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8"/>
  </p:notesMasterIdLst>
  <p:sldIdLst>
    <p:sldId id="256" r:id="rId2"/>
    <p:sldId id="347" r:id="rId3"/>
    <p:sldId id="257" r:id="rId4"/>
    <p:sldId id="341" r:id="rId5"/>
    <p:sldId id="353" r:id="rId6"/>
    <p:sldId id="343" r:id="rId7"/>
    <p:sldId id="264" r:id="rId8"/>
    <p:sldId id="344" r:id="rId9"/>
    <p:sldId id="360" r:id="rId10"/>
    <p:sldId id="358" r:id="rId11"/>
    <p:sldId id="265" r:id="rId12"/>
    <p:sldId id="266" r:id="rId13"/>
    <p:sldId id="345" r:id="rId14"/>
    <p:sldId id="274" r:id="rId15"/>
    <p:sldId id="275" r:id="rId16"/>
    <p:sldId id="348" r:id="rId17"/>
    <p:sldId id="283" r:id="rId18"/>
    <p:sldId id="350" r:id="rId19"/>
    <p:sldId id="351" r:id="rId20"/>
    <p:sldId id="352" r:id="rId21"/>
    <p:sldId id="354" r:id="rId22"/>
    <p:sldId id="356" r:id="rId23"/>
    <p:sldId id="355" r:id="rId24"/>
    <p:sldId id="313" r:id="rId25"/>
    <p:sldId id="315" r:id="rId26"/>
    <p:sldId id="316" r:id="rId27"/>
  </p:sldIdLst>
  <p:sldSz cx="9144000" cy="5143500" type="screen16x9"/>
  <p:notesSz cx="6858000" cy="9144000"/>
  <p:embeddedFontLst>
    <p:embeddedFont>
      <p:font typeface="Alata" panose="020B0604020202020204" charset="0"/>
      <p:regular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Luckiest Guy" panose="020B0604020202020204" charset="0"/>
      <p:regular r:id="rId36"/>
    </p:embeddedFont>
    <p:embeddedFont>
      <p:font typeface="Lucida Bright" panose="02040603070505020404" pitchFamily="18" charset="0"/>
      <p:regular r:id="rId37"/>
      <p:bold r:id="rId38"/>
      <p:italic r:id="rId39"/>
      <p:boldItalic r:id="rId40"/>
    </p:embeddedFont>
    <p:embeddedFont>
      <p:font typeface="Century Schoolbook" panose="02040604050505020304" pitchFamily="18" charset="0"/>
      <p:regular r:id="rId41"/>
      <p:bold r:id="rId42"/>
      <p:italic r:id="rId43"/>
      <p:boldItalic r:id="rId44"/>
    </p:embeddedFont>
    <p:embeddedFont>
      <p:font typeface="Londrina Solid" panose="020B0604020202020204" charset="0"/>
      <p:regular r:id="rId45"/>
    </p:embeddedFont>
    <p:embeddedFont>
      <p:font typeface="Anaheim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2FE458-C97E-4377-BA34-4C2735BEAA28}">
  <a:tblStyle styleId="{542FE458-C97E-4377-BA34-4C2735BEAA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29490-BA58-4480-8578-D3EB8ED2C368}" type="doc">
      <dgm:prSet loTypeId="urn:microsoft.com/office/officeart/2005/8/layout/radial6" loCatId="cycle" qsTypeId="urn:microsoft.com/office/officeart/2005/8/quickstyle/simple1#4" qsCatId="simple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217B41C4-56F4-4D45-B8AC-D35FF4B5B6B5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Prefecto</a:t>
          </a:r>
          <a:endParaRPr lang="es-MX" dirty="0">
            <a:solidFill>
              <a:schemeClr val="tx1"/>
            </a:solidFill>
          </a:endParaRPr>
        </a:p>
      </dgm:t>
    </dgm:pt>
    <dgm:pt modelId="{2D02B2B5-4F8C-4017-B236-C91606DB352E}" type="parTrans" cxnId="{27B4F47A-A4C8-4B74-9066-73D6EF9BD6F1}">
      <dgm:prSet/>
      <dgm:spPr/>
      <dgm:t>
        <a:bodyPr/>
        <a:lstStyle/>
        <a:p>
          <a:endParaRPr lang="es-MX"/>
        </a:p>
      </dgm:t>
    </dgm:pt>
    <dgm:pt modelId="{C8917A2D-ED7E-4FC0-A888-AEE4DFD0FCDA}" type="sibTrans" cxnId="{27B4F47A-A4C8-4B74-9066-73D6EF9BD6F1}">
      <dgm:prSet/>
      <dgm:spPr/>
      <dgm:t>
        <a:bodyPr/>
        <a:lstStyle/>
        <a:p>
          <a:endParaRPr lang="es-MX"/>
        </a:p>
      </dgm:t>
    </dgm:pt>
    <dgm:pt modelId="{CE000D03-F7CC-4953-8C4B-407810AA49B2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Identificación de situaciones de  riesgo</a:t>
          </a:r>
          <a:endParaRPr lang="es-MX" sz="1200" dirty="0">
            <a:solidFill>
              <a:schemeClr val="tx1"/>
            </a:solidFill>
          </a:endParaRPr>
        </a:p>
      </dgm:t>
    </dgm:pt>
    <dgm:pt modelId="{91C14293-E1FF-40C4-90DB-A514D24DEF69}" type="parTrans" cxnId="{5F6ABB22-CA73-412D-914D-94DD0F556658}">
      <dgm:prSet/>
      <dgm:spPr/>
      <dgm:t>
        <a:bodyPr/>
        <a:lstStyle/>
        <a:p>
          <a:endParaRPr lang="es-MX"/>
        </a:p>
      </dgm:t>
    </dgm:pt>
    <dgm:pt modelId="{EAE4BF77-0E4B-45B9-824E-8008CE6FC008}" type="sibTrans" cxnId="{5F6ABB22-CA73-412D-914D-94DD0F556658}">
      <dgm:prSet/>
      <dgm:spPr/>
      <dgm:t>
        <a:bodyPr/>
        <a:lstStyle/>
        <a:p>
          <a:endParaRPr lang="es-MX"/>
        </a:p>
      </dgm:t>
    </dgm:pt>
    <dgm:pt modelId="{401D5E7C-230F-44A3-8B08-403598F868C6}">
      <dgm:prSet phldrT="[Texto]" custT="1"/>
      <dgm:spPr/>
      <dgm:t>
        <a:bodyPr/>
        <a:lstStyle/>
        <a:p>
          <a:r>
            <a:rPr lang="es-MX" sz="1100" dirty="0" smtClean="0">
              <a:solidFill>
                <a:schemeClr val="tx1"/>
              </a:solidFill>
            </a:rPr>
            <a:t>Plan Estratégico de Transformación Escolar</a:t>
          </a:r>
          <a:endParaRPr lang="es-MX" sz="1100" dirty="0">
            <a:solidFill>
              <a:schemeClr val="tx1"/>
            </a:solidFill>
          </a:endParaRPr>
        </a:p>
      </dgm:t>
    </dgm:pt>
    <dgm:pt modelId="{8154F5BE-F486-4DB4-BC21-EF29233E11E1}" type="parTrans" cxnId="{326E527E-C695-498E-A1EC-0D338DF10EC8}">
      <dgm:prSet/>
      <dgm:spPr/>
      <dgm:t>
        <a:bodyPr/>
        <a:lstStyle/>
        <a:p>
          <a:endParaRPr lang="es-MX"/>
        </a:p>
      </dgm:t>
    </dgm:pt>
    <dgm:pt modelId="{B8E0D4D7-CAF4-487A-92AB-D0C55FC957F6}" type="sibTrans" cxnId="{326E527E-C695-498E-A1EC-0D338DF10EC8}">
      <dgm:prSet/>
      <dgm:spPr/>
      <dgm:t>
        <a:bodyPr/>
        <a:lstStyle/>
        <a:p>
          <a:endParaRPr lang="es-MX"/>
        </a:p>
      </dgm:t>
    </dgm:pt>
    <dgm:pt modelId="{52C4957B-9647-4C5C-976E-B5A85AB3414A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Programa Preventivo</a:t>
          </a:r>
          <a:endParaRPr lang="es-MX" sz="1400" dirty="0">
            <a:solidFill>
              <a:schemeClr val="tx1"/>
            </a:solidFill>
          </a:endParaRPr>
        </a:p>
      </dgm:t>
    </dgm:pt>
    <dgm:pt modelId="{89A91EA1-98E0-4C0E-A516-488790C85D34}" type="parTrans" cxnId="{0D7F4226-AAFF-4D1C-AA51-073239DF7CC9}">
      <dgm:prSet/>
      <dgm:spPr/>
      <dgm:t>
        <a:bodyPr/>
        <a:lstStyle/>
        <a:p>
          <a:endParaRPr lang="es-MX"/>
        </a:p>
      </dgm:t>
    </dgm:pt>
    <dgm:pt modelId="{6067ED93-89AC-4A96-B900-14AE637564C0}" type="sibTrans" cxnId="{0D7F4226-AAFF-4D1C-AA51-073239DF7CC9}">
      <dgm:prSet/>
      <dgm:spPr/>
      <dgm:t>
        <a:bodyPr/>
        <a:lstStyle/>
        <a:p>
          <a:endParaRPr lang="es-MX"/>
        </a:p>
      </dgm:t>
    </dgm:pt>
    <dgm:pt modelId="{0AB2F915-CBDD-4A73-969F-1ABE7509E0E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Autodisciplina en los alumnos</a:t>
          </a:r>
          <a:endParaRPr lang="es-MX" sz="1200" dirty="0">
            <a:solidFill>
              <a:schemeClr val="tx1"/>
            </a:solidFill>
          </a:endParaRPr>
        </a:p>
      </dgm:t>
    </dgm:pt>
    <dgm:pt modelId="{6BC32D22-12AB-4D20-8755-DF45C0B6C099}" type="parTrans" cxnId="{92C6420E-E5B9-49F1-89C0-9B10DF662C9B}">
      <dgm:prSet/>
      <dgm:spPr/>
      <dgm:t>
        <a:bodyPr/>
        <a:lstStyle/>
        <a:p>
          <a:endParaRPr lang="es-MX"/>
        </a:p>
      </dgm:t>
    </dgm:pt>
    <dgm:pt modelId="{7FF3DC27-1273-4977-9936-1EFC071B0CB9}" type="sibTrans" cxnId="{92C6420E-E5B9-49F1-89C0-9B10DF662C9B}">
      <dgm:prSet/>
      <dgm:spPr/>
      <dgm:t>
        <a:bodyPr/>
        <a:lstStyle/>
        <a:p>
          <a:endParaRPr lang="es-MX"/>
        </a:p>
      </dgm:t>
    </dgm:pt>
    <dgm:pt modelId="{83283BE0-D6D0-4F2B-BF8C-98332B0CA1C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Atención de alumnos</a:t>
          </a:r>
          <a:endParaRPr lang="es-MX" sz="1200" dirty="0">
            <a:solidFill>
              <a:schemeClr val="tx1"/>
            </a:solidFill>
          </a:endParaRPr>
        </a:p>
      </dgm:t>
    </dgm:pt>
    <dgm:pt modelId="{13E2F2E9-6BD5-4DAB-9D02-26B82F14D404}" type="parTrans" cxnId="{19F21C3F-C325-4DA4-A687-2E8348E7EBA7}">
      <dgm:prSet/>
      <dgm:spPr/>
      <dgm:t>
        <a:bodyPr/>
        <a:lstStyle/>
        <a:p>
          <a:endParaRPr lang="es-MX"/>
        </a:p>
      </dgm:t>
    </dgm:pt>
    <dgm:pt modelId="{12F26DF5-B224-47DD-9F27-93D6C27CD892}" type="sibTrans" cxnId="{19F21C3F-C325-4DA4-A687-2E8348E7EBA7}">
      <dgm:prSet/>
      <dgm:spPr/>
      <dgm:t>
        <a:bodyPr/>
        <a:lstStyle/>
        <a:p>
          <a:endParaRPr lang="es-MX"/>
        </a:p>
      </dgm:t>
    </dgm:pt>
    <dgm:pt modelId="{8EA2B3D0-559C-4F6E-A5A9-9428EF00D78A}">
      <dgm:prSet phldrT="[Texto]" custT="1"/>
      <dgm:spPr/>
      <dgm:t>
        <a:bodyPr/>
        <a:lstStyle/>
        <a:p>
          <a:r>
            <a:rPr lang="es-MX" sz="1100" dirty="0" smtClean="0">
              <a:solidFill>
                <a:schemeClr val="tx1"/>
              </a:solidFill>
            </a:rPr>
            <a:t>Relaciones interpersonales</a:t>
          </a:r>
          <a:endParaRPr lang="es-MX" sz="1100" dirty="0">
            <a:solidFill>
              <a:schemeClr val="tx1"/>
            </a:solidFill>
          </a:endParaRPr>
        </a:p>
      </dgm:t>
    </dgm:pt>
    <dgm:pt modelId="{A4FDD842-2FF1-46A1-8C76-A4D457282CA9}" type="parTrans" cxnId="{E23B8150-D2F6-46CC-B691-34ABC3C6C9D2}">
      <dgm:prSet/>
      <dgm:spPr/>
      <dgm:t>
        <a:bodyPr/>
        <a:lstStyle/>
        <a:p>
          <a:endParaRPr lang="es-MX"/>
        </a:p>
      </dgm:t>
    </dgm:pt>
    <dgm:pt modelId="{4914B8CC-A923-4989-A539-AA269E7ADB2D}" type="sibTrans" cxnId="{E23B8150-D2F6-46CC-B691-34ABC3C6C9D2}">
      <dgm:prSet/>
      <dgm:spPr/>
      <dgm:t>
        <a:bodyPr/>
        <a:lstStyle/>
        <a:p>
          <a:endParaRPr lang="es-MX"/>
        </a:p>
      </dgm:t>
    </dgm:pt>
    <dgm:pt modelId="{66581492-99D2-4833-92C9-0B5B9C9E2F09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MX" sz="1200" dirty="0" smtClean="0">
              <a:solidFill>
                <a:schemeClr val="tx1"/>
              </a:solidFill>
            </a:rPr>
            <a:t>Aprovechamiento del tiempo libre</a:t>
          </a:r>
          <a:endParaRPr lang="es-MX" sz="1200" dirty="0">
            <a:solidFill>
              <a:schemeClr val="tx1"/>
            </a:solidFill>
          </a:endParaRPr>
        </a:p>
      </dgm:t>
    </dgm:pt>
    <dgm:pt modelId="{A87568D5-8067-426A-A731-9A80DBAAC6A8}" type="parTrans" cxnId="{F9B483E8-5530-4E65-8676-5695D0258494}">
      <dgm:prSet/>
      <dgm:spPr/>
      <dgm:t>
        <a:bodyPr/>
        <a:lstStyle/>
        <a:p>
          <a:endParaRPr lang="es-MX"/>
        </a:p>
      </dgm:t>
    </dgm:pt>
    <dgm:pt modelId="{CED0EED1-CD18-4573-BD2B-7459EAB4BC5B}" type="sibTrans" cxnId="{F9B483E8-5530-4E65-8676-5695D0258494}">
      <dgm:prSet/>
      <dgm:spPr/>
      <dgm:t>
        <a:bodyPr/>
        <a:lstStyle/>
        <a:p>
          <a:endParaRPr lang="es-MX"/>
        </a:p>
      </dgm:t>
    </dgm:pt>
    <dgm:pt modelId="{6092DE2E-E9F3-4A23-B6E4-26D63C63CB72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Evaluación permanente de resultados</a:t>
          </a:r>
          <a:endParaRPr lang="es-MX" dirty="0">
            <a:solidFill>
              <a:schemeClr val="tx1"/>
            </a:solidFill>
          </a:endParaRPr>
        </a:p>
      </dgm:t>
    </dgm:pt>
    <dgm:pt modelId="{FA69FD11-A2D4-41AB-9BAB-1BF6E10C4F99}" type="parTrans" cxnId="{78C5EC2B-0154-4758-8B35-C78974A51BDC}">
      <dgm:prSet/>
      <dgm:spPr/>
      <dgm:t>
        <a:bodyPr/>
        <a:lstStyle/>
        <a:p>
          <a:endParaRPr lang="es-MX"/>
        </a:p>
      </dgm:t>
    </dgm:pt>
    <dgm:pt modelId="{2F15FD86-D3F2-433D-8B2F-7FC17E91919C}" type="sibTrans" cxnId="{78C5EC2B-0154-4758-8B35-C78974A51BDC}">
      <dgm:prSet/>
      <dgm:spPr/>
      <dgm:t>
        <a:bodyPr/>
        <a:lstStyle/>
        <a:p>
          <a:endParaRPr lang="es-MX"/>
        </a:p>
      </dgm:t>
    </dgm:pt>
    <dgm:pt modelId="{64E4F09C-D6E6-4D0D-BA64-7206438F3E78}" type="pres">
      <dgm:prSet presAssocID="{6C029490-BA58-4480-8578-D3EB8ED2C3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53F92A-8136-4721-B9DC-8CF09C44F337}" type="pres">
      <dgm:prSet presAssocID="{217B41C4-56F4-4D45-B8AC-D35FF4B5B6B5}" presName="centerShape" presStyleLbl="node0" presStyleIdx="0" presStyleCnt="1"/>
      <dgm:spPr/>
      <dgm:t>
        <a:bodyPr/>
        <a:lstStyle/>
        <a:p>
          <a:endParaRPr lang="es-MX"/>
        </a:p>
      </dgm:t>
    </dgm:pt>
    <dgm:pt modelId="{05BD84CE-F827-4C33-BE90-03E04A943225}" type="pres">
      <dgm:prSet presAssocID="{CE000D03-F7CC-4953-8C4B-407810AA49B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EAF8A7-5C52-40E5-96C4-709F137B74D3}" type="pres">
      <dgm:prSet presAssocID="{CE000D03-F7CC-4953-8C4B-407810AA49B2}" presName="dummy" presStyleCnt="0"/>
      <dgm:spPr/>
    </dgm:pt>
    <dgm:pt modelId="{236766FC-58FD-4007-AE9B-BC61AB7D01BC}" type="pres">
      <dgm:prSet presAssocID="{EAE4BF77-0E4B-45B9-824E-8008CE6FC008}" presName="sibTrans" presStyleLbl="sibTrans2D1" presStyleIdx="0" presStyleCnt="8"/>
      <dgm:spPr/>
      <dgm:t>
        <a:bodyPr/>
        <a:lstStyle/>
        <a:p>
          <a:endParaRPr lang="es-MX"/>
        </a:p>
      </dgm:t>
    </dgm:pt>
    <dgm:pt modelId="{6178DECF-7A85-49CC-8E38-820492DFBE2E}" type="pres">
      <dgm:prSet presAssocID="{401D5E7C-230F-44A3-8B08-403598F868C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99C636-F98F-4491-8622-7A7FC9DF163E}" type="pres">
      <dgm:prSet presAssocID="{401D5E7C-230F-44A3-8B08-403598F868C6}" presName="dummy" presStyleCnt="0"/>
      <dgm:spPr/>
    </dgm:pt>
    <dgm:pt modelId="{1334DFD5-95AD-487B-8546-C2772F83B676}" type="pres">
      <dgm:prSet presAssocID="{B8E0D4D7-CAF4-487A-92AB-D0C55FC957F6}" presName="sibTrans" presStyleLbl="sibTrans2D1" presStyleIdx="1" presStyleCnt="8"/>
      <dgm:spPr/>
      <dgm:t>
        <a:bodyPr/>
        <a:lstStyle/>
        <a:p>
          <a:endParaRPr lang="es-MX"/>
        </a:p>
      </dgm:t>
    </dgm:pt>
    <dgm:pt modelId="{237BE899-9F74-457F-B324-1F00EF57998A}" type="pres">
      <dgm:prSet presAssocID="{52C4957B-9647-4C5C-976E-B5A85AB3414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66E856-675A-4386-AF0B-65641FAD50CD}" type="pres">
      <dgm:prSet presAssocID="{52C4957B-9647-4C5C-976E-B5A85AB3414A}" presName="dummy" presStyleCnt="0"/>
      <dgm:spPr/>
    </dgm:pt>
    <dgm:pt modelId="{9E2C131E-6B78-4FFC-95C6-43585BEFAAD4}" type="pres">
      <dgm:prSet presAssocID="{6067ED93-89AC-4A96-B900-14AE637564C0}" presName="sibTrans" presStyleLbl="sibTrans2D1" presStyleIdx="2" presStyleCnt="8"/>
      <dgm:spPr/>
      <dgm:t>
        <a:bodyPr/>
        <a:lstStyle/>
        <a:p>
          <a:endParaRPr lang="es-MX"/>
        </a:p>
      </dgm:t>
    </dgm:pt>
    <dgm:pt modelId="{A93B300F-6A2E-4F41-B7D1-0004C19DC745}" type="pres">
      <dgm:prSet presAssocID="{0AB2F915-CBDD-4A73-969F-1ABE7509E0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E43F2E-16D3-460F-B3BA-11383C9F5213}" type="pres">
      <dgm:prSet presAssocID="{0AB2F915-CBDD-4A73-969F-1ABE7509E0EB}" presName="dummy" presStyleCnt="0"/>
      <dgm:spPr/>
    </dgm:pt>
    <dgm:pt modelId="{9DC36809-4E1A-47BD-A884-2762B76CA6DE}" type="pres">
      <dgm:prSet presAssocID="{7FF3DC27-1273-4977-9936-1EFC071B0CB9}" presName="sibTrans" presStyleLbl="sibTrans2D1" presStyleIdx="3" presStyleCnt="8"/>
      <dgm:spPr/>
      <dgm:t>
        <a:bodyPr/>
        <a:lstStyle/>
        <a:p>
          <a:endParaRPr lang="es-MX"/>
        </a:p>
      </dgm:t>
    </dgm:pt>
    <dgm:pt modelId="{FA02DC3E-7B12-4880-BB8D-C6AB5A7C612A}" type="pres">
      <dgm:prSet presAssocID="{8EA2B3D0-559C-4F6E-A5A9-9428EF00D78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7903F1-2D2D-4047-B0FB-922B652AAFBA}" type="pres">
      <dgm:prSet presAssocID="{8EA2B3D0-559C-4F6E-A5A9-9428EF00D78A}" presName="dummy" presStyleCnt="0"/>
      <dgm:spPr/>
    </dgm:pt>
    <dgm:pt modelId="{69ADFC81-7F9A-4ACA-9ABB-F1DD2B059025}" type="pres">
      <dgm:prSet presAssocID="{4914B8CC-A923-4989-A539-AA269E7ADB2D}" presName="sibTrans" presStyleLbl="sibTrans2D1" presStyleIdx="4" presStyleCnt="8"/>
      <dgm:spPr/>
      <dgm:t>
        <a:bodyPr/>
        <a:lstStyle/>
        <a:p>
          <a:endParaRPr lang="es-MX"/>
        </a:p>
      </dgm:t>
    </dgm:pt>
    <dgm:pt modelId="{17F6E9E4-BE00-4E13-BFB2-5987A17302DA}" type="pres">
      <dgm:prSet presAssocID="{66581492-99D2-4833-92C9-0B5B9C9E2F09}" presName="node" presStyleLbl="node1" presStyleIdx="5" presStyleCnt="8" custScaleX="125027" custScaleY="1143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B884F9-A4E3-413F-BEF8-81D1F064D37D}" type="pres">
      <dgm:prSet presAssocID="{66581492-99D2-4833-92C9-0B5B9C9E2F09}" presName="dummy" presStyleCnt="0"/>
      <dgm:spPr/>
    </dgm:pt>
    <dgm:pt modelId="{85E8D0BA-E350-406B-B42E-3DECBF9565DE}" type="pres">
      <dgm:prSet presAssocID="{CED0EED1-CD18-4573-BD2B-7459EAB4BC5B}" presName="sibTrans" presStyleLbl="sibTrans2D1" presStyleIdx="5" presStyleCnt="8"/>
      <dgm:spPr/>
      <dgm:t>
        <a:bodyPr/>
        <a:lstStyle/>
        <a:p>
          <a:endParaRPr lang="es-MX"/>
        </a:p>
      </dgm:t>
    </dgm:pt>
    <dgm:pt modelId="{186A667E-0D51-4161-8E48-42C41F60EFCC}" type="pres">
      <dgm:prSet presAssocID="{6092DE2E-E9F3-4A23-B6E4-26D63C63CB7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BB53D7-B19C-4D74-BAC5-CECCF37D2F73}" type="pres">
      <dgm:prSet presAssocID="{6092DE2E-E9F3-4A23-B6E4-26D63C63CB72}" presName="dummy" presStyleCnt="0"/>
      <dgm:spPr/>
    </dgm:pt>
    <dgm:pt modelId="{D0C37AD8-5E0B-45EF-BAE1-5D0179AF4E7B}" type="pres">
      <dgm:prSet presAssocID="{2F15FD86-D3F2-433D-8B2F-7FC17E91919C}" presName="sibTrans" presStyleLbl="sibTrans2D1" presStyleIdx="6" presStyleCnt="8"/>
      <dgm:spPr/>
      <dgm:t>
        <a:bodyPr/>
        <a:lstStyle/>
        <a:p>
          <a:endParaRPr lang="es-MX"/>
        </a:p>
      </dgm:t>
    </dgm:pt>
    <dgm:pt modelId="{09FE3898-B685-454B-BA68-7AB67A161EAE}" type="pres">
      <dgm:prSet presAssocID="{83283BE0-D6D0-4F2B-BF8C-98332B0CA1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A7A3C1-22B9-4282-932A-277DF72FCC2E}" type="pres">
      <dgm:prSet presAssocID="{83283BE0-D6D0-4F2B-BF8C-98332B0CA1C3}" presName="dummy" presStyleCnt="0"/>
      <dgm:spPr/>
    </dgm:pt>
    <dgm:pt modelId="{E65C87BB-EFCF-479D-90B4-2F40AD5A8522}" type="pres">
      <dgm:prSet presAssocID="{12F26DF5-B224-47DD-9F27-93D6C27CD892}" presName="sibTrans" presStyleLbl="sibTrans2D1" presStyleIdx="7" presStyleCnt="8"/>
      <dgm:spPr/>
      <dgm:t>
        <a:bodyPr/>
        <a:lstStyle/>
        <a:p>
          <a:endParaRPr lang="es-MX"/>
        </a:p>
      </dgm:t>
    </dgm:pt>
  </dgm:ptLst>
  <dgm:cxnLst>
    <dgm:cxn modelId="{BB02653B-09A4-4405-8C2D-9E509690CEA2}" type="presOf" srcId="{CE000D03-F7CC-4953-8C4B-407810AA49B2}" destId="{05BD84CE-F827-4C33-BE90-03E04A943225}" srcOrd="0" destOrd="0" presId="urn:microsoft.com/office/officeart/2005/8/layout/radial6"/>
    <dgm:cxn modelId="{B045D628-64EE-48A8-82EB-8A0E0808F1BB}" type="presOf" srcId="{B8E0D4D7-CAF4-487A-92AB-D0C55FC957F6}" destId="{1334DFD5-95AD-487B-8546-C2772F83B676}" srcOrd="0" destOrd="0" presId="urn:microsoft.com/office/officeart/2005/8/layout/radial6"/>
    <dgm:cxn modelId="{326E527E-C695-498E-A1EC-0D338DF10EC8}" srcId="{217B41C4-56F4-4D45-B8AC-D35FF4B5B6B5}" destId="{401D5E7C-230F-44A3-8B08-403598F868C6}" srcOrd="1" destOrd="0" parTransId="{8154F5BE-F486-4DB4-BC21-EF29233E11E1}" sibTransId="{B8E0D4D7-CAF4-487A-92AB-D0C55FC957F6}"/>
    <dgm:cxn modelId="{6037CC3E-29AE-4554-97F8-0809BCD6A45C}" type="presOf" srcId="{6067ED93-89AC-4A96-B900-14AE637564C0}" destId="{9E2C131E-6B78-4FFC-95C6-43585BEFAAD4}" srcOrd="0" destOrd="0" presId="urn:microsoft.com/office/officeart/2005/8/layout/radial6"/>
    <dgm:cxn modelId="{D80F3471-FBC1-4D00-BE7A-2ED834A35014}" type="presOf" srcId="{4914B8CC-A923-4989-A539-AA269E7ADB2D}" destId="{69ADFC81-7F9A-4ACA-9ABB-F1DD2B059025}" srcOrd="0" destOrd="0" presId="urn:microsoft.com/office/officeart/2005/8/layout/radial6"/>
    <dgm:cxn modelId="{78C5EC2B-0154-4758-8B35-C78974A51BDC}" srcId="{217B41C4-56F4-4D45-B8AC-D35FF4B5B6B5}" destId="{6092DE2E-E9F3-4A23-B6E4-26D63C63CB72}" srcOrd="6" destOrd="0" parTransId="{FA69FD11-A2D4-41AB-9BAB-1BF6E10C4F99}" sibTransId="{2F15FD86-D3F2-433D-8B2F-7FC17E91919C}"/>
    <dgm:cxn modelId="{15B52EE6-D78D-4D09-95DC-15388A367123}" type="presOf" srcId="{217B41C4-56F4-4D45-B8AC-D35FF4B5B6B5}" destId="{B753F92A-8136-4721-B9DC-8CF09C44F337}" srcOrd="0" destOrd="0" presId="urn:microsoft.com/office/officeart/2005/8/layout/radial6"/>
    <dgm:cxn modelId="{0D7F4226-AAFF-4D1C-AA51-073239DF7CC9}" srcId="{217B41C4-56F4-4D45-B8AC-D35FF4B5B6B5}" destId="{52C4957B-9647-4C5C-976E-B5A85AB3414A}" srcOrd="2" destOrd="0" parTransId="{89A91EA1-98E0-4C0E-A516-488790C85D34}" sibTransId="{6067ED93-89AC-4A96-B900-14AE637564C0}"/>
    <dgm:cxn modelId="{10AECC54-334D-43D2-B926-7EFB43018FC4}" type="presOf" srcId="{CED0EED1-CD18-4573-BD2B-7459EAB4BC5B}" destId="{85E8D0BA-E350-406B-B42E-3DECBF9565DE}" srcOrd="0" destOrd="0" presId="urn:microsoft.com/office/officeart/2005/8/layout/radial6"/>
    <dgm:cxn modelId="{D6CD861B-5415-4195-844B-04FC3E1021BA}" type="presOf" srcId="{7FF3DC27-1273-4977-9936-1EFC071B0CB9}" destId="{9DC36809-4E1A-47BD-A884-2762B76CA6DE}" srcOrd="0" destOrd="0" presId="urn:microsoft.com/office/officeart/2005/8/layout/radial6"/>
    <dgm:cxn modelId="{A5A551FE-F6A0-4CCF-8177-8D80C57A1904}" type="presOf" srcId="{12F26DF5-B224-47DD-9F27-93D6C27CD892}" destId="{E65C87BB-EFCF-479D-90B4-2F40AD5A8522}" srcOrd="0" destOrd="0" presId="urn:microsoft.com/office/officeart/2005/8/layout/radial6"/>
    <dgm:cxn modelId="{96CF1156-295B-4CAB-950C-DADA40425CB1}" type="presOf" srcId="{52C4957B-9647-4C5C-976E-B5A85AB3414A}" destId="{237BE899-9F74-457F-B324-1F00EF57998A}" srcOrd="0" destOrd="0" presId="urn:microsoft.com/office/officeart/2005/8/layout/radial6"/>
    <dgm:cxn modelId="{583CC03C-135A-49F4-A6ED-9BB85628DA4A}" type="presOf" srcId="{0AB2F915-CBDD-4A73-969F-1ABE7509E0EB}" destId="{A93B300F-6A2E-4F41-B7D1-0004C19DC745}" srcOrd="0" destOrd="0" presId="urn:microsoft.com/office/officeart/2005/8/layout/radial6"/>
    <dgm:cxn modelId="{6CBFBEAC-5CFD-4630-99C3-5CCB2D90A018}" type="presOf" srcId="{6092DE2E-E9F3-4A23-B6E4-26D63C63CB72}" destId="{186A667E-0D51-4161-8E48-42C41F60EFCC}" srcOrd="0" destOrd="0" presId="urn:microsoft.com/office/officeart/2005/8/layout/radial6"/>
    <dgm:cxn modelId="{E23B8150-D2F6-46CC-B691-34ABC3C6C9D2}" srcId="{217B41C4-56F4-4D45-B8AC-D35FF4B5B6B5}" destId="{8EA2B3D0-559C-4F6E-A5A9-9428EF00D78A}" srcOrd="4" destOrd="0" parTransId="{A4FDD842-2FF1-46A1-8C76-A4D457282CA9}" sibTransId="{4914B8CC-A923-4989-A539-AA269E7ADB2D}"/>
    <dgm:cxn modelId="{9441491A-81F0-4931-8746-4D8F227D1615}" type="presOf" srcId="{8EA2B3D0-559C-4F6E-A5A9-9428EF00D78A}" destId="{FA02DC3E-7B12-4880-BB8D-C6AB5A7C612A}" srcOrd="0" destOrd="0" presId="urn:microsoft.com/office/officeart/2005/8/layout/radial6"/>
    <dgm:cxn modelId="{7EBC6849-2215-484C-8EFC-969D19E41F90}" type="presOf" srcId="{83283BE0-D6D0-4F2B-BF8C-98332B0CA1C3}" destId="{09FE3898-B685-454B-BA68-7AB67A161EAE}" srcOrd="0" destOrd="0" presId="urn:microsoft.com/office/officeart/2005/8/layout/radial6"/>
    <dgm:cxn modelId="{CCB0463F-1DF4-453C-B773-7C585D450929}" type="presOf" srcId="{66581492-99D2-4833-92C9-0B5B9C9E2F09}" destId="{17F6E9E4-BE00-4E13-BFB2-5987A17302DA}" srcOrd="0" destOrd="0" presId="urn:microsoft.com/office/officeart/2005/8/layout/radial6"/>
    <dgm:cxn modelId="{F9B483E8-5530-4E65-8676-5695D0258494}" srcId="{217B41C4-56F4-4D45-B8AC-D35FF4B5B6B5}" destId="{66581492-99D2-4833-92C9-0B5B9C9E2F09}" srcOrd="5" destOrd="0" parTransId="{A87568D5-8067-426A-A731-9A80DBAAC6A8}" sibTransId="{CED0EED1-CD18-4573-BD2B-7459EAB4BC5B}"/>
    <dgm:cxn modelId="{27B4F47A-A4C8-4B74-9066-73D6EF9BD6F1}" srcId="{6C029490-BA58-4480-8578-D3EB8ED2C368}" destId="{217B41C4-56F4-4D45-B8AC-D35FF4B5B6B5}" srcOrd="0" destOrd="0" parTransId="{2D02B2B5-4F8C-4017-B236-C91606DB352E}" sibTransId="{C8917A2D-ED7E-4FC0-A888-AEE4DFD0FCDA}"/>
    <dgm:cxn modelId="{5CAF97FA-2B3D-4C03-8A48-83CD77F49DE9}" type="presOf" srcId="{6C029490-BA58-4480-8578-D3EB8ED2C368}" destId="{64E4F09C-D6E6-4D0D-BA64-7206438F3E78}" srcOrd="0" destOrd="0" presId="urn:microsoft.com/office/officeart/2005/8/layout/radial6"/>
    <dgm:cxn modelId="{8EF88A31-2793-411D-B891-C1CB444E946E}" type="presOf" srcId="{401D5E7C-230F-44A3-8B08-403598F868C6}" destId="{6178DECF-7A85-49CC-8E38-820492DFBE2E}" srcOrd="0" destOrd="0" presId="urn:microsoft.com/office/officeart/2005/8/layout/radial6"/>
    <dgm:cxn modelId="{B96FDC7E-B42D-4324-AACC-A5D005CC49FA}" type="presOf" srcId="{2F15FD86-D3F2-433D-8B2F-7FC17E91919C}" destId="{D0C37AD8-5E0B-45EF-BAE1-5D0179AF4E7B}" srcOrd="0" destOrd="0" presId="urn:microsoft.com/office/officeart/2005/8/layout/radial6"/>
    <dgm:cxn modelId="{19F21C3F-C325-4DA4-A687-2E8348E7EBA7}" srcId="{217B41C4-56F4-4D45-B8AC-D35FF4B5B6B5}" destId="{83283BE0-D6D0-4F2B-BF8C-98332B0CA1C3}" srcOrd="7" destOrd="0" parTransId="{13E2F2E9-6BD5-4DAB-9D02-26B82F14D404}" sibTransId="{12F26DF5-B224-47DD-9F27-93D6C27CD892}"/>
    <dgm:cxn modelId="{5F6ABB22-CA73-412D-914D-94DD0F556658}" srcId="{217B41C4-56F4-4D45-B8AC-D35FF4B5B6B5}" destId="{CE000D03-F7CC-4953-8C4B-407810AA49B2}" srcOrd="0" destOrd="0" parTransId="{91C14293-E1FF-40C4-90DB-A514D24DEF69}" sibTransId="{EAE4BF77-0E4B-45B9-824E-8008CE6FC008}"/>
    <dgm:cxn modelId="{92C6420E-E5B9-49F1-89C0-9B10DF662C9B}" srcId="{217B41C4-56F4-4D45-B8AC-D35FF4B5B6B5}" destId="{0AB2F915-CBDD-4A73-969F-1ABE7509E0EB}" srcOrd="3" destOrd="0" parTransId="{6BC32D22-12AB-4D20-8755-DF45C0B6C099}" sibTransId="{7FF3DC27-1273-4977-9936-1EFC071B0CB9}"/>
    <dgm:cxn modelId="{A8F3B67A-B25B-40C1-BE8F-063A88BAA35B}" type="presOf" srcId="{EAE4BF77-0E4B-45B9-824E-8008CE6FC008}" destId="{236766FC-58FD-4007-AE9B-BC61AB7D01BC}" srcOrd="0" destOrd="0" presId="urn:microsoft.com/office/officeart/2005/8/layout/radial6"/>
    <dgm:cxn modelId="{90ED8E9D-C1EC-4D16-A26D-2D6244F0676F}" type="presParOf" srcId="{64E4F09C-D6E6-4D0D-BA64-7206438F3E78}" destId="{B753F92A-8136-4721-B9DC-8CF09C44F337}" srcOrd="0" destOrd="0" presId="urn:microsoft.com/office/officeart/2005/8/layout/radial6"/>
    <dgm:cxn modelId="{38711D54-795E-47E4-A09C-4C49EF639E28}" type="presParOf" srcId="{64E4F09C-D6E6-4D0D-BA64-7206438F3E78}" destId="{05BD84CE-F827-4C33-BE90-03E04A943225}" srcOrd="1" destOrd="0" presId="urn:microsoft.com/office/officeart/2005/8/layout/radial6"/>
    <dgm:cxn modelId="{D4C8E683-61A5-448E-AFDB-B71ED2857DC7}" type="presParOf" srcId="{64E4F09C-D6E6-4D0D-BA64-7206438F3E78}" destId="{B7EAF8A7-5C52-40E5-96C4-709F137B74D3}" srcOrd="2" destOrd="0" presId="urn:microsoft.com/office/officeart/2005/8/layout/radial6"/>
    <dgm:cxn modelId="{E3236A29-D20A-4392-9764-E4028B4EEFBF}" type="presParOf" srcId="{64E4F09C-D6E6-4D0D-BA64-7206438F3E78}" destId="{236766FC-58FD-4007-AE9B-BC61AB7D01BC}" srcOrd="3" destOrd="0" presId="urn:microsoft.com/office/officeart/2005/8/layout/radial6"/>
    <dgm:cxn modelId="{F799EC25-2E7F-4DC9-93A6-FCFBBA088AE3}" type="presParOf" srcId="{64E4F09C-D6E6-4D0D-BA64-7206438F3E78}" destId="{6178DECF-7A85-49CC-8E38-820492DFBE2E}" srcOrd="4" destOrd="0" presId="urn:microsoft.com/office/officeart/2005/8/layout/radial6"/>
    <dgm:cxn modelId="{1600CD24-7EAE-4B33-AB39-D37421CD2E3F}" type="presParOf" srcId="{64E4F09C-D6E6-4D0D-BA64-7206438F3E78}" destId="{7A99C636-F98F-4491-8622-7A7FC9DF163E}" srcOrd="5" destOrd="0" presId="urn:microsoft.com/office/officeart/2005/8/layout/radial6"/>
    <dgm:cxn modelId="{503B5BC6-B325-4DA4-8FA0-26318A65BD8D}" type="presParOf" srcId="{64E4F09C-D6E6-4D0D-BA64-7206438F3E78}" destId="{1334DFD5-95AD-487B-8546-C2772F83B676}" srcOrd="6" destOrd="0" presId="urn:microsoft.com/office/officeart/2005/8/layout/radial6"/>
    <dgm:cxn modelId="{516CCE9B-C40F-4E9F-94F7-67C82E664124}" type="presParOf" srcId="{64E4F09C-D6E6-4D0D-BA64-7206438F3E78}" destId="{237BE899-9F74-457F-B324-1F00EF57998A}" srcOrd="7" destOrd="0" presId="urn:microsoft.com/office/officeart/2005/8/layout/radial6"/>
    <dgm:cxn modelId="{199D544E-CE2D-4E52-924D-5A47EFFD75E7}" type="presParOf" srcId="{64E4F09C-D6E6-4D0D-BA64-7206438F3E78}" destId="{C566E856-675A-4386-AF0B-65641FAD50CD}" srcOrd="8" destOrd="0" presId="urn:microsoft.com/office/officeart/2005/8/layout/radial6"/>
    <dgm:cxn modelId="{6A16693E-60DB-4F99-9AA3-9A8FCC71C104}" type="presParOf" srcId="{64E4F09C-D6E6-4D0D-BA64-7206438F3E78}" destId="{9E2C131E-6B78-4FFC-95C6-43585BEFAAD4}" srcOrd="9" destOrd="0" presId="urn:microsoft.com/office/officeart/2005/8/layout/radial6"/>
    <dgm:cxn modelId="{715D8802-8876-435B-A963-6C00C616DFD2}" type="presParOf" srcId="{64E4F09C-D6E6-4D0D-BA64-7206438F3E78}" destId="{A93B300F-6A2E-4F41-B7D1-0004C19DC745}" srcOrd="10" destOrd="0" presId="urn:microsoft.com/office/officeart/2005/8/layout/radial6"/>
    <dgm:cxn modelId="{5AF2105F-DA51-45A6-A499-4E6D62802BB3}" type="presParOf" srcId="{64E4F09C-D6E6-4D0D-BA64-7206438F3E78}" destId="{51E43F2E-16D3-460F-B3BA-11383C9F5213}" srcOrd="11" destOrd="0" presId="urn:microsoft.com/office/officeart/2005/8/layout/radial6"/>
    <dgm:cxn modelId="{048A9F47-85DD-4C12-99A4-655B04AE0442}" type="presParOf" srcId="{64E4F09C-D6E6-4D0D-BA64-7206438F3E78}" destId="{9DC36809-4E1A-47BD-A884-2762B76CA6DE}" srcOrd="12" destOrd="0" presId="urn:microsoft.com/office/officeart/2005/8/layout/radial6"/>
    <dgm:cxn modelId="{21A6359A-AB72-4BBD-B529-03CB9545EE6B}" type="presParOf" srcId="{64E4F09C-D6E6-4D0D-BA64-7206438F3E78}" destId="{FA02DC3E-7B12-4880-BB8D-C6AB5A7C612A}" srcOrd="13" destOrd="0" presId="urn:microsoft.com/office/officeart/2005/8/layout/radial6"/>
    <dgm:cxn modelId="{724F9538-CE1A-4838-8627-81803C19A8F0}" type="presParOf" srcId="{64E4F09C-D6E6-4D0D-BA64-7206438F3E78}" destId="{AC7903F1-2D2D-4047-B0FB-922B652AAFBA}" srcOrd="14" destOrd="0" presId="urn:microsoft.com/office/officeart/2005/8/layout/radial6"/>
    <dgm:cxn modelId="{F3EB133B-9585-4513-9EE2-F3D5ECC34564}" type="presParOf" srcId="{64E4F09C-D6E6-4D0D-BA64-7206438F3E78}" destId="{69ADFC81-7F9A-4ACA-9ABB-F1DD2B059025}" srcOrd="15" destOrd="0" presId="urn:microsoft.com/office/officeart/2005/8/layout/radial6"/>
    <dgm:cxn modelId="{AEB9EA94-BF89-4DC8-AFB0-FE91D61D0705}" type="presParOf" srcId="{64E4F09C-D6E6-4D0D-BA64-7206438F3E78}" destId="{17F6E9E4-BE00-4E13-BFB2-5987A17302DA}" srcOrd="16" destOrd="0" presId="urn:microsoft.com/office/officeart/2005/8/layout/radial6"/>
    <dgm:cxn modelId="{EC3CAEE7-85CD-4F34-9E31-30D6F386AB27}" type="presParOf" srcId="{64E4F09C-D6E6-4D0D-BA64-7206438F3E78}" destId="{3CB884F9-A4E3-413F-BEF8-81D1F064D37D}" srcOrd="17" destOrd="0" presId="urn:microsoft.com/office/officeart/2005/8/layout/radial6"/>
    <dgm:cxn modelId="{3A46562E-A388-4E6C-A1E0-E003AC3014C8}" type="presParOf" srcId="{64E4F09C-D6E6-4D0D-BA64-7206438F3E78}" destId="{85E8D0BA-E350-406B-B42E-3DECBF9565DE}" srcOrd="18" destOrd="0" presId="urn:microsoft.com/office/officeart/2005/8/layout/radial6"/>
    <dgm:cxn modelId="{33ED3735-9846-44C6-B630-C0FEE9312EA5}" type="presParOf" srcId="{64E4F09C-D6E6-4D0D-BA64-7206438F3E78}" destId="{186A667E-0D51-4161-8E48-42C41F60EFCC}" srcOrd="19" destOrd="0" presId="urn:microsoft.com/office/officeart/2005/8/layout/radial6"/>
    <dgm:cxn modelId="{F5D31C86-C20C-4653-A766-522E060E820E}" type="presParOf" srcId="{64E4F09C-D6E6-4D0D-BA64-7206438F3E78}" destId="{5DBB53D7-B19C-4D74-BAC5-CECCF37D2F73}" srcOrd="20" destOrd="0" presId="urn:microsoft.com/office/officeart/2005/8/layout/radial6"/>
    <dgm:cxn modelId="{2FB2208D-A29B-445E-99F4-C5A4C64DCC5A}" type="presParOf" srcId="{64E4F09C-D6E6-4D0D-BA64-7206438F3E78}" destId="{D0C37AD8-5E0B-45EF-BAE1-5D0179AF4E7B}" srcOrd="21" destOrd="0" presId="urn:microsoft.com/office/officeart/2005/8/layout/radial6"/>
    <dgm:cxn modelId="{E77D0C5C-BA75-4A7F-9805-8894AC83FADC}" type="presParOf" srcId="{64E4F09C-D6E6-4D0D-BA64-7206438F3E78}" destId="{09FE3898-B685-454B-BA68-7AB67A161EAE}" srcOrd="22" destOrd="0" presId="urn:microsoft.com/office/officeart/2005/8/layout/radial6"/>
    <dgm:cxn modelId="{F11CC5DB-4585-4D49-A8EA-FEC4D6328B18}" type="presParOf" srcId="{64E4F09C-D6E6-4D0D-BA64-7206438F3E78}" destId="{17A7A3C1-22B9-4282-932A-277DF72FCC2E}" srcOrd="23" destOrd="0" presId="urn:microsoft.com/office/officeart/2005/8/layout/radial6"/>
    <dgm:cxn modelId="{859088ED-0981-4EB0-9BCE-3C1045024235}" type="presParOf" srcId="{64E4F09C-D6E6-4D0D-BA64-7206438F3E78}" destId="{E65C87BB-EFCF-479D-90B4-2F40AD5A85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22C0F-F9B2-41D5-A5C8-F7DDE40A34A6}" type="doc">
      <dgm:prSet loTypeId="urn:microsoft.com/office/officeart/2005/8/layout/radial1" loCatId="cycle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66AE095-AB63-415B-AB84-699514A623D4}">
      <dgm:prSet phldrT="[Texto]"/>
      <dgm:spPr/>
      <dgm:t>
        <a:bodyPr/>
        <a:lstStyle/>
        <a:p>
          <a:r>
            <a:rPr lang="es-MX" dirty="0" smtClean="0"/>
            <a:t>Bibliotecario escolar</a:t>
          </a:r>
          <a:endParaRPr lang="es-MX" dirty="0"/>
        </a:p>
      </dgm:t>
    </dgm:pt>
    <dgm:pt modelId="{3FF94924-63E9-4F36-9B43-E0B0550AE24F}" type="parTrans" cxnId="{5D62A7AF-B6C1-4FCB-95C5-2E446987F6BD}">
      <dgm:prSet/>
      <dgm:spPr/>
      <dgm:t>
        <a:bodyPr/>
        <a:lstStyle/>
        <a:p>
          <a:endParaRPr lang="es-MX"/>
        </a:p>
      </dgm:t>
    </dgm:pt>
    <dgm:pt modelId="{5D700DFC-3610-4445-BCEE-8BCB24850E3F}" type="sibTrans" cxnId="{5D62A7AF-B6C1-4FCB-95C5-2E446987F6BD}">
      <dgm:prSet/>
      <dgm:spPr/>
      <dgm:t>
        <a:bodyPr/>
        <a:lstStyle/>
        <a:p>
          <a:endParaRPr lang="es-MX"/>
        </a:p>
      </dgm:t>
    </dgm:pt>
    <dgm:pt modelId="{8B5B310C-5C2A-48D7-A81E-9BD64B765EF6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Organización y Sistematización de la Información </a:t>
          </a:r>
          <a:endParaRPr lang="es-MX" sz="1800" dirty="0">
            <a:solidFill>
              <a:schemeClr val="tx1"/>
            </a:solidFill>
          </a:endParaRPr>
        </a:p>
      </dgm:t>
    </dgm:pt>
    <dgm:pt modelId="{3EE6D9CB-9453-4C7F-8FA5-C83117C29098}" type="parTrans" cxnId="{B3792E1B-D51F-4750-B3B0-AC4626643AE3}">
      <dgm:prSet/>
      <dgm:spPr/>
      <dgm:t>
        <a:bodyPr/>
        <a:lstStyle/>
        <a:p>
          <a:endParaRPr lang="es-MX"/>
        </a:p>
      </dgm:t>
    </dgm:pt>
    <dgm:pt modelId="{9105BB81-C535-4A61-B376-E0C170002EC5}" type="sibTrans" cxnId="{B3792E1B-D51F-4750-B3B0-AC4626643AE3}">
      <dgm:prSet/>
      <dgm:spPr/>
      <dgm:t>
        <a:bodyPr/>
        <a:lstStyle/>
        <a:p>
          <a:endParaRPr lang="es-MX"/>
        </a:p>
      </dgm:t>
    </dgm:pt>
    <dgm:pt modelId="{1E24D5E5-6CDA-4355-A5F0-216014170609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Plan Estratégico de Transformación Escolar</a:t>
          </a:r>
          <a:endParaRPr lang="es-MX" dirty="0">
            <a:solidFill>
              <a:schemeClr val="tx1"/>
            </a:solidFill>
          </a:endParaRPr>
        </a:p>
      </dgm:t>
    </dgm:pt>
    <dgm:pt modelId="{C03D6A9C-39E0-4DB9-A4D7-943F4D1BBBC0}" type="parTrans" cxnId="{54D8DDC0-7819-4A1E-B89C-F13DE73CF574}">
      <dgm:prSet/>
      <dgm:spPr/>
      <dgm:t>
        <a:bodyPr/>
        <a:lstStyle/>
        <a:p>
          <a:endParaRPr lang="es-MX"/>
        </a:p>
      </dgm:t>
    </dgm:pt>
    <dgm:pt modelId="{6895ADCD-49DB-4094-A105-9E9E400DD313}" type="sibTrans" cxnId="{54D8DDC0-7819-4A1E-B89C-F13DE73CF574}">
      <dgm:prSet/>
      <dgm:spPr/>
      <dgm:t>
        <a:bodyPr/>
        <a:lstStyle/>
        <a:p>
          <a:endParaRPr lang="es-MX"/>
        </a:p>
      </dgm:t>
    </dgm:pt>
    <dgm:pt modelId="{59AC1B58-9007-4966-A4FC-5810CC90E3F7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Diagnóstico, planeación, ejecución y evaluación del Programa Preventivo</a:t>
          </a:r>
          <a:endParaRPr lang="es-MX" dirty="0">
            <a:solidFill>
              <a:schemeClr val="tx1"/>
            </a:solidFill>
          </a:endParaRPr>
        </a:p>
      </dgm:t>
    </dgm:pt>
    <dgm:pt modelId="{81516989-FD4A-4413-AF24-15B4FC7940E2}" type="parTrans" cxnId="{7417396D-B5AF-417C-AC0B-4DE82E658522}">
      <dgm:prSet/>
      <dgm:spPr/>
      <dgm:t>
        <a:bodyPr/>
        <a:lstStyle/>
        <a:p>
          <a:endParaRPr lang="es-MX"/>
        </a:p>
      </dgm:t>
    </dgm:pt>
    <dgm:pt modelId="{BE855CE7-8A2A-4EE4-A820-485EC4F44300}" type="sibTrans" cxnId="{7417396D-B5AF-417C-AC0B-4DE82E658522}">
      <dgm:prSet/>
      <dgm:spPr/>
      <dgm:t>
        <a:bodyPr/>
        <a:lstStyle/>
        <a:p>
          <a:endParaRPr lang="es-MX"/>
        </a:p>
      </dgm:t>
    </dgm:pt>
    <dgm:pt modelId="{7CD70522-74BE-4B83-8B20-05B9745C43B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Facilitar diversas fuentes documentales</a:t>
          </a:r>
          <a:endParaRPr lang="es-MX" dirty="0">
            <a:solidFill>
              <a:schemeClr val="tx1"/>
            </a:solidFill>
          </a:endParaRPr>
        </a:p>
      </dgm:t>
    </dgm:pt>
    <dgm:pt modelId="{9618DBD2-ECEA-4633-B21D-9447DD8BD484}" type="parTrans" cxnId="{CC57992A-3156-4F42-A834-89E153D83269}">
      <dgm:prSet/>
      <dgm:spPr/>
      <dgm:t>
        <a:bodyPr/>
        <a:lstStyle/>
        <a:p>
          <a:endParaRPr lang="es-MX"/>
        </a:p>
      </dgm:t>
    </dgm:pt>
    <dgm:pt modelId="{C5A7A03B-FFB9-4ED7-8DD2-3856C5A65A78}" type="sibTrans" cxnId="{CC57992A-3156-4F42-A834-89E153D83269}">
      <dgm:prSet/>
      <dgm:spPr/>
      <dgm:t>
        <a:bodyPr/>
        <a:lstStyle/>
        <a:p>
          <a:endParaRPr lang="es-MX"/>
        </a:p>
      </dgm:t>
    </dgm:pt>
    <dgm:pt modelId="{A6955ACE-6CB4-4EE3-B735-6932ADCA7A84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Atención de alumnos</a:t>
          </a:r>
          <a:endParaRPr lang="es-MX" dirty="0">
            <a:solidFill>
              <a:schemeClr val="tx1"/>
            </a:solidFill>
          </a:endParaRPr>
        </a:p>
      </dgm:t>
    </dgm:pt>
    <dgm:pt modelId="{1091D211-0FE6-49EC-B684-5E5692787B69}" type="parTrans" cxnId="{E9942EA1-9503-41AF-BC59-0E05F526D6E1}">
      <dgm:prSet/>
      <dgm:spPr/>
      <dgm:t>
        <a:bodyPr/>
        <a:lstStyle/>
        <a:p>
          <a:endParaRPr lang="es-MX"/>
        </a:p>
      </dgm:t>
    </dgm:pt>
    <dgm:pt modelId="{16635665-1389-47C9-B5F0-AD1638CF4795}" type="sibTrans" cxnId="{E9942EA1-9503-41AF-BC59-0E05F526D6E1}">
      <dgm:prSet/>
      <dgm:spPr/>
      <dgm:t>
        <a:bodyPr/>
        <a:lstStyle/>
        <a:p>
          <a:endParaRPr lang="es-MX"/>
        </a:p>
      </dgm:t>
    </dgm:pt>
    <dgm:pt modelId="{C43A06C4-361C-4BA6-BC14-115EC9B44548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Propiciar el descubrimiento del conocimiento por el alumno</a:t>
          </a:r>
          <a:endParaRPr lang="es-MX" dirty="0">
            <a:solidFill>
              <a:schemeClr val="tx1"/>
            </a:solidFill>
          </a:endParaRPr>
        </a:p>
      </dgm:t>
    </dgm:pt>
    <dgm:pt modelId="{9C50BD21-7EE2-401D-AD4A-06E585663854}" type="parTrans" cxnId="{4B006DC7-7529-4C92-9C18-926C5A89F8C5}">
      <dgm:prSet/>
      <dgm:spPr/>
      <dgm:t>
        <a:bodyPr/>
        <a:lstStyle/>
        <a:p>
          <a:endParaRPr lang="es-MX"/>
        </a:p>
      </dgm:t>
    </dgm:pt>
    <dgm:pt modelId="{8A58BBD7-749B-4C50-BFDE-7A0A834352D7}" type="sibTrans" cxnId="{4B006DC7-7529-4C92-9C18-926C5A89F8C5}">
      <dgm:prSet/>
      <dgm:spPr/>
      <dgm:t>
        <a:bodyPr/>
        <a:lstStyle/>
        <a:p>
          <a:endParaRPr lang="es-MX"/>
        </a:p>
      </dgm:t>
    </dgm:pt>
    <dgm:pt modelId="{D08E7FC8-E8B5-4124-874C-613D4B5EFBB3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Fomentar el hábito de la lectura</a:t>
          </a:r>
          <a:endParaRPr lang="es-MX" dirty="0">
            <a:solidFill>
              <a:schemeClr val="tx1"/>
            </a:solidFill>
          </a:endParaRPr>
        </a:p>
      </dgm:t>
    </dgm:pt>
    <dgm:pt modelId="{E16575E5-E18C-4AB9-B7CB-F6A41B207C33}" type="parTrans" cxnId="{68068349-4478-4649-A6C4-AD4CE337F9F0}">
      <dgm:prSet/>
      <dgm:spPr/>
      <dgm:t>
        <a:bodyPr/>
        <a:lstStyle/>
        <a:p>
          <a:endParaRPr lang="es-MX"/>
        </a:p>
      </dgm:t>
    </dgm:pt>
    <dgm:pt modelId="{BC376721-08E0-487E-9952-3F92E427B99C}" type="sibTrans" cxnId="{68068349-4478-4649-A6C4-AD4CE337F9F0}">
      <dgm:prSet/>
      <dgm:spPr/>
      <dgm:t>
        <a:bodyPr/>
        <a:lstStyle/>
        <a:p>
          <a:endParaRPr lang="es-MX"/>
        </a:p>
      </dgm:t>
    </dgm:pt>
    <dgm:pt modelId="{48AEEB29-2CDD-4BA8-91B3-B99B1F9C4E6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Propiciar la organización de talleres de lectura</a:t>
          </a:r>
          <a:endParaRPr lang="es-MX" dirty="0">
            <a:solidFill>
              <a:schemeClr val="tx1"/>
            </a:solidFill>
          </a:endParaRPr>
        </a:p>
      </dgm:t>
    </dgm:pt>
    <dgm:pt modelId="{BF748F26-AC41-4CFB-924F-523EA5C9204D}" type="parTrans" cxnId="{4C4D6267-65CD-499F-AD78-95B125D87E7D}">
      <dgm:prSet/>
      <dgm:spPr/>
      <dgm:t>
        <a:bodyPr/>
        <a:lstStyle/>
        <a:p>
          <a:endParaRPr lang="es-MX"/>
        </a:p>
      </dgm:t>
    </dgm:pt>
    <dgm:pt modelId="{057D3F6B-F2A7-44D6-8D90-0B39EB3886C3}" type="sibTrans" cxnId="{4C4D6267-65CD-499F-AD78-95B125D87E7D}">
      <dgm:prSet/>
      <dgm:spPr/>
      <dgm:t>
        <a:bodyPr/>
        <a:lstStyle/>
        <a:p>
          <a:endParaRPr lang="es-MX"/>
        </a:p>
      </dgm:t>
    </dgm:pt>
    <dgm:pt modelId="{3C7E13CD-D3BD-4B68-ADA5-50E235D2EAD6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Promover el incremento del acervo bibliográfico </a:t>
          </a:r>
          <a:endParaRPr lang="es-MX" dirty="0">
            <a:solidFill>
              <a:schemeClr val="tx1"/>
            </a:solidFill>
          </a:endParaRPr>
        </a:p>
      </dgm:t>
    </dgm:pt>
    <dgm:pt modelId="{899A0D9D-B0C9-4DEC-9AD3-8FB99E558C19}" type="parTrans" cxnId="{98E06E25-B212-412C-A273-815488D04AF1}">
      <dgm:prSet/>
      <dgm:spPr/>
      <dgm:t>
        <a:bodyPr/>
        <a:lstStyle/>
        <a:p>
          <a:endParaRPr lang="es-MX"/>
        </a:p>
      </dgm:t>
    </dgm:pt>
    <dgm:pt modelId="{B57CCB24-E42A-4B38-8B1C-F7007BE6EFCC}" type="sibTrans" cxnId="{98E06E25-B212-412C-A273-815488D04AF1}">
      <dgm:prSet/>
      <dgm:spPr/>
      <dgm:t>
        <a:bodyPr/>
        <a:lstStyle/>
        <a:p>
          <a:endParaRPr lang="es-MX"/>
        </a:p>
      </dgm:t>
    </dgm:pt>
    <dgm:pt modelId="{872E7A71-CFB1-4DE2-8847-076455CCBEF7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Colaborar en la evaluación permanente de las acciones y resultados</a:t>
          </a:r>
          <a:endParaRPr lang="es-MX" dirty="0">
            <a:solidFill>
              <a:schemeClr val="tx1"/>
            </a:solidFill>
          </a:endParaRPr>
        </a:p>
      </dgm:t>
    </dgm:pt>
    <dgm:pt modelId="{379BC83A-6C0A-4160-8D53-63F8FCBF6BA8}" type="parTrans" cxnId="{45BDFBA5-DD11-4559-893E-D71B375E486D}">
      <dgm:prSet/>
      <dgm:spPr/>
      <dgm:t>
        <a:bodyPr/>
        <a:lstStyle/>
        <a:p>
          <a:endParaRPr lang="es-MX"/>
        </a:p>
      </dgm:t>
    </dgm:pt>
    <dgm:pt modelId="{C66E030C-B95E-49DE-B4D7-410ADDB678F1}" type="sibTrans" cxnId="{45BDFBA5-DD11-4559-893E-D71B375E486D}">
      <dgm:prSet/>
      <dgm:spPr/>
      <dgm:t>
        <a:bodyPr/>
        <a:lstStyle/>
        <a:p>
          <a:endParaRPr lang="es-MX"/>
        </a:p>
      </dgm:t>
    </dgm:pt>
    <dgm:pt modelId="{6AE42C1D-5486-43DD-91F7-8E3E46C718C5}" type="pres">
      <dgm:prSet presAssocID="{87022C0F-F9B2-41D5-A5C8-F7DDE40A34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48F6B00-2032-46F0-92F4-E9A140EC886F}" type="pres">
      <dgm:prSet presAssocID="{866AE095-AB63-415B-AB84-699514A623D4}" presName="centerShape" presStyleLbl="node0" presStyleIdx="0" presStyleCnt="1" custScaleX="205865"/>
      <dgm:spPr/>
      <dgm:t>
        <a:bodyPr/>
        <a:lstStyle/>
        <a:p>
          <a:endParaRPr lang="es-MX"/>
        </a:p>
      </dgm:t>
    </dgm:pt>
    <dgm:pt modelId="{5D7FF664-7980-4D9E-9E82-A450BA8C63A6}" type="pres">
      <dgm:prSet presAssocID="{3EE6D9CB-9453-4C7F-8FA5-C83117C29098}" presName="Name9" presStyleLbl="parChTrans1D2" presStyleIdx="0" presStyleCnt="10"/>
      <dgm:spPr/>
      <dgm:t>
        <a:bodyPr/>
        <a:lstStyle/>
        <a:p>
          <a:endParaRPr lang="es-MX"/>
        </a:p>
      </dgm:t>
    </dgm:pt>
    <dgm:pt modelId="{9F5A2CDD-3075-4BC4-91BA-66411E1ABB9E}" type="pres">
      <dgm:prSet presAssocID="{3EE6D9CB-9453-4C7F-8FA5-C83117C29098}" presName="connTx" presStyleLbl="parChTrans1D2" presStyleIdx="0" presStyleCnt="10"/>
      <dgm:spPr/>
      <dgm:t>
        <a:bodyPr/>
        <a:lstStyle/>
        <a:p>
          <a:endParaRPr lang="es-MX"/>
        </a:p>
      </dgm:t>
    </dgm:pt>
    <dgm:pt modelId="{C8B72389-27F2-47C6-8D80-5D0A5EA0B9D1}" type="pres">
      <dgm:prSet presAssocID="{8B5B310C-5C2A-48D7-A81E-9BD64B765EF6}" presName="node" presStyleLbl="node1" presStyleIdx="0" presStyleCnt="10" custScaleX="197189" custRadScaleRad="91844" custRadScaleInc="5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81841682-4394-4238-80E0-4BA40993A245}" type="pres">
      <dgm:prSet presAssocID="{C03D6A9C-39E0-4DB9-A4D7-943F4D1BBBC0}" presName="Name9" presStyleLbl="parChTrans1D2" presStyleIdx="1" presStyleCnt="10"/>
      <dgm:spPr/>
      <dgm:t>
        <a:bodyPr/>
        <a:lstStyle/>
        <a:p>
          <a:endParaRPr lang="es-MX"/>
        </a:p>
      </dgm:t>
    </dgm:pt>
    <dgm:pt modelId="{6E348919-28E7-4C6F-90A0-DC6286B79DD9}" type="pres">
      <dgm:prSet presAssocID="{C03D6A9C-39E0-4DB9-A4D7-943F4D1BBBC0}" presName="connTx" presStyleLbl="parChTrans1D2" presStyleIdx="1" presStyleCnt="10"/>
      <dgm:spPr/>
      <dgm:t>
        <a:bodyPr/>
        <a:lstStyle/>
        <a:p>
          <a:endParaRPr lang="es-MX"/>
        </a:p>
      </dgm:t>
    </dgm:pt>
    <dgm:pt modelId="{6D9771D5-CDDC-4746-B8E0-D8EF5D3D4208}" type="pres">
      <dgm:prSet presAssocID="{1E24D5E5-6CDA-4355-A5F0-216014170609}" presName="node" presStyleLbl="node1" presStyleIdx="1" presStyleCnt="10" custScaleX="188309" custRadScaleRad="148605" custRadScaleInc="950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7E26CA7D-9E21-42B0-A770-68A90CA4EC1B}" type="pres">
      <dgm:prSet presAssocID="{81516989-FD4A-4413-AF24-15B4FC7940E2}" presName="Name9" presStyleLbl="parChTrans1D2" presStyleIdx="2" presStyleCnt="10"/>
      <dgm:spPr/>
      <dgm:t>
        <a:bodyPr/>
        <a:lstStyle/>
        <a:p>
          <a:endParaRPr lang="es-MX"/>
        </a:p>
      </dgm:t>
    </dgm:pt>
    <dgm:pt modelId="{C398DC1D-2927-4624-898F-A40F7FB5E6B7}" type="pres">
      <dgm:prSet presAssocID="{81516989-FD4A-4413-AF24-15B4FC7940E2}" presName="connTx" presStyleLbl="parChTrans1D2" presStyleIdx="2" presStyleCnt="10"/>
      <dgm:spPr/>
      <dgm:t>
        <a:bodyPr/>
        <a:lstStyle/>
        <a:p>
          <a:endParaRPr lang="es-MX"/>
        </a:p>
      </dgm:t>
    </dgm:pt>
    <dgm:pt modelId="{346CABFD-5248-4330-A19D-04228E6A3BB1}" type="pres">
      <dgm:prSet presAssocID="{59AC1B58-9007-4966-A4FC-5810CC90E3F7}" presName="node" presStyleLbl="node1" presStyleIdx="2" presStyleCnt="10" custScaleX="192453" custRadScaleRad="121839" custRadScaleInc="183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40963562-CDA1-467C-931A-E95BA64B0860}" type="pres">
      <dgm:prSet presAssocID="{9618DBD2-ECEA-4633-B21D-9447DD8BD484}" presName="Name9" presStyleLbl="parChTrans1D2" presStyleIdx="3" presStyleCnt="10"/>
      <dgm:spPr/>
      <dgm:t>
        <a:bodyPr/>
        <a:lstStyle/>
        <a:p>
          <a:endParaRPr lang="es-MX"/>
        </a:p>
      </dgm:t>
    </dgm:pt>
    <dgm:pt modelId="{9B33FD28-0425-4877-8CBD-D200F4AAFFC1}" type="pres">
      <dgm:prSet presAssocID="{9618DBD2-ECEA-4633-B21D-9447DD8BD484}" presName="connTx" presStyleLbl="parChTrans1D2" presStyleIdx="3" presStyleCnt="10"/>
      <dgm:spPr/>
      <dgm:t>
        <a:bodyPr/>
        <a:lstStyle/>
        <a:p>
          <a:endParaRPr lang="es-MX"/>
        </a:p>
      </dgm:t>
    </dgm:pt>
    <dgm:pt modelId="{B23A588B-EBE7-423F-98CB-45B3C24AF175}" type="pres">
      <dgm:prSet presAssocID="{7CD70522-74BE-4B83-8B20-05B9745C43BA}" presName="node" presStyleLbl="node1" presStyleIdx="3" presStyleCnt="10" custScaleX="197626" custRadScaleRad="120847" custRadScaleInc="-2294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63174D17-E32E-424D-AAF9-9D5097BA5D3C}" type="pres">
      <dgm:prSet presAssocID="{9C50BD21-7EE2-401D-AD4A-06E585663854}" presName="Name9" presStyleLbl="parChTrans1D2" presStyleIdx="4" presStyleCnt="10"/>
      <dgm:spPr/>
      <dgm:t>
        <a:bodyPr/>
        <a:lstStyle/>
        <a:p>
          <a:endParaRPr lang="es-MX"/>
        </a:p>
      </dgm:t>
    </dgm:pt>
    <dgm:pt modelId="{D8B0D96B-B6C1-4613-89B2-C2362E296547}" type="pres">
      <dgm:prSet presAssocID="{9C50BD21-7EE2-401D-AD4A-06E585663854}" presName="connTx" presStyleLbl="parChTrans1D2" presStyleIdx="4" presStyleCnt="10"/>
      <dgm:spPr/>
      <dgm:t>
        <a:bodyPr/>
        <a:lstStyle/>
        <a:p>
          <a:endParaRPr lang="es-MX"/>
        </a:p>
      </dgm:t>
    </dgm:pt>
    <dgm:pt modelId="{76CBC1D6-821B-4F1D-A7CC-821D64A07CF0}" type="pres">
      <dgm:prSet presAssocID="{C43A06C4-361C-4BA6-BC14-115EC9B44548}" presName="node" presStyleLbl="node1" presStyleIdx="4" presStyleCnt="10" custScaleX="195898" custRadScaleRad="148083" custRadScaleInc="-878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893C9F70-9664-493A-9B4C-7E4500785810}" type="pres">
      <dgm:prSet presAssocID="{E16575E5-E18C-4AB9-B7CB-F6A41B207C33}" presName="Name9" presStyleLbl="parChTrans1D2" presStyleIdx="5" presStyleCnt="10"/>
      <dgm:spPr/>
      <dgm:t>
        <a:bodyPr/>
        <a:lstStyle/>
        <a:p>
          <a:endParaRPr lang="es-MX"/>
        </a:p>
      </dgm:t>
    </dgm:pt>
    <dgm:pt modelId="{560AE344-C494-4270-B7E1-9A738592B8B7}" type="pres">
      <dgm:prSet presAssocID="{E16575E5-E18C-4AB9-B7CB-F6A41B207C33}" presName="connTx" presStyleLbl="parChTrans1D2" presStyleIdx="5" presStyleCnt="10"/>
      <dgm:spPr/>
      <dgm:t>
        <a:bodyPr/>
        <a:lstStyle/>
        <a:p>
          <a:endParaRPr lang="es-MX"/>
        </a:p>
      </dgm:t>
    </dgm:pt>
    <dgm:pt modelId="{810EC7EA-27EF-41BA-BD0A-E0D507EA32EE}" type="pres">
      <dgm:prSet presAssocID="{D08E7FC8-E8B5-4124-874C-613D4B5EFBB3}" presName="node" presStyleLbl="node1" presStyleIdx="5" presStyleCnt="10" custScaleX="208878" custRadScaleRad="9184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7EFC2A62-37A8-4119-A54E-D32E2B142D1C}" type="pres">
      <dgm:prSet presAssocID="{BF748F26-AC41-4CFB-924F-523EA5C9204D}" presName="Name9" presStyleLbl="parChTrans1D2" presStyleIdx="6" presStyleCnt="10"/>
      <dgm:spPr/>
      <dgm:t>
        <a:bodyPr/>
        <a:lstStyle/>
        <a:p>
          <a:endParaRPr lang="es-MX"/>
        </a:p>
      </dgm:t>
    </dgm:pt>
    <dgm:pt modelId="{60143BD7-860C-47F8-8DCA-EF0BFF9821AF}" type="pres">
      <dgm:prSet presAssocID="{BF748F26-AC41-4CFB-924F-523EA5C9204D}" presName="connTx" presStyleLbl="parChTrans1D2" presStyleIdx="6" presStyleCnt="10"/>
      <dgm:spPr/>
      <dgm:t>
        <a:bodyPr/>
        <a:lstStyle/>
        <a:p>
          <a:endParaRPr lang="es-MX"/>
        </a:p>
      </dgm:t>
    </dgm:pt>
    <dgm:pt modelId="{C472646F-8813-4A50-A505-94BAB3A0EAD4}" type="pres">
      <dgm:prSet presAssocID="{48AEEB29-2CDD-4BA8-91B3-B99B1F9C4E61}" presName="node" presStyleLbl="node1" presStyleIdx="6" presStyleCnt="10" custScaleX="194611" custRadScaleRad="144750" custRadScaleInc="812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BE18C0BC-226D-4D58-8D21-1C51EB233098}" type="pres">
      <dgm:prSet presAssocID="{899A0D9D-B0C9-4DEC-9AD3-8FB99E558C19}" presName="Name9" presStyleLbl="parChTrans1D2" presStyleIdx="7" presStyleCnt="10"/>
      <dgm:spPr/>
      <dgm:t>
        <a:bodyPr/>
        <a:lstStyle/>
        <a:p>
          <a:endParaRPr lang="es-MX"/>
        </a:p>
      </dgm:t>
    </dgm:pt>
    <dgm:pt modelId="{FB01C1F3-CAA2-4DF8-AB54-1A74368E7ED5}" type="pres">
      <dgm:prSet presAssocID="{899A0D9D-B0C9-4DEC-9AD3-8FB99E558C19}" presName="connTx" presStyleLbl="parChTrans1D2" presStyleIdx="7" presStyleCnt="10"/>
      <dgm:spPr/>
      <dgm:t>
        <a:bodyPr/>
        <a:lstStyle/>
        <a:p>
          <a:endParaRPr lang="es-MX"/>
        </a:p>
      </dgm:t>
    </dgm:pt>
    <dgm:pt modelId="{C0548366-88AD-45CE-837B-2596630990D9}" type="pres">
      <dgm:prSet presAssocID="{3C7E13CD-D3BD-4B68-ADA5-50E235D2EAD6}" presName="node" presStyleLbl="node1" presStyleIdx="7" presStyleCnt="10" custScaleX="187449" custRadScaleRad="117055" custRadScaleInc="1495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s-MX"/>
        </a:p>
      </dgm:t>
    </dgm:pt>
    <dgm:pt modelId="{C8345133-E917-4209-BA6D-DBD5FB311554}" type="pres">
      <dgm:prSet presAssocID="{379BC83A-6C0A-4160-8D53-63F8FCBF6BA8}" presName="Name9" presStyleLbl="parChTrans1D2" presStyleIdx="8" presStyleCnt="10"/>
      <dgm:spPr/>
      <dgm:t>
        <a:bodyPr/>
        <a:lstStyle/>
        <a:p>
          <a:endParaRPr lang="es-MX"/>
        </a:p>
      </dgm:t>
    </dgm:pt>
    <dgm:pt modelId="{A0A4787F-E073-49DB-ACBF-4DA3E31748BE}" type="pres">
      <dgm:prSet presAssocID="{379BC83A-6C0A-4160-8D53-63F8FCBF6BA8}" presName="connTx" presStyleLbl="parChTrans1D2" presStyleIdx="8" presStyleCnt="10"/>
      <dgm:spPr/>
      <dgm:t>
        <a:bodyPr/>
        <a:lstStyle/>
        <a:p>
          <a:endParaRPr lang="es-MX"/>
        </a:p>
      </dgm:t>
    </dgm:pt>
    <dgm:pt modelId="{1E36BE36-9FEE-4FA1-B2FA-443A0DAB2E0A}" type="pres">
      <dgm:prSet presAssocID="{872E7A71-CFB1-4DE2-8847-076455CCBEF7}" presName="node" presStyleLbl="node1" presStyleIdx="8" presStyleCnt="10" custScaleX="187011" custRadScaleRad="114917" custRadScaleInc="-1976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s-MX"/>
        </a:p>
      </dgm:t>
    </dgm:pt>
    <dgm:pt modelId="{702806AD-9F7C-4CE9-A136-FBE913C4E359}" type="pres">
      <dgm:prSet presAssocID="{1091D211-0FE6-49EC-B684-5E5692787B69}" presName="Name9" presStyleLbl="parChTrans1D2" presStyleIdx="9" presStyleCnt="10"/>
      <dgm:spPr/>
      <dgm:t>
        <a:bodyPr/>
        <a:lstStyle/>
        <a:p>
          <a:endParaRPr lang="es-MX"/>
        </a:p>
      </dgm:t>
    </dgm:pt>
    <dgm:pt modelId="{19D72262-6A93-438C-8721-F374CD1649C2}" type="pres">
      <dgm:prSet presAssocID="{1091D211-0FE6-49EC-B684-5E5692787B69}" presName="connTx" presStyleLbl="parChTrans1D2" presStyleIdx="9" presStyleCnt="10"/>
      <dgm:spPr/>
      <dgm:t>
        <a:bodyPr/>
        <a:lstStyle/>
        <a:p>
          <a:endParaRPr lang="es-MX"/>
        </a:p>
      </dgm:t>
    </dgm:pt>
    <dgm:pt modelId="{3B2155B5-477C-449D-845E-BC8A0E852237}" type="pres">
      <dgm:prSet presAssocID="{A6955ACE-6CB4-4EE3-B735-6932ADCA7A84}" presName="node" presStyleLbl="node1" presStyleIdx="9" presStyleCnt="10" custScaleX="186583" custRadScaleRad="142365" custRadScaleInc="-8527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</dgm:ptLst>
  <dgm:cxnLst>
    <dgm:cxn modelId="{54D8DDC0-7819-4A1E-B89C-F13DE73CF574}" srcId="{866AE095-AB63-415B-AB84-699514A623D4}" destId="{1E24D5E5-6CDA-4355-A5F0-216014170609}" srcOrd="1" destOrd="0" parTransId="{C03D6A9C-39E0-4DB9-A4D7-943F4D1BBBC0}" sibTransId="{6895ADCD-49DB-4094-A105-9E9E400DD313}"/>
    <dgm:cxn modelId="{5D62A7AF-B6C1-4FCB-95C5-2E446987F6BD}" srcId="{87022C0F-F9B2-41D5-A5C8-F7DDE40A34A6}" destId="{866AE095-AB63-415B-AB84-699514A623D4}" srcOrd="0" destOrd="0" parTransId="{3FF94924-63E9-4F36-9B43-E0B0550AE24F}" sibTransId="{5D700DFC-3610-4445-BCEE-8BCB24850E3F}"/>
    <dgm:cxn modelId="{4C4D6267-65CD-499F-AD78-95B125D87E7D}" srcId="{866AE095-AB63-415B-AB84-699514A623D4}" destId="{48AEEB29-2CDD-4BA8-91B3-B99B1F9C4E61}" srcOrd="6" destOrd="0" parTransId="{BF748F26-AC41-4CFB-924F-523EA5C9204D}" sibTransId="{057D3F6B-F2A7-44D6-8D90-0B39EB3886C3}"/>
    <dgm:cxn modelId="{B2BC1167-7670-489A-8398-AF729F1BCCF3}" type="presOf" srcId="{899A0D9D-B0C9-4DEC-9AD3-8FB99E558C19}" destId="{FB01C1F3-CAA2-4DF8-AB54-1A74368E7ED5}" srcOrd="1" destOrd="0" presId="urn:microsoft.com/office/officeart/2005/8/layout/radial1"/>
    <dgm:cxn modelId="{3DA2F872-18B5-4559-9FBB-B92D0141E338}" type="presOf" srcId="{8B5B310C-5C2A-48D7-A81E-9BD64B765EF6}" destId="{C8B72389-27F2-47C6-8D80-5D0A5EA0B9D1}" srcOrd="0" destOrd="0" presId="urn:microsoft.com/office/officeart/2005/8/layout/radial1"/>
    <dgm:cxn modelId="{7417396D-B5AF-417C-AC0B-4DE82E658522}" srcId="{866AE095-AB63-415B-AB84-699514A623D4}" destId="{59AC1B58-9007-4966-A4FC-5810CC90E3F7}" srcOrd="2" destOrd="0" parTransId="{81516989-FD4A-4413-AF24-15B4FC7940E2}" sibTransId="{BE855CE7-8A2A-4EE4-A820-485EC4F44300}"/>
    <dgm:cxn modelId="{C6E70D34-22F2-4651-9CD7-88DFB6A5A673}" type="presOf" srcId="{87022C0F-F9B2-41D5-A5C8-F7DDE40A34A6}" destId="{6AE42C1D-5486-43DD-91F7-8E3E46C718C5}" srcOrd="0" destOrd="0" presId="urn:microsoft.com/office/officeart/2005/8/layout/radial1"/>
    <dgm:cxn modelId="{45BDFBA5-DD11-4559-893E-D71B375E486D}" srcId="{866AE095-AB63-415B-AB84-699514A623D4}" destId="{872E7A71-CFB1-4DE2-8847-076455CCBEF7}" srcOrd="8" destOrd="0" parTransId="{379BC83A-6C0A-4160-8D53-63F8FCBF6BA8}" sibTransId="{C66E030C-B95E-49DE-B4D7-410ADDB678F1}"/>
    <dgm:cxn modelId="{E9942EA1-9503-41AF-BC59-0E05F526D6E1}" srcId="{866AE095-AB63-415B-AB84-699514A623D4}" destId="{A6955ACE-6CB4-4EE3-B735-6932ADCA7A84}" srcOrd="9" destOrd="0" parTransId="{1091D211-0FE6-49EC-B684-5E5692787B69}" sibTransId="{16635665-1389-47C9-B5F0-AD1638CF4795}"/>
    <dgm:cxn modelId="{6E19F768-AE42-41C3-9250-80A649963755}" type="presOf" srcId="{C03D6A9C-39E0-4DB9-A4D7-943F4D1BBBC0}" destId="{81841682-4394-4238-80E0-4BA40993A245}" srcOrd="0" destOrd="0" presId="urn:microsoft.com/office/officeart/2005/8/layout/radial1"/>
    <dgm:cxn modelId="{C68F4E54-74EC-4CF4-8C24-98D625AFFA2B}" type="presOf" srcId="{866AE095-AB63-415B-AB84-699514A623D4}" destId="{048F6B00-2032-46F0-92F4-E9A140EC886F}" srcOrd="0" destOrd="0" presId="urn:microsoft.com/office/officeart/2005/8/layout/radial1"/>
    <dgm:cxn modelId="{8DCDC4C0-B8EF-44D9-9F03-161AA03C86A1}" type="presOf" srcId="{9C50BD21-7EE2-401D-AD4A-06E585663854}" destId="{D8B0D96B-B6C1-4613-89B2-C2362E296547}" srcOrd="1" destOrd="0" presId="urn:microsoft.com/office/officeart/2005/8/layout/radial1"/>
    <dgm:cxn modelId="{975BFACF-C25E-4456-B9CE-4849E4E39920}" type="presOf" srcId="{1E24D5E5-6CDA-4355-A5F0-216014170609}" destId="{6D9771D5-CDDC-4746-B8E0-D8EF5D3D4208}" srcOrd="0" destOrd="0" presId="urn:microsoft.com/office/officeart/2005/8/layout/radial1"/>
    <dgm:cxn modelId="{393F2418-8EC1-4E6C-A604-29B59EA74DFD}" type="presOf" srcId="{48AEEB29-2CDD-4BA8-91B3-B99B1F9C4E61}" destId="{C472646F-8813-4A50-A505-94BAB3A0EAD4}" srcOrd="0" destOrd="0" presId="urn:microsoft.com/office/officeart/2005/8/layout/radial1"/>
    <dgm:cxn modelId="{323369C8-67EF-4CC4-95E3-DA8B9EBD53B1}" type="presOf" srcId="{81516989-FD4A-4413-AF24-15B4FC7940E2}" destId="{7E26CA7D-9E21-42B0-A770-68A90CA4EC1B}" srcOrd="0" destOrd="0" presId="urn:microsoft.com/office/officeart/2005/8/layout/radial1"/>
    <dgm:cxn modelId="{9EE1FD58-66D3-4288-90AE-8CF12BBA186B}" type="presOf" srcId="{BF748F26-AC41-4CFB-924F-523EA5C9204D}" destId="{60143BD7-860C-47F8-8DCA-EF0BFF9821AF}" srcOrd="1" destOrd="0" presId="urn:microsoft.com/office/officeart/2005/8/layout/radial1"/>
    <dgm:cxn modelId="{AF0E496E-1BFB-40A8-869D-DF4857466ECA}" type="presOf" srcId="{3EE6D9CB-9453-4C7F-8FA5-C83117C29098}" destId="{9F5A2CDD-3075-4BC4-91BA-66411E1ABB9E}" srcOrd="1" destOrd="0" presId="urn:microsoft.com/office/officeart/2005/8/layout/radial1"/>
    <dgm:cxn modelId="{4B006DC7-7529-4C92-9C18-926C5A89F8C5}" srcId="{866AE095-AB63-415B-AB84-699514A623D4}" destId="{C43A06C4-361C-4BA6-BC14-115EC9B44548}" srcOrd="4" destOrd="0" parTransId="{9C50BD21-7EE2-401D-AD4A-06E585663854}" sibTransId="{8A58BBD7-749B-4C50-BFDE-7A0A834352D7}"/>
    <dgm:cxn modelId="{34C2CB7C-A731-4767-95CB-849108A766D2}" type="presOf" srcId="{3C7E13CD-D3BD-4B68-ADA5-50E235D2EAD6}" destId="{C0548366-88AD-45CE-837B-2596630990D9}" srcOrd="0" destOrd="0" presId="urn:microsoft.com/office/officeart/2005/8/layout/radial1"/>
    <dgm:cxn modelId="{D5FB38D3-9155-4B98-8065-E11E9C2E2747}" type="presOf" srcId="{9C50BD21-7EE2-401D-AD4A-06E585663854}" destId="{63174D17-E32E-424D-AAF9-9D5097BA5D3C}" srcOrd="0" destOrd="0" presId="urn:microsoft.com/office/officeart/2005/8/layout/radial1"/>
    <dgm:cxn modelId="{B2338CB4-351C-40B6-ABCF-CDD04B3FCCCF}" type="presOf" srcId="{81516989-FD4A-4413-AF24-15B4FC7940E2}" destId="{C398DC1D-2927-4624-898F-A40F7FB5E6B7}" srcOrd="1" destOrd="0" presId="urn:microsoft.com/office/officeart/2005/8/layout/radial1"/>
    <dgm:cxn modelId="{CC57992A-3156-4F42-A834-89E153D83269}" srcId="{866AE095-AB63-415B-AB84-699514A623D4}" destId="{7CD70522-74BE-4B83-8B20-05B9745C43BA}" srcOrd="3" destOrd="0" parTransId="{9618DBD2-ECEA-4633-B21D-9447DD8BD484}" sibTransId="{C5A7A03B-FFB9-4ED7-8DD2-3856C5A65A78}"/>
    <dgm:cxn modelId="{2F438AAC-A824-49B9-B55C-494CB8B2A351}" type="presOf" srcId="{C43A06C4-361C-4BA6-BC14-115EC9B44548}" destId="{76CBC1D6-821B-4F1D-A7CC-821D64A07CF0}" srcOrd="0" destOrd="0" presId="urn:microsoft.com/office/officeart/2005/8/layout/radial1"/>
    <dgm:cxn modelId="{099DA990-7D75-4971-9546-16694D7385E7}" type="presOf" srcId="{A6955ACE-6CB4-4EE3-B735-6932ADCA7A84}" destId="{3B2155B5-477C-449D-845E-BC8A0E852237}" srcOrd="0" destOrd="0" presId="urn:microsoft.com/office/officeart/2005/8/layout/radial1"/>
    <dgm:cxn modelId="{2D7FFFFF-2D2A-4945-919C-FBB97B4C76A5}" type="presOf" srcId="{379BC83A-6C0A-4160-8D53-63F8FCBF6BA8}" destId="{C8345133-E917-4209-BA6D-DBD5FB311554}" srcOrd="0" destOrd="0" presId="urn:microsoft.com/office/officeart/2005/8/layout/radial1"/>
    <dgm:cxn modelId="{C1357A4B-5221-4FA0-96CE-C80FA664D680}" type="presOf" srcId="{3EE6D9CB-9453-4C7F-8FA5-C83117C29098}" destId="{5D7FF664-7980-4D9E-9E82-A450BA8C63A6}" srcOrd="0" destOrd="0" presId="urn:microsoft.com/office/officeart/2005/8/layout/radial1"/>
    <dgm:cxn modelId="{F25276D9-EAFA-42A8-A3D3-2AB44B8688EC}" type="presOf" srcId="{1091D211-0FE6-49EC-B684-5E5692787B69}" destId="{19D72262-6A93-438C-8721-F374CD1649C2}" srcOrd="1" destOrd="0" presId="urn:microsoft.com/office/officeart/2005/8/layout/radial1"/>
    <dgm:cxn modelId="{B3792E1B-D51F-4750-B3B0-AC4626643AE3}" srcId="{866AE095-AB63-415B-AB84-699514A623D4}" destId="{8B5B310C-5C2A-48D7-A81E-9BD64B765EF6}" srcOrd="0" destOrd="0" parTransId="{3EE6D9CB-9453-4C7F-8FA5-C83117C29098}" sibTransId="{9105BB81-C535-4A61-B376-E0C170002EC5}"/>
    <dgm:cxn modelId="{1E9277BA-2190-4234-93F9-7C8828018053}" type="presOf" srcId="{9618DBD2-ECEA-4633-B21D-9447DD8BD484}" destId="{9B33FD28-0425-4877-8CBD-D200F4AAFFC1}" srcOrd="1" destOrd="0" presId="urn:microsoft.com/office/officeart/2005/8/layout/radial1"/>
    <dgm:cxn modelId="{91ED771C-4564-4208-A414-A260A0DE9510}" type="presOf" srcId="{C03D6A9C-39E0-4DB9-A4D7-943F4D1BBBC0}" destId="{6E348919-28E7-4C6F-90A0-DC6286B79DD9}" srcOrd="1" destOrd="0" presId="urn:microsoft.com/office/officeart/2005/8/layout/radial1"/>
    <dgm:cxn modelId="{68068349-4478-4649-A6C4-AD4CE337F9F0}" srcId="{866AE095-AB63-415B-AB84-699514A623D4}" destId="{D08E7FC8-E8B5-4124-874C-613D4B5EFBB3}" srcOrd="5" destOrd="0" parTransId="{E16575E5-E18C-4AB9-B7CB-F6A41B207C33}" sibTransId="{BC376721-08E0-487E-9952-3F92E427B99C}"/>
    <dgm:cxn modelId="{9AE99AC4-1DC6-43D3-8AD7-8013AF73EA7F}" type="presOf" srcId="{7CD70522-74BE-4B83-8B20-05B9745C43BA}" destId="{B23A588B-EBE7-423F-98CB-45B3C24AF175}" srcOrd="0" destOrd="0" presId="urn:microsoft.com/office/officeart/2005/8/layout/radial1"/>
    <dgm:cxn modelId="{BF32CB27-2F2A-4F65-B025-00691E94424D}" type="presOf" srcId="{BF748F26-AC41-4CFB-924F-523EA5C9204D}" destId="{7EFC2A62-37A8-4119-A54E-D32E2B142D1C}" srcOrd="0" destOrd="0" presId="urn:microsoft.com/office/officeart/2005/8/layout/radial1"/>
    <dgm:cxn modelId="{F50638F0-BD86-489B-96C2-0FC80D5B054D}" type="presOf" srcId="{872E7A71-CFB1-4DE2-8847-076455CCBEF7}" destId="{1E36BE36-9FEE-4FA1-B2FA-443A0DAB2E0A}" srcOrd="0" destOrd="0" presId="urn:microsoft.com/office/officeart/2005/8/layout/radial1"/>
    <dgm:cxn modelId="{98E06E25-B212-412C-A273-815488D04AF1}" srcId="{866AE095-AB63-415B-AB84-699514A623D4}" destId="{3C7E13CD-D3BD-4B68-ADA5-50E235D2EAD6}" srcOrd="7" destOrd="0" parTransId="{899A0D9D-B0C9-4DEC-9AD3-8FB99E558C19}" sibTransId="{B57CCB24-E42A-4B38-8B1C-F7007BE6EFCC}"/>
    <dgm:cxn modelId="{ED1FC0D8-7830-4083-B078-FF9CCC64653F}" type="presOf" srcId="{9618DBD2-ECEA-4633-B21D-9447DD8BD484}" destId="{40963562-CDA1-467C-931A-E95BA64B0860}" srcOrd="0" destOrd="0" presId="urn:microsoft.com/office/officeart/2005/8/layout/radial1"/>
    <dgm:cxn modelId="{D9AC9FB4-ABCD-48F3-BB79-735CEA317771}" type="presOf" srcId="{379BC83A-6C0A-4160-8D53-63F8FCBF6BA8}" destId="{A0A4787F-E073-49DB-ACBF-4DA3E31748BE}" srcOrd="1" destOrd="0" presId="urn:microsoft.com/office/officeart/2005/8/layout/radial1"/>
    <dgm:cxn modelId="{3BA8F485-B561-48D2-A048-F0B7C8D628FF}" type="presOf" srcId="{E16575E5-E18C-4AB9-B7CB-F6A41B207C33}" destId="{560AE344-C494-4270-B7E1-9A738592B8B7}" srcOrd="1" destOrd="0" presId="urn:microsoft.com/office/officeart/2005/8/layout/radial1"/>
    <dgm:cxn modelId="{B4E93FD1-E7CA-4EB1-8159-98CC06B91B3D}" type="presOf" srcId="{899A0D9D-B0C9-4DEC-9AD3-8FB99E558C19}" destId="{BE18C0BC-226D-4D58-8D21-1C51EB233098}" srcOrd="0" destOrd="0" presId="urn:microsoft.com/office/officeart/2005/8/layout/radial1"/>
    <dgm:cxn modelId="{E8397209-7C42-4582-A58D-EB55E0989E67}" type="presOf" srcId="{1091D211-0FE6-49EC-B684-5E5692787B69}" destId="{702806AD-9F7C-4CE9-A136-FBE913C4E359}" srcOrd="0" destOrd="0" presId="urn:microsoft.com/office/officeart/2005/8/layout/radial1"/>
    <dgm:cxn modelId="{345D604C-4D36-4138-BA6A-CE43970DA912}" type="presOf" srcId="{D08E7FC8-E8B5-4124-874C-613D4B5EFBB3}" destId="{810EC7EA-27EF-41BA-BD0A-E0D507EA32EE}" srcOrd="0" destOrd="0" presId="urn:microsoft.com/office/officeart/2005/8/layout/radial1"/>
    <dgm:cxn modelId="{1085334F-095A-4233-8992-D38E15E515ED}" type="presOf" srcId="{E16575E5-E18C-4AB9-B7CB-F6A41B207C33}" destId="{893C9F70-9664-493A-9B4C-7E4500785810}" srcOrd="0" destOrd="0" presId="urn:microsoft.com/office/officeart/2005/8/layout/radial1"/>
    <dgm:cxn modelId="{217B312B-F36E-4C98-A349-99AB9CC947C6}" type="presOf" srcId="{59AC1B58-9007-4966-A4FC-5810CC90E3F7}" destId="{346CABFD-5248-4330-A19D-04228E6A3BB1}" srcOrd="0" destOrd="0" presId="urn:microsoft.com/office/officeart/2005/8/layout/radial1"/>
    <dgm:cxn modelId="{74B36703-9066-4681-83AE-51DF9F8A189D}" type="presParOf" srcId="{6AE42C1D-5486-43DD-91F7-8E3E46C718C5}" destId="{048F6B00-2032-46F0-92F4-E9A140EC886F}" srcOrd="0" destOrd="0" presId="urn:microsoft.com/office/officeart/2005/8/layout/radial1"/>
    <dgm:cxn modelId="{2C0678E5-F407-499A-B093-C36DB0EA4F62}" type="presParOf" srcId="{6AE42C1D-5486-43DD-91F7-8E3E46C718C5}" destId="{5D7FF664-7980-4D9E-9E82-A450BA8C63A6}" srcOrd="1" destOrd="0" presId="urn:microsoft.com/office/officeart/2005/8/layout/radial1"/>
    <dgm:cxn modelId="{F9983AC4-34A3-490C-8416-3C7E19F92D50}" type="presParOf" srcId="{5D7FF664-7980-4D9E-9E82-A450BA8C63A6}" destId="{9F5A2CDD-3075-4BC4-91BA-66411E1ABB9E}" srcOrd="0" destOrd="0" presId="urn:microsoft.com/office/officeart/2005/8/layout/radial1"/>
    <dgm:cxn modelId="{68E532E5-446D-4FA8-BE15-EBE2A4DE8B83}" type="presParOf" srcId="{6AE42C1D-5486-43DD-91F7-8E3E46C718C5}" destId="{C8B72389-27F2-47C6-8D80-5D0A5EA0B9D1}" srcOrd="2" destOrd="0" presId="urn:microsoft.com/office/officeart/2005/8/layout/radial1"/>
    <dgm:cxn modelId="{7198199D-8F38-40E4-A697-14BA0296B4F7}" type="presParOf" srcId="{6AE42C1D-5486-43DD-91F7-8E3E46C718C5}" destId="{81841682-4394-4238-80E0-4BA40993A245}" srcOrd="3" destOrd="0" presId="urn:microsoft.com/office/officeart/2005/8/layout/radial1"/>
    <dgm:cxn modelId="{0F121603-4337-420A-A301-D172595242DA}" type="presParOf" srcId="{81841682-4394-4238-80E0-4BA40993A245}" destId="{6E348919-28E7-4C6F-90A0-DC6286B79DD9}" srcOrd="0" destOrd="0" presId="urn:microsoft.com/office/officeart/2005/8/layout/radial1"/>
    <dgm:cxn modelId="{9060E75D-DBA6-40C9-BE5F-4072ADA0838B}" type="presParOf" srcId="{6AE42C1D-5486-43DD-91F7-8E3E46C718C5}" destId="{6D9771D5-CDDC-4746-B8E0-D8EF5D3D4208}" srcOrd="4" destOrd="0" presId="urn:microsoft.com/office/officeart/2005/8/layout/radial1"/>
    <dgm:cxn modelId="{3356D8B0-4A35-48D5-8F76-1459477A313D}" type="presParOf" srcId="{6AE42C1D-5486-43DD-91F7-8E3E46C718C5}" destId="{7E26CA7D-9E21-42B0-A770-68A90CA4EC1B}" srcOrd="5" destOrd="0" presId="urn:microsoft.com/office/officeart/2005/8/layout/radial1"/>
    <dgm:cxn modelId="{4F439076-1634-4069-ADF7-048EBD45FD61}" type="presParOf" srcId="{7E26CA7D-9E21-42B0-A770-68A90CA4EC1B}" destId="{C398DC1D-2927-4624-898F-A40F7FB5E6B7}" srcOrd="0" destOrd="0" presId="urn:microsoft.com/office/officeart/2005/8/layout/radial1"/>
    <dgm:cxn modelId="{8DBFA30A-752D-4C17-99C8-16518E50C41D}" type="presParOf" srcId="{6AE42C1D-5486-43DD-91F7-8E3E46C718C5}" destId="{346CABFD-5248-4330-A19D-04228E6A3BB1}" srcOrd="6" destOrd="0" presId="urn:microsoft.com/office/officeart/2005/8/layout/radial1"/>
    <dgm:cxn modelId="{32F7104C-25D9-45F2-82C3-22A07B60F569}" type="presParOf" srcId="{6AE42C1D-5486-43DD-91F7-8E3E46C718C5}" destId="{40963562-CDA1-467C-931A-E95BA64B0860}" srcOrd="7" destOrd="0" presId="urn:microsoft.com/office/officeart/2005/8/layout/radial1"/>
    <dgm:cxn modelId="{50715DF7-AB36-4400-BAFC-65EF6D7E69DF}" type="presParOf" srcId="{40963562-CDA1-467C-931A-E95BA64B0860}" destId="{9B33FD28-0425-4877-8CBD-D200F4AAFFC1}" srcOrd="0" destOrd="0" presId="urn:microsoft.com/office/officeart/2005/8/layout/radial1"/>
    <dgm:cxn modelId="{A4BCEB05-9930-487E-8951-A48562CAE638}" type="presParOf" srcId="{6AE42C1D-5486-43DD-91F7-8E3E46C718C5}" destId="{B23A588B-EBE7-423F-98CB-45B3C24AF175}" srcOrd="8" destOrd="0" presId="urn:microsoft.com/office/officeart/2005/8/layout/radial1"/>
    <dgm:cxn modelId="{49FBFA11-CEAA-4C4A-8E1A-C094C086256A}" type="presParOf" srcId="{6AE42C1D-5486-43DD-91F7-8E3E46C718C5}" destId="{63174D17-E32E-424D-AAF9-9D5097BA5D3C}" srcOrd="9" destOrd="0" presId="urn:microsoft.com/office/officeart/2005/8/layout/radial1"/>
    <dgm:cxn modelId="{2A03240F-20FA-4783-8571-5CA93D71D9AA}" type="presParOf" srcId="{63174D17-E32E-424D-AAF9-9D5097BA5D3C}" destId="{D8B0D96B-B6C1-4613-89B2-C2362E296547}" srcOrd="0" destOrd="0" presId="urn:microsoft.com/office/officeart/2005/8/layout/radial1"/>
    <dgm:cxn modelId="{C8B4965E-2BC4-4922-95F0-D84714F39D84}" type="presParOf" srcId="{6AE42C1D-5486-43DD-91F7-8E3E46C718C5}" destId="{76CBC1D6-821B-4F1D-A7CC-821D64A07CF0}" srcOrd="10" destOrd="0" presId="urn:microsoft.com/office/officeart/2005/8/layout/radial1"/>
    <dgm:cxn modelId="{9842BEB2-0283-4603-855B-81304691E3AB}" type="presParOf" srcId="{6AE42C1D-5486-43DD-91F7-8E3E46C718C5}" destId="{893C9F70-9664-493A-9B4C-7E4500785810}" srcOrd="11" destOrd="0" presId="urn:microsoft.com/office/officeart/2005/8/layout/radial1"/>
    <dgm:cxn modelId="{C92EE32B-C8D0-4D03-B613-CB6C89C6091F}" type="presParOf" srcId="{893C9F70-9664-493A-9B4C-7E4500785810}" destId="{560AE344-C494-4270-B7E1-9A738592B8B7}" srcOrd="0" destOrd="0" presId="urn:microsoft.com/office/officeart/2005/8/layout/radial1"/>
    <dgm:cxn modelId="{8CB3C76C-D790-4018-BCB4-2037DA27BE59}" type="presParOf" srcId="{6AE42C1D-5486-43DD-91F7-8E3E46C718C5}" destId="{810EC7EA-27EF-41BA-BD0A-E0D507EA32EE}" srcOrd="12" destOrd="0" presId="urn:microsoft.com/office/officeart/2005/8/layout/radial1"/>
    <dgm:cxn modelId="{A823228E-6479-40BA-9DC4-83CA5D163DDF}" type="presParOf" srcId="{6AE42C1D-5486-43DD-91F7-8E3E46C718C5}" destId="{7EFC2A62-37A8-4119-A54E-D32E2B142D1C}" srcOrd="13" destOrd="0" presId="urn:microsoft.com/office/officeart/2005/8/layout/radial1"/>
    <dgm:cxn modelId="{50D87792-A16E-4263-96AB-4A789609C78C}" type="presParOf" srcId="{7EFC2A62-37A8-4119-A54E-D32E2B142D1C}" destId="{60143BD7-860C-47F8-8DCA-EF0BFF9821AF}" srcOrd="0" destOrd="0" presId="urn:microsoft.com/office/officeart/2005/8/layout/radial1"/>
    <dgm:cxn modelId="{E3827EB6-2F4E-4A1E-839D-D71C4A23C9DE}" type="presParOf" srcId="{6AE42C1D-5486-43DD-91F7-8E3E46C718C5}" destId="{C472646F-8813-4A50-A505-94BAB3A0EAD4}" srcOrd="14" destOrd="0" presId="urn:microsoft.com/office/officeart/2005/8/layout/radial1"/>
    <dgm:cxn modelId="{840AC2F9-662D-47E0-991F-78A511F29DD5}" type="presParOf" srcId="{6AE42C1D-5486-43DD-91F7-8E3E46C718C5}" destId="{BE18C0BC-226D-4D58-8D21-1C51EB233098}" srcOrd="15" destOrd="0" presId="urn:microsoft.com/office/officeart/2005/8/layout/radial1"/>
    <dgm:cxn modelId="{2E601F60-149D-4D40-A1BC-469B523101DE}" type="presParOf" srcId="{BE18C0BC-226D-4D58-8D21-1C51EB233098}" destId="{FB01C1F3-CAA2-4DF8-AB54-1A74368E7ED5}" srcOrd="0" destOrd="0" presId="urn:microsoft.com/office/officeart/2005/8/layout/radial1"/>
    <dgm:cxn modelId="{EAB5A547-358E-4C8B-9781-0B5615A39BB9}" type="presParOf" srcId="{6AE42C1D-5486-43DD-91F7-8E3E46C718C5}" destId="{C0548366-88AD-45CE-837B-2596630990D9}" srcOrd="16" destOrd="0" presId="urn:microsoft.com/office/officeart/2005/8/layout/radial1"/>
    <dgm:cxn modelId="{D1471459-1CD3-4BDB-8741-B104FD08A18E}" type="presParOf" srcId="{6AE42C1D-5486-43DD-91F7-8E3E46C718C5}" destId="{C8345133-E917-4209-BA6D-DBD5FB311554}" srcOrd="17" destOrd="0" presId="urn:microsoft.com/office/officeart/2005/8/layout/radial1"/>
    <dgm:cxn modelId="{177AB823-72A7-4E7E-9257-D7250EA31752}" type="presParOf" srcId="{C8345133-E917-4209-BA6D-DBD5FB311554}" destId="{A0A4787F-E073-49DB-ACBF-4DA3E31748BE}" srcOrd="0" destOrd="0" presId="urn:microsoft.com/office/officeart/2005/8/layout/radial1"/>
    <dgm:cxn modelId="{A13F69A4-119C-4643-A774-90E35DA03782}" type="presParOf" srcId="{6AE42C1D-5486-43DD-91F7-8E3E46C718C5}" destId="{1E36BE36-9FEE-4FA1-B2FA-443A0DAB2E0A}" srcOrd="18" destOrd="0" presId="urn:microsoft.com/office/officeart/2005/8/layout/radial1"/>
    <dgm:cxn modelId="{4B85AF31-5A3A-4D3E-A87D-597C1D9F013F}" type="presParOf" srcId="{6AE42C1D-5486-43DD-91F7-8E3E46C718C5}" destId="{702806AD-9F7C-4CE9-A136-FBE913C4E359}" srcOrd="19" destOrd="0" presId="urn:microsoft.com/office/officeart/2005/8/layout/radial1"/>
    <dgm:cxn modelId="{216EE039-AE40-4483-BEF9-CC3B789944CE}" type="presParOf" srcId="{702806AD-9F7C-4CE9-A136-FBE913C4E359}" destId="{19D72262-6A93-438C-8721-F374CD1649C2}" srcOrd="0" destOrd="0" presId="urn:microsoft.com/office/officeart/2005/8/layout/radial1"/>
    <dgm:cxn modelId="{F0B2D27C-DA4D-4F05-BF5C-218B6EE7038E}" type="presParOf" srcId="{6AE42C1D-5486-43DD-91F7-8E3E46C718C5}" destId="{3B2155B5-477C-449D-845E-BC8A0E852237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87BB-EFCF-479D-90B4-2F40AD5A8522}">
      <dsp:nvSpPr>
        <dsp:cNvPr id="0" name=""/>
        <dsp:cNvSpPr/>
      </dsp:nvSpPr>
      <dsp:spPr>
        <a:xfrm>
          <a:off x="1783781" y="467099"/>
          <a:ext cx="4209300" cy="4209300"/>
        </a:xfrm>
        <a:prstGeom prst="blockArc">
          <a:avLst>
            <a:gd name="adj1" fmla="val 13500000"/>
            <a:gd name="adj2" fmla="val 16200000"/>
            <a:gd name="adj3" fmla="val 342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37AD8-5E0B-45EF-BAE1-5D0179AF4E7B}">
      <dsp:nvSpPr>
        <dsp:cNvPr id="0" name=""/>
        <dsp:cNvSpPr/>
      </dsp:nvSpPr>
      <dsp:spPr>
        <a:xfrm>
          <a:off x="1783781" y="467099"/>
          <a:ext cx="4209300" cy="4209300"/>
        </a:xfrm>
        <a:prstGeom prst="blockArc">
          <a:avLst>
            <a:gd name="adj1" fmla="val 10800000"/>
            <a:gd name="adj2" fmla="val 13500000"/>
            <a:gd name="adj3" fmla="val 3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8D0BA-E350-406B-B42E-3DECBF9565DE}">
      <dsp:nvSpPr>
        <dsp:cNvPr id="0" name=""/>
        <dsp:cNvSpPr/>
      </dsp:nvSpPr>
      <dsp:spPr>
        <a:xfrm>
          <a:off x="1783781" y="467099"/>
          <a:ext cx="4209300" cy="4209300"/>
        </a:xfrm>
        <a:prstGeom prst="blockArc">
          <a:avLst>
            <a:gd name="adj1" fmla="val 8100000"/>
            <a:gd name="adj2" fmla="val 10800000"/>
            <a:gd name="adj3" fmla="val 34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DFC81-7F9A-4ACA-9ABB-F1DD2B059025}">
      <dsp:nvSpPr>
        <dsp:cNvPr id="0" name=""/>
        <dsp:cNvSpPr/>
      </dsp:nvSpPr>
      <dsp:spPr>
        <a:xfrm>
          <a:off x="1783781" y="467099"/>
          <a:ext cx="4209300" cy="4209300"/>
        </a:xfrm>
        <a:prstGeom prst="blockArc">
          <a:avLst>
            <a:gd name="adj1" fmla="val 5400000"/>
            <a:gd name="adj2" fmla="val 8100000"/>
            <a:gd name="adj3" fmla="val 342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6809-4E1A-47BD-A884-2762B76CA6DE}">
      <dsp:nvSpPr>
        <dsp:cNvPr id="0" name=""/>
        <dsp:cNvSpPr/>
      </dsp:nvSpPr>
      <dsp:spPr>
        <a:xfrm>
          <a:off x="1783781" y="467099"/>
          <a:ext cx="4209300" cy="4209300"/>
        </a:xfrm>
        <a:prstGeom prst="blockArc">
          <a:avLst>
            <a:gd name="adj1" fmla="val 2700000"/>
            <a:gd name="adj2" fmla="val 5400000"/>
            <a:gd name="adj3" fmla="val 34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C131E-6B78-4FFC-95C6-43585BEFAAD4}">
      <dsp:nvSpPr>
        <dsp:cNvPr id="0" name=""/>
        <dsp:cNvSpPr/>
      </dsp:nvSpPr>
      <dsp:spPr>
        <a:xfrm>
          <a:off x="1783781" y="467099"/>
          <a:ext cx="4209300" cy="4209300"/>
        </a:xfrm>
        <a:prstGeom prst="blockArc">
          <a:avLst>
            <a:gd name="adj1" fmla="val 0"/>
            <a:gd name="adj2" fmla="val 2700000"/>
            <a:gd name="adj3" fmla="val 342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4DFD5-95AD-487B-8546-C2772F83B676}">
      <dsp:nvSpPr>
        <dsp:cNvPr id="0" name=""/>
        <dsp:cNvSpPr/>
      </dsp:nvSpPr>
      <dsp:spPr>
        <a:xfrm>
          <a:off x="1783781" y="467099"/>
          <a:ext cx="4209300" cy="4209300"/>
        </a:xfrm>
        <a:prstGeom prst="blockArc">
          <a:avLst>
            <a:gd name="adj1" fmla="val 18900000"/>
            <a:gd name="adj2" fmla="val 0"/>
            <a:gd name="adj3" fmla="val 3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766FC-58FD-4007-AE9B-BC61AB7D01BC}">
      <dsp:nvSpPr>
        <dsp:cNvPr id="0" name=""/>
        <dsp:cNvSpPr/>
      </dsp:nvSpPr>
      <dsp:spPr>
        <a:xfrm>
          <a:off x="1783781" y="467099"/>
          <a:ext cx="4209300" cy="4209300"/>
        </a:xfrm>
        <a:prstGeom prst="blockArc">
          <a:avLst>
            <a:gd name="adj1" fmla="val 16200000"/>
            <a:gd name="adj2" fmla="val 18900000"/>
            <a:gd name="adj3" fmla="val 34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3F92A-8136-4721-B9DC-8CF09C44F337}">
      <dsp:nvSpPr>
        <dsp:cNvPr id="0" name=""/>
        <dsp:cNvSpPr/>
      </dsp:nvSpPr>
      <dsp:spPr>
        <a:xfrm>
          <a:off x="3172641" y="1855959"/>
          <a:ext cx="1431580" cy="1431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Prefecto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3382291" y="2065609"/>
        <a:ext cx="1012280" cy="1012280"/>
      </dsp:txXfrm>
    </dsp:sp>
    <dsp:sp modelId="{05BD84CE-F827-4C33-BE90-03E04A943225}">
      <dsp:nvSpPr>
        <dsp:cNvPr id="0" name=""/>
        <dsp:cNvSpPr/>
      </dsp:nvSpPr>
      <dsp:spPr>
        <a:xfrm>
          <a:off x="3387378" y="2122"/>
          <a:ext cx="1002106" cy="100210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Identificación de situaciones de  riesgo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534133" y="148877"/>
        <a:ext cx="708596" cy="708596"/>
      </dsp:txXfrm>
    </dsp:sp>
    <dsp:sp modelId="{6178DECF-7A85-49CC-8E38-820492DFBE2E}">
      <dsp:nvSpPr>
        <dsp:cNvPr id="0" name=""/>
        <dsp:cNvSpPr/>
      </dsp:nvSpPr>
      <dsp:spPr>
        <a:xfrm>
          <a:off x="4850081" y="607993"/>
          <a:ext cx="1002106" cy="10021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Plan Estratégico de Transformación Escolar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4996836" y="754748"/>
        <a:ext cx="708596" cy="708596"/>
      </dsp:txXfrm>
    </dsp:sp>
    <dsp:sp modelId="{237BE899-9F74-457F-B324-1F00EF57998A}">
      <dsp:nvSpPr>
        <dsp:cNvPr id="0" name=""/>
        <dsp:cNvSpPr/>
      </dsp:nvSpPr>
      <dsp:spPr>
        <a:xfrm>
          <a:off x="5455953" y="2070696"/>
          <a:ext cx="1002106" cy="10021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Programa Preventivo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5602708" y="2217451"/>
        <a:ext cx="708596" cy="708596"/>
      </dsp:txXfrm>
    </dsp:sp>
    <dsp:sp modelId="{A93B300F-6A2E-4F41-B7D1-0004C19DC745}">
      <dsp:nvSpPr>
        <dsp:cNvPr id="0" name=""/>
        <dsp:cNvSpPr/>
      </dsp:nvSpPr>
      <dsp:spPr>
        <a:xfrm>
          <a:off x="4850081" y="3533399"/>
          <a:ext cx="1002106" cy="10021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Autodisciplina en los alumnos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996836" y="3680154"/>
        <a:ext cx="708596" cy="708596"/>
      </dsp:txXfrm>
    </dsp:sp>
    <dsp:sp modelId="{FA02DC3E-7B12-4880-BB8D-C6AB5A7C612A}">
      <dsp:nvSpPr>
        <dsp:cNvPr id="0" name=""/>
        <dsp:cNvSpPr/>
      </dsp:nvSpPr>
      <dsp:spPr>
        <a:xfrm>
          <a:off x="3387378" y="4139271"/>
          <a:ext cx="1002106" cy="10021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Relaciones interpersonales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3534133" y="4286026"/>
        <a:ext cx="708596" cy="708596"/>
      </dsp:txXfrm>
    </dsp:sp>
    <dsp:sp modelId="{17F6E9E4-BE00-4E13-BFB2-5987A17302DA}">
      <dsp:nvSpPr>
        <dsp:cNvPr id="0" name=""/>
        <dsp:cNvSpPr/>
      </dsp:nvSpPr>
      <dsp:spPr>
        <a:xfrm>
          <a:off x="1799276" y="3461518"/>
          <a:ext cx="1252903" cy="114586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Aprovechamiento del tiempo libre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982759" y="3629326"/>
        <a:ext cx="885937" cy="810252"/>
      </dsp:txXfrm>
    </dsp:sp>
    <dsp:sp modelId="{186A667E-0D51-4161-8E48-42C41F60EFCC}">
      <dsp:nvSpPr>
        <dsp:cNvPr id="0" name=""/>
        <dsp:cNvSpPr/>
      </dsp:nvSpPr>
      <dsp:spPr>
        <a:xfrm>
          <a:off x="1318804" y="2070696"/>
          <a:ext cx="1002106" cy="10021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solidFill>
                <a:schemeClr val="tx1"/>
              </a:solidFill>
            </a:rPr>
            <a:t>Evaluación permanente de resultados</a:t>
          </a:r>
          <a:endParaRPr lang="es-MX" sz="1000" kern="1200" dirty="0">
            <a:solidFill>
              <a:schemeClr val="tx1"/>
            </a:solidFill>
          </a:endParaRPr>
        </a:p>
      </dsp:txBody>
      <dsp:txXfrm>
        <a:off x="1465559" y="2217451"/>
        <a:ext cx="708596" cy="708596"/>
      </dsp:txXfrm>
    </dsp:sp>
    <dsp:sp modelId="{09FE3898-B685-454B-BA68-7AB67A161EAE}">
      <dsp:nvSpPr>
        <dsp:cNvPr id="0" name=""/>
        <dsp:cNvSpPr/>
      </dsp:nvSpPr>
      <dsp:spPr>
        <a:xfrm>
          <a:off x="1924675" y="607993"/>
          <a:ext cx="1002106" cy="10021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Atención de alumnos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071430" y="754748"/>
        <a:ext cx="708596" cy="708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F6B00-2032-46F0-92F4-E9A140EC886F}">
      <dsp:nvSpPr>
        <dsp:cNvPr id="0" name=""/>
        <dsp:cNvSpPr/>
      </dsp:nvSpPr>
      <dsp:spPr>
        <a:xfrm>
          <a:off x="3432182" y="2082394"/>
          <a:ext cx="2014825" cy="978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Bibliotecario escolar</a:t>
          </a:r>
          <a:endParaRPr lang="es-MX" sz="1900" kern="1200" dirty="0"/>
        </a:p>
      </dsp:txBody>
      <dsp:txXfrm>
        <a:off x="3727246" y="2225723"/>
        <a:ext cx="1424697" cy="692053"/>
      </dsp:txXfrm>
    </dsp:sp>
    <dsp:sp modelId="{5D7FF664-7980-4D9E-9E82-A450BA8C63A6}">
      <dsp:nvSpPr>
        <dsp:cNvPr id="0" name=""/>
        <dsp:cNvSpPr/>
      </dsp:nvSpPr>
      <dsp:spPr>
        <a:xfrm rot="16205767">
          <a:off x="3983541" y="1614887"/>
          <a:ext cx="915285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915285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18301" y="1601870"/>
        <a:ext cx="45764" cy="45764"/>
      </dsp:txXfrm>
    </dsp:sp>
    <dsp:sp modelId="{C8B72389-27F2-47C6-8D80-5D0A5EA0B9D1}">
      <dsp:nvSpPr>
        <dsp:cNvPr id="0" name=""/>
        <dsp:cNvSpPr/>
      </dsp:nvSpPr>
      <dsp:spPr>
        <a:xfrm>
          <a:off x="3477816" y="188398"/>
          <a:ext cx="1929911" cy="9787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Organización y Sistematización de la Información </a:t>
          </a:r>
          <a:endParaRPr lang="es-MX" sz="1800" kern="1200" dirty="0">
            <a:solidFill>
              <a:schemeClr val="tx1"/>
            </a:solidFill>
          </a:endParaRPr>
        </a:p>
      </dsp:txBody>
      <dsp:txXfrm>
        <a:off x="3477816" y="188398"/>
        <a:ext cx="1929911" cy="978711"/>
      </dsp:txXfrm>
    </dsp:sp>
    <dsp:sp modelId="{81841682-4394-4238-80E0-4BA40993A245}">
      <dsp:nvSpPr>
        <dsp:cNvPr id="0" name=""/>
        <dsp:cNvSpPr/>
      </dsp:nvSpPr>
      <dsp:spPr>
        <a:xfrm rot="19386043">
          <a:off x="4815083" y="1636230"/>
          <a:ext cx="1714801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1714801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5629614" y="1603224"/>
        <a:ext cx="85740" cy="85740"/>
      </dsp:txXfrm>
    </dsp:sp>
    <dsp:sp modelId="{6D9771D5-CDDC-4746-B8E0-D8EF5D3D4208}">
      <dsp:nvSpPr>
        <dsp:cNvPr id="0" name=""/>
        <dsp:cNvSpPr/>
      </dsp:nvSpPr>
      <dsp:spPr>
        <a:xfrm>
          <a:off x="5968765" y="242426"/>
          <a:ext cx="1843002" cy="978711"/>
        </a:xfrm>
        <a:prstGeom prst="rect">
          <a:avLst/>
        </a:prstGeom>
        <a:solidFill>
          <a:schemeClr val="accent5">
            <a:hueOff val="629264"/>
            <a:satOff val="-6061"/>
            <a:lumOff val="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Plan Estratégico de Transformación Escolar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5968765" y="242426"/>
        <a:ext cx="1843002" cy="978711"/>
      </dsp:txXfrm>
    </dsp:sp>
    <dsp:sp modelId="{7E26CA7D-9E21-42B0-A770-68A90CA4EC1B}">
      <dsp:nvSpPr>
        <dsp:cNvPr id="0" name=""/>
        <dsp:cNvSpPr/>
      </dsp:nvSpPr>
      <dsp:spPr>
        <a:xfrm rot="20718461">
          <a:off x="5314220" y="2237264"/>
          <a:ext cx="726858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726858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659478" y="2228958"/>
        <a:ext cx="36342" cy="36342"/>
      </dsp:txXfrm>
    </dsp:sp>
    <dsp:sp modelId="{346CABFD-5248-4330-A19D-04228E6A3BB1}">
      <dsp:nvSpPr>
        <dsp:cNvPr id="0" name=""/>
        <dsp:cNvSpPr/>
      </dsp:nvSpPr>
      <dsp:spPr>
        <a:xfrm>
          <a:off x="5928211" y="1445139"/>
          <a:ext cx="1883560" cy="978711"/>
        </a:xfrm>
        <a:prstGeom prst="rect">
          <a:avLst/>
        </a:prstGeom>
        <a:solidFill>
          <a:schemeClr val="accent5">
            <a:hueOff val="1258528"/>
            <a:satOff val="-12121"/>
            <a:lumOff val="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Diagnóstico, planeación, ejecución y evaluación del Programa Preventivo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5928211" y="1445139"/>
        <a:ext cx="1883560" cy="978711"/>
      </dsp:txXfrm>
    </dsp:sp>
    <dsp:sp modelId="{40963562-CDA1-467C-931A-E95BA64B0860}">
      <dsp:nvSpPr>
        <dsp:cNvPr id="0" name=""/>
        <dsp:cNvSpPr/>
      </dsp:nvSpPr>
      <dsp:spPr>
        <a:xfrm rot="832237">
          <a:off x="5327839" y="2864170"/>
          <a:ext cx="671849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671849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646967" y="2857238"/>
        <a:ext cx="33592" cy="33592"/>
      </dsp:txXfrm>
    </dsp:sp>
    <dsp:sp modelId="{B23A588B-EBE7-423F-98CB-45B3C24AF175}">
      <dsp:nvSpPr>
        <dsp:cNvPr id="0" name=""/>
        <dsp:cNvSpPr/>
      </dsp:nvSpPr>
      <dsp:spPr>
        <a:xfrm>
          <a:off x="5891925" y="2679824"/>
          <a:ext cx="1934188" cy="978711"/>
        </a:xfrm>
        <a:prstGeom prst="rect">
          <a:avLst/>
        </a:prstGeom>
        <a:solidFill>
          <a:schemeClr val="accent5">
            <a:hueOff val="1887792"/>
            <a:satOff val="-18182"/>
            <a:lumOff val="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Facilitar diversas fuentes documentales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5891925" y="2679824"/>
        <a:ext cx="1934188" cy="978711"/>
      </dsp:txXfrm>
    </dsp:sp>
    <dsp:sp modelId="{63174D17-E32E-424D-AAF9-9D5097BA5D3C}">
      <dsp:nvSpPr>
        <dsp:cNvPr id="0" name=""/>
        <dsp:cNvSpPr/>
      </dsp:nvSpPr>
      <dsp:spPr>
        <a:xfrm rot="2290831">
          <a:off x="4785449" y="3508646"/>
          <a:ext cx="1716215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1716215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5600651" y="3475606"/>
        <a:ext cx="85810" cy="85810"/>
      </dsp:txXfrm>
    </dsp:sp>
    <dsp:sp modelId="{76CBC1D6-821B-4F1D-A7CC-821D64A07CF0}">
      <dsp:nvSpPr>
        <dsp:cNvPr id="0" name=""/>
        <dsp:cNvSpPr/>
      </dsp:nvSpPr>
      <dsp:spPr>
        <a:xfrm>
          <a:off x="5881412" y="3970044"/>
          <a:ext cx="1917276" cy="978711"/>
        </a:xfrm>
        <a:prstGeom prst="rect">
          <a:avLst/>
        </a:prstGeom>
        <a:solidFill>
          <a:schemeClr val="accent5">
            <a:hueOff val="2517057"/>
            <a:satOff val="-24243"/>
            <a:lumOff val="1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Propiciar el descubrimiento del conocimiento por el alumno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5881412" y="3970044"/>
        <a:ext cx="1917276" cy="978711"/>
      </dsp:txXfrm>
    </dsp:sp>
    <dsp:sp modelId="{893C9F70-9664-493A-9B4C-7E4500785810}">
      <dsp:nvSpPr>
        <dsp:cNvPr id="0" name=""/>
        <dsp:cNvSpPr/>
      </dsp:nvSpPr>
      <dsp:spPr>
        <a:xfrm rot="5400000">
          <a:off x="3981951" y="3508884"/>
          <a:ext cx="915286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915286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16712" y="3495866"/>
        <a:ext cx="45764" cy="45764"/>
      </dsp:txXfrm>
    </dsp:sp>
    <dsp:sp modelId="{810EC7EA-27EF-41BA-BD0A-E0D507EA32EE}">
      <dsp:nvSpPr>
        <dsp:cNvPr id="0" name=""/>
        <dsp:cNvSpPr/>
      </dsp:nvSpPr>
      <dsp:spPr>
        <a:xfrm>
          <a:off x="3417438" y="3976392"/>
          <a:ext cx="2044313" cy="978711"/>
        </a:xfrm>
        <a:prstGeom prst="rect">
          <a:avLst/>
        </a:prstGeom>
        <a:solidFill>
          <a:schemeClr val="accent5">
            <a:hueOff val="3146321"/>
            <a:satOff val="-30303"/>
            <a:lumOff val="2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Fomentar el hábito de la lectura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3417438" y="3976392"/>
        <a:ext cx="2044313" cy="978711"/>
      </dsp:txXfrm>
    </dsp:sp>
    <dsp:sp modelId="{7EFC2A62-37A8-4119-A54E-D32E2B142D1C}">
      <dsp:nvSpPr>
        <dsp:cNvPr id="0" name=""/>
        <dsp:cNvSpPr/>
      </dsp:nvSpPr>
      <dsp:spPr>
        <a:xfrm rot="8437046">
          <a:off x="2448360" y="3512051"/>
          <a:ext cx="1667529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1667529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 rot="10800000">
        <a:off x="3240436" y="3480228"/>
        <a:ext cx="83376" cy="83376"/>
      </dsp:txXfrm>
    </dsp:sp>
    <dsp:sp modelId="{C472646F-8813-4A50-A505-94BAB3A0EAD4}">
      <dsp:nvSpPr>
        <dsp:cNvPr id="0" name=""/>
        <dsp:cNvSpPr/>
      </dsp:nvSpPr>
      <dsp:spPr>
        <a:xfrm>
          <a:off x="1180052" y="3976375"/>
          <a:ext cx="1904680" cy="978711"/>
        </a:xfrm>
        <a:prstGeom prst="rect">
          <a:avLst/>
        </a:prstGeom>
        <a:solidFill>
          <a:schemeClr val="accent5">
            <a:hueOff val="3775585"/>
            <a:satOff val="-36364"/>
            <a:lumOff val="2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Propiciar la organización de talleres de lectura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1180052" y="3976375"/>
        <a:ext cx="1904680" cy="978711"/>
      </dsp:txXfrm>
    </dsp:sp>
    <dsp:sp modelId="{BE18C0BC-226D-4D58-8D21-1C51EB233098}">
      <dsp:nvSpPr>
        <dsp:cNvPr id="0" name=""/>
        <dsp:cNvSpPr/>
      </dsp:nvSpPr>
      <dsp:spPr>
        <a:xfrm rot="9881536">
          <a:off x="2915809" y="2888944"/>
          <a:ext cx="657786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657786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3228257" y="2882364"/>
        <a:ext cx="32889" cy="32889"/>
      </dsp:txXfrm>
    </dsp:sp>
    <dsp:sp modelId="{C0548366-88AD-45CE-837B-2596630990D9}">
      <dsp:nvSpPr>
        <dsp:cNvPr id="0" name=""/>
        <dsp:cNvSpPr/>
      </dsp:nvSpPr>
      <dsp:spPr>
        <a:xfrm>
          <a:off x="1194046" y="2719671"/>
          <a:ext cx="1834585" cy="978711"/>
        </a:xfrm>
        <a:prstGeom prst="flowChartProcess">
          <a:avLst/>
        </a:prstGeom>
        <a:solidFill>
          <a:schemeClr val="accent5">
            <a:hueOff val="4404849"/>
            <a:satOff val="-42425"/>
            <a:lumOff val="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Promover el incremento del acervo bibliográfico 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1194046" y="2719671"/>
        <a:ext cx="1834585" cy="978711"/>
      </dsp:txXfrm>
    </dsp:sp>
    <dsp:sp modelId="{C8345133-E917-4209-BA6D-DBD5FB311554}">
      <dsp:nvSpPr>
        <dsp:cNvPr id="0" name=""/>
        <dsp:cNvSpPr/>
      </dsp:nvSpPr>
      <dsp:spPr>
        <a:xfrm rot="11666592">
          <a:off x="2959705" y="2257905"/>
          <a:ext cx="599321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599321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3244383" y="2252786"/>
        <a:ext cx="29966" cy="29966"/>
      </dsp:txXfrm>
    </dsp:sp>
    <dsp:sp modelId="{1E36BE36-9FEE-4FA1-B2FA-443A0DAB2E0A}">
      <dsp:nvSpPr>
        <dsp:cNvPr id="0" name=""/>
        <dsp:cNvSpPr/>
      </dsp:nvSpPr>
      <dsp:spPr>
        <a:xfrm>
          <a:off x="1229535" y="1491316"/>
          <a:ext cx="1830298" cy="978711"/>
        </a:xfrm>
        <a:prstGeom prst="flowChartProcess">
          <a:avLst/>
        </a:prstGeom>
        <a:solidFill>
          <a:schemeClr val="accent5">
            <a:hueOff val="5034113"/>
            <a:satOff val="-48485"/>
            <a:lumOff val="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Colaborar en la evaluación permanente de las acciones y resultados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1229535" y="1491316"/>
        <a:ext cx="1830298" cy="978711"/>
      </dsp:txXfrm>
    </dsp:sp>
    <dsp:sp modelId="{702806AD-9F7C-4CE9-A136-FBE913C4E359}">
      <dsp:nvSpPr>
        <dsp:cNvPr id="0" name=""/>
        <dsp:cNvSpPr/>
      </dsp:nvSpPr>
      <dsp:spPr>
        <a:xfrm rot="13118998">
          <a:off x="2478195" y="1639211"/>
          <a:ext cx="1615302" cy="19729"/>
        </a:xfrm>
        <a:custGeom>
          <a:avLst/>
          <a:gdLst/>
          <a:ahLst/>
          <a:cxnLst/>
          <a:rect l="0" t="0" r="0" b="0"/>
          <a:pathLst>
            <a:path>
              <a:moveTo>
                <a:pt x="0" y="9864"/>
              </a:moveTo>
              <a:lnTo>
                <a:pt x="1615302" y="9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 rot="10800000">
        <a:off x="3245464" y="1608694"/>
        <a:ext cx="80765" cy="80765"/>
      </dsp:txXfrm>
    </dsp:sp>
    <dsp:sp modelId="{3B2155B5-477C-449D-845E-BC8A0E852237}">
      <dsp:nvSpPr>
        <dsp:cNvPr id="0" name=""/>
        <dsp:cNvSpPr/>
      </dsp:nvSpPr>
      <dsp:spPr>
        <a:xfrm>
          <a:off x="1233720" y="248784"/>
          <a:ext cx="1826109" cy="978711"/>
        </a:xfrm>
        <a:prstGeom prst="rect">
          <a:avLst/>
        </a:prstGeom>
        <a:solidFill>
          <a:schemeClr val="accent5">
            <a:hueOff val="5663377"/>
            <a:satOff val="-54546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Atención de alumnos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1233720" y="248784"/>
        <a:ext cx="1826109" cy="97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699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112904f8b8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112904f8b8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g112904f8b81_0_2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3" name="Google Shape;3913;g112904f8b81_0_2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15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" name="Google Shape;5734;g11329ae092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5" name="Google Shape;5735;g11329ae092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488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7" name="Google Shape;4057;g11333439113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8" name="Google Shape;4058;g11333439113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857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11d21fe14f_0_1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11d21fe14f_0_1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6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8" name="Google Shape;4488;g111d21fe14f_0_1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9" name="Google Shape;4489;g111d21fe14f_0_1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846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6" name="Google Shape;5076;g111d21fe14f_0_1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7" name="Google Shape;5077;g111d21fe14f_0_1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772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" name="Google Shape;5214;g111d21fe14f_0_45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5" name="Google Shape;5215;g111d21fe14f_0_45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895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0" name="Google Shape;6460;g111d21fe14f_0_3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1" name="Google Shape;6461;g111d21fe14f_0_3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195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1" name="Google Shape;6621;gd1e6c66a35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2" name="Google Shape;6622;gd1e6c66a35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067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9" name="Google Shape;7039;gd1e6c66a35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0" name="Google Shape;7040;gd1e6c66a35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50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g111d21fe14f_0_45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3" name="Google Shape;4783;g111d21fe14f_0_45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83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" name="Google Shape;3057;g112904f8b8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8" name="Google Shape;3058;g112904f8b8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11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g112904f8b81_0_2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4" name="Google Shape;3294;g112904f8b81_0_2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34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" name="Google Shape;3975;g111d21fe14f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6" name="Google Shape;3976;g111d21fe14f_0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78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" name="Google Shape;3320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1" name="Google Shape;3321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55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" name="Google Shape;3381;g112904f8b81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2" name="Google Shape;3382;g112904f8b81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47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3" name="Google Shape;4233;g111d21fe14f_0_45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4" name="Google Shape;4234;g111d21fe14f_0_45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51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g112904f8b81_0_3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7" name="Google Shape;3867;g112904f8b81_0_3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4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" name="Google Shape;10;p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 flipH="1">
            <a:off x="1483500" y="1122122"/>
            <a:ext cx="6177000" cy="21738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931788" y="1406709"/>
            <a:ext cx="5280300" cy="16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1483525" y="3464975"/>
            <a:ext cx="6177000" cy="45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5172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8553322" y="1070514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8501269" y="408706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_1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21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591" name="Google Shape;1591;p21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1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1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1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1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1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1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1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1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1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1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1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1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1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1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1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1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1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1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1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1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1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1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1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1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1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1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1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1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1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1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1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1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1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1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1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1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1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1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1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1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1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1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1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1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1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1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1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1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1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1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1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1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1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1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1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1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1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1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1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1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0" name="Google Shape;1670;p21"/>
          <p:cNvSpPr/>
          <p:nvPr/>
        </p:nvSpPr>
        <p:spPr>
          <a:xfrm flipH="1">
            <a:off x="483626" y="1131275"/>
            <a:ext cx="8162400" cy="34704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1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1"/>
          <p:cNvSpPr txBox="1">
            <a:spLocks noGrp="1"/>
          </p:cNvSpPr>
          <p:nvPr>
            <p:ph type="subTitle" idx="1"/>
          </p:nvPr>
        </p:nvSpPr>
        <p:spPr>
          <a:xfrm>
            <a:off x="879415" y="2145138"/>
            <a:ext cx="20112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3" name="Google Shape;1673;p21"/>
          <p:cNvSpPr txBox="1">
            <a:spLocks noGrp="1"/>
          </p:cNvSpPr>
          <p:nvPr>
            <p:ph type="subTitle" idx="2"/>
          </p:nvPr>
        </p:nvSpPr>
        <p:spPr>
          <a:xfrm>
            <a:off x="3566431" y="2145138"/>
            <a:ext cx="20112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4" name="Google Shape;1674;p21"/>
          <p:cNvSpPr txBox="1">
            <a:spLocks noGrp="1"/>
          </p:cNvSpPr>
          <p:nvPr>
            <p:ph type="title"/>
          </p:nvPr>
        </p:nvSpPr>
        <p:spPr>
          <a:xfrm>
            <a:off x="879415" y="1771038"/>
            <a:ext cx="20112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675" name="Google Shape;1675;p21"/>
          <p:cNvSpPr txBox="1">
            <a:spLocks noGrp="1"/>
          </p:cNvSpPr>
          <p:nvPr>
            <p:ph type="title" idx="3"/>
          </p:nvPr>
        </p:nvSpPr>
        <p:spPr>
          <a:xfrm>
            <a:off x="3566431" y="1771038"/>
            <a:ext cx="20112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676" name="Google Shape;1676;p21"/>
          <p:cNvSpPr txBox="1">
            <a:spLocks noGrp="1"/>
          </p:cNvSpPr>
          <p:nvPr>
            <p:ph type="subTitle" idx="4"/>
          </p:nvPr>
        </p:nvSpPr>
        <p:spPr>
          <a:xfrm>
            <a:off x="6239019" y="2145138"/>
            <a:ext cx="20112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7" name="Google Shape;1677;p21"/>
          <p:cNvSpPr txBox="1">
            <a:spLocks noGrp="1"/>
          </p:cNvSpPr>
          <p:nvPr>
            <p:ph type="title" idx="5"/>
          </p:nvPr>
        </p:nvSpPr>
        <p:spPr>
          <a:xfrm>
            <a:off x="6239019" y="1771038"/>
            <a:ext cx="20112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678" name="Google Shape;1678;p21"/>
          <p:cNvSpPr txBox="1">
            <a:spLocks noGrp="1"/>
          </p:cNvSpPr>
          <p:nvPr>
            <p:ph type="subTitle" idx="6"/>
          </p:nvPr>
        </p:nvSpPr>
        <p:spPr>
          <a:xfrm>
            <a:off x="879415" y="3641838"/>
            <a:ext cx="20112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9" name="Google Shape;1679;p21"/>
          <p:cNvSpPr txBox="1">
            <a:spLocks noGrp="1"/>
          </p:cNvSpPr>
          <p:nvPr>
            <p:ph type="subTitle" idx="7"/>
          </p:nvPr>
        </p:nvSpPr>
        <p:spPr>
          <a:xfrm>
            <a:off x="3566431" y="3641838"/>
            <a:ext cx="20112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21"/>
          <p:cNvSpPr txBox="1">
            <a:spLocks noGrp="1"/>
          </p:cNvSpPr>
          <p:nvPr>
            <p:ph type="title" idx="8"/>
          </p:nvPr>
        </p:nvSpPr>
        <p:spPr>
          <a:xfrm>
            <a:off x="879415" y="3267738"/>
            <a:ext cx="20112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681" name="Google Shape;1681;p21"/>
          <p:cNvSpPr txBox="1">
            <a:spLocks noGrp="1"/>
          </p:cNvSpPr>
          <p:nvPr>
            <p:ph type="title" idx="9"/>
          </p:nvPr>
        </p:nvSpPr>
        <p:spPr>
          <a:xfrm>
            <a:off x="3566431" y="3267738"/>
            <a:ext cx="20112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682" name="Google Shape;1682;p21"/>
          <p:cNvSpPr txBox="1">
            <a:spLocks noGrp="1"/>
          </p:cNvSpPr>
          <p:nvPr>
            <p:ph type="subTitle" idx="13"/>
          </p:nvPr>
        </p:nvSpPr>
        <p:spPr>
          <a:xfrm>
            <a:off x="6239019" y="3641838"/>
            <a:ext cx="20112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21"/>
          <p:cNvSpPr txBox="1">
            <a:spLocks noGrp="1"/>
          </p:cNvSpPr>
          <p:nvPr>
            <p:ph type="title" idx="14"/>
          </p:nvPr>
        </p:nvSpPr>
        <p:spPr>
          <a:xfrm>
            <a:off x="6239019" y="3267738"/>
            <a:ext cx="20112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684" name="Google Shape;1684;p21"/>
          <p:cNvSpPr txBox="1">
            <a:spLocks noGrp="1"/>
          </p:cNvSpPr>
          <p:nvPr>
            <p:ph type="title" idx="15"/>
          </p:nvPr>
        </p:nvSpPr>
        <p:spPr>
          <a:xfrm>
            <a:off x="880200" y="540000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1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1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1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1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1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1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" name="Google Shape;1874;p24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875" name="Google Shape;1875;p24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4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4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4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4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4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4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4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4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4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4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4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4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4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4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4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4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4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4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4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4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4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4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4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4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4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4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4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4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4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4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4" name="Google Shape;1954;p24"/>
          <p:cNvSpPr/>
          <p:nvPr/>
        </p:nvSpPr>
        <p:spPr>
          <a:xfrm flipH="1">
            <a:off x="727800" y="1122125"/>
            <a:ext cx="7688400" cy="27954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4"/>
          <p:cNvSpPr txBox="1">
            <a:spLocks noGrp="1"/>
          </p:cNvSpPr>
          <p:nvPr>
            <p:ph type="subTitle" idx="1"/>
          </p:nvPr>
        </p:nvSpPr>
        <p:spPr>
          <a:xfrm>
            <a:off x="5126775" y="2430925"/>
            <a:ext cx="24840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24"/>
          <p:cNvSpPr txBox="1">
            <a:spLocks noGrp="1"/>
          </p:cNvSpPr>
          <p:nvPr>
            <p:ph type="title"/>
          </p:nvPr>
        </p:nvSpPr>
        <p:spPr>
          <a:xfrm>
            <a:off x="5584725" y="1655675"/>
            <a:ext cx="15678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957" name="Google Shape;1957;p24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4"/>
          <p:cNvSpPr/>
          <p:nvPr/>
        </p:nvSpPr>
        <p:spPr>
          <a:xfrm flipH="1">
            <a:off x="8299960" y="43041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4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4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4"/>
          <p:cNvSpPr/>
          <p:nvPr/>
        </p:nvSpPr>
        <p:spPr>
          <a:xfrm flipH="1">
            <a:off x="402301" y="406945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28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228" name="Google Shape;2228;p28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8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8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8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8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8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8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8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8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8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8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8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8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8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8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8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8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8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8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8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8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8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8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8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8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8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8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8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8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8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8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8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8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8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8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8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8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8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8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8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8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8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8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8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8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8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8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8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8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8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8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8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8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8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8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8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8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8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8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8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8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8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8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8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8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8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7" name="Google Shape;2307;p28"/>
          <p:cNvSpPr/>
          <p:nvPr/>
        </p:nvSpPr>
        <p:spPr>
          <a:xfrm flipH="1">
            <a:off x="727800" y="540900"/>
            <a:ext cx="7688400" cy="4061700"/>
          </a:xfrm>
          <a:prstGeom prst="trapezoid">
            <a:avLst>
              <a:gd name="adj" fmla="val 39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8"/>
          <p:cNvSpPr txBox="1">
            <a:spLocks noGrp="1"/>
          </p:cNvSpPr>
          <p:nvPr>
            <p:ph type="ctrTitle"/>
          </p:nvPr>
        </p:nvSpPr>
        <p:spPr>
          <a:xfrm>
            <a:off x="2216700" y="707427"/>
            <a:ext cx="4710600" cy="10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309" name="Google Shape;2309;p28"/>
          <p:cNvSpPr txBox="1">
            <a:spLocks noGrp="1"/>
          </p:cNvSpPr>
          <p:nvPr>
            <p:ph type="subTitle" idx="1"/>
          </p:nvPr>
        </p:nvSpPr>
        <p:spPr>
          <a:xfrm>
            <a:off x="2684325" y="2388952"/>
            <a:ext cx="3775200" cy="12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310" name="Google Shape;2310;p28"/>
          <p:cNvSpPr txBox="1"/>
          <p:nvPr/>
        </p:nvSpPr>
        <p:spPr>
          <a:xfrm>
            <a:off x="2058225" y="3820800"/>
            <a:ext cx="502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2311" name="Google Shape;2311;p28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8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8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8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8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8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rground">
  <p:cSld name="CUSTOM_8"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8" name="Google Shape;2318;p29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319" name="Google Shape;2319;p2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rground 1">
  <p:cSld name="CUSTOM_8_1"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9" name="Google Shape;2399;p30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400" name="Google Shape;2400;p30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0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0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0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0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0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0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0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0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0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0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0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0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0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0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0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0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0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0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0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0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0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0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0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0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0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0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0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0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0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0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0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0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0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0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0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0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0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0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0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0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0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0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0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0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0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0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0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0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0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0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0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0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0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0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0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0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0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0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0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0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0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0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0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0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0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0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0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0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0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0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0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0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0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0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0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0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0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0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9" name="Google Shape;2479;p30"/>
          <p:cNvSpPr/>
          <p:nvPr/>
        </p:nvSpPr>
        <p:spPr>
          <a:xfrm>
            <a:off x="5934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30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30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30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30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30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30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30"/>
          <p:cNvSpPr/>
          <p:nvPr/>
        </p:nvSpPr>
        <p:spPr>
          <a:xfrm>
            <a:off x="6786993" y="44741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30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30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9" name="Google Shape;2489;p30"/>
          <p:cNvGrpSpPr/>
          <p:nvPr/>
        </p:nvGrpSpPr>
        <p:grpSpPr>
          <a:xfrm>
            <a:off x="325767" y="345185"/>
            <a:ext cx="1968007" cy="1253329"/>
            <a:chOff x="325767" y="345185"/>
            <a:chExt cx="1968007" cy="1253329"/>
          </a:xfrm>
        </p:grpSpPr>
        <p:grpSp>
          <p:nvGrpSpPr>
            <p:cNvPr id="2490" name="Google Shape;2490;p30"/>
            <p:cNvGrpSpPr/>
            <p:nvPr/>
          </p:nvGrpSpPr>
          <p:grpSpPr>
            <a:xfrm>
              <a:off x="383163" y="397362"/>
              <a:ext cx="1910610" cy="1201152"/>
              <a:chOff x="724204" y="612713"/>
              <a:chExt cx="1360833" cy="855582"/>
            </a:xfrm>
          </p:grpSpPr>
          <p:sp>
            <p:nvSpPr>
              <p:cNvPr id="2491" name="Google Shape;2491;p30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3" name="Google Shape;2503;p30"/>
            <p:cNvGrpSpPr/>
            <p:nvPr/>
          </p:nvGrpSpPr>
          <p:grpSpPr>
            <a:xfrm>
              <a:off x="325767" y="345185"/>
              <a:ext cx="1910610" cy="1201152"/>
              <a:chOff x="724204" y="612713"/>
              <a:chExt cx="1360833" cy="855582"/>
            </a:xfrm>
          </p:grpSpPr>
          <p:sp>
            <p:nvSpPr>
              <p:cNvPr id="2504" name="Google Shape;2504;p30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836" name="Google Shape;836;p1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13"/>
          <p:cNvSpPr/>
          <p:nvPr/>
        </p:nvSpPr>
        <p:spPr>
          <a:xfrm flipH="1">
            <a:off x="483626" y="1131275"/>
            <a:ext cx="8162400" cy="34704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 txBox="1">
            <a:spLocks noGrp="1"/>
          </p:cNvSpPr>
          <p:nvPr>
            <p:ph type="title"/>
          </p:nvPr>
        </p:nvSpPr>
        <p:spPr>
          <a:xfrm>
            <a:off x="702144" y="531650"/>
            <a:ext cx="77394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kiest Guy"/>
              <a:buNone/>
              <a:defRPr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18" name="Google Shape;918;p13"/>
          <p:cNvSpPr txBox="1">
            <a:spLocks noGrp="1"/>
          </p:cNvSpPr>
          <p:nvPr>
            <p:ph type="title" idx="2"/>
          </p:nvPr>
        </p:nvSpPr>
        <p:spPr>
          <a:xfrm>
            <a:off x="2242087" y="1763526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19" name="Google Shape;919;p13"/>
          <p:cNvSpPr txBox="1">
            <a:spLocks noGrp="1"/>
          </p:cNvSpPr>
          <p:nvPr>
            <p:ph type="subTitle" idx="1"/>
          </p:nvPr>
        </p:nvSpPr>
        <p:spPr>
          <a:xfrm>
            <a:off x="2241937" y="2121432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0" name="Google Shape;920;p13"/>
          <p:cNvSpPr txBox="1">
            <a:spLocks noGrp="1"/>
          </p:cNvSpPr>
          <p:nvPr>
            <p:ph type="title" idx="3" hasCustomPrompt="1"/>
          </p:nvPr>
        </p:nvSpPr>
        <p:spPr>
          <a:xfrm>
            <a:off x="1329437" y="1952663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1" name="Google Shape;921;p13"/>
          <p:cNvSpPr txBox="1">
            <a:spLocks noGrp="1"/>
          </p:cNvSpPr>
          <p:nvPr>
            <p:ph type="title" idx="4" hasCustomPrompt="1"/>
          </p:nvPr>
        </p:nvSpPr>
        <p:spPr>
          <a:xfrm>
            <a:off x="1329437" y="3360288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2" name="Google Shape;922;p13"/>
          <p:cNvSpPr txBox="1">
            <a:spLocks noGrp="1"/>
          </p:cNvSpPr>
          <p:nvPr>
            <p:ph type="title" idx="5" hasCustomPrompt="1"/>
          </p:nvPr>
        </p:nvSpPr>
        <p:spPr>
          <a:xfrm>
            <a:off x="4876687" y="1953713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3" name="Google Shape;923;p13"/>
          <p:cNvSpPr txBox="1">
            <a:spLocks noGrp="1"/>
          </p:cNvSpPr>
          <p:nvPr>
            <p:ph type="title" idx="6" hasCustomPrompt="1"/>
          </p:nvPr>
        </p:nvSpPr>
        <p:spPr>
          <a:xfrm>
            <a:off x="4876687" y="3361338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4" name="Google Shape;924;p13"/>
          <p:cNvSpPr txBox="1">
            <a:spLocks noGrp="1"/>
          </p:cNvSpPr>
          <p:nvPr>
            <p:ph type="title" idx="7"/>
          </p:nvPr>
        </p:nvSpPr>
        <p:spPr>
          <a:xfrm>
            <a:off x="2242112" y="3169437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5" name="Google Shape;925;p13"/>
          <p:cNvSpPr txBox="1">
            <a:spLocks noGrp="1"/>
          </p:cNvSpPr>
          <p:nvPr>
            <p:ph type="subTitle" idx="8"/>
          </p:nvPr>
        </p:nvSpPr>
        <p:spPr>
          <a:xfrm>
            <a:off x="2242112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6" name="Google Shape;926;p13"/>
          <p:cNvSpPr txBox="1">
            <a:spLocks noGrp="1"/>
          </p:cNvSpPr>
          <p:nvPr>
            <p:ph type="title" idx="9"/>
          </p:nvPr>
        </p:nvSpPr>
        <p:spPr>
          <a:xfrm>
            <a:off x="5780857" y="1763525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7" name="Google Shape;927;p13"/>
          <p:cNvSpPr txBox="1">
            <a:spLocks noGrp="1"/>
          </p:cNvSpPr>
          <p:nvPr>
            <p:ph type="subTitle" idx="13"/>
          </p:nvPr>
        </p:nvSpPr>
        <p:spPr>
          <a:xfrm>
            <a:off x="5780687" y="2121431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8" name="Google Shape;928;p13"/>
          <p:cNvSpPr txBox="1">
            <a:spLocks noGrp="1"/>
          </p:cNvSpPr>
          <p:nvPr>
            <p:ph type="title" idx="14"/>
          </p:nvPr>
        </p:nvSpPr>
        <p:spPr>
          <a:xfrm>
            <a:off x="5780863" y="3169437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9" name="Google Shape;929;p13"/>
          <p:cNvSpPr txBox="1">
            <a:spLocks noGrp="1"/>
          </p:cNvSpPr>
          <p:nvPr>
            <p:ph type="subTitle" idx="15"/>
          </p:nvPr>
        </p:nvSpPr>
        <p:spPr>
          <a:xfrm>
            <a:off x="5780688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1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692;p2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693" name="Google Shape;1693;p2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2" name="Google Shape;1772;p22"/>
          <p:cNvSpPr/>
          <p:nvPr/>
        </p:nvSpPr>
        <p:spPr>
          <a:xfrm>
            <a:off x="1483525" y="1122125"/>
            <a:ext cx="6177000" cy="27957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2"/>
          <p:cNvSpPr txBox="1">
            <a:spLocks noGrp="1"/>
          </p:cNvSpPr>
          <p:nvPr>
            <p:ph type="title"/>
          </p:nvPr>
        </p:nvSpPr>
        <p:spPr>
          <a:xfrm>
            <a:off x="2382800" y="1715900"/>
            <a:ext cx="43785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74" name="Google Shape;1774;p22"/>
          <p:cNvSpPr txBox="1">
            <a:spLocks noGrp="1"/>
          </p:cNvSpPr>
          <p:nvPr>
            <p:ph type="subTitle" idx="1"/>
          </p:nvPr>
        </p:nvSpPr>
        <p:spPr>
          <a:xfrm>
            <a:off x="2382800" y="2423500"/>
            <a:ext cx="43785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75" name="Google Shape;1775;p22"/>
          <p:cNvSpPr/>
          <p:nvPr/>
        </p:nvSpPr>
        <p:spPr>
          <a:xfrm>
            <a:off x="5934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2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2"/>
          <p:cNvSpPr/>
          <p:nvPr/>
        </p:nvSpPr>
        <p:spPr>
          <a:xfrm>
            <a:off x="8553322" y="1070514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2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2"/>
          <p:cNvSpPr/>
          <p:nvPr/>
        </p:nvSpPr>
        <p:spPr>
          <a:xfrm>
            <a:off x="8501269" y="408706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2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2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2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2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60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1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747" name="Google Shape;747;p11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6" name="Google Shape;826;p11"/>
          <p:cNvSpPr/>
          <p:nvPr/>
        </p:nvSpPr>
        <p:spPr>
          <a:xfrm flipH="1">
            <a:off x="1483500" y="1122125"/>
            <a:ext cx="6177000" cy="27957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1"/>
          <p:cNvSpPr txBox="1">
            <a:spLocks noGrp="1"/>
          </p:cNvSpPr>
          <p:nvPr>
            <p:ph type="subTitle" idx="1"/>
          </p:nvPr>
        </p:nvSpPr>
        <p:spPr>
          <a:xfrm>
            <a:off x="2131200" y="2975738"/>
            <a:ext cx="4881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11"/>
          <p:cNvSpPr txBox="1">
            <a:spLocks noGrp="1"/>
          </p:cNvSpPr>
          <p:nvPr>
            <p:ph type="title" hasCustomPrompt="1"/>
          </p:nvPr>
        </p:nvSpPr>
        <p:spPr>
          <a:xfrm>
            <a:off x="2131200" y="1582525"/>
            <a:ext cx="4881600" cy="13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9" name="Google Shape;829;p11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 flipH="1">
            <a:off x="8299960" y="43041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87" name="Google Shape;287;p5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5"/>
          <p:cNvSpPr/>
          <p:nvPr/>
        </p:nvSpPr>
        <p:spPr>
          <a:xfrm flipH="1">
            <a:off x="815663" y="1301226"/>
            <a:ext cx="3575100" cy="3300300"/>
          </a:xfrm>
          <a:prstGeom prst="trapezoid">
            <a:avLst>
              <a:gd name="adj" fmla="val 299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 flipH="1">
            <a:off x="4753238" y="1301226"/>
            <a:ext cx="3575100" cy="3300300"/>
          </a:xfrm>
          <a:prstGeom prst="trapezoid">
            <a:avLst>
              <a:gd name="adj" fmla="val 299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 txBox="1">
            <a:spLocks noGrp="1"/>
          </p:cNvSpPr>
          <p:nvPr>
            <p:ph type="title"/>
          </p:nvPr>
        </p:nvSpPr>
        <p:spPr>
          <a:xfrm>
            <a:off x="880200" y="540000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subTitle" idx="1"/>
          </p:nvPr>
        </p:nvSpPr>
        <p:spPr>
          <a:xfrm>
            <a:off x="1252463" y="3078025"/>
            <a:ext cx="2701500" cy="11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subTitle" idx="2"/>
          </p:nvPr>
        </p:nvSpPr>
        <p:spPr>
          <a:xfrm>
            <a:off x="5190488" y="3078025"/>
            <a:ext cx="2700600" cy="11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title" idx="3"/>
          </p:nvPr>
        </p:nvSpPr>
        <p:spPr>
          <a:xfrm>
            <a:off x="1252013" y="2644950"/>
            <a:ext cx="27024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title" idx="4"/>
          </p:nvPr>
        </p:nvSpPr>
        <p:spPr>
          <a:xfrm>
            <a:off x="5190038" y="2644950"/>
            <a:ext cx="27015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49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4B8AC-D53C-4F24-8702-980DF2B56587}" type="datetimeFigureOut">
              <a:rPr lang="es-MX"/>
              <a:pPr>
                <a:defRPr/>
              </a:pPr>
              <a:t>03/10/2022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03584-8EDA-4CFC-9DD2-3C1BFF0F325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91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3" name="Google Shape;103;p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"/>
          <p:cNvSpPr/>
          <p:nvPr/>
        </p:nvSpPr>
        <p:spPr>
          <a:xfrm flipH="1">
            <a:off x="1483475" y="1264000"/>
            <a:ext cx="6177000" cy="28062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2789275" y="1975950"/>
            <a:ext cx="35655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subTitle" idx="1"/>
          </p:nvPr>
        </p:nvSpPr>
        <p:spPr>
          <a:xfrm>
            <a:off x="2439450" y="3373273"/>
            <a:ext cx="42651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" name="Google Shape;185;p3"/>
          <p:cNvSpPr txBox="1">
            <a:spLocks noGrp="1"/>
          </p:cNvSpPr>
          <p:nvPr>
            <p:ph type="title" idx="2" hasCustomPrompt="1"/>
          </p:nvPr>
        </p:nvSpPr>
        <p:spPr>
          <a:xfrm>
            <a:off x="4020600" y="888181"/>
            <a:ext cx="11028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3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 flipH="1">
            <a:off x="8299960" y="44005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4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96" name="Google Shape;196;p4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4"/>
          <p:cNvSpPr/>
          <p:nvPr/>
        </p:nvSpPr>
        <p:spPr>
          <a:xfrm flipH="1">
            <a:off x="483626" y="1131275"/>
            <a:ext cx="8162400" cy="34704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 txBox="1">
            <a:spLocks noGrp="1"/>
          </p:cNvSpPr>
          <p:nvPr>
            <p:ph type="title"/>
          </p:nvPr>
        </p:nvSpPr>
        <p:spPr>
          <a:xfrm>
            <a:off x="897560" y="540000"/>
            <a:ext cx="73842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"/>
          <p:cNvSpPr txBox="1">
            <a:spLocks noGrp="1"/>
          </p:cNvSpPr>
          <p:nvPr>
            <p:ph type="body" idx="1"/>
          </p:nvPr>
        </p:nvSpPr>
        <p:spPr>
          <a:xfrm>
            <a:off x="720000" y="1193225"/>
            <a:ext cx="7704000" cy="3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Luckiest Guy"/>
              <a:buAutoNum type="arabicPeriod"/>
              <a:defRPr sz="1125">
                <a:latin typeface="Alata"/>
                <a:ea typeface="Alata"/>
                <a:cs typeface="Alata"/>
                <a:sym typeface="Alata"/>
              </a:defRPr>
            </a:lvl1pPr>
            <a:lvl2pPr marL="914400" lvl="1" indent="-284162">
              <a:spcBef>
                <a:spcPts val="0"/>
              </a:spcBef>
              <a:spcAft>
                <a:spcPts val="0"/>
              </a:spcAft>
              <a:buSzPts val="875"/>
              <a:buAutoNum type="alphaLcPeriod"/>
              <a:defRPr/>
            </a:lvl2pPr>
            <a:lvl3pPr marL="1371600" lvl="2" indent="-284162">
              <a:spcBef>
                <a:spcPts val="0"/>
              </a:spcBef>
              <a:spcAft>
                <a:spcPts val="0"/>
              </a:spcAft>
              <a:buSzPts val="875"/>
              <a:buAutoNum type="romanLcPeriod"/>
              <a:defRPr/>
            </a:lvl3pPr>
            <a:lvl4pPr marL="1828800" lvl="3" indent="-284162">
              <a:spcBef>
                <a:spcPts val="0"/>
              </a:spcBef>
              <a:spcAft>
                <a:spcPts val="0"/>
              </a:spcAft>
              <a:buSzPts val="875"/>
              <a:buAutoNum type="arabicPeriod"/>
              <a:defRPr/>
            </a:lvl4pPr>
            <a:lvl5pPr marL="2286000" lvl="4" indent="-284162">
              <a:spcBef>
                <a:spcPts val="0"/>
              </a:spcBef>
              <a:spcAft>
                <a:spcPts val="0"/>
              </a:spcAft>
              <a:buSzPts val="875"/>
              <a:buAutoNum type="alphaLcPeriod"/>
              <a:defRPr/>
            </a:lvl5pPr>
            <a:lvl6pPr marL="2743200" lvl="5" indent="-284162">
              <a:spcBef>
                <a:spcPts val="0"/>
              </a:spcBef>
              <a:spcAft>
                <a:spcPts val="0"/>
              </a:spcAft>
              <a:buSzPts val="875"/>
              <a:buAutoNum type="romanLcPeriod"/>
              <a:defRPr/>
            </a:lvl6pPr>
            <a:lvl7pPr marL="3200400" lvl="6" indent="-284162">
              <a:spcBef>
                <a:spcPts val="0"/>
              </a:spcBef>
              <a:spcAft>
                <a:spcPts val="0"/>
              </a:spcAft>
              <a:buSzPts val="875"/>
              <a:buAutoNum type="arabicPeriod"/>
              <a:defRPr/>
            </a:lvl7pPr>
            <a:lvl8pPr marL="3657600" lvl="7" indent="-284162">
              <a:spcBef>
                <a:spcPts val="0"/>
              </a:spcBef>
              <a:spcAft>
                <a:spcPts val="0"/>
              </a:spcAft>
              <a:buSzPts val="875"/>
              <a:buAutoNum type="alphaLcPeriod"/>
              <a:defRPr/>
            </a:lvl8pPr>
            <a:lvl9pPr marL="4114800" lvl="8" indent="-284162">
              <a:spcBef>
                <a:spcPts val="0"/>
              </a:spcBef>
              <a:spcAft>
                <a:spcPts val="0"/>
              </a:spcAft>
              <a:buSzPts val="875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7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471" name="Google Shape;471;p7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7"/>
          <p:cNvSpPr/>
          <p:nvPr/>
        </p:nvSpPr>
        <p:spPr>
          <a:xfrm flipH="1">
            <a:off x="483625" y="540050"/>
            <a:ext cx="8162400" cy="40617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 txBox="1">
            <a:spLocks noGrp="1"/>
          </p:cNvSpPr>
          <p:nvPr>
            <p:ph type="title"/>
          </p:nvPr>
        </p:nvSpPr>
        <p:spPr>
          <a:xfrm>
            <a:off x="1153275" y="1196682"/>
            <a:ext cx="3317700" cy="7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2" name="Google Shape;552;p7"/>
          <p:cNvSpPr txBox="1">
            <a:spLocks noGrp="1"/>
          </p:cNvSpPr>
          <p:nvPr>
            <p:ph type="body" idx="1"/>
          </p:nvPr>
        </p:nvSpPr>
        <p:spPr>
          <a:xfrm>
            <a:off x="1153275" y="2043918"/>
            <a:ext cx="3737400" cy="19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 sz="1400"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4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938" name="Google Shape;938;p14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14"/>
          <p:cNvSpPr/>
          <p:nvPr/>
        </p:nvSpPr>
        <p:spPr>
          <a:xfrm flipH="1">
            <a:off x="1483500" y="1122125"/>
            <a:ext cx="6177000" cy="27957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4"/>
          <p:cNvSpPr txBox="1">
            <a:spLocks noGrp="1"/>
          </p:cNvSpPr>
          <p:nvPr>
            <p:ph type="title"/>
          </p:nvPr>
        </p:nvSpPr>
        <p:spPr>
          <a:xfrm>
            <a:off x="3635321" y="1736275"/>
            <a:ext cx="3266400" cy="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9" name="Google Shape;1019;p14"/>
          <p:cNvSpPr txBox="1">
            <a:spLocks noGrp="1"/>
          </p:cNvSpPr>
          <p:nvPr>
            <p:ph type="subTitle" idx="1"/>
          </p:nvPr>
        </p:nvSpPr>
        <p:spPr>
          <a:xfrm>
            <a:off x="3635330" y="2631725"/>
            <a:ext cx="26154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0" name="Google Shape;1020;p14"/>
          <p:cNvSpPr txBox="1">
            <a:spLocks noGrp="1"/>
          </p:cNvSpPr>
          <p:nvPr>
            <p:ph type="title" idx="2" hasCustomPrompt="1"/>
          </p:nvPr>
        </p:nvSpPr>
        <p:spPr>
          <a:xfrm>
            <a:off x="2284869" y="2208450"/>
            <a:ext cx="11028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021" name="Google Shape;1021;p14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4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4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4"/>
          <p:cNvSpPr/>
          <p:nvPr/>
        </p:nvSpPr>
        <p:spPr>
          <a:xfrm flipH="1">
            <a:off x="8299960" y="43041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15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27" name="Google Shape;1027;p15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15"/>
          <p:cNvSpPr txBox="1">
            <a:spLocks noGrp="1"/>
          </p:cNvSpPr>
          <p:nvPr>
            <p:ph type="title" hasCustomPrompt="1"/>
          </p:nvPr>
        </p:nvSpPr>
        <p:spPr>
          <a:xfrm>
            <a:off x="1544125" y="2127512"/>
            <a:ext cx="24660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107" name="Google Shape;1107;p15"/>
          <p:cNvSpPr txBox="1">
            <a:spLocks noGrp="1"/>
          </p:cNvSpPr>
          <p:nvPr>
            <p:ph type="title" idx="2" hasCustomPrompt="1"/>
          </p:nvPr>
        </p:nvSpPr>
        <p:spPr>
          <a:xfrm>
            <a:off x="5066575" y="1075088"/>
            <a:ext cx="2609100" cy="10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Luckiest Guy"/>
              <a:buNone/>
              <a:defRPr sz="100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Luckiest Guy"/>
              <a:buNone/>
              <a:defRPr sz="6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Luckiest Guy"/>
              <a:buNone/>
              <a:defRPr sz="6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Luckiest Guy"/>
              <a:buNone/>
              <a:defRPr sz="6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Luckiest Guy"/>
              <a:buNone/>
              <a:defRPr sz="6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Luckiest Guy"/>
              <a:buNone/>
              <a:defRPr sz="6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Luckiest Guy"/>
              <a:buNone/>
              <a:defRPr sz="6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Luckiest Guy"/>
              <a:buNone/>
              <a:defRPr sz="6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Luckiest Guy"/>
              <a:buNone/>
              <a:defRPr sz="6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108" name="Google Shape;1108;p15"/>
          <p:cNvSpPr txBox="1">
            <a:spLocks noGrp="1"/>
          </p:cNvSpPr>
          <p:nvPr>
            <p:ph type="subTitle" idx="1"/>
          </p:nvPr>
        </p:nvSpPr>
        <p:spPr>
          <a:xfrm>
            <a:off x="1544125" y="2684863"/>
            <a:ext cx="2466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09" name="Google Shape;1109;p15"/>
          <p:cNvSpPr txBox="1">
            <a:spLocks noGrp="1"/>
          </p:cNvSpPr>
          <p:nvPr>
            <p:ph type="subTitle" idx="3"/>
          </p:nvPr>
        </p:nvSpPr>
        <p:spPr>
          <a:xfrm>
            <a:off x="5066575" y="2321038"/>
            <a:ext cx="26091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10" name="Google Shape;1110;p15"/>
          <p:cNvSpPr txBox="1">
            <a:spLocks noGrp="1"/>
          </p:cNvSpPr>
          <p:nvPr>
            <p:ph type="title" idx="4" hasCustomPrompt="1"/>
          </p:nvPr>
        </p:nvSpPr>
        <p:spPr>
          <a:xfrm>
            <a:off x="1543975" y="809050"/>
            <a:ext cx="24663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Luckiest Guy"/>
              <a:buNone/>
              <a:defRPr sz="4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111" name="Google Shape;1111;p15"/>
          <p:cNvSpPr txBox="1">
            <a:spLocks noGrp="1"/>
          </p:cNvSpPr>
          <p:nvPr>
            <p:ph type="subTitle" idx="5"/>
          </p:nvPr>
        </p:nvSpPr>
        <p:spPr>
          <a:xfrm>
            <a:off x="1543975" y="1366400"/>
            <a:ext cx="24663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12" name="Google Shape;1112;p15"/>
          <p:cNvSpPr txBox="1">
            <a:spLocks noGrp="1"/>
          </p:cNvSpPr>
          <p:nvPr>
            <p:ph type="subTitle" idx="6"/>
          </p:nvPr>
        </p:nvSpPr>
        <p:spPr>
          <a:xfrm>
            <a:off x="1544125" y="3485125"/>
            <a:ext cx="24660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13" name="Google Shape;1113;p15"/>
          <p:cNvSpPr txBox="1">
            <a:spLocks noGrp="1"/>
          </p:cNvSpPr>
          <p:nvPr>
            <p:ph type="subTitle" idx="7"/>
          </p:nvPr>
        </p:nvSpPr>
        <p:spPr>
          <a:xfrm>
            <a:off x="5138125" y="3485125"/>
            <a:ext cx="24660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14" name="Google Shape;1114;p15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5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5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5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5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5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p16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122" name="Google Shape;1122;p16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16"/>
          <p:cNvSpPr/>
          <p:nvPr/>
        </p:nvSpPr>
        <p:spPr>
          <a:xfrm rot="10800000" flipH="1">
            <a:off x="1507625" y="1122135"/>
            <a:ext cx="6128700" cy="22635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16"/>
          <p:cNvSpPr/>
          <p:nvPr/>
        </p:nvSpPr>
        <p:spPr>
          <a:xfrm flipH="1">
            <a:off x="1483475" y="3510761"/>
            <a:ext cx="6177000" cy="406500"/>
          </a:xfrm>
          <a:prstGeom prst="trapezoid">
            <a:avLst>
              <a:gd name="adj" fmla="val 288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6"/>
          <p:cNvSpPr txBox="1">
            <a:spLocks noGrp="1"/>
          </p:cNvSpPr>
          <p:nvPr>
            <p:ph type="title"/>
          </p:nvPr>
        </p:nvSpPr>
        <p:spPr>
          <a:xfrm>
            <a:off x="2076425" y="3504000"/>
            <a:ext cx="49911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204" name="Google Shape;1204;p16"/>
          <p:cNvSpPr txBox="1">
            <a:spLocks noGrp="1"/>
          </p:cNvSpPr>
          <p:nvPr>
            <p:ph type="subTitle" idx="1"/>
          </p:nvPr>
        </p:nvSpPr>
        <p:spPr>
          <a:xfrm>
            <a:off x="2076425" y="1477175"/>
            <a:ext cx="4991100" cy="15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05" name="Google Shape;1205;p16"/>
          <p:cNvSpPr/>
          <p:nvPr/>
        </p:nvSpPr>
        <p:spPr>
          <a:xfrm>
            <a:off x="5934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16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16"/>
          <p:cNvSpPr/>
          <p:nvPr/>
        </p:nvSpPr>
        <p:spPr>
          <a:xfrm>
            <a:off x="8553322" y="1070514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6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16"/>
          <p:cNvSpPr/>
          <p:nvPr/>
        </p:nvSpPr>
        <p:spPr>
          <a:xfrm>
            <a:off x="8501269" y="408706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17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216" name="Google Shape;1216;p17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7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7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7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7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7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7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7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7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17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17"/>
          <p:cNvSpPr txBox="1">
            <a:spLocks noGrp="1"/>
          </p:cNvSpPr>
          <p:nvPr>
            <p:ph type="title"/>
          </p:nvPr>
        </p:nvSpPr>
        <p:spPr>
          <a:xfrm>
            <a:off x="880200" y="540000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17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17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17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 flipH="1">
            <a:off x="483626" y="1131275"/>
            <a:ext cx="8162400" cy="34704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8" name="Google Shape;1498;p20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499" name="Google Shape;1499;p20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0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0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0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0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0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0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0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0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0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0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0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0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0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0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0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8" name="Google Shape;1578;p20"/>
          <p:cNvSpPr/>
          <p:nvPr/>
        </p:nvSpPr>
        <p:spPr>
          <a:xfrm flipH="1">
            <a:off x="483626" y="1131275"/>
            <a:ext cx="8162400" cy="34704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0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 txBox="1">
            <a:spLocks noGrp="1"/>
          </p:cNvSpPr>
          <p:nvPr>
            <p:ph type="subTitle" idx="1"/>
          </p:nvPr>
        </p:nvSpPr>
        <p:spPr>
          <a:xfrm>
            <a:off x="1210575" y="3934651"/>
            <a:ext cx="29241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0"/>
          <p:cNvSpPr txBox="1">
            <a:spLocks noGrp="1"/>
          </p:cNvSpPr>
          <p:nvPr>
            <p:ph type="subTitle" idx="2"/>
          </p:nvPr>
        </p:nvSpPr>
        <p:spPr>
          <a:xfrm>
            <a:off x="5020624" y="3934651"/>
            <a:ext cx="29241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20"/>
          <p:cNvSpPr txBox="1">
            <a:spLocks noGrp="1"/>
          </p:cNvSpPr>
          <p:nvPr>
            <p:ph type="title"/>
          </p:nvPr>
        </p:nvSpPr>
        <p:spPr>
          <a:xfrm>
            <a:off x="1210025" y="3600896"/>
            <a:ext cx="2925300" cy="2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583" name="Google Shape;1583;p20"/>
          <p:cNvSpPr txBox="1">
            <a:spLocks noGrp="1"/>
          </p:cNvSpPr>
          <p:nvPr>
            <p:ph type="title" idx="3"/>
          </p:nvPr>
        </p:nvSpPr>
        <p:spPr>
          <a:xfrm>
            <a:off x="5019975" y="3600896"/>
            <a:ext cx="2925300" cy="2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584" name="Google Shape;1584;p20"/>
          <p:cNvSpPr txBox="1">
            <a:spLocks noGrp="1"/>
          </p:cNvSpPr>
          <p:nvPr>
            <p:ph type="subTitle" idx="4"/>
          </p:nvPr>
        </p:nvSpPr>
        <p:spPr>
          <a:xfrm>
            <a:off x="1209975" y="2372925"/>
            <a:ext cx="29253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5" name="Google Shape;1585;p20"/>
          <p:cNvSpPr txBox="1">
            <a:spLocks noGrp="1"/>
          </p:cNvSpPr>
          <p:nvPr>
            <p:ph type="subTitle" idx="5"/>
          </p:nvPr>
        </p:nvSpPr>
        <p:spPr>
          <a:xfrm>
            <a:off x="5020625" y="2372925"/>
            <a:ext cx="29241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6" name="Google Shape;1586;p20"/>
          <p:cNvSpPr txBox="1">
            <a:spLocks noGrp="1"/>
          </p:cNvSpPr>
          <p:nvPr>
            <p:ph type="title" idx="6"/>
          </p:nvPr>
        </p:nvSpPr>
        <p:spPr>
          <a:xfrm>
            <a:off x="1209975" y="2041850"/>
            <a:ext cx="2925300" cy="2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587" name="Google Shape;1587;p20"/>
          <p:cNvSpPr txBox="1">
            <a:spLocks noGrp="1"/>
          </p:cNvSpPr>
          <p:nvPr>
            <p:ph type="title" idx="7"/>
          </p:nvPr>
        </p:nvSpPr>
        <p:spPr>
          <a:xfrm>
            <a:off x="5019975" y="2041850"/>
            <a:ext cx="2925300" cy="2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588" name="Google Shape;1588;p20"/>
          <p:cNvSpPr txBox="1">
            <a:spLocks noGrp="1"/>
          </p:cNvSpPr>
          <p:nvPr>
            <p:ph type="title" idx="8"/>
          </p:nvPr>
        </p:nvSpPr>
        <p:spPr>
          <a:xfrm>
            <a:off x="880200" y="540000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200" y="540000"/>
            <a:ext cx="73836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60" r:id="rId5"/>
    <p:sldLayoutId id="2147483661" r:id="rId6"/>
    <p:sldLayoutId id="2147483662" r:id="rId7"/>
    <p:sldLayoutId id="2147483663" r:id="rId8"/>
    <p:sldLayoutId id="2147483666" r:id="rId9"/>
    <p:sldLayoutId id="2147483667" r:id="rId10"/>
    <p:sldLayoutId id="2147483670" r:id="rId11"/>
    <p:sldLayoutId id="2147483674" r:id="rId12"/>
    <p:sldLayoutId id="2147483675" r:id="rId13"/>
    <p:sldLayoutId id="2147483676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34"/>
          <p:cNvSpPr txBox="1">
            <a:spLocks noGrp="1"/>
          </p:cNvSpPr>
          <p:nvPr>
            <p:ph type="ctrTitle"/>
          </p:nvPr>
        </p:nvSpPr>
        <p:spPr>
          <a:xfrm>
            <a:off x="1583726" y="1291849"/>
            <a:ext cx="6015915" cy="16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 iNtEractivo para </a:t>
            </a: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PrEfEctos y bibliotEcarios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7" name="Google Shape;2527;p34"/>
          <p:cNvSpPr txBox="1">
            <a:spLocks noGrp="1"/>
          </p:cNvSpPr>
          <p:nvPr>
            <p:ph type="subTitle" idx="1"/>
          </p:nvPr>
        </p:nvSpPr>
        <p:spPr>
          <a:xfrm>
            <a:off x="6280941" y="4690800"/>
            <a:ext cx="2777747" cy="452700"/>
          </a:xfrm>
          <a:prstGeom prst="rect">
            <a:avLst/>
          </a:prstGeom>
          <a:effectLst>
            <a:softEdge rad="12700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Zona 13, septiembre 2022</a:t>
            </a:r>
            <a:endParaRPr dirty="0"/>
          </a:p>
        </p:txBody>
      </p:sp>
      <p:sp>
        <p:nvSpPr>
          <p:cNvPr id="2528" name="Google Shape;2528;p34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9" name="Google Shape;2529;p34"/>
          <p:cNvGrpSpPr/>
          <p:nvPr/>
        </p:nvGrpSpPr>
        <p:grpSpPr>
          <a:xfrm rot="-2137134">
            <a:off x="6013163" y="1962953"/>
            <a:ext cx="929830" cy="759114"/>
            <a:chOff x="7020826" y="406413"/>
            <a:chExt cx="1828858" cy="1493081"/>
          </a:xfrm>
        </p:grpSpPr>
        <p:grpSp>
          <p:nvGrpSpPr>
            <p:cNvPr id="2530" name="Google Shape;2530;p34"/>
            <p:cNvGrpSpPr/>
            <p:nvPr/>
          </p:nvGrpSpPr>
          <p:grpSpPr>
            <a:xfrm rot="1319192">
              <a:off x="7145131" y="666916"/>
              <a:ext cx="1580247" cy="971022"/>
              <a:chOff x="11992918" y="216026"/>
              <a:chExt cx="1580199" cy="970993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12079014" y="254855"/>
                <a:ext cx="1494103" cy="932163"/>
              </a:xfrm>
              <a:custGeom>
                <a:avLst/>
                <a:gdLst/>
                <a:ahLst/>
                <a:cxnLst/>
                <a:rect l="l" t="t" r="r" b="b"/>
                <a:pathLst>
                  <a:path w="53485" h="33369" extrusionOk="0">
                    <a:moveTo>
                      <a:pt x="25249" y="14781"/>
                    </a:moveTo>
                    <a:cubicBezTo>
                      <a:pt x="26168" y="14781"/>
                      <a:pt x="27256" y="14937"/>
                      <a:pt x="28221" y="15499"/>
                    </a:cubicBezTo>
                    <a:cubicBezTo>
                      <a:pt x="28196" y="15599"/>
                      <a:pt x="28196" y="15674"/>
                      <a:pt x="28171" y="15774"/>
                    </a:cubicBezTo>
                    <a:lnTo>
                      <a:pt x="25590" y="15774"/>
                    </a:lnTo>
                    <a:lnTo>
                      <a:pt x="24136" y="15022"/>
                    </a:lnTo>
                    <a:cubicBezTo>
                      <a:pt x="24161" y="14972"/>
                      <a:pt x="24186" y="14922"/>
                      <a:pt x="24186" y="14847"/>
                    </a:cubicBezTo>
                    <a:cubicBezTo>
                      <a:pt x="24494" y="14809"/>
                      <a:pt x="24856" y="14781"/>
                      <a:pt x="25249" y="14781"/>
                    </a:cubicBezTo>
                    <a:close/>
                    <a:moveTo>
                      <a:pt x="12668" y="0"/>
                    </a:moveTo>
                    <a:cubicBezTo>
                      <a:pt x="8261" y="0"/>
                      <a:pt x="4008" y="2443"/>
                      <a:pt x="1931" y="6651"/>
                    </a:cubicBezTo>
                    <a:cubicBezTo>
                      <a:pt x="1" y="10561"/>
                      <a:pt x="427" y="15047"/>
                      <a:pt x="2657" y="18456"/>
                    </a:cubicBezTo>
                    <a:cubicBezTo>
                      <a:pt x="1755" y="19709"/>
                      <a:pt x="1505" y="21238"/>
                      <a:pt x="1981" y="22892"/>
                    </a:cubicBezTo>
                    <a:cubicBezTo>
                      <a:pt x="2131" y="23443"/>
                      <a:pt x="2632" y="23819"/>
                      <a:pt x="3184" y="23819"/>
                    </a:cubicBezTo>
                    <a:cubicBezTo>
                      <a:pt x="3284" y="23819"/>
                      <a:pt x="3409" y="23794"/>
                      <a:pt x="3510" y="23769"/>
                    </a:cubicBezTo>
                    <a:cubicBezTo>
                      <a:pt x="4186" y="23594"/>
                      <a:pt x="4562" y="22892"/>
                      <a:pt x="4387" y="22240"/>
                    </a:cubicBezTo>
                    <a:cubicBezTo>
                      <a:pt x="4211" y="21589"/>
                      <a:pt x="4211" y="21037"/>
                      <a:pt x="4362" y="20536"/>
                    </a:cubicBezTo>
                    <a:lnTo>
                      <a:pt x="4362" y="20536"/>
                    </a:lnTo>
                    <a:cubicBezTo>
                      <a:pt x="5239" y="21363"/>
                      <a:pt x="6241" y="22065"/>
                      <a:pt x="7369" y="22616"/>
                    </a:cubicBezTo>
                    <a:cubicBezTo>
                      <a:pt x="9062" y="23455"/>
                      <a:pt x="10860" y="23852"/>
                      <a:pt x="12630" y="23852"/>
                    </a:cubicBezTo>
                    <a:cubicBezTo>
                      <a:pt x="16625" y="23852"/>
                      <a:pt x="20485" y="21831"/>
                      <a:pt x="22708" y="18306"/>
                    </a:cubicBezTo>
                    <a:lnTo>
                      <a:pt x="24988" y="18280"/>
                    </a:lnTo>
                    <a:lnTo>
                      <a:pt x="28121" y="19910"/>
                    </a:lnTo>
                    <a:cubicBezTo>
                      <a:pt x="28698" y="23594"/>
                      <a:pt x="31003" y="26977"/>
                      <a:pt x="34612" y="28732"/>
                    </a:cubicBezTo>
                    <a:cubicBezTo>
                      <a:pt x="36303" y="29560"/>
                      <a:pt x="38097" y="29955"/>
                      <a:pt x="39863" y="29955"/>
                    </a:cubicBezTo>
                    <a:cubicBezTo>
                      <a:pt x="40714" y="29955"/>
                      <a:pt x="41558" y="29863"/>
                      <a:pt x="42382" y="29684"/>
                    </a:cubicBezTo>
                    <a:lnTo>
                      <a:pt x="42382" y="29684"/>
                    </a:lnTo>
                    <a:cubicBezTo>
                      <a:pt x="42307" y="30235"/>
                      <a:pt x="42056" y="30762"/>
                      <a:pt x="41580" y="31288"/>
                    </a:cubicBezTo>
                    <a:cubicBezTo>
                      <a:pt x="41104" y="31789"/>
                      <a:pt x="41154" y="32591"/>
                      <a:pt x="41655" y="33042"/>
                    </a:cubicBezTo>
                    <a:cubicBezTo>
                      <a:pt x="41906" y="33268"/>
                      <a:pt x="42207" y="33368"/>
                      <a:pt x="42507" y="33368"/>
                    </a:cubicBezTo>
                    <a:cubicBezTo>
                      <a:pt x="42833" y="33368"/>
                      <a:pt x="43184" y="33243"/>
                      <a:pt x="43435" y="32967"/>
                    </a:cubicBezTo>
                    <a:cubicBezTo>
                      <a:pt x="44562" y="31739"/>
                      <a:pt x="45039" y="30336"/>
                      <a:pt x="44863" y="28857"/>
                    </a:cubicBezTo>
                    <a:cubicBezTo>
                      <a:pt x="47269" y="27754"/>
                      <a:pt x="49324" y="25849"/>
                      <a:pt x="50577" y="23293"/>
                    </a:cubicBezTo>
                    <a:cubicBezTo>
                      <a:pt x="53485" y="17403"/>
                      <a:pt x="51054" y="10235"/>
                      <a:pt x="45139" y="7328"/>
                    </a:cubicBezTo>
                    <a:cubicBezTo>
                      <a:pt x="43456" y="6497"/>
                      <a:pt x="41669" y="6105"/>
                      <a:pt x="39907" y="6105"/>
                    </a:cubicBezTo>
                    <a:cubicBezTo>
                      <a:pt x="35501" y="6105"/>
                      <a:pt x="31250" y="8560"/>
                      <a:pt x="29174" y="12767"/>
                    </a:cubicBezTo>
                    <a:cubicBezTo>
                      <a:pt x="29049" y="13042"/>
                      <a:pt x="28923" y="13318"/>
                      <a:pt x="28823" y="13569"/>
                    </a:cubicBezTo>
                    <a:cubicBezTo>
                      <a:pt x="27730" y="13022"/>
                      <a:pt x="26558" y="12860"/>
                      <a:pt x="25557" y="12860"/>
                    </a:cubicBezTo>
                    <a:cubicBezTo>
                      <a:pt x="25180" y="12860"/>
                      <a:pt x="24827" y="12883"/>
                      <a:pt x="24512" y="12917"/>
                    </a:cubicBezTo>
                    <a:cubicBezTo>
                      <a:pt x="24888" y="8180"/>
                      <a:pt x="22407" y="3443"/>
                      <a:pt x="17896" y="1213"/>
                    </a:cubicBezTo>
                    <a:cubicBezTo>
                      <a:pt x="16214" y="390"/>
                      <a:pt x="14429" y="0"/>
                      <a:pt x="12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12094434" y="349108"/>
                <a:ext cx="1192350" cy="799388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28616" extrusionOk="0">
                    <a:moveTo>
                      <a:pt x="1422" y="1"/>
                    </a:moveTo>
                    <a:cubicBezTo>
                      <a:pt x="966" y="1"/>
                      <a:pt x="529" y="250"/>
                      <a:pt x="301" y="671"/>
                    </a:cubicBezTo>
                    <a:cubicBezTo>
                      <a:pt x="0" y="1297"/>
                      <a:pt x="226" y="2049"/>
                      <a:pt x="852" y="2375"/>
                    </a:cubicBezTo>
                    <a:lnTo>
                      <a:pt x="37419" y="21373"/>
                    </a:lnTo>
                    <a:cubicBezTo>
                      <a:pt x="38321" y="21849"/>
                      <a:pt x="39048" y="22576"/>
                      <a:pt x="39424" y="23378"/>
                    </a:cubicBezTo>
                    <a:cubicBezTo>
                      <a:pt x="39975" y="24556"/>
                      <a:pt x="39825" y="25533"/>
                      <a:pt x="38923" y="26511"/>
                    </a:cubicBezTo>
                    <a:cubicBezTo>
                      <a:pt x="38446" y="27037"/>
                      <a:pt x="38497" y="27814"/>
                      <a:pt x="38998" y="28290"/>
                    </a:cubicBezTo>
                    <a:cubicBezTo>
                      <a:pt x="39248" y="28516"/>
                      <a:pt x="39549" y="28616"/>
                      <a:pt x="39850" y="28616"/>
                    </a:cubicBezTo>
                    <a:cubicBezTo>
                      <a:pt x="40176" y="28616"/>
                      <a:pt x="40527" y="28491"/>
                      <a:pt x="40777" y="28215"/>
                    </a:cubicBezTo>
                    <a:cubicBezTo>
                      <a:pt x="42356" y="26485"/>
                      <a:pt x="42682" y="24405"/>
                      <a:pt x="41705" y="22325"/>
                    </a:cubicBezTo>
                    <a:cubicBezTo>
                      <a:pt x="41078" y="20997"/>
                      <a:pt x="39975" y="19869"/>
                      <a:pt x="38572" y="19167"/>
                    </a:cubicBezTo>
                    <a:lnTo>
                      <a:pt x="2005" y="144"/>
                    </a:lnTo>
                    <a:cubicBezTo>
                      <a:pt x="1817" y="47"/>
                      <a:pt x="1618" y="1"/>
                      <a:pt x="14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4"/>
              <p:cNvSpPr/>
              <p:nvPr/>
            </p:nvSpPr>
            <p:spPr>
              <a:xfrm>
                <a:off x="12058007" y="654885"/>
                <a:ext cx="1404488" cy="226162"/>
              </a:xfrm>
              <a:custGeom>
                <a:avLst/>
                <a:gdLst/>
                <a:ahLst/>
                <a:cxnLst/>
                <a:rect l="l" t="t" r="r" b="b"/>
                <a:pathLst>
                  <a:path w="50277" h="8096" extrusionOk="0">
                    <a:moveTo>
                      <a:pt x="49024" y="1"/>
                    </a:moveTo>
                    <a:lnTo>
                      <a:pt x="6693" y="126"/>
                    </a:lnTo>
                    <a:cubicBezTo>
                      <a:pt x="5139" y="151"/>
                      <a:pt x="3635" y="627"/>
                      <a:pt x="2482" y="1529"/>
                    </a:cubicBezTo>
                    <a:cubicBezTo>
                      <a:pt x="653" y="2908"/>
                      <a:pt x="1" y="4938"/>
                      <a:pt x="602" y="7194"/>
                    </a:cubicBezTo>
                    <a:cubicBezTo>
                      <a:pt x="753" y="7745"/>
                      <a:pt x="1279" y="8096"/>
                      <a:pt x="1830" y="8096"/>
                    </a:cubicBezTo>
                    <a:cubicBezTo>
                      <a:pt x="1931" y="8096"/>
                      <a:pt x="2031" y="8096"/>
                      <a:pt x="2156" y="8071"/>
                    </a:cubicBezTo>
                    <a:cubicBezTo>
                      <a:pt x="2808" y="7870"/>
                      <a:pt x="3209" y="7194"/>
                      <a:pt x="3033" y="6517"/>
                    </a:cubicBezTo>
                    <a:cubicBezTo>
                      <a:pt x="2683" y="5239"/>
                      <a:pt x="2983" y="4286"/>
                      <a:pt x="4011" y="3509"/>
                    </a:cubicBezTo>
                    <a:cubicBezTo>
                      <a:pt x="4738" y="2958"/>
                      <a:pt x="5690" y="2632"/>
                      <a:pt x="6718" y="2632"/>
                    </a:cubicBezTo>
                    <a:lnTo>
                      <a:pt x="49024" y="2507"/>
                    </a:lnTo>
                    <a:cubicBezTo>
                      <a:pt x="49725" y="2507"/>
                      <a:pt x="50277" y="1930"/>
                      <a:pt x="50277" y="1254"/>
                    </a:cubicBezTo>
                    <a:cubicBezTo>
                      <a:pt x="50277" y="552"/>
                      <a:pt x="49725" y="1"/>
                      <a:pt x="490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4"/>
              <p:cNvSpPr/>
              <p:nvPr/>
            </p:nvSpPr>
            <p:spPr>
              <a:xfrm>
                <a:off x="12793144" y="413666"/>
                <a:ext cx="674267" cy="590294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1131" extrusionOk="0">
                    <a:moveTo>
                      <a:pt x="12078" y="0"/>
                    </a:moveTo>
                    <a:cubicBezTo>
                      <a:pt x="8176" y="0"/>
                      <a:pt x="4423" y="2168"/>
                      <a:pt x="2582" y="5904"/>
                    </a:cubicBezTo>
                    <a:cubicBezTo>
                      <a:pt x="1" y="11142"/>
                      <a:pt x="2156" y="17483"/>
                      <a:pt x="7394" y="20039"/>
                    </a:cubicBezTo>
                    <a:cubicBezTo>
                      <a:pt x="8897" y="20780"/>
                      <a:pt x="10490" y="21130"/>
                      <a:pt x="12060" y="21130"/>
                    </a:cubicBezTo>
                    <a:cubicBezTo>
                      <a:pt x="15961" y="21130"/>
                      <a:pt x="19714" y="18963"/>
                      <a:pt x="21555" y="15227"/>
                    </a:cubicBezTo>
                    <a:cubicBezTo>
                      <a:pt x="24136" y="9989"/>
                      <a:pt x="21981" y="3648"/>
                      <a:pt x="16743" y="1092"/>
                    </a:cubicBezTo>
                    <a:cubicBezTo>
                      <a:pt x="15240" y="351"/>
                      <a:pt x="13647" y="0"/>
                      <a:pt x="120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4"/>
              <p:cNvSpPr/>
              <p:nvPr/>
            </p:nvSpPr>
            <p:spPr>
              <a:xfrm>
                <a:off x="12753951" y="386736"/>
                <a:ext cx="760363" cy="66655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61" extrusionOk="0">
                    <a:moveTo>
                      <a:pt x="13613" y="1981"/>
                    </a:moveTo>
                    <a:cubicBezTo>
                      <a:pt x="15089" y="1981"/>
                      <a:pt x="16587" y="2311"/>
                      <a:pt x="17995" y="3008"/>
                    </a:cubicBezTo>
                    <a:cubicBezTo>
                      <a:pt x="22933" y="5414"/>
                      <a:pt x="24963" y="11404"/>
                      <a:pt x="22532" y="16316"/>
                    </a:cubicBezTo>
                    <a:cubicBezTo>
                      <a:pt x="20816" y="19838"/>
                      <a:pt x="17277" y="21880"/>
                      <a:pt x="13606" y="21880"/>
                    </a:cubicBezTo>
                    <a:cubicBezTo>
                      <a:pt x="12130" y="21880"/>
                      <a:pt x="10632" y="21550"/>
                      <a:pt x="9223" y="20853"/>
                    </a:cubicBezTo>
                    <a:cubicBezTo>
                      <a:pt x="4286" y="18447"/>
                      <a:pt x="2256" y="12457"/>
                      <a:pt x="4687" y="7544"/>
                    </a:cubicBezTo>
                    <a:cubicBezTo>
                      <a:pt x="6403" y="4023"/>
                      <a:pt x="9942" y="1981"/>
                      <a:pt x="13613" y="1981"/>
                    </a:cubicBezTo>
                    <a:close/>
                    <a:moveTo>
                      <a:pt x="13625" y="1"/>
                    </a:moveTo>
                    <a:cubicBezTo>
                      <a:pt x="9225" y="1"/>
                      <a:pt x="4982" y="2447"/>
                      <a:pt x="2908" y="6667"/>
                    </a:cubicBezTo>
                    <a:cubicBezTo>
                      <a:pt x="0" y="12557"/>
                      <a:pt x="2431" y="19725"/>
                      <a:pt x="8346" y="22632"/>
                    </a:cubicBezTo>
                    <a:cubicBezTo>
                      <a:pt x="10034" y="23465"/>
                      <a:pt x="11827" y="23860"/>
                      <a:pt x="13594" y="23860"/>
                    </a:cubicBezTo>
                    <a:cubicBezTo>
                      <a:pt x="17994" y="23860"/>
                      <a:pt x="22237" y="21413"/>
                      <a:pt x="24311" y="17194"/>
                    </a:cubicBezTo>
                    <a:cubicBezTo>
                      <a:pt x="27218" y="11304"/>
                      <a:pt x="24787" y="4136"/>
                      <a:pt x="18873" y="1229"/>
                    </a:cubicBezTo>
                    <a:cubicBezTo>
                      <a:pt x="17185" y="395"/>
                      <a:pt x="15392" y="1"/>
                      <a:pt x="13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12892565" y="491046"/>
                <a:ext cx="196076" cy="253929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9090" extrusionOk="0">
                    <a:moveTo>
                      <a:pt x="6743" y="1"/>
                    </a:moveTo>
                    <a:cubicBezTo>
                      <a:pt x="5690" y="51"/>
                      <a:pt x="4738" y="402"/>
                      <a:pt x="3835" y="903"/>
                    </a:cubicBezTo>
                    <a:cubicBezTo>
                      <a:pt x="2958" y="1429"/>
                      <a:pt x="2156" y="2131"/>
                      <a:pt x="1505" y="2958"/>
                    </a:cubicBezTo>
                    <a:cubicBezTo>
                      <a:pt x="1379" y="3184"/>
                      <a:pt x="1179" y="3384"/>
                      <a:pt x="1078" y="3635"/>
                    </a:cubicBezTo>
                    <a:cubicBezTo>
                      <a:pt x="953" y="3861"/>
                      <a:pt x="803" y="4086"/>
                      <a:pt x="702" y="4337"/>
                    </a:cubicBezTo>
                    <a:cubicBezTo>
                      <a:pt x="602" y="4562"/>
                      <a:pt x="502" y="4813"/>
                      <a:pt x="427" y="5064"/>
                    </a:cubicBezTo>
                    <a:cubicBezTo>
                      <a:pt x="327" y="5314"/>
                      <a:pt x="276" y="5590"/>
                      <a:pt x="226" y="5840"/>
                    </a:cubicBezTo>
                    <a:cubicBezTo>
                      <a:pt x="1" y="6868"/>
                      <a:pt x="101" y="7946"/>
                      <a:pt x="402" y="8898"/>
                    </a:cubicBezTo>
                    <a:cubicBezTo>
                      <a:pt x="427" y="8973"/>
                      <a:pt x="477" y="9023"/>
                      <a:pt x="552" y="9074"/>
                    </a:cubicBezTo>
                    <a:cubicBezTo>
                      <a:pt x="579" y="9084"/>
                      <a:pt x="607" y="9089"/>
                      <a:pt x="635" y="9089"/>
                    </a:cubicBezTo>
                    <a:cubicBezTo>
                      <a:pt x="737" y="9089"/>
                      <a:pt x="839" y="9022"/>
                      <a:pt x="878" y="8923"/>
                    </a:cubicBezTo>
                    <a:lnTo>
                      <a:pt x="903" y="8898"/>
                    </a:lnTo>
                    <a:cubicBezTo>
                      <a:pt x="1254" y="7971"/>
                      <a:pt x="1505" y="7144"/>
                      <a:pt x="1906" y="6367"/>
                    </a:cubicBezTo>
                    <a:cubicBezTo>
                      <a:pt x="2081" y="5991"/>
                      <a:pt x="2307" y="5640"/>
                      <a:pt x="2507" y="5264"/>
                    </a:cubicBezTo>
                    <a:cubicBezTo>
                      <a:pt x="2733" y="4938"/>
                      <a:pt x="2958" y="4562"/>
                      <a:pt x="3209" y="4236"/>
                    </a:cubicBezTo>
                    <a:cubicBezTo>
                      <a:pt x="3710" y="3585"/>
                      <a:pt x="4286" y="2958"/>
                      <a:pt x="4913" y="2332"/>
                    </a:cubicBezTo>
                    <a:cubicBezTo>
                      <a:pt x="5540" y="1730"/>
                      <a:pt x="6216" y="1104"/>
                      <a:pt x="6918" y="452"/>
                    </a:cubicBezTo>
                    <a:lnTo>
                      <a:pt x="6943" y="452"/>
                    </a:lnTo>
                    <a:cubicBezTo>
                      <a:pt x="6993" y="402"/>
                      <a:pt x="7018" y="327"/>
                      <a:pt x="7018" y="251"/>
                    </a:cubicBezTo>
                    <a:cubicBezTo>
                      <a:pt x="7018" y="101"/>
                      <a:pt x="6893" y="1"/>
                      <a:pt x="6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4"/>
              <p:cNvSpPr/>
              <p:nvPr/>
            </p:nvSpPr>
            <p:spPr>
              <a:xfrm>
                <a:off x="12032111" y="242843"/>
                <a:ext cx="673541" cy="590853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1151" extrusionOk="0">
                    <a:moveTo>
                      <a:pt x="12057" y="0"/>
                    </a:moveTo>
                    <a:cubicBezTo>
                      <a:pt x="8163" y="0"/>
                      <a:pt x="4423" y="2168"/>
                      <a:pt x="2582" y="5903"/>
                    </a:cubicBezTo>
                    <a:cubicBezTo>
                      <a:pt x="1" y="11142"/>
                      <a:pt x="2156" y="17482"/>
                      <a:pt x="7394" y="20064"/>
                    </a:cubicBezTo>
                    <a:cubicBezTo>
                      <a:pt x="8890" y="20801"/>
                      <a:pt x="10477" y="21150"/>
                      <a:pt x="12040" y="21150"/>
                    </a:cubicBezTo>
                    <a:cubicBezTo>
                      <a:pt x="15948" y="21150"/>
                      <a:pt x="19711" y="18969"/>
                      <a:pt x="21555" y="15227"/>
                    </a:cubicBezTo>
                    <a:cubicBezTo>
                      <a:pt x="24111" y="9989"/>
                      <a:pt x="21956" y="3673"/>
                      <a:pt x="16717" y="1091"/>
                    </a:cubicBezTo>
                    <a:cubicBezTo>
                      <a:pt x="15215" y="351"/>
                      <a:pt x="13624" y="0"/>
                      <a:pt x="1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4"/>
              <p:cNvSpPr/>
              <p:nvPr/>
            </p:nvSpPr>
            <p:spPr>
              <a:xfrm>
                <a:off x="11992918" y="216026"/>
                <a:ext cx="760363" cy="66641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56" extrusionOk="0">
                    <a:moveTo>
                      <a:pt x="13612" y="1976"/>
                    </a:moveTo>
                    <a:cubicBezTo>
                      <a:pt x="15089" y="1976"/>
                      <a:pt x="16586" y="2306"/>
                      <a:pt x="17995" y="3004"/>
                    </a:cubicBezTo>
                    <a:cubicBezTo>
                      <a:pt x="22907" y="5435"/>
                      <a:pt x="24963" y="11400"/>
                      <a:pt x="22531" y="16337"/>
                    </a:cubicBezTo>
                    <a:cubicBezTo>
                      <a:pt x="20798" y="19839"/>
                      <a:pt x="17269" y="21877"/>
                      <a:pt x="13596" y="21877"/>
                    </a:cubicBezTo>
                    <a:cubicBezTo>
                      <a:pt x="12117" y="21877"/>
                      <a:pt x="10615" y="21546"/>
                      <a:pt x="9198" y="20848"/>
                    </a:cubicBezTo>
                    <a:cubicBezTo>
                      <a:pt x="4286" y="18442"/>
                      <a:pt x="2256" y="12452"/>
                      <a:pt x="4662" y="7540"/>
                    </a:cubicBezTo>
                    <a:cubicBezTo>
                      <a:pt x="6396" y="4019"/>
                      <a:pt x="9940" y="1976"/>
                      <a:pt x="13612" y="1976"/>
                    </a:cubicBezTo>
                    <a:close/>
                    <a:moveTo>
                      <a:pt x="13625" y="1"/>
                    </a:moveTo>
                    <a:cubicBezTo>
                      <a:pt x="9211" y="1"/>
                      <a:pt x="4966" y="2456"/>
                      <a:pt x="2907" y="6663"/>
                    </a:cubicBezTo>
                    <a:cubicBezTo>
                      <a:pt x="0" y="12553"/>
                      <a:pt x="2431" y="19721"/>
                      <a:pt x="8321" y="22628"/>
                    </a:cubicBezTo>
                    <a:cubicBezTo>
                      <a:pt x="10016" y="23461"/>
                      <a:pt x="11814" y="23856"/>
                      <a:pt x="13585" y="23856"/>
                    </a:cubicBezTo>
                    <a:cubicBezTo>
                      <a:pt x="17994" y="23856"/>
                      <a:pt x="22237" y="21409"/>
                      <a:pt x="24311" y="17189"/>
                    </a:cubicBezTo>
                    <a:cubicBezTo>
                      <a:pt x="27218" y="11300"/>
                      <a:pt x="24762" y="4132"/>
                      <a:pt x="18872" y="1224"/>
                    </a:cubicBezTo>
                    <a:cubicBezTo>
                      <a:pt x="17182" y="394"/>
                      <a:pt x="15390" y="1"/>
                      <a:pt x="13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12130833" y="320223"/>
                <a:ext cx="196774" cy="253901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9089" extrusionOk="0">
                    <a:moveTo>
                      <a:pt x="6767" y="1"/>
                    </a:moveTo>
                    <a:cubicBezTo>
                      <a:pt x="5715" y="51"/>
                      <a:pt x="4737" y="402"/>
                      <a:pt x="3860" y="903"/>
                    </a:cubicBezTo>
                    <a:cubicBezTo>
                      <a:pt x="2958" y="1429"/>
                      <a:pt x="2156" y="2131"/>
                      <a:pt x="1529" y="2983"/>
                    </a:cubicBezTo>
                    <a:cubicBezTo>
                      <a:pt x="1379" y="3184"/>
                      <a:pt x="1203" y="3384"/>
                      <a:pt x="1078" y="3635"/>
                    </a:cubicBezTo>
                    <a:cubicBezTo>
                      <a:pt x="953" y="3860"/>
                      <a:pt x="827" y="4086"/>
                      <a:pt x="702" y="4336"/>
                    </a:cubicBezTo>
                    <a:cubicBezTo>
                      <a:pt x="602" y="4587"/>
                      <a:pt x="527" y="4838"/>
                      <a:pt x="426" y="5088"/>
                    </a:cubicBezTo>
                    <a:cubicBezTo>
                      <a:pt x="326" y="5314"/>
                      <a:pt x="276" y="5590"/>
                      <a:pt x="251" y="5840"/>
                    </a:cubicBezTo>
                    <a:cubicBezTo>
                      <a:pt x="0" y="6868"/>
                      <a:pt x="101" y="7945"/>
                      <a:pt x="426" y="8898"/>
                    </a:cubicBezTo>
                    <a:cubicBezTo>
                      <a:pt x="452" y="8973"/>
                      <a:pt x="502" y="9048"/>
                      <a:pt x="577" y="9073"/>
                    </a:cubicBezTo>
                    <a:cubicBezTo>
                      <a:pt x="604" y="9084"/>
                      <a:pt x="632" y="9089"/>
                      <a:pt x="659" y="9089"/>
                    </a:cubicBezTo>
                    <a:cubicBezTo>
                      <a:pt x="762" y="9089"/>
                      <a:pt x="863" y="9021"/>
                      <a:pt x="903" y="8923"/>
                    </a:cubicBezTo>
                    <a:lnTo>
                      <a:pt x="903" y="8898"/>
                    </a:lnTo>
                    <a:cubicBezTo>
                      <a:pt x="1279" y="7971"/>
                      <a:pt x="1529" y="7143"/>
                      <a:pt x="1930" y="6392"/>
                    </a:cubicBezTo>
                    <a:cubicBezTo>
                      <a:pt x="2081" y="5991"/>
                      <a:pt x="2331" y="5640"/>
                      <a:pt x="2532" y="5264"/>
                    </a:cubicBezTo>
                    <a:cubicBezTo>
                      <a:pt x="2757" y="4938"/>
                      <a:pt x="2958" y="4587"/>
                      <a:pt x="3234" y="4261"/>
                    </a:cubicBezTo>
                    <a:cubicBezTo>
                      <a:pt x="3735" y="3585"/>
                      <a:pt x="4286" y="2958"/>
                      <a:pt x="4913" y="2331"/>
                    </a:cubicBezTo>
                    <a:cubicBezTo>
                      <a:pt x="5539" y="1730"/>
                      <a:pt x="6216" y="1128"/>
                      <a:pt x="6918" y="477"/>
                    </a:cubicBezTo>
                    <a:lnTo>
                      <a:pt x="6943" y="452"/>
                    </a:lnTo>
                    <a:cubicBezTo>
                      <a:pt x="6993" y="402"/>
                      <a:pt x="7043" y="326"/>
                      <a:pt x="7043" y="251"/>
                    </a:cubicBezTo>
                    <a:cubicBezTo>
                      <a:pt x="7018" y="101"/>
                      <a:pt x="6893" y="1"/>
                      <a:pt x="6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4"/>
              <p:cNvSpPr/>
              <p:nvPr/>
            </p:nvSpPr>
            <p:spPr>
              <a:xfrm>
                <a:off x="12661542" y="575242"/>
                <a:ext cx="196746" cy="85984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078" extrusionOk="0">
                    <a:moveTo>
                      <a:pt x="2577" y="1"/>
                    </a:moveTo>
                    <a:cubicBezTo>
                      <a:pt x="1168" y="1"/>
                      <a:pt x="89" y="320"/>
                      <a:pt x="0" y="345"/>
                    </a:cubicBezTo>
                    <a:lnTo>
                      <a:pt x="251" y="2200"/>
                    </a:lnTo>
                    <a:cubicBezTo>
                      <a:pt x="263" y="2187"/>
                      <a:pt x="1160" y="1924"/>
                      <a:pt x="2327" y="1924"/>
                    </a:cubicBezTo>
                    <a:cubicBezTo>
                      <a:pt x="3436" y="1924"/>
                      <a:pt x="4790" y="2161"/>
                      <a:pt x="5865" y="3077"/>
                    </a:cubicBezTo>
                    <a:lnTo>
                      <a:pt x="7043" y="1498"/>
                    </a:lnTo>
                    <a:cubicBezTo>
                      <a:pt x="5653" y="307"/>
                      <a:pt x="3957" y="1"/>
                      <a:pt x="2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1" name="Google Shape;2541;p34"/>
            <p:cNvGrpSpPr/>
            <p:nvPr/>
          </p:nvGrpSpPr>
          <p:grpSpPr>
            <a:xfrm rot="1319192">
              <a:off x="7145131" y="667969"/>
              <a:ext cx="1580247" cy="971022"/>
              <a:chOff x="11992918" y="216026"/>
              <a:chExt cx="1580199" cy="970993"/>
            </a:xfrm>
          </p:grpSpPr>
          <p:sp>
            <p:nvSpPr>
              <p:cNvPr id="2542" name="Google Shape;2542;p34"/>
              <p:cNvSpPr/>
              <p:nvPr/>
            </p:nvSpPr>
            <p:spPr>
              <a:xfrm>
                <a:off x="12079014" y="254855"/>
                <a:ext cx="1494103" cy="932163"/>
              </a:xfrm>
              <a:custGeom>
                <a:avLst/>
                <a:gdLst/>
                <a:ahLst/>
                <a:cxnLst/>
                <a:rect l="l" t="t" r="r" b="b"/>
                <a:pathLst>
                  <a:path w="53485" h="33369" extrusionOk="0">
                    <a:moveTo>
                      <a:pt x="25249" y="14781"/>
                    </a:moveTo>
                    <a:cubicBezTo>
                      <a:pt x="26168" y="14781"/>
                      <a:pt x="27256" y="14937"/>
                      <a:pt x="28221" y="15499"/>
                    </a:cubicBezTo>
                    <a:cubicBezTo>
                      <a:pt x="28196" y="15599"/>
                      <a:pt x="28196" y="15674"/>
                      <a:pt x="28171" y="15774"/>
                    </a:cubicBezTo>
                    <a:lnTo>
                      <a:pt x="25590" y="15774"/>
                    </a:lnTo>
                    <a:lnTo>
                      <a:pt x="24136" y="15022"/>
                    </a:lnTo>
                    <a:cubicBezTo>
                      <a:pt x="24161" y="14972"/>
                      <a:pt x="24186" y="14922"/>
                      <a:pt x="24186" y="14847"/>
                    </a:cubicBezTo>
                    <a:cubicBezTo>
                      <a:pt x="24494" y="14809"/>
                      <a:pt x="24856" y="14781"/>
                      <a:pt x="25249" y="14781"/>
                    </a:cubicBezTo>
                    <a:close/>
                    <a:moveTo>
                      <a:pt x="12668" y="0"/>
                    </a:moveTo>
                    <a:cubicBezTo>
                      <a:pt x="8261" y="0"/>
                      <a:pt x="4008" y="2443"/>
                      <a:pt x="1931" y="6651"/>
                    </a:cubicBezTo>
                    <a:cubicBezTo>
                      <a:pt x="1" y="10561"/>
                      <a:pt x="427" y="15047"/>
                      <a:pt x="2657" y="18456"/>
                    </a:cubicBezTo>
                    <a:cubicBezTo>
                      <a:pt x="1755" y="19709"/>
                      <a:pt x="1505" y="21238"/>
                      <a:pt x="1981" y="22892"/>
                    </a:cubicBezTo>
                    <a:cubicBezTo>
                      <a:pt x="2131" y="23443"/>
                      <a:pt x="2632" y="23819"/>
                      <a:pt x="3184" y="23819"/>
                    </a:cubicBezTo>
                    <a:cubicBezTo>
                      <a:pt x="3284" y="23819"/>
                      <a:pt x="3409" y="23794"/>
                      <a:pt x="3510" y="23769"/>
                    </a:cubicBezTo>
                    <a:cubicBezTo>
                      <a:pt x="4186" y="23594"/>
                      <a:pt x="4562" y="22892"/>
                      <a:pt x="4387" y="22240"/>
                    </a:cubicBezTo>
                    <a:cubicBezTo>
                      <a:pt x="4211" y="21589"/>
                      <a:pt x="4211" y="21037"/>
                      <a:pt x="4362" y="20536"/>
                    </a:cubicBezTo>
                    <a:lnTo>
                      <a:pt x="4362" y="20536"/>
                    </a:lnTo>
                    <a:cubicBezTo>
                      <a:pt x="5239" y="21363"/>
                      <a:pt x="6241" y="22065"/>
                      <a:pt x="7369" y="22616"/>
                    </a:cubicBezTo>
                    <a:cubicBezTo>
                      <a:pt x="9062" y="23455"/>
                      <a:pt x="10860" y="23852"/>
                      <a:pt x="12630" y="23852"/>
                    </a:cubicBezTo>
                    <a:cubicBezTo>
                      <a:pt x="16625" y="23852"/>
                      <a:pt x="20485" y="21831"/>
                      <a:pt x="22708" y="18306"/>
                    </a:cubicBezTo>
                    <a:lnTo>
                      <a:pt x="24988" y="18280"/>
                    </a:lnTo>
                    <a:lnTo>
                      <a:pt x="28121" y="19910"/>
                    </a:lnTo>
                    <a:cubicBezTo>
                      <a:pt x="28698" y="23594"/>
                      <a:pt x="31003" y="26977"/>
                      <a:pt x="34612" y="28732"/>
                    </a:cubicBezTo>
                    <a:cubicBezTo>
                      <a:pt x="36303" y="29560"/>
                      <a:pt x="38097" y="29955"/>
                      <a:pt x="39863" y="29955"/>
                    </a:cubicBezTo>
                    <a:cubicBezTo>
                      <a:pt x="40714" y="29955"/>
                      <a:pt x="41558" y="29863"/>
                      <a:pt x="42382" y="29684"/>
                    </a:cubicBezTo>
                    <a:lnTo>
                      <a:pt x="42382" y="29684"/>
                    </a:lnTo>
                    <a:cubicBezTo>
                      <a:pt x="42307" y="30235"/>
                      <a:pt x="42056" y="30762"/>
                      <a:pt x="41580" y="31288"/>
                    </a:cubicBezTo>
                    <a:cubicBezTo>
                      <a:pt x="41104" y="31789"/>
                      <a:pt x="41154" y="32591"/>
                      <a:pt x="41655" y="33042"/>
                    </a:cubicBezTo>
                    <a:cubicBezTo>
                      <a:pt x="41906" y="33268"/>
                      <a:pt x="42207" y="33368"/>
                      <a:pt x="42507" y="33368"/>
                    </a:cubicBezTo>
                    <a:cubicBezTo>
                      <a:pt x="42833" y="33368"/>
                      <a:pt x="43184" y="33243"/>
                      <a:pt x="43435" y="32967"/>
                    </a:cubicBezTo>
                    <a:cubicBezTo>
                      <a:pt x="44562" y="31739"/>
                      <a:pt x="45039" y="30336"/>
                      <a:pt x="44863" y="28857"/>
                    </a:cubicBezTo>
                    <a:cubicBezTo>
                      <a:pt x="47269" y="27754"/>
                      <a:pt x="49324" y="25849"/>
                      <a:pt x="50577" y="23293"/>
                    </a:cubicBezTo>
                    <a:cubicBezTo>
                      <a:pt x="53485" y="17403"/>
                      <a:pt x="51054" y="10235"/>
                      <a:pt x="45139" y="7328"/>
                    </a:cubicBezTo>
                    <a:cubicBezTo>
                      <a:pt x="43456" y="6497"/>
                      <a:pt x="41669" y="6105"/>
                      <a:pt x="39907" y="6105"/>
                    </a:cubicBezTo>
                    <a:cubicBezTo>
                      <a:pt x="35501" y="6105"/>
                      <a:pt x="31250" y="8560"/>
                      <a:pt x="29174" y="12767"/>
                    </a:cubicBezTo>
                    <a:cubicBezTo>
                      <a:pt x="29049" y="13042"/>
                      <a:pt x="28923" y="13318"/>
                      <a:pt x="28823" y="13569"/>
                    </a:cubicBezTo>
                    <a:cubicBezTo>
                      <a:pt x="27730" y="13022"/>
                      <a:pt x="26558" y="12860"/>
                      <a:pt x="25557" y="12860"/>
                    </a:cubicBezTo>
                    <a:cubicBezTo>
                      <a:pt x="25180" y="12860"/>
                      <a:pt x="24827" y="12883"/>
                      <a:pt x="24512" y="12917"/>
                    </a:cubicBezTo>
                    <a:cubicBezTo>
                      <a:pt x="24888" y="8180"/>
                      <a:pt x="22407" y="3443"/>
                      <a:pt x="17896" y="1213"/>
                    </a:cubicBezTo>
                    <a:cubicBezTo>
                      <a:pt x="16214" y="390"/>
                      <a:pt x="14429" y="0"/>
                      <a:pt x="12668" y="0"/>
                    </a:cubicBezTo>
                    <a:close/>
                  </a:path>
                </a:pathLst>
              </a:custGeom>
              <a:solidFill>
                <a:schemeClr val="dk1">
                  <a:alpha val="1466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4"/>
              <p:cNvSpPr/>
              <p:nvPr/>
            </p:nvSpPr>
            <p:spPr>
              <a:xfrm>
                <a:off x="12094434" y="349108"/>
                <a:ext cx="1192350" cy="799388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28616" extrusionOk="0">
                    <a:moveTo>
                      <a:pt x="1422" y="1"/>
                    </a:moveTo>
                    <a:cubicBezTo>
                      <a:pt x="966" y="1"/>
                      <a:pt x="529" y="250"/>
                      <a:pt x="301" y="671"/>
                    </a:cubicBezTo>
                    <a:cubicBezTo>
                      <a:pt x="0" y="1297"/>
                      <a:pt x="226" y="2049"/>
                      <a:pt x="852" y="2375"/>
                    </a:cubicBezTo>
                    <a:lnTo>
                      <a:pt x="37419" y="21373"/>
                    </a:lnTo>
                    <a:cubicBezTo>
                      <a:pt x="38321" y="21849"/>
                      <a:pt x="39048" y="22576"/>
                      <a:pt x="39424" y="23378"/>
                    </a:cubicBezTo>
                    <a:cubicBezTo>
                      <a:pt x="39975" y="24556"/>
                      <a:pt x="39825" y="25533"/>
                      <a:pt x="38923" y="26511"/>
                    </a:cubicBezTo>
                    <a:cubicBezTo>
                      <a:pt x="38446" y="27037"/>
                      <a:pt x="38497" y="27814"/>
                      <a:pt x="38998" y="28290"/>
                    </a:cubicBezTo>
                    <a:cubicBezTo>
                      <a:pt x="39248" y="28516"/>
                      <a:pt x="39549" y="28616"/>
                      <a:pt x="39850" y="28616"/>
                    </a:cubicBezTo>
                    <a:cubicBezTo>
                      <a:pt x="40176" y="28616"/>
                      <a:pt x="40527" y="28491"/>
                      <a:pt x="40777" y="28215"/>
                    </a:cubicBezTo>
                    <a:cubicBezTo>
                      <a:pt x="42356" y="26485"/>
                      <a:pt x="42682" y="24405"/>
                      <a:pt x="41705" y="22325"/>
                    </a:cubicBezTo>
                    <a:cubicBezTo>
                      <a:pt x="41078" y="20997"/>
                      <a:pt x="39975" y="19869"/>
                      <a:pt x="38572" y="19167"/>
                    </a:cubicBezTo>
                    <a:lnTo>
                      <a:pt x="2005" y="144"/>
                    </a:lnTo>
                    <a:cubicBezTo>
                      <a:pt x="1817" y="47"/>
                      <a:pt x="1618" y="1"/>
                      <a:pt x="1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4"/>
              <p:cNvSpPr/>
              <p:nvPr/>
            </p:nvSpPr>
            <p:spPr>
              <a:xfrm>
                <a:off x="12058007" y="654885"/>
                <a:ext cx="1404488" cy="226162"/>
              </a:xfrm>
              <a:custGeom>
                <a:avLst/>
                <a:gdLst/>
                <a:ahLst/>
                <a:cxnLst/>
                <a:rect l="l" t="t" r="r" b="b"/>
                <a:pathLst>
                  <a:path w="50277" h="8096" extrusionOk="0">
                    <a:moveTo>
                      <a:pt x="49024" y="1"/>
                    </a:moveTo>
                    <a:lnTo>
                      <a:pt x="6693" y="126"/>
                    </a:lnTo>
                    <a:cubicBezTo>
                      <a:pt x="5139" y="151"/>
                      <a:pt x="3635" y="627"/>
                      <a:pt x="2482" y="1529"/>
                    </a:cubicBezTo>
                    <a:cubicBezTo>
                      <a:pt x="653" y="2908"/>
                      <a:pt x="1" y="4938"/>
                      <a:pt x="602" y="7194"/>
                    </a:cubicBezTo>
                    <a:cubicBezTo>
                      <a:pt x="753" y="7745"/>
                      <a:pt x="1279" y="8096"/>
                      <a:pt x="1830" y="8096"/>
                    </a:cubicBezTo>
                    <a:cubicBezTo>
                      <a:pt x="1931" y="8096"/>
                      <a:pt x="2031" y="8096"/>
                      <a:pt x="2156" y="8071"/>
                    </a:cubicBezTo>
                    <a:cubicBezTo>
                      <a:pt x="2808" y="7870"/>
                      <a:pt x="3209" y="7194"/>
                      <a:pt x="3033" y="6517"/>
                    </a:cubicBezTo>
                    <a:cubicBezTo>
                      <a:pt x="2683" y="5239"/>
                      <a:pt x="2983" y="4286"/>
                      <a:pt x="4011" y="3509"/>
                    </a:cubicBezTo>
                    <a:cubicBezTo>
                      <a:pt x="4738" y="2958"/>
                      <a:pt x="5690" y="2632"/>
                      <a:pt x="6718" y="2632"/>
                    </a:cubicBezTo>
                    <a:lnTo>
                      <a:pt x="49024" y="2507"/>
                    </a:lnTo>
                    <a:cubicBezTo>
                      <a:pt x="49725" y="2507"/>
                      <a:pt x="50277" y="1930"/>
                      <a:pt x="50277" y="1254"/>
                    </a:cubicBezTo>
                    <a:cubicBezTo>
                      <a:pt x="50277" y="552"/>
                      <a:pt x="49725" y="1"/>
                      <a:pt x="490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12793144" y="413666"/>
                <a:ext cx="674267" cy="590294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1131" extrusionOk="0">
                    <a:moveTo>
                      <a:pt x="12078" y="0"/>
                    </a:moveTo>
                    <a:cubicBezTo>
                      <a:pt x="8176" y="0"/>
                      <a:pt x="4423" y="2168"/>
                      <a:pt x="2582" y="5904"/>
                    </a:cubicBezTo>
                    <a:cubicBezTo>
                      <a:pt x="1" y="11142"/>
                      <a:pt x="2156" y="17483"/>
                      <a:pt x="7394" y="20039"/>
                    </a:cubicBezTo>
                    <a:cubicBezTo>
                      <a:pt x="8897" y="20780"/>
                      <a:pt x="10490" y="21130"/>
                      <a:pt x="12060" y="21130"/>
                    </a:cubicBezTo>
                    <a:cubicBezTo>
                      <a:pt x="15961" y="21130"/>
                      <a:pt x="19714" y="18963"/>
                      <a:pt x="21555" y="15227"/>
                    </a:cubicBezTo>
                    <a:cubicBezTo>
                      <a:pt x="24136" y="9989"/>
                      <a:pt x="21981" y="3648"/>
                      <a:pt x="16743" y="1092"/>
                    </a:cubicBezTo>
                    <a:cubicBezTo>
                      <a:pt x="15240" y="351"/>
                      <a:pt x="13647" y="0"/>
                      <a:pt x="12078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4"/>
              <p:cNvSpPr/>
              <p:nvPr/>
            </p:nvSpPr>
            <p:spPr>
              <a:xfrm>
                <a:off x="12753951" y="386736"/>
                <a:ext cx="760363" cy="66655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61" extrusionOk="0">
                    <a:moveTo>
                      <a:pt x="13613" y="1981"/>
                    </a:moveTo>
                    <a:cubicBezTo>
                      <a:pt x="15089" y="1981"/>
                      <a:pt x="16587" y="2311"/>
                      <a:pt x="17995" y="3008"/>
                    </a:cubicBezTo>
                    <a:cubicBezTo>
                      <a:pt x="22933" y="5414"/>
                      <a:pt x="24963" y="11404"/>
                      <a:pt x="22532" y="16316"/>
                    </a:cubicBezTo>
                    <a:cubicBezTo>
                      <a:pt x="20816" y="19838"/>
                      <a:pt x="17277" y="21880"/>
                      <a:pt x="13606" y="21880"/>
                    </a:cubicBezTo>
                    <a:cubicBezTo>
                      <a:pt x="12130" y="21880"/>
                      <a:pt x="10632" y="21550"/>
                      <a:pt x="9223" y="20853"/>
                    </a:cubicBezTo>
                    <a:cubicBezTo>
                      <a:pt x="4286" y="18447"/>
                      <a:pt x="2256" y="12457"/>
                      <a:pt x="4687" y="7544"/>
                    </a:cubicBezTo>
                    <a:cubicBezTo>
                      <a:pt x="6403" y="4023"/>
                      <a:pt x="9942" y="1981"/>
                      <a:pt x="13613" y="1981"/>
                    </a:cubicBezTo>
                    <a:close/>
                    <a:moveTo>
                      <a:pt x="13625" y="1"/>
                    </a:moveTo>
                    <a:cubicBezTo>
                      <a:pt x="9225" y="1"/>
                      <a:pt x="4982" y="2447"/>
                      <a:pt x="2908" y="6667"/>
                    </a:cubicBezTo>
                    <a:cubicBezTo>
                      <a:pt x="0" y="12557"/>
                      <a:pt x="2431" y="19725"/>
                      <a:pt x="8346" y="22632"/>
                    </a:cubicBezTo>
                    <a:cubicBezTo>
                      <a:pt x="10034" y="23465"/>
                      <a:pt x="11827" y="23860"/>
                      <a:pt x="13594" y="23860"/>
                    </a:cubicBezTo>
                    <a:cubicBezTo>
                      <a:pt x="17994" y="23860"/>
                      <a:pt x="22237" y="21413"/>
                      <a:pt x="24311" y="17194"/>
                    </a:cubicBezTo>
                    <a:cubicBezTo>
                      <a:pt x="27218" y="11304"/>
                      <a:pt x="24787" y="4136"/>
                      <a:pt x="18873" y="1229"/>
                    </a:cubicBezTo>
                    <a:cubicBezTo>
                      <a:pt x="17185" y="395"/>
                      <a:pt x="15392" y="1"/>
                      <a:pt x="13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4"/>
              <p:cNvSpPr/>
              <p:nvPr/>
            </p:nvSpPr>
            <p:spPr>
              <a:xfrm>
                <a:off x="12892565" y="491046"/>
                <a:ext cx="196076" cy="253929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9090" extrusionOk="0">
                    <a:moveTo>
                      <a:pt x="6743" y="1"/>
                    </a:moveTo>
                    <a:cubicBezTo>
                      <a:pt x="5690" y="51"/>
                      <a:pt x="4738" y="402"/>
                      <a:pt x="3835" y="903"/>
                    </a:cubicBezTo>
                    <a:cubicBezTo>
                      <a:pt x="2958" y="1429"/>
                      <a:pt x="2156" y="2131"/>
                      <a:pt x="1505" y="2958"/>
                    </a:cubicBezTo>
                    <a:cubicBezTo>
                      <a:pt x="1379" y="3184"/>
                      <a:pt x="1179" y="3384"/>
                      <a:pt x="1078" y="3635"/>
                    </a:cubicBezTo>
                    <a:cubicBezTo>
                      <a:pt x="953" y="3861"/>
                      <a:pt x="803" y="4086"/>
                      <a:pt x="702" y="4337"/>
                    </a:cubicBezTo>
                    <a:cubicBezTo>
                      <a:pt x="602" y="4562"/>
                      <a:pt x="502" y="4813"/>
                      <a:pt x="427" y="5064"/>
                    </a:cubicBezTo>
                    <a:cubicBezTo>
                      <a:pt x="327" y="5314"/>
                      <a:pt x="276" y="5590"/>
                      <a:pt x="226" y="5840"/>
                    </a:cubicBezTo>
                    <a:cubicBezTo>
                      <a:pt x="1" y="6868"/>
                      <a:pt x="101" y="7946"/>
                      <a:pt x="402" y="8898"/>
                    </a:cubicBezTo>
                    <a:cubicBezTo>
                      <a:pt x="427" y="8973"/>
                      <a:pt x="477" y="9023"/>
                      <a:pt x="552" y="9074"/>
                    </a:cubicBezTo>
                    <a:cubicBezTo>
                      <a:pt x="579" y="9084"/>
                      <a:pt x="607" y="9089"/>
                      <a:pt x="635" y="9089"/>
                    </a:cubicBezTo>
                    <a:cubicBezTo>
                      <a:pt x="737" y="9089"/>
                      <a:pt x="839" y="9022"/>
                      <a:pt x="878" y="8923"/>
                    </a:cubicBezTo>
                    <a:lnTo>
                      <a:pt x="903" y="8898"/>
                    </a:lnTo>
                    <a:cubicBezTo>
                      <a:pt x="1254" y="7971"/>
                      <a:pt x="1505" y="7144"/>
                      <a:pt x="1906" y="6367"/>
                    </a:cubicBezTo>
                    <a:cubicBezTo>
                      <a:pt x="2081" y="5991"/>
                      <a:pt x="2307" y="5640"/>
                      <a:pt x="2507" y="5264"/>
                    </a:cubicBezTo>
                    <a:cubicBezTo>
                      <a:pt x="2733" y="4938"/>
                      <a:pt x="2958" y="4562"/>
                      <a:pt x="3209" y="4236"/>
                    </a:cubicBezTo>
                    <a:cubicBezTo>
                      <a:pt x="3710" y="3585"/>
                      <a:pt x="4286" y="2958"/>
                      <a:pt x="4913" y="2332"/>
                    </a:cubicBezTo>
                    <a:cubicBezTo>
                      <a:pt x="5540" y="1730"/>
                      <a:pt x="6216" y="1104"/>
                      <a:pt x="6918" y="452"/>
                    </a:cubicBezTo>
                    <a:lnTo>
                      <a:pt x="6943" y="452"/>
                    </a:lnTo>
                    <a:cubicBezTo>
                      <a:pt x="6993" y="402"/>
                      <a:pt x="7018" y="327"/>
                      <a:pt x="7018" y="251"/>
                    </a:cubicBezTo>
                    <a:cubicBezTo>
                      <a:pt x="7018" y="101"/>
                      <a:pt x="6893" y="1"/>
                      <a:pt x="6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12032111" y="242843"/>
                <a:ext cx="673541" cy="590853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1151" extrusionOk="0">
                    <a:moveTo>
                      <a:pt x="12057" y="0"/>
                    </a:moveTo>
                    <a:cubicBezTo>
                      <a:pt x="8163" y="0"/>
                      <a:pt x="4423" y="2168"/>
                      <a:pt x="2582" y="5903"/>
                    </a:cubicBezTo>
                    <a:cubicBezTo>
                      <a:pt x="1" y="11142"/>
                      <a:pt x="2156" y="17482"/>
                      <a:pt x="7394" y="20064"/>
                    </a:cubicBezTo>
                    <a:cubicBezTo>
                      <a:pt x="8890" y="20801"/>
                      <a:pt x="10477" y="21150"/>
                      <a:pt x="12040" y="21150"/>
                    </a:cubicBezTo>
                    <a:cubicBezTo>
                      <a:pt x="15948" y="21150"/>
                      <a:pt x="19711" y="18969"/>
                      <a:pt x="21555" y="15227"/>
                    </a:cubicBezTo>
                    <a:cubicBezTo>
                      <a:pt x="24111" y="9989"/>
                      <a:pt x="21956" y="3673"/>
                      <a:pt x="16717" y="1091"/>
                    </a:cubicBezTo>
                    <a:cubicBezTo>
                      <a:pt x="15215" y="351"/>
                      <a:pt x="13624" y="0"/>
                      <a:pt x="12057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4"/>
              <p:cNvSpPr/>
              <p:nvPr/>
            </p:nvSpPr>
            <p:spPr>
              <a:xfrm>
                <a:off x="11992918" y="216026"/>
                <a:ext cx="760363" cy="66641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56" extrusionOk="0">
                    <a:moveTo>
                      <a:pt x="13612" y="1976"/>
                    </a:moveTo>
                    <a:cubicBezTo>
                      <a:pt x="15089" y="1976"/>
                      <a:pt x="16586" y="2306"/>
                      <a:pt x="17995" y="3004"/>
                    </a:cubicBezTo>
                    <a:cubicBezTo>
                      <a:pt x="22907" y="5435"/>
                      <a:pt x="24963" y="11400"/>
                      <a:pt x="22531" y="16337"/>
                    </a:cubicBezTo>
                    <a:cubicBezTo>
                      <a:pt x="20798" y="19839"/>
                      <a:pt x="17269" y="21877"/>
                      <a:pt x="13596" y="21877"/>
                    </a:cubicBezTo>
                    <a:cubicBezTo>
                      <a:pt x="12117" y="21877"/>
                      <a:pt x="10615" y="21546"/>
                      <a:pt x="9198" y="20848"/>
                    </a:cubicBezTo>
                    <a:cubicBezTo>
                      <a:pt x="4286" y="18442"/>
                      <a:pt x="2256" y="12452"/>
                      <a:pt x="4662" y="7540"/>
                    </a:cubicBezTo>
                    <a:cubicBezTo>
                      <a:pt x="6396" y="4019"/>
                      <a:pt x="9940" y="1976"/>
                      <a:pt x="13612" y="1976"/>
                    </a:cubicBezTo>
                    <a:close/>
                    <a:moveTo>
                      <a:pt x="13625" y="1"/>
                    </a:moveTo>
                    <a:cubicBezTo>
                      <a:pt x="9211" y="1"/>
                      <a:pt x="4966" y="2456"/>
                      <a:pt x="2907" y="6663"/>
                    </a:cubicBezTo>
                    <a:cubicBezTo>
                      <a:pt x="0" y="12553"/>
                      <a:pt x="2431" y="19721"/>
                      <a:pt x="8321" y="22628"/>
                    </a:cubicBezTo>
                    <a:cubicBezTo>
                      <a:pt x="10016" y="23461"/>
                      <a:pt x="11814" y="23856"/>
                      <a:pt x="13585" y="23856"/>
                    </a:cubicBezTo>
                    <a:cubicBezTo>
                      <a:pt x="17994" y="23856"/>
                      <a:pt x="22237" y="21409"/>
                      <a:pt x="24311" y="17189"/>
                    </a:cubicBezTo>
                    <a:cubicBezTo>
                      <a:pt x="27218" y="11300"/>
                      <a:pt x="24762" y="4132"/>
                      <a:pt x="18872" y="1224"/>
                    </a:cubicBezTo>
                    <a:cubicBezTo>
                      <a:pt x="17182" y="394"/>
                      <a:pt x="15390" y="1"/>
                      <a:pt x="13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4"/>
              <p:cNvSpPr/>
              <p:nvPr/>
            </p:nvSpPr>
            <p:spPr>
              <a:xfrm>
                <a:off x="12130833" y="320223"/>
                <a:ext cx="196774" cy="253901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9089" extrusionOk="0">
                    <a:moveTo>
                      <a:pt x="6767" y="1"/>
                    </a:moveTo>
                    <a:cubicBezTo>
                      <a:pt x="5715" y="51"/>
                      <a:pt x="4737" y="402"/>
                      <a:pt x="3860" y="903"/>
                    </a:cubicBezTo>
                    <a:cubicBezTo>
                      <a:pt x="2958" y="1429"/>
                      <a:pt x="2156" y="2131"/>
                      <a:pt x="1529" y="2983"/>
                    </a:cubicBezTo>
                    <a:cubicBezTo>
                      <a:pt x="1379" y="3184"/>
                      <a:pt x="1203" y="3384"/>
                      <a:pt x="1078" y="3635"/>
                    </a:cubicBezTo>
                    <a:cubicBezTo>
                      <a:pt x="953" y="3860"/>
                      <a:pt x="827" y="4086"/>
                      <a:pt x="702" y="4336"/>
                    </a:cubicBezTo>
                    <a:cubicBezTo>
                      <a:pt x="602" y="4587"/>
                      <a:pt x="527" y="4838"/>
                      <a:pt x="426" y="5088"/>
                    </a:cubicBezTo>
                    <a:cubicBezTo>
                      <a:pt x="326" y="5314"/>
                      <a:pt x="276" y="5590"/>
                      <a:pt x="251" y="5840"/>
                    </a:cubicBezTo>
                    <a:cubicBezTo>
                      <a:pt x="0" y="6868"/>
                      <a:pt x="101" y="7945"/>
                      <a:pt x="426" y="8898"/>
                    </a:cubicBezTo>
                    <a:cubicBezTo>
                      <a:pt x="452" y="8973"/>
                      <a:pt x="502" y="9048"/>
                      <a:pt x="577" y="9073"/>
                    </a:cubicBezTo>
                    <a:cubicBezTo>
                      <a:pt x="604" y="9084"/>
                      <a:pt x="632" y="9089"/>
                      <a:pt x="659" y="9089"/>
                    </a:cubicBezTo>
                    <a:cubicBezTo>
                      <a:pt x="762" y="9089"/>
                      <a:pt x="863" y="9021"/>
                      <a:pt x="903" y="8923"/>
                    </a:cubicBezTo>
                    <a:lnTo>
                      <a:pt x="903" y="8898"/>
                    </a:lnTo>
                    <a:cubicBezTo>
                      <a:pt x="1279" y="7971"/>
                      <a:pt x="1529" y="7143"/>
                      <a:pt x="1930" y="6392"/>
                    </a:cubicBezTo>
                    <a:cubicBezTo>
                      <a:pt x="2081" y="5991"/>
                      <a:pt x="2331" y="5640"/>
                      <a:pt x="2532" y="5264"/>
                    </a:cubicBezTo>
                    <a:cubicBezTo>
                      <a:pt x="2757" y="4938"/>
                      <a:pt x="2958" y="4587"/>
                      <a:pt x="3234" y="4261"/>
                    </a:cubicBezTo>
                    <a:cubicBezTo>
                      <a:pt x="3735" y="3585"/>
                      <a:pt x="4286" y="2958"/>
                      <a:pt x="4913" y="2331"/>
                    </a:cubicBezTo>
                    <a:cubicBezTo>
                      <a:pt x="5539" y="1730"/>
                      <a:pt x="6216" y="1128"/>
                      <a:pt x="6918" y="477"/>
                    </a:cubicBezTo>
                    <a:lnTo>
                      <a:pt x="6943" y="452"/>
                    </a:lnTo>
                    <a:cubicBezTo>
                      <a:pt x="6993" y="402"/>
                      <a:pt x="7043" y="326"/>
                      <a:pt x="7043" y="251"/>
                    </a:cubicBezTo>
                    <a:cubicBezTo>
                      <a:pt x="7018" y="101"/>
                      <a:pt x="6893" y="1"/>
                      <a:pt x="6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4"/>
              <p:cNvSpPr/>
              <p:nvPr/>
            </p:nvSpPr>
            <p:spPr>
              <a:xfrm>
                <a:off x="12661542" y="575242"/>
                <a:ext cx="196746" cy="85984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078" extrusionOk="0">
                    <a:moveTo>
                      <a:pt x="2577" y="1"/>
                    </a:moveTo>
                    <a:cubicBezTo>
                      <a:pt x="1168" y="1"/>
                      <a:pt x="89" y="320"/>
                      <a:pt x="0" y="345"/>
                    </a:cubicBezTo>
                    <a:lnTo>
                      <a:pt x="251" y="2200"/>
                    </a:lnTo>
                    <a:cubicBezTo>
                      <a:pt x="263" y="2187"/>
                      <a:pt x="1160" y="1924"/>
                      <a:pt x="2327" y="1924"/>
                    </a:cubicBezTo>
                    <a:cubicBezTo>
                      <a:pt x="3436" y="1924"/>
                      <a:pt x="4790" y="2161"/>
                      <a:pt x="5865" y="3077"/>
                    </a:cubicBezTo>
                    <a:lnTo>
                      <a:pt x="7043" y="1498"/>
                    </a:lnTo>
                    <a:cubicBezTo>
                      <a:pt x="5653" y="307"/>
                      <a:pt x="3957" y="1"/>
                      <a:pt x="2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2" name="Google Shape;2552;p34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4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4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5" name="Google Shape;2555;p34"/>
          <p:cNvGrpSpPr/>
          <p:nvPr/>
        </p:nvGrpSpPr>
        <p:grpSpPr>
          <a:xfrm>
            <a:off x="-72955" y="3722705"/>
            <a:ext cx="1748253" cy="1391509"/>
            <a:chOff x="838565" y="3542124"/>
            <a:chExt cx="1608231" cy="1067033"/>
          </a:xfrm>
        </p:grpSpPr>
        <p:grpSp>
          <p:nvGrpSpPr>
            <p:cNvPr id="2556" name="Google Shape;2556;p34"/>
            <p:cNvGrpSpPr/>
            <p:nvPr/>
          </p:nvGrpSpPr>
          <p:grpSpPr>
            <a:xfrm rot="-900009">
              <a:off x="902138" y="3616297"/>
              <a:ext cx="1544658" cy="992860"/>
              <a:chOff x="10815989" y="4086867"/>
              <a:chExt cx="1555002" cy="999509"/>
            </a:xfrm>
          </p:grpSpPr>
          <p:sp>
            <p:nvSpPr>
              <p:cNvPr id="2557" name="Google Shape;2557;p34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4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4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4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4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4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4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4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4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4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4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4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4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4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4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4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4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4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4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4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4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4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4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4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1" name="Google Shape;2581;p34"/>
            <p:cNvGrpSpPr/>
            <p:nvPr/>
          </p:nvGrpSpPr>
          <p:grpSpPr>
            <a:xfrm rot="-900009">
              <a:off x="838565" y="3542124"/>
              <a:ext cx="1544657" cy="992860"/>
              <a:chOff x="10815992" y="4086867"/>
              <a:chExt cx="1555001" cy="999509"/>
            </a:xfrm>
          </p:grpSpPr>
          <p:sp>
            <p:nvSpPr>
              <p:cNvPr id="2582" name="Google Shape;2582;p34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4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4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4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4"/>
              <p:cNvSpPr/>
              <p:nvPr/>
            </p:nvSpPr>
            <p:spPr>
              <a:xfrm>
                <a:off x="11610993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4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4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4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F1EA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4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4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4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4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4"/>
              <p:cNvSpPr/>
              <p:nvPr/>
            </p:nvSpPr>
            <p:spPr>
              <a:xfrm>
                <a:off x="10815992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4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4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4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4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4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4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4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4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4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4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4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6" name="Google Shape;2606;p34"/>
          <p:cNvGrpSpPr/>
          <p:nvPr/>
        </p:nvGrpSpPr>
        <p:grpSpPr>
          <a:xfrm>
            <a:off x="325767" y="345185"/>
            <a:ext cx="1968007" cy="1253329"/>
            <a:chOff x="325767" y="345185"/>
            <a:chExt cx="1968007" cy="1253329"/>
          </a:xfrm>
        </p:grpSpPr>
        <p:grpSp>
          <p:nvGrpSpPr>
            <p:cNvPr id="2607" name="Google Shape;2607;p34"/>
            <p:cNvGrpSpPr/>
            <p:nvPr/>
          </p:nvGrpSpPr>
          <p:grpSpPr>
            <a:xfrm>
              <a:off x="383163" y="397362"/>
              <a:ext cx="1910610" cy="1201152"/>
              <a:chOff x="724204" y="612713"/>
              <a:chExt cx="1360833" cy="855582"/>
            </a:xfrm>
          </p:grpSpPr>
          <p:sp>
            <p:nvSpPr>
              <p:cNvPr id="2608" name="Google Shape;2608;p34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4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4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4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4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4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4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4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4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4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4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4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0" name="Google Shape;2620;p34"/>
            <p:cNvGrpSpPr/>
            <p:nvPr/>
          </p:nvGrpSpPr>
          <p:grpSpPr>
            <a:xfrm>
              <a:off x="325767" y="345185"/>
              <a:ext cx="1910610" cy="1201152"/>
              <a:chOff x="724204" y="612713"/>
              <a:chExt cx="1360833" cy="855582"/>
            </a:xfrm>
          </p:grpSpPr>
          <p:sp>
            <p:nvSpPr>
              <p:cNvPr id="2621" name="Google Shape;2621;p34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4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4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4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4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4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4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4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4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4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4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4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3" name="Google Shape;2633;p34"/>
          <p:cNvGrpSpPr/>
          <p:nvPr/>
        </p:nvGrpSpPr>
        <p:grpSpPr>
          <a:xfrm rot="1125562">
            <a:off x="7406245" y="467595"/>
            <a:ext cx="875720" cy="926229"/>
            <a:chOff x="6616421" y="729839"/>
            <a:chExt cx="678781" cy="717932"/>
          </a:xfrm>
        </p:grpSpPr>
        <p:grpSp>
          <p:nvGrpSpPr>
            <p:cNvPr id="2634" name="Google Shape;2634;p34"/>
            <p:cNvGrpSpPr/>
            <p:nvPr/>
          </p:nvGrpSpPr>
          <p:grpSpPr>
            <a:xfrm>
              <a:off x="6661018" y="752137"/>
              <a:ext cx="634185" cy="695634"/>
              <a:chOff x="13376371" y="2193153"/>
              <a:chExt cx="935376" cy="1025857"/>
            </a:xfrm>
          </p:grpSpPr>
          <p:sp>
            <p:nvSpPr>
              <p:cNvPr id="2635" name="Google Shape;2635;p34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4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4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4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4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4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1" name="Google Shape;2641;p34"/>
            <p:cNvGrpSpPr/>
            <p:nvPr/>
          </p:nvGrpSpPr>
          <p:grpSpPr>
            <a:xfrm>
              <a:off x="6616421" y="729839"/>
              <a:ext cx="634185" cy="695634"/>
              <a:chOff x="13376371" y="2193153"/>
              <a:chExt cx="935376" cy="1025857"/>
            </a:xfrm>
          </p:grpSpPr>
          <p:sp>
            <p:nvSpPr>
              <p:cNvPr id="2642" name="Google Shape;2642;p34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4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4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4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4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4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0000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8" name="Google Shape;2648;p34"/>
          <p:cNvGrpSpPr/>
          <p:nvPr/>
        </p:nvGrpSpPr>
        <p:grpSpPr>
          <a:xfrm>
            <a:off x="7162893" y="2557982"/>
            <a:ext cx="2292258" cy="1855423"/>
            <a:chOff x="6786991" y="2585758"/>
            <a:chExt cx="2292258" cy="1855423"/>
          </a:xfrm>
        </p:grpSpPr>
        <p:grpSp>
          <p:nvGrpSpPr>
            <p:cNvPr id="2649" name="Google Shape;2649;p34"/>
            <p:cNvGrpSpPr/>
            <p:nvPr/>
          </p:nvGrpSpPr>
          <p:grpSpPr>
            <a:xfrm>
              <a:off x="6853241" y="2652008"/>
              <a:ext cx="2226007" cy="1789173"/>
              <a:chOff x="6834243" y="2965628"/>
              <a:chExt cx="1927446" cy="1549201"/>
            </a:xfrm>
          </p:grpSpPr>
          <p:sp>
            <p:nvSpPr>
              <p:cNvPr id="2650" name="Google Shape;2650;p34"/>
              <p:cNvSpPr/>
              <p:nvPr/>
            </p:nvSpPr>
            <p:spPr>
              <a:xfrm>
                <a:off x="6834243" y="3817498"/>
                <a:ext cx="1361639" cy="692001"/>
              </a:xfrm>
              <a:custGeom>
                <a:avLst/>
                <a:gdLst/>
                <a:ahLst/>
                <a:cxnLst/>
                <a:rect l="l" t="t" r="r" b="b"/>
                <a:pathLst>
                  <a:path w="87678" h="44559" extrusionOk="0">
                    <a:moveTo>
                      <a:pt x="39707" y="0"/>
                    </a:moveTo>
                    <a:cubicBezTo>
                      <a:pt x="28795" y="0"/>
                      <a:pt x="15869" y="50"/>
                      <a:pt x="15869" y="50"/>
                    </a:cubicBezTo>
                    <a:cubicBezTo>
                      <a:pt x="15162" y="43"/>
                      <a:pt x="14483" y="40"/>
                      <a:pt x="13832" y="40"/>
                    </a:cubicBezTo>
                    <a:cubicBezTo>
                      <a:pt x="3163" y="40"/>
                      <a:pt x="1" y="1012"/>
                      <a:pt x="1421" y="5939"/>
                    </a:cubicBezTo>
                    <a:cubicBezTo>
                      <a:pt x="2356" y="9226"/>
                      <a:pt x="12651" y="31024"/>
                      <a:pt x="17421" y="40314"/>
                    </a:cubicBezTo>
                    <a:cubicBezTo>
                      <a:pt x="18448" y="42299"/>
                      <a:pt x="22032" y="44559"/>
                      <a:pt x="24155" y="44559"/>
                    </a:cubicBezTo>
                    <a:lnTo>
                      <a:pt x="86171" y="44103"/>
                    </a:lnTo>
                    <a:cubicBezTo>
                      <a:pt x="87267" y="44080"/>
                      <a:pt x="87677" y="43441"/>
                      <a:pt x="87198" y="42436"/>
                    </a:cubicBezTo>
                    <a:cubicBezTo>
                      <a:pt x="84162" y="35794"/>
                      <a:pt x="72773" y="11234"/>
                      <a:pt x="69257" y="6441"/>
                    </a:cubicBezTo>
                    <a:cubicBezTo>
                      <a:pt x="65195" y="871"/>
                      <a:pt x="57069" y="278"/>
                      <a:pt x="54421" y="95"/>
                    </a:cubicBezTo>
                    <a:cubicBezTo>
                      <a:pt x="53362" y="22"/>
                      <a:pt x="46982" y="0"/>
                      <a:pt x="39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4"/>
              <p:cNvSpPr/>
              <p:nvPr/>
            </p:nvSpPr>
            <p:spPr>
              <a:xfrm>
                <a:off x="6859032" y="3828494"/>
                <a:ext cx="1336853" cy="681006"/>
              </a:xfrm>
              <a:custGeom>
                <a:avLst/>
                <a:gdLst/>
                <a:ahLst/>
                <a:cxnLst/>
                <a:rect l="l" t="t" r="r" b="b"/>
                <a:pathLst>
                  <a:path w="86082" h="43851" extrusionOk="0">
                    <a:moveTo>
                      <a:pt x="38965" y="0"/>
                    </a:moveTo>
                    <a:cubicBezTo>
                      <a:pt x="28247" y="0"/>
                      <a:pt x="15551" y="49"/>
                      <a:pt x="15551" y="49"/>
                    </a:cubicBezTo>
                    <a:cubicBezTo>
                      <a:pt x="14857" y="43"/>
                      <a:pt x="14190" y="39"/>
                      <a:pt x="13551" y="39"/>
                    </a:cubicBezTo>
                    <a:cubicBezTo>
                      <a:pt x="3103" y="39"/>
                      <a:pt x="0" y="1007"/>
                      <a:pt x="1377" y="5847"/>
                    </a:cubicBezTo>
                    <a:cubicBezTo>
                      <a:pt x="2290" y="9065"/>
                      <a:pt x="12401" y="30544"/>
                      <a:pt x="17081" y="39674"/>
                    </a:cubicBezTo>
                    <a:cubicBezTo>
                      <a:pt x="18108" y="41637"/>
                      <a:pt x="21600" y="43851"/>
                      <a:pt x="23700" y="43851"/>
                    </a:cubicBezTo>
                    <a:lnTo>
                      <a:pt x="84598" y="43395"/>
                    </a:lnTo>
                    <a:cubicBezTo>
                      <a:pt x="85671" y="43395"/>
                      <a:pt x="86081" y="42755"/>
                      <a:pt x="85602" y="41751"/>
                    </a:cubicBezTo>
                    <a:cubicBezTo>
                      <a:pt x="82612" y="35223"/>
                      <a:pt x="71428" y="11051"/>
                      <a:pt x="67981" y="6326"/>
                    </a:cubicBezTo>
                    <a:cubicBezTo>
                      <a:pt x="63987" y="871"/>
                      <a:pt x="56021" y="300"/>
                      <a:pt x="53418" y="95"/>
                    </a:cubicBezTo>
                    <a:cubicBezTo>
                      <a:pt x="52378" y="22"/>
                      <a:pt x="46111" y="0"/>
                      <a:pt x="389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4"/>
              <p:cNvSpPr/>
              <p:nvPr/>
            </p:nvSpPr>
            <p:spPr>
              <a:xfrm>
                <a:off x="6882531" y="3793439"/>
                <a:ext cx="1074396" cy="707205"/>
              </a:xfrm>
              <a:custGeom>
                <a:avLst/>
                <a:gdLst/>
                <a:ahLst/>
                <a:cxnLst/>
                <a:rect l="l" t="t" r="r" b="b"/>
                <a:pathLst>
                  <a:path w="69182" h="45538" extrusionOk="0">
                    <a:moveTo>
                      <a:pt x="4383" y="1"/>
                    </a:moveTo>
                    <a:cubicBezTo>
                      <a:pt x="2900" y="1"/>
                      <a:pt x="1439" y="321"/>
                      <a:pt x="800" y="1142"/>
                    </a:cubicBezTo>
                    <a:cubicBezTo>
                      <a:pt x="1" y="2147"/>
                      <a:pt x="1804" y="4543"/>
                      <a:pt x="2603" y="6392"/>
                    </a:cubicBezTo>
                    <a:cubicBezTo>
                      <a:pt x="7533" y="17576"/>
                      <a:pt x="11528" y="28099"/>
                      <a:pt x="16869" y="39397"/>
                    </a:cubicBezTo>
                    <a:cubicBezTo>
                      <a:pt x="17416" y="40584"/>
                      <a:pt x="18010" y="41840"/>
                      <a:pt x="19151" y="43049"/>
                    </a:cubicBezTo>
                    <a:cubicBezTo>
                      <a:pt x="20270" y="44282"/>
                      <a:pt x="22096" y="45492"/>
                      <a:pt x="23305" y="45537"/>
                    </a:cubicBezTo>
                    <a:lnTo>
                      <a:pt x="68134" y="3470"/>
                    </a:lnTo>
                    <a:cubicBezTo>
                      <a:pt x="68176" y="3477"/>
                      <a:pt x="68215" y="3480"/>
                      <a:pt x="68250" y="3480"/>
                    </a:cubicBezTo>
                    <a:cubicBezTo>
                      <a:pt x="69181" y="3480"/>
                      <a:pt x="68247" y="1273"/>
                      <a:pt x="67039" y="526"/>
                    </a:cubicBezTo>
                    <a:cubicBezTo>
                      <a:pt x="66575" y="239"/>
                      <a:pt x="66145" y="149"/>
                      <a:pt x="65737" y="149"/>
                    </a:cubicBezTo>
                    <a:cubicBezTo>
                      <a:pt x="65041" y="149"/>
                      <a:pt x="64408" y="412"/>
                      <a:pt x="63775" y="412"/>
                    </a:cubicBezTo>
                    <a:cubicBezTo>
                      <a:pt x="55626" y="343"/>
                      <a:pt x="47477" y="298"/>
                      <a:pt x="39329" y="229"/>
                    </a:cubicBezTo>
                    <a:cubicBezTo>
                      <a:pt x="27688" y="161"/>
                      <a:pt x="16024" y="92"/>
                      <a:pt x="43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4"/>
              <p:cNvSpPr/>
              <p:nvPr/>
            </p:nvSpPr>
            <p:spPr>
              <a:xfrm>
                <a:off x="6894584" y="3799977"/>
                <a:ext cx="1162700" cy="697825"/>
              </a:xfrm>
              <a:custGeom>
                <a:avLst/>
                <a:gdLst/>
                <a:ahLst/>
                <a:cxnLst/>
                <a:rect l="l" t="t" r="r" b="b"/>
                <a:pathLst>
                  <a:path w="74868" h="44934" extrusionOk="0">
                    <a:moveTo>
                      <a:pt x="9992" y="1"/>
                    </a:moveTo>
                    <a:cubicBezTo>
                      <a:pt x="7136" y="1"/>
                      <a:pt x="4080" y="117"/>
                      <a:pt x="2534" y="607"/>
                    </a:cubicBezTo>
                    <a:cubicBezTo>
                      <a:pt x="1" y="1406"/>
                      <a:pt x="3927" y="7135"/>
                      <a:pt x="5228" y="10285"/>
                    </a:cubicBezTo>
                    <a:cubicBezTo>
                      <a:pt x="9154" y="19803"/>
                      <a:pt x="13103" y="29344"/>
                      <a:pt x="17028" y="38862"/>
                    </a:cubicBezTo>
                    <a:cubicBezTo>
                      <a:pt x="17896" y="40939"/>
                      <a:pt x="19539" y="43770"/>
                      <a:pt x="22255" y="44934"/>
                    </a:cubicBezTo>
                    <a:lnTo>
                      <a:pt x="74868" y="18411"/>
                    </a:lnTo>
                    <a:cubicBezTo>
                      <a:pt x="74000" y="14074"/>
                      <a:pt x="73156" y="9760"/>
                      <a:pt x="72289" y="5423"/>
                    </a:cubicBezTo>
                    <a:cubicBezTo>
                      <a:pt x="72083" y="4419"/>
                      <a:pt x="71376" y="2296"/>
                      <a:pt x="70120" y="1246"/>
                    </a:cubicBezTo>
                    <a:cubicBezTo>
                      <a:pt x="69437" y="688"/>
                      <a:pt x="68788" y="537"/>
                      <a:pt x="68156" y="537"/>
                    </a:cubicBezTo>
                    <a:cubicBezTo>
                      <a:pt x="67414" y="537"/>
                      <a:pt x="66697" y="745"/>
                      <a:pt x="65981" y="745"/>
                    </a:cubicBezTo>
                    <a:cubicBezTo>
                      <a:pt x="65961" y="745"/>
                      <a:pt x="65941" y="744"/>
                      <a:pt x="65920" y="744"/>
                    </a:cubicBezTo>
                    <a:cubicBezTo>
                      <a:pt x="47865" y="493"/>
                      <a:pt x="29811" y="265"/>
                      <a:pt x="11756" y="14"/>
                    </a:cubicBezTo>
                    <a:cubicBezTo>
                      <a:pt x="11187" y="6"/>
                      <a:pt x="10594" y="1"/>
                      <a:pt x="9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4"/>
              <p:cNvSpPr/>
              <p:nvPr/>
            </p:nvSpPr>
            <p:spPr>
              <a:xfrm>
                <a:off x="6945995" y="3816473"/>
                <a:ext cx="1127602" cy="691613"/>
              </a:xfrm>
              <a:custGeom>
                <a:avLst/>
                <a:gdLst/>
                <a:ahLst/>
                <a:cxnLst/>
                <a:rect l="l" t="t" r="r" b="b"/>
                <a:pathLst>
                  <a:path w="72608" h="44534" extrusionOk="0">
                    <a:moveTo>
                      <a:pt x="42667" y="1"/>
                    </a:moveTo>
                    <a:cubicBezTo>
                      <a:pt x="36094" y="1"/>
                      <a:pt x="29088" y="45"/>
                      <a:pt x="24127" y="70"/>
                    </a:cubicBezTo>
                    <a:cubicBezTo>
                      <a:pt x="23128" y="73"/>
                      <a:pt x="22098" y="73"/>
                      <a:pt x="21051" y="73"/>
                    </a:cubicBezTo>
                    <a:cubicBezTo>
                      <a:pt x="20069" y="73"/>
                      <a:pt x="19073" y="73"/>
                      <a:pt x="18078" y="73"/>
                    </a:cubicBezTo>
                    <a:cubicBezTo>
                      <a:pt x="10338" y="73"/>
                      <a:pt x="2615" y="104"/>
                      <a:pt x="1461" y="664"/>
                    </a:cubicBezTo>
                    <a:cubicBezTo>
                      <a:pt x="0" y="1348"/>
                      <a:pt x="3424" y="7945"/>
                      <a:pt x="5524" y="12282"/>
                    </a:cubicBezTo>
                    <a:cubicBezTo>
                      <a:pt x="7624" y="16596"/>
                      <a:pt x="11162" y="28647"/>
                      <a:pt x="12668" y="34057"/>
                    </a:cubicBezTo>
                    <a:cubicBezTo>
                      <a:pt x="14175" y="39444"/>
                      <a:pt x="20726" y="44534"/>
                      <a:pt x="20726" y="44534"/>
                    </a:cubicBezTo>
                    <a:lnTo>
                      <a:pt x="72608" y="11300"/>
                    </a:lnTo>
                    <a:cubicBezTo>
                      <a:pt x="72608" y="11300"/>
                      <a:pt x="71763" y="3129"/>
                      <a:pt x="69367" y="1531"/>
                    </a:cubicBezTo>
                    <a:cubicBezTo>
                      <a:pt x="67495" y="253"/>
                      <a:pt x="64550" y="390"/>
                      <a:pt x="57018" y="139"/>
                    </a:cubicBezTo>
                    <a:cubicBezTo>
                      <a:pt x="53580" y="33"/>
                      <a:pt x="48282" y="1"/>
                      <a:pt x="4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4"/>
              <p:cNvSpPr/>
              <p:nvPr/>
            </p:nvSpPr>
            <p:spPr>
              <a:xfrm>
                <a:off x="8105976" y="3442648"/>
                <a:ext cx="136850" cy="1276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218" extrusionOk="0">
                    <a:moveTo>
                      <a:pt x="5808" y="1"/>
                    </a:moveTo>
                    <a:cubicBezTo>
                      <a:pt x="4560" y="1"/>
                      <a:pt x="3104" y="715"/>
                      <a:pt x="1987" y="1998"/>
                    </a:cubicBezTo>
                    <a:cubicBezTo>
                      <a:pt x="298" y="3938"/>
                      <a:pt x="1" y="6471"/>
                      <a:pt x="1348" y="7635"/>
                    </a:cubicBezTo>
                    <a:cubicBezTo>
                      <a:pt x="1804" y="8030"/>
                      <a:pt x="2388" y="8217"/>
                      <a:pt x="3028" y="8217"/>
                    </a:cubicBezTo>
                    <a:cubicBezTo>
                      <a:pt x="4275" y="8217"/>
                      <a:pt x="5732" y="7503"/>
                      <a:pt x="6848" y="6220"/>
                    </a:cubicBezTo>
                    <a:cubicBezTo>
                      <a:pt x="8538" y="4280"/>
                      <a:pt x="8811" y="1747"/>
                      <a:pt x="7488" y="582"/>
                    </a:cubicBezTo>
                    <a:cubicBezTo>
                      <a:pt x="7031" y="188"/>
                      <a:pt x="6447" y="1"/>
                      <a:pt x="58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4"/>
              <p:cNvSpPr/>
              <p:nvPr/>
            </p:nvSpPr>
            <p:spPr>
              <a:xfrm>
                <a:off x="8153131" y="3495612"/>
                <a:ext cx="122314" cy="113866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7332" extrusionOk="0">
                    <a:moveTo>
                      <a:pt x="5172" y="1"/>
                    </a:moveTo>
                    <a:cubicBezTo>
                      <a:pt x="4067" y="1"/>
                      <a:pt x="2775" y="639"/>
                      <a:pt x="1781" y="1783"/>
                    </a:cubicBezTo>
                    <a:cubicBezTo>
                      <a:pt x="252" y="3518"/>
                      <a:pt x="1" y="5778"/>
                      <a:pt x="1210" y="6805"/>
                    </a:cubicBezTo>
                    <a:cubicBezTo>
                      <a:pt x="1614" y="7162"/>
                      <a:pt x="2134" y="7332"/>
                      <a:pt x="2704" y="7332"/>
                    </a:cubicBezTo>
                    <a:cubicBezTo>
                      <a:pt x="3809" y="7332"/>
                      <a:pt x="5101" y="6694"/>
                      <a:pt x="6095" y="5549"/>
                    </a:cubicBezTo>
                    <a:cubicBezTo>
                      <a:pt x="7601" y="3815"/>
                      <a:pt x="7875" y="1555"/>
                      <a:pt x="6666" y="528"/>
                    </a:cubicBezTo>
                    <a:cubicBezTo>
                      <a:pt x="6262" y="170"/>
                      <a:pt x="5742" y="1"/>
                      <a:pt x="5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4"/>
              <p:cNvSpPr/>
              <p:nvPr/>
            </p:nvSpPr>
            <p:spPr>
              <a:xfrm>
                <a:off x="8193188" y="3544336"/>
                <a:ext cx="130468" cy="10807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6959" extrusionOk="0">
                    <a:moveTo>
                      <a:pt x="5497" y="0"/>
                    </a:moveTo>
                    <a:cubicBezTo>
                      <a:pt x="4495" y="0"/>
                      <a:pt x="3334" y="446"/>
                      <a:pt x="2329" y="1294"/>
                    </a:cubicBezTo>
                    <a:cubicBezTo>
                      <a:pt x="594" y="2800"/>
                      <a:pt x="1" y="4992"/>
                      <a:pt x="1051" y="6201"/>
                    </a:cubicBezTo>
                    <a:cubicBezTo>
                      <a:pt x="1491" y="6710"/>
                      <a:pt x="2157" y="6958"/>
                      <a:pt x="2910" y="6958"/>
                    </a:cubicBezTo>
                    <a:cubicBezTo>
                      <a:pt x="3917" y="6958"/>
                      <a:pt x="5081" y="6515"/>
                      <a:pt x="6072" y="5653"/>
                    </a:cubicBezTo>
                    <a:cubicBezTo>
                      <a:pt x="7807" y="4147"/>
                      <a:pt x="8401" y="1956"/>
                      <a:pt x="7351" y="769"/>
                    </a:cubicBezTo>
                    <a:cubicBezTo>
                      <a:pt x="6911" y="251"/>
                      <a:pt x="6249" y="0"/>
                      <a:pt x="5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4"/>
              <p:cNvSpPr/>
              <p:nvPr/>
            </p:nvSpPr>
            <p:spPr>
              <a:xfrm>
                <a:off x="8286084" y="3651320"/>
                <a:ext cx="120528" cy="124038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7987" extrusionOk="0">
                    <a:moveTo>
                      <a:pt x="2572" y="0"/>
                    </a:moveTo>
                    <a:cubicBezTo>
                      <a:pt x="2048" y="0"/>
                      <a:pt x="1560" y="285"/>
                      <a:pt x="1027" y="1002"/>
                    </a:cubicBezTo>
                    <a:cubicBezTo>
                      <a:pt x="1027" y="1002"/>
                      <a:pt x="0" y="2235"/>
                      <a:pt x="1666" y="4905"/>
                    </a:cubicBezTo>
                    <a:cubicBezTo>
                      <a:pt x="3355" y="7599"/>
                      <a:pt x="3629" y="7987"/>
                      <a:pt x="3629" y="7987"/>
                    </a:cubicBezTo>
                    <a:cubicBezTo>
                      <a:pt x="3629" y="7987"/>
                      <a:pt x="4702" y="7348"/>
                      <a:pt x="5250" y="6709"/>
                    </a:cubicBezTo>
                    <a:lnTo>
                      <a:pt x="4063" y="5065"/>
                    </a:lnTo>
                    <a:lnTo>
                      <a:pt x="5729" y="6366"/>
                    </a:lnTo>
                    <a:cubicBezTo>
                      <a:pt x="5729" y="6366"/>
                      <a:pt x="6460" y="5727"/>
                      <a:pt x="7099" y="4677"/>
                    </a:cubicBezTo>
                    <a:lnTo>
                      <a:pt x="5798" y="3376"/>
                    </a:lnTo>
                    <a:lnTo>
                      <a:pt x="7555" y="4038"/>
                    </a:lnTo>
                    <a:cubicBezTo>
                      <a:pt x="7555" y="4038"/>
                      <a:pt x="7761" y="3216"/>
                      <a:pt x="7555" y="2623"/>
                    </a:cubicBezTo>
                    <a:cubicBezTo>
                      <a:pt x="7555" y="2623"/>
                      <a:pt x="6916" y="2372"/>
                      <a:pt x="5113" y="1208"/>
                    </a:cubicBezTo>
                    <a:cubicBezTo>
                      <a:pt x="4062" y="525"/>
                      <a:pt x="3283" y="0"/>
                      <a:pt x="2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4"/>
              <p:cNvSpPr/>
              <p:nvPr/>
            </p:nvSpPr>
            <p:spPr>
              <a:xfrm>
                <a:off x="8272959" y="3643974"/>
                <a:ext cx="76936" cy="65319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4206" extrusionOk="0">
                    <a:moveTo>
                      <a:pt x="3026" y="0"/>
                    </a:moveTo>
                    <a:cubicBezTo>
                      <a:pt x="2451" y="0"/>
                      <a:pt x="1816" y="236"/>
                      <a:pt x="1279" y="699"/>
                    </a:cubicBezTo>
                    <a:cubicBezTo>
                      <a:pt x="274" y="1567"/>
                      <a:pt x="1" y="2891"/>
                      <a:pt x="663" y="3667"/>
                    </a:cubicBezTo>
                    <a:cubicBezTo>
                      <a:pt x="971" y="4028"/>
                      <a:pt x="1427" y="4206"/>
                      <a:pt x="1928" y="4206"/>
                    </a:cubicBezTo>
                    <a:cubicBezTo>
                      <a:pt x="2504" y="4206"/>
                      <a:pt x="3138" y="3971"/>
                      <a:pt x="3675" y="3507"/>
                    </a:cubicBezTo>
                    <a:cubicBezTo>
                      <a:pt x="4680" y="2639"/>
                      <a:pt x="4954" y="1316"/>
                      <a:pt x="4292" y="540"/>
                    </a:cubicBezTo>
                    <a:cubicBezTo>
                      <a:pt x="3984" y="178"/>
                      <a:pt x="3527" y="0"/>
                      <a:pt x="30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4"/>
              <p:cNvSpPr/>
              <p:nvPr/>
            </p:nvSpPr>
            <p:spPr>
              <a:xfrm>
                <a:off x="8236087" y="3593603"/>
                <a:ext cx="119829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518" extrusionOk="0">
                    <a:moveTo>
                      <a:pt x="4703" y="0"/>
                    </a:moveTo>
                    <a:cubicBezTo>
                      <a:pt x="3807" y="0"/>
                      <a:pt x="2818" y="368"/>
                      <a:pt x="1987" y="1089"/>
                    </a:cubicBezTo>
                    <a:cubicBezTo>
                      <a:pt x="434" y="2413"/>
                      <a:pt x="1" y="4490"/>
                      <a:pt x="1051" y="5677"/>
                    </a:cubicBezTo>
                    <a:cubicBezTo>
                      <a:pt x="1530" y="6241"/>
                      <a:pt x="2242" y="6517"/>
                      <a:pt x="3023" y="6517"/>
                    </a:cubicBezTo>
                    <a:cubicBezTo>
                      <a:pt x="3917" y="6517"/>
                      <a:pt x="4901" y="6155"/>
                      <a:pt x="5730" y="5449"/>
                    </a:cubicBezTo>
                    <a:cubicBezTo>
                      <a:pt x="7282" y="4102"/>
                      <a:pt x="7716" y="2048"/>
                      <a:pt x="6666" y="838"/>
                    </a:cubicBezTo>
                    <a:cubicBezTo>
                      <a:pt x="6189" y="276"/>
                      <a:pt x="5481" y="0"/>
                      <a:pt x="4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4"/>
              <p:cNvSpPr/>
              <p:nvPr/>
            </p:nvSpPr>
            <p:spPr>
              <a:xfrm>
                <a:off x="8273674" y="3647236"/>
                <a:ext cx="43608" cy="2020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301" extrusionOk="0">
                    <a:moveTo>
                      <a:pt x="70" y="1"/>
                    </a:moveTo>
                    <a:cubicBezTo>
                      <a:pt x="61" y="1"/>
                      <a:pt x="53" y="3"/>
                      <a:pt x="46" y="10"/>
                    </a:cubicBezTo>
                    <a:cubicBezTo>
                      <a:pt x="0" y="10"/>
                      <a:pt x="0" y="56"/>
                      <a:pt x="0" y="101"/>
                    </a:cubicBezTo>
                    <a:cubicBezTo>
                      <a:pt x="228" y="581"/>
                      <a:pt x="662" y="969"/>
                      <a:pt x="1187" y="1151"/>
                    </a:cubicBezTo>
                    <a:cubicBezTo>
                      <a:pt x="1426" y="1249"/>
                      <a:pt x="1685" y="1300"/>
                      <a:pt x="1942" y="1300"/>
                    </a:cubicBezTo>
                    <a:cubicBezTo>
                      <a:pt x="2227" y="1300"/>
                      <a:pt x="2510" y="1237"/>
                      <a:pt x="2762" y="1106"/>
                    </a:cubicBezTo>
                    <a:cubicBezTo>
                      <a:pt x="2785" y="1083"/>
                      <a:pt x="2808" y="1060"/>
                      <a:pt x="2785" y="1037"/>
                    </a:cubicBezTo>
                    <a:cubicBezTo>
                      <a:pt x="2785" y="991"/>
                      <a:pt x="2739" y="969"/>
                      <a:pt x="2716" y="969"/>
                    </a:cubicBezTo>
                    <a:cubicBezTo>
                      <a:pt x="2507" y="1016"/>
                      <a:pt x="2302" y="1040"/>
                      <a:pt x="2101" y="1040"/>
                    </a:cubicBezTo>
                    <a:cubicBezTo>
                      <a:pt x="1819" y="1040"/>
                      <a:pt x="1545" y="993"/>
                      <a:pt x="1278" y="900"/>
                    </a:cubicBezTo>
                    <a:cubicBezTo>
                      <a:pt x="822" y="740"/>
                      <a:pt x="411" y="444"/>
                      <a:pt x="114" y="33"/>
                    </a:cubicBezTo>
                    <a:cubicBezTo>
                      <a:pt x="114" y="17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4"/>
              <p:cNvSpPr/>
              <p:nvPr/>
            </p:nvSpPr>
            <p:spPr>
              <a:xfrm>
                <a:off x="8300606" y="3629296"/>
                <a:ext cx="10654" cy="2837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27" extrusionOk="0">
                    <a:moveTo>
                      <a:pt x="47" y="1"/>
                    </a:moveTo>
                    <a:cubicBezTo>
                      <a:pt x="24" y="1"/>
                      <a:pt x="1" y="47"/>
                      <a:pt x="1" y="92"/>
                    </a:cubicBezTo>
                    <a:cubicBezTo>
                      <a:pt x="47" y="389"/>
                      <a:pt x="115" y="686"/>
                      <a:pt x="206" y="960"/>
                    </a:cubicBezTo>
                    <a:cubicBezTo>
                      <a:pt x="298" y="1256"/>
                      <a:pt x="389" y="1530"/>
                      <a:pt x="549" y="1804"/>
                    </a:cubicBezTo>
                    <a:cubicBezTo>
                      <a:pt x="572" y="1804"/>
                      <a:pt x="594" y="1827"/>
                      <a:pt x="617" y="1827"/>
                    </a:cubicBezTo>
                    <a:cubicBezTo>
                      <a:pt x="663" y="1827"/>
                      <a:pt x="686" y="1781"/>
                      <a:pt x="686" y="1758"/>
                    </a:cubicBezTo>
                    <a:cubicBezTo>
                      <a:pt x="663" y="1439"/>
                      <a:pt x="572" y="1165"/>
                      <a:pt x="480" y="868"/>
                    </a:cubicBezTo>
                    <a:cubicBezTo>
                      <a:pt x="366" y="594"/>
                      <a:pt x="275" y="320"/>
                      <a:pt x="138" y="47"/>
                    </a:cubicBezTo>
                    <a:cubicBezTo>
                      <a:pt x="115" y="24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4"/>
              <p:cNvSpPr/>
              <p:nvPr/>
            </p:nvSpPr>
            <p:spPr>
              <a:xfrm>
                <a:off x="8231831" y="3602798"/>
                <a:ext cx="39011" cy="1840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185" extrusionOk="0">
                    <a:moveTo>
                      <a:pt x="81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1"/>
                      <a:pt x="1" y="86"/>
                      <a:pt x="24" y="109"/>
                    </a:cubicBezTo>
                    <a:cubicBezTo>
                      <a:pt x="298" y="474"/>
                      <a:pt x="686" y="771"/>
                      <a:pt x="1096" y="954"/>
                    </a:cubicBezTo>
                    <a:cubicBezTo>
                      <a:pt x="1422" y="1108"/>
                      <a:pt x="1760" y="1185"/>
                      <a:pt x="2101" y="1185"/>
                    </a:cubicBezTo>
                    <a:cubicBezTo>
                      <a:pt x="2215" y="1185"/>
                      <a:pt x="2329" y="1176"/>
                      <a:pt x="2443" y="1159"/>
                    </a:cubicBezTo>
                    <a:cubicBezTo>
                      <a:pt x="2489" y="1159"/>
                      <a:pt x="2512" y="1136"/>
                      <a:pt x="2512" y="1113"/>
                    </a:cubicBezTo>
                    <a:cubicBezTo>
                      <a:pt x="2512" y="1068"/>
                      <a:pt x="2489" y="1022"/>
                      <a:pt x="2443" y="1022"/>
                    </a:cubicBezTo>
                    <a:cubicBezTo>
                      <a:pt x="2009" y="954"/>
                      <a:pt x="1599" y="862"/>
                      <a:pt x="1211" y="703"/>
                    </a:cubicBezTo>
                    <a:cubicBezTo>
                      <a:pt x="823" y="543"/>
                      <a:pt x="457" y="315"/>
                      <a:pt x="115" y="18"/>
                    </a:cubicBezTo>
                    <a:cubicBezTo>
                      <a:pt x="104" y="6"/>
                      <a:pt x="92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4"/>
              <p:cNvSpPr/>
              <p:nvPr/>
            </p:nvSpPr>
            <p:spPr>
              <a:xfrm>
                <a:off x="8250625" y="3569746"/>
                <a:ext cx="15965" cy="3901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512" extrusionOk="0">
                    <a:moveTo>
                      <a:pt x="23" y="0"/>
                    </a:moveTo>
                    <a:cubicBezTo>
                      <a:pt x="1" y="23"/>
                      <a:pt x="1" y="69"/>
                      <a:pt x="23" y="114"/>
                    </a:cubicBezTo>
                    <a:cubicBezTo>
                      <a:pt x="252" y="457"/>
                      <a:pt x="457" y="822"/>
                      <a:pt x="571" y="1210"/>
                    </a:cubicBezTo>
                    <a:cubicBezTo>
                      <a:pt x="685" y="1621"/>
                      <a:pt x="731" y="2032"/>
                      <a:pt x="754" y="2443"/>
                    </a:cubicBezTo>
                    <a:cubicBezTo>
                      <a:pt x="754" y="2465"/>
                      <a:pt x="777" y="2511"/>
                      <a:pt x="799" y="2511"/>
                    </a:cubicBezTo>
                    <a:cubicBezTo>
                      <a:pt x="845" y="2511"/>
                      <a:pt x="891" y="2511"/>
                      <a:pt x="891" y="2465"/>
                    </a:cubicBezTo>
                    <a:cubicBezTo>
                      <a:pt x="1028" y="2032"/>
                      <a:pt x="982" y="1552"/>
                      <a:pt x="845" y="1142"/>
                    </a:cubicBezTo>
                    <a:cubicBezTo>
                      <a:pt x="708" y="708"/>
                      <a:pt x="457" y="297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4"/>
              <p:cNvSpPr/>
              <p:nvPr/>
            </p:nvSpPr>
            <p:spPr>
              <a:xfrm>
                <a:off x="8192489" y="3554851"/>
                <a:ext cx="28730" cy="1473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949" extrusionOk="0">
                    <a:moveTo>
                      <a:pt x="46" y="1"/>
                    </a:moveTo>
                    <a:cubicBezTo>
                      <a:pt x="23" y="23"/>
                      <a:pt x="0" y="69"/>
                      <a:pt x="23" y="92"/>
                    </a:cubicBezTo>
                    <a:cubicBezTo>
                      <a:pt x="183" y="411"/>
                      <a:pt x="457" y="640"/>
                      <a:pt x="776" y="799"/>
                    </a:cubicBezTo>
                    <a:cubicBezTo>
                      <a:pt x="969" y="888"/>
                      <a:pt x="1200" y="948"/>
                      <a:pt x="1426" y="948"/>
                    </a:cubicBezTo>
                    <a:cubicBezTo>
                      <a:pt x="1548" y="948"/>
                      <a:pt x="1668" y="931"/>
                      <a:pt x="1781" y="891"/>
                    </a:cubicBezTo>
                    <a:cubicBezTo>
                      <a:pt x="1803" y="891"/>
                      <a:pt x="1826" y="868"/>
                      <a:pt x="1826" y="822"/>
                    </a:cubicBezTo>
                    <a:cubicBezTo>
                      <a:pt x="1849" y="799"/>
                      <a:pt x="1803" y="754"/>
                      <a:pt x="1781" y="754"/>
                    </a:cubicBezTo>
                    <a:cubicBezTo>
                      <a:pt x="1461" y="708"/>
                      <a:pt x="1164" y="663"/>
                      <a:pt x="890" y="526"/>
                    </a:cubicBezTo>
                    <a:cubicBezTo>
                      <a:pt x="617" y="411"/>
                      <a:pt x="343" y="252"/>
                      <a:pt x="137" y="23"/>
                    </a:cubicBezTo>
                    <a:cubicBezTo>
                      <a:pt x="114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4"/>
              <p:cNvSpPr/>
              <p:nvPr/>
            </p:nvSpPr>
            <p:spPr>
              <a:xfrm>
                <a:off x="8217293" y="3532516"/>
                <a:ext cx="11368" cy="32629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101" extrusionOk="0">
                    <a:moveTo>
                      <a:pt x="47" y="1"/>
                    </a:moveTo>
                    <a:cubicBezTo>
                      <a:pt x="24" y="23"/>
                      <a:pt x="1" y="46"/>
                      <a:pt x="1" y="92"/>
                    </a:cubicBezTo>
                    <a:cubicBezTo>
                      <a:pt x="138" y="411"/>
                      <a:pt x="229" y="731"/>
                      <a:pt x="321" y="1051"/>
                    </a:cubicBezTo>
                    <a:cubicBezTo>
                      <a:pt x="389" y="1393"/>
                      <a:pt x="458" y="1712"/>
                      <a:pt x="526" y="2055"/>
                    </a:cubicBezTo>
                    <a:cubicBezTo>
                      <a:pt x="526" y="2078"/>
                      <a:pt x="549" y="2101"/>
                      <a:pt x="572" y="2101"/>
                    </a:cubicBezTo>
                    <a:cubicBezTo>
                      <a:pt x="617" y="2101"/>
                      <a:pt x="640" y="2078"/>
                      <a:pt x="663" y="2055"/>
                    </a:cubicBezTo>
                    <a:cubicBezTo>
                      <a:pt x="731" y="1690"/>
                      <a:pt x="686" y="1324"/>
                      <a:pt x="594" y="982"/>
                    </a:cubicBezTo>
                    <a:cubicBezTo>
                      <a:pt x="503" y="640"/>
                      <a:pt x="343" y="297"/>
                      <a:pt x="138" y="23"/>
                    </a:cubicBezTo>
                    <a:cubicBezTo>
                      <a:pt x="115" y="1"/>
                      <a:pt x="69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4"/>
              <p:cNvSpPr/>
              <p:nvPr/>
            </p:nvSpPr>
            <p:spPr>
              <a:xfrm>
                <a:off x="8151361" y="3562648"/>
                <a:ext cx="5388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51" fill="none" extrusionOk="0">
                    <a:moveTo>
                      <a:pt x="571" y="1"/>
                    </a:moveTo>
                    <a:cubicBezTo>
                      <a:pt x="0" y="754"/>
                      <a:pt x="160" y="1964"/>
                      <a:pt x="914" y="2557"/>
                    </a:cubicBezTo>
                    <a:cubicBezTo>
                      <a:pt x="1644" y="3151"/>
                      <a:pt x="2831" y="3059"/>
                      <a:pt x="3470" y="2352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4"/>
              <p:cNvSpPr/>
              <p:nvPr/>
            </p:nvSpPr>
            <p:spPr>
              <a:xfrm>
                <a:off x="8254880" y="3533929"/>
                <a:ext cx="6524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47" fill="none" extrusionOk="0">
                    <a:moveTo>
                      <a:pt x="0" y="708"/>
                    </a:moveTo>
                    <a:cubicBezTo>
                      <a:pt x="594" y="161"/>
                      <a:pt x="1484" y="1"/>
                      <a:pt x="2260" y="252"/>
                    </a:cubicBezTo>
                    <a:cubicBezTo>
                      <a:pt x="3013" y="503"/>
                      <a:pt x="3630" y="1142"/>
                      <a:pt x="3904" y="1895"/>
                    </a:cubicBezTo>
                    <a:cubicBezTo>
                      <a:pt x="4200" y="2626"/>
                      <a:pt x="4178" y="3493"/>
                      <a:pt x="3904" y="4246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4"/>
              <p:cNvSpPr/>
              <p:nvPr/>
            </p:nvSpPr>
            <p:spPr>
              <a:xfrm>
                <a:off x="8235031" y="3639578"/>
                <a:ext cx="47165" cy="6524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4201" fill="none" extrusionOk="0">
                    <a:moveTo>
                      <a:pt x="502" y="1"/>
                    </a:moveTo>
                    <a:cubicBezTo>
                      <a:pt x="229" y="777"/>
                      <a:pt x="0" y="1621"/>
                      <a:pt x="160" y="2443"/>
                    </a:cubicBezTo>
                    <a:cubicBezTo>
                      <a:pt x="320" y="3242"/>
                      <a:pt x="936" y="4018"/>
                      <a:pt x="1758" y="4132"/>
                    </a:cubicBezTo>
                    <a:cubicBezTo>
                      <a:pt x="2214" y="4201"/>
                      <a:pt x="2671" y="4064"/>
                      <a:pt x="3036" y="3790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4"/>
              <p:cNvSpPr/>
              <p:nvPr/>
            </p:nvSpPr>
            <p:spPr>
              <a:xfrm>
                <a:off x="8144822" y="3297827"/>
                <a:ext cx="340821" cy="425739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7414" extrusionOk="0">
                    <a:moveTo>
                      <a:pt x="33" y="18649"/>
                    </a:moveTo>
                    <a:cubicBezTo>
                      <a:pt x="21" y="18651"/>
                      <a:pt x="12" y="18656"/>
                      <a:pt x="11" y="18669"/>
                    </a:cubicBezTo>
                    <a:lnTo>
                      <a:pt x="11" y="18669"/>
                    </a:lnTo>
                    <a:cubicBezTo>
                      <a:pt x="19" y="18667"/>
                      <a:pt x="33" y="18662"/>
                      <a:pt x="33" y="18649"/>
                    </a:cubicBezTo>
                    <a:close/>
                    <a:moveTo>
                      <a:pt x="11" y="18669"/>
                    </a:moveTo>
                    <a:cubicBezTo>
                      <a:pt x="4" y="18671"/>
                      <a:pt x="1" y="18671"/>
                      <a:pt x="11" y="18671"/>
                    </a:cubicBezTo>
                    <a:cubicBezTo>
                      <a:pt x="11" y="18671"/>
                      <a:pt x="11" y="18670"/>
                      <a:pt x="11" y="18669"/>
                    </a:cubicBezTo>
                    <a:close/>
                    <a:moveTo>
                      <a:pt x="15349" y="0"/>
                    </a:moveTo>
                    <a:lnTo>
                      <a:pt x="13866" y="2968"/>
                    </a:lnTo>
                    <a:lnTo>
                      <a:pt x="13067" y="4383"/>
                    </a:lnTo>
                    <a:lnTo>
                      <a:pt x="12679" y="5113"/>
                    </a:lnTo>
                    <a:lnTo>
                      <a:pt x="12473" y="5456"/>
                    </a:lnTo>
                    <a:lnTo>
                      <a:pt x="12268" y="5798"/>
                    </a:lnTo>
                    <a:lnTo>
                      <a:pt x="11400" y="7190"/>
                    </a:lnTo>
                    <a:cubicBezTo>
                      <a:pt x="11264" y="7418"/>
                      <a:pt x="11127" y="7647"/>
                      <a:pt x="10967" y="7852"/>
                    </a:cubicBezTo>
                    <a:lnTo>
                      <a:pt x="10510" y="8514"/>
                    </a:lnTo>
                    <a:lnTo>
                      <a:pt x="9597" y="9838"/>
                    </a:lnTo>
                    <a:lnTo>
                      <a:pt x="8616" y="11093"/>
                    </a:lnTo>
                    <a:cubicBezTo>
                      <a:pt x="7292" y="12737"/>
                      <a:pt x="5900" y="14289"/>
                      <a:pt x="4393" y="15636"/>
                    </a:cubicBezTo>
                    <a:cubicBezTo>
                      <a:pt x="3617" y="16275"/>
                      <a:pt x="2864" y="16914"/>
                      <a:pt x="2088" y="17462"/>
                    </a:cubicBezTo>
                    <a:cubicBezTo>
                      <a:pt x="1677" y="17735"/>
                      <a:pt x="1289" y="17964"/>
                      <a:pt x="924" y="18192"/>
                    </a:cubicBezTo>
                    <a:cubicBezTo>
                      <a:pt x="741" y="18306"/>
                      <a:pt x="536" y="18420"/>
                      <a:pt x="376" y="18512"/>
                    </a:cubicBezTo>
                    <a:lnTo>
                      <a:pt x="125" y="18626"/>
                    </a:lnTo>
                    <a:lnTo>
                      <a:pt x="33" y="18649"/>
                    </a:lnTo>
                    <a:cubicBezTo>
                      <a:pt x="33" y="18649"/>
                      <a:pt x="33" y="18649"/>
                      <a:pt x="33" y="18649"/>
                    </a:cubicBezTo>
                    <a:lnTo>
                      <a:pt x="33" y="18649"/>
                    </a:lnTo>
                    <a:cubicBezTo>
                      <a:pt x="40" y="18649"/>
                      <a:pt x="48" y="18649"/>
                      <a:pt x="56" y="18649"/>
                    </a:cubicBezTo>
                    <a:lnTo>
                      <a:pt x="4005" y="27413"/>
                    </a:lnTo>
                    <a:lnTo>
                      <a:pt x="4256" y="27276"/>
                    </a:lnTo>
                    <a:lnTo>
                      <a:pt x="4416" y="27185"/>
                    </a:lnTo>
                    <a:lnTo>
                      <a:pt x="4713" y="27025"/>
                    </a:lnTo>
                    <a:cubicBezTo>
                      <a:pt x="4895" y="26911"/>
                      <a:pt x="5055" y="26820"/>
                      <a:pt x="5238" y="26706"/>
                    </a:cubicBezTo>
                    <a:cubicBezTo>
                      <a:pt x="5397" y="26615"/>
                      <a:pt x="5557" y="26500"/>
                      <a:pt x="5694" y="26409"/>
                    </a:cubicBezTo>
                    <a:lnTo>
                      <a:pt x="6151" y="26090"/>
                    </a:lnTo>
                    <a:cubicBezTo>
                      <a:pt x="6721" y="25656"/>
                      <a:pt x="7292" y="25245"/>
                      <a:pt x="7794" y="24788"/>
                    </a:cubicBezTo>
                    <a:cubicBezTo>
                      <a:pt x="8844" y="23921"/>
                      <a:pt x="9780" y="22985"/>
                      <a:pt x="10693" y="22027"/>
                    </a:cubicBezTo>
                    <a:cubicBezTo>
                      <a:pt x="12496" y="20132"/>
                      <a:pt x="14025" y="18078"/>
                      <a:pt x="15418" y="15978"/>
                    </a:cubicBezTo>
                    <a:lnTo>
                      <a:pt x="16445" y="14380"/>
                    </a:lnTo>
                    <a:lnTo>
                      <a:pt x="17358" y="12760"/>
                    </a:lnTo>
                    <a:lnTo>
                      <a:pt x="17837" y="11961"/>
                    </a:lnTo>
                    <a:cubicBezTo>
                      <a:pt x="17974" y="11687"/>
                      <a:pt x="18111" y="11413"/>
                      <a:pt x="18248" y="11116"/>
                    </a:cubicBezTo>
                    <a:lnTo>
                      <a:pt x="19093" y="9473"/>
                    </a:lnTo>
                    <a:lnTo>
                      <a:pt x="19298" y="9062"/>
                    </a:lnTo>
                    <a:lnTo>
                      <a:pt x="19481" y="8628"/>
                    </a:lnTo>
                    <a:lnTo>
                      <a:pt x="19869" y="7807"/>
                    </a:lnTo>
                    <a:lnTo>
                      <a:pt x="20599" y="6117"/>
                    </a:lnTo>
                    <a:lnTo>
                      <a:pt x="21946" y="2716"/>
                    </a:lnTo>
                    <a:lnTo>
                      <a:pt x="1534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4"/>
              <p:cNvSpPr/>
              <p:nvPr/>
            </p:nvSpPr>
            <p:spPr>
              <a:xfrm>
                <a:off x="8381362" y="3176423"/>
                <a:ext cx="146759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0653" extrusionOk="0">
                    <a:moveTo>
                      <a:pt x="6356" y="0"/>
                    </a:moveTo>
                    <a:cubicBezTo>
                      <a:pt x="5605" y="0"/>
                      <a:pt x="4839" y="2392"/>
                      <a:pt x="4488" y="3648"/>
                    </a:cubicBezTo>
                    <a:lnTo>
                      <a:pt x="4488" y="3648"/>
                    </a:lnTo>
                    <a:cubicBezTo>
                      <a:pt x="4766" y="2515"/>
                      <a:pt x="5187" y="464"/>
                      <a:pt x="4679" y="153"/>
                    </a:cubicBezTo>
                    <a:cubicBezTo>
                      <a:pt x="4651" y="136"/>
                      <a:pt x="4620" y="127"/>
                      <a:pt x="4587" y="127"/>
                    </a:cubicBezTo>
                    <a:cubicBezTo>
                      <a:pt x="3788" y="127"/>
                      <a:pt x="1872" y="4992"/>
                      <a:pt x="1872" y="4992"/>
                    </a:cubicBezTo>
                    <a:cubicBezTo>
                      <a:pt x="1872" y="4992"/>
                      <a:pt x="1309" y="1776"/>
                      <a:pt x="825" y="1776"/>
                    </a:cubicBezTo>
                    <a:cubicBezTo>
                      <a:pt x="793" y="1776"/>
                      <a:pt x="762" y="1790"/>
                      <a:pt x="731" y="1819"/>
                    </a:cubicBezTo>
                    <a:cubicBezTo>
                      <a:pt x="228" y="2298"/>
                      <a:pt x="160" y="6042"/>
                      <a:pt x="0" y="7936"/>
                    </a:cubicBezTo>
                    <a:lnTo>
                      <a:pt x="6597" y="10652"/>
                    </a:lnTo>
                    <a:cubicBezTo>
                      <a:pt x="6597" y="10652"/>
                      <a:pt x="8058" y="6453"/>
                      <a:pt x="8103" y="6338"/>
                    </a:cubicBezTo>
                    <a:cubicBezTo>
                      <a:pt x="8400" y="5631"/>
                      <a:pt x="9450" y="2960"/>
                      <a:pt x="8902" y="2550"/>
                    </a:cubicBezTo>
                    <a:cubicBezTo>
                      <a:pt x="8862" y="2519"/>
                      <a:pt x="8819" y="2504"/>
                      <a:pt x="8774" y="2504"/>
                    </a:cubicBezTo>
                    <a:cubicBezTo>
                      <a:pt x="8125" y="2504"/>
                      <a:pt x="6967" y="5467"/>
                      <a:pt x="6940" y="5538"/>
                    </a:cubicBezTo>
                    <a:lnTo>
                      <a:pt x="6940" y="5538"/>
                    </a:lnTo>
                    <a:cubicBezTo>
                      <a:pt x="6972" y="5456"/>
                      <a:pt x="8506" y="1496"/>
                      <a:pt x="7738" y="1112"/>
                    </a:cubicBezTo>
                    <a:cubicBezTo>
                      <a:pt x="7705" y="1094"/>
                      <a:pt x="7670" y="1086"/>
                      <a:pt x="7635" y="1086"/>
                    </a:cubicBezTo>
                    <a:cubicBezTo>
                      <a:pt x="6863" y="1086"/>
                      <a:pt x="5570" y="4923"/>
                      <a:pt x="5570" y="4923"/>
                    </a:cubicBezTo>
                    <a:cubicBezTo>
                      <a:pt x="5570" y="4923"/>
                      <a:pt x="7145" y="221"/>
                      <a:pt x="6460" y="16"/>
                    </a:cubicBezTo>
                    <a:cubicBezTo>
                      <a:pt x="6425" y="5"/>
                      <a:pt x="6391" y="0"/>
                      <a:pt x="6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4"/>
              <p:cNvSpPr/>
              <p:nvPr/>
            </p:nvSpPr>
            <p:spPr>
              <a:xfrm>
                <a:off x="8415750" y="3252856"/>
                <a:ext cx="77293" cy="26634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715" extrusionOk="0">
                    <a:moveTo>
                      <a:pt x="169" y="0"/>
                    </a:moveTo>
                    <a:cubicBezTo>
                      <a:pt x="113" y="0"/>
                      <a:pt x="57" y="1"/>
                      <a:pt x="0" y="2"/>
                    </a:cubicBezTo>
                    <a:cubicBezTo>
                      <a:pt x="0" y="2"/>
                      <a:pt x="0" y="25"/>
                      <a:pt x="0" y="25"/>
                    </a:cubicBezTo>
                    <a:cubicBezTo>
                      <a:pt x="890" y="231"/>
                      <a:pt x="1712" y="413"/>
                      <a:pt x="2534" y="710"/>
                    </a:cubicBezTo>
                    <a:cubicBezTo>
                      <a:pt x="3356" y="961"/>
                      <a:pt x="4132" y="1326"/>
                      <a:pt x="4953" y="1714"/>
                    </a:cubicBezTo>
                    <a:cubicBezTo>
                      <a:pt x="4953" y="1714"/>
                      <a:pt x="4953" y="1714"/>
                      <a:pt x="4976" y="1691"/>
                    </a:cubicBezTo>
                    <a:cubicBezTo>
                      <a:pt x="4269" y="1144"/>
                      <a:pt x="3470" y="710"/>
                      <a:pt x="2625" y="413"/>
                    </a:cubicBezTo>
                    <a:cubicBezTo>
                      <a:pt x="1834" y="157"/>
                      <a:pt x="1003" y="0"/>
                      <a:pt x="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4"/>
              <p:cNvSpPr/>
              <p:nvPr/>
            </p:nvSpPr>
            <p:spPr>
              <a:xfrm>
                <a:off x="8156331" y="3543202"/>
                <a:ext cx="136478" cy="197852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2740" extrusionOk="0">
                    <a:moveTo>
                      <a:pt x="3185" y="1"/>
                    </a:moveTo>
                    <a:cubicBezTo>
                      <a:pt x="2719" y="1"/>
                      <a:pt x="1479" y="1031"/>
                      <a:pt x="396" y="1031"/>
                    </a:cubicBezTo>
                    <a:cubicBezTo>
                      <a:pt x="261" y="1031"/>
                      <a:pt x="129" y="1015"/>
                      <a:pt x="0" y="979"/>
                    </a:cubicBezTo>
                    <a:lnTo>
                      <a:pt x="0" y="979"/>
                    </a:lnTo>
                    <a:lnTo>
                      <a:pt x="114" y="12688"/>
                    </a:lnTo>
                    <a:cubicBezTo>
                      <a:pt x="261" y="12723"/>
                      <a:pt x="419" y="12739"/>
                      <a:pt x="586" y="12739"/>
                    </a:cubicBezTo>
                    <a:cubicBezTo>
                      <a:pt x="3381" y="12739"/>
                      <a:pt x="8788" y="8146"/>
                      <a:pt x="8788" y="8146"/>
                    </a:cubicBezTo>
                    <a:cubicBezTo>
                      <a:pt x="8788" y="8146"/>
                      <a:pt x="6094" y="4015"/>
                      <a:pt x="3333" y="66"/>
                    </a:cubicBezTo>
                    <a:cubicBezTo>
                      <a:pt x="3300" y="21"/>
                      <a:pt x="3250" y="1"/>
                      <a:pt x="3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4"/>
              <p:cNvSpPr/>
              <p:nvPr/>
            </p:nvSpPr>
            <p:spPr>
              <a:xfrm>
                <a:off x="8200643" y="3540981"/>
                <a:ext cx="99967" cy="13394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8625" extrusionOk="0">
                    <a:moveTo>
                      <a:pt x="1033" y="0"/>
                    </a:moveTo>
                    <a:cubicBezTo>
                      <a:pt x="1016" y="0"/>
                      <a:pt x="999" y="1"/>
                      <a:pt x="982" y="3"/>
                    </a:cubicBezTo>
                    <a:lnTo>
                      <a:pt x="343" y="118"/>
                    </a:lnTo>
                    <a:cubicBezTo>
                      <a:pt x="137" y="163"/>
                      <a:pt x="0" y="346"/>
                      <a:pt x="46" y="528"/>
                    </a:cubicBezTo>
                    <a:cubicBezTo>
                      <a:pt x="639" y="3245"/>
                      <a:pt x="4634" y="7787"/>
                      <a:pt x="5273" y="8494"/>
                    </a:cubicBezTo>
                    <a:cubicBezTo>
                      <a:pt x="5352" y="8588"/>
                      <a:pt x="5442" y="8625"/>
                      <a:pt x="5534" y="8625"/>
                    </a:cubicBezTo>
                    <a:cubicBezTo>
                      <a:pt x="5895" y="8625"/>
                      <a:pt x="6300" y="8061"/>
                      <a:pt x="6300" y="8061"/>
                    </a:cubicBezTo>
                    <a:cubicBezTo>
                      <a:pt x="6437" y="7947"/>
                      <a:pt x="6437" y="7741"/>
                      <a:pt x="6300" y="7604"/>
                    </a:cubicBezTo>
                    <a:cubicBezTo>
                      <a:pt x="5729" y="6988"/>
                      <a:pt x="1918" y="2605"/>
                      <a:pt x="1393" y="277"/>
                    </a:cubicBezTo>
                    <a:cubicBezTo>
                      <a:pt x="1351" y="110"/>
                      <a:pt x="1214" y="0"/>
                      <a:pt x="1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4"/>
              <p:cNvSpPr/>
              <p:nvPr/>
            </p:nvSpPr>
            <p:spPr>
              <a:xfrm>
                <a:off x="8248854" y="3370952"/>
                <a:ext cx="1180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9148" extrusionOk="0">
                    <a:moveTo>
                      <a:pt x="4476" y="1"/>
                    </a:moveTo>
                    <a:cubicBezTo>
                      <a:pt x="2950" y="1"/>
                      <a:pt x="1351" y="1501"/>
                      <a:pt x="708" y="3692"/>
                    </a:cubicBezTo>
                    <a:cubicBezTo>
                      <a:pt x="0" y="6180"/>
                      <a:pt x="799" y="8577"/>
                      <a:pt x="2511" y="9056"/>
                    </a:cubicBezTo>
                    <a:cubicBezTo>
                      <a:pt x="2721" y="9118"/>
                      <a:pt x="2936" y="9147"/>
                      <a:pt x="3151" y="9147"/>
                    </a:cubicBezTo>
                    <a:cubicBezTo>
                      <a:pt x="4686" y="9147"/>
                      <a:pt x="6273" y="7635"/>
                      <a:pt x="6894" y="5472"/>
                    </a:cubicBezTo>
                    <a:cubicBezTo>
                      <a:pt x="7601" y="2984"/>
                      <a:pt x="6802" y="588"/>
                      <a:pt x="5090" y="86"/>
                    </a:cubicBezTo>
                    <a:cubicBezTo>
                      <a:pt x="4889" y="28"/>
                      <a:pt x="4683" y="1"/>
                      <a:pt x="4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4"/>
              <p:cNvSpPr/>
              <p:nvPr/>
            </p:nvSpPr>
            <p:spPr>
              <a:xfrm>
                <a:off x="8310888" y="3403693"/>
                <a:ext cx="105293" cy="126834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8167" extrusionOk="0">
                    <a:moveTo>
                      <a:pt x="3985" y="0"/>
                    </a:moveTo>
                    <a:cubicBezTo>
                      <a:pt x="2608" y="0"/>
                      <a:pt x="1180" y="1348"/>
                      <a:pt x="617" y="3296"/>
                    </a:cubicBezTo>
                    <a:cubicBezTo>
                      <a:pt x="1" y="5510"/>
                      <a:pt x="708" y="7655"/>
                      <a:pt x="2238" y="8089"/>
                    </a:cubicBezTo>
                    <a:cubicBezTo>
                      <a:pt x="2419" y="8141"/>
                      <a:pt x="2603" y="8166"/>
                      <a:pt x="2789" y="8166"/>
                    </a:cubicBezTo>
                    <a:cubicBezTo>
                      <a:pt x="4150" y="8166"/>
                      <a:pt x="5579" y="6819"/>
                      <a:pt x="6141" y="4871"/>
                    </a:cubicBezTo>
                    <a:cubicBezTo>
                      <a:pt x="6780" y="2680"/>
                      <a:pt x="6050" y="534"/>
                      <a:pt x="4543" y="77"/>
                    </a:cubicBezTo>
                    <a:cubicBezTo>
                      <a:pt x="4359" y="25"/>
                      <a:pt x="4173" y="0"/>
                      <a:pt x="3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4"/>
              <p:cNvSpPr/>
              <p:nvPr/>
            </p:nvSpPr>
            <p:spPr>
              <a:xfrm>
                <a:off x="8367611" y="3428234"/>
                <a:ext cx="110620" cy="123479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51" extrusionOk="0">
                    <a:moveTo>
                      <a:pt x="4409" y="1"/>
                    </a:moveTo>
                    <a:cubicBezTo>
                      <a:pt x="3134" y="1"/>
                      <a:pt x="1713" y="1088"/>
                      <a:pt x="937" y="2789"/>
                    </a:cubicBezTo>
                    <a:cubicBezTo>
                      <a:pt x="1" y="4889"/>
                      <a:pt x="389" y="7125"/>
                      <a:pt x="1827" y="7765"/>
                    </a:cubicBezTo>
                    <a:cubicBezTo>
                      <a:pt x="2105" y="7890"/>
                      <a:pt x="2400" y="7950"/>
                      <a:pt x="2702" y="7950"/>
                    </a:cubicBezTo>
                    <a:cubicBezTo>
                      <a:pt x="3989" y="7950"/>
                      <a:pt x="5406" y="6863"/>
                      <a:pt x="6164" y="5162"/>
                    </a:cubicBezTo>
                    <a:cubicBezTo>
                      <a:pt x="7122" y="3063"/>
                      <a:pt x="6712" y="848"/>
                      <a:pt x="5274" y="187"/>
                    </a:cubicBezTo>
                    <a:cubicBezTo>
                      <a:pt x="5000" y="61"/>
                      <a:pt x="4709" y="1"/>
                      <a:pt x="4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4"/>
              <p:cNvSpPr/>
              <p:nvPr/>
            </p:nvSpPr>
            <p:spPr>
              <a:xfrm>
                <a:off x="8484969" y="3506857"/>
                <a:ext cx="118044" cy="108260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6971" extrusionOk="0">
                    <a:moveTo>
                      <a:pt x="2336" y="1"/>
                    </a:moveTo>
                    <a:cubicBezTo>
                      <a:pt x="1319" y="1"/>
                      <a:pt x="692" y="362"/>
                      <a:pt x="388" y="1744"/>
                    </a:cubicBezTo>
                    <a:cubicBezTo>
                      <a:pt x="388" y="1744"/>
                      <a:pt x="0" y="3296"/>
                      <a:pt x="2648" y="5008"/>
                    </a:cubicBezTo>
                    <a:cubicBezTo>
                      <a:pt x="5296" y="6720"/>
                      <a:pt x="5706" y="6971"/>
                      <a:pt x="5706" y="6971"/>
                    </a:cubicBezTo>
                    <a:cubicBezTo>
                      <a:pt x="5706" y="6971"/>
                      <a:pt x="6391" y="5921"/>
                      <a:pt x="6619" y="5122"/>
                    </a:cubicBezTo>
                    <a:lnTo>
                      <a:pt x="4885" y="4141"/>
                    </a:lnTo>
                    <a:lnTo>
                      <a:pt x="6939" y="4620"/>
                    </a:lnTo>
                    <a:cubicBezTo>
                      <a:pt x="6939" y="4620"/>
                      <a:pt x="7304" y="3730"/>
                      <a:pt x="7464" y="2497"/>
                    </a:cubicBezTo>
                    <a:lnTo>
                      <a:pt x="5729" y="1881"/>
                    </a:lnTo>
                    <a:lnTo>
                      <a:pt x="7601" y="1744"/>
                    </a:lnTo>
                    <a:cubicBezTo>
                      <a:pt x="7601" y="1744"/>
                      <a:pt x="7441" y="899"/>
                      <a:pt x="7007" y="466"/>
                    </a:cubicBezTo>
                    <a:cubicBezTo>
                      <a:pt x="7007" y="466"/>
                      <a:pt x="6995" y="466"/>
                      <a:pt x="6969" y="466"/>
                    </a:cubicBezTo>
                    <a:cubicBezTo>
                      <a:pt x="6799" y="466"/>
                      <a:pt x="6037" y="449"/>
                      <a:pt x="4177" y="192"/>
                    </a:cubicBezTo>
                    <a:cubicBezTo>
                      <a:pt x="3459" y="92"/>
                      <a:pt x="2848" y="1"/>
                      <a:pt x="2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4"/>
              <p:cNvSpPr/>
              <p:nvPr/>
            </p:nvSpPr>
            <p:spPr>
              <a:xfrm>
                <a:off x="8471488" y="3493049"/>
                <a:ext cx="69140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629" extrusionOk="0">
                    <a:moveTo>
                      <a:pt x="2597" y="0"/>
                    </a:moveTo>
                    <a:cubicBezTo>
                      <a:pt x="1786" y="0"/>
                      <a:pt x="945" y="617"/>
                      <a:pt x="526" y="1583"/>
                    </a:cubicBezTo>
                    <a:cubicBezTo>
                      <a:pt x="1" y="2793"/>
                      <a:pt x="343" y="4117"/>
                      <a:pt x="1279" y="4505"/>
                    </a:cubicBezTo>
                    <a:cubicBezTo>
                      <a:pt x="1471" y="4589"/>
                      <a:pt x="1673" y="4629"/>
                      <a:pt x="1878" y="4629"/>
                    </a:cubicBezTo>
                    <a:cubicBezTo>
                      <a:pt x="2673" y="4629"/>
                      <a:pt x="3509" y="4024"/>
                      <a:pt x="3927" y="3044"/>
                    </a:cubicBezTo>
                    <a:cubicBezTo>
                      <a:pt x="4452" y="1834"/>
                      <a:pt x="4132" y="533"/>
                      <a:pt x="3196" y="122"/>
                    </a:cubicBezTo>
                    <a:cubicBezTo>
                      <a:pt x="3003" y="39"/>
                      <a:pt x="2801" y="0"/>
                      <a:pt x="2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4"/>
              <p:cNvSpPr/>
              <p:nvPr/>
            </p:nvSpPr>
            <p:spPr>
              <a:xfrm>
                <a:off x="8422562" y="3460183"/>
                <a:ext cx="107421" cy="1113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70" extrusionOk="0">
                    <a:moveTo>
                      <a:pt x="4022" y="0"/>
                    </a:moveTo>
                    <a:cubicBezTo>
                      <a:pt x="2801" y="0"/>
                      <a:pt x="1511" y="922"/>
                      <a:pt x="845" y="2398"/>
                    </a:cubicBezTo>
                    <a:cubicBezTo>
                      <a:pt x="1" y="4270"/>
                      <a:pt x="480" y="6301"/>
                      <a:pt x="1918" y="6963"/>
                    </a:cubicBezTo>
                    <a:cubicBezTo>
                      <a:pt x="2223" y="7103"/>
                      <a:pt x="2546" y="7170"/>
                      <a:pt x="2876" y="7170"/>
                    </a:cubicBezTo>
                    <a:cubicBezTo>
                      <a:pt x="4102" y="7170"/>
                      <a:pt x="5407" y="6247"/>
                      <a:pt x="6072" y="4772"/>
                    </a:cubicBezTo>
                    <a:cubicBezTo>
                      <a:pt x="6917" y="2900"/>
                      <a:pt x="6438" y="846"/>
                      <a:pt x="4977" y="207"/>
                    </a:cubicBezTo>
                    <a:cubicBezTo>
                      <a:pt x="4672" y="67"/>
                      <a:pt x="4350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4"/>
              <p:cNvSpPr/>
              <p:nvPr/>
            </p:nvSpPr>
            <p:spPr>
              <a:xfrm>
                <a:off x="8298478" y="3359505"/>
                <a:ext cx="7198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247" fill="none" extrusionOk="0">
                    <a:moveTo>
                      <a:pt x="1" y="412"/>
                    </a:moveTo>
                    <a:cubicBezTo>
                      <a:pt x="1119" y="1"/>
                      <a:pt x="2443" y="252"/>
                      <a:pt x="3333" y="1051"/>
                    </a:cubicBezTo>
                    <a:cubicBezTo>
                      <a:pt x="4224" y="1827"/>
                      <a:pt x="4635" y="3105"/>
                      <a:pt x="4383" y="4246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4"/>
              <p:cNvSpPr/>
              <p:nvPr/>
            </p:nvSpPr>
            <p:spPr>
              <a:xfrm>
                <a:off x="8356987" y="3400634"/>
                <a:ext cx="63456" cy="47522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060" fill="none" extrusionOk="0">
                    <a:moveTo>
                      <a:pt x="0" y="663"/>
                    </a:moveTo>
                    <a:cubicBezTo>
                      <a:pt x="776" y="69"/>
                      <a:pt x="1940" y="1"/>
                      <a:pt x="2785" y="526"/>
                    </a:cubicBezTo>
                    <a:cubicBezTo>
                      <a:pt x="3629" y="1028"/>
                      <a:pt x="4086" y="2078"/>
                      <a:pt x="3926" y="3059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4"/>
              <p:cNvSpPr/>
              <p:nvPr/>
            </p:nvSpPr>
            <p:spPr>
              <a:xfrm>
                <a:off x="8315144" y="3496000"/>
                <a:ext cx="69854" cy="43624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809" fill="none" extrusionOk="0">
                    <a:moveTo>
                      <a:pt x="1" y="1"/>
                    </a:moveTo>
                    <a:cubicBezTo>
                      <a:pt x="183" y="685"/>
                      <a:pt x="480" y="1324"/>
                      <a:pt x="937" y="1849"/>
                    </a:cubicBezTo>
                    <a:cubicBezTo>
                      <a:pt x="1416" y="2374"/>
                      <a:pt x="2055" y="2740"/>
                      <a:pt x="2763" y="2785"/>
                    </a:cubicBezTo>
                    <a:cubicBezTo>
                      <a:pt x="3470" y="2808"/>
                      <a:pt x="4178" y="2466"/>
                      <a:pt x="4497" y="1827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4"/>
              <p:cNvSpPr/>
              <p:nvPr/>
            </p:nvSpPr>
            <p:spPr>
              <a:xfrm>
                <a:off x="8461206" y="3455229"/>
                <a:ext cx="69497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384" fill="none" extrusionOk="0">
                    <a:moveTo>
                      <a:pt x="115" y="1530"/>
                    </a:moveTo>
                    <a:cubicBezTo>
                      <a:pt x="1" y="1028"/>
                      <a:pt x="343" y="480"/>
                      <a:pt x="823" y="229"/>
                    </a:cubicBezTo>
                    <a:cubicBezTo>
                      <a:pt x="1279" y="1"/>
                      <a:pt x="1850" y="24"/>
                      <a:pt x="2352" y="206"/>
                    </a:cubicBezTo>
                    <a:cubicBezTo>
                      <a:pt x="3174" y="480"/>
                      <a:pt x="3835" y="1119"/>
                      <a:pt x="4155" y="1895"/>
                    </a:cubicBezTo>
                    <a:cubicBezTo>
                      <a:pt x="4475" y="2694"/>
                      <a:pt x="4429" y="3630"/>
                      <a:pt x="4018" y="4383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4"/>
              <p:cNvSpPr/>
              <p:nvPr/>
            </p:nvSpPr>
            <p:spPr>
              <a:xfrm>
                <a:off x="8339607" y="3480406"/>
                <a:ext cx="58502" cy="2731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759" extrusionOk="0">
                    <a:moveTo>
                      <a:pt x="3721" y="0"/>
                    </a:moveTo>
                    <a:cubicBezTo>
                      <a:pt x="3676" y="0"/>
                      <a:pt x="3630" y="23"/>
                      <a:pt x="3630" y="46"/>
                    </a:cubicBezTo>
                    <a:cubicBezTo>
                      <a:pt x="3425" y="776"/>
                      <a:pt x="2763" y="1347"/>
                      <a:pt x="2055" y="1438"/>
                    </a:cubicBezTo>
                    <a:cubicBezTo>
                      <a:pt x="1965" y="1452"/>
                      <a:pt x="1876" y="1459"/>
                      <a:pt x="1786" y="1459"/>
                    </a:cubicBezTo>
                    <a:cubicBezTo>
                      <a:pt x="1145" y="1459"/>
                      <a:pt x="518" y="1112"/>
                      <a:pt x="138" y="571"/>
                    </a:cubicBezTo>
                    <a:cubicBezTo>
                      <a:pt x="115" y="548"/>
                      <a:pt x="69" y="548"/>
                      <a:pt x="46" y="548"/>
                    </a:cubicBezTo>
                    <a:cubicBezTo>
                      <a:pt x="24" y="571"/>
                      <a:pt x="1" y="617"/>
                      <a:pt x="24" y="639"/>
                    </a:cubicBezTo>
                    <a:cubicBezTo>
                      <a:pt x="327" y="1306"/>
                      <a:pt x="1059" y="1758"/>
                      <a:pt x="1809" y="1758"/>
                    </a:cubicBezTo>
                    <a:cubicBezTo>
                      <a:pt x="1906" y="1758"/>
                      <a:pt x="2004" y="1751"/>
                      <a:pt x="2101" y="1735"/>
                    </a:cubicBezTo>
                    <a:cubicBezTo>
                      <a:pt x="2945" y="1598"/>
                      <a:pt x="3630" y="890"/>
                      <a:pt x="3767" y="69"/>
                    </a:cubicBezTo>
                    <a:cubicBezTo>
                      <a:pt x="3767" y="46"/>
                      <a:pt x="3744" y="23"/>
                      <a:pt x="3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4"/>
              <p:cNvSpPr/>
              <p:nvPr/>
            </p:nvSpPr>
            <p:spPr>
              <a:xfrm>
                <a:off x="8420435" y="3456409"/>
                <a:ext cx="48236" cy="37474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413" extrusionOk="0">
                    <a:moveTo>
                      <a:pt x="992" y="1"/>
                    </a:moveTo>
                    <a:cubicBezTo>
                      <a:pt x="660" y="1"/>
                      <a:pt x="331" y="82"/>
                      <a:pt x="47" y="244"/>
                    </a:cubicBezTo>
                    <a:cubicBezTo>
                      <a:pt x="24" y="267"/>
                      <a:pt x="1" y="313"/>
                      <a:pt x="24" y="336"/>
                    </a:cubicBezTo>
                    <a:cubicBezTo>
                      <a:pt x="47" y="358"/>
                      <a:pt x="69" y="381"/>
                      <a:pt x="115" y="381"/>
                    </a:cubicBezTo>
                    <a:cubicBezTo>
                      <a:pt x="349" y="297"/>
                      <a:pt x="593" y="257"/>
                      <a:pt x="835" y="257"/>
                    </a:cubicBezTo>
                    <a:cubicBezTo>
                      <a:pt x="1252" y="257"/>
                      <a:pt x="1663" y="378"/>
                      <a:pt x="2010" y="609"/>
                    </a:cubicBezTo>
                    <a:cubicBezTo>
                      <a:pt x="2535" y="997"/>
                      <a:pt x="2854" y="1659"/>
                      <a:pt x="2831" y="2344"/>
                    </a:cubicBezTo>
                    <a:cubicBezTo>
                      <a:pt x="2831" y="2367"/>
                      <a:pt x="2854" y="2390"/>
                      <a:pt x="2900" y="2413"/>
                    </a:cubicBezTo>
                    <a:cubicBezTo>
                      <a:pt x="2923" y="2413"/>
                      <a:pt x="2968" y="2390"/>
                      <a:pt x="2968" y="2344"/>
                    </a:cubicBezTo>
                    <a:cubicBezTo>
                      <a:pt x="3105" y="1637"/>
                      <a:pt x="2786" y="838"/>
                      <a:pt x="2169" y="381"/>
                    </a:cubicBezTo>
                    <a:cubicBezTo>
                      <a:pt x="1827" y="128"/>
                      <a:pt x="1407" y="1"/>
                      <a:pt x="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4"/>
              <p:cNvSpPr/>
              <p:nvPr/>
            </p:nvSpPr>
            <p:spPr>
              <a:xfrm>
                <a:off x="8455537" y="3527282"/>
                <a:ext cx="52833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916" extrusionOk="0">
                    <a:moveTo>
                      <a:pt x="3333" y="1"/>
                    </a:moveTo>
                    <a:cubicBezTo>
                      <a:pt x="3316" y="1"/>
                      <a:pt x="3299" y="7"/>
                      <a:pt x="3287" y="18"/>
                    </a:cubicBezTo>
                    <a:cubicBezTo>
                      <a:pt x="2831" y="383"/>
                      <a:pt x="2283" y="589"/>
                      <a:pt x="1735" y="611"/>
                    </a:cubicBezTo>
                    <a:cubicBezTo>
                      <a:pt x="1663" y="617"/>
                      <a:pt x="1592" y="620"/>
                      <a:pt x="1521" y="620"/>
                    </a:cubicBezTo>
                    <a:cubicBezTo>
                      <a:pt x="1027" y="620"/>
                      <a:pt x="554" y="483"/>
                      <a:pt x="115" y="223"/>
                    </a:cubicBezTo>
                    <a:cubicBezTo>
                      <a:pt x="92" y="223"/>
                      <a:pt x="46" y="223"/>
                      <a:pt x="23" y="246"/>
                    </a:cubicBezTo>
                    <a:cubicBezTo>
                      <a:pt x="1" y="269"/>
                      <a:pt x="1" y="315"/>
                      <a:pt x="23" y="338"/>
                    </a:cubicBezTo>
                    <a:cubicBezTo>
                      <a:pt x="435" y="728"/>
                      <a:pt x="1012" y="915"/>
                      <a:pt x="1573" y="915"/>
                    </a:cubicBezTo>
                    <a:cubicBezTo>
                      <a:pt x="1635" y="915"/>
                      <a:pt x="1697" y="913"/>
                      <a:pt x="1758" y="908"/>
                    </a:cubicBezTo>
                    <a:cubicBezTo>
                      <a:pt x="2374" y="863"/>
                      <a:pt x="2991" y="589"/>
                      <a:pt x="3379" y="109"/>
                    </a:cubicBezTo>
                    <a:cubicBezTo>
                      <a:pt x="3402" y="87"/>
                      <a:pt x="3402" y="41"/>
                      <a:pt x="3379" y="18"/>
                    </a:cubicBezTo>
                    <a:cubicBezTo>
                      <a:pt x="3367" y="7"/>
                      <a:pt x="3350" y="1"/>
                      <a:pt x="33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4"/>
              <p:cNvSpPr/>
              <p:nvPr/>
            </p:nvSpPr>
            <p:spPr>
              <a:xfrm>
                <a:off x="8363370" y="3448845"/>
                <a:ext cx="25174" cy="340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93" extrusionOk="0">
                    <a:moveTo>
                      <a:pt x="91" y="1"/>
                    </a:moveTo>
                    <a:cubicBezTo>
                      <a:pt x="69" y="1"/>
                      <a:pt x="23" y="1"/>
                      <a:pt x="23" y="24"/>
                    </a:cubicBezTo>
                    <a:cubicBezTo>
                      <a:pt x="0" y="69"/>
                      <a:pt x="0" y="115"/>
                      <a:pt x="46" y="138"/>
                    </a:cubicBezTo>
                    <a:cubicBezTo>
                      <a:pt x="411" y="366"/>
                      <a:pt x="708" y="640"/>
                      <a:pt x="959" y="982"/>
                    </a:cubicBezTo>
                    <a:cubicBezTo>
                      <a:pt x="1210" y="1325"/>
                      <a:pt x="1392" y="1713"/>
                      <a:pt x="1461" y="2124"/>
                    </a:cubicBezTo>
                    <a:cubicBezTo>
                      <a:pt x="1484" y="2169"/>
                      <a:pt x="1506" y="2192"/>
                      <a:pt x="1529" y="2192"/>
                    </a:cubicBezTo>
                    <a:cubicBezTo>
                      <a:pt x="1575" y="2192"/>
                      <a:pt x="1598" y="2169"/>
                      <a:pt x="1598" y="2124"/>
                    </a:cubicBezTo>
                    <a:cubicBezTo>
                      <a:pt x="1621" y="1667"/>
                      <a:pt x="1461" y="1188"/>
                      <a:pt x="1187" y="823"/>
                    </a:cubicBezTo>
                    <a:cubicBezTo>
                      <a:pt x="936" y="435"/>
                      <a:pt x="548" y="115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4"/>
              <p:cNvSpPr/>
              <p:nvPr/>
            </p:nvSpPr>
            <p:spPr>
              <a:xfrm>
                <a:off x="8419378" y="3492226"/>
                <a:ext cx="30501" cy="1503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8" extrusionOk="0">
                    <a:moveTo>
                      <a:pt x="1885" y="0"/>
                    </a:moveTo>
                    <a:cubicBezTo>
                      <a:pt x="1861" y="0"/>
                      <a:pt x="1840" y="11"/>
                      <a:pt x="1826" y="38"/>
                    </a:cubicBezTo>
                    <a:cubicBezTo>
                      <a:pt x="1667" y="335"/>
                      <a:pt x="1393" y="563"/>
                      <a:pt x="1073" y="632"/>
                    </a:cubicBezTo>
                    <a:cubicBezTo>
                      <a:pt x="960" y="664"/>
                      <a:pt x="844" y="679"/>
                      <a:pt x="727" y="679"/>
                    </a:cubicBezTo>
                    <a:cubicBezTo>
                      <a:pt x="514" y="679"/>
                      <a:pt x="298" y="629"/>
                      <a:pt x="92" y="540"/>
                    </a:cubicBezTo>
                    <a:cubicBezTo>
                      <a:pt x="84" y="533"/>
                      <a:pt x="77" y="530"/>
                      <a:pt x="69" y="530"/>
                    </a:cubicBezTo>
                    <a:cubicBezTo>
                      <a:pt x="54" y="530"/>
                      <a:pt x="38" y="540"/>
                      <a:pt x="23" y="540"/>
                    </a:cubicBezTo>
                    <a:cubicBezTo>
                      <a:pt x="0" y="586"/>
                      <a:pt x="0" y="632"/>
                      <a:pt x="23" y="654"/>
                    </a:cubicBezTo>
                    <a:cubicBezTo>
                      <a:pt x="214" y="861"/>
                      <a:pt x="492" y="968"/>
                      <a:pt x="775" y="968"/>
                    </a:cubicBezTo>
                    <a:cubicBezTo>
                      <a:pt x="899" y="968"/>
                      <a:pt x="1023" y="947"/>
                      <a:pt x="1142" y="906"/>
                    </a:cubicBezTo>
                    <a:cubicBezTo>
                      <a:pt x="1553" y="791"/>
                      <a:pt x="1872" y="472"/>
                      <a:pt x="1963" y="84"/>
                    </a:cubicBezTo>
                    <a:cubicBezTo>
                      <a:pt x="1963" y="61"/>
                      <a:pt x="1963" y="15"/>
                      <a:pt x="1941" y="15"/>
                    </a:cubicBezTo>
                    <a:cubicBezTo>
                      <a:pt x="1922" y="6"/>
                      <a:pt x="1903" y="0"/>
                      <a:pt x="1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4"/>
              <p:cNvSpPr/>
              <p:nvPr/>
            </p:nvSpPr>
            <p:spPr>
              <a:xfrm>
                <a:off x="8479999" y="3507789"/>
                <a:ext cx="17735" cy="1649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62" extrusionOk="0">
                    <a:moveTo>
                      <a:pt x="80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0"/>
                      <a:pt x="1" y="86"/>
                      <a:pt x="1" y="109"/>
                    </a:cubicBezTo>
                    <a:cubicBezTo>
                      <a:pt x="138" y="314"/>
                      <a:pt x="297" y="497"/>
                      <a:pt x="457" y="634"/>
                    </a:cubicBezTo>
                    <a:cubicBezTo>
                      <a:pt x="640" y="794"/>
                      <a:pt x="822" y="931"/>
                      <a:pt x="1028" y="1045"/>
                    </a:cubicBezTo>
                    <a:cubicBezTo>
                      <a:pt x="1039" y="1056"/>
                      <a:pt x="1051" y="1062"/>
                      <a:pt x="1062" y="1062"/>
                    </a:cubicBezTo>
                    <a:cubicBezTo>
                      <a:pt x="1073" y="1062"/>
                      <a:pt x="1085" y="1056"/>
                      <a:pt x="1096" y="1045"/>
                    </a:cubicBezTo>
                    <a:cubicBezTo>
                      <a:pt x="1119" y="1022"/>
                      <a:pt x="1142" y="976"/>
                      <a:pt x="1119" y="953"/>
                    </a:cubicBezTo>
                    <a:cubicBezTo>
                      <a:pt x="982" y="771"/>
                      <a:pt x="822" y="588"/>
                      <a:pt x="662" y="428"/>
                    </a:cubicBezTo>
                    <a:cubicBezTo>
                      <a:pt x="503" y="269"/>
                      <a:pt x="320" y="109"/>
                      <a:pt x="115" y="18"/>
                    </a:cubicBezTo>
                    <a:cubicBezTo>
                      <a:pt x="103" y="6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4"/>
              <p:cNvSpPr/>
              <p:nvPr/>
            </p:nvSpPr>
            <p:spPr>
              <a:xfrm>
                <a:off x="8111304" y="3028393"/>
                <a:ext cx="265516" cy="318676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0520" fill="none" extrusionOk="0">
                    <a:moveTo>
                      <a:pt x="0" y="0"/>
                    </a:moveTo>
                    <a:cubicBezTo>
                      <a:pt x="4269" y="662"/>
                      <a:pt x="8765" y="1415"/>
                      <a:pt x="12143" y="4131"/>
                    </a:cubicBezTo>
                    <a:cubicBezTo>
                      <a:pt x="14517" y="6026"/>
                      <a:pt x="16138" y="8811"/>
                      <a:pt x="16617" y="11824"/>
                    </a:cubicBezTo>
                    <a:cubicBezTo>
                      <a:pt x="17096" y="14814"/>
                      <a:pt x="16434" y="17964"/>
                      <a:pt x="14791" y="20520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4"/>
              <p:cNvSpPr/>
              <p:nvPr/>
            </p:nvSpPr>
            <p:spPr>
              <a:xfrm>
                <a:off x="7816338" y="3019167"/>
                <a:ext cx="275797" cy="31266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20133" fill="none" extrusionOk="0">
                    <a:moveTo>
                      <a:pt x="17759" y="663"/>
                    </a:moveTo>
                    <a:cubicBezTo>
                      <a:pt x="16343" y="206"/>
                      <a:pt x="14472" y="1"/>
                      <a:pt x="13125" y="252"/>
                    </a:cubicBezTo>
                    <a:cubicBezTo>
                      <a:pt x="10226" y="822"/>
                      <a:pt x="7487" y="2283"/>
                      <a:pt x="5365" y="4360"/>
                    </a:cubicBezTo>
                    <a:cubicBezTo>
                      <a:pt x="3242" y="6415"/>
                      <a:pt x="1690" y="9062"/>
                      <a:pt x="891" y="11915"/>
                    </a:cubicBezTo>
                    <a:cubicBezTo>
                      <a:pt x="115" y="14586"/>
                      <a:pt x="1" y="17439"/>
                      <a:pt x="685" y="20132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4"/>
              <p:cNvSpPr/>
              <p:nvPr/>
            </p:nvSpPr>
            <p:spPr>
              <a:xfrm>
                <a:off x="8076916" y="2967166"/>
                <a:ext cx="69838" cy="82495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5312" extrusionOk="0">
                    <a:moveTo>
                      <a:pt x="2391" y="0"/>
                    </a:moveTo>
                    <a:cubicBezTo>
                      <a:pt x="2196" y="0"/>
                      <a:pt x="1993" y="134"/>
                      <a:pt x="1826" y="267"/>
                    </a:cubicBezTo>
                    <a:cubicBezTo>
                      <a:pt x="685" y="1272"/>
                      <a:pt x="0" y="2778"/>
                      <a:pt x="23" y="4307"/>
                    </a:cubicBezTo>
                    <a:lnTo>
                      <a:pt x="228" y="5312"/>
                    </a:lnTo>
                    <a:cubicBezTo>
                      <a:pt x="1278" y="4787"/>
                      <a:pt x="2351" y="4262"/>
                      <a:pt x="3401" y="3737"/>
                    </a:cubicBezTo>
                    <a:cubicBezTo>
                      <a:pt x="3698" y="3600"/>
                      <a:pt x="3972" y="3463"/>
                      <a:pt x="4177" y="3234"/>
                    </a:cubicBezTo>
                    <a:cubicBezTo>
                      <a:pt x="4383" y="2983"/>
                      <a:pt x="4497" y="2641"/>
                      <a:pt x="4337" y="2367"/>
                    </a:cubicBezTo>
                    <a:cubicBezTo>
                      <a:pt x="4207" y="2126"/>
                      <a:pt x="3927" y="2005"/>
                      <a:pt x="3655" y="2005"/>
                    </a:cubicBezTo>
                    <a:cubicBezTo>
                      <a:pt x="3592" y="2005"/>
                      <a:pt x="3530" y="2012"/>
                      <a:pt x="3470" y="2025"/>
                    </a:cubicBezTo>
                    <a:cubicBezTo>
                      <a:pt x="3127" y="2093"/>
                      <a:pt x="2853" y="2299"/>
                      <a:pt x="2579" y="2504"/>
                    </a:cubicBezTo>
                    <a:cubicBezTo>
                      <a:pt x="1918" y="3006"/>
                      <a:pt x="1233" y="3508"/>
                      <a:pt x="571" y="4011"/>
                    </a:cubicBezTo>
                    <a:cubicBezTo>
                      <a:pt x="1210" y="3029"/>
                      <a:pt x="1872" y="2070"/>
                      <a:pt x="2534" y="1089"/>
                    </a:cubicBezTo>
                    <a:cubicBezTo>
                      <a:pt x="2739" y="769"/>
                      <a:pt x="2922" y="267"/>
                      <a:pt x="2602" y="62"/>
                    </a:cubicBezTo>
                    <a:cubicBezTo>
                      <a:pt x="2535" y="19"/>
                      <a:pt x="2464" y="0"/>
                      <a:pt x="2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4"/>
              <p:cNvSpPr/>
              <p:nvPr/>
            </p:nvSpPr>
            <p:spPr>
              <a:xfrm>
                <a:off x="7797203" y="3026094"/>
                <a:ext cx="572809" cy="507350"/>
              </a:xfrm>
              <a:custGeom>
                <a:avLst/>
                <a:gdLst/>
                <a:ahLst/>
                <a:cxnLst/>
                <a:rect l="l" t="t" r="r" b="b"/>
                <a:pathLst>
                  <a:path w="36884" h="32669" extrusionOk="0">
                    <a:moveTo>
                      <a:pt x="17672" y="1"/>
                    </a:moveTo>
                    <a:cubicBezTo>
                      <a:pt x="14899" y="1"/>
                      <a:pt x="6974" y="674"/>
                      <a:pt x="3835" y="8091"/>
                    </a:cubicBezTo>
                    <a:cubicBezTo>
                      <a:pt x="0" y="17130"/>
                      <a:pt x="2579" y="25142"/>
                      <a:pt x="9450" y="29479"/>
                    </a:cubicBezTo>
                    <a:cubicBezTo>
                      <a:pt x="12846" y="31618"/>
                      <a:pt x="16630" y="32669"/>
                      <a:pt x="20149" y="32669"/>
                    </a:cubicBezTo>
                    <a:cubicBezTo>
                      <a:pt x="23726" y="32669"/>
                      <a:pt x="27029" y="31584"/>
                      <a:pt x="29376" y="29456"/>
                    </a:cubicBezTo>
                    <a:cubicBezTo>
                      <a:pt x="34033" y="25210"/>
                      <a:pt x="36498" y="20531"/>
                      <a:pt x="36680" y="16377"/>
                    </a:cubicBezTo>
                    <a:cubicBezTo>
                      <a:pt x="36883" y="12275"/>
                      <a:pt x="34772" y="28"/>
                      <a:pt x="19248" y="28"/>
                    </a:cubicBezTo>
                    <a:cubicBezTo>
                      <a:pt x="19051" y="28"/>
                      <a:pt x="18851" y="30"/>
                      <a:pt x="18648" y="34"/>
                    </a:cubicBezTo>
                    <a:cubicBezTo>
                      <a:pt x="18648" y="34"/>
                      <a:pt x="18287" y="1"/>
                      <a:pt x="17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4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4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4"/>
              <p:cNvSpPr/>
              <p:nvPr/>
            </p:nvSpPr>
            <p:spPr>
              <a:xfrm>
                <a:off x="7828391" y="3534597"/>
                <a:ext cx="382504" cy="334687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21551" extrusionOk="0">
                    <a:moveTo>
                      <a:pt x="8069" y="0"/>
                    </a:moveTo>
                    <a:cubicBezTo>
                      <a:pt x="2763" y="0"/>
                      <a:pt x="1" y="7330"/>
                      <a:pt x="1" y="7330"/>
                    </a:cubicBezTo>
                    <a:cubicBezTo>
                      <a:pt x="1" y="7330"/>
                      <a:pt x="2466" y="10617"/>
                      <a:pt x="5136" y="10823"/>
                    </a:cubicBezTo>
                    <a:lnTo>
                      <a:pt x="2968" y="20455"/>
                    </a:lnTo>
                    <a:lnTo>
                      <a:pt x="13034" y="21300"/>
                    </a:lnTo>
                    <a:cubicBezTo>
                      <a:pt x="13057" y="21300"/>
                      <a:pt x="22506" y="21551"/>
                      <a:pt x="22506" y="21551"/>
                    </a:cubicBezTo>
                    <a:lnTo>
                      <a:pt x="23670" y="13402"/>
                    </a:lnTo>
                    <a:cubicBezTo>
                      <a:pt x="24629" y="7833"/>
                      <a:pt x="24629" y="2606"/>
                      <a:pt x="22415" y="1898"/>
                    </a:cubicBezTo>
                    <a:cubicBezTo>
                      <a:pt x="18900" y="780"/>
                      <a:pt x="16777" y="985"/>
                      <a:pt x="16024" y="939"/>
                    </a:cubicBezTo>
                    <a:cubicBezTo>
                      <a:pt x="15271" y="780"/>
                      <a:pt x="11961" y="163"/>
                      <a:pt x="8263" y="4"/>
                    </a:cubicBezTo>
                    <a:cubicBezTo>
                      <a:pt x="8198" y="1"/>
                      <a:pt x="8133" y="0"/>
                      <a:pt x="8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4"/>
              <p:cNvSpPr/>
              <p:nvPr/>
            </p:nvSpPr>
            <p:spPr>
              <a:xfrm>
                <a:off x="7988633" y="3545439"/>
                <a:ext cx="146774" cy="76035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4896" extrusionOk="0">
                    <a:moveTo>
                      <a:pt x="2784" y="1"/>
                    </a:moveTo>
                    <a:cubicBezTo>
                      <a:pt x="2313" y="1"/>
                      <a:pt x="1826" y="18"/>
                      <a:pt x="1325" y="59"/>
                    </a:cubicBezTo>
                    <a:cubicBezTo>
                      <a:pt x="275" y="150"/>
                      <a:pt x="183" y="995"/>
                      <a:pt x="183" y="995"/>
                    </a:cubicBezTo>
                    <a:cubicBezTo>
                      <a:pt x="1" y="2843"/>
                      <a:pt x="1279" y="4487"/>
                      <a:pt x="3059" y="4669"/>
                    </a:cubicBezTo>
                    <a:lnTo>
                      <a:pt x="5205" y="4875"/>
                    </a:lnTo>
                    <a:cubicBezTo>
                      <a:pt x="5344" y="4889"/>
                      <a:pt x="5481" y="4896"/>
                      <a:pt x="5618" y="4896"/>
                    </a:cubicBezTo>
                    <a:cubicBezTo>
                      <a:pt x="7478" y="4896"/>
                      <a:pt x="9078" y="3612"/>
                      <a:pt x="9291" y="1634"/>
                    </a:cubicBezTo>
                    <a:cubicBezTo>
                      <a:pt x="9291" y="1634"/>
                      <a:pt x="9450" y="698"/>
                      <a:pt x="8378" y="584"/>
                    </a:cubicBezTo>
                    <a:cubicBezTo>
                      <a:pt x="7229" y="469"/>
                      <a:pt x="5230" y="1"/>
                      <a:pt x="27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4"/>
              <p:cNvSpPr/>
              <p:nvPr/>
            </p:nvSpPr>
            <p:spPr>
              <a:xfrm>
                <a:off x="7812440" y="3647515"/>
                <a:ext cx="99982" cy="57352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3693" extrusionOk="0">
                    <a:moveTo>
                      <a:pt x="1050" y="0"/>
                    </a:moveTo>
                    <a:cubicBezTo>
                      <a:pt x="966" y="0"/>
                      <a:pt x="882" y="35"/>
                      <a:pt x="822" y="106"/>
                    </a:cubicBezTo>
                    <a:cubicBezTo>
                      <a:pt x="822" y="106"/>
                      <a:pt x="0" y="745"/>
                      <a:pt x="457" y="1088"/>
                    </a:cubicBezTo>
                    <a:cubicBezTo>
                      <a:pt x="1187" y="1635"/>
                      <a:pt x="3310" y="3279"/>
                      <a:pt x="5958" y="3690"/>
                    </a:cubicBezTo>
                    <a:cubicBezTo>
                      <a:pt x="5971" y="3691"/>
                      <a:pt x="5985" y="3692"/>
                      <a:pt x="5998" y="3692"/>
                    </a:cubicBezTo>
                    <a:cubicBezTo>
                      <a:pt x="6166" y="3692"/>
                      <a:pt x="6325" y="3562"/>
                      <a:pt x="6346" y="3393"/>
                    </a:cubicBezTo>
                    <a:lnTo>
                      <a:pt x="6414" y="2799"/>
                    </a:lnTo>
                    <a:cubicBezTo>
                      <a:pt x="6437" y="2617"/>
                      <a:pt x="6300" y="2457"/>
                      <a:pt x="6141" y="2434"/>
                    </a:cubicBezTo>
                    <a:cubicBezTo>
                      <a:pt x="3858" y="2069"/>
                      <a:pt x="1872" y="585"/>
                      <a:pt x="1256" y="83"/>
                    </a:cubicBezTo>
                    <a:cubicBezTo>
                      <a:pt x="1201" y="29"/>
                      <a:pt x="1126" y="0"/>
                      <a:pt x="1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4"/>
              <p:cNvSpPr/>
              <p:nvPr/>
            </p:nvSpPr>
            <p:spPr>
              <a:xfrm>
                <a:off x="8003885" y="3416135"/>
                <a:ext cx="119829" cy="185024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1914" extrusionOk="0">
                    <a:moveTo>
                      <a:pt x="3877" y="1"/>
                    </a:moveTo>
                    <a:cubicBezTo>
                      <a:pt x="2029" y="1"/>
                      <a:pt x="499" y="1447"/>
                      <a:pt x="411" y="3317"/>
                    </a:cubicBezTo>
                    <a:lnTo>
                      <a:pt x="91" y="9160"/>
                    </a:lnTo>
                    <a:cubicBezTo>
                      <a:pt x="0" y="11100"/>
                      <a:pt x="1529" y="11785"/>
                      <a:pt x="3470" y="11899"/>
                    </a:cubicBezTo>
                    <a:lnTo>
                      <a:pt x="3675" y="11899"/>
                    </a:lnTo>
                    <a:cubicBezTo>
                      <a:pt x="3833" y="11908"/>
                      <a:pt x="3990" y="11913"/>
                      <a:pt x="4143" y="11913"/>
                    </a:cubicBezTo>
                    <a:cubicBezTo>
                      <a:pt x="5850" y="11913"/>
                      <a:pt x="7220" y="11307"/>
                      <a:pt x="7304" y="9548"/>
                    </a:cubicBezTo>
                    <a:lnTo>
                      <a:pt x="7601" y="3705"/>
                    </a:lnTo>
                    <a:cubicBezTo>
                      <a:pt x="7715" y="1764"/>
                      <a:pt x="6231" y="121"/>
                      <a:pt x="4291" y="7"/>
                    </a:cubicBezTo>
                    <a:lnTo>
                      <a:pt x="4086" y="7"/>
                    </a:lnTo>
                    <a:cubicBezTo>
                      <a:pt x="4016" y="3"/>
                      <a:pt x="3946" y="1"/>
                      <a:pt x="3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4"/>
              <p:cNvSpPr/>
              <p:nvPr/>
            </p:nvSpPr>
            <p:spPr>
              <a:xfrm>
                <a:off x="8007070" y="3416135"/>
                <a:ext cx="116646" cy="128076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8247" extrusionOk="0">
                    <a:moveTo>
                      <a:pt x="3672" y="1"/>
                    </a:moveTo>
                    <a:cubicBezTo>
                      <a:pt x="1824" y="1"/>
                      <a:pt x="294" y="1447"/>
                      <a:pt x="206" y="3317"/>
                    </a:cubicBezTo>
                    <a:lnTo>
                      <a:pt x="1" y="7220"/>
                    </a:lnTo>
                    <a:cubicBezTo>
                      <a:pt x="2290" y="8017"/>
                      <a:pt x="4278" y="8247"/>
                      <a:pt x="5785" y="8247"/>
                    </a:cubicBezTo>
                    <a:cubicBezTo>
                      <a:pt x="6305" y="8247"/>
                      <a:pt x="6769" y="8219"/>
                      <a:pt x="7168" y="8178"/>
                    </a:cubicBezTo>
                    <a:lnTo>
                      <a:pt x="7396" y="3705"/>
                    </a:lnTo>
                    <a:cubicBezTo>
                      <a:pt x="7510" y="1764"/>
                      <a:pt x="6026" y="121"/>
                      <a:pt x="4086" y="7"/>
                    </a:cubicBezTo>
                    <a:lnTo>
                      <a:pt x="3881" y="7"/>
                    </a:lnTo>
                    <a:cubicBezTo>
                      <a:pt x="3811" y="3"/>
                      <a:pt x="3741" y="1"/>
                      <a:pt x="3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4"/>
              <p:cNvSpPr/>
              <p:nvPr/>
            </p:nvSpPr>
            <p:spPr>
              <a:xfrm>
                <a:off x="7796846" y="3286924"/>
                <a:ext cx="153499" cy="138776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8936" extrusionOk="0">
                    <a:moveTo>
                      <a:pt x="4955" y="1"/>
                    </a:moveTo>
                    <a:cubicBezTo>
                      <a:pt x="3029" y="1"/>
                      <a:pt x="1250" y="1276"/>
                      <a:pt x="685" y="3236"/>
                    </a:cubicBezTo>
                    <a:cubicBezTo>
                      <a:pt x="0" y="5610"/>
                      <a:pt x="1347" y="8075"/>
                      <a:pt x="3698" y="8760"/>
                    </a:cubicBezTo>
                    <a:cubicBezTo>
                      <a:pt x="4112" y="8879"/>
                      <a:pt x="4528" y="8936"/>
                      <a:pt x="4937" y="8936"/>
                    </a:cubicBezTo>
                    <a:cubicBezTo>
                      <a:pt x="6870" y="8936"/>
                      <a:pt x="8633" y="7661"/>
                      <a:pt x="9199" y="5701"/>
                    </a:cubicBezTo>
                    <a:cubicBezTo>
                      <a:pt x="9884" y="3327"/>
                      <a:pt x="8537" y="862"/>
                      <a:pt x="6186" y="177"/>
                    </a:cubicBezTo>
                    <a:cubicBezTo>
                      <a:pt x="5776" y="58"/>
                      <a:pt x="5362" y="1"/>
                      <a:pt x="49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4"/>
              <p:cNvSpPr/>
              <p:nvPr/>
            </p:nvSpPr>
            <p:spPr>
              <a:xfrm>
                <a:off x="7813496" y="3332945"/>
                <a:ext cx="117003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5919" extrusionOk="0">
                    <a:moveTo>
                      <a:pt x="3455" y="0"/>
                    </a:moveTo>
                    <a:cubicBezTo>
                      <a:pt x="2042" y="0"/>
                      <a:pt x="798" y="773"/>
                      <a:pt x="435" y="2008"/>
                    </a:cubicBezTo>
                    <a:cubicBezTo>
                      <a:pt x="1" y="3537"/>
                      <a:pt x="1119" y="5226"/>
                      <a:pt x="2968" y="5751"/>
                    </a:cubicBezTo>
                    <a:cubicBezTo>
                      <a:pt x="3347" y="5865"/>
                      <a:pt x="3728" y="5918"/>
                      <a:pt x="4096" y="5918"/>
                    </a:cubicBezTo>
                    <a:cubicBezTo>
                      <a:pt x="5502" y="5918"/>
                      <a:pt x="6738" y="5137"/>
                      <a:pt x="7100" y="3925"/>
                    </a:cubicBezTo>
                    <a:cubicBezTo>
                      <a:pt x="7533" y="2373"/>
                      <a:pt x="6415" y="684"/>
                      <a:pt x="4566" y="159"/>
                    </a:cubicBezTo>
                    <a:cubicBezTo>
                      <a:pt x="4193" y="51"/>
                      <a:pt x="3818" y="0"/>
                      <a:pt x="34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4"/>
              <p:cNvSpPr/>
              <p:nvPr/>
            </p:nvSpPr>
            <p:spPr>
              <a:xfrm>
                <a:off x="7814210" y="3333877"/>
                <a:ext cx="119472" cy="360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319" extrusionOk="0">
                    <a:moveTo>
                      <a:pt x="3468" y="0"/>
                    </a:moveTo>
                    <a:cubicBezTo>
                      <a:pt x="2968" y="0"/>
                      <a:pt x="2472" y="61"/>
                      <a:pt x="1986" y="190"/>
                    </a:cubicBezTo>
                    <a:cubicBezTo>
                      <a:pt x="1644" y="281"/>
                      <a:pt x="1324" y="395"/>
                      <a:pt x="1005" y="532"/>
                    </a:cubicBezTo>
                    <a:cubicBezTo>
                      <a:pt x="685" y="692"/>
                      <a:pt x="389" y="852"/>
                      <a:pt x="92" y="1057"/>
                    </a:cubicBezTo>
                    <a:cubicBezTo>
                      <a:pt x="23" y="1103"/>
                      <a:pt x="1" y="1172"/>
                      <a:pt x="46" y="1240"/>
                    </a:cubicBezTo>
                    <a:cubicBezTo>
                      <a:pt x="81" y="1291"/>
                      <a:pt x="128" y="1317"/>
                      <a:pt x="188" y="1317"/>
                    </a:cubicBezTo>
                    <a:cubicBezTo>
                      <a:pt x="207" y="1317"/>
                      <a:pt x="229" y="1314"/>
                      <a:pt x="252" y="1308"/>
                    </a:cubicBezTo>
                    <a:cubicBezTo>
                      <a:pt x="822" y="989"/>
                      <a:pt x="1461" y="761"/>
                      <a:pt x="2101" y="601"/>
                    </a:cubicBezTo>
                    <a:cubicBezTo>
                      <a:pt x="2528" y="490"/>
                      <a:pt x="2978" y="423"/>
                      <a:pt x="3435" y="423"/>
                    </a:cubicBezTo>
                    <a:cubicBezTo>
                      <a:pt x="3636" y="423"/>
                      <a:pt x="3838" y="436"/>
                      <a:pt x="4041" y="464"/>
                    </a:cubicBezTo>
                    <a:cubicBezTo>
                      <a:pt x="4680" y="532"/>
                      <a:pt x="5319" y="715"/>
                      <a:pt x="5890" y="1035"/>
                    </a:cubicBezTo>
                    <a:cubicBezTo>
                      <a:pt x="6186" y="1172"/>
                      <a:pt x="6437" y="1400"/>
                      <a:pt x="6688" y="1582"/>
                    </a:cubicBezTo>
                    <a:cubicBezTo>
                      <a:pt x="6848" y="1674"/>
                      <a:pt x="6940" y="1811"/>
                      <a:pt x="7076" y="1925"/>
                    </a:cubicBezTo>
                    <a:lnTo>
                      <a:pt x="7442" y="2267"/>
                    </a:lnTo>
                    <a:cubicBezTo>
                      <a:pt x="7476" y="2301"/>
                      <a:pt x="7510" y="2318"/>
                      <a:pt x="7544" y="2318"/>
                    </a:cubicBezTo>
                    <a:cubicBezTo>
                      <a:pt x="7579" y="2318"/>
                      <a:pt x="7613" y="2301"/>
                      <a:pt x="7647" y="2267"/>
                    </a:cubicBezTo>
                    <a:cubicBezTo>
                      <a:pt x="7693" y="2221"/>
                      <a:pt x="7693" y="2130"/>
                      <a:pt x="7647" y="2062"/>
                    </a:cubicBezTo>
                    <a:lnTo>
                      <a:pt x="7282" y="1697"/>
                    </a:lnTo>
                    <a:cubicBezTo>
                      <a:pt x="7168" y="1582"/>
                      <a:pt x="7054" y="1423"/>
                      <a:pt x="6917" y="1331"/>
                    </a:cubicBezTo>
                    <a:cubicBezTo>
                      <a:pt x="6643" y="1103"/>
                      <a:pt x="6392" y="875"/>
                      <a:pt x="6072" y="715"/>
                    </a:cubicBezTo>
                    <a:cubicBezTo>
                      <a:pt x="5912" y="624"/>
                      <a:pt x="5775" y="532"/>
                      <a:pt x="5593" y="464"/>
                    </a:cubicBezTo>
                    <a:lnTo>
                      <a:pt x="5113" y="259"/>
                    </a:lnTo>
                    <a:cubicBezTo>
                      <a:pt x="4771" y="167"/>
                      <a:pt x="4429" y="76"/>
                      <a:pt x="4086" y="30"/>
                    </a:cubicBezTo>
                    <a:cubicBezTo>
                      <a:pt x="3880" y="10"/>
                      <a:pt x="3674" y="0"/>
                      <a:pt x="3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4"/>
              <p:cNvSpPr/>
              <p:nvPr/>
            </p:nvSpPr>
            <p:spPr>
              <a:xfrm>
                <a:off x="7858166" y="3363636"/>
                <a:ext cx="92543" cy="28684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847" extrusionOk="0">
                    <a:moveTo>
                      <a:pt x="2638" y="0"/>
                    </a:moveTo>
                    <a:cubicBezTo>
                      <a:pt x="2254" y="0"/>
                      <a:pt x="1870" y="51"/>
                      <a:pt x="1507" y="146"/>
                    </a:cubicBezTo>
                    <a:cubicBezTo>
                      <a:pt x="982" y="283"/>
                      <a:pt x="480" y="511"/>
                      <a:pt x="47" y="876"/>
                    </a:cubicBezTo>
                    <a:cubicBezTo>
                      <a:pt x="1" y="899"/>
                      <a:pt x="1" y="945"/>
                      <a:pt x="24" y="1013"/>
                    </a:cubicBezTo>
                    <a:cubicBezTo>
                      <a:pt x="40" y="1046"/>
                      <a:pt x="82" y="1068"/>
                      <a:pt x="120" y="1068"/>
                    </a:cubicBezTo>
                    <a:cubicBezTo>
                      <a:pt x="135" y="1068"/>
                      <a:pt x="149" y="1065"/>
                      <a:pt x="161" y="1059"/>
                    </a:cubicBezTo>
                    <a:lnTo>
                      <a:pt x="184" y="1059"/>
                    </a:lnTo>
                    <a:cubicBezTo>
                      <a:pt x="640" y="853"/>
                      <a:pt x="1119" y="671"/>
                      <a:pt x="1622" y="557"/>
                    </a:cubicBezTo>
                    <a:cubicBezTo>
                      <a:pt x="1969" y="474"/>
                      <a:pt x="2328" y="415"/>
                      <a:pt x="2691" y="415"/>
                    </a:cubicBezTo>
                    <a:cubicBezTo>
                      <a:pt x="2829" y="415"/>
                      <a:pt x="2967" y="424"/>
                      <a:pt x="3105" y="442"/>
                    </a:cubicBezTo>
                    <a:cubicBezTo>
                      <a:pt x="3607" y="488"/>
                      <a:pt x="4087" y="625"/>
                      <a:pt x="4520" y="876"/>
                    </a:cubicBezTo>
                    <a:cubicBezTo>
                      <a:pt x="4771" y="990"/>
                      <a:pt x="4954" y="1150"/>
                      <a:pt x="5159" y="1287"/>
                    </a:cubicBezTo>
                    <a:cubicBezTo>
                      <a:pt x="5365" y="1447"/>
                      <a:pt x="5548" y="1629"/>
                      <a:pt x="5753" y="1789"/>
                    </a:cubicBezTo>
                    <a:lnTo>
                      <a:pt x="5753" y="1812"/>
                    </a:lnTo>
                    <a:cubicBezTo>
                      <a:pt x="5776" y="1835"/>
                      <a:pt x="5804" y="1846"/>
                      <a:pt x="5833" y="1846"/>
                    </a:cubicBezTo>
                    <a:cubicBezTo>
                      <a:pt x="5861" y="1846"/>
                      <a:pt x="5890" y="1835"/>
                      <a:pt x="5913" y="1812"/>
                    </a:cubicBezTo>
                    <a:cubicBezTo>
                      <a:pt x="5958" y="1766"/>
                      <a:pt x="5958" y="1698"/>
                      <a:pt x="5913" y="1652"/>
                    </a:cubicBezTo>
                    <a:cubicBezTo>
                      <a:pt x="5730" y="1447"/>
                      <a:pt x="5570" y="1241"/>
                      <a:pt x="5365" y="1059"/>
                    </a:cubicBezTo>
                    <a:cubicBezTo>
                      <a:pt x="5159" y="899"/>
                      <a:pt x="4954" y="694"/>
                      <a:pt x="4703" y="579"/>
                    </a:cubicBezTo>
                    <a:cubicBezTo>
                      <a:pt x="4475" y="420"/>
                      <a:pt x="4224" y="328"/>
                      <a:pt x="3950" y="214"/>
                    </a:cubicBezTo>
                    <a:cubicBezTo>
                      <a:pt x="3699" y="146"/>
                      <a:pt x="3425" y="54"/>
                      <a:pt x="3151" y="32"/>
                    </a:cubicBezTo>
                    <a:cubicBezTo>
                      <a:pt x="2981" y="10"/>
                      <a:pt x="2809" y="0"/>
                      <a:pt x="2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4"/>
              <p:cNvSpPr/>
              <p:nvPr/>
            </p:nvSpPr>
            <p:spPr>
              <a:xfrm>
                <a:off x="7856395" y="3057283"/>
                <a:ext cx="454812" cy="462049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9752" extrusionOk="0">
                    <a:moveTo>
                      <a:pt x="14594" y="0"/>
                    </a:moveTo>
                    <a:cubicBezTo>
                      <a:pt x="14402" y="0"/>
                      <a:pt x="14209" y="4"/>
                      <a:pt x="14016" y="12"/>
                    </a:cubicBezTo>
                    <a:cubicBezTo>
                      <a:pt x="6118" y="354"/>
                      <a:pt x="1" y="7156"/>
                      <a:pt x="343" y="15191"/>
                    </a:cubicBezTo>
                    <a:cubicBezTo>
                      <a:pt x="675" y="22996"/>
                      <a:pt x="4969" y="29752"/>
                      <a:pt x="14201" y="29752"/>
                    </a:cubicBezTo>
                    <a:cubicBezTo>
                      <a:pt x="14500" y="29752"/>
                      <a:pt x="14803" y="29745"/>
                      <a:pt x="15111" y="29730"/>
                    </a:cubicBezTo>
                    <a:cubicBezTo>
                      <a:pt x="24355" y="29297"/>
                      <a:pt x="29286" y="22038"/>
                      <a:pt x="28943" y="13981"/>
                    </a:cubicBezTo>
                    <a:cubicBezTo>
                      <a:pt x="28609" y="6143"/>
                      <a:pt x="22237" y="0"/>
                      <a:pt x="14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4"/>
              <p:cNvSpPr/>
              <p:nvPr/>
            </p:nvSpPr>
            <p:spPr>
              <a:xfrm>
                <a:off x="7835831" y="3049455"/>
                <a:ext cx="474674" cy="264305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17019" extrusionOk="0">
                    <a:moveTo>
                      <a:pt x="15893" y="1"/>
                    </a:moveTo>
                    <a:cubicBezTo>
                      <a:pt x="15659" y="1"/>
                      <a:pt x="15421" y="5"/>
                      <a:pt x="15180" y="14"/>
                    </a:cubicBezTo>
                    <a:cubicBezTo>
                      <a:pt x="1" y="539"/>
                      <a:pt x="1599" y="15192"/>
                      <a:pt x="1599" y="15192"/>
                    </a:cubicBezTo>
                    <a:cubicBezTo>
                      <a:pt x="1599" y="15192"/>
                      <a:pt x="10044" y="11449"/>
                      <a:pt x="15203" y="4967"/>
                    </a:cubicBezTo>
                    <a:cubicBezTo>
                      <a:pt x="15203" y="4967"/>
                      <a:pt x="20589" y="12659"/>
                      <a:pt x="28761" y="17018"/>
                    </a:cubicBezTo>
                    <a:lnTo>
                      <a:pt x="30564" y="16402"/>
                    </a:lnTo>
                    <a:cubicBezTo>
                      <a:pt x="30564" y="16402"/>
                      <a:pt x="30365" y="1"/>
                      <a:pt x="158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4"/>
              <p:cNvSpPr/>
              <p:nvPr/>
            </p:nvSpPr>
            <p:spPr>
              <a:xfrm>
                <a:off x="7895760" y="3364120"/>
                <a:ext cx="103516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7214" extrusionOk="0">
                    <a:moveTo>
                      <a:pt x="343" y="2785"/>
                    </a:moveTo>
                    <a:cubicBezTo>
                      <a:pt x="0" y="4543"/>
                      <a:pt x="1553" y="6323"/>
                      <a:pt x="3789" y="6757"/>
                    </a:cubicBezTo>
                    <a:cubicBezTo>
                      <a:pt x="6049" y="7213"/>
                      <a:pt x="8149" y="6163"/>
                      <a:pt x="8491" y="4429"/>
                    </a:cubicBezTo>
                    <a:cubicBezTo>
                      <a:pt x="8857" y="2671"/>
                      <a:pt x="7305" y="891"/>
                      <a:pt x="5068" y="457"/>
                    </a:cubicBezTo>
                    <a:cubicBezTo>
                      <a:pt x="2808" y="1"/>
                      <a:pt x="708" y="1051"/>
                      <a:pt x="343" y="27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4"/>
              <p:cNvSpPr/>
              <p:nvPr/>
            </p:nvSpPr>
            <p:spPr>
              <a:xfrm>
                <a:off x="8120152" y="3379729"/>
                <a:ext cx="109554" cy="8230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6464" extrusionOk="0">
                    <a:moveTo>
                      <a:pt x="4483" y="1"/>
                    </a:moveTo>
                    <a:cubicBezTo>
                      <a:pt x="4322" y="1"/>
                      <a:pt x="4160" y="8"/>
                      <a:pt x="3995" y="23"/>
                    </a:cubicBezTo>
                    <a:cubicBezTo>
                      <a:pt x="1713" y="251"/>
                      <a:pt x="1" y="1872"/>
                      <a:pt x="161" y="3629"/>
                    </a:cubicBezTo>
                    <a:cubicBezTo>
                      <a:pt x="329" y="5269"/>
                      <a:pt x="2027" y="6463"/>
                      <a:pt x="4077" y="6463"/>
                    </a:cubicBezTo>
                    <a:cubicBezTo>
                      <a:pt x="4253" y="6463"/>
                      <a:pt x="4431" y="6455"/>
                      <a:pt x="4611" y="6437"/>
                    </a:cubicBezTo>
                    <a:cubicBezTo>
                      <a:pt x="6894" y="6208"/>
                      <a:pt x="8606" y="4611"/>
                      <a:pt x="8446" y="2830"/>
                    </a:cubicBezTo>
                    <a:cubicBezTo>
                      <a:pt x="8277" y="1199"/>
                      <a:pt x="6554" y="1"/>
                      <a:pt x="44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4"/>
              <p:cNvSpPr/>
              <p:nvPr/>
            </p:nvSpPr>
            <p:spPr>
              <a:xfrm>
                <a:off x="8195316" y="3360934"/>
                <a:ext cx="22348" cy="573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69" extrusionOk="0">
                    <a:moveTo>
                      <a:pt x="161" y="0"/>
                    </a:moveTo>
                    <a:cubicBezTo>
                      <a:pt x="69" y="0"/>
                      <a:pt x="1" y="91"/>
                      <a:pt x="1" y="206"/>
                    </a:cubicBezTo>
                    <a:cubicBezTo>
                      <a:pt x="21" y="287"/>
                      <a:pt x="78" y="369"/>
                      <a:pt x="172" y="369"/>
                    </a:cubicBezTo>
                    <a:cubicBezTo>
                      <a:pt x="183" y="369"/>
                      <a:pt x="194" y="368"/>
                      <a:pt x="206" y="365"/>
                    </a:cubicBezTo>
                    <a:lnTo>
                      <a:pt x="1325" y="274"/>
                    </a:lnTo>
                    <a:cubicBezTo>
                      <a:pt x="1393" y="274"/>
                      <a:pt x="1439" y="206"/>
                      <a:pt x="1439" y="137"/>
                    </a:cubicBezTo>
                    <a:cubicBezTo>
                      <a:pt x="1439" y="69"/>
                      <a:pt x="1393" y="23"/>
                      <a:pt x="1325" y="2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4"/>
              <p:cNvSpPr/>
              <p:nvPr/>
            </p:nvSpPr>
            <p:spPr>
              <a:xfrm>
                <a:off x="8197086" y="3344532"/>
                <a:ext cx="2234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13" extrusionOk="0">
                    <a:moveTo>
                      <a:pt x="1338" y="0"/>
                    </a:moveTo>
                    <a:cubicBezTo>
                      <a:pt x="1326" y="0"/>
                      <a:pt x="1314" y="2"/>
                      <a:pt x="1302" y="6"/>
                    </a:cubicBezTo>
                    <a:lnTo>
                      <a:pt x="184" y="143"/>
                    </a:lnTo>
                    <a:lnTo>
                      <a:pt x="161" y="143"/>
                    </a:lnTo>
                    <a:cubicBezTo>
                      <a:pt x="69" y="166"/>
                      <a:pt x="1" y="280"/>
                      <a:pt x="24" y="371"/>
                    </a:cubicBezTo>
                    <a:cubicBezTo>
                      <a:pt x="44" y="451"/>
                      <a:pt x="115" y="513"/>
                      <a:pt x="208" y="513"/>
                    </a:cubicBezTo>
                    <a:cubicBezTo>
                      <a:pt x="222" y="513"/>
                      <a:pt x="237" y="511"/>
                      <a:pt x="252" y="508"/>
                    </a:cubicBezTo>
                    <a:lnTo>
                      <a:pt x="1348" y="257"/>
                    </a:lnTo>
                    <a:cubicBezTo>
                      <a:pt x="1393" y="234"/>
                      <a:pt x="1439" y="166"/>
                      <a:pt x="1439" y="98"/>
                    </a:cubicBezTo>
                    <a:cubicBezTo>
                      <a:pt x="1439" y="41"/>
                      <a:pt x="1393" y="0"/>
                      <a:pt x="1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4"/>
              <p:cNvSpPr/>
              <p:nvPr/>
            </p:nvSpPr>
            <p:spPr>
              <a:xfrm>
                <a:off x="8194617" y="3327509"/>
                <a:ext cx="2127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60" extrusionOk="0">
                    <a:moveTo>
                      <a:pt x="1225" y="1"/>
                    </a:moveTo>
                    <a:cubicBezTo>
                      <a:pt x="1212" y="1"/>
                      <a:pt x="1200" y="2"/>
                      <a:pt x="1187" y="7"/>
                    </a:cubicBezTo>
                    <a:lnTo>
                      <a:pt x="137" y="395"/>
                    </a:lnTo>
                    <a:cubicBezTo>
                      <a:pt x="137" y="417"/>
                      <a:pt x="114" y="417"/>
                      <a:pt x="114" y="417"/>
                    </a:cubicBezTo>
                    <a:cubicBezTo>
                      <a:pt x="23" y="463"/>
                      <a:pt x="0" y="577"/>
                      <a:pt x="46" y="669"/>
                    </a:cubicBezTo>
                    <a:cubicBezTo>
                      <a:pt x="76" y="729"/>
                      <a:pt x="127" y="760"/>
                      <a:pt x="184" y="760"/>
                    </a:cubicBezTo>
                    <a:cubicBezTo>
                      <a:pt x="213" y="760"/>
                      <a:pt x="244" y="752"/>
                      <a:pt x="274" y="737"/>
                    </a:cubicBezTo>
                    <a:lnTo>
                      <a:pt x="1278" y="235"/>
                    </a:lnTo>
                    <a:cubicBezTo>
                      <a:pt x="1347" y="212"/>
                      <a:pt x="1370" y="144"/>
                      <a:pt x="1347" y="75"/>
                    </a:cubicBezTo>
                    <a:cubicBezTo>
                      <a:pt x="1328" y="38"/>
                      <a:pt x="1279" y="1"/>
                      <a:pt x="12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4"/>
              <p:cNvSpPr/>
              <p:nvPr/>
            </p:nvSpPr>
            <p:spPr>
              <a:xfrm>
                <a:off x="8187876" y="3311821"/>
                <a:ext cx="17735" cy="1694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91" extrusionOk="0">
                    <a:moveTo>
                      <a:pt x="1016" y="1"/>
                    </a:moveTo>
                    <a:cubicBezTo>
                      <a:pt x="988" y="1"/>
                      <a:pt x="959" y="12"/>
                      <a:pt x="936" y="35"/>
                    </a:cubicBezTo>
                    <a:lnTo>
                      <a:pt x="69" y="766"/>
                    </a:lnTo>
                    <a:cubicBezTo>
                      <a:pt x="0" y="857"/>
                      <a:pt x="0" y="971"/>
                      <a:pt x="69" y="1039"/>
                    </a:cubicBezTo>
                    <a:cubicBezTo>
                      <a:pt x="103" y="1074"/>
                      <a:pt x="149" y="1091"/>
                      <a:pt x="195" y="1091"/>
                    </a:cubicBezTo>
                    <a:cubicBezTo>
                      <a:pt x="240" y="1091"/>
                      <a:pt x="286" y="1074"/>
                      <a:pt x="320" y="1039"/>
                    </a:cubicBezTo>
                    <a:lnTo>
                      <a:pt x="1096" y="218"/>
                    </a:lnTo>
                    <a:cubicBezTo>
                      <a:pt x="1142" y="172"/>
                      <a:pt x="1142" y="104"/>
                      <a:pt x="1096" y="35"/>
                    </a:cubicBezTo>
                    <a:cubicBezTo>
                      <a:pt x="1073" y="12"/>
                      <a:pt x="1045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4"/>
              <p:cNvSpPr/>
              <p:nvPr/>
            </p:nvSpPr>
            <p:spPr>
              <a:xfrm>
                <a:off x="8176879" y="3300266"/>
                <a:ext cx="14552" cy="1955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59" extrusionOk="0">
                    <a:moveTo>
                      <a:pt x="801" y="1"/>
                    </a:moveTo>
                    <a:cubicBezTo>
                      <a:pt x="760" y="1"/>
                      <a:pt x="714" y="20"/>
                      <a:pt x="686" y="49"/>
                    </a:cubicBezTo>
                    <a:lnTo>
                      <a:pt x="47" y="985"/>
                    </a:lnTo>
                    <a:cubicBezTo>
                      <a:pt x="1" y="1076"/>
                      <a:pt x="24" y="1190"/>
                      <a:pt x="115" y="1236"/>
                    </a:cubicBezTo>
                    <a:cubicBezTo>
                      <a:pt x="145" y="1251"/>
                      <a:pt x="178" y="1258"/>
                      <a:pt x="211" y="1258"/>
                    </a:cubicBezTo>
                    <a:cubicBezTo>
                      <a:pt x="275" y="1258"/>
                      <a:pt x="336" y="1228"/>
                      <a:pt x="366" y="1167"/>
                    </a:cubicBezTo>
                    <a:lnTo>
                      <a:pt x="914" y="186"/>
                    </a:lnTo>
                    <a:cubicBezTo>
                      <a:pt x="937" y="140"/>
                      <a:pt x="937" y="49"/>
                      <a:pt x="868" y="26"/>
                    </a:cubicBezTo>
                    <a:cubicBezTo>
                      <a:pt x="851" y="8"/>
                      <a:pt x="827" y="1"/>
                      <a:pt x="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4"/>
              <p:cNvSpPr/>
              <p:nvPr/>
            </p:nvSpPr>
            <p:spPr>
              <a:xfrm>
                <a:off x="8163056" y="3291304"/>
                <a:ext cx="11710" cy="2115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62" extrusionOk="0">
                    <a:moveTo>
                      <a:pt x="631" y="1"/>
                    </a:moveTo>
                    <a:cubicBezTo>
                      <a:pt x="576" y="1"/>
                      <a:pt x="520" y="27"/>
                      <a:pt x="503" y="78"/>
                    </a:cubicBezTo>
                    <a:lnTo>
                      <a:pt x="46" y="1105"/>
                    </a:lnTo>
                    <a:cubicBezTo>
                      <a:pt x="1" y="1219"/>
                      <a:pt x="46" y="1310"/>
                      <a:pt x="161" y="1356"/>
                    </a:cubicBezTo>
                    <a:cubicBezTo>
                      <a:pt x="176" y="1360"/>
                      <a:pt x="193" y="1362"/>
                      <a:pt x="209" y="1362"/>
                    </a:cubicBezTo>
                    <a:cubicBezTo>
                      <a:pt x="288" y="1362"/>
                      <a:pt x="370" y="1318"/>
                      <a:pt x="389" y="1242"/>
                    </a:cubicBezTo>
                    <a:lnTo>
                      <a:pt x="754" y="169"/>
                    </a:lnTo>
                    <a:cubicBezTo>
                      <a:pt x="754" y="101"/>
                      <a:pt x="731" y="32"/>
                      <a:pt x="685" y="9"/>
                    </a:cubicBezTo>
                    <a:cubicBezTo>
                      <a:pt x="668" y="4"/>
                      <a:pt x="650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4"/>
              <p:cNvSpPr/>
              <p:nvPr/>
            </p:nvSpPr>
            <p:spPr>
              <a:xfrm>
                <a:off x="8097480" y="3301617"/>
                <a:ext cx="107064" cy="9984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6429" extrusionOk="0">
                    <a:moveTo>
                      <a:pt x="3452" y="0"/>
                    </a:moveTo>
                    <a:cubicBezTo>
                      <a:pt x="3262" y="0"/>
                      <a:pt x="3069" y="17"/>
                      <a:pt x="2876" y="53"/>
                    </a:cubicBezTo>
                    <a:cubicBezTo>
                      <a:pt x="1141" y="350"/>
                      <a:pt x="0" y="2016"/>
                      <a:pt x="297" y="3774"/>
                    </a:cubicBezTo>
                    <a:cubicBezTo>
                      <a:pt x="581" y="5335"/>
                      <a:pt x="1928" y="6428"/>
                      <a:pt x="3442" y="6428"/>
                    </a:cubicBezTo>
                    <a:cubicBezTo>
                      <a:pt x="3632" y="6428"/>
                      <a:pt x="3824" y="6411"/>
                      <a:pt x="4017" y="6376"/>
                    </a:cubicBezTo>
                    <a:cubicBezTo>
                      <a:pt x="5752" y="6079"/>
                      <a:pt x="6893" y="4413"/>
                      <a:pt x="6574" y="2655"/>
                    </a:cubicBezTo>
                    <a:cubicBezTo>
                      <a:pt x="6310" y="1093"/>
                      <a:pt x="4965" y="0"/>
                      <a:pt x="3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4"/>
              <p:cNvSpPr/>
              <p:nvPr/>
            </p:nvSpPr>
            <p:spPr>
              <a:xfrm>
                <a:off x="8096766" y="3305966"/>
                <a:ext cx="106707" cy="99392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400" extrusionOk="0">
                    <a:moveTo>
                      <a:pt x="3426" y="0"/>
                    </a:moveTo>
                    <a:cubicBezTo>
                      <a:pt x="3245" y="0"/>
                      <a:pt x="3061" y="15"/>
                      <a:pt x="2876" y="47"/>
                    </a:cubicBezTo>
                    <a:cubicBezTo>
                      <a:pt x="1164" y="366"/>
                      <a:pt x="0" y="2010"/>
                      <a:pt x="320" y="3767"/>
                    </a:cubicBezTo>
                    <a:cubicBezTo>
                      <a:pt x="604" y="5309"/>
                      <a:pt x="1933" y="6399"/>
                      <a:pt x="3426" y="6399"/>
                    </a:cubicBezTo>
                    <a:cubicBezTo>
                      <a:pt x="3614" y="6399"/>
                      <a:pt x="3804" y="6382"/>
                      <a:pt x="3995" y="6347"/>
                    </a:cubicBezTo>
                    <a:cubicBezTo>
                      <a:pt x="5730" y="6050"/>
                      <a:pt x="6871" y="4384"/>
                      <a:pt x="6574" y="2649"/>
                    </a:cubicBezTo>
                    <a:cubicBezTo>
                      <a:pt x="6289" y="1078"/>
                      <a:pt x="4946" y="0"/>
                      <a:pt x="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4"/>
              <p:cNvSpPr/>
              <p:nvPr/>
            </p:nvSpPr>
            <p:spPr>
              <a:xfrm>
                <a:off x="8103507" y="3310160"/>
                <a:ext cx="69124" cy="64760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170" extrusionOk="0">
                    <a:moveTo>
                      <a:pt x="2207" y="1"/>
                    </a:moveTo>
                    <a:cubicBezTo>
                      <a:pt x="2096" y="1"/>
                      <a:pt x="1984" y="10"/>
                      <a:pt x="1872" y="28"/>
                    </a:cubicBezTo>
                    <a:cubicBezTo>
                      <a:pt x="753" y="233"/>
                      <a:pt x="0" y="1306"/>
                      <a:pt x="206" y="2447"/>
                    </a:cubicBezTo>
                    <a:cubicBezTo>
                      <a:pt x="389" y="3445"/>
                      <a:pt x="1261" y="4170"/>
                      <a:pt x="2241" y="4170"/>
                    </a:cubicBezTo>
                    <a:cubicBezTo>
                      <a:pt x="2360" y="4170"/>
                      <a:pt x="2481" y="4159"/>
                      <a:pt x="2602" y="4137"/>
                    </a:cubicBezTo>
                    <a:cubicBezTo>
                      <a:pt x="3721" y="3931"/>
                      <a:pt x="4451" y="2858"/>
                      <a:pt x="4268" y="1717"/>
                    </a:cubicBezTo>
                    <a:cubicBezTo>
                      <a:pt x="4084" y="711"/>
                      <a:pt x="3197" y="1"/>
                      <a:pt x="2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4"/>
              <p:cNvSpPr/>
              <p:nvPr/>
            </p:nvSpPr>
            <p:spPr>
              <a:xfrm>
                <a:off x="8155973" y="3337496"/>
                <a:ext cx="23761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14" extrusionOk="0">
                    <a:moveTo>
                      <a:pt x="730" y="1"/>
                    </a:moveTo>
                    <a:cubicBezTo>
                      <a:pt x="351" y="1"/>
                      <a:pt x="45" y="178"/>
                      <a:pt x="23" y="436"/>
                    </a:cubicBezTo>
                    <a:cubicBezTo>
                      <a:pt x="0" y="733"/>
                      <a:pt x="297" y="984"/>
                      <a:pt x="708" y="1007"/>
                    </a:cubicBezTo>
                    <a:cubicBezTo>
                      <a:pt x="746" y="1011"/>
                      <a:pt x="785" y="1013"/>
                      <a:pt x="822" y="1013"/>
                    </a:cubicBezTo>
                    <a:cubicBezTo>
                      <a:pt x="1184" y="1013"/>
                      <a:pt x="1486" y="821"/>
                      <a:pt x="1507" y="573"/>
                    </a:cubicBezTo>
                    <a:cubicBezTo>
                      <a:pt x="1530" y="299"/>
                      <a:pt x="1210" y="48"/>
                      <a:pt x="799" y="3"/>
                    </a:cubicBezTo>
                    <a:cubicBezTo>
                      <a:pt x="776" y="1"/>
                      <a:pt x="753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4"/>
              <p:cNvSpPr/>
              <p:nvPr/>
            </p:nvSpPr>
            <p:spPr>
              <a:xfrm>
                <a:off x="7892910" y="3333892"/>
                <a:ext cx="21649" cy="691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45" extrusionOk="0">
                    <a:moveTo>
                      <a:pt x="126" y="1"/>
                    </a:moveTo>
                    <a:cubicBezTo>
                      <a:pt x="77" y="1"/>
                      <a:pt x="42" y="41"/>
                      <a:pt x="24" y="98"/>
                    </a:cubicBezTo>
                    <a:cubicBezTo>
                      <a:pt x="1" y="166"/>
                      <a:pt x="46" y="235"/>
                      <a:pt x="115" y="235"/>
                    </a:cubicBezTo>
                    <a:lnTo>
                      <a:pt x="1188" y="440"/>
                    </a:lnTo>
                    <a:cubicBezTo>
                      <a:pt x="1203" y="443"/>
                      <a:pt x="1217" y="444"/>
                      <a:pt x="1231" y="444"/>
                    </a:cubicBezTo>
                    <a:cubicBezTo>
                      <a:pt x="1324" y="444"/>
                      <a:pt x="1393" y="380"/>
                      <a:pt x="1393" y="280"/>
                    </a:cubicBezTo>
                    <a:cubicBezTo>
                      <a:pt x="1393" y="189"/>
                      <a:pt x="1325" y="98"/>
                      <a:pt x="1233" y="98"/>
                    </a:cubicBezTo>
                    <a:lnTo>
                      <a:pt x="161" y="6"/>
                    </a:lnTo>
                    <a:cubicBezTo>
                      <a:pt x="148" y="2"/>
                      <a:pt x="137" y="1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4"/>
              <p:cNvSpPr/>
              <p:nvPr/>
            </p:nvSpPr>
            <p:spPr>
              <a:xfrm>
                <a:off x="7892910" y="3317677"/>
                <a:ext cx="21292" cy="9318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00" extrusionOk="0">
                    <a:moveTo>
                      <a:pt x="161" y="0"/>
                    </a:moveTo>
                    <a:cubicBezTo>
                      <a:pt x="115" y="0"/>
                      <a:pt x="46" y="23"/>
                      <a:pt x="24" y="92"/>
                    </a:cubicBezTo>
                    <a:cubicBezTo>
                      <a:pt x="1" y="137"/>
                      <a:pt x="46" y="206"/>
                      <a:pt x="92" y="229"/>
                    </a:cubicBezTo>
                    <a:lnTo>
                      <a:pt x="1119" y="594"/>
                    </a:lnTo>
                    <a:lnTo>
                      <a:pt x="1142" y="594"/>
                    </a:lnTo>
                    <a:cubicBezTo>
                      <a:pt x="1157" y="598"/>
                      <a:pt x="1173" y="600"/>
                      <a:pt x="1187" y="600"/>
                    </a:cubicBezTo>
                    <a:cubicBezTo>
                      <a:pt x="1262" y="600"/>
                      <a:pt x="1329" y="552"/>
                      <a:pt x="1348" y="457"/>
                    </a:cubicBezTo>
                    <a:cubicBezTo>
                      <a:pt x="1370" y="366"/>
                      <a:pt x="1325" y="274"/>
                      <a:pt x="1233" y="25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4"/>
              <p:cNvSpPr/>
              <p:nvPr/>
            </p:nvSpPr>
            <p:spPr>
              <a:xfrm>
                <a:off x="7898238" y="3301943"/>
                <a:ext cx="19863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827" extrusionOk="0">
                    <a:moveTo>
                      <a:pt x="142" y="0"/>
                    </a:moveTo>
                    <a:cubicBezTo>
                      <a:pt x="102" y="0"/>
                      <a:pt x="56" y="21"/>
                      <a:pt x="23" y="55"/>
                    </a:cubicBezTo>
                    <a:cubicBezTo>
                      <a:pt x="0" y="100"/>
                      <a:pt x="23" y="192"/>
                      <a:pt x="69" y="215"/>
                    </a:cubicBezTo>
                    <a:lnTo>
                      <a:pt x="982" y="808"/>
                    </a:lnTo>
                    <a:lnTo>
                      <a:pt x="1005" y="808"/>
                    </a:lnTo>
                    <a:cubicBezTo>
                      <a:pt x="1030" y="821"/>
                      <a:pt x="1056" y="826"/>
                      <a:pt x="1080" y="826"/>
                    </a:cubicBezTo>
                    <a:cubicBezTo>
                      <a:pt x="1143" y="826"/>
                      <a:pt x="1200" y="789"/>
                      <a:pt x="1233" y="740"/>
                    </a:cubicBezTo>
                    <a:cubicBezTo>
                      <a:pt x="1278" y="648"/>
                      <a:pt x="1256" y="534"/>
                      <a:pt x="1164" y="488"/>
                    </a:cubicBezTo>
                    <a:lnTo>
                      <a:pt x="183" y="9"/>
                    </a:lnTo>
                    <a:cubicBezTo>
                      <a:pt x="171" y="3"/>
                      <a:pt x="157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4"/>
              <p:cNvSpPr/>
              <p:nvPr/>
            </p:nvSpPr>
            <p:spPr>
              <a:xfrm>
                <a:off x="7909576" y="3287871"/>
                <a:ext cx="15965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27" extrusionOk="0">
                    <a:moveTo>
                      <a:pt x="129" y="0"/>
                    </a:moveTo>
                    <a:cubicBezTo>
                      <a:pt x="107" y="0"/>
                      <a:pt x="87" y="8"/>
                      <a:pt x="69" y="25"/>
                    </a:cubicBezTo>
                    <a:cubicBezTo>
                      <a:pt x="1" y="71"/>
                      <a:pt x="1" y="139"/>
                      <a:pt x="46" y="185"/>
                    </a:cubicBezTo>
                    <a:lnTo>
                      <a:pt x="685" y="1052"/>
                    </a:lnTo>
                    <a:cubicBezTo>
                      <a:pt x="708" y="1052"/>
                      <a:pt x="708" y="1075"/>
                      <a:pt x="708" y="1075"/>
                    </a:cubicBezTo>
                    <a:cubicBezTo>
                      <a:pt x="742" y="1109"/>
                      <a:pt x="788" y="1126"/>
                      <a:pt x="834" y="1126"/>
                    </a:cubicBezTo>
                    <a:cubicBezTo>
                      <a:pt x="879" y="1126"/>
                      <a:pt x="925" y="1109"/>
                      <a:pt x="959" y="1075"/>
                    </a:cubicBezTo>
                    <a:cubicBezTo>
                      <a:pt x="1028" y="1006"/>
                      <a:pt x="1028" y="892"/>
                      <a:pt x="959" y="824"/>
                    </a:cubicBezTo>
                    <a:lnTo>
                      <a:pt x="229" y="48"/>
                    </a:lnTo>
                    <a:cubicBezTo>
                      <a:pt x="201" y="20"/>
                      <a:pt x="164" y="0"/>
                      <a:pt x="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4"/>
              <p:cNvSpPr/>
              <p:nvPr/>
            </p:nvSpPr>
            <p:spPr>
              <a:xfrm>
                <a:off x="7924471" y="3278179"/>
                <a:ext cx="12424" cy="1994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284" extrusionOk="0">
                    <a:moveTo>
                      <a:pt x="132" y="1"/>
                    </a:moveTo>
                    <a:cubicBezTo>
                      <a:pt x="118" y="1"/>
                      <a:pt x="104" y="4"/>
                      <a:pt x="92" y="10"/>
                    </a:cubicBezTo>
                    <a:cubicBezTo>
                      <a:pt x="23" y="33"/>
                      <a:pt x="0" y="101"/>
                      <a:pt x="23" y="170"/>
                    </a:cubicBezTo>
                    <a:lnTo>
                      <a:pt x="434" y="1174"/>
                    </a:lnTo>
                    <a:cubicBezTo>
                      <a:pt x="484" y="1241"/>
                      <a:pt x="546" y="1283"/>
                      <a:pt x="612" y="1283"/>
                    </a:cubicBezTo>
                    <a:cubicBezTo>
                      <a:pt x="636" y="1283"/>
                      <a:pt x="661" y="1277"/>
                      <a:pt x="685" y="1265"/>
                    </a:cubicBezTo>
                    <a:cubicBezTo>
                      <a:pt x="776" y="1197"/>
                      <a:pt x="799" y="1105"/>
                      <a:pt x="754" y="1014"/>
                    </a:cubicBezTo>
                    <a:lnTo>
                      <a:pt x="229" y="56"/>
                    </a:lnTo>
                    <a:cubicBezTo>
                      <a:pt x="212" y="22"/>
                      <a:pt x="171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4"/>
              <p:cNvSpPr/>
              <p:nvPr/>
            </p:nvSpPr>
            <p:spPr>
              <a:xfrm>
                <a:off x="7941137" y="3271236"/>
                <a:ext cx="9582" cy="2101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3" extrusionOk="0">
                    <a:moveTo>
                      <a:pt x="114" y="0"/>
                    </a:moveTo>
                    <a:cubicBezTo>
                      <a:pt x="46" y="23"/>
                      <a:pt x="0" y="92"/>
                      <a:pt x="23" y="160"/>
                    </a:cubicBezTo>
                    <a:lnTo>
                      <a:pt x="251" y="1210"/>
                    </a:lnTo>
                    <a:cubicBezTo>
                      <a:pt x="251" y="1210"/>
                      <a:pt x="251" y="1233"/>
                      <a:pt x="251" y="1233"/>
                    </a:cubicBezTo>
                    <a:cubicBezTo>
                      <a:pt x="270" y="1309"/>
                      <a:pt x="352" y="1353"/>
                      <a:pt x="431" y="1353"/>
                    </a:cubicBezTo>
                    <a:cubicBezTo>
                      <a:pt x="447" y="1353"/>
                      <a:pt x="464" y="1351"/>
                      <a:pt x="479" y="1347"/>
                    </a:cubicBezTo>
                    <a:cubicBezTo>
                      <a:pt x="571" y="1301"/>
                      <a:pt x="616" y="1210"/>
                      <a:pt x="594" y="1119"/>
                    </a:cubicBezTo>
                    <a:lnTo>
                      <a:pt x="251" y="92"/>
                    </a:lnTo>
                    <a:cubicBezTo>
                      <a:pt x="228" y="23"/>
                      <a:pt x="160" y="0"/>
                      <a:pt x="1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4"/>
              <p:cNvSpPr/>
              <p:nvPr/>
            </p:nvSpPr>
            <p:spPr>
              <a:xfrm>
                <a:off x="7906749" y="3281845"/>
                <a:ext cx="104222" cy="96022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6183" extrusionOk="0">
                    <a:moveTo>
                      <a:pt x="3349" y="0"/>
                    </a:moveTo>
                    <a:cubicBezTo>
                      <a:pt x="1928" y="0"/>
                      <a:pt x="663" y="1018"/>
                      <a:pt x="365" y="2467"/>
                    </a:cubicBezTo>
                    <a:cubicBezTo>
                      <a:pt x="0" y="4134"/>
                      <a:pt x="1073" y="5777"/>
                      <a:pt x="2716" y="6119"/>
                    </a:cubicBezTo>
                    <a:cubicBezTo>
                      <a:pt x="2925" y="6162"/>
                      <a:pt x="3134" y="6183"/>
                      <a:pt x="3339" y="6183"/>
                    </a:cubicBezTo>
                    <a:cubicBezTo>
                      <a:pt x="4769" y="6183"/>
                      <a:pt x="6046" y="5180"/>
                      <a:pt x="6345" y="3723"/>
                    </a:cubicBezTo>
                    <a:cubicBezTo>
                      <a:pt x="6711" y="2056"/>
                      <a:pt x="5661" y="413"/>
                      <a:pt x="3994" y="71"/>
                    </a:cubicBezTo>
                    <a:cubicBezTo>
                      <a:pt x="3778" y="23"/>
                      <a:pt x="3561" y="0"/>
                      <a:pt x="3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4"/>
              <p:cNvSpPr/>
              <p:nvPr/>
            </p:nvSpPr>
            <p:spPr>
              <a:xfrm>
                <a:off x="7907805" y="3286178"/>
                <a:ext cx="103523" cy="9560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6156" extrusionOk="0">
                    <a:moveTo>
                      <a:pt x="3324" y="1"/>
                    </a:moveTo>
                    <a:cubicBezTo>
                      <a:pt x="1913" y="1"/>
                      <a:pt x="642" y="986"/>
                      <a:pt x="343" y="2439"/>
                    </a:cubicBezTo>
                    <a:cubicBezTo>
                      <a:pt x="1" y="4106"/>
                      <a:pt x="1050" y="5726"/>
                      <a:pt x="2694" y="6091"/>
                    </a:cubicBezTo>
                    <a:cubicBezTo>
                      <a:pt x="2900" y="6134"/>
                      <a:pt x="3106" y="6155"/>
                      <a:pt x="3309" y="6155"/>
                    </a:cubicBezTo>
                    <a:cubicBezTo>
                      <a:pt x="4724" y="6155"/>
                      <a:pt x="6001" y="5152"/>
                      <a:pt x="6300" y="3695"/>
                    </a:cubicBezTo>
                    <a:cubicBezTo>
                      <a:pt x="6665" y="2028"/>
                      <a:pt x="5593" y="408"/>
                      <a:pt x="3949" y="66"/>
                    </a:cubicBezTo>
                    <a:cubicBezTo>
                      <a:pt x="3740" y="22"/>
                      <a:pt x="3531" y="1"/>
                      <a:pt x="33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4"/>
              <p:cNvSpPr/>
              <p:nvPr/>
            </p:nvSpPr>
            <p:spPr>
              <a:xfrm>
                <a:off x="7911347" y="3295482"/>
                <a:ext cx="67012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4006" extrusionOk="0">
                    <a:moveTo>
                      <a:pt x="2182" y="1"/>
                    </a:moveTo>
                    <a:cubicBezTo>
                      <a:pt x="1268" y="1"/>
                      <a:pt x="430" y="645"/>
                      <a:pt x="229" y="1589"/>
                    </a:cubicBezTo>
                    <a:cubicBezTo>
                      <a:pt x="1" y="2685"/>
                      <a:pt x="686" y="3735"/>
                      <a:pt x="1735" y="3963"/>
                    </a:cubicBezTo>
                    <a:cubicBezTo>
                      <a:pt x="1872" y="3992"/>
                      <a:pt x="2007" y="4006"/>
                      <a:pt x="2141" y="4006"/>
                    </a:cubicBezTo>
                    <a:cubicBezTo>
                      <a:pt x="3061" y="4006"/>
                      <a:pt x="3887" y="3348"/>
                      <a:pt x="4086" y="2411"/>
                    </a:cubicBezTo>
                    <a:cubicBezTo>
                      <a:pt x="4315" y="1338"/>
                      <a:pt x="3630" y="265"/>
                      <a:pt x="2557" y="37"/>
                    </a:cubicBezTo>
                    <a:cubicBezTo>
                      <a:pt x="2432" y="13"/>
                      <a:pt x="2306" y="1"/>
                      <a:pt x="2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4"/>
              <p:cNvSpPr/>
              <p:nvPr/>
            </p:nvSpPr>
            <p:spPr>
              <a:xfrm>
                <a:off x="7965242" y="3323968"/>
                <a:ext cx="2340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994" extrusionOk="0">
                    <a:moveTo>
                      <a:pt x="627" y="1"/>
                    </a:moveTo>
                    <a:cubicBezTo>
                      <a:pt x="339" y="1"/>
                      <a:pt x="100" y="128"/>
                      <a:pt x="46" y="326"/>
                    </a:cubicBezTo>
                    <a:cubicBezTo>
                      <a:pt x="0" y="600"/>
                      <a:pt x="251" y="874"/>
                      <a:pt x="639" y="965"/>
                    </a:cubicBezTo>
                    <a:cubicBezTo>
                      <a:pt x="721" y="984"/>
                      <a:pt x="801" y="993"/>
                      <a:pt x="877" y="993"/>
                    </a:cubicBezTo>
                    <a:cubicBezTo>
                      <a:pt x="1160" y="993"/>
                      <a:pt x="1384" y="866"/>
                      <a:pt x="1438" y="668"/>
                    </a:cubicBezTo>
                    <a:cubicBezTo>
                      <a:pt x="1507" y="417"/>
                      <a:pt x="1256" y="120"/>
                      <a:pt x="868" y="29"/>
                    </a:cubicBezTo>
                    <a:cubicBezTo>
                      <a:pt x="786" y="10"/>
                      <a:pt x="705" y="1"/>
                      <a:pt x="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4"/>
              <p:cNvSpPr/>
              <p:nvPr/>
            </p:nvSpPr>
            <p:spPr>
              <a:xfrm>
                <a:off x="8048897" y="3453458"/>
                <a:ext cx="31215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35" extrusionOk="0">
                    <a:moveTo>
                      <a:pt x="1918" y="1"/>
                    </a:moveTo>
                    <a:cubicBezTo>
                      <a:pt x="1644" y="183"/>
                      <a:pt x="1348" y="320"/>
                      <a:pt x="1028" y="389"/>
                    </a:cubicBezTo>
                    <a:cubicBezTo>
                      <a:pt x="922" y="404"/>
                      <a:pt x="813" y="411"/>
                      <a:pt x="703" y="411"/>
                    </a:cubicBezTo>
                    <a:cubicBezTo>
                      <a:pt x="483" y="411"/>
                      <a:pt x="260" y="381"/>
                      <a:pt x="47" y="320"/>
                    </a:cubicBezTo>
                    <a:cubicBezTo>
                      <a:pt x="40" y="313"/>
                      <a:pt x="33" y="311"/>
                      <a:pt x="27" y="311"/>
                    </a:cubicBezTo>
                    <a:cubicBezTo>
                      <a:pt x="12" y="311"/>
                      <a:pt x="1" y="327"/>
                      <a:pt x="1" y="343"/>
                    </a:cubicBezTo>
                    <a:cubicBezTo>
                      <a:pt x="1" y="366"/>
                      <a:pt x="1" y="389"/>
                      <a:pt x="24" y="389"/>
                    </a:cubicBezTo>
                    <a:cubicBezTo>
                      <a:pt x="244" y="483"/>
                      <a:pt x="487" y="534"/>
                      <a:pt x="728" y="534"/>
                    </a:cubicBezTo>
                    <a:cubicBezTo>
                      <a:pt x="837" y="534"/>
                      <a:pt x="945" y="524"/>
                      <a:pt x="1051" y="503"/>
                    </a:cubicBezTo>
                    <a:cubicBezTo>
                      <a:pt x="1393" y="457"/>
                      <a:pt x="1736" y="320"/>
                      <a:pt x="1987" y="69"/>
                    </a:cubicBezTo>
                    <a:cubicBezTo>
                      <a:pt x="2010" y="46"/>
                      <a:pt x="2010" y="23"/>
                      <a:pt x="19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4"/>
              <p:cNvSpPr/>
              <p:nvPr/>
            </p:nvSpPr>
            <p:spPr>
              <a:xfrm>
                <a:off x="8130439" y="3218055"/>
                <a:ext cx="103057" cy="8324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5360" extrusionOk="0">
                    <a:moveTo>
                      <a:pt x="2262" y="1"/>
                    </a:moveTo>
                    <a:cubicBezTo>
                      <a:pt x="2113" y="1"/>
                      <a:pt x="1967" y="29"/>
                      <a:pt x="1827" y="92"/>
                    </a:cubicBezTo>
                    <a:cubicBezTo>
                      <a:pt x="1" y="914"/>
                      <a:pt x="3470" y="4155"/>
                      <a:pt x="4018" y="4566"/>
                    </a:cubicBezTo>
                    <a:cubicBezTo>
                      <a:pt x="4355" y="4808"/>
                      <a:pt x="5326" y="5360"/>
                      <a:pt x="5945" y="5360"/>
                    </a:cubicBezTo>
                    <a:cubicBezTo>
                      <a:pt x="6376" y="5360"/>
                      <a:pt x="6635" y="5093"/>
                      <a:pt x="6392" y="4269"/>
                    </a:cubicBezTo>
                    <a:cubicBezTo>
                      <a:pt x="6392" y="4269"/>
                      <a:pt x="4073" y="1"/>
                      <a:pt x="2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4"/>
              <p:cNvSpPr/>
              <p:nvPr/>
            </p:nvSpPr>
            <p:spPr>
              <a:xfrm>
                <a:off x="7894495" y="3206809"/>
                <a:ext cx="118245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4332" extrusionOk="0">
                    <a:moveTo>
                      <a:pt x="5301" y="1"/>
                    </a:moveTo>
                    <a:cubicBezTo>
                      <a:pt x="3498" y="1"/>
                      <a:pt x="584" y="3121"/>
                      <a:pt x="584" y="3121"/>
                    </a:cubicBezTo>
                    <a:cubicBezTo>
                      <a:pt x="0" y="4069"/>
                      <a:pt x="478" y="4331"/>
                      <a:pt x="1149" y="4331"/>
                    </a:cubicBezTo>
                    <a:cubicBezTo>
                      <a:pt x="1738" y="4331"/>
                      <a:pt x="2476" y="4129"/>
                      <a:pt x="2775" y="4011"/>
                    </a:cubicBezTo>
                    <a:cubicBezTo>
                      <a:pt x="3414" y="3738"/>
                      <a:pt x="7614" y="1523"/>
                      <a:pt x="6039" y="245"/>
                    </a:cubicBezTo>
                    <a:cubicBezTo>
                      <a:pt x="5829" y="75"/>
                      <a:pt x="5578" y="1"/>
                      <a:pt x="5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4"/>
              <p:cNvSpPr/>
              <p:nvPr/>
            </p:nvSpPr>
            <p:spPr>
              <a:xfrm>
                <a:off x="8015938" y="3276548"/>
                <a:ext cx="57430" cy="11841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625" extrusionOk="0">
                    <a:moveTo>
                      <a:pt x="3584" y="1"/>
                    </a:moveTo>
                    <a:cubicBezTo>
                      <a:pt x="3538" y="1"/>
                      <a:pt x="3515" y="46"/>
                      <a:pt x="3515" y="69"/>
                    </a:cubicBezTo>
                    <a:cubicBezTo>
                      <a:pt x="3515" y="549"/>
                      <a:pt x="3515" y="1051"/>
                      <a:pt x="3492" y="1530"/>
                    </a:cubicBezTo>
                    <a:cubicBezTo>
                      <a:pt x="3470" y="2009"/>
                      <a:pt x="3447" y="2489"/>
                      <a:pt x="3378" y="2968"/>
                    </a:cubicBezTo>
                    <a:cubicBezTo>
                      <a:pt x="3333" y="3447"/>
                      <a:pt x="3287" y="3927"/>
                      <a:pt x="3127" y="4383"/>
                    </a:cubicBezTo>
                    <a:cubicBezTo>
                      <a:pt x="3104" y="4497"/>
                      <a:pt x="3059" y="4589"/>
                      <a:pt x="2990" y="4680"/>
                    </a:cubicBezTo>
                    <a:cubicBezTo>
                      <a:pt x="2945" y="4771"/>
                      <a:pt x="2876" y="4817"/>
                      <a:pt x="2831" y="4817"/>
                    </a:cubicBezTo>
                    <a:cubicBezTo>
                      <a:pt x="2809" y="4819"/>
                      <a:pt x="2787" y="4820"/>
                      <a:pt x="2765" y="4820"/>
                    </a:cubicBezTo>
                    <a:cubicBezTo>
                      <a:pt x="2577" y="4820"/>
                      <a:pt x="2375" y="4739"/>
                      <a:pt x="2191" y="4657"/>
                    </a:cubicBezTo>
                    <a:cubicBezTo>
                      <a:pt x="1963" y="4566"/>
                      <a:pt x="1758" y="4475"/>
                      <a:pt x="1530" y="4383"/>
                    </a:cubicBezTo>
                    <a:cubicBezTo>
                      <a:pt x="1332" y="4311"/>
                      <a:pt x="1134" y="4225"/>
                      <a:pt x="914" y="4225"/>
                    </a:cubicBezTo>
                    <a:cubicBezTo>
                      <a:pt x="855" y="4225"/>
                      <a:pt x="794" y="4232"/>
                      <a:pt x="731" y="4246"/>
                    </a:cubicBezTo>
                    <a:cubicBezTo>
                      <a:pt x="662" y="4269"/>
                      <a:pt x="594" y="4292"/>
                      <a:pt x="525" y="4338"/>
                    </a:cubicBezTo>
                    <a:lnTo>
                      <a:pt x="434" y="4406"/>
                    </a:lnTo>
                    <a:cubicBezTo>
                      <a:pt x="411" y="4429"/>
                      <a:pt x="388" y="4452"/>
                      <a:pt x="365" y="4475"/>
                    </a:cubicBezTo>
                    <a:cubicBezTo>
                      <a:pt x="251" y="4589"/>
                      <a:pt x="206" y="4703"/>
                      <a:pt x="137" y="4840"/>
                    </a:cubicBezTo>
                    <a:cubicBezTo>
                      <a:pt x="92" y="4954"/>
                      <a:pt x="46" y="5068"/>
                      <a:pt x="23" y="5205"/>
                    </a:cubicBezTo>
                    <a:lnTo>
                      <a:pt x="0" y="5410"/>
                    </a:lnTo>
                    <a:cubicBezTo>
                      <a:pt x="0" y="5456"/>
                      <a:pt x="0" y="5524"/>
                      <a:pt x="0" y="5593"/>
                    </a:cubicBezTo>
                    <a:cubicBezTo>
                      <a:pt x="0" y="5730"/>
                      <a:pt x="46" y="5867"/>
                      <a:pt x="69" y="5981"/>
                    </a:cubicBezTo>
                    <a:cubicBezTo>
                      <a:pt x="114" y="6118"/>
                      <a:pt x="160" y="6232"/>
                      <a:pt x="228" y="6346"/>
                    </a:cubicBezTo>
                    <a:cubicBezTo>
                      <a:pt x="365" y="6574"/>
                      <a:pt x="548" y="6757"/>
                      <a:pt x="731" y="6917"/>
                    </a:cubicBezTo>
                    <a:cubicBezTo>
                      <a:pt x="1119" y="7236"/>
                      <a:pt x="1575" y="7465"/>
                      <a:pt x="2032" y="7624"/>
                    </a:cubicBezTo>
                    <a:cubicBezTo>
                      <a:pt x="2077" y="7624"/>
                      <a:pt x="2100" y="7624"/>
                      <a:pt x="2123" y="7579"/>
                    </a:cubicBezTo>
                    <a:cubicBezTo>
                      <a:pt x="2123" y="7556"/>
                      <a:pt x="2100" y="7533"/>
                      <a:pt x="2077" y="7510"/>
                    </a:cubicBezTo>
                    <a:cubicBezTo>
                      <a:pt x="1644" y="7328"/>
                      <a:pt x="1210" y="7077"/>
                      <a:pt x="868" y="6757"/>
                    </a:cubicBezTo>
                    <a:cubicBezTo>
                      <a:pt x="708" y="6597"/>
                      <a:pt x="548" y="6437"/>
                      <a:pt x="434" y="6232"/>
                    </a:cubicBezTo>
                    <a:cubicBezTo>
                      <a:pt x="365" y="6141"/>
                      <a:pt x="343" y="6027"/>
                      <a:pt x="297" y="5912"/>
                    </a:cubicBezTo>
                    <a:cubicBezTo>
                      <a:pt x="274" y="5798"/>
                      <a:pt x="251" y="5707"/>
                      <a:pt x="251" y="5593"/>
                    </a:cubicBezTo>
                    <a:cubicBezTo>
                      <a:pt x="251" y="5524"/>
                      <a:pt x="251" y="5479"/>
                      <a:pt x="251" y="5433"/>
                    </a:cubicBezTo>
                    <a:lnTo>
                      <a:pt x="297" y="5251"/>
                    </a:lnTo>
                    <a:cubicBezTo>
                      <a:pt x="297" y="5136"/>
                      <a:pt x="343" y="5045"/>
                      <a:pt x="388" y="4931"/>
                    </a:cubicBezTo>
                    <a:cubicBezTo>
                      <a:pt x="480" y="4726"/>
                      <a:pt x="617" y="4566"/>
                      <a:pt x="799" y="4520"/>
                    </a:cubicBezTo>
                    <a:cubicBezTo>
                      <a:pt x="839" y="4510"/>
                      <a:pt x="881" y="4506"/>
                      <a:pt x="925" y="4506"/>
                    </a:cubicBezTo>
                    <a:cubicBezTo>
                      <a:pt x="1081" y="4506"/>
                      <a:pt x="1255" y="4563"/>
                      <a:pt x="1415" y="4634"/>
                    </a:cubicBezTo>
                    <a:cubicBezTo>
                      <a:pt x="1644" y="4726"/>
                      <a:pt x="1849" y="4840"/>
                      <a:pt x="2077" y="4931"/>
                    </a:cubicBezTo>
                    <a:cubicBezTo>
                      <a:pt x="2306" y="5022"/>
                      <a:pt x="2557" y="5114"/>
                      <a:pt x="2853" y="5114"/>
                    </a:cubicBezTo>
                    <a:cubicBezTo>
                      <a:pt x="3059" y="5091"/>
                      <a:pt x="3173" y="4931"/>
                      <a:pt x="3241" y="4817"/>
                    </a:cubicBezTo>
                    <a:cubicBezTo>
                      <a:pt x="3310" y="4703"/>
                      <a:pt x="3356" y="4589"/>
                      <a:pt x="3401" y="4452"/>
                    </a:cubicBezTo>
                    <a:cubicBezTo>
                      <a:pt x="3538" y="3972"/>
                      <a:pt x="3607" y="3493"/>
                      <a:pt x="3629" y="2991"/>
                    </a:cubicBezTo>
                    <a:cubicBezTo>
                      <a:pt x="3698" y="2009"/>
                      <a:pt x="3698" y="1028"/>
                      <a:pt x="3652" y="69"/>
                    </a:cubicBezTo>
                    <a:cubicBezTo>
                      <a:pt x="3629" y="24"/>
                      <a:pt x="3607" y="1"/>
                      <a:pt x="3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4"/>
              <p:cNvSpPr/>
              <p:nvPr/>
            </p:nvSpPr>
            <p:spPr>
              <a:xfrm>
                <a:off x="8250982" y="3301120"/>
                <a:ext cx="131166" cy="138838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940" extrusionOk="0">
                    <a:moveTo>
                      <a:pt x="3709" y="1"/>
                    </a:moveTo>
                    <a:cubicBezTo>
                      <a:pt x="3517" y="1"/>
                      <a:pt x="3323" y="14"/>
                      <a:pt x="3127" y="39"/>
                    </a:cubicBezTo>
                    <a:cubicBezTo>
                      <a:pt x="2443" y="131"/>
                      <a:pt x="1826" y="382"/>
                      <a:pt x="1301" y="724"/>
                    </a:cubicBezTo>
                    <a:cubicBezTo>
                      <a:pt x="1279" y="1546"/>
                      <a:pt x="1210" y="2596"/>
                      <a:pt x="1005" y="3714"/>
                    </a:cubicBezTo>
                    <a:cubicBezTo>
                      <a:pt x="1210" y="3600"/>
                      <a:pt x="1393" y="3509"/>
                      <a:pt x="1621" y="3440"/>
                    </a:cubicBezTo>
                    <a:cubicBezTo>
                      <a:pt x="1781" y="3372"/>
                      <a:pt x="1941" y="3281"/>
                      <a:pt x="2100" y="3258"/>
                    </a:cubicBezTo>
                    <a:lnTo>
                      <a:pt x="2625" y="3121"/>
                    </a:lnTo>
                    <a:cubicBezTo>
                      <a:pt x="2785" y="3098"/>
                      <a:pt x="2945" y="3075"/>
                      <a:pt x="3105" y="3075"/>
                    </a:cubicBezTo>
                    <a:cubicBezTo>
                      <a:pt x="3150" y="3052"/>
                      <a:pt x="3173" y="3052"/>
                      <a:pt x="3219" y="3052"/>
                    </a:cubicBezTo>
                    <a:cubicBezTo>
                      <a:pt x="3416" y="3021"/>
                      <a:pt x="3611" y="3007"/>
                      <a:pt x="3802" y="3007"/>
                    </a:cubicBezTo>
                    <a:cubicBezTo>
                      <a:pt x="4451" y="3007"/>
                      <a:pt x="5058" y="3176"/>
                      <a:pt x="5570" y="3440"/>
                    </a:cubicBezTo>
                    <a:cubicBezTo>
                      <a:pt x="5615" y="3463"/>
                      <a:pt x="5661" y="3486"/>
                      <a:pt x="5730" y="3509"/>
                    </a:cubicBezTo>
                    <a:cubicBezTo>
                      <a:pt x="6049" y="3646"/>
                      <a:pt x="6346" y="3806"/>
                      <a:pt x="6643" y="3988"/>
                    </a:cubicBezTo>
                    <a:cubicBezTo>
                      <a:pt x="6939" y="4194"/>
                      <a:pt x="7213" y="4399"/>
                      <a:pt x="7464" y="4650"/>
                    </a:cubicBezTo>
                    <a:cubicBezTo>
                      <a:pt x="7533" y="4696"/>
                      <a:pt x="7533" y="4764"/>
                      <a:pt x="7487" y="4833"/>
                    </a:cubicBezTo>
                    <a:cubicBezTo>
                      <a:pt x="7462" y="4870"/>
                      <a:pt x="7423" y="4887"/>
                      <a:pt x="7382" y="4887"/>
                    </a:cubicBezTo>
                    <a:cubicBezTo>
                      <a:pt x="7348" y="4887"/>
                      <a:pt x="7312" y="4876"/>
                      <a:pt x="7282" y="4855"/>
                    </a:cubicBezTo>
                    <a:cubicBezTo>
                      <a:pt x="7099" y="4719"/>
                      <a:pt x="6871" y="4582"/>
                      <a:pt x="6665" y="4467"/>
                    </a:cubicBezTo>
                    <a:lnTo>
                      <a:pt x="6665" y="4467"/>
                    </a:lnTo>
                    <a:cubicBezTo>
                      <a:pt x="6871" y="4764"/>
                      <a:pt x="6985" y="5107"/>
                      <a:pt x="7053" y="5472"/>
                    </a:cubicBezTo>
                    <a:cubicBezTo>
                      <a:pt x="7259" y="7070"/>
                      <a:pt x="5889" y="8576"/>
                      <a:pt x="3995" y="8827"/>
                    </a:cubicBezTo>
                    <a:cubicBezTo>
                      <a:pt x="3811" y="8852"/>
                      <a:pt x="3628" y="8864"/>
                      <a:pt x="3448" y="8864"/>
                    </a:cubicBezTo>
                    <a:cubicBezTo>
                      <a:pt x="1824" y="8864"/>
                      <a:pt x="432" y="7876"/>
                      <a:pt x="206" y="6499"/>
                    </a:cubicBezTo>
                    <a:cubicBezTo>
                      <a:pt x="137" y="6636"/>
                      <a:pt x="69" y="6750"/>
                      <a:pt x="0" y="6887"/>
                    </a:cubicBezTo>
                    <a:cubicBezTo>
                      <a:pt x="806" y="8135"/>
                      <a:pt x="2179" y="8940"/>
                      <a:pt x="3698" y="8940"/>
                    </a:cubicBezTo>
                    <a:cubicBezTo>
                      <a:pt x="3901" y="8940"/>
                      <a:pt x="4107" y="8925"/>
                      <a:pt x="4314" y="8896"/>
                    </a:cubicBezTo>
                    <a:cubicBezTo>
                      <a:pt x="6757" y="8576"/>
                      <a:pt x="8446" y="6316"/>
                      <a:pt x="8126" y="3874"/>
                    </a:cubicBezTo>
                    <a:cubicBezTo>
                      <a:pt x="7811" y="1629"/>
                      <a:pt x="5896" y="1"/>
                      <a:pt x="3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4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4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4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4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4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4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4"/>
              <p:cNvSpPr/>
              <p:nvPr/>
            </p:nvSpPr>
            <p:spPr>
              <a:xfrm>
                <a:off x="8337479" y="3354550"/>
                <a:ext cx="30501" cy="2248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48" extrusionOk="0">
                    <a:moveTo>
                      <a:pt x="1" y="0"/>
                    </a:moveTo>
                    <a:cubicBezTo>
                      <a:pt x="457" y="251"/>
                      <a:pt x="845" y="617"/>
                      <a:pt x="1096" y="1027"/>
                    </a:cubicBezTo>
                    <a:cubicBezTo>
                      <a:pt x="1302" y="1142"/>
                      <a:pt x="1530" y="1279"/>
                      <a:pt x="1713" y="1415"/>
                    </a:cubicBezTo>
                    <a:cubicBezTo>
                      <a:pt x="1743" y="1436"/>
                      <a:pt x="1779" y="1447"/>
                      <a:pt x="1813" y="1447"/>
                    </a:cubicBezTo>
                    <a:cubicBezTo>
                      <a:pt x="1854" y="1447"/>
                      <a:pt x="1893" y="1430"/>
                      <a:pt x="1918" y="1393"/>
                    </a:cubicBezTo>
                    <a:cubicBezTo>
                      <a:pt x="1964" y="1324"/>
                      <a:pt x="1964" y="1256"/>
                      <a:pt x="1895" y="1210"/>
                    </a:cubicBezTo>
                    <a:cubicBezTo>
                      <a:pt x="1644" y="959"/>
                      <a:pt x="1370" y="754"/>
                      <a:pt x="1074" y="548"/>
                    </a:cubicBezTo>
                    <a:cubicBezTo>
                      <a:pt x="777" y="366"/>
                      <a:pt x="480" y="206"/>
                      <a:pt x="161" y="69"/>
                    </a:cubicBezTo>
                    <a:cubicBezTo>
                      <a:pt x="92" y="46"/>
                      <a:pt x="46" y="2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4"/>
              <p:cNvSpPr/>
              <p:nvPr/>
            </p:nvSpPr>
            <p:spPr>
              <a:xfrm>
                <a:off x="8265877" y="3348881"/>
                <a:ext cx="33327" cy="1489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959" extrusionOk="0">
                    <a:moveTo>
                      <a:pt x="2146" y="0"/>
                    </a:moveTo>
                    <a:cubicBezTo>
                      <a:pt x="1986" y="0"/>
                      <a:pt x="1826" y="23"/>
                      <a:pt x="1666" y="46"/>
                    </a:cubicBezTo>
                    <a:lnTo>
                      <a:pt x="1141" y="183"/>
                    </a:lnTo>
                    <a:cubicBezTo>
                      <a:pt x="982" y="206"/>
                      <a:pt x="822" y="297"/>
                      <a:pt x="662" y="365"/>
                    </a:cubicBezTo>
                    <a:cubicBezTo>
                      <a:pt x="434" y="434"/>
                      <a:pt x="251" y="525"/>
                      <a:pt x="46" y="639"/>
                    </a:cubicBezTo>
                    <a:cubicBezTo>
                      <a:pt x="46" y="753"/>
                      <a:pt x="23" y="845"/>
                      <a:pt x="0" y="959"/>
                    </a:cubicBezTo>
                    <a:cubicBezTo>
                      <a:pt x="46" y="959"/>
                      <a:pt x="114" y="936"/>
                      <a:pt x="183" y="936"/>
                    </a:cubicBezTo>
                    <a:cubicBezTo>
                      <a:pt x="708" y="457"/>
                      <a:pt x="1370" y="114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4"/>
              <p:cNvSpPr/>
              <p:nvPr/>
            </p:nvSpPr>
            <p:spPr>
              <a:xfrm>
                <a:off x="8268704" y="3348368"/>
                <a:ext cx="85803" cy="2214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1426" extrusionOk="0">
                    <a:moveTo>
                      <a:pt x="2369" y="1"/>
                    </a:moveTo>
                    <a:cubicBezTo>
                      <a:pt x="2233" y="1"/>
                      <a:pt x="2093" y="17"/>
                      <a:pt x="1964" y="33"/>
                    </a:cubicBezTo>
                    <a:cubicBezTo>
                      <a:pt x="1188" y="147"/>
                      <a:pt x="526" y="490"/>
                      <a:pt x="1" y="969"/>
                    </a:cubicBezTo>
                    <a:cubicBezTo>
                      <a:pt x="46" y="946"/>
                      <a:pt x="92" y="946"/>
                      <a:pt x="115" y="946"/>
                    </a:cubicBezTo>
                    <a:cubicBezTo>
                      <a:pt x="275" y="855"/>
                      <a:pt x="434" y="786"/>
                      <a:pt x="594" y="741"/>
                    </a:cubicBezTo>
                    <a:cubicBezTo>
                      <a:pt x="1150" y="514"/>
                      <a:pt x="1743" y="418"/>
                      <a:pt x="2323" y="418"/>
                    </a:cubicBezTo>
                    <a:cubicBezTo>
                      <a:pt x="2386" y="418"/>
                      <a:pt x="2449" y="419"/>
                      <a:pt x="2511" y="421"/>
                    </a:cubicBezTo>
                    <a:cubicBezTo>
                      <a:pt x="3173" y="444"/>
                      <a:pt x="3812" y="604"/>
                      <a:pt x="4429" y="855"/>
                    </a:cubicBezTo>
                    <a:cubicBezTo>
                      <a:pt x="4794" y="1015"/>
                      <a:pt x="5182" y="1197"/>
                      <a:pt x="5524" y="1425"/>
                    </a:cubicBezTo>
                    <a:cubicBezTo>
                      <a:pt x="5273" y="1015"/>
                      <a:pt x="4885" y="649"/>
                      <a:pt x="4429" y="398"/>
                    </a:cubicBezTo>
                    <a:cubicBezTo>
                      <a:pt x="3835" y="170"/>
                      <a:pt x="3173" y="33"/>
                      <a:pt x="2534" y="10"/>
                    </a:cubicBezTo>
                    <a:cubicBezTo>
                      <a:pt x="2481" y="4"/>
                      <a:pt x="2425" y="1"/>
                      <a:pt x="2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4"/>
              <p:cNvSpPr/>
              <p:nvPr/>
            </p:nvSpPr>
            <p:spPr>
              <a:xfrm>
                <a:off x="8265162" y="3365190"/>
                <a:ext cx="1429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23" y="46"/>
                      <a:pt x="0" y="69"/>
                      <a:pt x="0" y="69"/>
                    </a:cubicBezTo>
                    <a:cubicBezTo>
                      <a:pt x="46" y="46"/>
                      <a:pt x="69" y="23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4"/>
              <p:cNvSpPr/>
              <p:nvPr/>
            </p:nvSpPr>
            <p:spPr>
              <a:xfrm>
                <a:off x="8264805" y="3362704"/>
                <a:ext cx="53547" cy="26417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701" extrusionOk="0">
                    <a:moveTo>
                      <a:pt x="868" y="0"/>
                    </a:moveTo>
                    <a:cubicBezTo>
                      <a:pt x="708" y="0"/>
                      <a:pt x="548" y="0"/>
                      <a:pt x="366" y="23"/>
                    </a:cubicBezTo>
                    <a:cubicBezTo>
                      <a:pt x="297" y="69"/>
                      <a:pt x="206" y="114"/>
                      <a:pt x="115" y="160"/>
                    </a:cubicBezTo>
                    <a:cubicBezTo>
                      <a:pt x="92" y="183"/>
                      <a:pt x="69" y="206"/>
                      <a:pt x="23" y="229"/>
                    </a:cubicBezTo>
                    <a:cubicBezTo>
                      <a:pt x="23" y="274"/>
                      <a:pt x="23" y="297"/>
                      <a:pt x="1" y="343"/>
                    </a:cubicBezTo>
                    <a:cubicBezTo>
                      <a:pt x="92" y="320"/>
                      <a:pt x="183" y="297"/>
                      <a:pt x="274" y="297"/>
                    </a:cubicBezTo>
                    <a:cubicBezTo>
                      <a:pt x="378" y="285"/>
                      <a:pt x="482" y="279"/>
                      <a:pt x="586" y="279"/>
                    </a:cubicBezTo>
                    <a:cubicBezTo>
                      <a:pt x="867" y="279"/>
                      <a:pt x="1142" y="321"/>
                      <a:pt x="1393" y="388"/>
                    </a:cubicBezTo>
                    <a:cubicBezTo>
                      <a:pt x="1758" y="502"/>
                      <a:pt x="2101" y="685"/>
                      <a:pt x="2420" y="890"/>
                    </a:cubicBezTo>
                    <a:cubicBezTo>
                      <a:pt x="2717" y="1119"/>
                      <a:pt x="3014" y="1393"/>
                      <a:pt x="3287" y="1667"/>
                    </a:cubicBezTo>
                    <a:cubicBezTo>
                      <a:pt x="3299" y="1689"/>
                      <a:pt x="3322" y="1701"/>
                      <a:pt x="3344" y="1701"/>
                    </a:cubicBezTo>
                    <a:cubicBezTo>
                      <a:pt x="3367" y="1701"/>
                      <a:pt x="3390" y="1689"/>
                      <a:pt x="3402" y="1667"/>
                    </a:cubicBezTo>
                    <a:cubicBezTo>
                      <a:pt x="3447" y="1644"/>
                      <a:pt x="3447" y="1598"/>
                      <a:pt x="3424" y="1575"/>
                    </a:cubicBezTo>
                    <a:cubicBezTo>
                      <a:pt x="3219" y="1210"/>
                      <a:pt x="2945" y="890"/>
                      <a:pt x="2603" y="639"/>
                    </a:cubicBezTo>
                    <a:cubicBezTo>
                      <a:pt x="2283" y="388"/>
                      <a:pt x="1895" y="206"/>
                      <a:pt x="1484" y="92"/>
                    </a:cubicBezTo>
                    <a:cubicBezTo>
                      <a:pt x="1279" y="46"/>
                      <a:pt x="1073" y="23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4"/>
              <p:cNvSpPr/>
              <p:nvPr/>
            </p:nvSpPr>
            <p:spPr>
              <a:xfrm>
                <a:off x="8264091" y="3366246"/>
                <a:ext cx="1087" cy="17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47" y="46"/>
                      <a:pt x="24" y="92"/>
                      <a:pt x="1" y="115"/>
                    </a:cubicBezTo>
                    <a:lnTo>
                      <a:pt x="47" y="115"/>
                    </a:lnTo>
                    <a:cubicBezTo>
                      <a:pt x="69" y="69"/>
                      <a:pt x="69" y="46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4"/>
              <p:cNvSpPr/>
              <p:nvPr/>
            </p:nvSpPr>
            <p:spPr>
              <a:xfrm>
                <a:off x="8265520" y="3363403"/>
                <a:ext cx="3199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206" y="1"/>
                    </a:moveTo>
                    <a:cubicBezTo>
                      <a:pt x="137" y="1"/>
                      <a:pt x="69" y="24"/>
                      <a:pt x="23" y="24"/>
                    </a:cubicBezTo>
                    <a:cubicBezTo>
                      <a:pt x="0" y="69"/>
                      <a:pt x="0" y="115"/>
                      <a:pt x="0" y="161"/>
                    </a:cubicBezTo>
                    <a:cubicBezTo>
                      <a:pt x="23" y="138"/>
                      <a:pt x="46" y="115"/>
                      <a:pt x="69" y="115"/>
                    </a:cubicBezTo>
                    <a:cubicBezTo>
                      <a:pt x="114" y="69"/>
                      <a:pt x="160" y="24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4"/>
              <p:cNvSpPr/>
              <p:nvPr/>
            </p:nvSpPr>
            <p:spPr>
              <a:xfrm>
                <a:off x="8266576" y="3363062"/>
                <a:ext cx="3914" cy="214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38" extrusionOk="0">
                    <a:moveTo>
                      <a:pt x="252" y="0"/>
                    </a:moveTo>
                    <a:cubicBezTo>
                      <a:pt x="229" y="0"/>
                      <a:pt x="183" y="0"/>
                      <a:pt x="138" y="23"/>
                    </a:cubicBezTo>
                    <a:cubicBezTo>
                      <a:pt x="92" y="46"/>
                      <a:pt x="46" y="91"/>
                      <a:pt x="1" y="137"/>
                    </a:cubicBezTo>
                    <a:cubicBezTo>
                      <a:pt x="92" y="91"/>
                      <a:pt x="183" y="46"/>
                      <a:pt x="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4"/>
              <p:cNvSpPr/>
              <p:nvPr/>
            </p:nvSpPr>
            <p:spPr>
              <a:xfrm>
                <a:off x="8024791" y="3414100"/>
                <a:ext cx="61701" cy="3727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2400" extrusionOk="0">
                    <a:moveTo>
                      <a:pt x="3447" y="1"/>
                    </a:moveTo>
                    <a:cubicBezTo>
                      <a:pt x="2078" y="24"/>
                      <a:pt x="982" y="206"/>
                      <a:pt x="366" y="321"/>
                    </a:cubicBezTo>
                    <a:cubicBezTo>
                      <a:pt x="69" y="389"/>
                      <a:pt x="1" y="686"/>
                      <a:pt x="92" y="982"/>
                    </a:cubicBezTo>
                    <a:cubicBezTo>
                      <a:pt x="278" y="1644"/>
                      <a:pt x="896" y="2400"/>
                      <a:pt x="1944" y="2400"/>
                    </a:cubicBezTo>
                    <a:cubicBezTo>
                      <a:pt x="2053" y="2400"/>
                      <a:pt x="2166" y="2392"/>
                      <a:pt x="2283" y="2375"/>
                    </a:cubicBezTo>
                    <a:cubicBezTo>
                      <a:pt x="3539" y="2215"/>
                      <a:pt x="3927" y="1165"/>
                      <a:pt x="3972" y="526"/>
                    </a:cubicBezTo>
                    <a:cubicBezTo>
                      <a:pt x="3972" y="252"/>
                      <a:pt x="3744" y="1"/>
                      <a:pt x="3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4"/>
              <p:cNvSpPr/>
              <p:nvPr/>
            </p:nvSpPr>
            <p:spPr>
              <a:xfrm>
                <a:off x="8030472" y="3417676"/>
                <a:ext cx="22348" cy="1436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02" extrusionOk="0">
                    <a:moveTo>
                      <a:pt x="1210" y="0"/>
                    </a:moveTo>
                    <a:lnTo>
                      <a:pt x="0" y="388"/>
                    </a:lnTo>
                    <a:cubicBezTo>
                      <a:pt x="0" y="388"/>
                      <a:pt x="91" y="1484"/>
                      <a:pt x="342" y="1621"/>
                    </a:cubicBezTo>
                    <a:cubicBezTo>
                      <a:pt x="444" y="1676"/>
                      <a:pt x="599" y="1702"/>
                      <a:pt x="759" y="1702"/>
                    </a:cubicBezTo>
                    <a:cubicBezTo>
                      <a:pt x="993" y="1702"/>
                      <a:pt x="1238" y="1647"/>
                      <a:pt x="1347" y="1552"/>
                    </a:cubicBezTo>
                    <a:cubicBezTo>
                      <a:pt x="1438" y="1484"/>
                      <a:pt x="1210" y="0"/>
                      <a:pt x="12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4"/>
              <p:cNvSpPr/>
              <p:nvPr/>
            </p:nvSpPr>
            <p:spPr>
              <a:xfrm>
                <a:off x="8057044" y="3415557"/>
                <a:ext cx="20934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567" extrusionOk="0">
                    <a:moveTo>
                      <a:pt x="1142" y="0"/>
                    </a:moveTo>
                    <a:lnTo>
                      <a:pt x="1" y="342"/>
                    </a:lnTo>
                    <a:cubicBezTo>
                      <a:pt x="1" y="342"/>
                      <a:pt x="92" y="1370"/>
                      <a:pt x="321" y="1484"/>
                    </a:cubicBezTo>
                    <a:cubicBezTo>
                      <a:pt x="416" y="1541"/>
                      <a:pt x="564" y="1566"/>
                      <a:pt x="717" y="1566"/>
                    </a:cubicBezTo>
                    <a:cubicBezTo>
                      <a:pt x="928" y="1566"/>
                      <a:pt x="1150" y="1518"/>
                      <a:pt x="1256" y="1438"/>
                    </a:cubicBezTo>
                    <a:cubicBezTo>
                      <a:pt x="1348" y="1370"/>
                      <a:pt x="1142" y="0"/>
                      <a:pt x="1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4"/>
              <p:cNvSpPr/>
              <p:nvPr/>
            </p:nvSpPr>
            <p:spPr>
              <a:xfrm>
                <a:off x="8188233" y="3154591"/>
                <a:ext cx="11911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5951" extrusionOk="0">
                    <a:moveTo>
                      <a:pt x="46" y="1"/>
                    </a:moveTo>
                    <a:cubicBezTo>
                      <a:pt x="23" y="24"/>
                      <a:pt x="0" y="47"/>
                      <a:pt x="23" y="92"/>
                    </a:cubicBezTo>
                    <a:cubicBezTo>
                      <a:pt x="411" y="1233"/>
                      <a:pt x="891" y="2352"/>
                      <a:pt x="1461" y="3402"/>
                    </a:cubicBezTo>
                    <a:cubicBezTo>
                      <a:pt x="1621" y="3676"/>
                      <a:pt x="1758" y="3950"/>
                      <a:pt x="1940" y="4201"/>
                    </a:cubicBezTo>
                    <a:cubicBezTo>
                      <a:pt x="2123" y="4452"/>
                      <a:pt x="2420" y="4726"/>
                      <a:pt x="2785" y="4726"/>
                    </a:cubicBezTo>
                    <a:cubicBezTo>
                      <a:pt x="2806" y="4727"/>
                      <a:pt x="2828" y="4728"/>
                      <a:pt x="2850" y="4728"/>
                    </a:cubicBezTo>
                    <a:cubicBezTo>
                      <a:pt x="3173" y="4728"/>
                      <a:pt x="3504" y="4569"/>
                      <a:pt x="3675" y="4269"/>
                    </a:cubicBezTo>
                    <a:cubicBezTo>
                      <a:pt x="3711" y="4211"/>
                      <a:pt x="3740" y="4150"/>
                      <a:pt x="3764" y="4086"/>
                    </a:cubicBezTo>
                    <a:lnTo>
                      <a:pt x="3764" y="4086"/>
                    </a:lnTo>
                    <a:cubicBezTo>
                      <a:pt x="3878" y="4322"/>
                      <a:pt x="4005" y="4553"/>
                      <a:pt x="4155" y="4771"/>
                    </a:cubicBezTo>
                    <a:cubicBezTo>
                      <a:pt x="4451" y="5205"/>
                      <a:pt x="4862" y="5570"/>
                      <a:pt x="5364" y="5798"/>
                    </a:cubicBezTo>
                    <a:cubicBezTo>
                      <a:pt x="5588" y="5894"/>
                      <a:pt x="5842" y="5951"/>
                      <a:pt x="6095" y="5951"/>
                    </a:cubicBezTo>
                    <a:cubicBezTo>
                      <a:pt x="6384" y="5951"/>
                      <a:pt x="6673" y="5877"/>
                      <a:pt x="6916" y="5707"/>
                    </a:cubicBezTo>
                    <a:cubicBezTo>
                      <a:pt x="7373" y="5410"/>
                      <a:pt x="7670" y="4840"/>
                      <a:pt x="7510" y="4315"/>
                    </a:cubicBezTo>
                    <a:cubicBezTo>
                      <a:pt x="7493" y="4281"/>
                      <a:pt x="7464" y="4260"/>
                      <a:pt x="7441" y="4260"/>
                    </a:cubicBezTo>
                    <a:cubicBezTo>
                      <a:pt x="7432" y="4260"/>
                      <a:pt x="7425" y="4263"/>
                      <a:pt x="7419" y="4269"/>
                    </a:cubicBezTo>
                    <a:cubicBezTo>
                      <a:pt x="7373" y="4269"/>
                      <a:pt x="7350" y="4315"/>
                      <a:pt x="7373" y="4338"/>
                    </a:cubicBezTo>
                    <a:cubicBezTo>
                      <a:pt x="7510" y="4817"/>
                      <a:pt x="7213" y="5296"/>
                      <a:pt x="6802" y="5547"/>
                    </a:cubicBezTo>
                    <a:cubicBezTo>
                      <a:pt x="6608" y="5673"/>
                      <a:pt x="6380" y="5730"/>
                      <a:pt x="6146" y="5730"/>
                    </a:cubicBezTo>
                    <a:cubicBezTo>
                      <a:pt x="5912" y="5730"/>
                      <a:pt x="5672" y="5673"/>
                      <a:pt x="5456" y="5570"/>
                    </a:cubicBezTo>
                    <a:cubicBezTo>
                      <a:pt x="5022" y="5365"/>
                      <a:pt x="4657" y="5022"/>
                      <a:pt x="4383" y="4612"/>
                    </a:cubicBezTo>
                    <a:cubicBezTo>
                      <a:pt x="4109" y="4201"/>
                      <a:pt x="3903" y="3744"/>
                      <a:pt x="3721" y="3288"/>
                    </a:cubicBezTo>
                    <a:lnTo>
                      <a:pt x="3713" y="3291"/>
                    </a:lnTo>
                    <a:lnTo>
                      <a:pt x="3713" y="3291"/>
                    </a:lnTo>
                    <a:cubicBezTo>
                      <a:pt x="3708" y="3283"/>
                      <a:pt x="3703" y="3274"/>
                      <a:pt x="3698" y="3265"/>
                    </a:cubicBezTo>
                    <a:cubicBezTo>
                      <a:pt x="3681" y="3214"/>
                      <a:pt x="3625" y="3188"/>
                      <a:pt x="3570" y="3188"/>
                    </a:cubicBezTo>
                    <a:cubicBezTo>
                      <a:pt x="3551" y="3188"/>
                      <a:pt x="3533" y="3191"/>
                      <a:pt x="3515" y="3196"/>
                    </a:cubicBezTo>
                    <a:cubicBezTo>
                      <a:pt x="3447" y="3242"/>
                      <a:pt x="3424" y="3311"/>
                      <a:pt x="3447" y="3379"/>
                    </a:cubicBezTo>
                    <a:cubicBezTo>
                      <a:pt x="3475" y="3444"/>
                      <a:pt x="3503" y="3510"/>
                      <a:pt x="3531" y="3575"/>
                    </a:cubicBezTo>
                    <a:lnTo>
                      <a:pt x="3531" y="3575"/>
                    </a:lnTo>
                    <a:cubicBezTo>
                      <a:pt x="3566" y="3755"/>
                      <a:pt x="3532" y="3963"/>
                      <a:pt x="3447" y="4132"/>
                    </a:cubicBezTo>
                    <a:cubicBezTo>
                      <a:pt x="3322" y="4320"/>
                      <a:pt x="3101" y="4432"/>
                      <a:pt x="2871" y="4432"/>
                    </a:cubicBezTo>
                    <a:cubicBezTo>
                      <a:pt x="2850" y="4432"/>
                      <a:pt x="2829" y="4431"/>
                      <a:pt x="2808" y="4429"/>
                    </a:cubicBezTo>
                    <a:cubicBezTo>
                      <a:pt x="2557" y="4429"/>
                      <a:pt x="2329" y="4269"/>
                      <a:pt x="2169" y="4041"/>
                    </a:cubicBezTo>
                    <a:cubicBezTo>
                      <a:pt x="2009" y="3813"/>
                      <a:pt x="1849" y="3539"/>
                      <a:pt x="1712" y="3288"/>
                    </a:cubicBezTo>
                    <a:cubicBezTo>
                      <a:pt x="1119" y="2238"/>
                      <a:pt x="594" y="1142"/>
                      <a:pt x="137" y="47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4"/>
              <p:cNvSpPr/>
              <p:nvPr/>
            </p:nvSpPr>
            <p:spPr>
              <a:xfrm>
                <a:off x="7881215" y="3127767"/>
                <a:ext cx="128697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5094" extrusionOk="0">
                    <a:moveTo>
                      <a:pt x="8204" y="1"/>
                    </a:moveTo>
                    <a:cubicBezTo>
                      <a:pt x="8184" y="1"/>
                      <a:pt x="8163" y="12"/>
                      <a:pt x="8149" y="39"/>
                    </a:cubicBezTo>
                    <a:cubicBezTo>
                      <a:pt x="7487" y="1066"/>
                      <a:pt x="6711" y="2047"/>
                      <a:pt x="5821" y="2892"/>
                    </a:cubicBezTo>
                    <a:cubicBezTo>
                      <a:pt x="5593" y="3097"/>
                      <a:pt x="5365" y="3303"/>
                      <a:pt x="5136" y="3508"/>
                    </a:cubicBezTo>
                    <a:cubicBezTo>
                      <a:pt x="4908" y="3714"/>
                      <a:pt x="4680" y="3896"/>
                      <a:pt x="4406" y="3988"/>
                    </a:cubicBezTo>
                    <a:cubicBezTo>
                      <a:pt x="4298" y="4027"/>
                      <a:pt x="4177" y="4049"/>
                      <a:pt x="4060" y="4049"/>
                    </a:cubicBezTo>
                    <a:cubicBezTo>
                      <a:pt x="3905" y="4049"/>
                      <a:pt x="3757" y="4010"/>
                      <a:pt x="3653" y="3919"/>
                    </a:cubicBezTo>
                    <a:cubicBezTo>
                      <a:pt x="3535" y="3816"/>
                      <a:pt x="3484" y="3647"/>
                      <a:pt x="3505" y="3504"/>
                    </a:cubicBezTo>
                    <a:lnTo>
                      <a:pt x="3505" y="3504"/>
                    </a:lnTo>
                    <a:cubicBezTo>
                      <a:pt x="3554" y="3428"/>
                      <a:pt x="3604" y="3354"/>
                      <a:pt x="3653" y="3280"/>
                    </a:cubicBezTo>
                    <a:cubicBezTo>
                      <a:pt x="3675" y="3212"/>
                      <a:pt x="3675" y="3143"/>
                      <a:pt x="3630" y="3097"/>
                    </a:cubicBezTo>
                    <a:cubicBezTo>
                      <a:pt x="3605" y="3060"/>
                      <a:pt x="3566" y="3043"/>
                      <a:pt x="3524" y="3043"/>
                    </a:cubicBezTo>
                    <a:cubicBezTo>
                      <a:pt x="3491" y="3043"/>
                      <a:pt x="3455" y="3054"/>
                      <a:pt x="3424" y="3075"/>
                    </a:cubicBezTo>
                    <a:cubicBezTo>
                      <a:pt x="3330" y="3155"/>
                      <a:pt x="3268" y="3267"/>
                      <a:pt x="3237" y="3383"/>
                    </a:cubicBezTo>
                    <a:lnTo>
                      <a:pt x="3237" y="3383"/>
                    </a:lnTo>
                    <a:cubicBezTo>
                      <a:pt x="3069" y="3650"/>
                      <a:pt x="2901" y="3900"/>
                      <a:pt x="2694" y="4125"/>
                    </a:cubicBezTo>
                    <a:cubicBezTo>
                      <a:pt x="2443" y="4444"/>
                      <a:pt x="2101" y="4672"/>
                      <a:pt x="1735" y="4786"/>
                    </a:cubicBezTo>
                    <a:cubicBezTo>
                      <a:pt x="1600" y="4829"/>
                      <a:pt x="1455" y="4852"/>
                      <a:pt x="1311" y="4852"/>
                    </a:cubicBezTo>
                    <a:cubicBezTo>
                      <a:pt x="1067" y="4852"/>
                      <a:pt x="826" y="4785"/>
                      <a:pt x="640" y="4627"/>
                    </a:cubicBezTo>
                    <a:cubicBezTo>
                      <a:pt x="343" y="4376"/>
                      <a:pt x="183" y="3942"/>
                      <a:pt x="343" y="3577"/>
                    </a:cubicBezTo>
                    <a:cubicBezTo>
                      <a:pt x="343" y="3554"/>
                      <a:pt x="343" y="3508"/>
                      <a:pt x="320" y="3508"/>
                    </a:cubicBezTo>
                    <a:cubicBezTo>
                      <a:pt x="301" y="3499"/>
                      <a:pt x="282" y="3493"/>
                      <a:pt x="265" y="3493"/>
                    </a:cubicBezTo>
                    <a:cubicBezTo>
                      <a:pt x="241" y="3493"/>
                      <a:pt x="219" y="3504"/>
                      <a:pt x="206" y="3531"/>
                    </a:cubicBezTo>
                    <a:cubicBezTo>
                      <a:pt x="1" y="3942"/>
                      <a:pt x="183" y="4467"/>
                      <a:pt x="503" y="4764"/>
                    </a:cubicBezTo>
                    <a:cubicBezTo>
                      <a:pt x="737" y="4998"/>
                      <a:pt x="1058" y="5094"/>
                      <a:pt x="1376" y="5094"/>
                    </a:cubicBezTo>
                    <a:cubicBezTo>
                      <a:pt x="1522" y="5094"/>
                      <a:pt x="1667" y="5073"/>
                      <a:pt x="1804" y="5038"/>
                    </a:cubicBezTo>
                    <a:cubicBezTo>
                      <a:pt x="2237" y="4923"/>
                      <a:pt x="2626" y="4649"/>
                      <a:pt x="2899" y="4330"/>
                    </a:cubicBezTo>
                    <a:cubicBezTo>
                      <a:pt x="3038" y="4171"/>
                      <a:pt x="3161" y="4006"/>
                      <a:pt x="3276" y="3841"/>
                    </a:cubicBezTo>
                    <a:lnTo>
                      <a:pt x="3276" y="3841"/>
                    </a:lnTo>
                    <a:cubicBezTo>
                      <a:pt x="3321" y="3952"/>
                      <a:pt x="3387" y="4055"/>
                      <a:pt x="3470" y="4125"/>
                    </a:cubicBezTo>
                    <a:cubicBezTo>
                      <a:pt x="3647" y="4274"/>
                      <a:pt x="3865" y="4335"/>
                      <a:pt x="4080" y="4335"/>
                    </a:cubicBezTo>
                    <a:cubicBezTo>
                      <a:pt x="4225" y="4335"/>
                      <a:pt x="4369" y="4307"/>
                      <a:pt x="4497" y="4261"/>
                    </a:cubicBezTo>
                    <a:cubicBezTo>
                      <a:pt x="4817" y="4147"/>
                      <a:pt x="5091" y="3919"/>
                      <a:pt x="5319" y="3714"/>
                    </a:cubicBezTo>
                    <a:cubicBezTo>
                      <a:pt x="5547" y="3508"/>
                      <a:pt x="5775" y="3303"/>
                      <a:pt x="6004" y="3075"/>
                    </a:cubicBezTo>
                    <a:cubicBezTo>
                      <a:pt x="6894" y="2184"/>
                      <a:pt x="7647" y="1180"/>
                      <a:pt x="8263" y="107"/>
                    </a:cubicBezTo>
                    <a:cubicBezTo>
                      <a:pt x="8286" y="62"/>
                      <a:pt x="8286" y="16"/>
                      <a:pt x="8241" y="16"/>
                    </a:cubicBezTo>
                    <a:cubicBezTo>
                      <a:pt x="8231" y="7"/>
                      <a:pt x="8218" y="1"/>
                      <a:pt x="8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4"/>
              <p:cNvSpPr/>
              <p:nvPr/>
            </p:nvSpPr>
            <p:spPr>
              <a:xfrm>
                <a:off x="7871290" y="3535001"/>
                <a:ext cx="329686" cy="361228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3260" extrusionOk="0">
                    <a:moveTo>
                      <a:pt x="6209" y="0"/>
                    </a:moveTo>
                    <a:cubicBezTo>
                      <a:pt x="6209" y="0"/>
                      <a:pt x="7305" y="4817"/>
                      <a:pt x="6004" y="8537"/>
                    </a:cubicBezTo>
                    <a:cubicBezTo>
                      <a:pt x="4703" y="12235"/>
                      <a:pt x="1005" y="16686"/>
                      <a:pt x="1005" y="16686"/>
                    </a:cubicBezTo>
                    <a:cubicBezTo>
                      <a:pt x="1005" y="16686"/>
                      <a:pt x="571" y="17941"/>
                      <a:pt x="137" y="20794"/>
                    </a:cubicBezTo>
                    <a:cubicBezTo>
                      <a:pt x="1" y="21639"/>
                      <a:pt x="46" y="22483"/>
                      <a:pt x="229" y="23259"/>
                    </a:cubicBezTo>
                    <a:lnTo>
                      <a:pt x="21228" y="23259"/>
                    </a:lnTo>
                    <a:lnTo>
                      <a:pt x="21023" y="13559"/>
                    </a:lnTo>
                    <a:cubicBezTo>
                      <a:pt x="21023" y="13559"/>
                      <a:pt x="20863" y="5068"/>
                      <a:pt x="18649" y="1644"/>
                    </a:cubicBezTo>
                    <a:cubicBezTo>
                      <a:pt x="18649" y="1644"/>
                      <a:pt x="17622" y="1324"/>
                      <a:pt x="16914" y="1324"/>
                    </a:cubicBezTo>
                    <a:cubicBezTo>
                      <a:pt x="16914" y="1324"/>
                      <a:pt x="17941" y="5570"/>
                      <a:pt x="17530" y="7510"/>
                    </a:cubicBezTo>
                    <a:cubicBezTo>
                      <a:pt x="17530" y="7510"/>
                      <a:pt x="10274" y="7075"/>
                      <a:pt x="9072" y="7075"/>
                    </a:cubicBezTo>
                    <a:cubicBezTo>
                      <a:pt x="9042" y="7075"/>
                      <a:pt x="9016" y="7076"/>
                      <a:pt x="8994" y="7076"/>
                    </a:cubicBezTo>
                    <a:cubicBezTo>
                      <a:pt x="8994" y="7076"/>
                      <a:pt x="9222" y="2283"/>
                      <a:pt x="8172" y="160"/>
                    </a:cubicBezTo>
                    <a:lnTo>
                      <a:pt x="620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4"/>
              <p:cNvSpPr/>
              <p:nvPr/>
            </p:nvSpPr>
            <p:spPr>
              <a:xfrm>
                <a:off x="8003342" y="3672196"/>
                <a:ext cx="141634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5708" extrusionOk="0">
                    <a:moveTo>
                      <a:pt x="172" y="1"/>
                    </a:moveTo>
                    <a:lnTo>
                      <a:pt x="172" y="1"/>
                    </a:lnTo>
                    <a:cubicBezTo>
                      <a:pt x="0" y="5546"/>
                      <a:pt x="4442" y="5708"/>
                      <a:pt x="4962" y="5708"/>
                    </a:cubicBezTo>
                    <a:cubicBezTo>
                      <a:pt x="4994" y="5708"/>
                      <a:pt x="5011" y="5707"/>
                      <a:pt x="5011" y="5707"/>
                    </a:cubicBezTo>
                    <a:cubicBezTo>
                      <a:pt x="8937" y="5593"/>
                      <a:pt x="9120" y="526"/>
                      <a:pt x="9120" y="526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4"/>
              <p:cNvSpPr/>
              <p:nvPr/>
            </p:nvSpPr>
            <p:spPr>
              <a:xfrm>
                <a:off x="7962400" y="3628923"/>
                <a:ext cx="58502" cy="24864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1" extrusionOk="0">
                    <a:moveTo>
                      <a:pt x="761" y="1"/>
                    </a:moveTo>
                    <a:cubicBezTo>
                      <a:pt x="366" y="1"/>
                      <a:pt x="23" y="335"/>
                      <a:pt x="23" y="732"/>
                    </a:cubicBezTo>
                    <a:cubicBezTo>
                      <a:pt x="1" y="1166"/>
                      <a:pt x="343" y="1509"/>
                      <a:pt x="754" y="1531"/>
                    </a:cubicBezTo>
                    <a:lnTo>
                      <a:pt x="2968" y="1600"/>
                    </a:lnTo>
                    <a:cubicBezTo>
                      <a:pt x="2982" y="1601"/>
                      <a:pt x="2995" y="1601"/>
                      <a:pt x="3009" y="1601"/>
                    </a:cubicBezTo>
                    <a:cubicBezTo>
                      <a:pt x="3423" y="1601"/>
                      <a:pt x="3745" y="1267"/>
                      <a:pt x="3767" y="869"/>
                    </a:cubicBezTo>
                    <a:cubicBezTo>
                      <a:pt x="3767" y="436"/>
                      <a:pt x="3447" y="93"/>
                      <a:pt x="3014" y="71"/>
                    </a:cubicBezTo>
                    <a:lnTo>
                      <a:pt x="799" y="2"/>
                    </a:lnTo>
                    <a:cubicBezTo>
                      <a:pt x="786" y="1"/>
                      <a:pt x="774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4"/>
              <p:cNvSpPr/>
              <p:nvPr/>
            </p:nvSpPr>
            <p:spPr>
              <a:xfrm>
                <a:off x="8138593" y="3632480"/>
                <a:ext cx="58502" cy="2484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0" extrusionOk="0">
                    <a:moveTo>
                      <a:pt x="761" y="0"/>
                    </a:moveTo>
                    <a:cubicBezTo>
                      <a:pt x="366" y="0"/>
                      <a:pt x="24" y="334"/>
                      <a:pt x="24" y="732"/>
                    </a:cubicBezTo>
                    <a:cubicBezTo>
                      <a:pt x="1" y="1165"/>
                      <a:pt x="320" y="1508"/>
                      <a:pt x="754" y="1531"/>
                    </a:cubicBezTo>
                    <a:lnTo>
                      <a:pt x="2968" y="1599"/>
                    </a:lnTo>
                    <a:cubicBezTo>
                      <a:pt x="3402" y="1599"/>
                      <a:pt x="3744" y="1280"/>
                      <a:pt x="3767" y="869"/>
                    </a:cubicBezTo>
                    <a:cubicBezTo>
                      <a:pt x="3767" y="435"/>
                      <a:pt x="3447" y="93"/>
                      <a:pt x="3014" y="70"/>
                    </a:cubicBezTo>
                    <a:lnTo>
                      <a:pt x="800" y="1"/>
                    </a:lnTo>
                    <a:cubicBezTo>
                      <a:pt x="787" y="1"/>
                      <a:pt x="774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4"/>
              <p:cNvSpPr/>
              <p:nvPr/>
            </p:nvSpPr>
            <p:spPr>
              <a:xfrm>
                <a:off x="7829804" y="3106022"/>
                <a:ext cx="252766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16276" h="11345" fill="none" extrusionOk="0">
                    <a:moveTo>
                      <a:pt x="1" y="10751"/>
                    </a:moveTo>
                    <a:cubicBezTo>
                      <a:pt x="2557" y="11345"/>
                      <a:pt x="5182" y="10158"/>
                      <a:pt x="7465" y="8834"/>
                    </a:cubicBezTo>
                    <a:cubicBezTo>
                      <a:pt x="11140" y="6711"/>
                      <a:pt x="14723" y="3950"/>
                      <a:pt x="16275" y="1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4"/>
              <p:cNvSpPr/>
              <p:nvPr/>
            </p:nvSpPr>
            <p:spPr>
              <a:xfrm>
                <a:off x="8055638" y="3121974"/>
                <a:ext cx="258435" cy="208102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3400" fill="none" extrusionOk="0">
                    <a:moveTo>
                      <a:pt x="1" y="1"/>
                    </a:moveTo>
                    <a:cubicBezTo>
                      <a:pt x="2055" y="3060"/>
                      <a:pt x="4132" y="6164"/>
                      <a:pt x="6848" y="8675"/>
                    </a:cubicBezTo>
                    <a:cubicBezTo>
                      <a:pt x="9542" y="11208"/>
                      <a:pt x="12965" y="13148"/>
                      <a:pt x="16640" y="13399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4"/>
              <p:cNvSpPr/>
              <p:nvPr/>
            </p:nvSpPr>
            <p:spPr>
              <a:xfrm>
                <a:off x="7008743" y="3281519"/>
                <a:ext cx="320632" cy="437791"/>
              </a:xfrm>
              <a:custGeom>
                <a:avLst/>
                <a:gdLst/>
                <a:ahLst/>
                <a:cxnLst/>
                <a:rect l="l" t="t" r="r" b="b"/>
                <a:pathLst>
                  <a:path w="20646" h="28190" extrusionOk="0">
                    <a:moveTo>
                      <a:pt x="20589" y="19744"/>
                    </a:move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612" y="19767"/>
                    </a:lnTo>
                    <a:cubicBezTo>
                      <a:pt x="20612" y="19767"/>
                      <a:pt x="20624" y="19773"/>
                      <a:pt x="20632" y="19779"/>
                    </a:cubicBezTo>
                    <a:lnTo>
                      <a:pt x="20632" y="19779"/>
                    </a:lnTo>
                    <a:cubicBezTo>
                      <a:pt x="20626" y="19766"/>
                      <a:pt x="20607" y="19762"/>
                      <a:pt x="20589" y="19744"/>
                    </a:cubicBezTo>
                    <a:close/>
                    <a:moveTo>
                      <a:pt x="20632" y="19779"/>
                    </a:moveTo>
                    <a:cubicBezTo>
                      <a:pt x="20634" y="19782"/>
                      <a:pt x="20635" y="19785"/>
                      <a:pt x="20635" y="19790"/>
                    </a:cubicBezTo>
                    <a:cubicBezTo>
                      <a:pt x="20646" y="19790"/>
                      <a:pt x="20640" y="19784"/>
                      <a:pt x="20632" y="19779"/>
                    </a:cubicBezTo>
                    <a:close/>
                    <a:moveTo>
                      <a:pt x="6802" y="0"/>
                    </a:moveTo>
                    <a:lnTo>
                      <a:pt x="1" y="2169"/>
                    </a:lnTo>
                    <a:lnTo>
                      <a:pt x="1073" y="5684"/>
                    </a:lnTo>
                    <a:lnTo>
                      <a:pt x="1690" y="7419"/>
                    </a:lnTo>
                    <a:lnTo>
                      <a:pt x="1986" y="8286"/>
                    </a:lnTo>
                    <a:lnTo>
                      <a:pt x="2146" y="8720"/>
                    </a:lnTo>
                    <a:lnTo>
                      <a:pt x="2306" y="9130"/>
                    </a:lnTo>
                    <a:lnTo>
                      <a:pt x="3013" y="10842"/>
                    </a:lnTo>
                    <a:cubicBezTo>
                      <a:pt x="3150" y="11139"/>
                      <a:pt x="3265" y="11436"/>
                      <a:pt x="3379" y="11710"/>
                    </a:cubicBezTo>
                    <a:lnTo>
                      <a:pt x="3790" y="12554"/>
                    </a:lnTo>
                    <a:lnTo>
                      <a:pt x="4588" y="14243"/>
                    </a:lnTo>
                    <a:lnTo>
                      <a:pt x="5479" y="15910"/>
                    </a:lnTo>
                    <a:cubicBezTo>
                      <a:pt x="6711" y="18101"/>
                      <a:pt x="8081" y="20269"/>
                      <a:pt x="9724" y="22323"/>
                    </a:cubicBezTo>
                    <a:cubicBezTo>
                      <a:pt x="10546" y="23328"/>
                      <a:pt x="11413" y="24332"/>
                      <a:pt x="12395" y="25291"/>
                    </a:cubicBezTo>
                    <a:cubicBezTo>
                      <a:pt x="12874" y="25770"/>
                      <a:pt x="13399" y="26227"/>
                      <a:pt x="13947" y="26706"/>
                    </a:cubicBezTo>
                    <a:lnTo>
                      <a:pt x="14358" y="27048"/>
                    </a:lnTo>
                    <a:cubicBezTo>
                      <a:pt x="14517" y="27162"/>
                      <a:pt x="14654" y="27276"/>
                      <a:pt x="14814" y="27391"/>
                    </a:cubicBezTo>
                    <a:cubicBezTo>
                      <a:pt x="14974" y="27528"/>
                      <a:pt x="15111" y="27619"/>
                      <a:pt x="15293" y="27756"/>
                    </a:cubicBezTo>
                    <a:lnTo>
                      <a:pt x="15567" y="27938"/>
                    </a:lnTo>
                    <a:lnTo>
                      <a:pt x="15727" y="28030"/>
                    </a:lnTo>
                    <a:lnTo>
                      <a:pt x="15955" y="28189"/>
                    </a:ln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520" y="19721"/>
                    </a:lnTo>
                    <a:lnTo>
                      <a:pt x="20292" y="19584"/>
                    </a:lnTo>
                    <a:cubicBezTo>
                      <a:pt x="20132" y="19493"/>
                      <a:pt x="19950" y="19356"/>
                      <a:pt x="19767" y="19242"/>
                    </a:cubicBezTo>
                    <a:cubicBezTo>
                      <a:pt x="19402" y="18991"/>
                      <a:pt x="19037" y="18717"/>
                      <a:pt x="18672" y="18397"/>
                    </a:cubicBezTo>
                    <a:cubicBezTo>
                      <a:pt x="17918" y="17804"/>
                      <a:pt x="17211" y="17119"/>
                      <a:pt x="16503" y="16412"/>
                    </a:cubicBezTo>
                    <a:cubicBezTo>
                      <a:pt x="15111" y="14951"/>
                      <a:pt x="13833" y="13307"/>
                      <a:pt x="12646" y="11573"/>
                    </a:cubicBezTo>
                    <a:lnTo>
                      <a:pt x="11756" y="10226"/>
                    </a:lnTo>
                    <a:lnTo>
                      <a:pt x="10934" y="8857"/>
                    </a:lnTo>
                    <a:lnTo>
                      <a:pt x="10546" y="8172"/>
                    </a:lnTo>
                    <a:cubicBezTo>
                      <a:pt x="10409" y="7921"/>
                      <a:pt x="10295" y="7692"/>
                      <a:pt x="10158" y="7441"/>
                    </a:cubicBezTo>
                    <a:lnTo>
                      <a:pt x="9405" y="6003"/>
                    </a:lnTo>
                    <a:lnTo>
                      <a:pt x="9222" y="5638"/>
                    </a:lnTo>
                    <a:lnTo>
                      <a:pt x="9039" y="5273"/>
                    </a:lnTo>
                    <a:lnTo>
                      <a:pt x="8720" y="4543"/>
                    </a:lnTo>
                    <a:lnTo>
                      <a:pt x="8035" y="3059"/>
                    </a:lnTo>
                    <a:lnTo>
                      <a:pt x="6802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4"/>
              <p:cNvSpPr/>
              <p:nvPr/>
            </p:nvSpPr>
            <p:spPr>
              <a:xfrm>
                <a:off x="6975500" y="3152426"/>
                <a:ext cx="143590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10600" extrusionOk="0">
                    <a:moveTo>
                      <a:pt x="3294" y="1"/>
                    </a:moveTo>
                    <a:cubicBezTo>
                      <a:pt x="3269" y="1"/>
                      <a:pt x="3244" y="3"/>
                      <a:pt x="3219" y="9"/>
                    </a:cubicBezTo>
                    <a:cubicBezTo>
                      <a:pt x="2518" y="167"/>
                      <a:pt x="3699" y="4894"/>
                      <a:pt x="3721" y="4983"/>
                    </a:cubicBezTo>
                    <a:lnTo>
                      <a:pt x="3721" y="4983"/>
                    </a:lnTo>
                    <a:cubicBezTo>
                      <a:pt x="3701" y="4902"/>
                      <a:pt x="2716" y="996"/>
                      <a:pt x="1937" y="996"/>
                    </a:cubicBezTo>
                    <a:cubicBezTo>
                      <a:pt x="1907" y="996"/>
                      <a:pt x="1878" y="1002"/>
                      <a:pt x="1850" y="1013"/>
                    </a:cubicBezTo>
                    <a:cubicBezTo>
                      <a:pt x="1056" y="1331"/>
                      <a:pt x="2291" y="5437"/>
                      <a:pt x="2306" y="5486"/>
                    </a:cubicBezTo>
                    <a:lnTo>
                      <a:pt x="2306" y="5486"/>
                    </a:lnTo>
                    <a:cubicBezTo>
                      <a:pt x="2293" y="5444"/>
                      <a:pt x="1348" y="2323"/>
                      <a:pt x="689" y="2323"/>
                    </a:cubicBezTo>
                    <a:cubicBezTo>
                      <a:pt x="649" y="2323"/>
                      <a:pt x="609" y="2335"/>
                      <a:pt x="571" y="2360"/>
                    </a:cubicBezTo>
                    <a:cubicBezTo>
                      <a:pt x="1" y="2725"/>
                      <a:pt x="845" y="5464"/>
                      <a:pt x="1074" y="6194"/>
                    </a:cubicBezTo>
                    <a:cubicBezTo>
                      <a:pt x="1119" y="6331"/>
                      <a:pt x="2261" y="10600"/>
                      <a:pt x="2261" y="10600"/>
                    </a:cubicBezTo>
                    <a:lnTo>
                      <a:pt x="9040" y="8431"/>
                    </a:lnTo>
                    <a:cubicBezTo>
                      <a:pt x="9040" y="6514"/>
                      <a:pt x="9245" y="2771"/>
                      <a:pt x="8789" y="2268"/>
                    </a:cubicBezTo>
                    <a:cubicBezTo>
                      <a:pt x="8756" y="2233"/>
                      <a:pt x="8721" y="2216"/>
                      <a:pt x="8685" y="2216"/>
                    </a:cubicBezTo>
                    <a:cubicBezTo>
                      <a:pt x="8192" y="2216"/>
                      <a:pt x="7419" y="5327"/>
                      <a:pt x="7419" y="5327"/>
                    </a:cubicBezTo>
                    <a:cubicBezTo>
                      <a:pt x="7419" y="5327"/>
                      <a:pt x="5838" y="265"/>
                      <a:pt x="5053" y="265"/>
                    </a:cubicBezTo>
                    <a:cubicBezTo>
                      <a:pt x="5027" y="265"/>
                      <a:pt x="5001" y="271"/>
                      <a:pt x="4977" y="283"/>
                    </a:cubicBezTo>
                    <a:cubicBezTo>
                      <a:pt x="4450" y="563"/>
                      <a:pt x="4707" y="2659"/>
                      <a:pt x="4891" y="3806"/>
                    </a:cubicBezTo>
                    <a:lnTo>
                      <a:pt x="4891" y="3806"/>
                    </a:lnTo>
                    <a:cubicBezTo>
                      <a:pt x="4643" y="2516"/>
                      <a:pt x="4061" y="1"/>
                      <a:pt x="3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4"/>
              <p:cNvSpPr/>
              <p:nvPr/>
            </p:nvSpPr>
            <p:spPr>
              <a:xfrm>
                <a:off x="7006346" y="3230770"/>
                <a:ext cx="79063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16" extrusionOk="0">
                    <a:moveTo>
                      <a:pt x="3754" y="1"/>
                    </a:moveTo>
                    <a:cubicBezTo>
                      <a:pt x="3286" y="1"/>
                      <a:pt x="2818" y="64"/>
                      <a:pt x="2374" y="169"/>
                    </a:cubicBezTo>
                    <a:cubicBezTo>
                      <a:pt x="1484" y="420"/>
                      <a:pt x="640" y="831"/>
                      <a:pt x="1" y="1493"/>
                    </a:cubicBezTo>
                    <a:cubicBezTo>
                      <a:pt x="1" y="1493"/>
                      <a:pt x="1" y="1493"/>
                      <a:pt x="1" y="1516"/>
                    </a:cubicBezTo>
                    <a:lnTo>
                      <a:pt x="23" y="1516"/>
                    </a:lnTo>
                    <a:cubicBezTo>
                      <a:pt x="754" y="1036"/>
                      <a:pt x="1576" y="671"/>
                      <a:pt x="2443" y="466"/>
                    </a:cubicBezTo>
                    <a:cubicBezTo>
                      <a:pt x="3104" y="287"/>
                      <a:pt x="3792" y="192"/>
                      <a:pt x="4487" y="192"/>
                    </a:cubicBezTo>
                    <a:cubicBezTo>
                      <a:pt x="4680" y="192"/>
                      <a:pt x="4874" y="200"/>
                      <a:pt x="5068" y="215"/>
                    </a:cubicBezTo>
                    <a:lnTo>
                      <a:pt x="5091" y="215"/>
                    </a:lnTo>
                    <a:cubicBezTo>
                      <a:pt x="5091" y="192"/>
                      <a:pt x="5091" y="192"/>
                      <a:pt x="5068" y="192"/>
                    </a:cubicBezTo>
                    <a:cubicBezTo>
                      <a:pt x="4644" y="58"/>
                      <a:pt x="4199" y="1"/>
                      <a:pt x="37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4"/>
              <p:cNvSpPr/>
              <p:nvPr/>
            </p:nvSpPr>
            <p:spPr>
              <a:xfrm>
                <a:off x="7140624" y="3517916"/>
                <a:ext cx="177617" cy="233742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5051" extrusionOk="0">
                    <a:moveTo>
                      <a:pt x="7958" y="0"/>
                    </a:moveTo>
                    <a:cubicBezTo>
                      <a:pt x="7907" y="0"/>
                      <a:pt x="7864" y="16"/>
                      <a:pt x="7830" y="50"/>
                    </a:cubicBezTo>
                    <a:cubicBezTo>
                      <a:pt x="3904" y="3976"/>
                      <a:pt x="1" y="8153"/>
                      <a:pt x="1" y="8153"/>
                    </a:cubicBezTo>
                    <a:cubicBezTo>
                      <a:pt x="1" y="8153"/>
                      <a:pt x="5740" y="15050"/>
                      <a:pt x="8852" y="15050"/>
                    </a:cubicBezTo>
                    <a:cubicBezTo>
                      <a:pt x="8892" y="15050"/>
                      <a:pt x="8932" y="15049"/>
                      <a:pt x="8971" y="15047"/>
                    </a:cubicBezTo>
                    <a:lnTo>
                      <a:pt x="11436" y="1739"/>
                    </a:lnTo>
                    <a:lnTo>
                      <a:pt x="11436" y="1739"/>
                    </a:lnTo>
                    <a:cubicBezTo>
                      <a:pt x="11383" y="1745"/>
                      <a:pt x="11330" y="1748"/>
                      <a:pt x="11276" y="1748"/>
                    </a:cubicBezTo>
                    <a:cubicBezTo>
                      <a:pt x="9903" y="1748"/>
                      <a:pt x="8494" y="0"/>
                      <a:pt x="7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4"/>
              <p:cNvSpPr/>
              <p:nvPr/>
            </p:nvSpPr>
            <p:spPr>
              <a:xfrm>
                <a:off x="7132827" y="3513023"/>
                <a:ext cx="137549" cy="13874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934" extrusionOk="0">
                    <a:moveTo>
                      <a:pt x="7646" y="1"/>
                    </a:moveTo>
                    <a:cubicBezTo>
                      <a:pt x="7485" y="1"/>
                      <a:pt x="7335" y="91"/>
                      <a:pt x="7282" y="251"/>
                    </a:cubicBezTo>
                    <a:cubicBezTo>
                      <a:pt x="6209" y="2808"/>
                      <a:pt x="1005" y="7030"/>
                      <a:pt x="229" y="7601"/>
                    </a:cubicBezTo>
                    <a:cubicBezTo>
                      <a:pt x="46" y="7738"/>
                      <a:pt x="0" y="7966"/>
                      <a:pt x="137" y="8149"/>
                    </a:cubicBezTo>
                    <a:cubicBezTo>
                      <a:pt x="137" y="8149"/>
                      <a:pt x="522" y="8933"/>
                      <a:pt x="955" y="8933"/>
                    </a:cubicBezTo>
                    <a:cubicBezTo>
                      <a:pt x="1039" y="8933"/>
                      <a:pt x="1125" y="8904"/>
                      <a:pt x="1210" y="8834"/>
                    </a:cubicBezTo>
                    <a:cubicBezTo>
                      <a:pt x="2077" y="8149"/>
                      <a:pt x="7556" y="3789"/>
                      <a:pt x="8765" y="799"/>
                    </a:cubicBezTo>
                    <a:cubicBezTo>
                      <a:pt x="8857" y="594"/>
                      <a:pt x="8742" y="365"/>
                      <a:pt x="8514" y="274"/>
                    </a:cubicBezTo>
                    <a:lnTo>
                      <a:pt x="7784" y="23"/>
                    </a:lnTo>
                    <a:cubicBezTo>
                      <a:pt x="7738" y="8"/>
                      <a:pt x="7692" y="1"/>
                      <a:pt x="7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4"/>
              <p:cNvSpPr/>
              <p:nvPr/>
            </p:nvSpPr>
            <p:spPr>
              <a:xfrm>
                <a:off x="7275690" y="3510538"/>
                <a:ext cx="424683" cy="490965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31614" extrusionOk="0">
                    <a:moveTo>
                      <a:pt x="5867" y="0"/>
                    </a:moveTo>
                    <a:cubicBezTo>
                      <a:pt x="3836" y="0"/>
                      <a:pt x="2055" y="1598"/>
                      <a:pt x="1918" y="3607"/>
                    </a:cubicBezTo>
                    <a:lnTo>
                      <a:pt x="206" y="26638"/>
                    </a:lnTo>
                    <a:cubicBezTo>
                      <a:pt x="1" y="29354"/>
                      <a:pt x="1827" y="31613"/>
                      <a:pt x="4292" y="31613"/>
                    </a:cubicBezTo>
                    <a:lnTo>
                      <a:pt x="23077" y="31613"/>
                    </a:lnTo>
                    <a:cubicBezTo>
                      <a:pt x="25520" y="31613"/>
                      <a:pt x="27346" y="29354"/>
                      <a:pt x="27140" y="26638"/>
                    </a:cubicBezTo>
                    <a:lnTo>
                      <a:pt x="25451" y="3607"/>
                    </a:lnTo>
                    <a:cubicBezTo>
                      <a:pt x="25291" y="1598"/>
                      <a:pt x="23511" y="0"/>
                      <a:pt x="2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4"/>
              <p:cNvSpPr/>
              <p:nvPr/>
            </p:nvSpPr>
            <p:spPr>
              <a:xfrm>
                <a:off x="7287758" y="3524362"/>
                <a:ext cx="400922" cy="463322"/>
              </a:xfrm>
              <a:custGeom>
                <a:avLst/>
                <a:gdLst/>
                <a:ahLst/>
                <a:cxnLst/>
                <a:rect l="l" t="t" r="r" b="b"/>
                <a:pathLst>
                  <a:path w="25816" h="29834" extrusionOk="0">
                    <a:moveTo>
                      <a:pt x="5547" y="1"/>
                    </a:moveTo>
                    <a:cubicBezTo>
                      <a:pt x="3606" y="1"/>
                      <a:pt x="1940" y="1507"/>
                      <a:pt x="1803" y="3402"/>
                    </a:cubicBezTo>
                    <a:lnTo>
                      <a:pt x="183" y="25154"/>
                    </a:lnTo>
                    <a:cubicBezTo>
                      <a:pt x="0" y="27710"/>
                      <a:pt x="1712" y="29833"/>
                      <a:pt x="4040" y="29833"/>
                    </a:cubicBezTo>
                    <a:lnTo>
                      <a:pt x="21775" y="29833"/>
                    </a:lnTo>
                    <a:cubicBezTo>
                      <a:pt x="24081" y="29833"/>
                      <a:pt x="25815" y="27710"/>
                      <a:pt x="25633" y="25154"/>
                    </a:cubicBezTo>
                    <a:lnTo>
                      <a:pt x="24012" y="3402"/>
                    </a:lnTo>
                    <a:cubicBezTo>
                      <a:pt x="23875" y="1507"/>
                      <a:pt x="22186" y="1"/>
                      <a:pt x="20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4"/>
              <p:cNvSpPr/>
              <p:nvPr/>
            </p:nvSpPr>
            <p:spPr>
              <a:xfrm>
                <a:off x="7589449" y="3672863"/>
                <a:ext cx="169805" cy="211332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13608" extrusionOk="0">
                    <a:moveTo>
                      <a:pt x="3402" y="0"/>
                    </a:moveTo>
                    <a:cubicBezTo>
                      <a:pt x="2923" y="0"/>
                      <a:pt x="2437" y="118"/>
                      <a:pt x="1986" y="369"/>
                    </a:cubicBezTo>
                    <a:cubicBezTo>
                      <a:pt x="548" y="1145"/>
                      <a:pt x="0" y="2948"/>
                      <a:pt x="776" y="4386"/>
                    </a:cubicBezTo>
                    <a:lnTo>
                      <a:pt x="4931" y="12055"/>
                    </a:lnTo>
                    <a:cubicBezTo>
                      <a:pt x="5456" y="13037"/>
                      <a:pt x="6483" y="13607"/>
                      <a:pt x="7533" y="13607"/>
                    </a:cubicBezTo>
                    <a:cubicBezTo>
                      <a:pt x="8012" y="13607"/>
                      <a:pt x="8491" y="13493"/>
                      <a:pt x="8948" y="13242"/>
                    </a:cubicBezTo>
                    <a:cubicBezTo>
                      <a:pt x="10386" y="12466"/>
                      <a:pt x="10934" y="10663"/>
                      <a:pt x="10158" y="9225"/>
                    </a:cubicBezTo>
                    <a:lnTo>
                      <a:pt x="6003" y="1556"/>
                    </a:lnTo>
                    <a:cubicBezTo>
                      <a:pt x="5470" y="568"/>
                      <a:pt x="4453" y="0"/>
                      <a:pt x="3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4"/>
              <p:cNvSpPr/>
              <p:nvPr/>
            </p:nvSpPr>
            <p:spPr>
              <a:xfrm>
                <a:off x="7278532" y="3905828"/>
                <a:ext cx="380019" cy="486120"/>
              </a:xfrm>
              <a:custGeom>
                <a:avLst/>
                <a:gdLst/>
                <a:ahLst/>
                <a:cxnLst/>
                <a:rect l="l" t="t" r="r" b="b"/>
                <a:pathLst>
                  <a:path w="24470" h="31302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366" y="21114"/>
                      <a:pt x="1758" y="29879"/>
                    </a:cubicBezTo>
                    <a:cubicBezTo>
                      <a:pt x="1758" y="29879"/>
                      <a:pt x="3513" y="31302"/>
                      <a:pt x="6031" y="31302"/>
                    </a:cubicBezTo>
                    <a:cubicBezTo>
                      <a:pt x="7007" y="31302"/>
                      <a:pt x="8097" y="31088"/>
                      <a:pt x="9245" y="30495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5590" y="30495"/>
                    </a:lnTo>
                    <a:cubicBezTo>
                      <a:pt x="16744" y="31088"/>
                      <a:pt x="17839" y="31302"/>
                      <a:pt x="18818" y="31302"/>
                    </a:cubicBezTo>
                    <a:cubicBezTo>
                      <a:pt x="21345" y="31302"/>
                      <a:pt x="23100" y="29879"/>
                      <a:pt x="23100" y="29879"/>
                    </a:cubicBezTo>
                    <a:cubicBezTo>
                      <a:pt x="24469" y="21114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4"/>
              <p:cNvSpPr/>
              <p:nvPr/>
            </p:nvSpPr>
            <p:spPr>
              <a:xfrm>
                <a:off x="7278532" y="3905828"/>
                <a:ext cx="364769" cy="349891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22530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06" y="11961"/>
                      <a:pt x="914" y="21616"/>
                    </a:cubicBezTo>
                    <a:cubicBezTo>
                      <a:pt x="2854" y="22027"/>
                      <a:pt x="5775" y="22461"/>
                      <a:pt x="9450" y="22529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4175" y="22392"/>
                    </a:lnTo>
                    <a:cubicBezTo>
                      <a:pt x="17005" y="22210"/>
                      <a:pt x="20133" y="21776"/>
                      <a:pt x="23488" y="21000"/>
                    </a:cubicBezTo>
                    <a:cubicBezTo>
                      <a:pt x="23282" y="11459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4"/>
              <p:cNvSpPr/>
              <p:nvPr/>
            </p:nvSpPr>
            <p:spPr>
              <a:xfrm>
                <a:off x="7270020" y="3911497"/>
                <a:ext cx="377534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24310" h="19905" extrusionOk="0">
                    <a:moveTo>
                      <a:pt x="549" y="1"/>
                    </a:moveTo>
                    <a:cubicBezTo>
                      <a:pt x="549" y="1"/>
                      <a:pt x="1" y="9496"/>
                      <a:pt x="526" y="18398"/>
                    </a:cubicBezTo>
                    <a:cubicBezTo>
                      <a:pt x="2512" y="19790"/>
                      <a:pt x="7487" y="19608"/>
                      <a:pt x="10523" y="19653"/>
                    </a:cubicBezTo>
                    <a:lnTo>
                      <a:pt x="10295" y="10637"/>
                    </a:lnTo>
                    <a:lnTo>
                      <a:pt x="10295" y="10386"/>
                    </a:lnTo>
                    <a:cubicBezTo>
                      <a:pt x="10828" y="10370"/>
                      <a:pt x="11383" y="10354"/>
                      <a:pt x="11953" y="10354"/>
                    </a:cubicBezTo>
                    <a:cubicBezTo>
                      <a:pt x="12189" y="10354"/>
                      <a:pt x="12428" y="10357"/>
                      <a:pt x="12669" y="10363"/>
                    </a:cubicBezTo>
                    <a:lnTo>
                      <a:pt x="12669" y="10637"/>
                    </a:lnTo>
                    <a:lnTo>
                      <a:pt x="13742" y="19904"/>
                    </a:lnTo>
                    <a:cubicBezTo>
                      <a:pt x="16686" y="19767"/>
                      <a:pt x="21365" y="19608"/>
                      <a:pt x="24310" y="18535"/>
                    </a:cubicBezTo>
                    <a:cubicBezTo>
                      <a:pt x="23899" y="9222"/>
                      <a:pt x="22438" y="1"/>
                      <a:pt x="22438" y="1"/>
                    </a:cubicBezTo>
                    <a:lnTo>
                      <a:pt x="17759" y="937"/>
                    </a:lnTo>
                    <a:lnTo>
                      <a:pt x="4931" y="89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4"/>
              <p:cNvSpPr/>
              <p:nvPr/>
            </p:nvSpPr>
            <p:spPr>
              <a:xfrm>
                <a:off x="7376740" y="4068200"/>
                <a:ext cx="144631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338" extrusionOk="0">
                    <a:moveTo>
                      <a:pt x="4657" y="1"/>
                    </a:moveTo>
                    <a:cubicBezTo>
                      <a:pt x="3881" y="23"/>
                      <a:pt x="3104" y="46"/>
                      <a:pt x="2351" y="46"/>
                    </a:cubicBezTo>
                    <a:cubicBezTo>
                      <a:pt x="1575" y="92"/>
                      <a:pt x="822" y="115"/>
                      <a:pt x="46" y="183"/>
                    </a:cubicBezTo>
                    <a:cubicBezTo>
                      <a:pt x="23" y="183"/>
                      <a:pt x="0" y="206"/>
                      <a:pt x="0" y="252"/>
                    </a:cubicBezTo>
                    <a:cubicBezTo>
                      <a:pt x="0" y="274"/>
                      <a:pt x="23" y="320"/>
                      <a:pt x="46" y="320"/>
                    </a:cubicBezTo>
                    <a:cubicBezTo>
                      <a:pt x="434" y="332"/>
                      <a:pt x="822" y="337"/>
                      <a:pt x="1207" y="337"/>
                    </a:cubicBezTo>
                    <a:cubicBezTo>
                      <a:pt x="1592" y="337"/>
                      <a:pt x="1975" y="332"/>
                      <a:pt x="2351" y="320"/>
                    </a:cubicBezTo>
                    <a:lnTo>
                      <a:pt x="4657" y="297"/>
                    </a:lnTo>
                    <a:lnTo>
                      <a:pt x="9244" y="229"/>
                    </a:lnTo>
                    <a:cubicBezTo>
                      <a:pt x="9290" y="229"/>
                      <a:pt x="9313" y="183"/>
                      <a:pt x="9313" y="160"/>
                    </a:cubicBezTo>
                    <a:cubicBezTo>
                      <a:pt x="9313" y="115"/>
                      <a:pt x="9290" y="92"/>
                      <a:pt x="9244" y="92"/>
                    </a:cubicBezTo>
                    <a:cubicBezTo>
                      <a:pt x="7715" y="1"/>
                      <a:pt x="6186" y="1"/>
                      <a:pt x="46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4"/>
              <p:cNvSpPr/>
              <p:nvPr/>
            </p:nvSpPr>
            <p:spPr>
              <a:xfrm>
                <a:off x="7444800" y="3892719"/>
                <a:ext cx="5342" cy="1449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9336" extrusionOk="0">
                    <a:moveTo>
                      <a:pt x="183" y="0"/>
                    </a:moveTo>
                    <a:cubicBezTo>
                      <a:pt x="138" y="0"/>
                      <a:pt x="115" y="23"/>
                      <a:pt x="92" y="69"/>
                    </a:cubicBezTo>
                    <a:cubicBezTo>
                      <a:pt x="46" y="822"/>
                      <a:pt x="23" y="1598"/>
                      <a:pt x="23" y="2374"/>
                    </a:cubicBezTo>
                    <a:cubicBezTo>
                      <a:pt x="1" y="3127"/>
                      <a:pt x="1" y="3903"/>
                      <a:pt x="1" y="4656"/>
                    </a:cubicBezTo>
                    <a:cubicBezTo>
                      <a:pt x="23" y="6186"/>
                      <a:pt x="46" y="7738"/>
                      <a:pt x="206" y="9267"/>
                    </a:cubicBezTo>
                    <a:cubicBezTo>
                      <a:pt x="206" y="9290"/>
                      <a:pt x="229" y="9336"/>
                      <a:pt x="275" y="9336"/>
                    </a:cubicBezTo>
                    <a:cubicBezTo>
                      <a:pt x="297" y="9313"/>
                      <a:pt x="343" y="9290"/>
                      <a:pt x="343" y="9244"/>
                    </a:cubicBezTo>
                    <a:cubicBezTo>
                      <a:pt x="297" y="8491"/>
                      <a:pt x="297" y="7715"/>
                      <a:pt x="297" y="6962"/>
                    </a:cubicBezTo>
                    <a:lnTo>
                      <a:pt x="297" y="4656"/>
                    </a:lnTo>
                    <a:lnTo>
                      <a:pt x="297" y="2374"/>
                    </a:lnTo>
                    <a:cubicBezTo>
                      <a:pt x="275" y="1598"/>
                      <a:pt x="275" y="845"/>
                      <a:pt x="229" y="69"/>
                    </a:cubicBezTo>
                    <a:cubicBezTo>
                      <a:pt x="229" y="23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4"/>
              <p:cNvSpPr/>
              <p:nvPr/>
            </p:nvSpPr>
            <p:spPr>
              <a:xfrm>
                <a:off x="7447286" y="3938088"/>
                <a:ext cx="24832" cy="9203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5926" extrusionOk="0">
                    <a:moveTo>
                      <a:pt x="1416" y="1"/>
                    </a:moveTo>
                    <a:cubicBezTo>
                      <a:pt x="1393" y="1"/>
                      <a:pt x="1347" y="24"/>
                      <a:pt x="1347" y="69"/>
                    </a:cubicBezTo>
                    <a:cubicBezTo>
                      <a:pt x="1324" y="1142"/>
                      <a:pt x="1324" y="2215"/>
                      <a:pt x="1256" y="3265"/>
                    </a:cubicBezTo>
                    <a:cubicBezTo>
                      <a:pt x="1187" y="3813"/>
                      <a:pt x="1165" y="4337"/>
                      <a:pt x="1028" y="4840"/>
                    </a:cubicBezTo>
                    <a:cubicBezTo>
                      <a:pt x="959" y="5091"/>
                      <a:pt x="868" y="5342"/>
                      <a:pt x="731" y="5524"/>
                    </a:cubicBezTo>
                    <a:cubicBezTo>
                      <a:pt x="598" y="5676"/>
                      <a:pt x="419" y="5764"/>
                      <a:pt x="232" y="5764"/>
                    </a:cubicBezTo>
                    <a:cubicBezTo>
                      <a:pt x="193" y="5764"/>
                      <a:pt x="154" y="5760"/>
                      <a:pt x="115" y="5753"/>
                    </a:cubicBezTo>
                    <a:lnTo>
                      <a:pt x="92" y="5753"/>
                    </a:lnTo>
                    <a:cubicBezTo>
                      <a:pt x="85" y="5746"/>
                      <a:pt x="76" y="5743"/>
                      <a:pt x="68" y="5743"/>
                    </a:cubicBezTo>
                    <a:cubicBezTo>
                      <a:pt x="46" y="5743"/>
                      <a:pt x="23" y="5759"/>
                      <a:pt x="23" y="5775"/>
                    </a:cubicBezTo>
                    <a:cubicBezTo>
                      <a:pt x="0" y="5821"/>
                      <a:pt x="23" y="5844"/>
                      <a:pt x="46" y="5867"/>
                    </a:cubicBezTo>
                    <a:cubicBezTo>
                      <a:pt x="134" y="5907"/>
                      <a:pt x="226" y="5926"/>
                      <a:pt x="318" y="5926"/>
                    </a:cubicBezTo>
                    <a:cubicBezTo>
                      <a:pt x="534" y="5926"/>
                      <a:pt x="746" y="5822"/>
                      <a:pt x="891" y="5661"/>
                    </a:cubicBezTo>
                    <a:cubicBezTo>
                      <a:pt x="1096" y="5456"/>
                      <a:pt x="1210" y="5182"/>
                      <a:pt x="1301" y="4908"/>
                    </a:cubicBezTo>
                    <a:cubicBezTo>
                      <a:pt x="1461" y="4383"/>
                      <a:pt x="1507" y="3835"/>
                      <a:pt x="1530" y="3288"/>
                    </a:cubicBezTo>
                    <a:cubicBezTo>
                      <a:pt x="1598" y="2215"/>
                      <a:pt x="1575" y="1142"/>
                      <a:pt x="1484" y="46"/>
                    </a:cubicBezTo>
                    <a:cubicBezTo>
                      <a:pt x="1484" y="24"/>
                      <a:pt x="1461" y="1"/>
                      <a:pt x="1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4"/>
              <p:cNvSpPr/>
              <p:nvPr/>
            </p:nvSpPr>
            <p:spPr>
              <a:xfrm>
                <a:off x="7283844" y="3928163"/>
                <a:ext cx="43624" cy="7282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4689" extrusionOk="0">
                    <a:moveTo>
                      <a:pt x="2717" y="1"/>
                    </a:moveTo>
                    <a:cubicBezTo>
                      <a:pt x="2672" y="1"/>
                      <a:pt x="2649" y="23"/>
                      <a:pt x="2649" y="69"/>
                    </a:cubicBezTo>
                    <a:cubicBezTo>
                      <a:pt x="2626" y="297"/>
                      <a:pt x="2626" y="548"/>
                      <a:pt x="2603" y="777"/>
                    </a:cubicBezTo>
                    <a:cubicBezTo>
                      <a:pt x="2557" y="982"/>
                      <a:pt x="2557" y="1233"/>
                      <a:pt x="2489" y="1439"/>
                    </a:cubicBezTo>
                    <a:lnTo>
                      <a:pt x="2398" y="1781"/>
                    </a:lnTo>
                    <a:lnTo>
                      <a:pt x="2283" y="2101"/>
                    </a:lnTo>
                    <a:cubicBezTo>
                      <a:pt x="2261" y="2215"/>
                      <a:pt x="2215" y="2306"/>
                      <a:pt x="2169" y="2420"/>
                    </a:cubicBezTo>
                    <a:cubicBezTo>
                      <a:pt x="2101" y="2511"/>
                      <a:pt x="2078" y="2625"/>
                      <a:pt x="2010" y="2717"/>
                    </a:cubicBezTo>
                    <a:cubicBezTo>
                      <a:pt x="1781" y="3105"/>
                      <a:pt x="1507" y="3470"/>
                      <a:pt x="1165" y="3767"/>
                    </a:cubicBezTo>
                    <a:cubicBezTo>
                      <a:pt x="846" y="4086"/>
                      <a:pt x="457" y="4360"/>
                      <a:pt x="69" y="4543"/>
                    </a:cubicBezTo>
                    <a:lnTo>
                      <a:pt x="47" y="4566"/>
                    </a:lnTo>
                    <a:cubicBezTo>
                      <a:pt x="24" y="4566"/>
                      <a:pt x="1" y="4611"/>
                      <a:pt x="24" y="4634"/>
                    </a:cubicBezTo>
                    <a:cubicBezTo>
                      <a:pt x="24" y="4668"/>
                      <a:pt x="48" y="4689"/>
                      <a:pt x="79" y="4689"/>
                    </a:cubicBezTo>
                    <a:cubicBezTo>
                      <a:pt x="91" y="4689"/>
                      <a:pt x="103" y="4686"/>
                      <a:pt x="115" y="4680"/>
                    </a:cubicBezTo>
                    <a:cubicBezTo>
                      <a:pt x="572" y="4543"/>
                      <a:pt x="982" y="4292"/>
                      <a:pt x="1348" y="3972"/>
                    </a:cubicBezTo>
                    <a:cubicBezTo>
                      <a:pt x="1713" y="3653"/>
                      <a:pt x="2032" y="3287"/>
                      <a:pt x="2261" y="2854"/>
                    </a:cubicBezTo>
                    <a:cubicBezTo>
                      <a:pt x="2329" y="2740"/>
                      <a:pt x="2375" y="2625"/>
                      <a:pt x="2420" y="2534"/>
                    </a:cubicBezTo>
                    <a:cubicBezTo>
                      <a:pt x="2466" y="2420"/>
                      <a:pt x="2512" y="2306"/>
                      <a:pt x="2557" y="2192"/>
                    </a:cubicBezTo>
                    <a:lnTo>
                      <a:pt x="2672" y="1849"/>
                    </a:lnTo>
                    <a:lnTo>
                      <a:pt x="2740" y="1484"/>
                    </a:lnTo>
                    <a:cubicBezTo>
                      <a:pt x="2763" y="1370"/>
                      <a:pt x="2763" y="1256"/>
                      <a:pt x="2786" y="1142"/>
                    </a:cubicBezTo>
                    <a:lnTo>
                      <a:pt x="2808" y="777"/>
                    </a:lnTo>
                    <a:cubicBezTo>
                      <a:pt x="2808" y="548"/>
                      <a:pt x="2786" y="297"/>
                      <a:pt x="2786" y="69"/>
                    </a:cubicBezTo>
                    <a:cubicBezTo>
                      <a:pt x="2763" y="23"/>
                      <a:pt x="2740" y="1"/>
                      <a:pt x="2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4"/>
              <p:cNvSpPr/>
              <p:nvPr/>
            </p:nvSpPr>
            <p:spPr>
              <a:xfrm>
                <a:off x="7575625" y="3928163"/>
                <a:ext cx="43608" cy="72836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4690" extrusionOk="0">
                    <a:moveTo>
                      <a:pt x="114" y="1"/>
                    </a:moveTo>
                    <a:cubicBezTo>
                      <a:pt x="69" y="1"/>
                      <a:pt x="46" y="23"/>
                      <a:pt x="46" y="69"/>
                    </a:cubicBezTo>
                    <a:cubicBezTo>
                      <a:pt x="23" y="297"/>
                      <a:pt x="0" y="548"/>
                      <a:pt x="0" y="777"/>
                    </a:cubicBezTo>
                    <a:lnTo>
                      <a:pt x="23" y="1142"/>
                    </a:lnTo>
                    <a:cubicBezTo>
                      <a:pt x="46" y="1256"/>
                      <a:pt x="46" y="1370"/>
                      <a:pt x="91" y="1484"/>
                    </a:cubicBezTo>
                    <a:lnTo>
                      <a:pt x="160" y="1849"/>
                    </a:lnTo>
                    <a:lnTo>
                      <a:pt x="251" y="2192"/>
                    </a:lnTo>
                    <a:cubicBezTo>
                      <a:pt x="297" y="2306"/>
                      <a:pt x="343" y="2420"/>
                      <a:pt x="388" y="2534"/>
                    </a:cubicBezTo>
                    <a:cubicBezTo>
                      <a:pt x="457" y="2625"/>
                      <a:pt x="480" y="2740"/>
                      <a:pt x="548" y="2854"/>
                    </a:cubicBezTo>
                    <a:cubicBezTo>
                      <a:pt x="776" y="3287"/>
                      <a:pt x="1096" y="3653"/>
                      <a:pt x="1461" y="3972"/>
                    </a:cubicBezTo>
                    <a:cubicBezTo>
                      <a:pt x="1826" y="4292"/>
                      <a:pt x="2237" y="4543"/>
                      <a:pt x="2716" y="4680"/>
                    </a:cubicBezTo>
                    <a:cubicBezTo>
                      <a:pt x="2723" y="4686"/>
                      <a:pt x="2732" y="4689"/>
                      <a:pt x="2741" y="4689"/>
                    </a:cubicBezTo>
                    <a:cubicBezTo>
                      <a:pt x="2762" y="4689"/>
                      <a:pt x="2785" y="4673"/>
                      <a:pt x="2785" y="4657"/>
                    </a:cubicBezTo>
                    <a:cubicBezTo>
                      <a:pt x="2808" y="4611"/>
                      <a:pt x="2785" y="4566"/>
                      <a:pt x="2762" y="4566"/>
                    </a:cubicBezTo>
                    <a:cubicBezTo>
                      <a:pt x="2351" y="4360"/>
                      <a:pt x="1963" y="4086"/>
                      <a:pt x="1644" y="3767"/>
                    </a:cubicBezTo>
                    <a:cubicBezTo>
                      <a:pt x="1301" y="3470"/>
                      <a:pt x="1027" y="3105"/>
                      <a:pt x="799" y="2717"/>
                    </a:cubicBezTo>
                    <a:cubicBezTo>
                      <a:pt x="731" y="2625"/>
                      <a:pt x="708" y="2511"/>
                      <a:pt x="639" y="2420"/>
                    </a:cubicBezTo>
                    <a:cubicBezTo>
                      <a:pt x="594" y="2306"/>
                      <a:pt x="548" y="2215"/>
                      <a:pt x="525" y="2101"/>
                    </a:cubicBezTo>
                    <a:lnTo>
                      <a:pt x="411" y="1781"/>
                    </a:lnTo>
                    <a:lnTo>
                      <a:pt x="320" y="1439"/>
                    </a:lnTo>
                    <a:cubicBezTo>
                      <a:pt x="251" y="1233"/>
                      <a:pt x="251" y="982"/>
                      <a:pt x="206" y="777"/>
                    </a:cubicBezTo>
                    <a:cubicBezTo>
                      <a:pt x="183" y="548"/>
                      <a:pt x="183" y="297"/>
                      <a:pt x="183" y="69"/>
                    </a:cubicBezTo>
                    <a:cubicBezTo>
                      <a:pt x="183" y="23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4"/>
              <p:cNvSpPr/>
              <p:nvPr/>
            </p:nvSpPr>
            <p:spPr>
              <a:xfrm>
                <a:off x="7246987" y="3526692"/>
                <a:ext cx="136105" cy="387474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24950" extrusionOk="0">
                    <a:moveTo>
                      <a:pt x="6416" y="1"/>
                    </a:moveTo>
                    <a:cubicBezTo>
                      <a:pt x="6148" y="1"/>
                      <a:pt x="5939" y="37"/>
                      <a:pt x="5866" y="79"/>
                    </a:cubicBezTo>
                    <a:cubicBezTo>
                      <a:pt x="5547" y="216"/>
                      <a:pt x="5204" y="421"/>
                      <a:pt x="4999" y="627"/>
                    </a:cubicBezTo>
                    <a:cubicBezTo>
                      <a:pt x="4520" y="1106"/>
                      <a:pt x="4086" y="1608"/>
                      <a:pt x="3698" y="2156"/>
                    </a:cubicBezTo>
                    <a:cubicBezTo>
                      <a:pt x="2922" y="3229"/>
                      <a:pt x="2351" y="4370"/>
                      <a:pt x="1872" y="5534"/>
                    </a:cubicBezTo>
                    <a:cubicBezTo>
                      <a:pt x="1415" y="6698"/>
                      <a:pt x="1050" y="7839"/>
                      <a:pt x="776" y="9004"/>
                    </a:cubicBezTo>
                    <a:cubicBezTo>
                      <a:pt x="639" y="9551"/>
                      <a:pt x="502" y="10145"/>
                      <a:pt x="388" y="10693"/>
                    </a:cubicBezTo>
                    <a:cubicBezTo>
                      <a:pt x="343" y="10989"/>
                      <a:pt x="297" y="11263"/>
                      <a:pt x="251" y="11560"/>
                    </a:cubicBezTo>
                    <a:lnTo>
                      <a:pt x="114" y="12473"/>
                    </a:lnTo>
                    <a:cubicBezTo>
                      <a:pt x="114" y="12610"/>
                      <a:pt x="91" y="12770"/>
                      <a:pt x="69" y="12929"/>
                    </a:cubicBezTo>
                    <a:lnTo>
                      <a:pt x="46" y="13363"/>
                    </a:lnTo>
                    <a:cubicBezTo>
                      <a:pt x="23" y="13660"/>
                      <a:pt x="0" y="13957"/>
                      <a:pt x="0" y="14253"/>
                    </a:cubicBezTo>
                    <a:cubicBezTo>
                      <a:pt x="0" y="14824"/>
                      <a:pt x="0" y="15395"/>
                      <a:pt x="46" y="15942"/>
                    </a:cubicBezTo>
                    <a:cubicBezTo>
                      <a:pt x="114" y="17061"/>
                      <a:pt x="274" y="18111"/>
                      <a:pt x="502" y="19115"/>
                    </a:cubicBezTo>
                    <a:cubicBezTo>
                      <a:pt x="708" y="20142"/>
                      <a:pt x="1004" y="21078"/>
                      <a:pt x="1347" y="21991"/>
                    </a:cubicBezTo>
                    <a:cubicBezTo>
                      <a:pt x="1438" y="22219"/>
                      <a:pt x="1529" y="22448"/>
                      <a:pt x="1621" y="22676"/>
                    </a:cubicBezTo>
                    <a:cubicBezTo>
                      <a:pt x="1712" y="22904"/>
                      <a:pt x="1803" y="23110"/>
                      <a:pt x="1895" y="23315"/>
                    </a:cubicBezTo>
                    <a:cubicBezTo>
                      <a:pt x="2100" y="23749"/>
                      <a:pt x="2328" y="24160"/>
                      <a:pt x="2579" y="24593"/>
                    </a:cubicBezTo>
                    <a:cubicBezTo>
                      <a:pt x="2726" y="24830"/>
                      <a:pt x="2956" y="24950"/>
                      <a:pt x="3212" y="24950"/>
                    </a:cubicBezTo>
                    <a:cubicBezTo>
                      <a:pt x="3474" y="24950"/>
                      <a:pt x="3763" y="24824"/>
                      <a:pt x="4017" y="24570"/>
                    </a:cubicBezTo>
                    <a:cubicBezTo>
                      <a:pt x="4405" y="24182"/>
                      <a:pt x="4565" y="23589"/>
                      <a:pt x="4474" y="23110"/>
                    </a:cubicBezTo>
                    <a:lnTo>
                      <a:pt x="4451" y="23041"/>
                    </a:lnTo>
                    <a:lnTo>
                      <a:pt x="4200" y="21694"/>
                    </a:lnTo>
                    <a:cubicBezTo>
                      <a:pt x="4109" y="21238"/>
                      <a:pt x="4017" y="20781"/>
                      <a:pt x="3949" y="20325"/>
                    </a:cubicBezTo>
                    <a:cubicBezTo>
                      <a:pt x="3789" y="19412"/>
                      <a:pt x="3652" y="18499"/>
                      <a:pt x="3561" y="17563"/>
                    </a:cubicBezTo>
                    <a:cubicBezTo>
                      <a:pt x="3470" y="16650"/>
                      <a:pt x="3401" y="15714"/>
                      <a:pt x="3401" y="14801"/>
                    </a:cubicBezTo>
                    <a:cubicBezTo>
                      <a:pt x="3378" y="14345"/>
                      <a:pt x="3424" y="13865"/>
                      <a:pt x="3424" y="13409"/>
                    </a:cubicBezTo>
                    <a:cubicBezTo>
                      <a:pt x="3424" y="13181"/>
                      <a:pt x="3447" y="12952"/>
                      <a:pt x="3470" y="12724"/>
                    </a:cubicBezTo>
                    <a:lnTo>
                      <a:pt x="3492" y="12404"/>
                    </a:lnTo>
                    <a:cubicBezTo>
                      <a:pt x="3515" y="12290"/>
                      <a:pt x="3538" y="12176"/>
                      <a:pt x="3538" y="12062"/>
                    </a:cubicBezTo>
                    <a:lnTo>
                      <a:pt x="3629" y="11400"/>
                    </a:lnTo>
                    <a:lnTo>
                      <a:pt x="3766" y="10647"/>
                    </a:lnTo>
                    <a:cubicBezTo>
                      <a:pt x="3858" y="10145"/>
                      <a:pt x="3949" y="9665"/>
                      <a:pt x="4040" y="9186"/>
                    </a:cubicBezTo>
                    <a:cubicBezTo>
                      <a:pt x="4268" y="8227"/>
                      <a:pt x="4497" y="7269"/>
                      <a:pt x="4771" y="6333"/>
                    </a:cubicBezTo>
                    <a:cubicBezTo>
                      <a:pt x="5067" y="5443"/>
                      <a:pt x="5387" y="4530"/>
                      <a:pt x="5775" y="3754"/>
                    </a:cubicBezTo>
                    <a:cubicBezTo>
                      <a:pt x="5980" y="3343"/>
                      <a:pt x="6186" y="2978"/>
                      <a:pt x="6414" y="2635"/>
                    </a:cubicBezTo>
                    <a:cubicBezTo>
                      <a:pt x="6642" y="2293"/>
                      <a:pt x="7008" y="1791"/>
                      <a:pt x="7281" y="1631"/>
                    </a:cubicBezTo>
                    <a:cubicBezTo>
                      <a:pt x="7532" y="1471"/>
                      <a:pt x="8331" y="1357"/>
                      <a:pt x="8331" y="1357"/>
                    </a:cubicBezTo>
                    <a:cubicBezTo>
                      <a:pt x="8422" y="1457"/>
                      <a:pt x="8496" y="1500"/>
                      <a:pt x="8547" y="1500"/>
                    </a:cubicBezTo>
                    <a:cubicBezTo>
                      <a:pt x="8764" y="1500"/>
                      <a:pt x="8564" y="715"/>
                      <a:pt x="7510" y="216"/>
                    </a:cubicBezTo>
                    <a:cubicBezTo>
                      <a:pt x="7148" y="54"/>
                      <a:pt x="6739" y="1"/>
                      <a:pt x="6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4"/>
              <p:cNvSpPr/>
              <p:nvPr/>
            </p:nvSpPr>
            <p:spPr>
              <a:xfrm>
                <a:off x="7260810" y="3546277"/>
                <a:ext cx="457638" cy="419434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7008" extrusionOk="0">
                    <a:moveTo>
                      <a:pt x="9767" y="0"/>
                    </a:moveTo>
                    <a:cubicBezTo>
                      <a:pt x="8831" y="0"/>
                      <a:pt x="7609" y="29"/>
                      <a:pt x="5981" y="119"/>
                    </a:cubicBezTo>
                    <a:cubicBezTo>
                      <a:pt x="5981" y="119"/>
                      <a:pt x="2055" y="1283"/>
                      <a:pt x="480" y="13586"/>
                    </a:cubicBezTo>
                    <a:lnTo>
                      <a:pt x="23" y="23971"/>
                    </a:lnTo>
                    <a:cubicBezTo>
                      <a:pt x="0" y="24473"/>
                      <a:pt x="297" y="24907"/>
                      <a:pt x="754" y="25067"/>
                    </a:cubicBezTo>
                    <a:cubicBezTo>
                      <a:pt x="2465" y="25660"/>
                      <a:pt x="6871" y="26961"/>
                      <a:pt x="12121" y="27007"/>
                    </a:cubicBezTo>
                    <a:lnTo>
                      <a:pt x="12303" y="27007"/>
                    </a:lnTo>
                    <a:cubicBezTo>
                      <a:pt x="19059" y="26961"/>
                      <a:pt x="23921" y="24656"/>
                      <a:pt x="23921" y="24656"/>
                    </a:cubicBezTo>
                    <a:lnTo>
                      <a:pt x="22985" y="13221"/>
                    </a:lnTo>
                    <a:lnTo>
                      <a:pt x="22985" y="13221"/>
                    </a:lnTo>
                    <a:cubicBezTo>
                      <a:pt x="23067" y="13225"/>
                      <a:pt x="23149" y="13228"/>
                      <a:pt x="23231" y="13228"/>
                    </a:cubicBezTo>
                    <a:cubicBezTo>
                      <a:pt x="26265" y="13228"/>
                      <a:pt x="29468" y="10025"/>
                      <a:pt x="29468" y="10025"/>
                    </a:cubicBezTo>
                    <a:cubicBezTo>
                      <a:pt x="29468" y="10025"/>
                      <a:pt x="27391" y="941"/>
                      <a:pt x="21114" y="279"/>
                    </a:cubicBezTo>
                    <a:cubicBezTo>
                      <a:pt x="18869" y="63"/>
                      <a:pt x="16756" y="4"/>
                      <a:pt x="15135" y="4"/>
                    </a:cubicBezTo>
                    <a:cubicBezTo>
                      <a:pt x="13674" y="4"/>
                      <a:pt x="12612" y="52"/>
                      <a:pt x="12212" y="73"/>
                    </a:cubicBezTo>
                    <a:cubicBezTo>
                      <a:pt x="11699" y="48"/>
                      <a:pt x="10969" y="0"/>
                      <a:pt x="9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4"/>
              <p:cNvSpPr/>
              <p:nvPr/>
            </p:nvSpPr>
            <p:spPr>
              <a:xfrm>
                <a:off x="7357946" y="3547101"/>
                <a:ext cx="166264" cy="81501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5248" extrusionOk="0">
                    <a:moveTo>
                      <a:pt x="5436" y="0"/>
                    </a:moveTo>
                    <a:cubicBezTo>
                      <a:pt x="4170" y="0"/>
                      <a:pt x="2736" y="76"/>
                      <a:pt x="1210" y="340"/>
                    </a:cubicBezTo>
                    <a:cubicBezTo>
                      <a:pt x="0" y="568"/>
                      <a:pt x="0" y="1527"/>
                      <a:pt x="0" y="1527"/>
                    </a:cubicBezTo>
                    <a:cubicBezTo>
                      <a:pt x="0" y="3581"/>
                      <a:pt x="1690" y="5247"/>
                      <a:pt x="3744" y="5247"/>
                    </a:cubicBezTo>
                    <a:lnTo>
                      <a:pt x="6277" y="5247"/>
                    </a:lnTo>
                    <a:cubicBezTo>
                      <a:pt x="8651" y="5247"/>
                      <a:pt x="10614" y="3581"/>
                      <a:pt x="10614" y="1184"/>
                    </a:cubicBezTo>
                    <a:cubicBezTo>
                      <a:pt x="10614" y="1184"/>
                      <a:pt x="10706" y="134"/>
                      <a:pt x="9427" y="134"/>
                    </a:cubicBezTo>
                    <a:cubicBezTo>
                      <a:pt x="8514" y="134"/>
                      <a:pt x="7124" y="0"/>
                      <a:pt x="5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4"/>
              <p:cNvSpPr/>
              <p:nvPr/>
            </p:nvSpPr>
            <p:spPr>
              <a:xfrm>
                <a:off x="7614269" y="3700899"/>
                <a:ext cx="120171" cy="53920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3472" extrusionOk="0">
                    <a:moveTo>
                      <a:pt x="6573" y="1"/>
                    </a:moveTo>
                    <a:cubicBezTo>
                      <a:pt x="6509" y="1"/>
                      <a:pt x="6446" y="16"/>
                      <a:pt x="6391" y="47"/>
                    </a:cubicBezTo>
                    <a:cubicBezTo>
                      <a:pt x="5592" y="549"/>
                      <a:pt x="3082" y="1919"/>
                      <a:pt x="411" y="1965"/>
                    </a:cubicBezTo>
                    <a:cubicBezTo>
                      <a:pt x="206" y="1987"/>
                      <a:pt x="23" y="2147"/>
                      <a:pt x="23" y="2353"/>
                    </a:cubicBezTo>
                    <a:lnTo>
                      <a:pt x="0" y="3060"/>
                    </a:lnTo>
                    <a:cubicBezTo>
                      <a:pt x="0" y="3288"/>
                      <a:pt x="183" y="3471"/>
                      <a:pt x="388" y="3471"/>
                    </a:cubicBezTo>
                    <a:cubicBezTo>
                      <a:pt x="3515" y="3403"/>
                      <a:pt x="6231" y="1850"/>
                      <a:pt x="7167" y="1348"/>
                    </a:cubicBezTo>
                    <a:cubicBezTo>
                      <a:pt x="7738" y="1029"/>
                      <a:pt x="6916" y="161"/>
                      <a:pt x="6916" y="161"/>
                    </a:cubicBezTo>
                    <a:cubicBezTo>
                      <a:pt x="6826" y="56"/>
                      <a:pt x="6697" y="1"/>
                      <a:pt x="6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4"/>
              <p:cNvSpPr/>
              <p:nvPr/>
            </p:nvSpPr>
            <p:spPr>
              <a:xfrm>
                <a:off x="7524572" y="3542752"/>
                <a:ext cx="137549" cy="361507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23278" extrusionOk="0">
                    <a:moveTo>
                      <a:pt x="4087" y="1"/>
                    </a:moveTo>
                    <a:cubicBezTo>
                      <a:pt x="3561" y="1"/>
                      <a:pt x="3120" y="102"/>
                      <a:pt x="3013" y="163"/>
                    </a:cubicBezTo>
                    <a:cubicBezTo>
                      <a:pt x="2694" y="323"/>
                      <a:pt x="2351" y="551"/>
                      <a:pt x="2192" y="780"/>
                    </a:cubicBezTo>
                    <a:cubicBezTo>
                      <a:pt x="1804" y="1259"/>
                      <a:pt x="1484" y="1784"/>
                      <a:pt x="1210" y="2309"/>
                    </a:cubicBezTo>
                    <a:cubicBezTo>
                      <a:pt x="662" y="3404"/>
                      <a:pt x="388" y="4523"/>
                      <a:pt x="206" y="5641"/>
                    </a:cubicBezTo>
                    <a:cubicBezTo>
                      <a:pt x="23" y="6760"/>
                      <a:pt x="0" y="7855"/>
                      <a:pt x="23" y="8951"/>
                    </a:cubicBezTo>
                    <a:cubicBezTo>
                      <a:pt x="46" y="9476"/>
                      <a:pt x="69" y="10024"/>
                      <a:pt x="137" y="10549"/>
                    </a:cubicBezTo>
                    <a:cubicBezTo>
                      <a:pt x="160" y="10823"/>
                      <a:pt x="183" y="11074"/>
                      <a:pt x="229" y="11348"/>
                    </a:cubicBezTo>
                    <a:lnTo>
                      <a:pt x="388" y="12192"/>
                    </a:lnTo>
                    <a:cubicBezTo>
                      <a:pt x="411" y="12352"/>
                      <a:pt x="434" y="12489"/>
                      <a:pt x="457" y="12626"/>
                    </a:cubicBezTo>
                    <a:lnTo>
                      <a:pt x="571" y="13037"/>
                    </a:lnTo>
                    <a:cubicBezTo>
                      <a:pt x="639" y="13311"/>
                      <a:pt x="708" y="13585"/>
                      <a:pt x="799" y="13858"/>
                    </a:cubicBezTo>
                    <a:cubicBezTo>
                      <a:pt x="982" y="14383"/>
                      <a:pt x="1142" y="14908"/>
                      <a:pt x="1370" y="15411"/>
                    </a:cubicBezTo>
                    <a:cubicBezTo>
                      <a:pt x="1781" y="16415"/>
                      <a:pt x="2306" y="17351"/>
                      <a:pt x="2876" y="18264"/>
                    </a:cubicBezTo>
                    <a:cubicBezTo>
                      <a:pt x="3424" y="19154"/>
                      <a:pt x="4063" y="19998"/>
                      <a:pt x="4725" y="20797"/>
                    </a:cubicBezTo>
                    <a:cubicBezTo>
                      <a:pt x="4885" y="20980"/>
                      <a:pt x="5068" y="21185"/>
                      <a:pt x="5227" y="21368"/>
                    </a:cubicBezTo>
                    <a:cubicBezTo>
                      <a:pt x="5410" y="21573"/>
                      <a:pt x="5593" y="21756"/>
                      <a:pt x="5775" y="21939"/>
                    </a:cubicBezTo>
                    <a:cubicBezTo>
                      <a:pt x="6140" y="22327"/>
                      <a:pt x="6483" y="22669"/>
                      <a:pt x="6916" y="23011"/>
                    </a:cubicBezTo>
                    <a:cubicBezTo>
                      <a:pt x="7134" y="23189"/>
                      <a:pt x="7390" y="23277"/>
                      <a:pt x="7644" y="23277"/>
                    </a:cubicBezTo>
                    <a:cubicBezTo>
                      <a:pt x="7976" y="23277"/>
                      <a:pt x="8304" y="23126"/>
                      <a:pt x="8537" y="22829"/>
                    </a:cubicBezTo>
                    <a:cubicBezTo>
                      <a:pt x="8834" y="22418"/>
                      <a:pt x="8857" y="21870"/>
                      <a:pt x="8605" y="21436"/>
                    </a:cubicBezTo>
                    <a:lnTo>
                      <a:pt x="8560" y="21368"/>
                    </a:lnTo>
                    <a:lnTo>
                      <a:pt x="7829" y="20181"/>
                    </a:lnTo>
                    <a:cubicBezTo>
                      <a:pt x="7601" y="19770"/>
                      <a:pt x="7350" y="19359"/>
                      <a:pt x="7122" y="18948"/>
                    </a:cubicBezTo>
                    <a:cubicBezTo>
                      <a:pt x="6665" y="18127"/>
                      <a:pt x="6232" y="17305"/>
                      <a:pt x="5844" y="16461"/>
                    </a:cubicBezTo>
                    <a:cubicBezTo>
                      <a:pt x="5456" y="15639"/>
                      <a:pt x="5090" y="14794"/>
                      <a:pt x="4794" y="13950"/>
                    </a:cubicBezTo>
                    <a:cubicBezTo>
                      <a:pt x="4634" y="13516"/>
                      <a:pt x="4543" y="13105"/>
                      <a:pt x="4406" y="12672"/>
                    </a:cubicBezTo>
                    <a:cubicBezTo>
                      <a:pt x="4337" y="12466"/>
                      <a:pt x="4292" y="12261"/>
                      <a:pt x="4246" y="12055"/>
                    </a:cubicBezTo>
                    <a:lnTo>
                      <a:pt x="4177" y="11736"/>
                    </a:lnTo>
                    <a:cubicBezTo>
                      <a:pt x="4155" y="11622"/>
                      <a:pt x="4132" y="11530"/>
                      <a:pt x="4109" y="11416"/>
                    </a:cubicBezTo>
                    <a:lnTo>
                      <a:pt x="4018" y="10800"/>
                    </a:lnTo>
                    <a:lnTo>
                      <a:pt x="3926" y="10115"/>
                    </a:lnTo>
                    <a:cubicBezTo>
                      <a:pt x="3858" y="9636"/>
                      <a:pt x="3835" y="9179"/>
                      <a:pt x="3789" y="8723"/>
                    </a:cubicBezTo>
                    <a:cubicBezTo>
                      <a:pt x="3744" y="7810"/>
                      <a:pt x="3698" y="6920"/>
                      <a:pt x="3721" y="6029"/>
                    </a:cubicBezTo>
                    <a:cubicBezTo>
                      <a:pt x="3767" y="5162"/>
                      <a:pt x="3858" y="4317"/>
                      <a:pt x="4063" y="3541"/>
                    </a:cubicBezTo>
                    <a:cubicBezTo>
                      <a:pt x="4155" y="3153"/>
                      <a:pt x="4269" y="2788"/>
                      <a:pt x="4428" y="2446"/>
                    </a:cubicBezTo>
                    <a:cubicBezTo>
                      <a:pt x="4565" y="2103"/>
                      <a:pt x="4839" y="1601"/>
                      <a:pt x="5068" y="1419"/>
                    </a:cubicBezTo>
                    <a:cubicBezTo>
                      <a:pt x="5341" y="1236"/>
                      <a:pt x="6186" y="1053"/>
                      <a:pt x="6186" y="1053"/>
                    </a:cubicBezTo>
                    <a:cubicBezTo>
                      <a:pt x="6307" y="1123"/>
                      <a:pt x="6397" y="1154"/>
                      <a:pt x="6457" y="1154"/>
                    </a:cubicBezTo>
                    <a:cubicBezTo>
                      <a:pt x="6746" y="1154"/>
                      <a:pt x="6290" y="436"/>
                      <a:pt x="4908" y="95"/>
                    </a:cubicBezTo>
                    <a:cubicBezTo>
                      <a:pt x="4634" y="26"/>
                      <a:pt x="4350" y="1"/>
                      <a:pt x="4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4"/>
              <p:cNvSpPr/>
              <p:nvPr/>
            </p:nvSpPr>
            <p:spPr>
              <a:xfrm>
                <a:off x="7534854" y="3646847"/>
                <a:ext cx="224750" cy="25720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16562" extrusionOk="0">
                    <a:moveTo>
                      <a:pt x="3399" y="1"/>
                    </a:moveTo>
                    <a:cubicBezTo>
                      <a:pt x="2909" y="1"/>
                      <a:pt x="2416" y="122"/>
                      <a:pt x="1963" y="377"/>
                    </a:cubicBezTo>
                    <a:cubicBezTo>
                      <a:pt x="525" y="1176"/>
                      <a:pt x="0" y="3002"/>
                      <a:pt x="799" y="4440"/>
                    </a:cubicBezTo>
                    <a:lnTo>
                      <a:pt x="6391" y="14483"/>
                    </a:lnTo>
                    <a:cubicBezTo>
                      <a:pt x="6505" y="14689"/>
                      <a:pt x="6642" y="14894"/>
                      <a:pt x="6802" y="15100"/>
                    </a:cubicBezTo>
                    <a:cubicBezTo>
                      <a:pt x="7609" y="16061"/>
                      <a:pt x="8769" y="16561"/>
                      <a:pt x="9934" y="16561"/>
                    </a:cubicBezTo>
                    <a:cubicBezTo>
                      <a:pt x="10844" y="16561"/>
                      <a:pt x="11758" y="16255"/>
                      <a:pt x="12509" y="15625"/>
                    </a:cubicBezTo>
                    <a:cubicBezTo>
                      <a:pt x="14220" y="14187"/>
                      <a:pt x="14472" y="11653"/>
                      <a:pt x="13034" y="9918"/>
                    </a:cubicBezTo>
                    <a:lnTo>
                      <a:pt x="5707" y="1085"/>
                    </a:lnTo>
                    <a:cubicBezTo>
                      <a:pt x="5123" y="384"/>
                      <a:pt x="4268" y="1"/>
                      <a:pt x="3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4"/>
              <p:cNvSpPr/>
              <p:nvPr/>
            </p:nvSpPr>
            <p:spPr>
              <a:xfrm>
                <a:off x="7636246" y="3811875"/>
                <a:ext cx="153141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8264" extrusionOk="0">
                    <a:moveTo>
                      <a:pt x="8925" y="1370"/>
                    </a:moveTo>
                    <a:cubicBezTo>
                      <a:pt x="9861" y="2740"/>
                      <a:pt x="8857" y="5091"/>
                      <a:pt x="6642" y="6620"/>
                    </a:cubicBezTo>
                    <a:cubicBezTo>
                      <a:pt x="4451" y="8150"/>
                      <a:pt x="1895" y="8264"/>
                      <a:pt x="936" y="6894"/>
                    </a:cubicBezTo>
                    <a:cubicBezTo>
                      <a:pt x="0" y="5525"/>
                      <a:pt x="1005" y="3196"/>
                      <a:pt x="3219" y="1667"/>
                    </a:cubicBezTo>
                    <a:cubicBezTo>
                      <a:pt x="5410" y="138"/>
                      <a:pt x="7966" y="1"/>
                      <a:pt x="8925" y="13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4"/>
              <p:cNvSpPr/>
              <p:nvPr/>
            </p:nvSpPr>
            <p:spPr>
              <a:xfrm>
                <a:off x="7505779" y="3607147"/>
                <a:ext cx="112391" cy="106318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846" extrusionOk="0">
                    <a:moveTo>
                      <a:pt x="4983" y="1"/>
                    </a:moveTo>
                    <a:cubicBezTo>
                      <a:pt x="4964" y="1"/>
                      <a:pt x="4947" y="4"/>
                      <a:pt x="4931" y="12"/>
                    </a:cubicBezTo>
                    <a:cubicBezTo>
                      <a:pt x="4406" y="240"/>
                      <a:pt x="4543" y="1541"/>
                      <a:pt x="4543" y="1541"/>
                    </a:cubicBezTo>
                    <a:cubicBezTo>
                      <a:pt x="4543" y="1541"/>
                      <a:pt x="3394" y="1348"/>
                      <a:pt x="2358" y="1348"/>
                    </a:cubicBezTo>
                    <a:cubicBezTo>
                      <a:pt x="1722" y="1348"/>
                      <a:pt x="1128" y="1421"/>
                      <a:pt x="868" y="1655"/>
                    </a:cubicBezTo>
                    <a:cubicBezTo>
                      <a:pt x="160" y="2317"/>
                      <a:pt x="799" y="2956"/>
                      <a:pt x="799" y="2956"/>
                    </a:cubicBezTo>
                    <a:cubicBezTo>
                      <a:pt x="799" y="2956"/>
                      <a:pt x="1" y="3458"/>
                      <a:pt x="708" y="4440"/>
                    </a:cubicBezTo>
                    <a:cubicBezTo>
                      <a:pt x="708" y="4440"/>
                      <a:pt x="23" y="5262"/>
                      <a:pt x="845" y="5901"/>
                    </a:cubicBezTo>
                    <a:cubicBezTo>
                      <a:pt x="1826" y="6670"/>
                      <a:pt x="2665" y="6846"/>
                      <a:pt x="3226" y="6846"/>
                    </a:cubicBezTo>
                    <a:cubicBezTo>
                      <a:pt x="3697" y="6846"/>
                      <a:pt x="3972" y="6722"/>
                      <a:pt x="3972" y="6722"/>
                    </a:cubicBezTo>
                    <a:lnTo>
                      <a:pt x="7236" y="3253"/>
                    </a:lnTo>
                    <a:cubicBezTo>
                      <a:pt x="7236" y="3253"/>
                      <a:pt x="5546" y="1"/>
                      <a:pt x="4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4"/>
              <p:cNvSpPr/>
              <p:nvPr/>
            </p:nvSpPr>
            <p:spPr>
              <a:xfrm>
                <a:off x="7226422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3310" y="1"/>
                    </a:moveTo>
                    <a:lnTo>
                      <a:pt x="3310" y="1"/>
                    </a:lnTo>
                    <a:cubicBezTo>
                      <a:pt x="0" y="663"/>
                      <a:pt x="594" y="2717"/>
                      <a:pt x="594" y="2717"/>
                    </a:cubicBezTo>
                    <a:cubicBezTo>
                      <a:pt x="1552" y="2922"/>
                      <a:pt x="2032" y="3059"/>
                      <a:pt x="3173" y="3151"/>
                    </a:cubicBezTo>
                    <a:cubicBezTo>
                      <a:pt x="3675" y="2146"/>
                      <a:pt x="3789" y="1073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4"/>
              <p:cNvSpPr/>
              <p:nvPr/>
            </p:nvSpPr>
            <p:spPr>
              <a:xfrm>
                <a:off x="7274991" y="4330707"/>
                <a:ext cx="150237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6321" extrusionOk="0">
                    <a:moveTo>
                      <a:pt x="3473" y="1"/>
                    </a:moveTo>
                    <a:cubicBezTo>
                      <a:pt x="980" y="1"/>
                      <a:pt x="1256" y="2821"/>
                      <a:pt x="1256" y="2821"/>
                    </a:cubicBezTo>
                    <a:cubicBezTo>
                      <a:pt x="936" y="2843"/>
                      <a:pt x="913" y="2843"/>
                      <a:pt x="137" y="3003"/>
                    </a:cubicBezTo>
                    <a:cubicBezTo>
                      <a:pt x="617" y="4076"/>
                      <a:pt x="502" y="5149"/>
                      <a:pt x="0" y="6153"/>
                    </a:cubicBezTo>
                    <a:cubicBezTo>
                      <a:pt x="1470" y="6276"/>
                      <a:pt x="2878" y="6320"/>
                      <a:pt x="4143" y="6320"/>
                    </a:cubicBezTo>
                    <a:cubicBezTo>
                      <a:pt x="7337" y="6320"/>
                      <a:pt x="9610" y="6039"/>
                      <a:pt x="9610" y="6039"/>
                    </a:cubicBezTo>
                    <a:lnTo>
                      <a:pt x="9655" y="2638"/>
                    </a:lnTo>
                    <a:cubicBezTo>
                      <a:pt x="9674" y="1563"/>
                      <a:pt x="8805" y="764"/>
                      <a:pt x="7827" y="764"/>
                    </a:cubicBezTo>
                    <a:cubicBezTo>
                      <a:pt x="7579" y="764"/>
                      <a:pt x="7325" y="816"/>
                      <a:pt x="7076" y="926"/>
                    </a:cubicBezTo>
                    <a:cubicBezTo>
                      <a:pt x="6290" y="1263"/>
                      <a:pt x="6035" y="1688"/>
                      <a:pt x="5918" y="2006"/>
                    </a:cubicBezTo>
                    <a:lnTo>
                      <a:pt x="5918" y="2006"/>
                    </a:lnTo>
                    <a:cubicBezTo>
                      <a:pt x="5916" y="2008"/>
                      <a:pt x="5914" y="2011"/>
                      <a:pt x="5913" y="2015"/>
                    </a:cubicBezTo>
                    <a:lnTo>
                      <a:pt x="5913" y="2015"/>
                    </a:lnTo>
                    <a:cubicBezTo>
                      <a:pt x="5976" y="1374"/>
                      <a:pt x="5268" y="127"/>
                      <a:pt x="3767" y="13"/>
                    </a:cubicBezTo>
                    <a:cubicBezTo>
                      <a:pt x="3665" y="5"/>
                      <a:pt x="3567" y="1"/>
                      <a:pt x="3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4"/>
              <p:cNvSpPr/>
              <p:nvPr/>
            </p:nvSpPr>
            <p:spPr>
              <a:xfrm>
                <a:off x="7234406" y="4419503"/>
                <a:ext cx="190538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529" extrusionOk="0">
                    <a:moveTo>
                      <a:pt x="180" y="1"/>
                    </a:moveTo>
                    <a:cubicBezTo>
                      <a:pt x="1" y="1"/>
                      <a:pt x="240" y="870"/>
                      <a:pt x="240" y="870"/>
                    </a:cubicBezTo>
                    <a:cubicBezTo>
                      <a:pt x="2178" y="1374"/>
                      <a:pt x="4422" y="1529"/>
                      <a:pt x="6442" y="1529"/>
                    </a:cubicBezTo>
                    <a:cubicBezTo>
                      <a:pt x="9633" y="1529"/>
                      <a:pt x="12268" y="1144"/>
                      <a:pt x="12268" y="1144"/>
                    </a:cubicBezTo>
                    <a:lnTo>
                      <a:pt x="12268" y="390"/>
                    </a:lnTo>
                    <a:cubicBezTo>
                      <a:pt x="12268" y="390"/>
                      <a:pt x="10456" y="568"/>
                      <a:pt x="7827" y="568"/>
                    </a:cubicBezTo>
                    <a:cubicBezTo>
                      <a:pt x="5654" y="568"/>
                      <a:pt x="2921" y="447"/>
                      <a:pt x="194" y="2"/>
                    </a:cubicBezTo>
                    <a:cubicBezTo>
                      <a:pt x="189" y="1"/>
                      <a:pt x="184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4"/>
              <p:cNvSpPr/>
              <p:nvPr/>
            </p:nvSpPr>
            <p:spPr>
              <a:xfrm>
                <a:off x="7376025" y="4376278"/>
                <a:ext cx="27317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36" extrusionOk="0">
                    <a:moveTo>
                      <a:pt x="891" y="1"/>
                    </a:moveTo>
                    <a:cubicBezTo>
                      <a:pt x="411" y="1"/>
                      <a:pt x="23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58" y="1347"/>
                      <a:pt x="1758" y="868"/>
                    </a:cubicBezTo>
                    <a:cubicBezTo>
                      <a:pt x="1758" y="389"/>
                      <a:pt x="1370" y="1"/>
                      <a:pt x="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4"/>
              <p:cNvSpPr/>
              <p:nvPr/>
            </p:nvSpPr>
            <p:spPr>
              <a:xfrm>
                <a:off x="7292355" y="4373032"/>
                <a:ext cx="52476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53" extrusionOk="0">
                    <a:moveTo>
                      <a:pt x="172" y="1"/>
                    </a:moveTo>
                    <a:cubicBezTo>
                      <a:pt x="78" y="1"/>
                      <a:pt x="24" y="82"/>
                      <a:pt x="24" y="164"/>
                    </a:cubicBezTo>
                    <a:cubicBezTo>
                      <a:pt x="1" y="255"/>
                      <a:pt x="69" y="347"/>
                      <a:pt x="183" y="347"/>
                    </a:cubicBezTo>
                    <a:lnTo>
                      <a:pt x="3173" y="552"/>
                    </a:lnTo>
                    <a:lnTo>
                      <a:pt x="3196" y="552"/>
                    </a:lnTo>
                    <a:cubicBezTo>
                      <a:pt x="3288" y="552"/>
                      <a:pt x="3356" y="484"/>
                      <a:pt x="3356" y="392"/>
                    </a:cubicBezTo>
                    <a:cubicBezTo>
                      <a:pt x="3379" y="278"/>
                      <a:pt x="3310" y="210"/>
                      <a:pt x="3196" y="210"/>
                    </a:cubicBezTo>
                    <a:lnTo>
                      <a:pt x="206" y="4"/>
                    </a:lnTo>
                    <a:cubicBezTo>
                      <a:pt x="194" y="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4"/>
              <p:cNvSpPr/>
              <p:nvPr/>
            </p:nvSpPr>
            <p:spPr>
              <a:xfrm>
                <a:off x="7271791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1576" y="341"/>
                    </a:moveTo>
                    <a:cubicBezTo>
                      <a:pt x="1622" y="341"/>
                      <a:pt x="1644" y="341"/>
                      <a:pt x="1667" y="364"/>
                    </a:cubicBezTo>
                    <a:cubicBezTo>
                      <a:pt x="1736" y="409"/>
                      <a:pt x="1804" y="501"/>
                      <a:pt x="1850" y="569"/>
                    </a:cubicBezTo>
                    <a:cubicBezTo>
                      <a:pt x="2032" y="889"/>
                      <a:pt x="2101" y="1231"/>
                      <a:pt x="2192" y="1596"/>
                    </a:cubicBezTo>
                    <a:cubicBezTo>
                      <a:pt x="2215" y="1710"/>
                      <a:pt x="2261" y="1847"/>
                      <a:pt x="2283" y="1961"/>
                    </a:cubicBezTo>
                    <a:lnTo>
                      <a:pt x="2215" y="1916"/>
                    </a:lnTo>
                    <a:cubicBezTo>
                      <a:pt x="1918" y="1528"/>
                      <a:pt x="1690" y="1094"/>
                      <a:pt x="1553" y="637"/>
                    </a:cubicBezTo>
                    <a:cubicBezTo>
                      <a:pt x="1507" y="501"/>
                      <a:pt x="1507" y="386"/>
                      <a:pt x="1530" y="364"/>
                    </a:cubicBezTo>
                    <a:cubicBezTo>
                      <a:pt x="1553" y="341"/>
                      <a:pt x="1576" y="341"/>
                      <a:pt x="1576" y="341"/>
                    </a:cubicBezTo>
                    <a:close/>
                    <a:moveTo>
                      <a:pt x="549" y="1162"/>
                    </a:moveTo>
                    <a:cubicBezTo>
                      <a:pt x="663" y="1162"/>
                      <a:pt x="777" y="1231"/>
                      <a:pt x="891" y="1299"/>
                    </a:cubicBezTo>
                    <a:cubicBezTo>
                      <a:pt x="1279" y="1550"/>
                      <a:pt x="1644" y="1824"/>
                      <a:pt x="1964" y="2144"/>
                    </a:cubicBezTo>
                    <a:cubicBezTo>
                      <a:pt x="1987" y="2167"/>
                      <a:pt x="2010" y="2190"/>
                      <a:pt x="2032" y="2212"/>
                    </a:cubicBezTo>
                    <a:cubicBezTo>
                      <a:pt x="1530" y="2121"/>
                      <a:pt x="982" y="1870"/>
                      <a:pt x="526" y="1505"/>
                    </a:cubicBezTo>
                    <a:cubicBezTo>
                      <a:pt x="389" y="1391"/>
                      <a:pt x="366" y="1322"/>
                      <a:pt x="366" y="1277"/>
                    </a:cubicBezTo>
                    <a:cubicBezTo>
                      <a:pt x="366" y="1208"/>
                      <a:pt x="457" y="1162"/>
                      <a:pt x="549" y="1162"/>
                    </a:cubicBezTo>
                    <a:close/>
                    <a:moveTo>
                      <a:pt x="1594" y="1"/>
                    </a:moveTo>
                    <a:cubicBezTo>
                      <a:pt x="1495" y="1"/>
                      <a:pt x="1397" y="29"/>
                      <a:pt x="1325" y="90"/>
                    </a:cubicBezTo>
                    <a:cubicBezTo>
                      <a:pt x="1211" y="181"/>
                      <a:pt x="1097" y="364"/>
                      <a:pt x="1211" y="752"/>
                    </a:cubicBezTo>
                    <a:cubicBezTo>
                      <a:pt x="1279" y="911"/>
                      <a:pt x="1348" y="1071"/>
                      <a:pt x="1416" y="1231"/>
                    </a:cubicBezTo>
                    <a:cubicBezTo>
                      <a:pt x="1302" y="1162"/>
                      <a:pt x="1188" y="1071"/>
                      <a:pt x="1074" y="1003"/>
                    </a:cubicBezTo>
                    <a:cubicBezTo>
                      <a:pt x="937" y="911"/>
                      <a:pt x="754" y="820"/>
                      <a:pt x="549" y="820"/>
                    </a:cubicBezTo>
                    <a:cubicBezTo>
                      <a:pt x="320" y="820"/>
                      <a:pt x="47" y="980"/>
                      <a:pt x="24" y="1231"/>
                    </a:cubicBezTo>
                    <a:cubicBezTo>
                      <a:pt x="1" y="1505"/>
                      <a:pt x="229" y="1710"/>
                      <a:pt x="320" y="1756"/>
                    </a:cubicBezTo>
                    <a:cubicBezTo>
                      <a:pt x="594" y="2007"/>
                      <a:pt x="982" y="2235"/>
                      <a:pt x="1416" y="2395"/>
                    </a:cubicBezTo>
                    <a:cubicBezTo>
                      <a:pt x="1416" y="2486"/>
                      <a:pt x="1485" y="2578"/>
                      <a:pt x="1576" y="2578"/>
                    </a:cubicBezTo>
                    <a:lnTo>
                      <a:pt x="2466" y="2669"/>
                    </a:lnTo>
                    <a:cubicBezTo>
                      <a:pt x="2512" y="2692"/>
                      <a:pt x="2535" y="2692"/>
                      <a:pt x="2557" y="2692"/>
                    </a:cubicBezTo>
                    <a:lnTo>
                      <a:pt x="2626" y="2692"/>
                    </a:lnTo>
                    <a:lnTo>
                      <a:pt x="4726" y="2897"/>
                    </a:lnTo>
                    <a:lnTo>
                      <a:pt x="4749" y="2897"/>
                    </a:lnTo>
                    <a:cubicBezTo>
                      <a:pt x="4817" y="2897"/>
                      <a:pt x="4908" y="2829"/>
                      <a:pt x="4908" y="2737"/>
                    </a:cubicBezTo>
                    <a:cubicBezTo>
                      <a:pt x="4931" y="2646"/>
                      <a:pt x="4863" y="2555"/>
                      <a:pt x="4749" y="2555"/>
                    </a:cubicBezTo>
                    <a:lnTo>
                      <a:pt x="2786" y="2372"/>
                    </a:lnTo>
                    <a:cubicBezTo>
                      <a:pt x="2671" y="2098"/>
                      <a:pt x="2603" y="1824"/>
                      <a:pt x="2535" y="1528"/>
                    </a:cubicBezTo>
                    <a:cubicBezTo>
                      <a:pt x="2443" y="1140"/>
                      <a:pt x="2352" y="752"/>
                      <a:pt x="2146" y="409"/>
                    </a:cubicBezTo>
                    <a:cubicBezTo>
                      <a:pt x="2055" y="272"/>
                      <a:pt x="1987" y="158"/>
                      <a:pt x="1850" y="67"/>
                    </a:cubicBezTo>
                    <a:cubicBezTo>
                      <a:pt x="1774" y="24"/>
                      <a:pt x="1684" y="1"/>
                      <a:pt x="15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4"/>
              <p:cNvSpPr/>
              <p:nvPr/>
            </p:nvSpPr>
            <p:spPr>
              <a:xfrm>
                <a:off x="7661408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503" y="1"/>
                    </a:moveTo>
                    <a:cubicBezTo>
                      <a:pt x="1" y="1073"/>
                      <a:pt x="138" y="2146"/>
                      <a:pt x="617" y="3151"/>
                    </a:cubicBezTo>
                    <a:cubicBezTo>
                      <a:pt x="1758" y="3059"/>
                      <a:pt x="2261" y="2922"/>
                      <a:pt x="3219" y="2717"/>
                    </a:cubicBezTo>
                    <a:cubicBezTo>
                      <a:pt x="3219" y="2717"/>
                      <a:pt x="3790" y="663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4"/>
              <p:cNvSpPr/>
              <p:nvPr/>
            </p:nvSpPr>
            <p:spPr>
              <a:xfrm>
                <a:off x="7521807" y="4330707"/>
                <a:ext cx="149880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6321" extrusionOk="0">
                    <a:moveTo>
                      <a:pt x="6180" y="1"/>
                    </a:moveTo>
                    <a:cubicBezTo>
                      <a:pt x="6086" y="1"/>
                      <a:pt x="5987" y="5"/>
                      <a:pt x="5885" y="13"/>
                    </a:cubicBezTo>
                    <a:cubicBezTo>
                      <a:pt x="4401" y="127"/>
                      <a:pt x="3671" y="1383"/>
                      <a:pt x="3762" y="2022"/>
                    </a:cubicBezTo>
                    <a:cubicBezTo>
                      <a:pt x="3625" y="1702"/>
                      <a:pt x="3397" y="1268"/>
                      <a:pt x="2598" y="926"/>
                    </a:cubicBezTo>
                    <a:cubicBezTo>
                      <a:pt x="2349" y="816"/>
                      <a:pt x="2095" y="764"/>
                      <a:pt x="1847" y="764"/>
                    </a:cubicBezTo>
                    <a:cubicBezTo>
                      <a:pt x="869" y="764"/>
                      <a:pt x="0" y="1563"/>
                      <a:pt x="19" y="2638"/>
                    </a:cubicBezTo>
                    <a:lnTo>
                      <a:pt x="41" y="6039"/>
                    </a:lnTo>
                    <a:cubicBezTo>
                      <a:pt x="41" y="6039"/>
                      <a:pt x="2326" y="6320"/>
                      <a:pt x="5518" y="6320"/>
                    </a:cubicBezTo>
                    <a:cubicBezTo>
                      <a:pt x="6782" y="6320"/>
                      <a:pt x="8188" y="6276"/>
                      <a:pt x="9651" y="6153"/>
                    </a:cubicBezTo>
                    <a:cubicBezTo>
                      <a:pt x="9172" y="5149"/>
                      <a:pt x="9035" y="4076"/>
                      <a:pt x="9537" y="3003"/>
                    </a:cubicBezTo>
                    <a:cubicBezTo>
                      <a:pt x="8761" y="2843"/>
                      <a:pt x="8738" y="2843"/>
                      <a:pt x="8418" y="2821"/>
                    </a:cubicBezTo>
                    <a:cubicBezTo>
                      <a:pt x="8418" y="2821"/>
                      <a:pt x="8694" y="1"/>
                      <a:pt x="6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4"/>
              <p:cNvSpPr/>
              <p:nvPr/>
            </p:nvSpPr>
            <p:spPr>
              <a:xfrm>
                <a:off x="7539809" y="4376278"/>
                <a:ext cx="2696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1"/>
                    </a:moveTo>
                    <a:cubicBezTo>
                      <a:pt x="389" y="1"/>
                      <a:pt x="1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8" y="1735"/>
                      <a:pt x="1736" y="1347"/>
                      <a:pt x="1736" y="868"/>
                    </a:cubicBezTo>
                    <a:cubicBezTo>
                      <a:pt x="1736" y="389"/>
                      <a:pt x="1348" y="1"/>
                      <a:pt x="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4"/>
              <p:cNvSpPr/>
              <p:nvPr/>
            </p:nvSpPr>
            <p:spPr>
              <a:xfrm>
                <a:off x="7521730" y="4419503"/>
                <a:ext cx="190879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1529" extrusionOk="0">
                    <a:moveTo>
                      <a:pt x="12112" y="1"/>
                    </a:moveTo>
                    <a:cubicBezTo>
                      <a:pt x="12108" y="1"/>
                      <a:pt x="12103" y="1"/>
                      <a:pt x="12098" y="2"/>
                    </a:cubicBezTo>
                    <a:cubicBezTo>
                      <a:pt x="9371" y="447"/>
                      <a:pt x="6634" y="568"/>
                      <a:pt x="4455" y="568"/>
                    </a:cubicBezTo>
                    <a:cubicBezTo>
                      <a:pt x="1820" y="568"/>
                      <a:pt x="1" y="390"/>
                      <a:pt x="1" y="390"/>
                    </a:cubicBezTo>
                    <a:lnTo>
                      <a:pt x="1" y="390"/>
                    </a:lnTo>
                    <a:lnTo>
                      <a:pt x="24" y="1144"/>
                    </a:lnTo>
                    <a:cubicBezTo>
                      <a:pt x="24" y="1144"/>
                      <a:pt x="2659" y="1529"/>
                      <a:pt x="5844" y="1529"/>
                    </a:cubicBezTo>
                    <a:cubicBezTo>
                      <a:pt x="7862" y="1529"/>
                      <a:pt x="10100" y="1374"/>
                      <a:pt x="12030" y="870"/>
                    </a:cubicBezTo>
                    <a:cubicBezTo>
                      <a:pt x="12030" y="870"/>
                      <a:pt x="12290" y="1"/>
                      <a:pt x="12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4"/>
              <p:cNvSpPr/>
              <p:nvPr/>
            </p:nvSpPr>
            <p:spPr>
              <a:xfrm>
                <a:off x="7602216" y="4373032"/>
                <a:ext cx="52119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53" extrusionOk="0">
                    <a:moveTo>
                      <a:pt x="3202" y="1"/>
                    </a:moveTo>
                    <a:cubicBezTo>
                      <a:pt x="3192" y="1"/>
                      <a:pt x="3182" y="2"/>
                      <a:pt x="3173" y="4"/>
                    </a:cubicBezTo>
                    <a:lnTo>
                      <a:pt x="160" y="210"/>
                    </a:lnTo>
                    <a:cubicBezTo>
                      <a:pt x="69" y="210"/>
                      <a:pt x="0" y="278"/>
                      <a:pt x="0" y="392"/>
                    </a:cubicBezTo>
                    <a:cubicBezTo>
                      <a:pt x="0" y="484"/>
                      <a:pt x="91" y="552"/>
                      <a:pt x="183" y="552"/>
                    </a:cubicBezTo>
                    <a:lnTo>
                      <a:pt x="3196" y="347"/>
                    </a:lnTo>
                    <a:cubicBezTo>
                      <a:pt x="3287" y="347"/>
                      <a:pt x="3355" y="255"/>
                      <a:pt x="3355" y="164"/>
                    </a:cubicBezTo>
                    <a:cubicBezTo>
                      <a:pt x="3355" y="82"/>
                      <a:pt x="3282" y="1"/>
                      <a:pt x="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4"/>
              <p:cNvSpPr/>
              <p:nvPr/>
            </p:nvSpPr>
            <p:spPr>
              <a:xfrm>
                <a:off x="7598659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3333" y="341"/>
                    </a:moveTo>
                    <a:cubicBezTo>
                      <a:pt x="3356" y="341"/>
                      <a:pt x="3379" y="341"/>
                      <a:pt x="3379" y="364"/>
                    </a:cubicBezTo>
                    <a:cubicBezTo>
                      <a:pt x="3425" y="386"/>
                      <a:pt x="3425" y="501"/>
                      <a:pt x="3379" y="637"/>
                    </a:cubicBezTo>
                    <a:cubicBezTo>
                      <a:pt x="3219" y="1094"/>
                      <a:pt x="2991" y="1528"/>
                      <a:pt x="2694" y="1916"/>
                    </a:cubicBezTo>
                    <a:cubicBezTo>
                      <a:pt x="2675" y="1934"/>
                      <a:pt x="2657" y="1938"/>
                      <a:pt x="2651" y="1951"/>
                    </a:cubicBezTo>
                    <a:lnTo>
                      <a:pt x="2651" y="1951"/>
                    </a:lnTo>
                    <a:cubicBezTo>
                      <a:pt x="2673" y="1840"/>
                      <a:pt x="2695" y="1729"/>
                      <a:pt x="2717" y="1596"/>
                    </a:cubicBezTo>
                    <a:cubicBezTo>
                      <a:pt x="2808" y="1231"/>
                      <a:pt x="2900" y="889"/>
                      <a:pt x="3082" y="569"/>
                    </a:cubicBezTo>
                    <a:cubicBezTo>
                      <a:pt x="3128" y="501"/>
                      <a:pt x="3174" y="409"/>
                      <a:pt x="3242" y="364"/>
                    </a:cubicBezTo>
                    <a:cubicBezTo>
                      <a:pt x="3288" y="341"/>
                      <a:pt x="3311" y="341"/>
                      <a:pt x="3333" y="341"/>
                    </a:cubicBezTo>
                    <a:close/>
                    <a:moveTo>
                      <a:pt x="4383" y="1162"/>
                    </a:moveTo>
                    <a:cubicBezTo>
                      <a:pt x="4452" y="1162"/>
                      <a:pt x="4543" y="1208"/>
                      <a:pt x="4543" y="1277"/>
                    </a:cubicBezTo>
                    <a:cubicBezTo>
                      <a:pt x="4566" y="1322"/>
                      <a:pt x="4543" y="1391"/>
                      <a:pt x="4383" y="1505"/>
                    </a:cubicBezTo>
                    <a:cubicBezTo>
                      <a:pt x="3950" y="1870"/>
                      <a:pt x="3402" y="2121"/>
                      <a:pt x="2877" y="2212"/>
                    </a:cubicBezTo>
                    <a:cubicBezTo>
                      <a:pt x="2900" y="2190"/>
                      <a:pt x="2922" y="2167"/>
                      <a:pt x="2945" y="2144"/>
                    </a:cubicBezTo>
                    <a:cubicBezTo>
                      <a:pt x="3288" y="1824"/>
                      <a:pt x="3630" y="1550"/>
                      <a:pt x="4018" y="1299"/>
                    </a:cubicBezTo>
                    <a:cubicBezTo>
                      <a:pt x="4132" y="1231"/>
                      <a:pt x="4269" y="1162"/>
                      <a:pt x="4383" y="1162"/>
                    </a:cubicBezTo>
                    <a:close/>
                    <a:moveTo>
                      <a:pt x="3326" y="1"/>
                    </a:moveTo>
                    <a:cubicBezTo>
                      <a:pt x="3237" y="1"/>
                      <a:pt x="3146" y="24"/>
                      <a:pt x="3059" y="67"/>
                    </a:cubicBezTo>
                    <a:cubicBezTo>
                      <a:pt x="2945" y="158"/>
                      <a:pt x="2854" y="272"/>
                      <a:pt x="2786" y="409"/>
                    </a:cubicBezTo>
                    <a:cubicBezTo>
                      <a:pt x="2557" y="752"/>
                      <a:pt x="2489" y="1140"/>
                      <a:pt x="2397" y="1528"/>
                    </a:cubicBezTo>
                    <a:cubicBezTo>
                      <a:pt x="2329" y="1824"/>
                      <a:pt x="2261" y="2098"/>
                      <a:pt x="2124" y="2372"/>
                    </a:cubicBezTo>
                    <a:lnTo>
                      <a:pt x="161" y="2555"/>
                    </a:lnTo>
                    <a:cubicBezTo>
                      <a:pt x="69" y="2555"/>
                      <a:pt x="1" y="2646"/>
                      <a:pt x="1" y="2737"/>
                    </a:cubicBezTo>
                    <a:cubicBezTo>
                      <a:pt x="24" y="2829"/>
                      <a:pt x="92" y="2897"/>
                      <a:pt x="183" y="2897"/>
                    </a:cubicBezTo>
                    <a:lnTo>
                      <a:pt x="206" y="2897"/>
                    </a:lnTo>
                    <a:lnTo>
                      <a:pt x="2306" y="2692"/>
                    </a:lnTo>
                    <a:cubicBezTo>
                      <a:pt x="2321" y="2692"/>
                      <a:pt x="2337" y="2702"/>
                      <a:pt x="2345" y="2702"/>
                    </a:cubicBezTo>
                    <a:cubicBezTo>
                      <a:pt x="2349" y="2702"/>
                      <a:pt x="2352" y="2699"/>
                      <a:pt x="2352" y="2692"/>
                    </a:cubicBezTo>
                    <a:cubicBezTo>
                      <a:pt x="2397" y="2692"/>
                      <a:pt x="2420" y="2692"/>
                      <a:pt x="2443" y="2669"/>
                    </a:cubicBezTo>
                    <a:lnTo>
                      <a:pt x="3356" y="2578"/>
                    </a:lnTo>
                    <a:cubicBezTo>
                      <a:pt x="3447" y="2578"/>
                      <a:pt x="3516" y="2486"/>
                      <a:pt x="3516" y="2395"/>
                    </a:cubicBezTo>
                    <a:cubicBezTo>
                      <a:pt x="3927" y="2235"/>
                      <a:pt x="4315" y="2007"/>
                      <a:pt x="4612" y="1756"/>
                    </a:cubicBezTo>
                    <a:cubicBezTo>
                      <a:pt x="4680" y="1710"/>
                      <a:pt x="4931" y="1505"/>
                      <a:pt x="4885" y="1231"/>
                    </a:cubicBezTo>
                    <a:cubicBezTo>
                      <a:pt x="4863" y="980"/>
                      <a:pt x="4612" y="820"/>
                      <a:pt x="4383" y="820"/>
                    </a:cubicBezTo>
                    <a:cubicBezTo>
                      <a:pt x="4178" y="820"/>
                      <a:pt x="3995" y="911"/>
                      <a:pt x="3835" y="1003"/>
                    </a:cubicBezTo>
                    <a:cubicBezTo>
                      <a:pt x="3721" y="1071"/>
                      <a:pt x="3630" y="1162"/>
                      <a:pt x="3516" y="1231"/>
                    </a:cubicBezTo>
                    <a:cubicBezTo>
                      <a:pt x="3584" y="1071"/>
                      <a:pt x="3653" y="911"/>
                      <a:pt x="3699" y="752"/>
                    </a:cubicBezTo>
                    <a:cubicBezTo>
                      <a:pt x="3835" y="364"/>
                      <a:pt x="3721" y="181"/>
                      <a:pt x="3607" y="90"/>
                    </a:cubicBezTo>
                    <a:cubicBezTo>
                      <a:pt x="3523" y="29"/>
                      <a:pt x="3426" y="1"/>
                      <a:pt x="3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4"/>
              <p:cNvSpPr/>
              <p:nvPr/>
            </p:nvSpPr>
            <p:spPr>
              <a:xfrm>
                <a:off x="7536268" y="3459842"/>
                <a:ext cx="148544" cy="8190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274" fill="none" extrusionOk="0">
                    <a:moveTo>
                      <a:pt x="9564" y="0"/>
                    </a:moveTo>
                    <a:cubicBezTo>
                      <a:pt x="9108" y="1963"/>
                      <a:pt x="7693" y="3698"/>
                      <a:pt x="5821" y="4474"/>
                    </a:cubicBezTo>
                    <a:cubicBezTo>
                      <a:pt x="3972" y="5273"/>
                      <a:pt x="1735" y="5090"/>
                      <a:pt x="1" y="404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4"/>
              <p:cNvSpPr/>
              <p:nvPr/>
            </p:nvSpPr>
            <p:spPr>
              <a:xfrm>
                <a:off x="7674175" y="3112049"/>
                <a:ext cx="144289" cy="301686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9426" fill="none" extrusionOk="0">
                    <a:moveTo>
                      <a:pt x="1" y="138"/>
                    </a:moveTo>
                    <a:cubicBezTo>
                      <a:pt x="2397" y="1"/>
                      <a:pt x="4657" y="1484"/>
                      <a:pt x="6163" y="3379"/>
                    </a:cubicBezTo>
                    <a:cubicBezTo>
                      <a:pt x="8400" y="6209"/>
                      <a:pt x="9291" y="10021"/>
                      <a:pt x="8537" y="13536"/>
                    </a:cubicBezTo>
                    <a:cubicBezTo>
                      <a:pt x="8195" y="15157"/>
                      <a:pt x="7487" y="16732"/>
                      <a:pt x="6232" y="17827"/>
                    </a:cubicBezTo>
                    <a:cubicBezTo>
                      <a:pt x="4999" y="18923"/>
                      <a:pt x="3173" y="19425"/>
                      <a:pt x="1644" y="18832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4"/>
              <p:cNvSpPr/>
              <p:nvPr/>
            </p:nvSpPr>
            <p:spPr>
              <a:xfrm>
                <a:off x="7184580" y="3064909"/>
                <a:ext cx="76237" cy="181142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1664" fill="none" extrusionOk="0">
                    <a:moveTo>
                      <a:pt x="4908" y="0"/>
                    </a:moveTo>
                    <a:cubicBezTo>
                      <a:pt x="1804" y="1986"/>
                      <a:pt x="1" y="5843"/>
                      <a:pt x="457" y="9495"/>
                    </a:cubicBezTo>
                    <a:cubicBezTo>
                      <a:pt x="526" y="9998"/>
                      <a:pt x="640" y="10523"/>
                      <a:pt x="914" y="10933"/>
                    </a:cubicBezTo>
                    <a:cubicBezTo>
                      <a:pt x="1211" y="11367"/>
                      <a:pt x="1736" y="11664"/>
                      <a:pt x="2238" y="1155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4"/>
              <p:cNvSpPr/>
              <p:nvPr/>
            </p:nvSpPr>
            <p:spPr>
              <a:xfrm>
                <a:off x="7229964" y="3350294"/>
                <a:ext cx="119829" cy="165193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0637" fill="none" extrusionOk="0">
                    <a:moveTo>
                      <a:pt x="7715" y="9815"/>
                    </a:moveTo>
                    <a:cubicBezTo>
                      <a:pt x="7327" y="10409"/>
                      <a:pt x="6620" y="10637"/>
                      <a:pt x="5981" y="10546"/>
                    </a:cubicBezTo>
                    <a:cubicBezTo>
                      <a:pt x="5342" y="10454"/>
                      <a:pt x="4748" y="10089"/>
                      <a:pt x="4223" y="9655"/>
                    </a:cubicBezTo>
                    <a:cubicBezTo>
                      <a:pt x="1530" y="7510"/>
                      <a:pt x="1" y="3675"/>
                      <a:pt x="366" y="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4"/>
              <p:cNvSpPr/>
              <p:nvPr/>
            </p:nvSpPr>
            <p:spPr>
              <a:xfrm>
                <a:off x="7191320" y="2974078"/>
                <a:ext cx="611494" cy="563289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36271" extrusionOk="0">
                    <a:moveTo>
                      <a:pt x="16909" y="1"/>
                    </a:moveTo>
                    <a:cubicBezTo>
                      <a:pt x="14402" y="1"/>
                      <a:pt x="13125" y="1237"/>
                      <a:pt x="13125" y="1237"/>
                    </a:cubicBezTo>
                    <a:cubicBezTo>
                      <a:pt x="13125" y="1237"/>
                      <a:pt x="12415" y="999"/>
                      <a:pt x="11322" y="999"/>
                    </a:cubicBezTo>
                    <a:cubicBezTo>
                      <a:pt x="10123" y="999"/>
                      <a:pt x="8464" y="1286"/>
                      <a:pt x="6780" y="2493"/>
                    </a:cubicBezTo>
                    <a:cubicBezTo>
                      <a:pt x="3538" y="4798"/>
                      <a:pt x="4223" y="6099"/>
                      <a:pt x="4223" y="6099"/>
                    </a:cubicBezTo>
                    <a:cubicBezTo>
                      <a:pt x="2283" y="7537"/>
                      <a:pt x="731" y="10459"/>
                      <a:pt x="366" y="13061"/>
                    </a:cubicBezTo>
                    <a:cubicBezTo>
                      <a:pt x="1" y="15686"/>
                      <a:pt x="1735" y="16987"/>
                      <a:pt x="1735" y="16987"/>
                    </a:cubicBezTo>
                    <a:cubicBezTo>
                      <a:pt x="1735" y="16987"/>
                      <a:pt x="1667" y="19041"/>
                      <a:pt x="1849" y="21095"/>
                    </a:cubicBezTo>
                    <a:cubicBezTo>
                      <a:pt x="2032" y="23150"/>
                      <a:pt x="2397" y="26459"/>
                      <a:pt x="4223" y="29746"/>
                    </a:cubicBezTo>
                    <a:cubicBezTo>
                      <a:pt x="6518" y="33861"/>
                      <a:pt x="8916" y="34135"/>
                      <a:pt x="9514" y="34135"/>
                    </a:cubicBezTo>
                    <a:cubicBezTo>
                      <a:pt x="9606" y="34135"/>
                      <a:pt x="9656" y="34129"/>
                      <a:pt x="9656" y="34129"/>
                    </a:cubicBezTo>
                    <a:cubicBezTo>
                      <a:pt x="11592" y="35932"/>
                      <a:pt x="13988" y="36012"/>
                      <a:pt x="17179" y="36012"/>
                    </a:cubicBezTo>
                    <a:cubicBezTo>
                      <a:pt x="17490" y="36012"/>
                      <a:pt x="17809" y="36011"/>
                      <a:pt x="18135" y="36011"/>
                    </a:cubicBezTo>
                    <a:cubicBezTo>
                      <a:pt x="19631" y="36011"/>
                      <a:pt x="21291" y="36027"/>
                      <a:pt x="23145" y="36206"/>
                    </a:cubicBezTo>
                    <a:cubicBezTo>
                      <a:pt x="23604" y="36250"/>
                      <a:pt x="24035" y="36270"/>
                      <a:pt x="24439" y="36270"/>
                    </a:cubicBezTo>
                    <a:cubicBezTo>
                      <a:pt x="29674" y="36270"/>
                      <a:pt x="30584" y="32824"/>
                      <a:pt x="32024" y="32485"/>
                    </a:cubicBezTo>
                    <a:cubicBezTo>
                      <a:pt x="33577" y="32097"/>
                      <a:pt x="35768" y="25934"/>
                      <a:pt x="35768" y="25934"/>
                    </a:cubicBezTo>
                    <a:cubicBezTo>
                      <a:pt x="39374" y="24131"/>
                      <a:pt x="38758" y="18539"/>
                      <a:pt x="37000" y="14248"/>
                    </a:cubicBezTo>
                    <a:cubicBezTo>
                      <a:pt x="35083" y="9477"/>
                      <a:pt x="29788" y="8016"/>
                      <a:pt x="29788" y="8016"/>
                    </a:cubicBezTo>
                    <a:cubicBezTo>
                      <a:pt x="24015" y="1534"/>
                      <a:pt x="19700" y="1"/>
                      <a:pt x="169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4"/>
              <p:cNvSpPr/>
              <p:nvPr/>
            </p:nvSpPr>
            <p:spPr>
              <a:xfrm>
                <a:off x="7386307" y="3421912"/>
                <a:ext cx="114860" cy="18929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2189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9587"/>
                    </a:lnTo>
                    <a:cubicBezTo>
                      <a:pt x="0" y="11573"/>
                      <a:pt x="1598" y="12189"/>
                      <a:pt x="3584" y="12189"/>
                    </a:cubicBezTo>
                    <a:lnTo>
                      <a:pt x="3789" y="12189"/>
                    </a:lnTo>
                    <a:cubicBezTo>
                      <a:pt x="5775" y="12189"/>
                      <a:pt x="7396" y="11573"/>
                      <a:pt x="7396" y="9587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4"/>
              <p:cNvSpPr/>
              <p:nvPr/>
            </p:nvSpPr>
            <p:spPr>
              <a:xfrm>
                <a:off x="7386307" y="3421912"/>
                <a:ext cx="114860" cy="129738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354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7601"/>
                    </a:lnTo>
                    <a:cubicBezTo>
                      <a:pt x="1960" y="8175"/>
                      <a:pt x="3697" y="8354"/>
                      <a:pt x="5115" y="8354"/>
                    </a:cubicBezTo>
                    <a:cubicBezTo>
                      <a:pt x="6010" y="8354"/>
                      <a:pt x="6778" y="8283"/>
                      <a:pt x="7396" y="8194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4"/>
              <p:cNvSpPr/>
              <p:nvPr/>
            </p:nvSpPr>
            <p:spPr>
              <a:xfrm>
                <a:off x="7616039" y="3351288"/>
                <a:ext cx="144289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140" extrusionOk="0">
                    <a:moveTo>
                      <a:pt x="4654" y="0"/>
                    </a:moveTo>
                    <a:cubicBezTo>
                      <a:pt x="2235" y="0"/>
                      <a:pt x="225" y="1923"/>
                      <a:pt x="114" y="4365"/>
                    </a:cubicBezTo>
                    <a:cubicBezTo>
                      <a:pt x="0" y="6898"/>
                      <a:pt x="1940" y="9021"/>
                      <a:pt x="4451" y="9135"/>
                    </a:cubicBezTo>
                    <a:cubicBezTo>
                      <a:pt x="4521" y="9138"/>
                      <a:pt x="4590" y="9140"/>
                      <a:pt x="4659" y="9140"/>
                    </a:cubicBezTo>
                    <a:cubicBezTo>
                      <a:pt x="7078" y="9140"/>
                      <a:pt x="9088" y="7216"/>
                      <a:pt x="9199" y="4775"/>
                    </a:cubicBezTo>
                    <a:cubicBezTo>
                      <a:pt x="9290" y="2242"/>
                      <a:pt x="7350" y="119"/>
                      <a:pt x="4862" y="5"/>
                    </a:cubicBezTo>
                    <a:cubicBezTo>
                      <a:pt x="4792" y="2"/>
                      <a:pt x="4723" y="0"/>
                      <a:pt x="4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4"/>
              <p:cNvSpPr/>
              <p:nvPr/>
            </p:nvSpPr>
            <p:spPr>
              <a:xfrm>
                <a:off x="7625964" y="3398148"/>
                <a:ext cx="121243" cy="40922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35" extrusionOk="0">
                    <a:moveTo>
                      <a:pt x="3150" y="1"/>
                    </a:moveTo>
                    <a:lnTo>
                      <a:pt x="2602" y="24"/>
                    </a:lnTo>
                    <a:cubicBezTo>
                      <a:pt x="2420" y="24"/>
                      <a:pt x="2260" y="92"/>
                      <a:pt x="2077" y="115"/>
                    </a:cubicBezTo>
                    <a:cubicBezTo>
                      <a:pt x="1712" y="161"/>
                      <a:pt x="1393" y="320"/>
                      <a:pt x="1050" y="434"/>
                    </a:cubicBezTo>
                    <a:cubicBezTo>
                      <a:pt x="868" y="480"/>
                      <a:pt x="731" y="594"/>
                      <a:pt x="571" y="663"/>
                    </a:cubicBezTo>
                    <a:lnTo>
                      <a:pt x="92" y="914"/>
                    </a:lnTo>
                    <a:cubicBezTo>
                      <a:pt x="23" y="959"/>
                      <a:pt x="0" y="1028"/>
                      <a:pt x="46" y="1119"/>
                    </a:cubicBezTo>
                    <a:cubicBezTo>
                      <a:pt x="61" y="1163"/>
                      <a:pt x="104" y="1189"/>
                      <a:pt x="151" y="1189"/>
                    </a:cubicBezTo>
                    <a:cubicBezTo>
                      <a:pt x="177" y="1189"/>
                      <a:pt x="204" y="1181"/>
                      <a:pt x="229" y="1165"/>
                    </a:cubicBezTo>
                    <a:lnTo>
                      <a:pt x="251" y="1165"/>
                    </a:lnTo>
                    <a:lnTo>
                      <a:pt x="708" y="959"/>
                    </a:lnTo>
                    <a:cubicBezTo>
                      <a:pt x="868" y="891"/>
                      <a:pt x="1005" y="800"/>
                      <a:pt x="1187" y="754"/>
                    </a:cubicBezTo>
                    <a:cubicBezTo>
                      <a:pt x="1507" y="663"/>
                      <a:pt x="1804" y="526"/>
                      <a:pt x="2146" y="503"/>
                    </a:cubicBezTo>
                    <a:cubicBezTo>
                      <a:pt x="2450" y="440"/>
                      <a:pt x="2758" y="411"/>
                      <a:pt x="3064" y="411"/>
                    </a:cubicBezTo>
                    <a:cubicBezTo>
                      <a:pt x="3426" y="411"/>
                      <a:pt x="3786" y="452"/>
                      <a:pt x="4132" y="526"/>
                    </a:cubicBezTo>
                    <a:cubicBezTo>
                      <a:pt x="4794" y="663"/>
                      <a:pt x="5410" y="937"/>
                      <a:pt x="5981" y="1302"/>
                    </a:cubicBezTo>
                    <a:cubicBezTo>
                      <a:pt x="6528" y="1667"/>
                      <a:pt x="7076" y="2101"/>
                      <a:pt x="7533" y="2580"/>
                    </a:cubicBezTo>
                    <a:cubicBezTo>
                      <a:pt x="7570" y="2618"/>
                      <a:pt x="7615" y="2635"/>
                      <a:pt x="7655" y="2635"/>
                    </a:cubicBezTo>
                    <a:cubicBezTo>
                      <a:pt x="7688" y="2635"/>
                      <a:pt x="7718" y="2623"/>
                      <a:pt x="7738" y="2603"/>
                    </a:cubicBezTo>
                    <a:cubicBezTo>
                      <a:pt x="7807" y="2534"/>
                      <a:pt x="7807" y="2466"/>
                      <a:pt x="7761" y="2397"/>
                    </a:cubicBezTo>
                    <a:cubicBezTo>
                      <a:pt x="7556" y="2101"/>
                      <a:pt x="7304" y="1850"/>
                      <a:pt x="7053" y="1599"/>
                    </a:cubicBezTo>
                    <a:cubicBezTo>
                      <a:pt x="6780" y="1348"/>
                      <a:pt x="6506" y="1142"/>
                      <a:pt x="6209" y="937"/>
                    </a:cubicBezTo>
                    <a:cubicBezTo>
                      <a:pt x="5615" y="549"/>
                      <a:pt x="4931" y="252"/>
                      <a:pt x="4223" y="115"/>
                    </a:cubicBezTo>
                    <a:cubicBezTo>
                      <a:pt x="3881" y="24"/>
                      <a:pt x="3515" y="1"/>
                      <a:pt x="3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4"/>
              <p:cNvSpPr/>
              <p:nvPr/>
            </p:nvSpPr>
            <p:spPr>
              <a:xfrm>
                <a:off x="7602216" y="3417657"/>
                <a:ext cx="93941" cy="3244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089" extrusionOk="0">
                    <a:moveTo>
                      <a:pt x="2442" y="0"/>
                    </a:moveTo>
                    <a:cubicBezTo>
                      <a:pt x="2168" y="23"/>
                      <a:pt x="1872" y="23"/>
                      <a:pt x="1598" y="114"/>
                    </a:cubicBezTo>
                    <a:cubicBezTo>
                      <a:pt x="1324" y="160"/>
                      <a:pt x="1073" y="274"/>
                      <a:pt x="799" y="365"/>
                    </a:cubicBezTo>
                    <a:cubicBezTo>
                      <a:pt x="548" y="480"/>
                      <a:pt x="320" y="616"/>
                      <a:pt x="69" y="753"/>
                    </a:cubicBezTo>
                    <a:cubicBezTo>
                      <a:pt x="23" y="776"/>
                      <a:pt x="0" y="845"/>
                      <a:pt x="23" y="913"/>
                    </a:cubicBezTo>
                    <a:cubicBezTo>
                      <a:pt x="40" y="947"/>
                      <a:pt x="81" y="968"/>
                      <a:pt x="120" y="968"/>
                    </a:cubicBezTo>
                    <a:cubicBezTo>
                      <a:pt x="134" y="968"/>
                      <a:pt x="148" y="965"/>
                      <a:pt x="160" y="959"/>
                    </a:cubicBezTo>
                    <a:lnTo>
                      <a:pt x="183" y="959"/>
                    </a:lnTo>
                    <a:cubicBezTo>
                      <a:pt x="434" y="845"/>
                      <a:pt x="662" y="731"/>
                      <a:pt x="913" y="639"/>
                    </a:cubicBezTo>
                    <a:cubicBezTo>
                      <a:pt x="1164" y="571"/>
                      <a:pt x="1415" y="480"/>
                      <a:pt x="1666" y="457"/>
                    </a:cubicBezTo>
                    <a:cubicBezTo>
                      <a:pt x="1876" y="419"/>
                      <a:pt x="2090" y="400"/>
                      <a:pt x="2304" y="400"/>
                    </a:cubicBezTo>
                    <a:cubicBezTo>
                      <a:pt x="2603" y="400"/>
                      <a:pt x="2903" y="436"/>
                      <a:pt x="3196" y="502"/>
                    </a:cubicBezTo>
                    <a:cubicBezTo>
                      <a:pt x="3698" y="594"/>
                      <a:pt x="4177" y="822"/>
                      <a:pt x="4611" y="1096"/>
                    </a:cubicBezTo>
                    <a:cubicBezTo>
                      <a:pt x="5044" y="1370"/>
                      <a:pt x="5455" y="1689"/>
                      <a:pt x="5843" y="2054"/>
                    </a:cubicBezTo>
                    <a:cubicBezTo>
                      <a:pt x="5866" y="2077"/>
                      <a:pt x="5895" y="2089"/>
                      <a:pt x="5923" y="2089"/>
                    </a:cubicBezTo>
                    <a:cubicBezTo>
                      <a:pt x="5952" y="2089"/>
                      <a:pt x="5980" y="2077"/>
                      <a:pt x="6003" y="2054"/>
                    </a:cubicBezTo>
                    <a:cubicBezTo>
                      <a:pt x="6049" y="2009"/>
                      <a:pt x="6049" y="1940"/>
                      <a:pt x="6026" y="1918"/>
                    </a:cubicBezTo>
                    <a:cubicBezTo>
                      <a:pt x="5706" y="1438"/>
                      <a:pt x="5296" y="1050"/>
                      <a:pt x="4839" y="731"/>
                    </a:cubicBezTo>
                    <a:cubicBezTo>
                      <a:pt x="4383" y="411"/>
                      <a:pt x="3835" y="206"/>
                      <a:pt x="3287" y="92"/>
                    </a:cubicBezTo>
                    <a:cubicBezTo>
                      <a:pt x="3013" y="23"/>
                      <a:pt x="2716" y="0"/>
                      <a:pt x="24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4"/>
              <p:cNvSpPr/>
              <p:nvPr/>
            </p:nvSpPr>
            <p:spPr>
              <a:xfrm>
                <a:off x="7136011" y="3236600"/>
                <a:ext cx="161310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10387" h="9140" extrusionOk="0">
                    <a:moveTo>
                      <a:pt x="5223" y="0"/>
                    </a:moveTo>
                    <a:cubicBezTo>
                      <a:pt x="3539" y="0"/>
                      <a:pt x="1917" y="938"/>
                      <a:pt x="1119" y="2550"/>
                    </a:cubicBezTo>
                    <a:cubicBezTo>
                      <a:pt x="1" y="4810"/>
                      <a:pt x="937" y="7549"/>
                      <a:pt x="3174" y="8667"/>
                    </a:cubicBezTo>
                    <a:cubicBezTo>
                      <a:pt x="3821" y="8987"/>
                      <a:pt x="4505" y="9139"/>
                      <a:pt x="5179" y="9139"/>
                    </a:cubicBezTo>
                    <a:cubicBezTo>
                      <a:pt x="6858" y="9139"/>
                      <a:pt x="8470" y="8196"/>
                      <a:pt x="9268" y="6567"/>
                    </a:cubicBezTo>
                    <a:cubicBezTo>
                      <a:pt x="10386" y="4307"/>
                      <a:pt x="9473" y="1568"/>
                      <a:pt x="7236" y="473"/>
                    </a:cubicBezTo>
                    <a:cubicBezTo>
                      <a:pt x="6588" y="152"/>
                      <a:pt x="5901" y="0"/>
                      <a:pt x="5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4"/>
              <p:cNvSpPr/>
              <p:nvPr/>
            </p:nvSpPr>
            <p:spPr>
              <a:xfrm>
                <a:off x="7157989" y="3282373"/>
                <a:ext cx="117360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3173" extrusionOk="0">
                    <a:moveTo>
                      <a:pt x="2588" y="0"/>
                    </a:moveTo>
                    <a:cubicBezTo>
                      <a:pt x="2448" y="0"/>
                      <a:pt x="2308" y="5"/>
                      <a:pt x="2169" y="14"/>
                    </a:cubicBezTo>
                    <a:cubicBezTo>
                      <a:pt x="1804" y="59"/>
                      <a:pt x="1439" y="105"/>
                      <a:pt x="1097" y="196"/>
                    </a:cubicBezTo>
                    <a:cubicBezTo>
                      <a:pt x="754" y="288"/>
                      <a:pt x="412" y="402"/>
                      <a:pt x="92" y="562"/>
                    </a:cubicBezTo>
                    <a:cubicBezTo>
                      <a:pt x="24" y="584"/>
                      <a:pt x="1" y="653"/>
                      <a:pt x="24" y="744"/>
                    </a:cubicBezTo>
                    <a:cubicBezTo>
                      <a:pt x="43" y="801"/>
                      <a:pt x="92" y="841"/>
                      <a:pt x="160" y="841"/>
                    </a:cubicBezTo>
                    <a:cubicBezTo>
                      <a:pt x="175" y="841"/>
                      <a:pt x="190" y="840"/>
                      <a:pt x="206" y="835"/>
                    </a:cubicBezTo>
                    <a:cubicBezTo>
                      <a:pt x="846" y="607"/>
                      <a:pt x="1530" y="493"/>
                      <a:pt x="2192" y="447"/>
                    </a:cubicBezTo>
                    <a:cubicBezTo>
                      <a:pt x="2295" y="444"/>
                      <a:pt x="2398" y="442"/>
                      <a:pt x="2501" y="442"/>
                    </a:cubicBezTo>
                    <a:cubicBezTo>
                      <a:pt x="3065" y="442"/>
                      <a:pt x="3638" y="499"/>
                      <a:pt x="4178" y="653"/>
                    </a:cubicBezTo>
                    <a:cubicBezTo>
                      <a:pt x="4817" y="835"/>
                      <a:pt x="5411" y="1155"/>
                      <a:pt x="5936" y="1589"/>
                    </a:cubicBezTo>
                    <a:cubicBezTo>
                      <a:pt x="6209" y="1794"/>
                      <a:pt x="6415" y="2045"/>
                      <a:pt x="6643" y="2296"/>
                    </a:cubicBezTo>
                    <a:cubicBezTo>
                      <a:pt x="6780" y="2410"/>
                      <a:pt x="6871" y="2547"/>
                      <a:pt x="6963" y="2684"/>
                    </a:cubicBezTo>
                    <a:lnTo>
                      <a:pt x="7259" y="3095"/>
                    </a:lnTo>
                    <a:lnTo>
                      <a:pt x="7282" y="3118"/>
                    </a:lnTo>
                    <a:cubicBezTo>
                      <a:pt x="7307" y="3156"/>
                      <a:pt x="7346" y="3173"/>
                      <a:pt x="7388" y="3173"/>
                    </a:cubicBezTo>
                    <a:cubicBezTo>
                      <a:pt x="7422" y="3173"/>
                      <a:pt x="7457" y="3161"/>
                      <a:pt x="7488" y="3141"/>
                    </a:cubicBezTo>
                    <a:cubicBezTo>
                      <a:pt x="7556" y="3095"/>
                      <a:pt x="7556" y="3004"/>
                      <a:pt x="7511" y="2935"/>
                    </a:cubicBezTo>
                    <a:lnTo>
                      <a:pt x="7237" y="2502"/>
                    </a:lnTo>
                    <a:cubicBezTo>
                      <a:pt x="7122" y="2365"/>
                      <a:pt x="7054" y="2182"/>
                      <a:pt x="6917" y="2068"/>
                    </a:cubicBezTo>
                    <a:cubicBezTo>
                      <a:pt x="6689" y="1794"/>
                      <a:pt x="6461" y="1520"/>
                      <a:pt x="6164" y="1292"/>
                    </a:cubicBezTo>
                    <a:cubicBezTo>
                      <a:pt x="6027" y="1178"/>
                      <a:pt x="5913" y="1041"/>
                      <a:pt x="5753" y="950"/>
                    </a:cubicBezTo>
                    <a:lnTo>
                      <a:pt x="5296" y="676"/>
                    </a:lnTo>
                    <a:cubicBezTo>
                      <a:pt x="4977" y="516"/>
                      <a:pt x="4657" y="333"/>
                      <a:pt x="4292" y="242"/>
                    </a:cubicBezTo>
                    <a:cubicBezTo>
                      <a:pt x="3742" y="77"/>
                      <a:pt x="3162" y="0"/>
                      <a:pt x="2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4"/>
              <p:cNvSpPr/>
              <p:nvPr/>
            </p:nvSpPr>
            <p:spPr>
              <a:xfrm>
                <a:off x="7196990" y="3318531"/>
                <a:ext cx="91115" cy="38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504" extrusionOk="0">
                    <a:moveTo>
                      <a:pt x="2028" y="0"/>
                    </a:moveTo>
                    <a:cubicBezTo>
                      <a:pt x="1914" y="0"/>
                      <a:pt x="1802" y="5"/>
                      <a:pt x="1690" y="14"/>
                    </a:cubicBezTo>
                    <a:cubicBezTo>
                      <a:pt x="1119" y="60"/>
                      <a:pt x="571" y="197"/>
                      <a:pt x="69" y="470"/>
                    </a:cubicBezTo>
                    <a:cubicBezTo>
                      <a:pt x="24" y="493"/>
                      <a:pt x="1" y="539"/>
                      <a:pt x="24" y="607"/>
                    </a:cubicBezTo>
                    <a:cubicBezTo>
                      <a:pt x="24" y="645"/>
                      <a:pt x="69" y="682"/>
                      <a:pt x="123" y="682"/>
                    </a:cubicBezTo>
                    <a:cubicBezTo>
                      <a:pt x="135" y="682"/>
                      <a:pt x="148" y="680"/>
                      <a:pt x="161" y="676"/>
                    </a:cubicBezTo>
                    <a:cubicBezTo>
                      <a:pt x="663" y="562"/>
                      <a:pt x="1188" y="470"/>
                      <a:pt x="1713" y="448"/>
                    </a:cubicBezTo>
                    <a:cubicBezTo>
                      <a:pt x="1838" y="436"/>
                      <a:pt x="1965" y="431"/>
                      <a:pt x="2093" y="431"/>
                    </a:cubicBezTo>
                    <a:cubicBezTo>
                      <a:pt x="2476" y="431"/>
                      <a:pt x="2865" y="482"/>
                      <a:pt x="3242" y="585"/>
                    </a:cubicBezTo>
                    <a:cubicBezTo>
                      <a:pt x="3721" y="744"/>
                      <a:pt x="4201" y="973"/>
                      <a:pt x="4589" y="1292"/>
                    </a:cubicBezTo>
                    <a:cubicBezTo>
                      <a:pt x="4794" y="1452"/>
                      <a:pt x="4977" y="1635"/>
                      <a:pt x="5159" y="1817"/>
                    </a:cubicBezTo>
                    <a:cubicBezTo>
                      <a:pt x="5342" y="2023"/>
                      <a:pt x="5479" y="2251"/>
                      <a:pt x="5639" y="2433"/>
                    </a:cubicBezTo>
                    <a:lnTo>
                      <a:pt x="5661" y="2456"/>
                    </a:lnTo>
                    <a:cubicBezTo>
                      <a:pt x="5690" y="2484"/>
                      <a:pt x="5718" y="2504"/>
                      <a:pt x="5746" y="2504"/>
                    </a:cubicBezTo>
                    <a:cubicBezTo>
                      <a:pt x="5764" y="2504"/>
                      <a:pt x="5781" y="2497"/>
                      <a:pt x="5798" y="2479"/>
                    </a:cubicBezTo>
                    <a:cubicBezTo>
                      <a:pt x="5867" y="2456"/>
                      <a:pt x="5867" y="2388"/>
                      <a:pt x="5844" y="2319"/>
                    </a:cubicBezTo>
                    <a:cubicBezTo>
                      <a:pt x="5707" y="2091"/>
                      <a:pt x="5570" y="1840"/>
                      <a:pt x="5388" y="1635"/>
                    </a:cubicBezTo>
                    <a:cubicBezTo>
                      <a:pt x="5205" y="1429"/>
                      <a:pt x="5045" y="1201"/>
                      <a:pt x="4817" y="1018"/>
                    </a:cubicBezTo>
                    <a:cubicBezTo>
                      <a:pt x="4611" y="836"/>
                      <a:pt x="4383" y="676"/>
                      <a:pt x="4132" y="516"/>
                    </a:cubicBezTo>
                    <a:cubicBezTo>
                      <a:pt x="3881" y="402"/>
                      <a:pt x="3630" y="265"/>
                      <a:pt x="3356" y="197"/>
                    </a:cubicBezTo>
                    <a:cubicBezTo>
                      <a:pt x="2920" y="69"/>
                      <a:pt x="2470" y="0"/>
                      <a:pt x="20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34"/>
              <p:cNvSpPr/>
              <p:nvPr/>
            </p:nvSpPr>
            <p:spPr>
              <a:xfrm>
                <a:off x="7220039" y="3053384"/>
                <a:ext cx="479271" cy="472314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30413" extrusionOk="0">
                    <a:moveTo>
                      <a:pt x="15447" y="1"/>
                    </a:moveTo>
                    <a:cubicBezTo>
                      <a:pt x="8038" y="1"/>
                      <a:pt x="1657" y="5734"/>
                      <a:pt x="845" y="13410"/>
                    </a:cubicBezTo>
                    <a:cubicBezTo>
                      <a:pt x="0" y="21627"/>
                      <a:pt x="3584" y="29319"/>
                      <a:pt x="13650" y="30324"/>
                    </a:cubicBezTo>
                    <a:cubicBezTo>
                      <a:pt x="14249" y="30383"/>
                      <a:pt x="14834" y="30412"/>
                      <a:pt x="15406" y="30412"/>
                    </a:cubicBezTo>
                    <a:cubicBezTo>
                      <a:pt x="23827" y="30412"/>
                      <a:pt x="29202" y="24120"/>
                      <a:pt x="29993" y="16446"/>
                    </a:cubicBezTo>
                    <a:cubicBezTo>
                      <a:pt x="30860" y="8229"/>
                      <a:pt x="25017" y="902"/>
                      <a:pt x="16960" y="80"/>
                    </a:cubicBezTo>
                    <a:cubicBezTo>
                      <a:pt x="16452" y="27"/>
                      <a:pt x="15947" y="1"/>
                      <a:pt x="15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34"/>
              <p:cNvSpPr/>
              <p:nvPr/>
            </p:nvSpPr>
            <p:spPr>
              <a:xfrm>
                <a:off x="7283145" y="3153892"/>
                <a:ext cx="324717" cy="98911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369" fill="none" extrusionOk="0">
                    <a:moveTo>
                      <a:pt x="20908" y="0"/>
                    </a:moveTo>
                    <a:cubicBezTo>
                      <a:pt x="19744" y="2579"/>
                      <a:pt x="17302" y="4246"/>
                      <a:pt x="14677" y="5296"/>
                    </a:cubicBezTo>
                    <a:cubicBezTo>
                      <a:pt x="14015" y="5570"/>
                      <a:pt x="13353" y="5570"/>
                      <a:pt x="12782" y="5250"/>
                    </a:cubicBezTo>
                    <a:cubicBezTo>
                      <a:pt x="12189" y="4908"/>
                      <a:pt x="11892" y="4177"/>
                      <a:pt x="11892" y="3492"/>
                    </a:cubicBezTo>
                    <a:cubicBezTo>
                      <a:pt x="11915" y="2785"/>
                      <a:pt x="12166" y="2123"/>
                      <a:pt x="12394" y="1484"/>
                    </a:cubicBezTo>
                    <a:cubicBezTo>
                      <a:pt x="12075" y="2374"/>
                      <a:pt x="11755" y="3241"/>
                      <a:pt x="11276" y="4040"/>
                    </a:cubicBezTo>
                    <a:cubicBezTo>
                      <a:pt x="10774" y="4839"/>
                      <a:pt x="10112" y="5547"/>
                      <a:pt x="9267" y="5935"/>
                    </a:cubicBezTo>
                    <a:cubicBezTo>
                      <a:pt x="8423" y="6323"/>
                      <a:pt x="7396" y="6368"/>
                      <a:pt x="6597" y="5889"/>
                    </a:cubicBezTo>
                    <a:cubicBezTo>
                      <a:pt x="5798" y="5410"/>
                      <a:pt x="5341" y="4360"/>
                      <a:pt x="5638" y="3470"/>
                    </a:cubicBezTo>
                    <a:cubicBezTo>
                      <a:pt x="5159" y="4565"/>
                      <a:pt x="4223" y="5478"/>
                      <a:pt x="3127" y="5912"/>
                    </a:cubicBezTo>
                    <a:cubicBezTo>
                      <a:pt x="2443" y="6209"/>
                      <a:pt x="1621" y="6300"/>
                      <a:pt x="982" y="5958"/>
                    </a:cubicBezTo>
                    <a:cubicBezTo>
                      <a:pt x="343" y="5615"/>
                      <a:pt x="0" y="4679"/>
                      <a:pt x="434" y="4086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4"/>
              <p:cNvSpPr/>
              <p:nvPr/>
            </p:nvSpPr>
            <p:spPr>
              <a:xfrm>
                <a:off x="7493369" y="3308808"/>
                <a:ext cx="101395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6598" extrusionOk="0">
                    <a:moveTo>
                      <a:pt x="3265" y="1"/>
                    </a:moveTo>
                    <a:cubicBezTo>
                      <a:pt x="1462" y="1"/>
                      <a:pt x="1" y="1484"/>
                      <a:pt x="1" y="3311"/>
                    </a:cubicBezTo>
                    <a:cubicBezTo>
                      <a:pt x="1" y="5114"/>
                      <a:pt x="1462" y="6597"/>
                      <a:pt x="3265" y="6597"/>
                    </a:cubicBezTo>
                    <a:cubicBezTo>
                      <a:pt x="5068" y="6597"/>
                      <a:pt x="6529" y="5114"/>
                      <a:pt x="6529" y="3311"/>
                    </a:cubicBezTo>
                    <a:cubicBezTo>
                      <a:pt x="6529" y="1484"/>
                      <a:pt x="5068" y="1"/>
                      <a:pt x="3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4"/>
              <p:cNvSpPr/>
              <p:nvPr/>
            </p:nvSpPr>
            <p:spPr>
              <a:xfrm>
                <a:off x="7492312" y="3313064"/>
                <a:ext cx="100681" cy="10211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6575" extrusionOk="0">
                    <a:moveTo>
                      <a:pt x="3241" y="1"/>
                    </a:moveTo>
                    <a:cubicBezTo>
                      <a:pt x="1461" y="1"/>
                      <a:pt x="0" y="1484"/>
                      <a:pt x="0" y="3288"/>
                    </a:cubicBezTo>
                    <a:cubicBezTo>
                      <a:pt x="0" y="5091"/>
                      <a:pt x="1461" y="6574"/>
                      <a:pt x="3241" y="6574"/>
                    </a:cubicBezTo>
                    <a:cubicBezTo>
                      <a:pt x="5045" y="6574"/>
                      <a:pt x="6483" y="5091"/>
                      <a:pt x="6483" y="3288"/>
                    </a:cubicBezTo>
                    <a:cubicBezTo>
                      <a:pt x="6483" y="1484"/>
                      <a:pt x="5045" y="1"/>
                      <a:pt x="3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4"/>
              <p:cNvSpPr/>
              <p:nvPr/>
            </p:nvSpPr>
            <p:spPr>
              <a:xfrm>
                <a:off x="7494798" y="3318733"/>
                <a:ext cx="65583" cy="6631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270" extrusionOk="0">
                    <a:moveTo>
                      <a:pt x="2123" y="1"/>
                    </a:moveTo>
                    <a:cubicBezTo>
                      <a:pt x="959" y="1"/>
                      <a:pt x="0" y="960"/>
                      <a:pt x="0" y="2124"/>
                    </a:cubicBezTo>
                    <a:cubicBezTo>
                      <a:pt x="0" y="3311"/>
                      <a:pt x="959" y="4269"/>
                      <a:pt x="2123" y="4269"/>
                    </a:cubicBezTo>
                    <a:cubicBezTo>
                      <a:pt x="3287" y="4269"/>
                      <a:pt x="4223" y="3311"/>
                      <a:pt x="4223" y="2124"/>
                    </a:cubicBezTo>
                    <a:cubicBezTo>
                      <a:pt x="4223" y="960"/>
                      <a:pt x="3287" y="1"/>
                      <a:pt x="2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4"/>
              <p:cNvSpPr/>
              <p:nvPr/>
            </p:nvSpPr>
            <p:spPr>
              <a:xfrm>
                <a:off x="7549392" y="3339655"/>
                <a:ext cx="23761" cy="1596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28" extrusionOk="0">
                    <a:moveTo>
                      <a:pt x="776" y="1"/>
                    </a:moveTo>
                    <a:cubicBezTo>
                      <a:pt x="343" y="1"/>
                      <a:pt x="0" y="229"/>
                      <a:pt x="0" y="526"/>
                    </a:cubicBezTo>
                    <a:cubicBezTo>
                      <a:pt x="0" y="800"/>
                      <a:pt x="343" y="1028"/>
                      <a:pt x="776" y="1028"/>
                    </a:cubicBezTo>
                    <a:cubicBezTo>
                      <a:pt x="1187" y="1028"/>
                      <a:pt x="1529" y="800"/>
                      <a:pt x="1529" y="526"/>
                    </a:cubicBezTo>
                    <a:cubicBezTo>
                      <a:pt x="1529" y="229"/>
                      <a:pt x="1187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4"/>
              <p:cNvSpPr/>
              <p:nvPr/>
            </p:nvSpPr>
            <p:spPr>
              <a:xfrm>
                <a:off x="7285273" y="3255269"/>
                <a:ext cx="115217" cy="102327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589" extrusionOk="0">
                    <a:moveTo>
                      <a:pt x="3736" y="1"/>
                    </a:moveTo>
                    <a:cubicBezTo>
                      <a:pt x="2434" y="1"/>
                      <a:pt x="1192" y="785"/>
                      <a:pt x="685" y="2078"/>
                    </a:cubicBezTo>
                    <a:cubicBezTo>
                      <a:pt x="0" y="3767"/>
                      <a:pt x="799" y="5685"/>
                      <a:pt x="2465" y="6347"/>
                    </a:cubicBezTo>
                    <a:cubicBezTo>
                      <a:pt x="2864" y="6511"/>
                      <a:pt x="3278" y="6588"/>
                      <a:pt x="3685" y="6588"/>
                    </a:cubicBezTo>
                    <a:cubicBezTo>
                      <a:pt x="4979" y="6588"/>
                      <a:pt x="6213" y="5805"/>
                      <a:pt x="6734" y="4521"/>
                    </a:cubicBezTo>
                    <a:cubicBezTo>
                      <a:pt x="7418" y="2832"/>
                      <a:pt x="6620" y="914"/>
                      <a:pt x="4931" y="229"/>
                    </a:cubicBezTo>
                    <a:cubicBezTo>
                      <a:pt x="4540" y="74"/>
                      <a:pt x="4135" y="1"/>
                      <a:pt x="3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4"/>
              <p:cNvSpPr/>
              <p:nvPr/>
            </p:nvSpPr>
            <p:spPr>
              <a:xfrm>
                <a:off x="7285273" y="3259836"/>
                <a:ext cx="114503" cy="101659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546" extrusionOk="0">
                    <a:moveTo>
                      <a:pt x="3713" y="0"/>
                    </a:moveTo>
                    <a:cubicBezTo>
                      <a:pt x="2432" y="0"/>
                      <a:pt x="1207" y="770"/>
                      <a:pt x="685" y="2058"/>
                    </a:cubicBezTo>
                    <a:cubicBezTo>
                      <a:pt x="0" y="3747"/>
                      <a:pt x="799" y="5642"/>
                      <a:pt x="2465" y="6304"/>
                    </a:cubicBezTo>
                    <a:cubicBezTo>
                      <a:pt x="2864" y="6468"/>
                      <a:pt x="3276" y="6545"/>
                      <a:pt x="3682" y="6545"/>
                    </a:cubicBezTo>
                    <a:cubicBezTo>
                      <a:pt x="4970" y="6545"/>
                      <a:pt x="6190" y="5762"/>
                      <a:pt x="6711" y="4478"/>
                    </a:cubicBezTo>
                    <a:cubicBezTo>
                      <a:pt x="7373" y="2811"/>
                      <a:pt x="6574" y="894"/>
                      <a:pt x="4908" y="232"/>
                    </a:cubicBezTo>
                    <a:cubicBezTo>
                      <a:pt x="4517" y="75"/>
                      <a:pt x="4113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4"/>
              <p:cNvSpPr/>
              <p:nvPr/>
            </p:nvSpPr>
            <p:spPr>
              <a:xfrm>
                <a:off x="7290227" y="3269233"/>
                <a:ext cx="74466" cy="66049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253" extrusionOk="0">
                    <a:moveTo>
                      <a:pt x="2417" y="0"/>
                    </a:moveTo>
                    <a:cubicBezTo>
                      <a:pt x="1582" y="0"/>
                      <a:pt x="783" y="504"/>
                      <a:pt x="435" y="1339"/>
                    </a:cubicBezTo>
                    <a:cubicBezTo>
                      <a:pt x="1" y="2435"/>
                      <a:pt x="526" y="3667"/>
                      <a:pt x="1599" y="4101"/>
                    </a:cubicBezTo>
                    <a:cubicBezTo>
                      <a:pt x="1854" y="4204"/>
                      <a:pt x="2117" y="4253"/>
                      <a:pt x="2378" y="4253"/>
                    </a:cubicBezTo>
                    <a:cubicBezTo>
                      <a:pt x="3213" y="4253"/>
                      <a:pt x="4012" y="3749"/>
                      <a:pt x="4360" y="2914"/>
                    </a:cubicBezTo>
                    <a:cubicBezTo>
                      <a:pt x="4794" y="1818"/>
                      <a:pt x="4269" y="586"/>
                      <a:pt x="3196" y="152"/>
                    </a:cubicBezTo>
                    <a:cubicBezTo>
                      <a:pt x="2941" y="49"/>
                      <a:pt x="2678" y="0"/>
                      <a:pt x="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4"/>
              <p:cNvSpPr/>
              <p:nvPr/>
            </p:nvSpPr>
            <p:spPr>
              <a:xfrm>
                <a:off x="7348379" y="3288927"/>
                <a:ext cx="24475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032" extrusionOk="0">
                    <a:moveTo>
                      <a:pt x="760" y="1"/>
                    </a:moveTo>
                    <a:cubicBezTo>
                      <a:pt x="375" y="1"/>
                      <a:pt x="45" y="199"/>
                      <a:pt x="23" y="459"/>
                    </a:cubicBezTo>
                    <a:cubicBezTo>
                      <a:pt x="0" y="733"/>
                      <a:pt x="320" y="1007"/>
                      <a:pt x="753" y="1030"/>
                    </a:cubicBezTo>
                    <a:cubicBezTo>
                      <a:pt x="777" y="1031"/>
                      <a:pt x="799" y="1032"/>
                      <a:pt x="822" y="1032"/>
                    </a:cubicBezTo>
                    <a:cubicBezTo>
                      <a:pt x="1204" y="1032"/>
                      <a:pt x="1531" y="853"/>
                      <a:pt x="1552" y="573"/>
                    </a:cubicBezTo>
                    <a:cubicBezTo>
                      <a:pt x="1575" y="299"/>
                      <a:pt x="1256" y="48"/>
                      <a:pt x="822" y="3"/>
                    </a:cubicBezTo>
                    <a:cubicBezTo>
                      <a:pt x="801" y="1"/>
                      <a:pt x="780" y="1"/>
                      <a:pt x="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4"/>
              <p:cNvSpPr/>
              <p:nvPr/>
            </p:nvSpPr>
            <p:spPr>
              <a:xfrm>
                <a:off x="7487342" y="3387478"/>
                <a:ext cx="99268" cy="46497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994" extrusionOk="0">
                    <a:moveTo>
                      <a:pt x="2459" y="0"/>
                    </a:moveTo>
                    <a:cubicBezTo>
                      <a:pt x="1199" y="0"/>
                      <a:pt x="225" y="404"/>
                      <a:pt x="115" y="1030"/>
                    </a:cubicBezTo>
                    <a:cubicBezTo>
                      <a:pt x="1" y="1829"/>
                      <a:pt x="1279" y="2674"/>
                      <a:pt x="2991" y="2925"/>
                    </a:cubicBezTo>
                    <a:cubicBezTo>
                      <a:pt x="3307" y="2972"/>
                      <a:pt x="3615" y="2994"/>
                      <a:pt x="3907" y="2994"/>
                    </a:cubicBezTo>
                    <a:cubicBezTo>
                      <a:pt x="5179" y="2994"/>
                      <a:pt x="6162" y="2574"/>
                      <a:pt x="6255" y="1943"/>
                    </a:cubicBezTo>
                    <a:cubicBezTo>
                      <a:pt x="6392" y="1144"/>
                      <a:pt x="5091" y="300"/>
                      <a:pt x="3402" y="72"/>
                    </a:cubicBezTo>
                    <a:cubicBezTo>
                      <a:pt x="3076" y="23"/>
                      <a:pt x="2759" y="0"/>
                      <a:pt x="24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4"/>
              <p:cNvSpPr/>
              <p:nvPr/>
            </p:nvSpPr>
            <p:spPr>
              <a:xfrm>
                <a:off x="7279945" y="3341394"/>
                <a:ext cx="98926" cy="46528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2996" extrusionOk="0">
                    <a:moveTo>
                      <a:pt x="2460" y="0"/>
                    </a:moveTo>
                    <a:cubicBezTo>
                      <a:pt x="1194" y="0"/>
                      <a:pt x="207" y="407"/>
                      <a:pt x="115" y="1053"/>
                    </a:cubicBezTo>
                    <a:cubicBezTo>
                      <a:pt x="1" y="1829"/>
                      <a:pt x="1279" y="2673"/>
                      <a:pt x="2968" y="2924"/>
                    </a:cubicBezTo>
                    <a:cubicBezTo>
                      <a:pt x="3297" y="2973"/>
                      <a:pt x="3616" y="2996"/>
                      <a:pt x="3918" y="2996"/>
                    </a:cubicBezTo>
                    <a:cubicBezTo>
                      <a:pt x="5191" y="2996"/>
                      <a:pt x="6163" y="2588"/>
                      <a:pt x="6255" y="1943"/>
                    </a:cubicBezTo>
                    <a:cubicBezTo>
                      <a:pt x="6369" y="1167"/>
                      <a:pt x="5091" y="322"/>
                      <a:pt x="3402" y="71"/>
                    </a:cubicBezTo>
                    <a:cubicBezTo>
                      <a:pt x="3078" y="23"/>
                      <a:pt x="2761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4"/>
              <p:cNvSpPr/>
              <p:nvPr/>
            </p:nvSpPr>
            <p:spPr>
              <a:xfrm>
                <a:off x="7449056" y="3387525"/>
                <a:ext cx="160953" cy="10352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6666" extrusionOk="0">
                    <a:moveTo>
                      <a:pt x="115" y="3013"/>
                    </a:moveTo>
                    <a:cubicBezTo>
                      <a:pt x="1" y="4748"/>
                      <a:pt x="2192" y="6300"/>
                      <a:pt x="4976" y="6482"/>
                    </a:cubicBezTo>
                    <a:cubicBezTo>
                      <a:pt x="7784" y="6665"/>
                      <a:pt x="10135" y="5387"/>
                      <a:pt x="10249" y="3652"/>
                    </a:cubicBezTo>
                    <a:cubicBezTo>
                      <a:pt x="10363" y="1917"/>
                      <a:pt x="8172" y="342"/>
                      <a:pt x="5387" y="183"/>
                    </a:cubicBezTo>
                    <a:cubicBezTo>
                      <a:pt x="2580" y="0"/>
                      <a:pt x="229" y="1278"/>
                      <a:pt x="115" y="3013"/>
                    </a:cubicBez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4"/>
              <p:cNvSpPr/>
              <p:nvPr/>
            </p:nvSpPr>
            <p:spPr>
              <a:xfrm>
                <a:off x="7246987" y="3345309"/>
                <a:ext cx="166621" cy="104983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6760" extrusionOk="0">
                    <a:moveTo>
                      <a:pt x="4030" y="0"/>
                    </a:moveTo>
                    <a:cubicBezTo>
                      <a:pt x="2299" y="0"/>
                      <a:pt x="895" y="676"/>
                      <a:pt x="525" y="1851"/>
                    </a:cubicBezTo>
                    <a:cubicBezTo>
                      <a:pt x="0" y="3494"/>
                      <a:pt x="1735" y="5548"/>
                      <a:pt x="4405" y="6393"/>
                    </a:cubicBezTo>
                    <a:cubicBezTo>
                      <a:pt x="5193" y="6642"/>
                      <a:pt x="5974" y="6760"/>
                      <a:pt x="6698" y="6760"/>
                    </a:cubicBezTo>
                    <a:cubicBezTo>
                      <a:pt x="8430" y="6760"/>
                      <a:pt x="9833" y="6084"/>
                      <a:pt x="10203" y="4909"/>
                    </a:cubicBezTo>
                    <a:cubicBezTo>
                      <a:pt x="10728" y="3243"/>
                      <a:pt x="8993" y="1212"/>
                      <a:pt x="6323" y="367"/>
                    </a:cubicBezTo>
                    <a:cubicBezTo>
                      <a:pt x="5536" y="118"/>
                      <a:pt x="4754" y="0"/>
                      <a:pt x="40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4"/>
              <p:cNvSpPr/>
              <p:nvPr/>
            </p:nvSpPr>
            <p:spPr>
              <a:xfrm>
                <a:off x="7434161" y="3447432"/>
                <a:ext cx="30858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765" extrusionOk="0">
                    <a:moveTo>
                      <a:pt x="1918" y="1"/>
                    </a:moveTo>
                    <a:cubicBezTo>
                      <a:pt x="1667" y="229"/>
                      <a:pt x="1370" y="411"/>
                      <a:pt x="1051" y="526"/>
                    </a:cubicBezTo>
                    <a:cubicBezTo>
                      <a:pt x="832" y="603"/>
                      <a:pt x="603" y="639"/>
                      <a:pt x="378" y="639"/>
                    </a:cubicBezTo>
                    <a:cubicBezTo>
                      <a:pt x="274" y="639"/>
                      <a:pt x="171" y="631"/>
                      <a:pt x="69" y="617"/>
                    </a:cubicBezTo>
                    <a:cubicBezTo>
                      <a:pt x="47" y="617"/>
                      <a:pt x="24" y="617"/>
                      <a:pt x="1" y="640"/>
                    </a:cubicBezTo>
                    <a:cubicBezTo>
                      <a:pt x="1" y="662"/>
                      <a:pt x="24" y="708"/>
                      <a:pt x="47" y="708"/>
                    </a:cubicBezTo>
                    <a:cubicBezTo>
                      <a:pt x="189" y="746"/>
                      <a:pt x="336" y="764"/>
                      <a:pt x="484" y="764"/>
                    </a:cubicBezTo>
                    <a:cubicBezTo>
                      <a:pt x="690" y="764"/>
                      <a:pt x="897" y="729"/>
                      <a:pt x="1097" y="662"/>
                    </a:cubicBezTo>
                    <a:cubicBezTo>
                      <a:pt x="1439" y="548"/>
                      <a:pt x="1758" y="366"/>
                      <a:pt x="1987" y="69"/>
                    </a:cubicBezTo>
                    <a:cubicBezTo>
                      <a:pt x="1987" y="46"/>
                      <a:pt x="1987" y="23"/>
                      <a:pt x="1964" y="23"/>
                    </a:cubicBezTo>
                    <a:cubicBezTo>
                      <a:pt x="1964" y="1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4"/>
              <p:cNvSpPr/>
              <p:nvPr/>
            </p:nvSpPr>
            <p:spPr>
              <a:xfrm>
                <a:off x="7205501" y="3003387"/>
                <a:ext cx="507986" cy="344238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2166" extrusionOk="0">
                    <a:moveTo>
                      <a:pt x="13153" y="0"/>
                    </a:moveTo>
                    <a:cubicBezTo>
                      <a:pt x="12954" y="0"/>
                      <a:pt x="12754" y="4"/>
                      <a:pt x="12554" y="12"/>
                    </a:cubicBezTo>
                    <a:cubicBezTo>
                      <a:pt x="10318" y="126"/>
                      <a:pt x="8058" y="766"/>
                      <a:pt x="6232" y="2067"/>
                    </a:cubicBezTo>
                    <a:cubicBezTo>
                      <a:pt x="3561" y="3984"/>
                      <a:pt x="2055" y="7134"/>
                      <a:pt x="914" y="10215"/>
                    </a:cubicBezTo>
                    <a:cubicBezTo>
                      <a:pt x="434" y="11516"/>
                      <a:pt x="1" y="13000"/>
                      <a:pt x="594" y="14278"/>
                    </a:cubicBezTo>
                    <a:cubicBezTo>
                      <a:pt x="1125" y="15472"/>
                      <a:pt x="2469" y="16152"/>
                      <a:pt x="3777" y="16152"/>
                    </a:cubicBezTo>
                    <a:cubicBezTo>
                      <a:pt x="3819" y="16152"/>
                      <a:pt x="3861" y="16151"/>
                      <a:pt x="3904" y="16150"/>
                    </a:cubicBezTo>
                    <a:cubicBezTo>
                      <a:pt x="5250" y="16081"/>
                      <a:pt x="6506" y="15374"/>
                      <a:pt x="7487" y="14461"/>
                    </a:cubicBezTo>
                    <a:cubicBezTo>
                      <a:pt x="8469" y="13525"/>
                      <a:pt x="9199" y="12384"/>
                      <a:pt x="9930" y="11265"/>
                    </a:cubicBezTo>
                    <a:lnTo>
                      <a:pt x="9930" y="11265"/>
                    </a:lnTo>
                    <a:cubicBezTo>
                      <a:pt x="9542" y="12224"/>
                      <a:pt x="9656" y="13411"/>
                      <a:pt x="10249" y="14278"/>
                    </a:cubicBezTo>
                    <a:cubicBezTo>
                      <a:pt x="10841" y="15132"/>
                      <a:pt x="11853" y="15650"/>
                      <a:pt x="12861" y="15650"/>
                    </a:cubicBezTo>
                    <a:cubicBezTo>
                      <a:pt x="12904" y="15650"/>
                      <a:pt x="12946" y="15649"/>
                      <a:pt x="12988" y="15648"/>
                    </a:cubicBezTo>
                    <a:cubicBezTo>
                      <a:pt x="13992" y="15625"/>
                      <a:pt x="14951" y="15077"/>
                      <a:pt x="15682" y="14392"/>
                    </a:cubicBezTo>
                    <a:cubicBezTo>
                      <a:pt x="16307" y="13806"/>
                      <a:pt x="16815" y="13086"/>
                      <a:pt x="17292" y="12362"/>
                    </a:cubicBezTo>
                    <a:lnTo>
                      <a:pt x="17292" y="12362"/>
                    </a:lnTo>
                    <a:cubicBezTo>
                      <a:pt x="17051" y="12937"/>
                      <a:pt x="17232" y="13693"/>
                      <a:pt x="17713" y="14118"/>
                    </a:cubicBezTo>
                    <a:cubicBezTo>
                      <a:pt x="18104" y="14452"/>
                      <a:pt x="18597" y="14537"/>
                      <a:pt x="19103" y="14537"/>
                    </a:cubicBezTo>
                    <a:cubicBezTo>
                      <a:pt x="19394" y="14537"/>
                      <a:pt x="19689" y="14509"/>
                      <a:pt x="19973" y="14484"/>
                    </a:cubicBezTo>
                    <a:cubicBezTo>
                      <a:pt x="21365" y="14369"/>
                      <a:pt x="24857" y="11676"/>
                      <a:pt x="25702" y="9827"/>
                    </a:cubicBezTo>
                    <a:cubicBezTo>
                      <a:pt x="25999" y="12406"/>
                      <a:pt x="26136" y="13571"/>
                      <a:pt x="26638" y="16104"/>
                    </a:cubicBezTo>
                    <a:cubicBezTo>
                      <a:pt x="26957" y="17702"/>
                      <a:pt x="27528" y="19277"/>
                      <a:pt x="28509" y="20578"/>
                    </a:cubicBezTo>
                    <a:cubicBezTo>
                      <a:pt x="29044" y="21295"/>
                      <a:pt x="29761" y="22166"/>
                      <a:pt x="30438" y="22166"/>
                    </a:cubicBezTo>
                    <a:cubicBezTo>
                      <a:pt x="30773" y="22166"/>
                      <a:pt x="31098" y="21952"/>
                      <a:pt x="31385" y="21400"/>
                    </a:cubicBezTo>
                    <a:cubicBezTo>
                      <a:pt x="32024" y="20121"/>
                      <a:pt x="32390" y="18683"/>
                      <a:pt x="32481" y="17245"/>
                    </a:cubicBezTo>
                    <a:cubicBezTo>
                      <a:pt x="32709" y="14392"/>
                      <a:pt x="31933" y="11448"/>
                      <a:pt x="30404" y="9028"/>
                    </a:cubicBezTo>
                    <a:cubicBezTo>
                      <a:pt x="27893" y="5057"/>
                      <a:pt x="23648" y="2432"/>
                      <a:pt x="19174" y="1017"/>
                    </a:cubicBezTo>
                    <a:cubicBezTo>
                      <a:pt x="17220" y="414"/>
                      <a:pt x="15190" y="0"/>
                      <a:pt x="13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4"/>
              <p:cNvSpPr/>
              <p:nvPr/>
            </p:nvSpPr>
            <p:spPr>
              <a:xfrm>
                <a:off x="7391977" y="3118789"/>
                <a:ext cx="162009" cy="61390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953" extrusionOk="0">
                    <a:moveTo>
                      <a:pt x="914" y="1"/>
                    </a:moveTo>
                    <a:cubicBezTo>
                      <a:pt x="891" y="1"/>
                      <a:pt x="845" y="1"/>
                      <a:pt x="845" y="23"/>
                    </a:cubicBezTo>
                    <a:cubicBezTo>
                      <a:pt x="617" y="389"/>
                      <a:pt x="412" y="754"/>
                      <a:pt x="252" y="1142"/>
                    </a:cubicBezTo>
                    <a:cubicBezTo>
                      <a:pt x="92" y="1530"/>
                      <a:pt x="1" y="1963"/>
                      <a:pt x="24" y="2397"/>
                    </a:cubicBezTo>
                    <a:cubicBezTo>
                      <a:pt x="69" y="2831"/>
                      <a:pt x="229" y="3265"/>
                      <a:pt x="571" y="3561"/>
                    </a:cubicBezTo>
                    <a:cubicBezTo>
                      <a:pt x="886" y="3834"/>
                      <a:pt x="1296" y="3952"/>
                      <a:pt x="1697" y="3952"/>
                    </a:cubicBezTo>
                    <a:cubicBezTo>
                      <a:pt x="1732" y="3952"/>
                      <a:pt x="1768" y="3951"/>
                      <a:pt x="1804" y="3949"/>
                    </a:cubicBezTo>
                    <a:cubicBezTo>
                      <a:pt x="2671" y="3926"/>
                      <a:pt x="3447" y="3493"/>
                      <a:pt x="4132" y="2991"/>
                    </a:cubicBezTo>
                    <a:cubicBezTo>
                      <a:pt x="4567" y="2661"/>
                      <a:pt x="4972" y="2272"/>
                      <a:pt x="5328" y="1837"/>
                    </a:cubicBezTo>
                    <a:lnTo>
                      <a:pt x="5328" y="1837"/>
                    </a:lnTo>
                    <a:cubicBezTo>
                      <a:pt x="5306" y="1916"/>
                      <a:pt x="5288" y="1996"/>
                      <a:pt x="5273" y="2078"/>
                    </a:cubicBezTo>
                    <a:cubicBezTo>
                      <a:pt x="5182" y="2443"/>
                      <a:pt x="5228" y="2854"/>
                      <a:pt x="5410" y="3196"/>
                    </a:cubicBezTo>
                    <a:cubicBezTo>
                      <a:pt x="5524" y="3356"/>
                      <a:pt x="5661" y="3516"/>
                      <a:pt x="5821" y="3607"/>
                    </a:cubicBezTo>
                    <a:cubicBezTo>
                      <a:pt x="5973" y="3702"/>
                      <a:pt x="6141" y="3750"/>
                      <a:pt x="6312" y="3750"/>
                    </a:cubicBezTo>
                    <a:cubicBezTo>
                      <a:pt x="6346" y="3750"/>
                      <a:pt x="6380" y="3748"/>
                      <a:pt x="6415" y="3744"/>
                    </a:cubicBezTo>
                    <a:cubicBezTo>
                      <a:pt x="6803" y="3744"/>
                      <a:pt x="7145" y="3584"/>
                      <a:pt x="7465" y="3401"/>
                    </a:cubicBezTo>
                    <a:cubicBezTo>
                      <a:pt x="8720" y="2648"/>
                      <a:pt x="9747" y="1530"/>
                      <a:pt x="10409" y="252"/>
                    </a:cubicBezTo>
                    <a:cubicBezTo>
                      <a:pt x="10432" y="229"/>
                      <a:pt x="10432" y="183"/>
                      <a:pt x="10409" y="183"/>
                    </a:cubicBezTo>
                    <a:cubicBezTo>
                      <a:pt x="10386" y="172"/>
                      <a:pt x="10369" y="166"/>
                      <a:pt x="10355" y="166"/>
                    </a:cubicBezTo>
                    <a:cubicBezTo>
                      <a:pt x="10341" y="166"/>
                      <a:pt x="10329" y="172"/>
                      <a:pt x="10318" y="183"/>
                    </a:cubicBezTo>
                    <a:cubicBezTo>
                      <a:pt x="9633" y="1439"/>
                      <a:pt x="8606" y="2511"/>
                      <a:pt x="7373" y="3242"/>
                    </a:cubicBezTo>
                    <a:cubicBezTo>
                      <a:pt x="7077" y="3401"/>
                      <a:pt x="6734" y="3538"/>
                      <a:pt x="6392" y="3561"/>
                    </a:cubicBezTo>
                    <a:cubicBezTo>
                      <a:pt x="6072" y="3561"/>
                      <a:pt x="5753" y="3379"/>
                      <a:pt x="5593" y="3082"/>
                    </a:cubicBezTo>
                    <a:cubicBezTo>
                      <a:pt x="5433" y="2808"/>
                      <a:pt x="5410" y="2443"/>
                      <a:pt x="5479" y="2100"/>
                    </a:cubicBezTo>
                    <a:cubicBezTo>
                      <a:pt x="5547" y="1781"/>
                      <a:pt x="5707" y="1439"/>
                      <a:pt x="5844" y="1119"/>
                    </a:cubicBezTo>
                    <a:lnTo>
                      <a:pt x="5844" y="1119"/>
                    </a:lnTo>
                    <a:cubicBezTo>
                      <a:pt x="5844" y="1119"/>
                      <a:pt x="5844" y="1119"/>
                      <a:pt x="5844" y="1119"/>
                    </a:cubicBezTo>
                    <a:cubicBezTo>
                      <a:pt x="5867" y="1073"/>
                      <a:pt x="5844" y="1005"/>
                      <a:pt x="5798" y="982"/>
                    </a:cubicBezTo>
                    <a:cubicBezTo>
                      <a:pt x="5782" y="974"/>
                      <a:pt x="5762" y="968"/>
                      <a:pt x="5742" y="968"/>
                    </a:cubicBezTo>
                    <a:cubicBezTo>
                      <a:pt x="5709" y="968"/>
                      <a:pt x="5676" y="984"/>
                      <a:pt x="5661" y="1028"/>
                    </a:cubicBezTo>
                    <a:cubicBezTo>
                      <a:pt x="5660" y="1030"/>
                      <a:pt x="5658" y="1033"/>
                      <a:pt x="5656" y="1036"/>
                    </a:cubicBezTo>
                    <a:lnTo>
                      <a:pt x="5656" y="1036"/>
                    </a:lnTo>
                    <a:lnTo>
                      <a:pt x="5639" y="1028"/>
                    </a:lnTo>
                    <a:cubicBezTo>
                      <a:pt x="5624" y="1063"/>
                      <a:pt x="5608" y="1098"/>
                      <a:pt x="5593" y="1134"/>
                    </a:cubicBezTo>
                    <a:lnTo>
                      <a:pt x="5593" y="1134"/>
                    </a:lnTo>
                    <a:cubicBezTo>
                      <a:pt x="5168" y="1776"/>
                      <a:pt x="4623" y="2355"/>
                      <a:pt x="3995" y="2831"/>
                    </a:cubicBezTo>
                    <a:cubicBezTo>
                      <a:pt x="3356" y="3333"/>
                      <a:pt x="2603" y="3744"/>
                      <a:pt x="1781" y="3767"/>
                    </a:cubicBezTo>
                    <a:cubicBezTo>
                      <a:pt x="1743" y="3769"/>
                      <a:pt x="1705" y="3770"/>
                      <a:pt x="1667" y="3770"/>
                    </a:cubicBezTo>
                    <a:cubicBezTo>
                      <a:pt x="1314" y="3770"/>
                      <a:pt x="953" y="3672"/>
                      <a:pt x="685" y="3424"/>
                    </a:cubicBezTo>
                    <a:cubicBezTo>
                      <a:pt x="389" y="3173"/>
                      <a:pt x="229" y="2785"/>
                      <a:pt x="183" y="2374"/>
                    </a:cubicBezTo>
                    <a:cubicBezTo>
                      <a:pt x="92" y="1553"/>
                      <a:pt x="526" y="799"/>
                      <a:pt x="914" y="69"/>
                    </a:cubicBezTo>
                    <a:cubicBezTo>
                      <a:pt x="937" y="46"/>
                      <a:pt x="937" y="23"/>
                      <a:pt x="9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4"/>
              <p:cNvSpPr/>
              <p:nvPr/>
            </p:nvSpPr>
            <p:spPr>
              <a:xfrm>
                <a:off x="7246629" y="3137226"/>
                <a:ext cx="52476" cy="4589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955" extrusionOk="0">
                    <a:moveTo>
                      <a:pt x="388" y="0"/>
                    </a:moveTo>
                    <a:cubicBezTo>
                      <a:pt x="366" y="0"/>
                      <a:pt x="343" y="23"/>
                      <a:pt x="320" y="46"/>
                    </a:cubicBezTo>
                    <a:cubicBezTo>
                      <a:pt x="160" y="571"/>
                      <a:pt x="0" y="1119"/>
                      <a:pt x="92" y="1689"/>
                    </a:cubicBezTo>
                    <a:cubicBezTo>
                      <a:pt x="137" y="1986"/>
                      <a:pt x="229" y="2260"/>
                      <a:pt x="411" y="2488"/>
                    </a:cubicBezTo>
                    <a:cubicBezTo>
                      <a:pt x="594" y="2717"/>
                      <a:pt x="890" y="2899"/>
                      <a:pt x="1187" y="2945"/>
                    </a:cubicBezTo>
                    <a:cubicBezTo>
                      <a:pt x="1241" y="2951"/>
                      <a:pt x="1295" y="2954"/>
                      <a:pt x="1349" y="2954"/>
                    </a:cubicBezTo>
                    <a:cubicBezTo>
                      <a:pt x="1887" y="2954"/>
                      <a:pt x="2405" y="2652"/>
                      <a:pt x="2717" y="2237"/>
                    </a:cubicBezTo>
                    <a:cubicBezTo>
                      <a:pt x="3059" y="1781"/>
                      <a:pt x="3219" y="1233"/>
                      <a:pt x="3356" y="685"/>
                    </a:cubicBezTo>
                    <a:cubicBezTo>
                      <a:pt x="3378" y="662"/>
                      <a:pt x="3356" y="640"/>
                      <a:pt x="3333" y="640"/>
                    </a:cubicBezTo>
                    <a:cubicBezTo>
                      <a:pt x="3326" y="633"/>
                      <a:pt x="3317" y="630"/>
                      <a:pt x="3309" y="630"/>
                    </a:cubicBezTo>
                    <a:cubicBezTo>
                      <a:pt x="3287" y="630"/>
                      <a:pt x="3264" y="646"/>
                      <a:pt x="3264" y="662"/>
                    </a:cubicBezTo>
                    <a:cubicBezTo>
                      <a:pt x="3082" y="1187"/>
                      <a:pt x="2876" y="1689"/>
                      <a:pt x="2557" y="2100"/>
                    </a:cubicBezTo>
                    <a:cubicBezTo>
                      <a:pt x="2270" y="2469"/>
                      <a:pt x="1818" y="2727"/>
                      <a:pt x="1366" y="2727"/>
                    </a:cubicBezTo>
                    <a:cubicBezTo>
                      <a:pt x="1314" y="2727"/>
                      <a:pt x="1262" y="2724"/>
                      <a:pt x="1210" y="2717"/>
                    </a:cubicBezTo>
                    <a:cubicBezTo>
                      <a:pt x="708" y="2671"/>
                      <a:pt x="366" y="2169"/>
                      <a:pt x="274" y="1667"/>
                    </a:cubicBezTo>
                    <a:cubicBezTo>
                      <a:pt x="160" y="1142"/>
                      <a:pt x="297" y="594"/>
                      <a:pt x="434" y="69"/>
                    </a:cubicBezTo>
                    <a:cubicBezTo>
                      <a:pt x="434" y="46"/>
                      <a:pt x="411" y="23"/>
                      <a:pt x="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4"/>
              <p:cNvSpPr/>
              <p:nvPr/>
            </p:nvSpPr>
            <p:spPr>
              <a:xfrm>
                <a:off x="7630577" y="3189336"/>
                <a:ext cx="90400" cy="124085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7990" extrusionOk="0">
                    <a:moveTo>
                      <a:pt x="69" y="1"/>
                    </a:moveTo>
                    <a:cubicBezTo>
                      <a:pt x="23" y="1"/>
                      <a:pt x="0" y="24"/>
                      <a:pt x="0" y="46"/>
                    </a:cubicBezTo>
                    <a:cubicBezTo>
                      <a:pt x="0" y="1576"/>
                      <a:pt x="206" y="3105"/>
                      <a:pt x="594" y="4589"/>
                    </a:cubicBezTo>
                    <a:cubicBezTo>
                      <a:pt x="685" y="4954"/>
                      <a:pt x="799" y="5319"/>
                      <a:pt x="936" y="5684"/>
                    </a:cubicBezTo>
                    <a:cubicBezTo>
                      <a:pt x="1050" y="6049"/>
                      <a:pt x="1187" y="6437"/>
                      <a:pt x="1438" y="6757"/>
                    </a:cubicBezTo>
                    <a:cubicBezTo>
                      <a:pt x="1661" y="7020"/>
                      <a:pt x="2010" y="7248"/>
                      <a:pt x="2388" y="7248"/>
                    </a:cubicBezTo>
                    <a:cubicBezTo>
                      <a:pt x="2436" y="7248"/>
                      <a:pt x="2485" y="7244"/>
                      <a:pt x="2534" y="7236"/>
                    </a:cubicBezTo>
                    <a:cubicBezTo>
                      <a:pt x="2743" y="7215"/>
                      <a:pt x="2914" y="7099"/>
                      <a:pt x="3046" y="6939"/>
                    </a:cubicBezTo>
                    <a:lnTo>
                      <a:pt x="3046" y="6939"/>
                    </a:lnTo>
                    <a:cubicBezTo>
                      <a:pt x="3102" y="7122"/>
                      <a:pt x="3194" y="7294"/>
                      <a:pt x="3310" y="7442"/>
                    </a:cubicBezTo>
                    <a:cubicBezTo>
                      <a:pt x="3584" y="7761"/>
                      <a:pt x="3972" y="7990"/>
                      <a:pt x="4383" y="7990"/>
                    </a:cubicBezTo>
                    <a:cubicBezTo>
                      <a:pt x="4793" y="7990"/>
                      <a:pt x="5181" y="7761"/>
                      <a:pt x="5433" y="7442"/>
                    </a:cubicBezTo>
                    <a:cubicBezTo>
                      <a:pt x="5684" y="7122"/>
                      <a:pt x="5821" y="6711"/>
                      <a:pt x="5729" y="6323"/>
                    </a:cubicBezTo>
                    <a:cubicBezTo>
                      <a:pt x="5729" y="6278"/>
                      <a:pt x="5706" y="6278"/>
                      <a:pt x="5661" y="6278"/>
                    </a:cubicBezTo>
                    <a:cubicBezTo>
                      <a:pt x="5638" y="6278"/>
                      <a:pt x="5615" y="6301"/>
                      <a:pt x="5638" y="6346"/>
                    </a:cubicBezTo>
                    <a:cubicBezTo>
                      <a:pt x="5752" y="7077"/>
                      <a:pt x="5090" y="7807"/>
                      <a:pt x="4383" y="7807"/>
                    </a:cubicBezTo>
                    <a:cubicBezTo>
                      <a:pt x="3781" y="7788"/>
                      <a:pt x="3272" y="7258"/>
                      <a:pt x="3201" y="6689"/>
                    </a:cubicBezTo>
                    <a:lnTo>
                      <a:pt x="3201" y="6689"/>
                    </a:lnTo>
                    <a:cubicBezTo>
                      <a:pt x="3250" y="6557"/>
                      <a:pt x="3262" y="6408"/>
                      <a:pt x="3218" y="6278"/>
                    </a:cubicBezTo>
                    <a:cubicBezTo>
                      <a:pt x="3196" y="6232"/>
                      <a:pt x="3173" y="6209"/>
                      <a:pt x="3150" y="6209"/>
                    </a:cubicBezTo>
                    <a:cubicBezTo>
                      <a:pt x="3137" y="6205"/>
                      <a:pt x="3126" y="6203"/>
                      <a:pt x="3115" y="6203"/>
                    </a:cubicBezTo>
                    <a:cubicBezTo>
                      <a:pt x="3066" y="6203"/>
                      <a:pt x="3032" y="6240"/>
                      <a:pt x="3013" y="6278"/>
                    </a:cubicBezTo>
                    <a:cubicBezTo>
                      <a:pt x="2986" y="6398"/>
                      <a:pt x="2979" y="6521"/>
                      <a:pt x="2989" y="6642"/>
                    </a:cubicBezTo>
                    <a:lnTo>
                      <a:pt x="2989" y="6642"/>
                    </a:lnTo>
                    <a:cubicBezTo>
                      <a:pt x="2908" y="6833"/>
                      <a:pt x="2719" y="6993"/>
                      <a:pt x="2511" y="7008"/>
                    </a:cubicBezTo>
                    <a:cubicBezTo>
                      <a:pt x="2462" y="7018"/>
                      <a:pt x="2413" y="7023"/>
                      <a:pt x="2365" y="7023"/>
                    </a:cubicBezTo>
                    <a:cubicBezTo>
                      <a:pt x="2073" y="7023"/>
                      <a:pt x="1794" y="6855"/>
                      <a:pt x="1598" y="6620"/>
                    </a:cubicBezTo>
                    <a:cubicBezTo>
                      <a:pt x="1370" y="6346"/>
                      <a:pt x="1233" y="5981"/>
                      <a:pt x="1119" y="5639"/>
                    </a:cubicBezTo>
                    <a:cubicBezTo>
                      <a:pt x="982" y="5273"/>
                      <a:pt x="867" y="4908"/>
                      <a:pt x="776" y="4543"/>
                    </a:cubicBezTo>
                    <a:cubicBezTo>
                      <a:pt x="365" y="3082"/>
                      <a:pt x="160" y="1576"/>
                      <a:pt x="114" y="46"/>
                    </a:cubicBezTo>
                    <a:cubicBezTo>
                      <a:pt x="114" y="24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4"/>
              <p:cNvSpPr/>
              <p:nvPr/>
            </p:nvSpPr>
            <p:spPr>
              <a:xfrm>
                <a:off x="7313634" y="3016899"/>
                <a:ext cx="80476" cy="67183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4326" extrusionOk="0">
                    <a:moveTo>
                      <a:pt x="1646" y="0"/>
                    </a:moveTo>
                    <a:cubicBezTo>
                      <a:pt x="1636" y="0"/>
                      <a:pt x="1628" y="3"/>
                      <a:pt x="1621" y="10"/>
                    </a:cubicBezTo>
                    <a:cubicBezTo>
                      <a:pt x="1233" y="284"/>
                      <a:pt x="845" y="535"/>
                      <a:pt x="525" y="923"/>
                    </a:cubicBezTo>
                    <a:cubicBezTo>
                      <a:pt x="206" y="1288"/>
                      <a:pt x="0" y="1790"/>
                      <a:pt x="69" y="2292"/>
                    </a:cubicBezTo>
                    <a:cubicBezTo>
                      <a:pt x="92" y="2543"/>
                      <a:pt x="183" y="2794"/>
                      <a:pt x="365" y="2977"/>
                    </a:cubicBezTo>
                    <a:cubicBezTo>
                      <a:pt x="525" y="3182"/>
                      <a:pt x="776" y="3296"/>
                      <a:pt x="1027" y="3342"/>
                    </a:cubicBezTo>
                    <a:cubicBezTo>
                      <a:pt x="1069" y="3346"/>
                      <a:pt x="1110" y="3347"/>
                      <a:pt x="1151" y="3347"/>
                    </a:cubicBezTo>
                    <a:cubicBezTo>
                      <a:pt x="1444" y="3347"/>
                      <a:pt x="1727" y="3257"/>
                      <a:pt x="1969" y="3105"/>
                    </a:cubicBezTo>
                    <a:lnTo>
                      <a:pt x="1969" y="3105"/>
                    </a:lnTo>
                    <a:cubicBezTo>
                      <a:pt x="1965" y="3138"/>
                      <a:pt x="1963" y="3172"/>
                      <a:pt x="1963" y="3205"/>
                    </a:cubicBezTo>
                    <a:cubicBezTo>
                      <a:pt x="1963" y="3411"/>
                      <a:pt x="2009" y="3616"/>
                      <a:pt x="2123" y="3799"/>
                    </a:cubicBezTo>
                    <a:cubicBezTo>
                      <a:pt x="2337" y="4163"/>
                      <a:pt x="2752" y="4326"/>
                      <a:pt x="3142" y="4326"/>
                    </a:cubicBezTo>
                    <a:cubicBezTo>
                      <a:pt x="3168" y="4326"/>
                      <a:pt x="3193" y="4325"/>
                      <a:pt x="3219" y="4324"/>
                    </a:cubicBezTo>
                    <a:cubicBezTo>
                      <a:pt x="3630" y="4301"/>
                      <a:pt x="4018" y="4141"/>
                      <a:pt x="4337" y="3913"/>
                    </a:cubicBezTo>
                    <a:cubicBezTo>
                      <a:pt x="4657" y="3662"/>
                      <a:pt x="4908" y="3365"/>
                      <a:pt x="5159" y="3091"/>
                    </a:cubicBezTo>
                    <a:cubicBezTo>
                      <a:pt x="5182" y="3068"/>
                      <a:pt x="5182" y="3023"/>
                      <a:pt x="5159" y="3000"/>
                    </a:cubicBezTo>
                    <a:cubicBezTo>
                      <a:pt x="5136" y="3000"/>
                      <a:pt x="5113" y="3000"/>
                      <a:pt x="5090" y="3023"/>
                    </a:cubicBezTo>
                    <a:cubicBezTo>
                      <a:pt x="4816" y="3296"/>
                      <a:pt x="4543" y="3548"/>
                      <a:pt x="4246" y="3776"/>
                    </a:cubicBezTo>
                    <a:cubicBezTo>
                      <a:pt x="3926" y="3981"/>
                      <a:pt x="3584" y="4118"/>
                      <a:pt x="3219" y="4118"/>
                    </a:cubicBezTo>
                    <a:cubicBezTo>
                      <a:pt x="3193" y="4120"/>
                      <a:pt x="3167" y="4121"/>
                      <a:pt x="3141" y="4121"/>
                    </a:cubicBezTo>
                    <a:cubicBezTo>
                      <a:pt x="2802" y="4121"/>
                      <a:pt x="2475" y="3981"/>
                      <a:pt x="2306" y="3685"/>
                    </a:cubicBezTo>
                    <a:cubicBezTo>
                      <a:pt x="2123" y="3411"/>
                      <a:pt x="2123" y="2977"/>
                      <a:pt x="2374" y="2772"/>
                    </a:cubicBezTo>
                    <a:lnTo>
                      <a:pt x="2364" y="2761"/>
                    </a:lnTo>
                    <a:lnTo>
                      <a:pt x="2364" y="2761"/>
                    </a:lnTo>
                    <a:cubicBezTo>
                      <a:pt x="2367" y="2757"/>
                      <a:pt x="2371" y="2753"/>
                      <a:pt x="2374" y="2749"/>
                    </a:cubicBezTo>
                    <a:cubicBezTo>
                      <a:pt x="2420" y="2703"/>
                      <a:pt x="2420" y="2657"/>
                      <a:pt x="2374" y="2612"/>
                    </a:cubicBezTo>
                    <a:cubicBezTo>
                      <a:pt x="2351" y="2589"/>
                      <a:pt x="2323" y="2578"/>
                      <a:pt x="2294" y="2578"/>
                    </a:cubicBezTo>
                    <a:cubicBezTo>
                      <a:pt x="2266" y="2578"/>
                      <a:pt x="2237" y="2589"/>
                      <a:pt x="2214" y="2612"/>
                    </a:cubicBezTo>
                    <a:cubicBezTo>
                      <a:pt x="2174" y="2646"/>
                      <a:pt x="2138" y="2686"/>
                      <a:pt x="2107" y="2731"/>
                    </a:cubicBezTo>
                    <a:lnTo>
                      <a:pt x="2107" y="2731"/>
                    </a:lnTo>
                    <a:cubicBezTo>
                      <a:pt x="1857" y="2979"/>
                      <a:pt x="1508" y="3143"/>
                      <a:pt x="1162" y="3143"/>
                    </a:cubicBezTo>
                    <a:cubicBezTo>
                      <a:pt x="1125" y="3143"/>
                      <a:pt x="1087" y="3141"/>
                      <a:pt x="1050" y="3137"/>
                    </a:cubicBezTo>
                    <a:cubicBezTo>
                      <a:pt x="845" y="3114"/>
                      <a:pt x="639" y="3023"/>
                      <a:pt x="502" y="2863"/>
                    </a:cubicBezTo>
                    <a:cubicBezTo>
                      <a:pt x="343" y="2703"/>
                      <a:pt x="274" y="2498"/>
                      <a:pt x="229" y="2269"/>
                    </a:cubicBezTo>
                    <a:cubicBezTo>
                      <a:pt x="183" y="1813"/>
                      <a:pt x="343" y="1356"/>
                      <a:pt x="639" y="1014"/>
                    </a:cubicBezTo>
                    <a:cubicBezTo>
                      <a:pt x="936" y="649"/>
                      <a:pt x="1301" y="375"/>
                      <a:pt x="1689" y="101"/>
                    </a:cubicBezTo>
                    <a:cubicBezTo>
                      <a:pt x="1712" y="78"/>
                      <a:pt x="1712" y="55"/>
                      <a:pt x="1712" y="32"/>
                    </a:cubicBezTo>
                    <a:cubicBezTo>
                      <a:pt x="1696" y="16"/>
                      <a:pt x="1669" y="0"/>
                      <a:pt x="16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4"/>
              <p:cNvSpPr/>
              <p:nvPr/>
            </p:nvSpPr>
            <p:spPr>
              <a:xfrm>
                <a:off x="7666735" y="3138997"/>
                <a:ext cx="52119" cy="6300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57" extrusionOk="0">
                    <a:moveTo>
                      <a:pt x="46" y="1"/>
                    </a:moveTo>
                    <a:cubicBezTo>
                      <a:pt x="23" y="1"/>
                      <a:pt x="0" y="23"/>
                      <a:pt x="23" y="46"/>
                    </a:cubicBezTo>
                    <a:cubicBezTo>
                      <a:pt x="160" y="1028"/>
                      <a:pt x="525" y="1964"/>
                      <a:pt x="1027" y="2808"/>
                    </a:cubicBezTo>
                    <a:cubicBezTo>
                      <a:pt x="1279" y="3242"/>
                      <a:pt x="1552" y="3675"/>
                      <a:pt x="2032" y="3949"/>
                    </a:cubicBezTo>
                    <a:cubicBezTo>
                      <a:pt x="2174" y="4021"/>
                      <a:pt x="2344" y="4056"/>
                      <a:pt x="2512" y="4056"/>
                    </a:cubicBezTo>
                    <a:cubicBezTo>
                      <a:pt x="2613" y="4056"/>
                      <a:pt x="2714" y="4043"/>
                      <a:pt x="2808" y="4018"/>
                    </a:cubicBezTo>
                    <a:cubicBezTo>
                      <a:pt x="3059" y="3949"/>
                      <a:pt x="3287" y="3744"/>
                      <a:pt x="3356" y="3493"/>
                    </a:cubicBezTo>
                    <a:cubicBezTo>
                      <a:pt x="3356" y="3470"/>
                      <a:pt x="3333" y="3424"/>
                      <a:pt x="3310" y="3424"/>
                    </a:cubicBezTo>
                    <a:cubicBezTo>
                      <a:pt x="3287" y="3424"/>
                      <a:pt x="3264" y="3424"/>
                      <a:pt x="3241" y="3447"/>
                    </a:cubicBezTo>
                    <a:cubicBezTo>
                      <a:pt x="3173" y="3675"/>
                      <a:pt x="2968" y="3812"/>
                      <a:pt x="2762" y="3858"/>
                    </a:cubicBezTo>
                    <a:cubicBezTo>
                      <a:pt x="2690" y="3872"/>
                      <a:pt x="2618" y="3880"/>
                      <a:pt x="2547" y="3880"/>
                    </a:cubicBezTo>
                    <a:cubicBezTo>
                      <a:pt x="2394" y="3880"/>
                      <a:pt x="2248" y="3845"/>
                      <a:pt x="2123" y="3767"/>
                    </a:cubicBezTo>
                    <a:cubicBezTo>
                      <a:pt x="1712" y="3538"/>
                      <a:pt x="1461" y="3105"/>
                      <a:pt x="1210" y="2717"/>
                    </a:cubicBezTo>
                    <a:cubicBezTo>
                      <a:pt x="708" y="1895"/>
                      <a:pt x="343" y="982"/>
                      <a:pt x="114" y="46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4"/>
              <p:cNvSpPr/>
              <p:nvPr/>
            </p:nvSpPr>
            <p:spPr>
              <a:xfrm>
                <a:off x="7462880" y="3037697"/>
                <a:ext cx="58502" cy="3506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2258" extrusionOk="0">
                    <a:moveTo>
                      <a:pt x="711" y="0"/>
                    </a:moveTo>
                    <a:cubicBezTo>
                      <a:pt x="697" y="0"/>
                      <a:pt x="686" y="6"/>
                      <a:pt x="686" y="17"/>
                    </a:cubicBezTo>
                    <a:cubicBezTo>
                      <a:pt x="366" y="360"/>
                      <a:pt x="24" y="771"/>
                      <a:pt x="24" y="1296"/>
                    </a:cubicBezTo>
                    <a:cubicBezTo>
                      <a:pt x="1" y="1547"/>
                      <a:pt x="92" y="1821"/>
                      <a:pt x="275" y="2003"/>
                    </a:cubicBezTo>
                    <a:cubicBezTo>
                      <a:pt x="480" y="2186"/>
                      <a:pt x="754" y="2254"/>
                      <a:pt x="1005" y="2254"/>
                    </a:cubicBezTo>
                    <a:cubicBezTo>
                      <a:pt x="1047" y="2256"/>
                      <a:pt x="1089" y="2257"/>
                      <a:pt x="1130" y="2257"/>
                    </a:cubicBezTo>
                    <a:cubicBezTo>
                      <a:pt x="1568" y="2257"/>
                      <a:pt x="2003" y="2153"/>
                      <a:pt x="2420" y="2049"/>
                    </a:cubicBezTo>
                    <a:cubicBezTo>
                      <a:pt x="2877" y="1912"/>
                      <a:pt x="3310" y="1729"/>
                      <a:pt x="3721" y="1501"/>
                    </a:cubicBezTo>
                    <a:cubicBezTo>
                      <a:pt x="3744" y="1478"/>
                      <a:pt x="3767" y="1455"/>
                      <a:pt x="3744" y="1433"/>
                    </a:cubicBezTo>
                    <a:cubicBezTo>
                      <a:pt x="3744" y="1416"/>
                      <a:pt x="3721" y="1400"/>
                      <a:pt x="3700" y="1400"/>
                    </a:cubicBezTo>
                    <a:cubicBezTo>
                      <a:pt x="3691" y="1400"/>
                      <a:pt x="3682" y="1403"/>
                      <a:pt x="3676" y="1410"/>
                    </a:cubicBezTo>
                    <a:cubicBezTo>
                      <a:pt x="3242" y="1592"/>
                      <a:pt x="2808" y="1752"/>
                      <a:pt x="2375" y="1843"/>
                    </a:cubicBezTo>
                    <a:cubicBezTo>
                      <a:pt x="1918" y="1957"/>
                      <a:pt x="1439" y="2049"/>
                      <a:pt x="1005" y="2049"/>
                    </a:cubicBezTo>
                    <a:cubicBezTo>
                      <a:pt x="777" y="2049"/>
                      <a:pt x="571" y="1980"/>
                      <a:pt x="434" y="1843"/>
                    </a:cubicBezTo>
                    <a:cubicBezTo>
                      <a:pt x="275" y="1729"/>
                      <a:pt x="206" y="1501"/>
                      <a:pt x="206" y="1296"/>
                    </a:cubicBezTo>
                    <a:cubicBezTo>
                      <a:pt x="183" y="862"/>
                      <a:pt x="480" y="451"/>
                      <a:pt x="754" y="86"/>
                    </a:cubicBezTo>
                    <a:cubicBezTo>
                      <a:pt x="777" y="63"/>
                      <a:pt x="777" y="40"/>
                      <a:pt x="754" y="17"/>
                    </a:cubicBezTo>
                    <a:cubicBezTo>
                      <a:pt x="743" y="6"/>
                      <a:pt x="725" y="0"/>
                      <a:pt x="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4"/>
              <p:cNvSpPr/>
              <p:nvPr/>
            </p:nvSpPr>
            <p:spPr>
              <a:xfrm>
                <a:off x="7563914" y="3476150"/>
                <a:ext cx="62772" cy="41434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668" extrusionOk="0">
                    <a:moveTo>
                      <a:pt x="3995" y="0"/>
                    </a:moveTo>
                    <a:cubicBezTo>
                      <a:pt x="3973" y="0"/>
                      <a:pt x="3950" y="23"/>
                      <a:pt x="3927" y="46"/>
                    </a:cubicBezTo>
                    <a:cubicBezTo>
                      <a:pt x="3676" y="845"/>
                      <a:pt x="3151" y="1530"/>
                      <a:pt x="2443" y="1986"/>
                    </a:cubicBezTo>
                    <a:cubicBezTo>
                      <a:pt x="1892" y="2335"/>
                      <a:pt x="1223" y="2522"/>
                      <a:pt x="554" y="2522"/>
                    </a:cubicBezTo>
                    <a:cubicBezTo>
                      <a:pt x="392" y="2522"/>
                      <a:pt x="230" y="2511"/>
                      <a:pt x="69" y="2488"/>
                    </a:cubicBezTo>
                    <a:cubicBezTo>
                      <a:pt x="47" y="2488"/>
                      <a:pt x="24" y="2488"/>
                      <a:pt x="1" y="2534"/>
                    </a:cubicBezTo>
                    <a:cubicBezTo>
                      <a:pt x="1" y="2557"/>
                      <a:pt x="24" y="2580"/>
                      <a:pt x="47" y="2580"/>
                    </a:cubicBezTo>
                    <a:cubicBezTo>
                      <a:pt x="291" y="2639"/>
                      <a:pt x="543" y="2668"/>
                      <a:pt x="795" y="2668"/>
                    </a:cubicBezTo>
                    <a:cubicBezTo>
                      <a:pt x="1415" y="2668"/>
                      <a:pt x="2038" y="2493"/>
                      <a:pt x="2557" y="2169"/>
                    </a:cubicBezTo>
                    <a:cubicBezTo>
                      <a:pt x="3311" y="1689"/>
                      <a:pt x="3858" y="913"/>
                      <a:pt x="4041" y="69"/>
                    </a:cubicBezTo>
                    <a:cubicBezTo>
                      <a:pt x="4041" y="46"/>
                      <a:pt x="4018" y="23"/>
                      <a:pt x="3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4"/>
              <p:cNvSpPr/>
              <p:nvPr/>
            </p:nvSpPr>
            <p:spPr>
              <a:xfrm>
                <a:off x="7622765" y="3038551"/>
                <a:ext cx="71624" cy="64418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148" extrusionOk="0">
                    <a:moveTo>
                      <a:pt x="3869" y="0"/>
                    </a:moveTo>
                    <a:cubicBezTo>
                      <a:pt x="3803" y="0"/>
                      <a:pt x="3737" y="10"/>
                      <a:pt x="3676" y="31"/>
                    </a:cubicBezTo>
                    <a:cubicBezTo>
                      <a:pt x="3470" y="76"/>
                      <a:pt x="3288" y="213"/>
                      <a:pt x="3128" y="328"/>
                    </a:cubicBezTo>
                    <a:cubicBezTo>
                      <a:pt x="1941" y="1218"/>
                      <a:pt x="891" y="2291"/>
                      <a:pt x="1" y="3477"/>
                    </a:cubicBezTo>
                    <a:lnTo>
                      <a:pt x="206" y="4048"/>
                    </a:lnTo>
                    <a:cubicBezTo>
                      <a:pt x="638" y="4114"/>
                      <a:pt x="1076" y="4148"/>
                      <a:pt x="1515" y="4148"/>
                    </a:cubicBezTo>
                    <a:cubicBezTo>
                      <a:pt x="2284" y="4148"/>
                      <a:pt x="3057" y="4046"/>
                      <a:pt x="3813" y="3843"/>
                    </a:cubicBezTo>
                    <a:cubicBezTo>
                      <a:pt x="4018" y="3797"/>
                      <a:pt x="4224" y="3729"/>
                      <a:pt x="4383" y="3569"/>
                    </a:cubicBezTo>
                    <a:cubicBezTo>
                      <a:pt x="4543" y="3432"/>
                      <a:pt x="4612" y="3181"/>
                      <a:pt x="4498" y="2998"/>
                    </a:cubicBezTo>
                    <a:cubicBezTo>
                      <a:pt x="4405" y="2853"/>
                      <a:pt x="4245" y="2807"/>
                      <a:pt x="4069" y="2807"/>
                    </a:cubicBezTo>
                    <a:cubicBezTo>
                      <a:pt x="3939" y="2807"/>
                      <a:pt x="3802" y="2832"/>
                      <a:pt x="3676" y="2861"/>
                    </a:cubicBezTo>
                    <a:cubicBezTo>
                      <a:pt x="2649" y="3135"/>
                      <a:pt x="1622" y="3386"/>
                      <a:pt x="594" y="3660"/>
                    </a:cubicBezTo>
                    <a:cubicBezTo>
                      <a:pt x="1827" y="3044"/>
                      <a:pt x="2968" y="2245"/>
                      <a:pt x="3950" y="1263"/>
                    </a:cubicBezTo>
                    <a:cubicBezTo>
                      <a:pt x="4087" y="1104"/>
                      <a:pt x="4246" y="967"/>
                      <a:pt x="4315" y="761"/>
                    </a:cubicBezTo>
                    <a:cubicBezTo>
                      <a:pt x="4406" y="579"/>
                      <a:pt x="4383" y="328"/>
                      <a:pt x="4269" y="168"/>
                    </a:cubicBezTo>
                    <a:cubicBezTo>
                      <a:pt x="4173" y="56"/>
                      <a:pt x="4022" y="0"/>
                      <a:pt x="38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4"/>
              <p:cNvSpPr/>
              <p:nvPr/>
            </p:nvSpPr>
            <p:spPr>
              <a:xfrm>
                <a:off x="7538753" y="3233773"/>
                <a:ext cx="94702" cy="93227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03" extrusionOk="0">
                    <a:moveTo>
                      <a:pt x="2292" y="0"/>
                    </a:moveTo>
                    <a:cubicBezTo>
                      <a:pt x="2198" y="0"/>
                      <a:pt x="2104" y="12"/>
                      <a:pt x="2009" y="39"/>
                    </a:cubicBezTo>
                    <a:cubicBezTo>
                      <a:pt x="0" y="609"/>
                      <a:pt x="3059" y="4398"/>
                      <a:pt x="3561" y="4900"/>
                    </a:cubicBezTo>
                    <a:cubicBezTo>
                      <a:pt x="3865" y="5218"/>
                      <a:pt x="4882" y="6003"/>
                      <a:pt x="5506" y="6003"/>
                    </a:cubicBezTo>
                    <a:cubicBezTo>
                      <a:pt x="5868" y="6003"/>
                      <a:pt x="6098" y="5739"/>
                      <a:pt x="5981" y="4969"/>
                    </a:cubicBezTo>
                    <a:cubicBezTo>
                      <a:pt x="5981" y="4969"/>
                      <a:pt x="4179" y="0"/>
                      <a:pt x="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4"/>
              <p:cNvSpPr/>
              <p:nvPr/>
            </p:nvSpPr>
            <p:spPr>
              <a:xfrm>
                <a:off x="7285816" y="3179395"/>
                <a:ext cx="128495" cy="59371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3823" extrusionOk="0">
                    <a:moveTo>
                      <a:pt x="5912" y="1"/>
                    </a:moveTo>
                    <a:cubicBezTo>
                      <a:pt x="4032" y="1"/>
                      <a:pt x="901" y="2490"/>
                      <a:pt x="901" y="2490"/>
                    </a:cubicBezTo>
                    <a:cubicBezTo>
                      <a:pt x="0" y="3571"/>
                      <a:pt x="897" y="3822"/>
                      <a:pt x="1811" y="3822"/>
                    </a:cubicBezTo>
                    <a:cubicBezTo>
                      <a:pt x="2286" y="3822"/>
                      <a:pt x="2767" y="3754"/>
                      <a:pt x="3001" y="3699"/>
                    </a:cubicBezTo>
                    <a:cubicBezTo>
                      <a:pt x="3686" y="3540"/>
                      <a:pt x="8274" y="1896"/>
                      <a:pt x="6881" y="367"/>
                    </a:cubicBezTo>
                    <a:cubicBezTo>
                      <a:pt x="6638" y="108"/>
                      <a:pt x="6302" y="1"/>
                      <a:pt x="5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4"/>
              <p:cNvSpPr/>
              <p:nvPr/>
            </p:nvSpPr>
            <p:spPr>
              <a:xfrm>
                <a:off x="7387721" y="3339298"/>
                <a:ext cx="53190" cy="5319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462" y="0"/>
                    </a:moveTo>
                    <a:cubicBezTo>
                      <a:pt x="1185" y="0"/>
                      <a:pt x="929" y="172"/>
                      <a:pt x="708" y="663"/>
                    </a:cubicBezTo>
                    <a:cubicBezTo>
                      <a:pt x="1" y="2261"/>
                      <a:pt x="2260" y="3425"/>
                      <a:pt x="2260" y="3425"/>
                    </a:cubicBezTo>
                    <a:lnTo>
                      <a:pt x="3425" y="914"/>
                    </a:lnTo>
                    <a:cubicBezTo>
                      <a:pt x="2781" y="835"/>
                      <a:pt x="2072" y="0"/>
                      <a:pt x="14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4"/>
              <p:cNvSpPr/>
              <p:nvPr/>
            </p:nvSpPr>
            <p:spPr>
              <a:xfrm>
                <a:off x="7394462" y="3276905"/>
                <a:ext cx="70553" cy="11652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7503" extrusionOk="0">
                    <a:moveTo>
                      <a:pt x="4474" y="1"/>
                    </a:moveTo>
                    <a:cubicBezTo>
                      <a:pt x="4451" y="1"/>
                      <a:pt x="4429" y="23"/>
                      <a:pt x="4406" y="69"/>
                    </a:cubicBezTo>
                    <a:cubicBezTo>
                      <a:pt x="4269" y="1051"/>
                      <a:pt x="4086" y="2032"/>
                      <a:pt x="3858" y="2991"/>
                    </a:cubicBezTo>
                    <a:cubicBezTo>
                      <a:pt x="3721" y="3447"/>
                      <a:pt x="3584" y="3949"/>
                      <a:pt x="3379" y="4360"/>
                    </a:cubicBezTo>
                    <a:cubicBezTo>
                      <a:pt x="3292" y="4556"/>
                      <a:pt x="3142" y="4773"/>
                      <a:pt x="3030" y="4773"/>
                    </a:cubicBezTo>
                    <a:cubicBezTo>
                      <a:pt x="3024" y="4773"/>
                      <a:pt x="3019" y="4772"/>
                      <a:pt x="3013" y="4771"/>
                    </a:cubicBezTo>
                    <a:cubicBezTo>
                      <a:pt x="2808" y="4771"/>
                      <a:pt x="2580" y="4634"/>
                      <a:pt x="2374" y="4520"/>
                    </a:cubicBezTo>
                    <a:cubicBezTo>
                      <a:pt x="2169" y="4383"/>
                      <a:pt x="1963" y="4246"/>
                      <a:pt x="1758" y="4132"/>
                    </a:cubicBezTo>
                    <a:cubicBezTo>
                      <a:pt x="1547" y="4005"/>
                      <a:pt x="1316" y="3878"/>
                      <a:pt x="1029" y="3878"/>
                    </a:cubicBezTo>
                    <a:cubicBezTo>
                      <a:pt x="1006" y="3878"/>
                      <a:pt x="983" y="3879"/>
                      <a:pt x="959" y="3881"/>
                    </a:cubicBezTo>
                    <a:cubicBezTo>
                      <a:pt x="640" y="3904"/>
                      <a:pt x="411" y="4155"/>
                      <a:pt x="274" y="4383"/>
                    </a:cubicBezTo>
                    <a:cubicBezTo>
                      <a:pt x="229" y="4497"/>
                      <a:pt x="160" y="4611"/>
                      <a:pt x="115" y="4748"/>
                    </a:cubicBezTo>
                    <a:lnTo>
                      <a:pt x="46" y="4931"/>
                    </a:lnTo>
                    <a:cubicBezTo>
                      <a:pt x="46" y="4999"/>
                      <a:pt x="46" y="5068"/>
                      <a:pt x="23" y="5136"/>
                    </a:cubicBezTo>
                    <a:cubicBezTo>
                      <a:pt x="0" y="5273"/>
                      <a:pt x="23" y="5410"/>
                      <a:pt x="46" y="5547"/>
                    </a:cubicBezTo>
                    <a:cubicBezTo>
                      <a:pt x="69" y="5661"/>
                      <a:pt x="92" y="5798"/>
                      <a:pt x="160" y="5935"/>
                    </a:cubicBezTo>
                    <a:cubicBezTo>
                      <a:pt x="252" y="6163"/>
                      <a:pt x="411" y="6392"/>
                      <a:pt x="571" y="6574"/>
                    </a:cubicBezTo>
                    <a:cubicBezTo>
                      <a:pt x="913" y="6962"/>
                      <a:pt x="1347" y="7259"/>
                      <a:pt x="1781" y="7487"/>
                    </a:cubicBezTo>
                    <a:cubicBezTo>
                      <a:pt x="1800" y="7497"/>
                      <a:pt x="1815" y="7502"/>
                      <a:pt x="1827" y="7502"/>
                    </a:cubicBezTo>
                    <a:cubicBezTo>
                      <a:pt x="1845" y="7502"/>
                      <a:pt x="1859" y="7491"/>
                      <a:pt x="1872" y="7464"/>
                    </a:cubicBezTo>
                    <a:cubicBezTo>
                      <a:pt x="1895" y="7442"/>
                      <a:pt x="1872" y="7396"/>
                      <a:pt x="1849" y="7396"/>
                    </a:cubicBezTo>
                    <a:cubicBezTo>
                      <a:pt x="1416" y="7145"/>
                      <a:pt x="1028" y="6825"/>
                      <a:pt x="731" y="6437"/>
                    </a:cubicBezTo>
                    <a:cubicBezTo>
                      <a:pt x="434" y="6072"/>
                      <a:pt x="206" y="5616"/>
                      <a:pt x="274" y="5159"/>
                    </a:cubicBezTo>
                    <a:cubicBezTo>
                      <a:pt x="343" y="4748"/>
                      <a:pt x="594" y="4200"/>
                      <a:pt x="982" y="4178"/>
                    </a:cubicBezTo>
                    <a:cubicBezTo>
                      <a:pt x="1003" y="4175"/>
                      <a:pt x="1024" y="4174"/>
                      <a:pt x="1046" y="4174"/>
                    </a:cubicBezTo>
                    <a:cubicBezTo>
                      <a:pt x="1230" y="4174"/>
                      <a:pt x="1414" y="4260"/>
                      <a:pt x="1598" y="4383"/>
                    </a:cubicBezTo>
                    <a:cubicBezTo>
                      <a:pt x="1804" y="4497"/>
                      <a:pt x="2009" y="4634"/>
                      <a:pt x="2237" y="4771"/>
                    </a:cubicBezTo>
                    <a:cubicBezTo>
                      <a:pt x="2443" y="4908"/>
                      <a:pt x="2694" y="5045"/>
                      <a:pt x="2991" y="5068"/>
                    </a:cubicBezTo>
                    <a:cubicBezTo>
                      <a:pt x="3196" y="5068"/>
                      <a:pt x="3333" y="4931"/>
                      <a:pt x="3424" y="4840"/>
                    </a:cubicBezTo>
                    <a:cubicBezTo>
                      <a:pt x="3516" y="4725"/>
                      <a:pt x="3584" y="4611"/>
                      <a:pt x="3630" y="4497"/>
                    </a:cubicBezTo>
                    <a:cubicBezTo>
                      <a:pt x="3858" y="4018"/>
                      <a:pt x="3972" y="3538"/>
                      <a:pt x="4086" y="3036"/>
                    </a:cubicBezTo>
                    <a:cubicBezTo>
                      <a:pt x="4314" y="2055"/>
                      <a:pt x="4451" y="1073"/>
                      <a:pt x="4543" y="69"/>
                    </a:cubicBezTo>
                    <a:cubicBezTo>
                      <a:pt x="4543" y="46"/>
                      <a:pt x="4520" y="23"/>
                      <a:pt x="4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4"/>
              <p:cNvSpPr/>
              <p:nvPr/>
            </p:nvSpPr>
            <p:spPr>
              <a:xfrm>
                <a:off x="7398360" y="3398785"/>
                <a:ext cx="74109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4"/>
              <p:cNvSpPr/>
              <p:nvPr/>
            </p:nvSpPr>
            <p:spPr>
              <a:xfrm>
                <a:off x="7403668" y="3403061"/>
                <a:ext cx="28730" cy="2155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092" extrusionOk="0">
                    <a:moveTo>
                      <a:pt x="1416" y="1"/>
                    </a:moveTo>
                    <a:lnTo>
                      <a:pt x="1" y="571"/>
                    </a:lnTo>
                    <a:cubicBezTo>
                      <a:pt x="1" y="571"/>
                      <a:pt x="229" y="1895"/>
                      <a:pt x="549" y="2032"/>
                    </a:cubicBezTo>
                    <a:cubicBezTo>
                      <a:pt x="644" y="2073"/>
                      <a:pt x="771" y="2091"/>
                      <a:pt x="908" y="2091"/>
                    </a:cubicBezTo>
                    <a:cubicBezTo>
                      <a:pt x="1232" y="2091"/>
                      <a:pt x="1614" y="1987"/>
                      <a:pt x="1758" y="1827"/>
                    </a:cubicBezTo>
                    <a:cubicBezTo>
                      <a:pt x="1850" y="1736"/>
                      <a:pt x="1416" y="1"/>
                      <a:pt x="1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4"/>
              <p:cNvSpPr/>
              <p:nvPr/>
            </p:nvSpPr>
            <p:spPr>
              <a:xfrm>
                <a:off x="7435228" y="3397651"/>
                <a:ext cx="26603" cy="2015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56" extrusionOk="0">
                    <a:moveTo>
                      <a:pt x="1301" y="1"/>
                    </a:moveTo>
                    <a:lnTo>
                      <a:pt x="0" y="549"/>
                    </a:lnTo>
                    <a:cubicBezTo>
                      <a:pt x="0" y="549"/>
                      <a:pt x="206" y="1781"/>
                      <a:pt x="503" y="1895"/>
                    </a:cubicBezTo>
                    <a:cubicBezTo>
                      <a:pt x="592" y="1937"/>
                      <a:pt x="713" y="1955"/>
                      <a:pt x="843" y="1955"/>
                    </a:cubicBezTo>
                    <a:cubicBezTo>
                      <a:pt x="1143" y="1955"/>
                      <a:pt x="1493" y="1856"/>
                      <a:pt x="1621" y="1713"/>
                    </a:cubicBezTo>
                    <a:cubicBezTo>
                      <a:pt x="1712" y="1621"/>
                      <a:pt x="1301" y="1"/>
                      <a:pt x="1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4"/>
              <p:cNvSpPr/>
              <p:nvPr/>
            </p:nvSpPr>
            <p:spPr>
              <a:xfrm>
                <a:off x="7382409" y="2965628"/>
                <a:ext cx="252409" cy="125513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8082" fill="none" extrusionOk="0">
                    <a:moveTo>
                      <a:pt x="16252" y="8081"/>
                    </a:moveTo>
                    <a:cubicBezTo>
                      <a:pt x="15271" y="5639"/>
                      <a:pt x="13490" y="3516"/>
                      <a:pt x="11276" y="2101"/>
                    </a:cubicBezTo>
                    <a:cubicBezTo>
                      <a:pt x="9062" y="686"/>
                      <a:pt x="6391" y="1"/>
                      <a:pt x="3744" y="138"/>
                    </a:cubicBezTo>
                    <a:cubicBezTo>
                      <a:pt x="2739" y="184"/>
                      <a:pt x="1644" y="412"/>
                      <a:pt x="913" y="1119"/>
                    </a:cubicBezTo>
                    <a:cubicBezTo>
                      <a:pt x="183" y="1827"/>
                      <a:pt x="0" y="3174"/>
                      <a:pt x="776" y="3836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4"/>
              <p:cNvSpPr/>
              <p:nvPr/>
            </p:nvSpPr>
            <p:spPr>
              <a:xfrm>
                <a:off x="7175012" y="3791994"/>
                <a:ext cx="1256610" cy="699083"/>
              </a:xfrm>
              <a:custGeom>
                <a:avLst/>
                <a:gdLst/>
                <a:ahLst/>
                <a:cxnLst/>
                <a:rect l="l" t="t" r="r" b="b"/>
                <a:pathLst>
                  <a:path w="80915" h="45015" extrusionOk="0">
                    <a:moveTo>
                      <a:pt x="14857" y="0"/>
                    </a:moveTo>
                    <a:cubicBezTo>
                      <a:pt x="14431" y="0"/>
                      <a:pt x="14024" y="84"/>
                      <a:pt x="13650" y="322"/>
                    </a:cubicBezTo>
                    <a:cubicBezTo>
                      <a:pt x="12075" y="1304"/>
                      <a:pt x="12007" y="4910"/>
                      <a:pt x="11413" y="6713"/>
                    </a:cubicBezTo>
                    <a:cubicBezTo>
                      <a:pt x="7853" y="17669"/>
                      <a:pt x="3904" y="27964"/>
                      <a:pt x="663" y="39011"/>
                    </a:cubicBezTo>
                    <a:cubicBezTo>
                      <a:pt x="343" y="40175"/>
                      <a:pt x="1" y="41385"/>
                      <a:pt x="183" y="42595"/>
                    </a:cubicBezTo>
                    <a:cubicBezTo>
                      <a:pt x="389" y="43782"/>
                      <a:pt x="1302" y="44968"/>
                      <a:pt x="2466" y="45014"/>
                    </a:cubicBezTo>
                    <a:lnTo>
                      <a:pt x="79136" y="3883"/>
                    </a:lnTo>
                    <a:cubicBezTo>
                      <a:pt x="79172" y="3890"/>
                      <a:pt x="79208" y="3893"/>
                      <a:pt x="79243" y="3893"/>
                    </a:cubicBezTo>
                    <a:cubicBezTo>
                      <a:pt x="80156" y="3893"/>
                      <a:pt x="80914" y="1709"/>
                      <a:pt x="80277" y="984"/>
                    </a:cubicBezTo>
                    <a:cubicBezTo>
                      <a:pt x="80023" y="705"/>
                      <a:pt x="79656" y="617"/>
                      <a:pt x="79245" y="617"/>
                    </a:cubicBezTo>
                    <a:cubicBezTo>
                      <a:pt x="78547" y="617"/>
                      <a:pt x="77722" y="870"/>
                      <a:pt x="77104" y="870"/>
                    </a:cubicBezTo>
                    <a:cubicBezTo>
                      <a:pt x="69001" y="802"/>
                      <a:pt x="60876" y="756"/>
                      <a:pt x="52773" y="710"/>
                    </a:cubicBezTo>
                    <a:cubicBezTo>
                      <a:pt x="41177" y="619"/>
                      <a:pt x="29605" y="550"/>
                      <a:pt x="18010" y="482"/>
                    </a:cubicBezTo>
                    <a:cubicBezTo>
                      <a:pt x="16968" y="466"/>
                      <a:pt x="15859" y="0"/>
                      <a:pt x="148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4"/>
              <p:cNvSpPr/>
              <p:nvPr/>
            </p:nvSpPr>
            <p:spPr>
              <a:xfrm>
                <a:off x="7183166" y="3805973"/>
                <a:ext cx="1292080" cy="682264"/>
              </a:xfrm>
              <a:custGeom>
                <a:avLst/>
                <a:gdLst/>
                <a:ahLst/>
                <a:cxnLst/>
                <a:rect l="l" t="t" r="r" b="b"/>
                <a:pathLst>
                  <a:path w="83199" h="43932" extrusionOk="0">
                    <a:moveTo>
                      <a:pt x="23341" y="1"/>
                    </a:moveTo>
                    <a:cubicBezTo>
                      <a:pt x="20533" y="1"/>
                      <a:pt x="17488" y="108"/>
                      <a:pt x="15613" y="586"/>
                    </a:cubicBezTo>
                    <a:cubicBezTo>
                      <a:pt x="12486" y="1362"/>
                      <a:pt x="12098" y="6955"/>
                      <a:pt x="11002" y="10036"/>
                    </a:cubicBezTo>
                    <a:cubicBezTo>
                      <a:pt x="7738" y="19349"/>
                      <a:pt x="4452" y="28684"/>
                      <a:pt x="1187" y="37997"/>
                    </a:cubicBezTo>
                    <a:cubicBezTo>
                      <a:pt x="480" y="40028"/>
                      <a:pt x="1" y="42790"/>
                      <a:pt x="1804" y="43931"/>
                    </a:cubicBezTo>
                    <a:lnTo>
                      <a:pt x="74502" y="18002"/>
                    </a:lnTo>
                    <a:lnTo>
                      <a:pt x="81738" y="5288"/>
                    </a:lnTo>
                    <a:cubicBezTo>
                      <a:pt x="82286" y="4307"/>
                      <a:pt x="83199" y="2230"/>
                      <a:pt x="82742" y="1203"/>
                    </a:cubicBezTo>
                    <a:cubicBezTo>
                      <a:pt x="82484" y="655"/>
                      <a:pt x="81944" y="505"/>
                      <a:pt x="81310" y="505"/>
                    </a:cubicBezTo>
                    <a:cubicBezTo>
                      <a:pt x="80545" y="505"/>
                      <a:pt x="79642" y="723"/>
                      <a:pt x="78930" y="723"/>
                    </a:cubicBezTo>
                    <a:cubicBezTo>
                      <a:pt x="61058" y="472"/>
                      <a:pt x="43186" y="244"/>
                      <a:pt x="25314" y="16"/>
                    </a:cubicBezTo>
                    <a:cubicBezTo>
                      <a:pt x="24683" y="7"/>
                      <a:pt x="24019" y="1"/>
                      <a:pt x="23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4"/>
              <p:cNvSpPr/>
              <p:nvPr/>
            </p:nvSpPr>
            <p:spPr>
              <a:xfrm>
                <a:off x="7189193" y="3821909"/>
                <a:ext cx="1321153" cy="676611"/>
              </a:xfrm>
              <a:custGeom>
                <a:avLst/>
                <a:gdLst/>
                <a:ahLst/>
                <a:cxnLst/>
                <a:rect l="l" t="t" r="r" b="b"/>
                <a:pathLst>
                  <a:path w="85071" h="43568" extrusionOk="0">
                    <a:moveTo>
                      <a:pt x="59145" y="1"/>
                    </a:moveTo>
                    <a:cubicBezTo>
                      <a:pt x="52347" y="1"/>
                      <a:pt x="44926" y="50"/>
                      <a:pt x="39739" y="62"/>
                    </a:cubicBezTo>
                    <a:cubicBezTo>
                      <a:pt x="38764" y="65"/>
                      <a:pt x="37758" y="66"/>
                      <a:pt x="36737" y="66"/>
                    </a:cubicBezTo>
                    <a:cubicBezTo>
                      <a:pt x="35638" y="66"/>
                      <a:pt x="34522" y="65"/>
                      <a:pt x="33407" y="65"/>
                    </a:cubicBezTo>
                    <a:cubicBezTo>
                      <a:pt x="25770" y="65"/>
                      <a:pt x="18190" y="99"/>
                      <a:pt x="16640" y="633"/>
                    </a:cubicBezTo>
                    <a:cubicBezTo>
                      <a:pt x="14654" y="1318"/>
                      <a:pt x="13080" y="7777"/>
                      <a:pt x="11915" y="12000"/>
                    </a:cubicBezTo>
                    <a:cubicBezTo>
                      <a:pt x="10751" y="16246"/>
                      <a:pt x="5159" y="28023"/>
                      <a:pt x="2580" y="33319"/>
                    </a:cubicBezTo>
                    <a:cubicBezTo>
                      <a:pt x="1" y="38592"/>
                      <a:pt x="2694" y="43567"/>
                      <a:pt x="2694" y="43567"/>
                    </a:cubicBezTo>
                    <a:lnTo>
                      <a:pt x="79729" y="11064"/>
                    </a:lnTo>
                    <a:cubicBezTo>
                      <a:pt x="79729" y="11064"/>
                      <a:pt x="85071" y="3075"/>
                      <a:pt x="83906" y="1478"/>
                    </a:cubicBezTo>
                    <a:cubicBezTo>
                      <a:pt x="82993" y="245"/>
                      <a:pt x="79935" y="382"/>
                      <a:pt x="72585" y="131"/>
                    </a:cubicBezTo>
                    <a:cubicBezTo>
                      <a:pt x="69399" y="31"/>
                      <a:pt x="64463" y="1"/>
                      <a:pt x="59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4"/>
              <p:cNvSpPr/>
              <p:nvPr/>
            </p:nvSpPr>
            <p:spPr>
              <a:xfrm>
                <a:off x="7166143" y="3833806"/>
                <a:ext cx="1329663" cy="681022"/>
              </a:xfrm>
              <a:custGeom>
                <a:avLst/>
                <a:gdLst/>
                <a:ahLst/>
                <a:cxnLst/>
                <a:rect l="l" t="t" r="r" b="b"/>
                <a:pathLst>
                  <a:path w="85619" h="43852" extrusionOk="0">
                    <a:moveTo>
                      <a:pt x="60956" y="0"/>
                    </a:moveTo>
                    <a:cubicBezTo>
                      <a:pt x="50044" y="0"/>
                      <a:pt x="37069" y="50"/>
                      <a:pt x="37069" y="50"/>
                    </a:cubicBezTo>
                    <a:cubicBezTo>
                      <a:pt x="36165" y="41"/>
                      <a:pt x="35308" y="37"/>
                      <a:pt x="34494" y="37"/>
                    </a:cubicBezTo>
                    <a:cubicBezTo>
                      <a:pt x="24336" y="37"/>
                      <a:pt x="20981" y="730"/>
                      <a:pt x="18741" y="2949"/>
                    </a:cubicBezTo>
                    <a:cubicBezTo>
                      <a:pt x="15408" y="6304"/>
                      <a:pt x="4794" y="30544"/>
                      <a:pt x="846" y="39674"/>
                    </a:cubicBezTo>
                    <a:cubicBezTo>
                      <a:pt x="1" y="41637"/>
                      <a:pt x="1462" y="43851"/>
                      <a:pt x="3585" y="43851"/>
                    </a:cubicBezTo>
                    <a:lnTo>
                      <a:pt x="66035" y="43395"/>
                    </a:lnTo>
                    <a:cubicBezTo>
                      <a:pt x="67153" y="43395"/>
                      <a:pt x="68157" y="42756"/>
                      <a:pt x="68637" y="41751"/>
                    </a:cubicBezTo>
                    <a:cubicBezTo>
                      <a:pt x="71809" y="35223"/>
                      <a:pt x="83473" y="11051"/>
                      <a:pt x="84477" y="6327"/>
                    </a:cubicBezTo>
                    <a:cubicBezTo>
                      <a:pt x="85619" y="871"/>
                      <a:pt x="78041" y="301"/>
                      <a:pt x="75576" y="95"/>
                    </a:cubicBezTo>
                    <a:cubicBezTo>
                      <a:pt x="74590" y="22"/>
                      <a:pt x="68231" y="0"/>
                      <a:pt x="609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4"/>
              <p:cNvSpPr/>
              <p:nvPr/>
            </p:nvSpPr>
            <p:spPr>
              <a:xfrm>
                <a:off x="8145691" y="4363650"/>
                <a:ext cx="615997" cy="145578"/>
              </a:xfrm>
              <a:custGeom>
                <a:avLst/>
                <a:gdLst/>
                <a:ahLst/>
                <a:cxnLst/>
                <a:rect l="l" t="t" r="r" b="b"/>
                <a:pathLst>
                  <a:path w="39665" h="9374" extrusionOk="0">
                    <a:moveTo>
                      <a:pt x="7641" y="1"/>
                    </a:moveTo>
                    <a:cubicBezTo>
                      <a:pt x="4870" y="1"/>
                      <a:pt x="2435" y="550"/>
                      <a:pt x="297" y="1658"/>
                    </a:cubicBezTo>
                    <a:cubicBezTo>
                      <a:pt x="92" y="1772"/>
                      <a:pt x="0" y="2046"/>
                      <a:pt x="114" y="2252"/>
                    </a:cubicBezTo>
                    <a:lnTo>
                      <a:pt x="2397" y="6337"/>
                    </a:lnTo>
                    <a:cubicBezTo>
                      <a:pt x="2474" y="6476"/>
                      <a:pt x="2613" y="6552"/>
                      <a:pt x="2759" y="6552"/>
                    </a:cubicBezTo>
                    <a:cubicBezTo>
                      <a:pt x="2829" y="6552"/>
                      <a:pt x="2901" y="6534"/>
                      <a:pt x="2968" y="6497"/>
                    </a:cubicBezTo>
                    <a:cubicBezTo>
                      <a:pt x="4292" y="5841"/>
                      <a:pt x="5855" y="5515"/>
                      <a:pt x="7681" y="5515"/>
                    </a:cubicBezTo>
                    <a:cubicBezTo>
                      <a:pt x="9287" y="5515"/>
                      <a:pt x="11096" y="5767"/>
                      <a:pt x="13125" y="6269"/>
                    </a:cubicBezTo>
                    <a:cubicBezTo>
                      <a:pt x="14380" y="6589"/>
                      <a:pt x="15613" y="6954"/>
                      <a:pt x="16914" y="7342"/>
                    </a:cubicBezTo>
                    <a:cubicBezTo>
                      <a:pt x="19835" y="8209"/>
                      <a:pt x="22871" y="9099"/>
                      <a:pt x="26112" y="9328"/>
                    </a:cubicBezTo>
                    <a:cubicBezTo>
                      <a:pt x="26523" y="9350"/>
                      <a:pt x="26980" y="9373"/>
                      <a:pt x="27413" y="9373"/>
                    </a:cubicBezTo>
                    <a:cubicBezTo>
                      <a:pt x="31636" y="9373"/>
                      <a:pt x="36589" y="7958"/>
                      <a:pt x="39442" y="3986"/>
                    </a:cubicBezTo>
                    <a:cubicBezTo>
                      <a:pt x="39665" y="3720"/>
                      <a:pt x="39454" y="3324"/>
                      <a:pt x="39106" y="3324"/>
                    </a:cubicBezTo>
                    <a:cubicBezTo>
                      <a:pt x="39097" y="3324"/>
                      <a:pt x="39087" y="3324"/>
                      <a:pt x="39077" y="3324"/>
                    </a:cubicBezTo>
                    <a:lnTo>
                      <a:pt x="36772" y="3461"/>
                    </a:lnTo>
                    <a:cubicBezTo>
                      <a:pt x="36756" y="3463"/>
                      <a:pt x="36741" y="3464"/>
                      <a:pt x="36725" y="3464"/>
                    </a:cubicBezTo>
                    <a:cubicBezTo>
                      <a:pt x="36559" y="3464"/>
                      <a:pt x="36401" y="3355"/>
                      <a:pt x="36338" y="3188"/>
                    </a:cubicBezTo>
                    <a:lnTo>
                      <a:pt x="35516" y="1110"/>
                    </a:lnTo>
                    <a:cubicBezTo>
                      <a:pt x="35437" y="938"/>
                      <a:pt x="35272" y="842"/>
                      <a:pt x="35108" y="842"/>
                    </a:cubicBezTo>
                    <a:cubicBezTo>
                      <a:pt x="34990" y="842"/>
                      <a:pt x="34872" y="891"/>
                      <a:pt x="34786" y="996"/>
                    </a:cubicBezTo>
                    <a:cubicBezTo>
                      <a:pt x="33070" y="3121"/>
                      <a:pt x="29964" y="3856"/>
                      <a:pt x="27384" y="3856"/>
                    </a:cubicBezTo>
                    <a:cubicBezTo>
                      <a:pt x="27081" y="3856"/>
                      <a:pt x="26786" y="3846"/>
                      <a:pt x="26500" y="3827"/>
                    </a:cubicBezTo>
                    <a:cubicBezTo>
                      <a:pt x="23853" y="3644"/>
                      <a:pt x="21251" y="2868"/>
                      <a:pt x="18466" y="2046"/>
                    </a:cubicBezTo>
                    <a:cubicBezTo>
                      <a:pt x="17165" y="1658"/>
                      <a:pt x="15818" y="1247"/>
                      <a:pt x="14472" y="928"/>
                    </a:cubicBezTo>
                    <a:cubicBezTo>
                      <a:pt x="11994" y="311"/>
                      <a:pt x="9723" y="1"/>
                      <a:pt x="76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4"/>
              <p:cNvSpPr/>
              <p:nvPr/>
            </p:nvSpPr>
            <p:spPr>
              <a:xfrm>
                <a:off x="7191383" y="3847273"/>
                <a:ext cx="1304070" cy="667557"/>
              </a:xfrm>
              <a:custGeom>
                <a:avLst/>
                <a:gdLst/>
                <a:ahLst/>
                <a:cxnLst/>
                <a:rect l="l" t="t" r="r" b="b"/>
                <a:pathLst>
                  <a:path w="83971" h="42985" extrusionOk="0">
                    <a:moveTo>
                      <a:pt x="59791" y="1"/>
                    </a:moveTo>
                    <a:cubicBezTo>
                      <a:pt x="49086" y="1"/>
                      <a:pt x="36357" y="50"/>
                      <a:pt x="36357" y="50"/>
                    </a:cubicBezTo>
                    <a:cubicBezTo>
                      <a:pt x="35444" y="41"/>
                      <a:pt x="34580" y="37"/>
                      <a:pt x="33761" y="37"/>
                    </a:cubicBezTo>
                    <a:cubicBezTo>
                      <a:pt x="23847" y="37"/>
                      <a:pt x="20565" y="709"/>
                      <a:pt x="18394" y="2880"/>
                    </a:cubicBezTo>
                    <a:cubicBezTo>
                      <a:pt x="15107" y="6167"/>
                      <a:pt x="4699" y="29951"/>
                      <a:pt x="818" y="38899"/>
                    </a:cubicBezTo>
                    <a:cubicBezTo>
                      <a:pt x="1" y="40829"/>
                      <a:pt x="1420" y="42985"/>
                      <a:pt x="3479" y="42985"/>
                    </a:cubicBezTo>
                    <a:cubicBezTo>
                      <a:pt x="3490" y="42985"/>
                      <a:pt x="3501" y="42985"/>
                      <a:pt x="3512" y="42984"/>
                    </a:cubicBezTo>
                    <a:lnTo>
                      <a:pt x="64775" y="42551"/>
                    </a:lnTo>
                    <a:cubicBezTo>
                      <a:pt x="65870" y="42551"/>
                      <a:pt x="66852" y="41934"/>
                      <a:pt x="67308" y="40953"/>
                    </a:cubicBezTo>
                    <a:cubicBezTo>
                      <a:pt x="70435" y="34539"/>
                      <a:pt x="81871" y="10846"/>
                      <a:pt x="82852" y="6213"/>
                    </a:cubicBezTo>
                    <a:cubicBezTo>
                      <a:pt x="83971" y="849"/>
                      <a:pt x="76553" y="278"/>
                      <a:pt x="74133" y="96"/>
                    </a:cubicBezTo>
                    <a:cubicBezTo>
                      <a:pt x="73165" y="23"/>
                      <a:pt x="66928" y="1"/>
                      <a:pt x="597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4"/>
              <p:cNvSpPr/>
              <p:nvPr/>
            </p:nvSpPr>
            <p:spPr>
              <a:xfrm>
                <a:off x="7448000" y="4027428"/>
                <a:ext cx="351289" cy="324002"/>
              </a:xfrm>
              <a:custGeom>
                <a:avLst/>
                <a:gdLst/>
                <a:ahLst/>
                <a:cxnLst/>
                <a:rect l="l" t="t" r="r" b="b"/>
                <a:pathLst>
                  <a:path w="22620" h="20863" extrusionOk="0">
                    <a:moveTo>
                      <a:pt x="7943" y="1"/>
                    </a:moveTo>
                    <a:cubicBezTo>
                      <a:pt x="7624" y="1"/>
                      <a:pt x="7327" y="206"/>
                      <a:pt x="7213" y="480"/>
                    </a:cubicBezTo>
                    <a:lnTo>
                      <a:pt x="114" y="19745"/>
                    </a:lnTo>
                    <a:cubicBezTo>
                      <a:pt x="0" y="19996"/>
                      <a:pt x="23" y="20269"/>
                      <a:pt x="183" y="20498"/>
                    </a:cubicBezTo>
                    <a:cubicBezTo>
                      <a:pt x="342" y="20726"/>
                      <a:pt x="594" y="20863"/>
                      <a:pt x="867" y="20863"/>
                    </a:cubicBezTo>
                    <a:lnTo>
                      <a:pt x="15339" y="20863"/>
                    </a:lnTo>
                    <a:cubicBezTo>
                      <a:pt x="15681" y="20863"/>
                      <a:pt x="16001" y="20635"/>
                      <a:pt x="16115" y="20315"/>
                    </a:cubicBezTo>
                    <a:lnTo>
                      <a:pt x="22529" y="1393"/>
                    </a:lnTo>
                    <a:cubicBezTo>
                      <a:pt x="22620" y="1142"/>
                      <a:pt x="22574" y="868"/>
                      <a:pt x="22415" y="663"/>
                    </a:cubicBezTo>
                    <a:cubicBezTo>
                      <a:pt x="22278" y="457"/>
                      <a:pt x="22049" y="320"/>
                      <a:pt x="21775" y="320"/>
                    </a:cubicBezTo>
                    <a:lnTo>
                      <a:pt x="7943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4"/>
              <p:cNvSpPr/>
              <p:nvPr/>
            </p:nvSpPr>
            <p:spPr>
              <a:xfrm>
                <a:off x="7435233" y="4018218"/>
                <a:ext cx="376121" cy="342436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22050" extrusionOk="0">
                    <a:moveTo>
                      <a:pt x="8788" y="1187"/>
                    </a:moveTo>
                    <a:lnTo>
                      <a:pt x="22575" y="1507"/>
                    </a:lnTo>
                    <a:cubicBezTo>
                      <a:pt x="22666" y="1507"/>
                      <a:pt x="22734" y="1552"/>
                      <a:pt x="22757" y="1598"/>
                    </a:cubicBezTo>
                    <a:cubicBezTo>
                      <a:pt x="22780" y="1644"/>
                      <a:pt x="22826" y="1689"/>
                      <a:pt x="22780" y="1781"/>
                    </a:cubicBezTo>
                    <a:lnTo>
                      <a:pt x="16366" y="20726"/>
                    </a:lnTo>
                    <a:cubicBezTo>
                      <a:pt x="16343" y="20817"/>
                      <a:pt x="16252" y="20862"/>
                      <a:pt x="16161" y="20862"/>
                    </a:cubicBezTo>
                    <a:lnTo>
                      <a:pt x="1689" y="20862"/>
                    </a:lnTo>
                    <a:cubicBezTo>
                      <a:pt x="1575" y="20862"/>
                      <a:pt x="1530" y="20817"/>
                      <a:pt x="1507" y="20771"/>
                    </a:cubicBezTo>
                    <a:cubicBezTo>
                      <a:pt x="1461" y="20726"/>
                      <a:pt x="1438" y="20657"/>
                      <a:pt x="1484" y="20566"/>
                    </a:cubicBezTo>
                    <a:lnTo>
                      <a:pt x="1484" y="20543"/>
                    </a:lnTo>
                    <a:lnTo>
                      <a:pt x="1484" y="20520"/>
                    </a:lnTo>
                    <a:lnTo>
                      <a:pt x="8583" y="1301"/>
                    </a:lnTo>
                    <a:cubicBezTo>
                      <a:pt x="8606" y="1233"/>
                      <a:pt x="8697" y="1187"/>
                      <a:pt x="8765" y="1187"/>
                    </a:cubicBezTo>
                    <a:close/>
                    <a:moveTo>
                      <a:pt x="8765" y="0"/>
                    </a:moveTo>
                    <a:cubicBezTo>
                      <a:pt x="8195" y="0"/>
                      <a:pt x="7693" y="343"/>
                      <a:pt x="7464" y="868"/>
                    </a:cubicBezTo>
                    <a:lnTo>
                      <a:pt x="388" y="20109"/>
                    </a:lnTo>
                    <a:cubicBezTo>
                      <a:pt x="0" y="21045"/>
                      <a:pt x="685" y="22049"/>
                      <a:pt x="1689" y="22049"/>
                    </a:cubicBezTo>
                    <a:lnTo>
                      <a:pt x="16161" y="22049"/>
                    </a:lnTo>
                    <a:cubicBezTo>
                      <a:pt x="16754" y="22049"/>
                      <a:pt x="17302" y="21661"/>
                      <a:pt x="17485" y="21091"/>
                    </a:cubicBezTo>
                    <a:lnTo>
                      <a:pt x="23898" y="2169"/>
                    </a:lnTo>
                    <a:cubicBezTo>
                      <a:pt x="24218" y="1278"/>
                      <a:pt x="23556" y="343"/>
                      <a:pt x="22620" y="320"/>
                    </a:cubicBezTo>
                    <a:lnTo>
                      <a:pt x="881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4"/>
              <p:cNvSpPr/>
              <p:nvPr/>
            </p:nvSpPr>
            <p:spPr>
              <a:xfrm>
                <a:off x="7666021" y="4101532"/>
                <a:ext cx="60629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45" fill="none" extrusionOk="0">
                    <a:moveTo>
                      <a:pt x="1" y="11344"/>
                    </a:moveTo>
                    <a:lnTo>
                      <a:pt x="3904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4"/>
              <p:cNvSpPr/>
              <p:nvPr/>
            </p:nvSpPr>
            <p:spPr>
              <a:xfrm>
                <a:off x="7602915" y="4101532"/>
                <a:ext cx="59930" cy="177601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1436" fill="none" extrusionOk="0">
                    <a:moveTo>
                      <a:pt x="1" y="11436"/>
                    </a:moveTo>
                    <a:lnTo>
                      <a:pt x="3858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4"/>
              <p:cNvSpPr/>
              <p:nvPr/>
            </p:nvSpPr>
            <p:spPr>
              <a:xfrm>
                <a:off x="7540881" y="4101532"/>
                <a:ext cx="60272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1345" fill="none" extrusionOk="0">
                    <a:moveTo>
                      <a:pt x="0" y="11344"/>
                    </a:moveTo>
                    <a:lnTo>
                      <a:pt x="3881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4"/>
              <p:cNvSpPr/>
              <p:nvPr/>
            </p:nvSpPr>
            <p:spPr>
              <a:xfrm>
                <a:off x="7779823" y="3774396"/>
                <a:ext cx="134723" cy="82728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5327" extrusionOk="0">
                    <a:moveTo>
                      <a:pt x="3316" y="1"/>
                    </a:moveTo>
                    <a:cubicBezTo>
                      <a:pt x="2643" y="1"/>
                      <a:pt x="2008" y="83"/>
                      <a:pt x="1553" y="314"/>
                    </a:cubicBezTo>
                    <a:cubicBezTo>
                      <a:pt x="1" y="1090"/>
                      <a:pt x="274" y="4514"/>
                      <a:pt x="1028" y="4833"/>
                    </a:cubicBezTo>
                    <a:cubicBezTo>
                      <a:pt x="1064" y="4849"/>
                      <a:pt x="1099" y="4856"/>
                      <a:pt x="1134" y="4856"/>
                    </a:cubicBezTo>
                    <a:cubicBezTo>
                      <a:pt x="1761" y="4856"/>
                      <a:pt x="2073" y="2428"/>
                      <a:pt x="2118" y="2052"/>
                    </a:cubicBezTo>
                    <a:lnTo>
                      <a:pt x="2118" y="2052"/>
                    </a:lnTo>
                    <a:cubicBezTo>
                      <a:pt x="2073" y="2452"/>
                      <a:pt x="1799" y="5184"/>
                      <a:pt x="2603" y="5290"/>
                    </a:cubicBezTo>
                    <a:cubicBezTo>
                      <a:pt x="2614" y="5291"/>
                      <a:pt x="2625" y="5292"/>
                      <a:pt x="2637" y="5292"/>
                    </a:cubicBezTo>
                    <a:cubicBezTo>
                      <a:pt x="3478" y="5292"/>
                      <a:pt x="3767" y="1959"/>
                      <a:pt x="3767" y="1957"/>
                    </a:cubicBezTo>
                    <a:lnTo>
                      <a:pt x="3767" y="1957"/>
                    </a:lnTo>
                    <a:cubicBezTo>
                      <a:pt x="3767" y="1959"/>
                      <a:pt x="3562" y="5130"/>
                      <a:pt x="4588" y="5153"/>
                    </a:cubicBezTo>
                    <a:cubicBezTo>
                      <a:pt x="4595" y="5153"/>
                      <a:pt x="4602" y="5153"/>
                      <a:pt x="4609" y="5153"/>
                    </a:cubicBezTo>
                    <a:cubicBezTo>
                      <a:pt x="5392" y="5153"/>
                      <a:pt x="5500" y="3204"/>
                      <a:pt x="5507" y="2277"/>
                    </a:cubicBezTo>
                    <a:lnTo>
                      <a:pt x="5507" y="2277"/>
                    </a:lnTo>
                    <a:cubicBezTo>
                      <a:pt x="5529" y="3241"/>
                      <a:pt x="5636" y="5327"/>
                      <a:pt x="6156" y="5327"/>
                    </a:cubicBezTo>
                    <a:cubicBezTo>
                      <a:pt x="6180" y="5327"/>
                      <a:pt x="6206" y="5322"/>
                      <a:pt x="6232" y="5313"/>
                    </a:cubicBezTo>
                    <a:cubicBezTo>
                      <a:pt x="6985" y="5039"/>
                      <a:pt x="6825" y="2072"/>
                      <a:pt x="6825" y="2072"/>
                    </a:cubicBezTo>
                    <a:lnTo>
                      <a:pt x="6825" y="2072"/>
                    </a:lnTo>
                    <a:cubicBezTo>
                      <a:pt x="6825" y="2072"/>
                      <a:pt x="7669" y="2669"/>
                      <a:pt x="8162" y="2669"/>
                    </a:cubicBezTo>
                    <a:cubicBezTo>
                      <a:pt x="8323" y="2669"/>
                      <a:pt x="8447" y="2605"/>
                      <a:pt x="8492" y="2437"/>
                    </a:cubicBezTo>
                    <a:cubicBezTo>
                      <a:pt x="8674" y="1729"/>
                      <a:pt x="6848" y="497"/>
                      <a:pt x="6848" y="497"/>
                    </a:cubicBezTo>
                    <a:cubicBezTo>
                      <a:pt x="6848" y="497"/>
                      <a:pt x="4969" y="1"/>
                      <a:pt x="3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4"/>
              <p:cNvSpPr/>
              <p:nvPr/>
            </p:nvSpPr>
            <p:spPr>
              <a:xfrm>
                <a:off x="7412729" y="3422304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4"/>
              <p:cNvSpPr/>
              <p:nvPr/>
            </p:nvSpPr>
            <p:spPr>
              <a:xfrm>
                <a:off x="8033275" y="3430956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5" name="Google Shape;2855;p34"/>
            <p:cNvSpPr/>
            <p:nvPr/>
          </p:nvSpPr>
          <p:spPr>
            <a:xfrm>
              <a:off x="6786991" y="3569582"/>
              <a:ext cx="1572557" cy="799192"/>
            </a:xfrm>
            <a:custGeom>
              <a:avLst/>
              <a:gdLst/>
              <a:ahLst/>
              <a:cxnLst/>
              <a:rect l="l" t="t" r="r" b="b"/>
              <a:pathLst>
                <a:path w="87678" h="44559" extrusionOk="0">
                  <a:moveTo>
                    <a:pt x="39707" y="0"/>
                  </a:moveTo>
                  <a:cubicBezTo>
                    <a:pt x="28795" y="0"/>
                    <a:pt x="15869" y="50"/>
                    <a:pt x="15869" y="50"/>
                  </a:cubicBezTo>
                  <a:cubicBezTo>
                    <a:pt x="15162" y="43"/>
                    <a:pt x="14483" y="40"/>
                    <a:pt x="13832" y="40"/>
                  </a:cubicBezTo>
                  <a:cubicBezTo>
                    <a:pt x="3163" y="40"/>
                    <a:pt x="1" y="1012"/>
                    <a:pt x="1421" y="5939"/>
                  </a:cubicBezTo>
                  <a:cubicBezTo>
                    <a:pt x="2356" y="9226"/>
                    <a:pt x="12651" y="31024"/>
                    <a:pt x="17421" y="40314"/>
                  </a:cubicBezTo>
                  <a:cubicBezTo>
                    <a:pt x="18448" y="42299"/>
                    <a:pt x="22032" y="44559"/>
                    <a:pt x="24155" y="44559"/>
                  </a:cubicBezTo>
                  <a:lnTo>
                    <a:pt x="86171" y="44103"/>
                  </a:lnTo>
                  <a:cubicBezTo>
                    <a:pt x="87267" y="44080"/>
                    <a:pt x="87677" y="43441"/>
                    <a:pt x="87198" y="42436"/>
                  </a:cubicBezTo>
                  <a:cubicBezTo>
                    <a:pt x="84162" y="35794"/>
                    <a:pt x="72773" y="11234"/>
                    <a:pt x="69257" y="6441"/>
                  </a:cubicBezTo>
                  <a:cubicBezTo>
                    <a:pt x="65195" y="871"/>
                    <a:pt x="57069" y="278"/>
                    <a:pt x="54421" y="95"/>
                  </a:cubicBezTo>
                  <a:cubicBezTo>
                    <a:pt x="53362" y="22"/>
                    <a:pt x="46982" y="0"/>
                    <a:pt x="39707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4"/>
            <p:cNvSpPr/>
            <p:nvPr/>
          </p:nvSpPr>
          <p:spPr>
            <a:xfrm>
              <a:off x="6815620" y="3582282"/>
              <a:ext cx="1543932" cy="786494"/>
            </a:xfrm>
            <a:custGeom>
              <a:avLst/>
              <a:gdLst/>
              <a:ahLst/>
              <a:cxnLst/>
              <a:rect l="l" t="t" r="r" b="b"/>
              <a:pathLst>
                <a:path w="86082" h="43851" extrusionOk="0">
                  <a:moveTo>
                    <a:pt x="38965" y="0"/>
                  </a:moveTo>
                  <a:cubicBezTo>
                    <a:pt x="28247" y="0"/>
                    <a:pt x="15551" y="49"/>
                    <a:pt x="15551" y="49"/>
                  </a:cubicBezTo>
                  <a:cubicBezTo>
                    <a:pt x="14857" y="43"/>
                    <a:pt x="14190" y="39"/>
                    <a:pt x="13551" y="39"/>
                  </a:cubicBezTo>
                  <a:cubicBezTo>
                    <a:pt x="3103" y="39"/>
                    <a:pt x="0" y="1007"/>
                    <a:pt x="1377" y="5847"/>
                  </a:cubicBezTo>
                  <a:cubicBezTo>
                    <a:pt x="2290" y="9065"/>
                    <a:pt x="12401" y="30544"/>
                    <a:pt x="17081" y="39674"/>
                  </a:cubicBezTo>
                  <a:cubicBezTo>
                    <a:pt x="18108" y="41637"/>
                    <a:pt x="21600" y="43851"/>
                    <a:pt x="23700" y="43851"/>
                  </a:cubicBezTo>
                  <a:lnTo>
                    <a:pt x="84598" y="43395"/>
                  </a:lnTo>
                  <a:cubicBezTo>
                    <a:pt x="85671" y="43395"/>
                    <a:pt x="86081" y="42755"/>
                    <a:pt x="85602" y="41751"/>
                  </a:cubicBezTo>
                  <a:cubicBezTo>
                    <a:pt x="82612" y="35223"/>
                    <a:pt x="71428" y="11051"/>
                    <a:pt x="67981" y="6326"/>
                  </a:cubicBezTo>
                  <a:cubicBezTo>
                    <a:pt x="63987" y="871"/>
                    <a:pt x="56021" y="300"/>
                    <a:pt x="53418" y="95"/>
                  </a:cubicBezTo>
                  <a:cubicBezTo>
                    <a:pt x="52378" y="22"/>
                    <a:pt x="46111" y="0"/>
                    <a:pt x="38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4"/>
            <p:cNvSpPr/>
            <p:nvPr/>
          </p:nvSpPr>
          <p:spPr>
            <a:xfrm>
              <a:off x="8255716" y="3136668"/>
              <a:ext cx="158048" cy="147395"/>
            </a:xfrm>
            <a:custGeom>
              <a:avLst/>
              <a:gdLst/>
              <a:ahLst/>
              <a:cxnLst/>
              <a:rect l="l" t="t" r="r" b="b"/>
              <a:pathLst>
                <a:path w="8812" h="8218" extrusionOk="0">
                  <a:moveTo>
                    <a:pt x="5808" y="1"/>
                  </a:moveTo>
                  <a:cubicBezTo>
                    <a:pt x="4560" y="1"/>
                    <a:pt x="3104" y="715"/>
                    <a:pt x="1987" y="1998"/>
                  </a:cubicBezTo>
                  <a:cubicBezTo>
                    <a:pt x="298" y="3938"/>
                    <a:pt x="1" y="6471"/>
                    <a:pt x="1348" y="7635"/>
                  </a:cubicBezTo>
                  <a:cubicBezTo>
                    <a:pt x="1804" y="8030"/>
                    <a:pt x="2388" y="8217"/>
                    <a:pt x="3028" y="8217"/>
                  </a:cubicBezTo>
                  <a:cubicBezTo>
                    <a:pt x="4275" y="8217"/>
                    <a:pt x="5732" y="7503"/>
                    <a:pt x="6848" y="6220"/>
                  </a:cubicBezTo>
                  <a:cubicBezTo>
                    <a:pt x="8538" y="4280"/>
                    <a:pt x="8811" y="1747"/>
                    <a:pt x="7488" y="582"/>
                  </a:cubicBezTo>
                  <a:cubicBezTo>
                    <a:pt x="7031" y="188"/>
                    <a:pt x="6447" y="1"/>
                    <a:pt x="5808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4"/>
            <p:cNvSpPr/>
            <p:nvPr/>
          </p:nvSpPr>
          <p:spPr>
            <a:xfrm>
              <a:off x="8310175" y="3197836"/>
              <a:ext cx="141261" cy="131504"/>
            </a:xfrm>
            <a:custGeom>
              <a:avLst/>
              <a:gdLst/>
              <a:ahLst/>
              <a:cxnLst/>
              <a:rect l="l" t="t" r="r" b="b"/>
              <a:pathLst>
                <a:path w="7876" h="7332" extrusionOk="0">
                  <a:moveTo>
                    <a:pt x="5172" y="1"/>
                  </a:moveTo>
                  <a:cubicBezTo>
                    <a:pt x="4067" y="1"/>
                    <a:pt x="2775" y="639"/>
                    <a:pt x="1781" y="1783"/>
                  </a:cubicBezTo>
                  <a:cubicBezTo>
                    <a:pt x="252" y="3518"/>
                    <a:pt x="1" y="5778"/>
                    <a:pt x="1210" y="6805"/>
                  </a:cubicBezTo>
                  <a:cubicBezTo>
                    <a:pt x="1614" y="7162"/>
                    <a:pt x="2134" y="7332"/>
                    <a:pt x="2704" y="7332"/>
                  </a:cubicBezTo>
                  <a:cubicBezTo>
                    <a:pt x="3809" y="7332"/>
                    <a:pt x="5101" y="6694"/>
                    <a:pt x="6095" y="5549"/>
                  </a:cubicBezTo>
                  <a:cubicBezTo>
                    <a:pt x="7601" y="3815"/>
                    <a:pt x="7875" y="1555"/>
                    <a:pt x="6666" y="528"/>
                  </a:cubicBezTo>
                  <a:cubicBezTo>
                    <a:pt x="6262" y="170"/>
                    <a:pt x="5742" y="1"/>
                    <a:pt x="51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4"/>
            <p:cNvSpPr/>
            <p:nvPr/>
          </p:nvSpPr>
          <p:spPr>
            <a:xfrm>
              <a:off x="8356437" y="3254108"/>
              <a:ext cx="150677" cy="124814"/>
            </a:xfrm>
            <a:custGeom>
              <a:avLst/>
              <a:gdLst/>
              <a:ahLst/>
              <a:cxnLst/>
              <a:rect l="l" t="t" r="r" b="b"/>
              <a:pathLst>
                <a:path w="8401" h="6959" extrusionOk="0">
                  <a:moveTo>
                    <a:pt x="5497" y="0"/>
                  </a:moveTo>
                  <a:cubicBezTo>
                    <a:pt x="4495" y="0"/>
                    <a:pt x="3334" y="446"/>
                    <a:pt x="2329" y="1294"/>
                  </a:cubicBezTo>
                  <a:cubicBezTo>
                    <a:pt x="594" y="2800"/>
                    <a:pt x="1" y="4992"/>
                    <a:pt x="1051" y="6201"/>
                  </a:cubicBezTo>
                  <a:cubicBezTo>
                    <a:pt x="1491" y="6710"/>
                    <a:pt x="2157" y="6958"/>
                    <a:pt x="2910" y="6958"/>
                  </a:cubicBezTo>
                  <a:cubicBezTo>
                    <a:pt x="3917" y="6958"/>
                    <a:pt x="5081" y="6515"/>
                    <a:pt x="6072" y="5653"/>
                  </a:cubicBezTo>
                  <a:cubicBezTo>
                    <a:pt x="7807" y="4147"/>
                    <a:pt x="8401" y="1956"/>
                    <a:pt x="7351" y="769"/>
                  </a:cubicBezTo>
                  <a:cubicBezTo>
                    <a:pt x="6911" y="251"/>
                    <a:pt x="6249" y="0"/>
                    <a:pt x="549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4"/>
            <p:cNvSpPr/>
            <p:nvPr/>
          </p:nvSpPr>
          <p:spPr>
            <a:xfrm>
              <a:off x="8463722" y="3377664"/>
              <a:ext cx="139198" cy="143252"/>
            </a:xfrm>
            <a:custGeom>
              <a:avLst/>
              <a:gdLst/>
              <a:ahLst/>
              <a:cxnLst/>
              <a:rect l="l" t="t" r="r" b="b"/>
              <a:pathLst>
                <a:path w="7761" h="7987" extrusionOk="0">
                  <a:moveTo>
                    <a:pt x="2572" y="0"/>
                  </a:moveTo>
                  <a:cubicBezTo>
                    <a:pt x="2048" y="0"/>
                    <a:pt x="1560" y="285"/>
                    <a:pt x="1027" y="1002"/>
                  </a:cubicBezTo>
                  <a:cubicBezTo>
                    <a:pt x="1027" y="1002"/>
                    <a:pt x="0" y="2235"/>
                    <a:pt x="1666" y="4905"/>
                  </a:cubicBezTo>
                  <a:cubicBezTo>
                    <a:pt x="3355" y="7599"/>
                    <a:pt x="3629" y="7987"/>
                    <a:pt x="3629" y="7987"/>
                  </a:cubicBezTo>
                  <a:cubicBezTo>
                    <a:pt x="3629" y="7987"/>
                    <a:pt x="4702" y="7348"/>
                    <a:pt x="5250" y="6709"/>
                  </a:cubicBezTo>
                  <a:lnTo>
                    <a:pt x="4063" y="5065"/>
                  </a:lnTo>
                  <a:lnTo>
                    <a:pt x="5729" y="6366"/>
                  </a:lnTo>
                  <a:cubicBezTo>
                    <a:pt x="5729" y="6366"/>
                    <a:pt x="6460" y="5727"/>
                    <a:pt x="7099" y="4677"/>
                  </a:cubicBezTo>
                  <a:lnTo>
                    <a:pt x="5798" y="3376"/>
                  </a:lnTo>
                  <a:lnTo>
                    <a:pt x="7555" y="4038"/>
                  </a:lnTo>
                  <a:cubicBezTo>
                    <a:pt x="7555" y="4038"/>
                    <a:pt x="7761" y="3216"/>
                    <a:pt x="7555" y="2623"/>
                  </a:cubicBezTo>
                  <a:cubicBezTo>
                    <a:pt x="7555" y="2623"/>
                    <a:pt x="6916" y="2372"/>
                    <a:pt x="5113" y="1208"/>
                  </a:cubicBezTo>
                  <a:cubicBezTo>
                    <a:pt x="4062" y="525"/>
                    <a:pt x="3283" y="0"/>
                    <a:pt x="257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4"/>
            <p:cNvSpPr/>
            <p:nvPr/>
          </p:nvSpPr>
          <p:spPr>
            <a:xfrm>
              <a:off x="8448565" y="3369180"/>
              <a:ext cx="88853" cy="75437"/>
            </a:xfrm>
            <a:custGeom>
              <a:avLst/>
              <a:gdLst/>
              <a:ahLst/>
              <a:cxnLst/>
              <a:rect l="l" t="t" r="r" b="b"/>
              <a:pathLst>
                <a:path w="4954" h="4206" extrusionOk="0">
                  <a:moveTo>
                    <a:pt x="3026" y="0"/>
                  </a:moveTo>
                  <a:cubicBezTo>
                    <a:pt x="2451" y="0"/>
                    <a:pt x="1816" y="236"/>
                    <a:pt x="1279" y="699"/>
                  </a:cubicBezTo>
                  <a:cubicBezTo>
                    <a:pt x="274" y="1567"/>
                    <a:pt x="1" y="2891"/>
                    <a:pt x="663" y="3667"/>
                  </a:cubicBezTo>
                  <a:cubicBezTo>
                    <a:pt x="971" y="4028"/>
                    <a:pt x="1427" y="4206"/>
                    <a:pt x="1928" y="4206"/>
                  </a:cubicBezTo>
                  <a:cubicBezTo>
                    <a:pt x="2504" y="4206"/>
                    <a:pt x="3138" y="3971"/>
                    <a:pt x="3675" y="3507"/>
                  </a:cubicBezTo>
                  <a:cubicBezTo>
                    <a:pt x="4680" y="2639"/>
                    <a:pt x="4954" y="1316"/>
                    <a:pt x="4292" y="540"/>
                  </a:cubicBezTo>
                  <a:cubicBezTo>
                    <a:pt x="3984" y="178"/>
                    <a:pt x="3527" y="0"/>
                    <a:pt x="3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4"/>
            <p:cNvSpPr/>
            <p:nvPr/>
          </p:nvSpPr>
          <p:spPr>
            <a:xfrm>
              <a:off x="8405981" y="3311007"/>
              <a:ext cx="138391" cy="116904"/>
            </a:xfrm>
            <a:custGeom>
              <a:avLst/>
              <a:gdLst/>
              <a:ahLst/>
              <a:cxnLst/>
              <a:rect l="l" t="t" r="r" b="b"/>
              <a:pathLst>
                <a:path w="7716" h="6518" extrusionOk="0">
                  <a:moveTo>
                    <a:pt x="4703" y="0"/>
                  </a:moveTo>
                  <a:cubicBezTo>
                    <a:pt x="3807" y="0"/>
                    <a:pt x="2818" y="368"/>
                    <a:pt x="1987" y="1089"/>
                  </a:cubicBezTo>
                  <a:cubicBezTo>
                    <a:pt x="434" y="2413"/>
                    <a:pt x="1" y="4490"/>
                    <a:pt x="1051" y="5677"/>
                  </a:cubicBezTo>
                  <a:cubicBezTo>
                    <a:pt x="1530" y="6241"/>
                    <a:pt x="2242" y="6517"/>
                    <a:pt x="3023" y="6517"/>
                  </a:cubicBezTo>
                  <a:cubicBezTo>
                    <a:pt x="3917" y="6517"/>
                    <a:pt x="4901" y="6155"/>
                    <a:pt x="5730" y="5449"/>
                  </a:cubicBezTo>
                  <a:cubicBezTo>
                    <a:pt x="7282" y="4102"/>
                    <a:pt x="7716" y="2048"/>
                    <a:pt x="6666" y="838"/>
                  </a:cubicBezTo>
                  <a:cubicBezTo>
                    <a:pt x="6189" y="276"/>
                    <a:pt x="5481" y="0"/>
                    <a:pt x="4703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4"/>
            <p:cNvSpPr/>
            <p:nvPr/>
          </p:nvSpPr>
          <p:spPr>
            <a:xfrm>
              <a:off x="6842759" y="3541796"/>
              <a:ext cx="1240820" cy="816751"/>
            </a:xfrm>
            <a:custGeom>
              <a:avLst/>
              <a:gdLst/>
              <a:ahLst/>
              <a:cxnLst/>
              <a:rect l="l" t="t" r="r" b="b"/>
              <a:pathLst>
                <a:path w="69182" h="45538" extrusionOk="0">
                  <a:moveTo>
                    <a:pt x="4383" y="1"/>
                  </a:moveTo>
                  <a:cubicBezTo>
                    <a:pt x="2900" y="1"/>
                    <a:pt x="1439" y="321"/>
                    <a:pt x="800" y="1142"/>
                  </a:cubicBezTo>
                  <a:cubicBezTo>
                    <a:pt x="1" y="2147"/>
                    <a:pt x="1804" y="4543"/>
                    <a:pt x="2603" y="6392"/>
                  </a:cubicBezTo>
                  <a:cubicBezTo>
                    <a:pt x="7533" y="17576"/>
                    <a:pt x="11528" y="28099"/>
                    <a:pt x="16869" y="39397"/>
                  </a:cubicBezTo>
                  <a:cubicBezTo>
                    <a:pt x="17416" y="40584"/>
                    <a:pt x="18010" y="41840"/>
                    <a:pt x="19151" y="43049"/>
                  </a:cubicBezTo>
                  <a:cubicBezTo>
                    <a:pt x="20270" y="44282"/>
                    <a:pt x="22096" y="45492"/>
                    <a:pt x="23305" y="45537"/>
                  </a:cubicBezTo>
                  <a:lnTo>
                    <a:pt x="68134" y="3470"/>
                  </a:lnTo>
                  <a:cubicBezTo>
                    <a:pt x="68176" y="3477"/>
                    <a:pt x="68215" y="3480"/>
                    <a:pt x="68250" y="3480"/>
                  </a:cubicBezTo>
                  <a:cubicBezTo>
                    <a:pt x="69181" y="3480"/>
                    <a:pt x="68247" y="1273"/>
                    <a:pt x="67039" y="526"/>
                  </a:cubicBezTo>
                  <a:cubicBezTo>
                    <a:pt x="66575" y="239"/>
                    <a:pt x="66145" y="149"/>
                    <a:pt x="65737" y="149"/>
                  </a:cubicBezTo>
                  <a:cubicBezTo>
                    <a:pt x="65041" y="149"/>
                    <a:pt x="64408" y="412"/>
                    <a:pt x="63775" y="412"/>
                  </a:cubicBezTo>
                  <a:cubicBezTo>
                    <a:pt x="55626" y="343"/>
                    <a:pt x="47477" y="298"/>
                    <a:pt x="39329" y="229"/>
                  </a:cubicBezTo>
                  <a:cubicBezTo>
                    <a:pt x="27688" y="161"/>
                    <a:pt x="16024" y="92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4"/>
            <p:cNvSpPr/>
            <p:nvPr/>
          </p:nvSpPr>
          <p:spPr>
            <a:xfrm>
              <a:off x="6856679" y="3549348"/>
              <a:ext cx="1342802" cy="805918"/>
            </a:xfrm>
            <a:custGeom>
              <a:avLst/>
              <a:gdLst/>
              <a:ahLst/>
              <a:cxnLst/>
              <a:rect l="l" t="t" r="r" b="b"/>
              <a:pathLst>
                <a:path w="74868" h="44934" extrusionOk="0">
                  <a:moveTo>
                    <a:pt x="9992" y="1"/>
                  </a:moveTo>
                  <a:cubicBezTo>
                    <a:pt x="7136" y="1"/>
                    <a:pt x="4080" y="117"/>
                    <a:pt x="2534" y="607"/>
                  </a:cubicBezTo>
                  <a:cubicBezTo>
                    <a:pt x="1" y="1406"/>
                    <a:pt x="3927" y="7135"/>
                    <a:pt x="5228" y="10285"/>
                  </a:cubicBezTo>
                  <a:cubicBezTo>
                    <a:pt x="9154" y="19803"/>
                    <a:pt x="13103" y="29344"/>
                    <a:pt x="17028" y="38862"/>
                  </a:cubicBezTo>
                  <a:cubicBezTo>
                    <a:pt x="17896" y="40939"/>
                    <a:pt x="19539" y="43770"/>
                    <a:pt x="22255" y="44934"/>
                  </a:cubicBezTo>
                  <a:lnTo>
                    <a:pt x="74868" y="18411"/>
                  </a:lnTo>
                  <a:cubicBezTo>
                    <a:pt x="74000" y="14074"/>
                    <a:pt x="73156" y="9760"/>
                    <a:pt x="72289" y="5423"/>
                  </a:cubicBezTo>
                  <a:cubicBezTo>
                    <a:pt x="72083" y="4419"/>
                    <a:pt x="71376" y="2296"/>
                    <a:pt x="70120" y="1246"/>
                  </a:cubicBezTo>
                  <a:cubicBezTo>
                    <a:pt x="69437" y="688"/>
                    <a:pt x="68788" y="537"/>
                    <a:pt x="68156" y="537"/>
                  </a:cubicBezTo>
                  <a:cubicBezTo>
                    <a:pt x="67414" y="537"/>
                    <a:pt x="66697" y="745"/>
                    <a:pt x="65981" y="745"/>
                  </a:cubicBezTo>
                  <a:cubicBezTo>
                    <a:pt x="65961" y="745"/>
                    <a:pt x="65941" y="744"/>
                    <a:pt x="65920" y="744"/>
                  </a:cubicBezTo>
                  <a:cubicBezTo>
                    <a:pt x="47865" y="493"/>
                    <a:pt x="29811" y="265"/>
                    <a:pt x="11756" y="14"/>
                  </a:cubicBezTo>
                  <a:cubicBezTo>
                    <a:pt x="11187" y="6"/>
                    <a:pt x="10594" y="1"/>
                    <a:pt x="9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4"/>
            <p:cNvSpPr/>
            <p:nvPr/>
          </p:nvSpPr>
          <p:spPr>
            <a:xfrm>
              <a:off x="6916053" y="3568398"/>
              <a:ext cx="1302268" cy="798744"/>
            </a:xfrm>
            <a:custGeom>
              <a:avLst/>
              <a:gdLst/>
              <a:ahLst/>
              <a:cxnLst/>
              <a:rect l="l" t="t" r="r" b="b"/>
              <a:pathLst>
                <a:path w="72608" h="44534" extrusionOk="0">
                  <a:moveTo>
                    <a:pt x="42667" y="1"/>
                  </a:moveTo>
                  <a:cubicBezTo>
                    <a:pt x="36094" y="1"/>
                    <a:pt x="29088" y="45"/>
                    <a:pt x="24127" y="70"/>
                  </a:cubicBezTo>
                  <a:cubicBezTo>
                    <a:pt x="23128" y="73"/>
                    <a:pt x="22098" y="73"/>
                    <a:pt x="21051" y="73"/>
                  </a:cubicBezTo>
                  <a:cubicBezTo>
                    <a:pt x="20069" y="73"/>
                    <a:pt x="19073" y="73"/>
                    <a:pt x="18078" y="73"/>
                  </a:cubicBezTo>
                  <a:cubicBezTo>
                    <a:pt x="10338" y="73"/>
                    <a:pt x="2615" y="104"/>
                    <a:pt x="1461" y="664"/>
                  </a:cubicBezTo>
                  <a:cubicBezTo>
                    <a:pt x="0" y="1348"/>
                    <a:pt x="3424" y="7945"/>
                    <a:pt x="5524" y="12282"/>
                  </a:cubicBezTo>
                  <a:cubicBezTo>
                    <a:pt x="7624" y="16596"/>
                    <a:pt x="11162" y="28647"/>
                    <a:pt x="12668" y="34057"/>
                  </a:cubicBezTo>
                  <a:cubicBezTo>
                    <a:pt x="14175" y="39444"/>
                    <a:pt x="20726" y="44534"/>
                    <a:pt x="20726" y="44534"/>
                  </a:cubicBezTo>
                  <a:lnTo>
                    <a:pt x="72608" y="11300"/>
                  </a:lnTo>
                  <a:cubicBezTo>
                    <a:pt x="72608" y="11300"/>
                    <a:pt x="71763" y="3129"/>
                    <a:pt x="69367" y="1531"/>
                  </a:cubicBezTo>
                  <a:cubicBezTo>
                    <a:pt x="67495" y="253"/>
                    <a:pt x="64550" y="390"/>
                    <a:pt x="57018" y="139"/>
                  </a:cubicBezTo>
                  <a:cubicBezTo>
                    <a:pt x="53580" y="33"/>
                    <a:pt x="48282" y="1"/>
                    <a:pt x="42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4"/>
            <p:cNvSpPr/>
            <p:nvPr/>
          </p:nvSpPr>
          <p:spPr>
            <a:xfrm>
              <a:off x="8449390" y="3372947"/>
              <a:ext cx="50363" cy="23334"/>
            </a:xfrm>
            <a:custGeom>
              <a:avLst/>
              <a:gdLst/>
              <a:ahLst/>
              <a:cxnLst/>
              <a:rect l="l" t="t" r="r" b="b"/>
              <a:pathLst>
                <a:path w="2808" h="1301" extrusionOk="0">
                  <a:moveTo>
                    <a:pt x="70" y="1"/>
                  </a:moveTo>
                  <a:cubicBezTo>
                    <a:pt x="61" y="1"/>
                    <a:pt x="53" y="3"/>
                    <a:pt x="46" y="10"/>
                  </a:cubicBezTo>
                  <a:cubicBezTo>
                    <a:pt x="0" y="10"/>
                    <a:pt x="0" y="56"/>
                    <a:pt x="0" y="101"/>
                  </a:cubicBezTo>
                  <a:cubicBezTo>
                    <a:pt x="228" y="581"/>
                    <a:pt x="662" y="969"/>
                    <a:pt x="1187" y="1151"/>
                  </a:cubicBezTo>
                  <a:cubicBezTo>
                    <a:pt x="1426" y="1249"/>
                    <a:pt x="1685" y="1300"/>
                    <a:pt x="1942" y="1300"/>
                  </a:cubicBezTo>
                  <a:cubicBezTo>
                    <a:pt x="2227" y="1300"/>
                    <a:pt x="2510" y="1237"/>
                    <a:pt x="2762" y="1106"/>
                  </a:cubicBezTo>
                  <a:cubicBezTo>
                    <a:pt x="2785" y="1083"/>
                    <a:pt x="2808" y="1060"/>
                    <a:pt x="2785" y="1037"/>
                  </a:cubicBezTo>
                  <a:cubicBezTo>
                    <a:pt x="2785" y="991"/>
                    <a:pt x="2739" y="969"/>
                    <a:pt x="2716" y="969"/>
                  </a:cubicBezTo>
                  <a:cubicBezTo>
                    <a:pt x="2507" y="1016"/>
                    <a:pt x="2302" y="1040"/>
                    <a:pt x="2101" y="1040"/>
                  </a:cubicBezTo>
                  <a:cubicBezTo>
                    <a:pt x="1819" y="1040"/>
                    <a:pt x="1545" y="993"/>
                    <a:pt x="1278" y="900"/>
                  </a:cubicBezTo>
                  <a:cubicBezTo>
                    <a:pt x="822" y="740"/>
                    <a:pt x="411" y="444"/>
                    <a:pt x="114" y="33"/>
                  </a:cubicBezTo>
                  <a:cubicBezTo>
                    <a:pt x="114" y="17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4"/>
            <p:cNvSpPr/>
            <p:nvPr/>
          </p:nvSpPr>
          <p:spPr>
            <a:xfrm>
              <a:off x="8480494" y="3352228"/>
              <a:ext cx="12304" cy="32768"/>
            </a:xfrm>
            <a:custGeom>
              <a:avLst/>
              <a:gdLst/>
              <a:ahLst/>
              <a:cxnLst/>
              <a:rect l="l" t="t" r="r" b="b"/>
              <a:pathLst>
                <a:path w="686" h="1827" extrusionOk="0">
                  <a:moveTo>
                    <a:pt x="47" y="1"/>
                  </a:moveTo>
                  <a:cubicBezTo>
                    <a:pt x="24" y="1"/>
                    <a:pt x="1" y="47"/>
                    <a:pt x="1" y="92"/>
                  </a:cubicBezTo>
                  <a:cubicBezTo>
                    <a:pt x="47" y="389"/>
                    <a:pt x="115" y="686"/>
                    <a:pt x="206" y="960"/>
                  </a:cubicBezTo>
                  <a:cubicBezTo>
                    <a:pt x="298" y="1256"/>
                    <a:pt x="389" y="1530"/>
                    <a:pt x="549" y="1804"/>
                  </a:cubicBezTo>
                  <a:cubicBezTo>
                    <a:pt x="572" y="1804"/>
                    <a:pt x="594" y="1827"/>
                    <a:pt x="617" y="1827"/>
                  </a:cubicBezTo>
                  <a:cubicBezTo>
                    <a:pt x="663" y="1827"/>
                    <a:pt x="686" y="1781"/>
                    <a:pt x="686" y="1758"/>
                  </a:cubicBezTo>
                  <a:cubicBezTo>
                    <a:pt x="663" y="1439"/>
                    <a:pt x="572" y="1165"/>
                    <a:pt x="480" y="868"/>
                  </a:cubicBezTo>
                  <a:cubicBezTo>
                    <a:pt x="366" y="594"/>
                    <a:pt x="275" y="320"/>
                    <a:pt x="138" y="47"/>
                  </a:cubicBezTo>
                  <a:cubicBezTo>
                    <a:pt x="115" y="24"/>
                    <a:pt x="92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4"/>
            <p:cNvSpPr/>
            <p:nvPr/>
          </p:nvSpPr>
          <p:spPr>
            <a:xfrm>
              <a:off x="8401066" y="3321626"/>
              <a:ext cx="45054" cy="21254"/>
            </a:xfrm>
            <a:custGeom>
              <a:avLst/>
              <a:gdLst/>
              <a:ahLst/>
              <a:cxnLst/>
              <a:rect l="l" t="t" r="r" b="b"/>
              <a:pathLst>
                <a:path w="2512" h="1185" extrusionOk="0">
                  <a:moveTo>
                    <a:pt x="81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1"/>
                    <a:pt x="1" y="86"/>
                    <a:pt x="24" y="109"/>
                  </a:cubicBezTo>
                  <a:cubicBezTo>
                    <a:pt x="298" y="474"/>
                    <a:pt x="686" y="771"/>
                    <a:pt x="1096" y="954"/>
                  </a:cubicBezTo>
                  <a:cubicBezTo>
                    <a:pt x="1422" y="1108"/>
                    <a:pt x="1760" y="1185"/>
                    <a:pt x="2101" y="1185"/>
                  </a:cubicBezTo>
                  <a:cubicBezTo>
                    <a:pt x="2215" y="1185"/>
                    <a:pt x="2329" y="1176"/>
                    <a:pt x="2443" y="1159"/>
                  </a:cubicBezTo>
                  <a:cubicBezTo>
                    <a:pt x="2489" y="1159"/>
                    <a:pt x="2512" y="1136"/>
                    <a:pt x="2512" y="1113"/>
                  </a:cubicBezTo>
                  <a:cubicBezTo>
                    <a:pt x="2512" y="1068"/>
                    <a:pt x="2489" y="1022"/>
                    <a:pt x="2443" y="1022"/>
                  </a:cubicBezTo>
                  <a:cubicBezTo>
                    <a:pt x="2009" y="954"/>
                    <a:pt x="1599" y="862"/>
                    <a:pt x="1211" y="703"/>
                  </a:cubicBezTo>
                  <a:cubicBezTo>
                    <a:pt x="823" y="543"/>
                    <a:pt x="457" y="315"/>
                    <a:pt x="115" y="18"/>
                  </a:cubicBezTo>
                  <a:cubicBezTo>
                    <a:pt x="104" y="6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4"/>
            <p:cNvSpPr/>
            <p:nvPr/>
          </p:nvSpPr>
          <p:spPr>
            <a:xfrm>
              <a:off x="8422770" y="3283454"/>
              <a:ext cx="18438" cy="45054"/>
            </a:xfrm>
            <a:custGeom>
              <a:avLst/>
              <a:gdLst/>
              <a:ahLst/>
              <a:cxnLst/>
              <a:rect l="l" t="t" r="r" b="b"/>
              <a:pathLst>
                <a:path w="1028" h="2512" extrusionOk="0">
                  <a:moveTo>
                    <a:pt x="23" y="0"/>
                  </a:moveTo>
                  <a:cubicBezTo>
                    <a:pt x="1" y="23"/>
                    <a:pt x="1" y="69"/>
                    <a:pt x="23" y="114"/>
                  </a:cubicBezTo>
                  <a:cubicBezTo>
                    <a:pt x="252" y="457"/>
                    <a:pt x="457" y="822"/>
                    <a:pt x="571" y="1210"/>
                  </a:cubicBezTo>
                  <a:cubicBezTo>
                    <a:pt x="685" y="1621"/>
                    <a:pt x="731" y="2032"/>
                    <a:pt x="754" y="2443"/>
                  </a:cubicBezTo>
                  <a:cubicBezTo>
                    <a:pt x="754" y="2465"/>
                    <a:pt x="777" y="2511"/>
                    <a:pt x="799" y="2511"/>
                  </a:cubicBezTo>
                  <a:cubicBezTo>
                    <a:pt x="845" y="2511"/>
                    <a:pt x="891" y="2511"/>
                    <a:pt x="891" y="2465"/>
                  </a:cubicBezTo>
                  <a:cubicBezTo>
                    <a:pt x="1028" y="2032"/>
                    <a:pt x="982" y="1552"/>
                    <a:pt x="845" y="1142"/>
                  </a:cubicBezTo>
                  <a:cubicBezTo>
                    <a:pt x="708" y="708"/>
                    <a:pt x="457" y="297"/>
                    <a:pt x="115" y="23"/>
                  </a:cubicBezTo>
                  <a:cubicBezTo>
                    <a:pt x="92" y="0"/>
                    <a:pt x="69" y="0"/>
                    <a:pt x="23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4"/>
            <p:cNvSpPr/>
            <p:nvPr/>
          </p:nvSpPr>
          <p:spPr>
            <a:xfrm>
              <a:off x="8355629" y="3266252"/>
              <a:ext cx="33181" cy="17021"/>
            </a:xfrm>
            <a:custGeom>
              <a:avLst/>
              <a:gdLst/>
              <a:ahLst/>
              <a:cxnLst/>
              <a:rect l="l" t="t" r="r" b="b"/>
              <a:pathLst>
                <a:path w="1850" h="949" extrusionOk="0">
                  <a:moveTo>
                    <a:pt x="46" y="1"/>
                  </a:moveTo>
                  <a:cubicBezTo>
                    <a:pt x="23" y="23"/>
                    <a:pt x="0" y="69"/>
                    <a:pt x="23" y="92"/>
                  </a:cubicBezTo>
                  <a:cubicBezTo>
                    <a:pt x="183" y="411"/>
                    <a:pt x="457" y="640"/>
                    <a:pt x="776" y="799"/>
                  </a:cubicBezTo>
                  <a:cubicBezTo>
                    <a:pt x="969" y="888"/>
                    <a:pt x="1200" y="948"/>
                    <a:pt x="1426" y="948"/>
                  </a:cubicBezTo>
                  <a:cubicBezTo>
                    <a:pt x="1548" y="948"/>
                    <a:pt x="1668" y="931"/>
                    <a:pt x="1781" y="891"/>
                  </a:cubicBezTo>
                  <a:cubicBezTo>
                    <a:pt x="1803" y="891"/>
                    <a:pt x="1826" y="868"/>
                    <a:pt x="1826" y="822"/>
                  </a:cubicBezTo>
                  <a:cubicBezTo>
                    <a:pt x="1849" y="799"/>
                    <a:pt x="1803" y="754"/>
                    <a:pt x="1781" y="754"/>
                  </a:cubicBezTo>
                  <a:cubicBezTo>
                    <a:pt x="1461" y="708"/>
                    <a:pt x="1164" y="663"/>
                    <a:pt x="890" y="526"/>
                  </a:cubicBezTo>
                  <a:cubicBezTo>
                    <a:pt x="617" y="411"/>
                    <a:pt x="343" y="252"/>
                    <a:pt x="137" y="23"/>
                  </a:cubicBezTo>
                  <a:cubicBezTo>
                    <a:pt x="114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4"/>
            <p:cNvSpPr/>
            <p:nvPr/>
          </p:nvSpPr>
          <p:spPr>
            <a:xfrm>
              <a:off x="8384276" y="3240457"/>
              <a:ext cx="13129" cy="37683"/>
            </a:xfrm>
            <a:custGeom>
              <a:avLst/>
              <a:gdLst/>
              <a:ahLst/>
              <a:cxnLst/>
              <a:rect l="l" t="t" r="r" b="b"/>
              <a:pathLst>
                <a:path w="732" h="2101" extrusionOk="0">
                  <a:moveTo>
                    <a:pt x="47" y="1"/>
                  </a:moveTo>
                  <a:cubicBezTo>
                    <a:pt x="24" y="23"/>
                    <a:pt x="1" y="46"/>
                    <a:pt x="1" y="92"/>
                  </a:cubicBezTo>
                  <a:cubicBezTo>
                    <a:pt x="138" y="411"/>
                    <a:pt x="229" y="731"/>
                    <a:pt x="321" y="1051"/>
                  </a:cubicBezTo>
                  <a:cubicBezTo>
                    <a:pt x="389" y="1393"/>
                    <a:pt x="458" y="1712"/>
                    <a:pt x="526" y="2055"/>
                  </a:cubicBezTo>
                  <a:cubicBezTo>
                    <a:pt x="526" y="2078"/>
                    <a:pt x="549" y="2101"/>
                    <a:pt x="572" y="2101"/>
                  </a:cubicBezTo>
                  <a:cubicBezTo>
                    <a:pt x="617" y="2101"/>
                    <a:pt x="640" y="2078"/>
                    <a:pt x="663" y="2055"/>
                  </a:cubicBezTo>
                  <a:cubicBezTo>
                    <a:pt x="731" y="1690"/>
                    <a:pt x="686" y="1324"/>
                    <a:pt x="594" y="982"/>
                  </a:cubicBezTo>
                  <a:cubicBezTo>
                    <a:pt x="503" y="640"/>
                    <a:pt x="343" y="297"/>
                    <a:pt x="138" y="23"/>
                  </a:cubicBezTo>
                  <a:cubicBezTo>
                    <a:pt x="115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4"/>
            <p:cNvSpPr/>
            <p:nvPr/>
          </p:nvSpPr>
          <p:spPr>
            <a:xfrm>
              <a:off x="8308130" y="3275257"/>
              <a:ext cx="62237" cy="56515"/>
            </a:xfrm>
            <a:custGeom>
              <a:avLst/>
              <a:gdLst/>
              <a:ahLst/>
              <a:cxnLst/>
              <a:rect l="l" t="t" r="r" b="b"/>
              <a:pathLst>
                <a:path w="3470" h="3151" fill="none" extrusionOk="0">
                  <a:moveTo>
                    <a:pt x="571" y="1"/>
                  </a:moveTo>
                  <a:cubicBezTo>
                    <a:pt x="0" y="754"/>
                    <a:pt x="160" y="1964"/>
                    <a:pt x="914" y="2557"/>
                  </a:cubicBezTo>
                  <a:cubicBezTo>
                    <a:pt x="1644" y="3151"/>
                    <a:pt x="2831" y="3059"/>
                    <a:pt x="3470" y="235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4"/>
            <p:cNvSpPr/>
            <p:nvPr/>
          </p:nvSpPr>
          <p:spPr>
            <a:xfrm>
              <a:off x="8427685" y="3242089"/>
              <a:ext cx="75347" cy="76172"/>
            </a:xfrm>
            <a:custGeom>
              <a:avLst/>
              <a:gdLst/>
              <a:ahLst/>
              <a:cxnLst/>
              <a:rect l="l" t="t" r="r" b="b"/>
              <a:pathLst>
                <a:path w="4201" h="4247" fill="none" extrusionOk="0">
                  <a:moveTo>
                    <a:pt x="0" y="708"/>
                  </a:moveTo>
                  <a:cubicBezTo>
                    <a:pt x="594" y="161"/>
                    <a:pt x="1484" y="1"/>
                    <a:pt x="2260" y="252"/>
                  </a:cubicBezTo>
                  <a:cubicBezTo>
                    <a:pt x="3013" y="503"/>
                    <a:pt x="3630" y="1142"/>
                    <a:pt x="3904" y="1895"/>
                  </a:cubicBezTo>
                  <a:cubicBezTo>
                    <a:pt x="4200" y="2626"/>
                    <a:pt x="4178" y="3493"/>
                    <a:pt x="3904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4"/>
            <p:cNvSpPr/>
            <p:nvPr/>
          </p:nvSpPr>
          <p:spPr>
            <a:xfrm>
              <a:off x="8404761" y="3364103"/>
              <a:ext cx="54470" cy="75347"/>
            </a:xfrm>
            <a:custGeom>
              <a:avLst/>
              <a:gdLst/>
              <a:ahLst/>
              <a:cxnLst/>
              <a:rect l="l" t="t" r="r" b="b"/>
              <a:pathLst>
                <a:path w="3037" h="4201" fill="none" extrusionOk="0">
                  <a:moveTo>
                    <a:pt x="502" y="1"/>
                  </a:moveTo>
                  <a:cubicBezTo>
                    <a:pt x="229" y="777"/>
                    <a:pt x="0" y="1621"/>
                    <a:pt x="160" y="2443"/>
                  </a:cubicBezTo>
                  <a:cubicBezTo>
                    <a:pt x="320" y="3242"/>
                    <a:pt x="936" y="4018"/>
                    <a:pt x="1758" y="4132"/>
                  </a:cubicBezTo>
                  <a:cubicBezTo>
                    <a:pt x="2214" y="4201"/>
                    <a:pt x="2671" y="4064"/>
                    <a:pt x="3036" y="379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4"/>
            <p:cNvSpPr/>
            <p:nvPr/>
          </p:nvSpPr>
          <p:spPr>
            <a:xfrm>
              <a:off x="8300578" y="2969415"/>
              <a:ext cx="393615" cy="491686"/>
            </a:xfrm>
            <a:custGeom>
              <a:avLst/>
              <a:gdLst/>
              <a:ahLst/>
              <a:cxnLst/>
              <a:rect l="l" t="t" r="r" b="b"/>
              <a:pathLst>
                <a:path w="21946" h="27414" extrusionOk="0">
                  <a:moveTo>
                    <a:pt x="33" y="18649"/>
                  </a:moveTo>
                  <a:cubicBezTo>
                    <a:pt x="21" y="18651"/>
                    <a:pt x="12" y="18656"/>
                    <a:pt x="11" y="18669"/>
                  </a:cubicBezTo>
                  <a:lnTo>
                    <a:pt x="11" y="18669"/>
                  </a:lnTo>
                  <a:cubicBezTo>
                    <a:pt x="19" y="18667"/>
                    <a:pt x="33" y="18662"/>
                    <a:pt x="33" y="18649"/>
                  </a:cubicBezTo>
                  <a:close/>
                  <a:moveTo>
                    <a:pt x="11" y="18669"/>
                  </a:moveTo>
                  <a:cubicBezTo>
                    <a:pt x="4" y="18671"/>
                    <a:pt x="1" y="18671"/>
                    <a:pt x="11" y="18671"/>
                  </a:cubicBezTo>
                  <a:cubicBezTo>
                    <a:pt x="11" y="18671"/>
                    <a:pt x="11" y="18670"/>
                    <a:pt x="11" y="18669"/>
                  </a:cubicBezTo>
                  <a:close/>
                  <a:moveTo>
                    <a:pt x="15349" y="0"/>
                  </a:moveTo>
                  <a:lnTo>
                    <a:pt x="13866" y="2968"/>
                  </a:lnTo>
                  <a:lnTo>
                    <a:pt x="13067" y="4383"/>
                  </a:lnTo>
                  <a:lnTo>
                    <a:pt x="12679" y="5113"/>
                  </a:lnTo>
                  <a:lnTo>
                    <a:pt x="12473" y="5456"/>
                  </a:lnTo>
                  <a:lnTo>
                    <a:pt x="12268" y="5798"/>
                  </a:lnTo>
                  <a:lnTo>
                    <a:pt x="11400" y="7190"/>
                  </a:lnTo>
                  <a:cubicBezTo>
                    <a:pt x="11264" y="7418"/>
                    <a:pt x="11127" y="7647"/>
                    <a:pt x="10967" y="7852"/>
                  </a:cubicBezTo>
                  <a:lnTo>
                    <a:pt x="10510" y="8514"/>
                  </a:lnTo>
                  <a:lnTo>
                    <a:pt x="9597" y="9838"/>
                  </a:lnTo>
                  <a:lnTo>
                    <a:pt x="8616" y="11093"/>
                  </a:lnTo>
                  <a:cubicBezTo>
                    <a:pt x="7292" y="12737"/>
                    <a:pt x="5900" y="14289"/>
                    <a:pt x="4393" y="15636"/>
                  </a:cubicBezTo>
                  <a:cubicBezTo>
                    <a:pt x="3617" y="16275"/>
                    <a:pt x="2864" y="16914"/>
                    <a:pt x="2088" y="17462"/>
                  </a:cubicBezTo>
                  <a:cubicBezTo>
                    <a:pt x="1677" y="17735"/>
                    <a:pt x="1289" y="17964"/>
                    <a:pt x="924" y="18192"/>
                  </a:cubicBezTo>
                  <a:cubicBezTo>
                    <a:pt x="741" y="18306"/>
                    <a:pt x="536" y="18420"/>
                    <a:pt x="376" y="18512"/>
                  </a:cubicBezTo>
                  <a:lnTo>
                    <a:pt x="125" y="18626"/>
                  </a:lnTo>
                  <a:lnTo>
                    <a:pt x="33" y="18649"/>
                  </a:lnTo>
                  <a:cubicBezTo>
                    <a:pt x="33" y="18649"/>
                    <a:pt x="33" y="18649"/>
                    <a:pt x="33" y="18649"/>
                  </a:cubicBezTo>
                  <a:lnTo>
                    <a:pt x="33" y="18649"/>
                  </a:lnTo>
                  <a:cubicBezTo>
                    <a:pt x="40" y="18649"/>
                    <a:pt x="48" y="18649"/>
                    <a:pt x="56" y="18649"/>
                  </a:cubicBezTo>
                  <a:lnTo>
                    <a:pt x="4005" y="27413"/>
                  </a:lnTo>
                  <a:lnTo>
                    <a:pt x="4256" y="27276"/>
                  </a:lnTo>
                  <a:lnTo>
                    <a:pt x="4416" y="27185"/>
                  </a:lnTo>
                  <a:lnTo>
                    <a:pt x="4713" y="27025"/>
                  </a:lnTo>
                  <a:cubicBezTo>
                    <a:pt x="4895" y="26911"/>
                    <a:pt x="5055" y="26820"/>
                    <a:pt x="5238" y="26706"/>
                  </a:cubicBezTo>
                  <a:cubicBezTo>
                    <a:pt x="5397" y="26615"/>
                    <a:pt x="5557" y="26500"/>
                    <a:pt x="5694" y="26409"/>
                  </a:cubicBezTo>
                  <a:lnTo>
                    <a:pt x="6151" y="26090"/>
                  </a:lnTo>
                  <a:cubicBezTo>
                    <a:pt x="6721" y="25656"/>
                    <a:pt x="7292" y="25245"/>
                    <a:pt x="7794" y="24788"/>
                  </a:cubicBezTo>
                  <a:cubicBezTo>
                    <a:pt x="8844" y="23921"/>
                    <a:pt x="9780" y="22985"/>
                    <a:pt x="10693" y="22027"/>
                  </a:cubicBezTo>
                  <a:cubicBezTo>
                    <a:pt x="12496" y="20132"/>
                    <a:pt x="14025" y="18078"/>
                    <a:pt x="15418" y="15978"/>
                  </a:cubicBezTo>
                  <a:lnTo>
                    <a:pt x="16445" y="14380"/>
                  </a:lnTo>
                  <a:lnTo>
                    <a:pt x="17358" y="12760"/>
                  </a:lnTo>
                  <a:lnTo>
                    <a:pt x="17837" y="11961"/>
                  </a:lnTo>
                  <a:cubicBezTo>
                    <a:pt x="17974" y="11687"/>
                    <a:pt x="18111" y="11413"/>
                    <a:pt x="18248" y="11116"/>
                  </a:cubicBezTo>
                  <a:lnTo>
                    <a:pt x="19093" y="9473"/>
                  </a:lnTo>
                  <a:lnTo>
                    <a:pt x="19298" y="9062"/>
                  </a:lnTo>
                  <a:lnTo>
                    <a:pt x="19481" y="8628"/>
                  </a:lnTo>
                  <a:lnTo>
                    <a:pt x="19869" y="7807"/>
                  </a:lnTo>
                  <a:lnTo>
                    <a:pt x="20599" y="6117"/>
                  </a:lnTo>
                  <a:lnTo>
                    <a:pt x="21946" y="2716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4"/>
            <p:cNvSpPr/>
            <p:nvPr/>
          </p:nvSpPr>
          <p:spPr>
            <a:xfrm>
              <a:off x="8573759" y="2829205"/>
              <a:ext cx="169491" cy="191068"/>
            </a:xfrm>
            <a:custGeom>
              <a:avLst/>
              <a:gdLst/>
              <a:ahLst/>
              <a:cxnLst/>
              <a:rect l="l" t="t" r="r" b="b"/>
              <a:pathLst>
                <a:path w="9450" h="10653" extrusionOk="0">
                  <a:moveTo>
                    <a:pt x="6356" y="0"/>
                  </a:moveTo>
                  <a:cubicBezTo>
                    <a:pt x="5605" y="0"/>
                    <a:pt x="4839" y="2392"/>
                    <a:pt x="4488" y="3648"/>
                  </a:cubicBezTo>
                  <a:lnTo>
                    <a:pt x="4488" y="3648"/>
                  </a:lnTo>
                  <a:cubicBezTo>
                    <a:pt x="4766" y="2515"/>
                    <a:pt x="5187" y="464"/>
                    <a:pt x="4679" y="153"/>
                  </a:cubicBezTo>
                  <a:cubicBezTo>
                    <a:pt x="4651" y="136"/>
                    <a:pt x="4620" y="127"/>
                    <a:pt x="4587" y="127"/>
                  </a:cubicBezTo>
                  <a:cubicBezTo>
                    <a:pt x="3788" y="127"/>
                    <a:pt x="1872" y="4992"/>
                    <a:pt x="1872" y="4992"/>
                  </a:cubicBezTo>
                  <a:cubicBezTo>
                    <a:pt x="1872" y="4992"/>
                    <a:pt x="1309" y="1776"/>
                    <a:pt x="825" y="1776"/>
                  </a:cubicBezTo>
                  <a:cubicBezTo>
                    <a:pt x="793" y="1776"/>
                    <a:pt x="762" y="1790"/>
                    <a:pt x="731" y="1819"/>
                  </a:cubicBezTo>
                  <a:cubicBezTo>
                    <a:pt x="228" y="2298"/>
                    <a:pt x="160" y="6042"/>
                    <a:pt x="0" y="7936"/>
                  </a:cubicBezTo>
                  <a:lnTo>
                    <a:pt x="6597" y="10652"/>
                  </a:lnTo>
                  <a:cubicBezTo>
                    <a:pt x="6597" y="10652"/>
                    <a:pt x="8058" y="6453"/>
                    <a:pt x="8103" y="6338"/>
                  </a:cubicBezTo>
                  <a:cubicBezTo>
                    <a:pt x="8400" y="5631"/>
                    <a:pt x="9450" y="2960"/>
                    <a:pt x="8902" y="2550"/>
                  </a:cubicBezTo>
                  <a:cubicBezTo>
                    <a:pt x="8862" y="2519"/>
                    <a:pt x="8819" y="2504"/>
                    <a:pt x="8774" y="2504"/>
                  </a:cubicBezTo>
                  <a:cubicBezTo>
                    <a:pt x="8125" y="2504"/>
                    <a:pt x="6967" y="5467"/>
                    <a:pt x="6940" y="5538"/>
                  </a:cubicBezTo>
                  <a:lnTo>
                    <a:pt x="6940" y="5538"/>
                  </a:lnTo>
                  <a:cubicBezTo>
                    <a:pt x="6972" y="5456"/>
                    <a:pt x="8506" y="1496"/>
                    <a:pt x="7738" y="1112"/>
                  </a:cubicBezTo>
                  <a:cubicBezTo>
                    <a:pt x="7705" y="1094"/>
                    <a:pt x="7670" y="1086"/>
                    <a:pt x="7635" y="1086"/>
                  </a:cubicBezTo>
                  <a:cubicBezTo>
                    <a:pt x="6863" y="1086"/>
                    <a:pt x="5570" y="4923"/>
                    <a:pt x="5570" y="4923"/>
                  </a:cubicBezTo>
                  <a:cubicBezTo>
                    <a:pt x="5570" y="4923"/>
                    <a:pt x="7145" y="221"/>
                    <a:pt x="6460" y="16"/>
                  </a:cubicBezTo>
                  <a:cubicBezTo>
                    <a:pt x="6425" y="5"/>
                    <a:pt x="6391" y="0"/>
                    <a:pt x="6356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4"/>
            <p:cNvSpPr/>
            <p:nvPr/>
          </p:nvSpPr>
          <p:spPr>
            <a:xfrm>
              <a:off x="8613473" y="2917478"/>
              <a:ext cx="89265" cy="30760"/>
            </a:xfrm>
            <a:custGeom>
              <a:avLst/>
              <a:gdLst/>
              <a:ahLst/>
              <a:cxnLst/>
              <a:rect l="l" t="t" r="r" b="b"/>
              <a:pathLst>
                <a:path w="4977" h="1715" extrusionOk="0">
                  <a:moveTo>
                    <a:pt x="169" y="0"/>
                  </a:moveTo>
                  <a:cubicBezTo>
                    <a:pt x="113" y="0"/>
                    <a:pt x="57" y="1"/>
                    <a:pt x="0" y="2"/>
                  </a:cubicBezTo>
                  <a:cubicBezTo>
                    <a:pt x="0" y="2"/>
                    <a:pt x="0" y="25"/>
                    <a:pt x="0" y="25"/>
                  </a:cubicBezTo>
                  <a:cubicBezTo>
                    <a:pt x="890" y="231"/>
                    <a:pt x="1712" y="413"/>
                    <a:pt x="2534" y="710"/>
                  </a:cubicBezTo>
                  <a:cubicBezTo>
                    <a:pt x="3356" y="961"/>
                    <a:pt x="4132" y="1326"/>
                    <a:pt x="4953" y="1714"/>
                  </a:cubicBezTo>
                  <a:cubicBezTo>
                    <a:pt x="4953" y="1714"/>
                    <a:pt x="4953" y="1714"/>
                    <a:pt x="4976" y="1691"/>
                  </a:cubicBezTo>
                  <a:cubicBezTo>
                    <a:pt x="4269" y="1144"/>
                    <a:pt x="3470" y="710"/>
                    <a:pt x="2625" y="413"/>
                  </a:cubicBezTo>
                  <a:cubicBezTo>
                    <a:pt x="1834" y="157"/>
                    <a:pt x="1003" y="0"/>
                    <a:pt x="169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4"/>
            <p:cNvSpPr/>
            <p:nvPr/>
          </p:nvSpPr>
          <p:spPr>
            <a:xfrm>
              <a:off x="8313870" y="3252798"/>
              <a:ext cx="157618" cy="228500"/>
            </a:xfrm>
            <a:custGeom>
              <a:avLst/>
              <a:gdLst/>
              <a:ahLst/>
              <a:cxnLst/>
              <a:rect l="l" t="t" r="r" b="b"/>
              <a:pathLst>
                <a:path w="8788" h="12740" extrusionOk="0">
                  <a:moveTo>
                    <a:pt x="3185" y="1"/>
                  </a:moveTo>
                  <a:cubicBezTo>
                    <a:pt x="2719" y="1"/>
                    <a:pt x="1479" y="1031"/>
                    <a:pt x="396" y="1031"/>
                  </a:cubicBezTo>
                  <a:cubicBezTo>
                    <a:pt x="261" y="1031"/>
                    <a:pt x="129" y="1015"/>
                    <a:pt x="0" y="979"/>
                  </a:cubicBezTo>
                  <a:lnTo>
                    <a:pt x="0" y="979"/>
                  </a:lnTo>
                  <a:lnTo>
                    <a:pt x="114" y="12688"/>
                  </a:lnTo>
                  <a:cubicBezTo>
                    <a:pt x="261" y="12723"/>
                    <a:pt x="419" y="12739"/>
                    <a:pt x="586" y="12739"/>
                  </a:cubicBezTo>
                  <a:cubicBezTo>
                    <a:pt x="3381" y="12739"/>
                    <a:pt x="8788" y="8146"/>
                    <a:pt x="8788" y="8146"/>
                  </a:cubicBezTo>
                  <a:cubicBezTo>
                    <a:pt x="8788" y="8146"/>
                    <a:pt x="6094" y="4015"/>
                    <a:pt x="3333" y="66"/>
                  </a:cubicBezTo>
                  <a:cubicBezTo>
                    <a:pt x="3300" y="21"/>
                    <a:pt x="3250" y="1"/>
                    <a:pt x="3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4"/>
            <p:cNvSpPr/>
            <p:nvPr/>
          </p:nvSpPr>
          <p:spPr>
            <a:xfrm>
              <a:off x="8365047" y="3250233"/>
              <a:ext cx="115451" cy="154695"/>
            </a:xfrm>
            <a:custGeom>
              <a:avLst/>
              <a:gdLst/>
              <a:ahLst/>
              <a:cxnLst/>
              <a:rect l="l" t="t" r="r" b="b"/>
              <a:pathLst>
                <a:path w="6437" h="8625" extrusionOk="0">
                  <a:moveTo>
                    <a:pt x="1033" y="0"/>
                  </a:moveTo>
                  <a:cubicBezTo>
                    <a:pt x="1016" y="0"/>
                    <a:pt x="999" y="1"/>
                    <a:pt x="982" y="3"/>
                  </a:cubicBezTo>
                  <a:lnTo>
                    <a:pt x="343" y="118"/>
                  </a:lnTo>
                  <a:cubicBezTo>
                    <a:pt x="137" y="163"/>
                    <a:pt x="0" y="346"/>
                    <a:pt x="46" y="528"/>
                  </a:cubicBezTo>
                  <a:cubicBezTo>
                    <a:pt x="639" y="3245"/>
                    <a:pt x="4634" y="7787"/>
                    <a:pt x="5273" y="8494"/>
                  </a:cubicBezTo>
                  <a:cubicBezTo>
                    <a:pt x="5352" y="8588"/>
                    <a:pt x="5442" y="8625"/>
                    <a:pt x="5534" y="8625"/>
                  </a:cubicBezTo>
                  <a:cubicBezTo>
                    <a:pt x="5895" y="8625"/>
                    <a:pt x="6300" y="8061"/>
                    <a:pt x="6300" y="8061"/>
                  </a:cubicBezTo>
                  <a:cubicBezTo>
                    <a:pt x="6437" y="7947"/>
                    <a:pt x="6437" y="7741"/>
                    <a:pt x="6300" y="7604"/>
                  </a:cubicBezTo>
                  <a:cubicBezTo>
                    <a:pt x="5729" y="6988"/>
                    <a:pt x="1918" y="2605"/>
                    <a:pt x="1393" y="277"/>
                  </a:cubicBezTo>
                  <a:cubicBezTo>
                    <a:pt x="1351" y="110"/>
                    <a:pt x="1214" y="0"/>
                    <a:pt x="1033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8420725" y="3053867"/>
              <a:ext cx="136346" cy="164075"/>
            </a:xfrm>
            <a:custGeom>
              <a:avLst/>
              <a:gdLst/>
              <a:ahLst/>
              <a:cxnLst/>
              <a:rect l="l" t="t" r="r" b="b"/>
              <a:pathLst>
                <a:path w="7602" h="9148" extrusionOk="0">
                  <a:moveTo>
                    <a:pt x="4476" y="1"/>
                  </a:moveTo>
                  <a:cubicBezTo>
                    <a:pt x="2950" y="1"/>
                    <a:pt x="1351" y="1501"/>
                    <a:pt x="708" y="3692"/>
                  </a:cubicBezTo>
                  <a:cubicBezTo>
                    <a:pt x="0" y="6180"/>
                    <a:pt x="799" y="8577"/>
                    <a:pt x="2511" y="9056"/>
                  </a:cubicBezTo>
                  <a:cubicBezTo>
                    <a:pt x="2721" y="9118"/>
                    <a:pt x="2936" y="9147"/>
                    <a:pt x="3151" y="9147"/>
                  </a:cubicBezTo>
                  <a:cubicBezTo>
                    <a:pt x="4686" y="9147"/>
                    <a:pt x="6273" y="7635"/>
                    <a:pt x="6894" y="5472"/>
                  </a:cubicBezTo>
                  <a:cubicBezTo>
                    <a:pt x="7601" y="2984"/>
                    <a:pt x="6802" y="588"/>
                    <a:pt x="5090" y="86"/>
                  </a:cubicBezTo>
                  <a:cubicBezTo>
                    <a:pt x="4889" y="28"/>
                    <a:pt x="4683" y="1"/>
                    <a:pt x="447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8492369" y="3091680"/>
              <a:ext cx="121603" cy="146480"/>
            </a:xfrm>
            <a:custGeom>
              <a:avLst/>
              <a:gdLst/>
              <a:ahLst/>
              <a:cxnLst/>
              <a:rect l="l" t="t" r="r" b="b"/>
              <a:pathLst>
                <a:path w="6780" h="8167" extrusionOk="0">
                  <a:moveTo>
                    <a:pt x="3985" y="0"/>
                  </a:moveTo>
                  <a:cubicBezTo>
                    <a:pt x="2608" y="0"/>
                    <a:pt x="1180" y="1348"/>
                    <a:pt x="617" y="3296"/>
                  </a:cubicBezTo>
                  <a:cubicBezTo>
                    <a:pt x="1" y="5510"/>
                    <a:pt x="708" y="7655"/>
                    <a:pt x="2238" y="8089"/>
                  </a:cubicBezTo>
                  <a:cubicBezTo>
                    <a:pt x="2419" y="8141"/>
                    <a:pt x="2603" y="8166"/>
                    <a:pt x="2789" y="8166"/>
                  </a:cubicBezTo>
                  <a:cubicBezTo>
                    <a:pt x="4150" y="8166"/>
                    <a:pt x="5579" y="6819"/>
                    <a:pt x="6141" y="4871"/>
                  </a:cubicBezTo>
                  <a:cubicBezTo>
                    <a:pt x="6780" y="2680"/>
                    <a:pt x="6050" y="534"/>
                    <a:pt x="4543" y="77"/>
                  </a:cubicBezTo>
                  <a:cubicBezTo>
                    <a:pt x="4359" y="25"/>
                    <a:pt x="4173" y="0"/>
                    <a:pt x="3985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8557877" y="3120022"/>
              <a:ext cx="127755" cy="142606"/>
            </a:xfrm>
            <a:custGeom>
              <a:avLst/>
              <a:gdLst/>
              <a:ahLst/>
              <a:cxnLst/>
              <a:rect l="l" t="t" r="r" b="b"/>
              <a:pathLst>
                <a:path w="7123" h="7951" extrusionOk="0">
                  <a:moveTo>
                    <a:pt x="4409" y="1"/>
                  </a:moveTo>
                  <a:cubicBezTo>
                    <a:pt x="3134" y="1"/>
                    <a:pt x="1713" y="1088"/>
                    <a:pt x="937" y="2789"/>
                  </a:cubicBezTo>
                  <a:cubicBezTo>
                    <a:pt x="1" y="4889"/>
                    <a:pt x="389" y="7125"/>
                    <a:pt x="1827" y="7765"/>
                  </a:cubicBezTo>
                  <a:cubicBezTo>
                    <a:pt x="2105" y="7890"/>
                    <a:pt x="2400" y="7950"/>
                    <a:pt x="2702" y="7950"/>
                  </a:cubicBezTo>
                  <a:cubicBezTo>
                    <a:pt x="3989" y="7950"/>
                    <a:pt x="5406" y="6863"/>
                    <a:pt x="6164" y="5162"/>
                  </a:cubicBezTo>
                  <a:cubicBezTo>
                    <a:pt x="7122" y="3063"/>
                    <a:pt x="6712" y="848"/>
                    <a:pt x="5274" y="187"/>
                  </a:cubicBezTo>
                  <a:cubicBezTo>
                    <a:pt x="5000" y="61"/>
                    <a:pt x="4709" y="1"/>
                    <a:pt x="4409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8693415" y="3210823"/>
              <a:ext cx="136328" cy="125029"/>
            </a:xfrm>
            <a:custGeom>
              <a:avLst/>
              <a:gdLst/>
              <a:ahLst/>
              <a:cxnLst/>
              <a:rect l="l" t="t" r="r" b="b"/>
              <a:pathLst>
                <a:path w="7601" h="6971" extrusionOk="0">
                  <a:moveTo>
                    <a:pt x="2336" y="1"/>
                  </a:moveTo>
                  <a:cubicBezTo>
                    <a:pt x="1319" y="1"/>
                    <a:pt x="692" y="362"/>
                    <a:pt x="388" y="1744"/>
                  </a:cubicBezTo>
                  <a:cubicBezTo>
                    <a:pt x="388" y="1744"/>
                    <a:pt x="0" y="3296"/>
                    <a:pt x="2648" y="5008"/>
                  </a:cubicBezTo>
                  <a:cubicBezTo>
                    <a:pt x="5296" y="6720"/>
                    <a:pt x="5706" y="6971"/>
                    <a:pt x="5706" y="6971"/>
                  </a:cubicBezTo>
                  <a:cubicBezTo>
                    <a:pt x="5706" y="6971"/>
                    <a:pt x="6391" y="5921"/>
                    <a:pt x="6619" y="5122"/>
                  </a:cubicBezTo>
                  <a:lnTo>
                    <a:pt x="4885" y="4141"/>
                  </a:lnTo>
                  <a:lnTo>
                    <a:pt x="6939" y="4620"/>
                  </a:lnTo>
                  <a:cubicBezTo>
                    <a:pt x="6939" y="4620"/>
                    <a:pt x="7304" y="3730"/>
                    <a:pt x="7464" y="2497"/>
                  </a:cubicBezTo>
                  <a:lnTo>
                    <a:pt x="5729" y="1881"/>
                  </a:lnTo>
                  <a:lnTo>
                    <a:pt x="7601" y="1744"/>
                  </a:lnTo>
                  <a:cubicBezTo>
                    <a:pt x="7601" y="1744"/>
                    <a:pt x="7441" y="899"/>
                    <a:pt x="7007" y="466"/>
                  </a:cubicBezTo>
                  <a:cubicBezTo>
                    <a:pt x="7007" y="466"/>
                    <a:pt x="6995" y="466"/>
                    <a:pt x="6969" y="466"/>
                  </a:cubicBezTo>
                  <a:cubicBezTo>
                    <a:pt x="6799" y="466"/>
                    <a:pt x="6037" y="449"/>
                    <a:pt x="4177" y="192"/>
                  </a:cubicBezTo>
                  <a:cubicBezTo>
                    <a:pt x="3459" y="92"/>
                    <a:pt x="2848" y="1"/>
                    <a:pt x="233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8677845" y="3194877"/>
              <a:ext cx="79849" cy="83024"/>
            </a:xfrm>
            <a:custGeom>
              <a:avLst/>
              <a:gdLst/>
              <a:ahLst/>
              <a:cxnLst/>
              <a:rect l="l" t="t" r="r" b="b"/>
              <a:pathLst>
                <a:path w="4452" h="4629" extrusionOk="0">
                  <a:moveTo>
                    <a:pt x="2597" y="0"/>
                  </a:moveTo>
                  <a:cubicBezTo>
                    <a:pt x="1786" y="0"/>
                    <a:pt x="945" y="617"/>
                    <a:pt x="526" y="1583"/>
                  </a:cubicBezTo>
                  <a:cubicBezTo>
                    <a:pt x="1" y="2793"/>
                    <a:pt x="343" y="4117"/>
                    <a:pt x="1279" y="4505"/>
                  </a:cubicBezTo>
                  <a:cubicBezTo>
                    <a:pt x="1471" y="4589"/>
                    <a:pt x="1673" y="4629"/>
                    <a:pt x="1878" y="4629"/>
                  </a:cubicBezTo>
                  <a:cubicBezTo>
                    <a:pt x="2673" y="4629"/>
                    <a:pt x="3509" y="4024"/>
                    <a:pt x="3927" y="3044"/>
                  </a:cubicBezTo>
                  <a:cubicBezTo>
                    <a:pt x="4452" y="1834"/>
                    <a:pt x="4132" y="533"/>
                    <a:pt x="3196" y="122"/>
                  </a:cubicBezTo>
                  <a:cubicBezTo>
                    <a:pt x="3003" y="39"/>
                    <a:pt x="2801" y="0"/>
                    <a:pt x="2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8621341" y="3156920"/>
              <a:ext cx="124061" cy="128598"/>
            </a:xfrm>
            <a:custGeom>
              <a:avLst/>
              <a:gdLst/>
              <a:ahLst/>
              <a:cxnLst/>
              <a:rect l="l" t="t" r="r" b="b"/>
              <a:pathLst>
                <a:path w="6917" h="7170" extrusionOk="0">
                  <a:moveTo>
                    <a:pt x="4022" y="0"/>
                  </a:moveTo>
                  <a:cubicBezTo>
                    <a:pt x="2801" y="0"/>
                    <a:pt x="1511" y="922"/>
                    <a:pt x="845" y="2398"/>
                  </a:cubicBezTo>
                  <a:cubicBezTo>
                    <a:pt x="1" y="4270"/>
                    <a:pt x="480" y="6301"/>
                    <a:pt x="1918" y="6963"/>
                  </a:cubicBezTo>
                  <a:cubicBezTo>
                    <a:pt x="2223" y="7103"/>
                    <a:pt x="2546" y="7170"/>
                    <a:pt x="2876" y="7170"/>
                  </a:cubicBezTo>
                  <a:cubicBezTo>
                    <a:pt x="4102" y="7170"/>
                    <a:pt x="5407" y="6247"/>
                    <a:pt x="6072" y="4772"/>
                  </a:cubicBezTo>
                  <a:cubicBezTo>
                    <a:pt x="6917" y="2900"/>
                    <a:pt x="6438" y="846"/>
                    <a:pt x="4977" y="207"/>
                  </a:cubicBezTo>
                  <a:cubicBezTo>
                    <a:pt x="4672" y="67"/>
                    <a:pt x="4350" y="0"/>
                    <a:pt x="402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8478037" y="3040646"/>
              <a:ext cx="83131" cy="76172"/>
            </a:xfrm>
            <a:custGeom>
              <a:avLst/>
              <a:gdLst/>
              <a:ahLst/>
              <a:cxnLst/>
              <a:rect l="l" t="t" r="r" b="b"/>
              <a:pathLst>
                <a:path w="4635" h="4247" fill="none" extrusionOk="0">
                  <a:moveTo>
                    <a:pt x="1" y="412"/>
                  </a:moveTo>
                  <a:cubicBezTo>
                    <a:pt x="1119" y="1"/>
                    <a:pt x="2443" y="252"/>
                    <a:pt x="3333" y="1051"/>
                  </a:cubicBezTo>
                  <a:cubicBezTo>
                    <a:pt x="4224" y="1827"/>
                    <a:pt x="4635" y="3105"/>
                    <a:pt x="4383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8545608" y="3088146"/>
              <a:ext cx="73285" cy="54883"/>
            </a:xfrm>
            <a:custGeom>
              <a:avLst/>
              <a:gdLst/>
              <a:ahLst/>
              <a:cxnLst/>
              <a:rect l="l" t="t" r="r" b="b"/>
              <a:pathLst>
                <a:path w="4086" h="3060" fill="none" extrusionOk="0">
                  <a:moveTo>
                    <a:pt x="0" y="663"/>
                  </a:moveTo>
                  <a:cubicBezTo>
                    <a:pt x="776" y="69"/>
                    <a:pt x="1940" y="1"/>
                    <a:pt x="2785" y="526"/>
                  </a:cubicBezTo>
                  <a:cubicBezTo>
                    <a:pt x="3629" y="1028"/>
                    <a:pt x="4086" y="2078"/>
                    <a:pt x="3926" y="305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8497284" y="3198285"/>
              <a:ext cx="80674" cy="50381"/>
            </a:xfrm>
            <a:custGeom>
              <a:avLst/>
              <a:gdLst/>
              <a:ahLst/>
              <a:cxnLst/>
              <a:rect l="l" t="t" r="r" b="b"/>
              <a:pathLst>
                <a:path w="4498" h="2809" fill="none" extrusionOk="0">
                  <a:moveTo>
                    <a:pt x="1" y="1"/>
                  </a:moveTo>
                  <a:cubicBezTo>
                    <a:pt x="183" y="685"/>
                    <a:pt x="480" y="1324"/>
                    <a:pt x="937" y="1849"/>
                  </a:cubicBezTo>
                  <a:cubicBezTo>
                    <a:pt x="1416" y="2374"/>
                    <a:pt x="2055" y="2740"/>
                    <a:pt x="2763" y="2785"/>
                  </a:cubicBezTo>
                  <a:cubicBezTo>
                    <a:pt x="3470" y="2808"/>
                    <a:pt x="4178" y="2466"/>
                    <a:pt x="4497" y="1827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8665970" y="3151198"/>
              <a:ext cx="80262" cy="78630"/>
            </a:xfrm>
            <a:custGeom>
              <a:avLst/>
              <a:gdLst/>
              <a:ahLst/>
              <a:cxnLst/>
              <a:rect l="l" t="t" r="r" b="b"/>
              <a:pathLst>
                <a:path w="4475" h="4384" fill="none" extrusionOk="0">
                  <a:moveTo>
                    <a:pt x="115" y="1530"/>
                  </a:moveTo>
                  <a:cubicBezTo>
                    <a:pt x="1" y="1028"/>
                    <a:pt x="343" y="480"/>
                    <a:pt x="823" y="229"/>
                  </a:cubicBezTo>
                  <a:cubicBezTo>
                    <a:pt x="1279" y="1"/>
                    <a:pt x="1850" y="24"/>
                    <a:pt x="2352" y="206"/>
                  </a:cubicBezTo>
                  <a:cubicBezTo>
                    <a:pt x="3174" y="480"/>
                    <a:pt x="3835" y="1119"/>
                    <a:pt x="4155" y="1895"/>
                  </a:cubicBezTo>
                  <a:cubicBezTo>
                    <a:pt x="4475" y="2694"/>
                    <a:pt x="4429" y="3630"/>
                    <a:pt x="4018" y="4383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8525536" y="3180275"/>
              <a:ext cx="67563" cy="31549"/>
            </a:xfrm>
            <a:custGeom>
              <a:avLst/>
              <a:gdLst/>
              <a:ahLst/>
              <a:cxnLst/>
              <a:rect l="l" t="t" r="r" b="b"/>
              <a:pathLst>
                <a:path w="3767" h="1759" extrusionOk="0">
                  <a:moveTo>
                    <a:pt x="3721" y="0"/>
                  </a:moveTo>
                  <a:cubicBezTo>
                    <a:pt x="3676" y="0"/>
                    <a:pt x="3630" y="23"/>
                    <a:pt x="3630" y="46"/>
                  </a:cubicBezTo>
                  <a:cubicBezTo>
                    <a:pt x="3425" y="776"/>
                    <a:pt x="2763" y="1347"/>
                    <a:pt x="2055" y="1438"/>
                  </a:cubicBezTo>
                  <a:cubicBezTo>
                    <a:pt x="1965" y="1452"/>
                    <a:pt x="1876" y="1459"/>
                    <a:pt x="1786" y="1459"/>
                  </a:cubicBezTo>
                  <a:cubicBezTo>
                    <a:pt x="1145" y="1459"/>
                    <a:pt x="518" y="1112"/>
                    <a:pt x="138" y="571"/>
                  </a:cubicBezTo>
                  <a:cubicBezTo>
                    <a:pt x="115" y="548"/>
                    <a:pt x="69" y="548"/>
                    <a:pt x="46" y="548"/>
                  </a:cubicBezTo>
                  <a:cubicBezTo>
                    <a:pt x="24" y="571"/>
                    <a:pt x="1" y="617"/>
                    <a:pt x="24" y="639"/>
                  </a:cubicBezTo>
                  <a:cubicBezTo>
                    <a:pt x="327" y="1306"/>
                    <a:pt x="1059" y="1758"/>
                    <a:pt x="1809" y="1758"/>
                  </a:cubicBezTo>
                  <a:cubicBezTo>
                    <a:pt x="1906" y="1758"/>
                    <a:pt x="2004" y="1751"/>
                    <a:pt x="2101" y="1735"/>
                  </a:cubicBezTo>
                  <a:cubicBezTo>
                    <a:pt x="2945" y="1598"/>
                    <a:pt x="3630" y="890"/>
                    <a:pt x="3767" y="69"/>
                  </a:cubicBezTo>
                  <a:cubicBezTo>
                    <a:pt x="3767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8618884" y="3152561"/>
              <a:ext cx="55708" cy="43279"/>
            </a:xfrm>
            <a:custGeom>
              <a:avLst/>
              <a:gdLst/>
              <a:ahLst/>
              <a:cxnLst/>
              <a:rect l="l" t="t" r="r" b="b"/>
              <a:pathLst>
                <a:path w="3106" h="2413" extrusionOk="0">
                  <a:moveTo>
                    <a:pt x="992" y="1"/>
                  </a:moveTo>
                  <a:cubicBezTo>
                    <a:pt x="660" y="1"/>
                    <a:pt x="331" y="82"/>
                    <a:pt x="47" y="244"/>
                  </a:cubicBezTo>
                  <a:cubicBezTo>
                    <a:pt x="24" y="267"/>
                    <a:pt x="1" y="313"/>
                    <a:pt x="24" y="336"/>
                  </a:cubicBezTo>
                  <a:cubicBezTo>
                    <a:pt x="47" y="358"/>
                    <a:pt x="69" y="381"/>
                    <a:pt x="115" y="381"/>
                  </a:cubicBezTo>
                  <a:cubicBezTo>
                    <a:pt x="349" y="297"/>
                    <a:pt x="593" y="257"/>
                    <a:pt x="835" y="257"/>
                  </a:cubicBezTo>
                  <a:cubicBezTo>
                    <a:pt x="1252" y="257"/>
                    <a:pt x="1663" y="378"/>
                    <a:pt x="2010" y="609"/>
                  </a:cubicBezTo>
                  <a:cubicBezTo>
                    <a:pt x="2535" y="997"/>
                    <a:pt x="2854" y="1659"/>
                    <a:pt x="2831" y="2344"/>
                  </a:cubicBezTo>
                  <a:cubicBezTo>
                    <a:pt x="2831" y="2367"/>
                    <a:pt x="2854" y="2390"/>
                    <a:pt x="2900" y="2413"/>
                  </a:cubicBezTo>
                  <a:cubicBezTo>
                    <a:pt x="2923" y="2413"/>
                    <a:pt x="2968" y="2390"/>
                    <a:pt x="2968" y="2344"/>
                  </a:cubicBezTo>
                  <a:cubicBezTo>
                    <a:pt x="3105" y="1637"/>
                    <a:pt x="2786" y="838"/>
                    <a:pt x="2169" y="381"/>
                  </a:cubicBezTo>
                  <a:cubicBezTo>
                    <a:pt x="1827" y="128"/>
                    <a:pt x="1407" y="1"/>
                    <a:pt x="992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4"/>
            <p:cNvSpPr/>
            <p:nvPr/>
          </p:nvSpPr>
          <p:spPr>
            <a:xfrm>
              <a:off x="8659423" y="3234412"/>
              <a:ext cx="61017" cy="16429"/>
            </a:xfrm>
            <a:custGeom>
              <a:avLst/>
              <a:gdLst/>
              <a:ahLst/>
              <a:cxnLst/>
              <a:rect l="l" t="t" r="r" b="b"/>
              <a:pathLst>
                <a:path w="3402" h="916" extrusionOk="0">
                  <a:moveTo>
                    <a:pt x="3333" y="1"/>
                  </a:moveTo>
                  <a:cubicBezTo>
                    <a:pt x="3316" y="1"/>
                    <a:pt x="3299" y="7"/>
                    <a:pt x="3287" y="18"/>
                  </a:cubicBezTo>
                  <a:cubicBezTo>
                    <a:pt x="2831" y="383"/>
                    <a:pt x="2283" y="589"/>
                    <a:pt x="1735" y="611"/>
                  </a:cubicBezTo>
                  <a:cubicBezTo>
                    <a:pt x="1663" y="617"/>
                    <a:pt x="1592" y="620"/>
                    <a:pt x="1521" y="620"/>
                  </a:cubicBezTo>
                  <a:cubicBezTo>
                    <a:pt x="1027" y="620"/>
                    <a:pt x="554" y="483"/>
                    <a:pt x="115" y="223"/>
                  </a:cubicBezTo>
                  <a:cubicBezTo>
                    <a:pt x="92" y="223"/>
                    <a:pt x="46" y="223"/>
                    <a:pt x="23" y="246"/>
                  </a:cubicBezTo>
                  <a:cubicBezTo>
                    <a:pt x="1" y="269"/>
                    <a:pt x="1" y="315"/>
                    <a:pt x="23" y="338"/>
                  </a:cubicBezTo>
                  <a:cubicBezTo>
                    <a:pt x="435" y="728"/>
                    <a:pt x="1012" y="915"/>
                    <a:pt x="1573" y="915"/>
                  </a:cubicBezTo>
                  <a:cubicBezTo>
                    <a:pt x="1635" y="915"/>
                    <a:pt x="1697" y="913"/>
                    <a:pt x="1758" y="908"/>
                  </a:cubicBezTo>
                  <a:cubicBezTo>
                    <a:pt x="2374" y="863"/>
                    <a:pt x="2991" y="589"/>
                    <a:pt x="3379" y="109"/>
                  </a:cubicBezTo>
                  <a:cubicBezTo>
                    <a:pt x="3402" y="87"/>
                    <a:pt x="3402" y="41"/>
                    <a:pt x="3379" y="18"/>
                  </a:cubicBezTo>
                  <a:cubicBezTo>
                    <a:pt x="3367" y="7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8552980" y="3143825"/>
              <a:ext cx="29074" cy="39333"/>
            </a:xfrm>
            <a:custGeom>
              <a:avLst/>
              <a:gdLst/>
              <a:ahLst/>
              <a:cxnLst/>
              <a:rect l="l" t="t" r="r" b="b"/>
              <a:pathLst>
                <a:path w="1621" h="2193" extrusionOk="0">
                  <a:moveTo>
                    <a:pt x="91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411" y="366"/>
                    <a:pt x="708" y="640"/>
                    <a:pt x="959" y="982"/>
                  </a:cubicBezTo>
                  <a:cubicBezTo>
                    <a:pt x="1210" y="1325"/>
                    <a:pt x="1392" y="1713"/>
                    <a:pt x="1461" y="2124"/>
                  </a:cubicBezTo>
                  <a:cubicBezTo>
                    <a:pt x="1484" y="2169"/>
                    <a:pt x="1506" y="2192"/>
                    <a:pt x="1529" y="2192"/>
                  </a:cubicBezTo>
                  <a:cubicBezTo>
                    <a:pt x="1575" y="2192"/>
                    <a:pt x="1598" y="2169"/>
                    <a:pt x="1598" y="2124"/>
                  </a:cubicBezTo>
                  <a:cubicBezTo>
                    <a:pt x="1621" y="1667"/>
                    <a:pt x="1461" y="1188"/>
                    <a:pt x="1187" y="823"/>
                  </a:cubicBezTo>
                  <a:cubicBezTo>
                    <a:pt x="936" y="435"/>
                    <a:pt x="548" y="115"/>
                    <a:pt x="9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8617664" y="3193926"/>
              <a:ext cx="35226" cy="17362"/>
            </a:xfrm>
            <a:custGeom>
              <a:avLst/>
              <a:gdLst/>
              <a:ahLst/>
              <a:cxnLst/>
              <a:rect l="l" t="t" r="r" b="b"/>
              <a:pathLst>
                <a:path w="1964" h="968" extrusionOk="0">
                  <a:moveTo>
                    <a:pt x="1885" y="0"/>
                  </a:moveTo>
                  <a:cubicBezTo>
                    <a:pt x="1861" y="0"/>
                    <a:pt x="1840" y="11"/>
                    <a:pt x="1826" y="38"/>
                  </a:cubicBezTo>
                  <a:cubicBezTo>
                    <a:pt x="1667" y="335"/>
                    <a:pt x="1393" y="563"/>
                    <a:pt x="1073" y="632"/>
                  </a:cubicBezTo>
                  <a:cubicBezTo>
                    <a:pt x="960" y="664"/>
                    <a:pt x="844" y="679"/>
                    <a:pt x="727" y="679"/>
                  </a:cubicBezTo>
                  <a:cubicBezTo>
                    <a:pt x="514" y="679"/>
                    <a:pt x="298" y="629"/>
                    <a:pt x="92" y="540"/>
                  </a:cubicBezTo>
                  <a:cubicBezTo>
                    <a:pt x="84" y="533"/>
                    <a:pt x="77" y="530"/>
                    <a:pt x="69" y="530"/>
                  </a:cubicBezTo>
                  <a:cubicBezTo>
                    <a:pt x="54" y="530"/>
                    <a:pt x="38" y="540"/>
                    <a:pt x="23" y="540"/>
                  </a:cubicBezTo>
                  <a:cubicBezTo>
                    <a:pt x="0" y="586"/>
                    <a:pt x="0" y="632"/>
                    <a:pt x="23" y="654"/>
                  </a:cubicBezTo>
                  <a:cubicBezTo>
                    <a:pt x="214" y="861"/>
                    <a:pt x="492" y="968"/>
                    <a:pt x="775" y="968"/>
                  </a:cubicBezTo>
                  <a:cubicBezTo>
                    <a:pt x="899" y="968"/>
                    <a:pt x="1023" y="947"/>
                    <a:pt x="1142" y="906"/>
                  </a:cubicBezTo>
                  <a:cubicBezTo>
                    <a:pt x="1553" y="791"/>
                    <a:pt x="1872" y="472"/>
                    <a:pt x="1963" y="84"/>
                  </a:cubicBezTo>
                  <a:cubicBezTo>
                    <a:pt x="1963" y="61"/>
                    <a:pt x="1963" y="15"/>
                    <a:pt x="1941" y="15"/>
                  </a:cubicBezTo>
                  <a:cubicBezTo>
                    <a:pt x="1922" y="6"/>
                    <a:pt x="1903" y="0"/>
                    <a:pt x="1885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8687675" y="3211900"/>
              <a:ext cx="20482" cy="19048"/>
            </a:xfrm>
            <a:custGeom>
              <a:avLst/>
              <a:gdLst/>
              <a:ahLst/>
              <a:cxnLst/>
              <a:rect l="l" t="t" r="r" b="b"/>
              <a:pathLst>
                <a:path w="1142" h="1062" extrusionOk="0">
                  <a:moveTo>
                    <a:pt x="80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0"/>
                    <a:pt x="1" y="86"/>
                    <a:pt x="1" y="109"/>
                  </a:cubicBezTo>
                  <a:cubicBezTo>
                    <a:pt x="138" y="314"/>
                    <a:pt x="297" y="497"/>
                    <a:pt x="457" y="634"/>
                  </a:cubicBezTo>
                  <a:cubicBezTo>
                    <a:pt x="640" y="794"/>
                    <a:pt x="822" y="931"/>
                    <a:pt x="1028" y="1045"/>
                  </a:cubicBezTo>
                  <a:cubicBezTo>
                    <a:pt x="1039" y="1056"/>
                    <a:pt x="1051" y="1062"/>
                    <a:pt x="1062" y="1062"/>
                  </a:cubicBezTo>
                  <a:cubicBezTo>
                    <a:pt x="1073" y="1062"/>
                    <a:pt x="1085" y="1056"/>
                    <a:pt x="1096" y="1045"/>
                  </a:cubicBezTo>
                  <a:cubicBezTo>
                    <a:pt x="1119" y="1022"/>
                    <a:pt x="1142" y="976"/>
                    <a:pt x="1119" y="953"/>
                  </a:cubicBezTo>
                  <a:cubicBezTo>
                    <a:pt x="982" y="771"/>
                    <a:pt x="822" y="588"/>
                    <a:pt x="662" y="428"/>
                  </a:cubicBezTo>
                  <a:cubicBezTo>
                    <a:pt x="503" y="269"/>
                    <a:pt x="320" y="109"/>
                    <a:pt x="115" y="18"/>
                  </a:cubicBezTo>
                  <a:cubicBezTo>
                    <a:pt x="103" y="6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8261869" y="2658245"/>
              <a:ext cx="306645" cy="368038"/>
            </a:xfrm>
            <a:custGeom>
              <a:avLst/>
              <a:gdLst/>
              <a:ahLst/>
              <a:cxnLst/>
              <a:rect l="l" t="t" r="r" b="b"/>
              <a:pathLst>
                <a:path w="17097" h="20520" fill="none" extrusionOk="0">
                  <a:moveTo>
                    <a:pt x="0" y="0"/>
                  </a:moveTo>
                  <a:cubicBezTo>
                    <a:pt x="4269" y="662"/>
                    <a:pt x="8765" y="1415"/>
                    <a:pt x="12143" y="4131"/>
                  </a:cubicBezTo>
                  <a:cubicBezTo>
                    <a:pt x="14517" y="6026"/>
                    <a:pt x="16138" y="8811"/>
                    <a:pt x="16617" y="11824"/>
                  </a:cubicBezTo>
                  <a:cubicBezTo>
                    <a:pt x="17096" y="14814"/>
                    <a:pt x="16434" y="17964"/>
                    <a:pt x="14791" y="2052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7921213" y="2647590"/>
              <a:ext cx="318518" cy="361097"/>
            </a:xfrm>
            <a:custGeom>
              <a:avLst/>
              <a:gdLst/>
              <a:ahLst/>
              <a:cxnLst/>
              <a:rect l="l" t="t" r="r" b="b"/>
              <a:pathLst>
                <a:path w="17759" h="20133" fill="none" extrusionOk="0">
                  <a:moveTo>
                    <a:pt x="17759" y="663"/>
                  </a:moveTo>
                  <a:cubicBezTo>
                    <a:pt x="16343" y="206"/>
                    <a:pt x="14472" y="1"/>
                    <a:pt x="13125" y="252"/>
                  </a:cubicBezTo>
                  <a:cubicBezTo>
                    <a:pt x="10226" y="822"/>
                    <a:pt x="7487" y="2283"/>
                    <a:pt x="5365" y="4360"/>
                  </a:cubicBezTo>
                  <a:cubicBezTo>
                    <a:pt x="3242" y="6415"/>
                    <a:pt x="1690" y="9062"/>
                    <a:pt x="891" y="11915"/>
                  </a:cubicBezTo>
                  <a:cubicBezTo>
                    <a:pt x="115" y="14586"/>
                    <a:pt x="1" y="17439"/>
                    <a:pt x="685" y="2013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8222155" y="2587534"/>
              <a:ext cx="80656" cy="95274"/>
            </a:xfrm>
            <a:custGeom>
              <a:avLst/>
              <a:gdLst/>
              <a:ahLst/>
              <a:cxnLst/>
              <a:rect l="l" t="t" r="r" b="b"/>
              <a:pathLst>
                <a:path w="4497" h="5312" extrusionOk="0">
                  <a:moveTo>
                    <a:pt x="2391" y="0"/>
                  </a:moveTo>
                  <a:cubicBezTo>
                    <a:pt x="2196" y="0"/>
                    <a:pt x="1993" y="134"/>
                    <a:pt x="1826" y="267"/>
                  </a:cubicBezTo>
                  <a:cubicBezTo>
                    <a:pt x="685" y="1272"/>
                    <a:pt x="0" y="2778"/>
                    <a:pt x="23" y="4307"/>
                  </a:cubicBezTo>
                  <a:lnTo>
                    <a:pt x="228" y="5312"/>
                  </a:lnTo>
                  <a:cubicBezTo>
                    <a:pt x="1278" y="4787"/>
                    <a:pt x="2351" y="4262"/>
                    <a:pt x="3401" y="3737"/>
                  </a:cubicBezTo>
                  <a:cubicBezTo>
                    <a:pt x="3698" y="3600"/>
                    <a:pt x="3972" y="3463"/>
                    <a:pt x="4177" y="3234"/>
                  </a:cubicBezTo>
                  <a:cubicBezTo>
                    <a:pt x="4383" y="2983"/>
                    <a:pt x="4497" y="2641"/>
                    <a:pt x="4337" y="2367"/>
                  </a:cubicBezTo>
                  <a:cubicBezTo>
                    <a:pt x="4207" y="2126"/>
                    <a:pt x="3927" y="2005"/>
                    <a:pt x="3655" y="2005"/>
                  </a:cubicBezTo>
                  <a:cubicBezTo>
                    <a:pt x="3592" y="2005"/>
                    <a:pt x="3530" y="2012"/>
                    <a:pt x="3470" y="2025"/>
                  </a:cubicBezTo>
                  <a:cubicBezTo>
                    <a:pt x="3127" y="2093"/>
                    <a:pt x="2853" y="2299"/>
                    <a:pt x="2579" y="2504"/>
                  </a:cubicBezTo>
                  <a:cubicBezTo>
                    <a:pt x="1918" y="3006"/>
                    <a:pt x="1233" y="3508"/>
                    <a:pt x="571" y="4011"/>
                  </a:cubicBezTo>
                  <a:cubicBezTo>
                    <a:pt x="1210" y="3029"/>
                    <a:pt x="1872" y="2070"/>
                    <a:pt x="2534" y="1089"/>
                  </a:cubicBezTo>
                  <a:cubicBezTo>
                    <a:pt x="2739" y="769"/>
                    <a:pt x="2922" y="267"/>
                    <a:pt x="2602" y="62"/>
                  </a:cubicBezTo>
                  <a:cubicBezTo>
                    <a:pt x="2535" y="19"/>
                    <a:pt x="2464" y="0"/>
                    <a:pt x="2391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7899114" y="2655591"/>
              <a:ext cx="661537" cy="585938"/>
            </a:xfrm>
            <a:custGeom>
              <a:avLst/>
              <a:gdLst/>
              <a:ahLst/>
              <a:cxnLst/>
              <a:rect l="l" t="t" r="r" b="b"/>
              <a:pathLst>
                <a:path w="36884" h="32669" extrusionOk="0">
                  <a:moveTo>
                    <a:pt x="17672" y="1"/>
                  </a:moveTo>
                  <a:cubicBezTo>
                    <a:pt x="14899" y="1"/>
                    <a:pt x="6974" y="674"/>
                    <a:pt x="3835" y="8091"/>
                  </a:cubicBezTo>
                  <a:cubicBezTo>
                    <a:pt x="0" y="17130"/>
                    <a:pt x="2579" y="25142"/>
                    <a:pt x="9450" y="29479"/>
                  </a:cubicBezTo>
                  <a:cubicBezTo>
                    <a:pt x="12846" y="31618"/>
                    <a:pt x="16630" y="32669"/>
                    <a:pt x="20149" y="32669"/>
                  </a:cubicBezTo>
                  <a:cubicBezTo>
                    <a:pt x="23726" y="32669"/>
                    <a:pt x="27029" y="31584"/>
                    <a:pt x="29376" y="29456"/>
                  </a:cubicBezTo>
                  <a:cubicBezTo>
                    <a:pt x="34033" y="25210"/>
                    <a:pt x="36498" y="20531"/>
                    <a:pt x="36680" y="16377"/>
                  </a:cubicBezTo>
                  <a:cubicBezTo>
                    <a:pt x="36883" y="12275"/>
                    <a:pt x="34772" y="28"/>
                    <a:pt x="19248" y="28"/>
                  </a:cubicBezTo>
                  <a:cubicBezTo>
                    <a:pt x="19051" y="28"/>
                    <a:pt x="18851" y="30"/>
                    <a:pt x="18648" y="34"/>
                  </a:cubicBezTo>
                  <a:cubicBezTo>
                    <a:pt x="18648" y="34"/>
                    <a:pt x="18287" y="1"/>
                    <a:pt x="176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7865534" y="3324119"/>
              <a:ext cx="204304" cy="351179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7865534" y="3324119"/>
              <a:ext cx="204304" cy="351179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7935133" y="3242861"/>
              <a:ext cx="441754" cy="386530"/>
            </a:xfrm>
            <a:custGeom>
              <a:avLst/>
              <a:gdLst/>
              <a:ahLst/>
              <a:cxnLst/>
              <a:rect l="l" t="t" r="r" b="b"/>
              <a:pathLst>
                <a:path w="24630" h="21551" extrusionOk="0">
                  <a:moveTo>
                    <a:pt x="8069" y="0"/>
                  </a:moveTo>
                  <a:cubicBezTo>
                    <a:pt x="2763" y="0"/>
                    <a:pt x="1" y="7330"/>
                    <a:pt x="1" y="7330"/>
                  </a:cubicBezTo>
                  <a:cubicBezTo>
                    <a:pt x="1" y="7330"/>
                    <a:pt x="2466" y="10617"/>
                    <a:pt x="5136" y="10823"/>
                  </a:cubicBezTo>
                  <a:lnTo>
                    <a:pt x="2968" y="20455"/>
                  </a:lnTo>
                  <a:lnTo>
                    <a:pt x="13034" y="21300"/>
                  </a:lnTo>
                  <a:cubicBezTo>
                    <a:pt x="13057" y="21300"/>
                    <a:pt x="22506" y="21551"/>
                    <a:pt x="22506" y="21551"/>
                  </a:cubicBezTo>
                  <a:lnTo>
                    <a:pt x="23670" y="13402"/>
                  </a:lnTo>
                  <a:cubicBezTo>
                    <a:pt x="24629" y="7833"/>
                    <a:pt x="24629" y="2606"/>
                    <a:pt x="22415" y="1898"/>
                  </a:cubicBezTo>
                  <a:cubicBezTo>
                    <a:pt x="18900" y="780"/>
                    <a:pt x="16777" y="985"/>
                    <a:pt x="16024" y="939"/>
                  </a:cubicBezTo>
                  <a:cubicBezTo>
                    <a:pt x="15271" y="780"/>
                    <a:pt x="11961" y="163"/>
                    <a:pt x="8263" y="4"/>
                  </a:cubicBezTo>
                  <a:cubicBezTo>
                    <a:pt x="8198" y="1"/>
                    <a:pt x="8133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4"/>
            <p:cNvSpPr/>
            <p:nvPr/>
          </p:nvSpPr>
          <p:spPr>
            <a:xfrm>
              <a:off x="8120196" y="3255381"/>
              <a:ext cx="169509" cy="87813"/>
            </a:xfrm>
            <a:custGeom>
              <a:avLst/>
              <a:gdLst/>
              <a:ahLst/>
              <a:cxnLst/>
              <a:rect l="l" t="t" r="r" b="b"/>
              <a:pathLst>
                <a:path w="9451" h="4896" extrusionOk="0">
                  <a:moveTo>
                    <a:pt x="2784" y="1"/>
                  </a:moveTo>
                  <a:cubicBezTo>
                    <a:pt x="2313" y="1"/>
                    <a:pt x="1826" y="18"/>
                    <a:pt x="1325" y="59"/>
                  </a:cubicBezTo>
                  <a:cubicBezTo>
                    <a:pt x="275" y="150"/>
                    <a:pt x="183" y="995"/>
                    <a:pt x="183" y="995"/>
                  </a:cubicBezTo>
                  <a:cubicBezTo>
                    <a:pt x="1" y="2843"/>
                    <a:pt x="1279" y="4487"/>
                    <a:pt x="3059" y="4669"/>
                  </a:cubicBezTo>
                  <a:lnTo>
                    <a:pt x="5205" y="4875"/>
                  </a:lnTo>
                  <a:cubicBezTo>
                    <a:pt x="5344" y="4889"/>
                    <a:pt x="5481" y="4896"/>
                    <a:pt x="5618" y="4896"/>
                  </a:cubicBezTo>
                  <a:cubicBezTo>
                    <a:pt x="7478" y="4896"/>
                    <a:pt x="9078" y="3612"/>
                    <a:pt x="9291" y="1634"/>
                  </a:cubicBezTo>
                  <a:cubicBezTo>
                    <a:pt x="9291" y="1634"/>
                    <a:pt x="9450" y="698"/>
                    <a:pt x="8378" y="584"/>
                  </a:cubicBezTo>
                  <a:cubicBezTo>
                    <a:pt x="7229" y="469"/>
                    <a:pt x="5230" y="1"/>
                    <a:pt x="2784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4"/>
            <p:cNvSpPr/>
            <p:nvPr/>
          </p:nvSpPr>
          <p:spPr>
            <a:xfrm>
              <a:off x="7916711" y="3373269"/>
              <a:ext cx="115469" cy="66236"/>
            </a:xfrm>
            <a:custGeom>
              <a:avLst/>
              <a:gdLst/>
              <a:ahLst/>
              <a:cxnLst/>
              <a:rect l="l" t="t" r="r" b="b"/>
              <a:pathLst>
                <a:path w="6438" h="3693" extrusionOk="0">
                  <a:moveTo>
                    <a:pt x="1050" y="0"/>
                  </a:moveTo>
                  <a:cubicBezTo>
                    <a:pt x="966" y="0"/>
                    <a:pt x="882" y="35"/>
                    <a:pt x="822" y="106"/>
                  </a:cubicBezTo>
                  <a:cubicBezTo>
                    <a:pt x="822" y="106"/>
                    <a:pt x="0" y="745"/>
                    <a:pt x="457" y="1088"/>
                  </a:cubicBezTo>
                  <a:cubicBezTo>
                    <a:pt x="1187" y="1635"/>
                    <a:pt x="3310" y="3279"/>
                    <a:pt x="5958" y="3690"/>
                  </a:cubicBezTo>
                  <a:cubicBezTo>
                    <a:pt x="5971" y="3691"/>
                    <a:pt x="5985" y="3692"/>
                    <a:pt x="5998" y="3692"/>
                  </a:cubicBezTo>
                  <a:cubicBezTo>
                    <a:pt x="6166" y="3692"/>
                    <a:pt x="6325" y="3562"/>
                    <a:pt x="6346" y="3393"/>
                  </a:cubicBezTo>
                  <a:lnTo>
                    <a:pt x="6414" y="2799"/>
                  </a:lnTo>
                  <a:cubicBezTo>
                    <a:pt x="6437" y="2617"/>
                    <a:pt x="6300" y="2457"/>
                    <a:pt x="6141" y="2434"/>
                  </a:cubicBezTo>
                  <a:cubicBezTo>
                    <a:pt x="3858" y="2069"/>
                    <a:pt x="1872" y="585"/>
                    <a:pt x="1256" y="83"/>
                  </a:cubicBezTo>
                  <a:cubicBezTo>
                    <a:pt x="1201" y="29"/>
                    <a:pt x="1126" y="0"/>
                    <a:pt x="1050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4"/>
            <p:cNvSpPr/>
            <p:nvPr/>
          </p:nvSpPr>
          <p:spPr>
            <a:xfrm>
              <a:off x="8137811" y="3106048"/>
              <a:ext cx="138391" cy="213685"/>
            </a:xfrm>
            <a:custGeom>
              <a:avLst/>
              <a:gdLst/>
              <a:ahLst/>
              <a:cxnLst/>
              <a:rect l="l" t="t" r="r" b="b"/>
              <a:pathLst>
                <a:path w="7716" h="11914" extrusionOk="0">
                  <a:moveTo>
                    <a:pt x="3877" y="1"/>
                  </a:moveTo>
                  <a:cubicBezTo>
                    <a:pt x="2029" y="1"/>
                    <a:pt x="499" y="1447"/>
                    <a:pt x="411" y="3317"/>
                  </a:cubicBezTo>
                  <a:lnTo>
                    <a:pt x="91" y="9160"/>
                  </a:lnTo>
                  <a:cubicBezTo>
                    <a:pt x="0" y="11100"/>
                    <a:pt x="1529" y="11785"/>
                    <a:pt x="3470" y="11899"/>
                  </a:cubicBezTo>
                  <a:lnTo>
                    <a:pt x="3675" y="11899"/>
                  </a:lnTo>
                  <a:cubicBezTo>
                    <a:pt x="3833" y="11908"/>
                    <a:pt x="3990" y="11913"/>
                    <a:pt x="4143" y="11913"/>
                  </a:cubicBezTo>
                  <a:cubicBezTo>
                    <a:pt x="5850" y="11913"/>
                    <a:pt x="7220" y="11307"/>
                    <a:pt x="7304" y="9548"/>
                  </a:cubicBezTo>
                  <a:lnTo>
                    <a:pt x="7601" y="3705"/>
                  </a:lnTo>
                  <a:cubicBezTo>
                    <a:pt x="7715" y="1764"/>
                    <a:pt x="6231" y="121"/>
                    <a:pt x="4291" y="7"/>
                  </a:cubicBezTo>
                  <a:lnTo>
                    <a:pt x="4086" y="7"/>
                  </a:lnTo>
                  <a:cubicBezTo>
                    <a:pt x="4016" y="3"/>
                    <a:pt x="3946" y="1"/>
                    <a:pt x="387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4"/>
            <p:cNvSpPr/>
            <p:nvPr/>
          </p:nvSpPr>
          <p:spPr>
            <a:xfrm>
              <a:off x="8141488" y="3106048"/>
              <a:ext cx="134714" cy="147915"/>
            </a:xfrm>
            <a:custGeom>
              <a:avLst/>
              <a:gdLst/>
              <a:ahLst/>
              <a:cxnLst/>
              <a:rect l="l" t="t" r="r" b="b"/>
              <a:pathLst>
                <a:path w="7511" h="8247" extrusionOk="0">
                  <a:moveTo>
                    <a:pt x="3672" y="1"/>
                  </a:moveTo>
                  <a:cubicBezTo>
                    <a:pt x="1824" y="1"/>
                    <a:pt x="294" y="1447"/>
                    <a:pt x="206" y="3317"/>
                  </a:cubicBezTo>
                  <a:lnTo>
                    <a:pt x="1" y="7220"/>
                  </a:lnTo>
                  <a:cubicBezTo>
                    <a:pt x="2290" y="8017"/>
                    <a:pt x="4278" y="8247"/>
                    <a:pt x="5785" y="8247"/>
                  </a:cubicBezTo>
                  <a:cubicBezTo>
                    <a:pt x="6305" y="8247"/>
                    <a:pt x="6769" y="8219"/>
                    <a:pt x="7168" y="8178"/>
                  </a:cubicBezTo>
                  <a:lnTo>
                    <a:pt x="7396" y="3705"/>
                  </a:lnTo>
                  <a:cubicBezTo>
                    <a:pt x="7510" y="1764"/>
                    <a:pt x="6026" y="121"/>
                    <a:pt x="4086" y="7"/>
                  </a:cubicBezTo>
                  <a:lnTo>
                    <a:pt x="3881" y="7"/>
                  </a:lnTo>
                  <a:cubicBezTo>
                    <a:pt x="3811" y="3"/>
                    <a:pt x="3741" y="1"/>
                    <a:pt x="3672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4"/>
            <p:cNvSpPr/>
            <p:nvPr/>
          </p:nvSpPr>
          <p:spPr>
            <a:xfrm>
              <a:off x="7898701" y="2956822"/>
              <a:ext cx="177275" cy="160272"/>
            </a:xfrm>
            <a:custGeom>
              <a:avLst/>
              <a:gdLst/>
              <a:ahLst/>
              <a:cxnLst/>
              <a:rect l="l" t="t" r="r" b="b"/>
              <a:pathLst>
                <a:path w="9884" h="8936" extrusionOk="0">
                  <a:moveTo>
                    <a:pt x="4955" y="1"/>
                  </a:moveTo>
                  <a:cubicBezTo>
                    <a:pt x="3029" y="1"/>
                    <a:pt x="1250" y="1276"/>
                    <a:pt x="685" y="3236"/>
                  </a:cubicBezTo>
                  <a:cubicBezTo>
                    <a:pt x="0" y="5610"/>
                    <a:pt x="1347" y="8075"/>
                    <a:pt x="3698" y="8760"/>
                  </a:cubicBezTo>
                  <a:cubicBezTo>
                    <a:pt x="4112" y="8879"/>
                    <a:pt x="4528" y="8936"/>
                    <a:pt x="4937" y="8936"/>
                  </a:cubicBezTo>
                  <a:cubicBezTo>
                    <a:pt x="6870" y="8936"/>
                    <a:pt x="8633" y="7661"/>
                    <a:pt x="9199" y="5701"/>
                  </a:cubicBezTo>
                  <a:cubicBezTo>
                    <a:pt x="9884" y="3327"/>
                    <a:pt x="8537" y="862"/>
                    <a:pt x="6186" y="177"/>
                  </a:cubicBezTo>
                  <a:cubicBezTo>
                    <a:pt x="5776" y="58"/>
                    <a:pt x="5362" y="1"/>
                    <a:pt x="4955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4"/>
            <p:cNvSpPr/>
            <p:nvPr/>
          </p:nvSpPr>
          <p:spPr>
            <a:xfrm>
              <a:off x="7918755" y="3011049"/>
              <a:ext cx="137979" cy="41593"/>
            </a:xfrm>
            <a:custGeom>
              <a:avLst/>
              <a:gdLst/>
              <a:ahLst/>
              <a:cxnLst/>
              <a:rect l="l" t="t" r="r" b="b"/>
              <a:pathLst>
                <a:path w="7693" h="2319" extrusionOk="0">
                  <a:moveTo>
                    <a:pt x="3468" y="0"/>
                  </a:moveTo>
                  <a:cubicBezTo>
                    <a:pt x="2968" y="0"/>
                    <a:pt x="2472" y="61"/>
                    <a:pt x="1986" y="190"/>
                  </a:cubicBezTo>
                  <a:cubicBezTo>
                    <a:pt x="1644" y="281"/>
                    <a:pt x="1324" y="395"/>
                    <a:pt x="1005" y="532"/>
                  </a:cubicBezTo>
                  <a:cubicBezTo>
                    <a:pt x="685" y="692"/>
                    <a:pt x="389" y="852"/>
                    <a:pt x="92" y="1057"/>
                  </a:cubicBezTo>
                  <a:cubicBezTo>
                    <a:pt x="23" y="1103"/>
                    <a:pt x="1" y="1172"/>
                    <a:pt x="46" y="1240"/>
                  </a:cubicBezTo>
                  <a:cubicBezTo>
                    <a:pt x="81" y="1291"/>
                    <a:pt x="128" y="1317"/>
                    <a:pt x="188" y="1317"/>
                  </a:cubicBezTo>
                  <a:cubicBezTo>
                    <a:pt x="207" y="1317"/>
                    <a:pt x="229" y="1314"/>
                    <a:pt x="252" y="1308"/>
                  </a:cubicBezTo>
                  <a:cubicBezTo>
                    <a:pt x="822" y="989"/>
                    <a:pt x="1461" y="761"/>
                    <a:pt x="2101" y="601"/>
                  </a:cubicBezTo>
                  <a:cubicBezTo>
                    <a:pt x="2528" y="490"/>
                    <a:pt x="2978" y="423"/>
                    <a:pt x="3435" y="423"/>
                  </a:cubicBezTo>
                  <a:cubicBezTo>
                    <a:pt x="3636" y="423"/>
                    <a:pt x="3838" y="436"/>
                    <a:pt x="4041" y="464"/>
                  </a:cubicBezTo>
                  <a:cubicBezTo>
                    <a:pt x="4680" y="532"/>
                    <a:pt x="5319" y="715"/>
                    <a:pt x="5890" y="1035"/>
                  </a:cubicBezTo>
                  <a:cubicBezTo>
                    <a:pt x="6186" y="1172"/>
                    <a:pt x="6437" y="1400"/>
                    <a:pt x="6688" y="1582"/>
                  </a:cubicBezTo>
                  <a:cubicBezTo>
                    <a:pt x="6848" y="1674"/>
                    <a:pt x="6940" y="1811"/>
                    <a:pt x="7076" y="1925"/>
                  </a:cubicBezTo>
                  <a:lnTo>
                    <a:pt x="7442" y="2267"/>
                  </a:lnTo>
                  <a:cubicBezTo>
                    <a:pt x="7476" y="2301"/>
                    <a:pt x="7510" y="2318"/>
                    <a:pt x="7544" y="2318"/>
                  </a:cubicBezTo>
                  <a:cubicBezTo>
                    <a:pt x="7579" y="2318"/>
                    <a:pt x="7613" y="2301"/>
                    <a:pt x="7647" y="2267"/>
                  </a:cubicBezTo>
                  <a:cubicBezTo>
                    <a:pt x="7693" y="2221"/>
                    <a:pt x="7693" y="2130"/>
                    <a:pt x="7647" y="2062"/>
                  </a:cubicBezTo>
                  <a:lnTo>
                    <a:pt x="7282" y="1697"/>
                  </a:lnTo>
                  <a:cubicBezTo>
                    <a:pt x="7168" y="1582"/>
                    <a:pt x="7054" y="1423"/>
                    <a:pt x="6917" y="1331"/>
                  </a:cubicBezTo>
                  <a:cubicBezTo>
                    <a:pt x="6643" y="1103"/>
                    <a:pt x="6392" y="875"/>
                    <a:pt x="6072" y="715"/>
                  </a:cubicBezTo>
                  <a:cubicBezTo>
                    <a:pt x="5912" y="624"/>
                    <a:pt x="5775" y="532"/>
                    <a:pt x="5593" y="464"/>
                  </a:cubicBezTo>
                  <a:lnTo>
                    <a:pt x="5113" y="259"/>
                  </a:lnTo>
                  <a:cubicBezTo>
                    <a:pt x="4771" y="167"/>
                    <a:pt x="4429" y="76"/>
                    <a:pt x="4086" y="30"/>
                  </a:cubicBezTo>
                  <a:cubicBezTo>
                    <a:pt x="3880" y="10"/>
                    <a:pt x="3674" y="0"/>
                    <a:pt x="34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4"/>
            <p:cNvSpPr/>
            <p:nvPr/>
          </p:nvSpPr>
          <p:spPr>
            <a:xfrm>
              <a:off x="7969519" y="3045418"/>
              <a:ext cx="106878" cy="33127"/>
            </a:xfrm>
            <a:custGeom>
              <a:avLst/>
              <a:gdLst/>
              <a:ahLst/>
              <a:cxnLst/>
              <a:rect l="l" t="t" r="r" b="b"/>
              <a:pathLst>
                <a:path w="5959" h="1847" extrusionOk="0">
                  <a:moveTo>
                    <a:pt x="2638" y="0"/>
                  </a:moveTo>
                  <a:cubicBezTo>
                    <a:pt x="2254" y="0"/>
                    <a:pt x="1870" y="51"/>
                    <a:pt x="1507" y="146"/>
                  </a:cubicBezTo>
                  <a:cubicBezTo>
                    <a:pt x="982" y="283"/>
                    <a:pt x="480" y="511"/>
                    <a:pt x="47" y="876"/>
                  </a:cubicBezTo>
                  <a:cubicBezTo>
                    <a:pt x="1" y="899"/>
                    <a:pt x="1" y="945"/>
                    <a:pt x="24" y="1013"/>
                  </a:cubicBezTo>
                  <a:cubicBezTo>
                    <a:pt x="40" y="1046"/>
                    <a:pt x="82" y="1068"/>
                    <a:pt x="120" y="1068"/>
                  </a:cubicBezTo>
                  <a:cubicBezTo>
                    <a:pt x="135" y="1068"/>
                    <a:pt x="149" y="1065"/>
                    <a:pt x="161" y="1059"/>
                  </a:cubicBezTo>
                  <a:lnTo>
                    <a:pt x="184" y="1059"/>
                  </a:lnTo>
                  <a:cubicBezTo>
                    <a:pt x="640" y="853"/>
                    <a:pt x="1119" y="671"/>
                    <a:pt x="1622" y="557"/>
                  </a:cubicBezTo>
                  <a:cubicBezTo>
                    <a:pt x="1969" y="474"/>
                    <a:pt x="2328" y="415"/>
                    <a:pt x="2691" y="415"/>
                  </a:cubicBezTo>
                  <a:cubicBezTo>
                    <a:pt x="2829" y="415"/>
                    <a:pt x="2967" y="424"/>
                    <a:pt x="3105" y="442"/>
                  </a:cubicBezTo>
                  <a:cubicBezTo>
                    <a:pt x="3607" y="488"/>
                    <a:pt x="4087" y="625"/>
                    <a:pt x="4520" y="876"/>
                  </a:cubicBezTo>
                  <a:cubicBezTo>
                    <a:pt x="4771" y="990"/>
                    <a:pt x="4954" y="1150"/>
                    <a:pt x="5159" y="1287"/>
                  </a:cubicBezTo>
                  <a:cubicBezTo>
                    <a:pt x="5365" y="1447"/>
                    <a:pt x="5548" y="1629"/>
                    <a:pt x="5753" y="1789"/>
                  </a:cubicBezTo>
                  <a:lnTo>
                    <a:pt x="5753" y="1812"/>
                  </a:lnTo>
                  <a:cubicBezTo>
                    <a:pt x="5776" y="1835"/>
                    <a:pt x="5804" y="1846"/>
                    <a:pt x="5833" y="1846"/>
                  </a:cubicBezTo>
                  <a:cubicBezTo>
                    <a:pt x="5861" y="1846"/>
                    <a:pt x="5890" y="1835"/>
                    <a:pt x="5913" y="1812"/>
                  </a:cubicBezTo>
                  <a:cubicBezTo>
                    <a:pt x="5958" y="1766"/>
                    <a:pt x="5958" y="1698"/>
                    <a:pt x="5913" y="1652"/>
                  </a:cubicBezTo>
                  <a:cubicBezTo>
                    <a:pt x="5730" y="1447"/>
                    <a:pt x="5570" y="1241"/>
                    <a:pt x="5365" y="1059"/>
                  </a:cubicBezTo>
                  <a:cubicBezTo>
                    <a:pt x="5159" y="899"/>
                    <a:pt x="4954" y="694"/>
                    <a:pt x="4703" y="579"/>
                  </a:cubicBezTo>
                  <a:cubicBezTo>
                    <a:pt x="4475" y="420"/>
                    <a:pt x="4224" y="328"/>
                    <a:pt x="3950" y="214"/>
                  </a:cubicBezTo>
                  <a:cubicBezTo>
                    <a:pt x="3699" y="146"/>
                    <a:pt x="3425" y="54"/>
                    <a:pt x="3151" y="32"/>
                  </a:cubicBezTo>
                  <a:cubicBezTo>
                    <a:pt x="2981" y="10"/>
                    <a:pt x="2809" y="0"/>
                    <a:pt x="263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>
              <a:off x="7967474" y="2691610"/>
              <a:ext cx="525262" cy="533620"/>
            </a:xfrm>
            <a:custGeom>
              <a:avLst/>
              <a:gdLst/>
              <a:ahLst/>
              <a:cxnLst/>
              <a:rect l="l" t="t" r="r" b="b"/>
              <a:pathLst>
                <a:path w="29286" h="29752" extrusionOk="0">
                  <a:moveTo>
                    <a:pt x="14594" y="0"/>
                  </a:moveTo>
                  <a:cubicBezTo>
                    <a:pt x="14402" y="0"/>
                    <a:pt x="14209" y="4"/>
                    <a:pt x="14016" y="12"/>
                  </a:cubicBezTo>
                  <a:cubicBezTo>
                    <a:pt x="6118" y="354"/>
                    <a:pt x="1" y="7156"/>
                    <a:pt x="343" y="15191"/>
                  </a:cubicBezTo>
                  <a:cubicBezTo>
                    <a:pt x="675" y="22996"/>
                    <a:pt x="4969" y="29752"/>
                    <a:pt x="14201" y="29752"/>
                  </a:cubicBezTo>
                  <a:cubicBezTo>
                    <a:pt x="14500" y="29752"/>
                    <a:pt x="14803" y="29745"/>
                    <a:pt x="15111" y="29730"/>
                  </a:cubicBezTo>
                  <a:cubicBezTo>
                    <a:pt x="24355" y="29297"/>
                    <a:pt x="29286" y="22038"/>
                    <a:pt x="28943" y="13981"/>
                  </a:cubicBezTo>
                  <a:cubicBezTo>
                    <a:pt x="28609" y="6143"/>
                    <a:pt x="22237" y="0"/>
                    <a:pt x="14594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>
              <a:off x="7943725" y="2682569"/>
              <a:ext cx="548202" cy="305246"/>
            </a:xfrm>
            <a:custGeom>
              <a:avLst/>
              <a:gdLst/>
              <a:ahLst/>
              <a:cxnLst/>
              <a:rect l="l" t="t" r="r" b="b"/>
              <a:pathLst>
                <a:path w="30565" h="17019" extrusionOk="0">
                  <a:moveTo>
                    <a:pt x="15893" y="1"/>
                  </a:moveTo>
                  <a:cubicBezTo>
                    <a:pt x="15659" y="1"/>
                    <a:pt x="15421" y="5"/>
                    <a:pt x="15180" y="14"/>
                  </a:cubicBezTo>
                  <a:cubicBezTo>
                    <a:pt x="1" y="539"/>
                    <a:pt x="1599" y="15192"/>
                    <a:pt x="1599" y="15192"/>
                  </a:cubicBezTo>
                  <a:cubicBezTo>
                    <a:pt x="1599" y="15192"/>
                    <a:pt x="10044" y="11449"/>
                    <a:pt x="15203" y="4967"/>
                  </a:cubicBezTo>
                  <a:cubicBezTo>
                    <a:pt x="15203" y="4967"/>
                    <a:pt x="20589" y="12659"/>
                    <a:pt x="28761" y="17018"/>
                  </a:cubicBezTo>
                  <a:lnTo>
                    <a:pt x="30564" y="16402"/>
                  </a:lnTo>
                  <a:cubicBezTo>
                    <a:pt x="30564" y="16402"/>
                    <a:pt x="30365" y="1"/>
                    <a:pt x="1589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4"/>
            <p:cNvSpPr/>
            <p:nvPr/>
          </p:nvSpPr>
          <p:spPr>
            <a:xfrm>
              <a:off x="8012937" y="3045976"/>
              <a:ext cx="119551" cy="102373"/>
            </a:xfrm>
            <a:custGeom>
              <a:avLst/>
              <a:gdLst/>
              <a:ahLst/>
              <a:cxnLst/>
              <a:rect l="l" t="t" r="r" b="b"/>
              <a:pathLst>
                <a:path w="8857" h="7214" extrusionOk="0">
                  <a:moveTo>
                    <a:pt x="343" y="2785"/>
                  </a:moveTo>
                  <a:cubicBezTo>
                    <a:pt x="0" y="4543"/>
                    <a:pt x="1553" y="6323"/>
                    <a:pt x="3789" y="6757"/>
                  </a:cubicBezTo>
                  <a:cubicBezTo>
                    <a:pt x="6049" y="7213"/>
                    <a:pt x="8149" y="6163"/>
                    <a:pt x="8491" y="4429"/>
                  </a:cubicBezTo>
                  <a:cubicBezTo>
                    <a:pt x="8857" y="2671"/>
                    <a:pt x="7305" y="891"/>
                    <a:pt x="5068" y="457"/>
                  </a:cubicBezTo>
                  <a:cubicBezTo>
                    <a:pt x="2808" y="1"/>
                    <a:pt x="708" y="1051"/>
                    <a:pt x="343" y="2785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4"/>
            <p:cNvSpPr/>
            <p:nvPr/>
          </p:nvSpPr>
          <p:spPr>
            <a:xfrm>
              <a:off x="8272087" y="3064003"/>
              <a:ext cx="126524" cy="95052"/>
            </a:xfrm>
            <a:custGeom>
              <a:avLst/>
              <a:gdLst/>
              <a:ahLst/>
              <a:cxnLst/>
              <a:rect l="l" t="t" r="r" b="b"/>
              <a:pathLst>
                <a:path w="8606" h="6464" extrusionOk="0">
                  <a:moveTo>
                    <a:pt x="4483" y="1"/>
                  </a:moveTo>
                  <a:cubicBezTo>
                    <a:pt x="4322" y="1"/>
                    <a:pt x="4160" y="8"/>
                    <a:pt x="3995" y="23"/>
                  </a:cubicBezTo>
                  <a:cubicBezTo>
                    <a:pt x="1713" y="251"/>
                    <a:pt x="1" y="1872"/>
                    <a:pt x="161" y="3629"/>
                  </a:cubicBezTo>
                  <a:cubicBezTo>
                    <a:pt x="329" y="5269"/>
                    <a:pt x="2027" y="6463"/>
                    <a:pt x="4077" y="6463"/>
                  </a:cubicBezTo>
                  <a:cubicBezTo>
                    <a:pt x="4253" y="6463"/>
                    <a:pt x="4431" y="6455"/>
                    <a:pt x="4611" y="6437"/>
                  </a:cubicBezTo>
                  <a:cubicBezTo>
                    <a:pt x="6894" y="6208"/>
                    <a:pt x="8606" y="4611"/>
                    <a:pt x="8446" y="2830"/>
                  </a:cubicBezTo>
                  <a:cubicBezTo>
                    <a:pt x="8277" y="1199"/>
                    <a:pt x="6554" y="1"/>
                    <a:pt x="4483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4"/>
            <p:cNvSpPr/>
            <p:nvPr/>
          </p:nvSpPr>
          <p:spPr>
            <a:xfrm>
              <a:off x="8358894" y="3042297"/>
              <a:ext cx="25809" cy="6618"/>
            </a:xfrm>
            <a:custGeom>
              <a:avLst/>
              <a:gdLst/>
              <a:ahLst/>
              <a:cxnLst/>
              <a:rect l="l" t="t" r="r" b="b"/>
              <a:pathLst>
                <a:path w="1439" h="369" extrusionOk="0">
                  <a:moveTo>
                    <a:pt x="161" y="0"/>
                  </a:moveTo>
                  <a:cubicBezTo>
                    <a:pt x="69" y="0"/>
                    <a:pt x="1" y="91"/>
                    <a:pt x="1" y="206"/>
                  </a:cubicBezTo>
                  <a:cubicBezTo>
                    <a:pt x="21" y="287"/>
                    <a:pt x="78" y="369"/>
                    <a:pt x="172" y="369"/>
                  </a:cubicBezTo>
                  <a:cubicBezTo>
                    <a:pt x="183" y="369"/>
                    <a:pt x="194" y="368"/>
                    <a:pt x="206" y="365"/>
                  </a:cubicBezTo>
                  <a:lnTo>
                    <a:pt x="1325" y="274"/>
                  </a:lnTo>
                  <a:cubicBezTo>
                    <a:pt x="1393" y="274"/>
                    <a:pt x="1439" y="206"/>
                    <a:pt x="1439" y="137"/>
                  </a:cubicBezTo>
                  <a:cubicBezTo>
                    <a:pt x="1439" y="69"/>
                    <a:pt x="1393" y="23"/>
                    <a:pt x="1325" y="2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4"/>
            <p:cNvSpPr/>
            <p:nvPr/>
          </p:nvSpPr>
          <p:spPr>
            <a:xfrm>
              <a:off x="8360939" y="3023354"/>
              <a:ext cx="25809" cy="9201"/>
            </a:xfrm>
            <a:custGeom>
              <a:avLst/>
              <a:gdLst/>
              <a:ahLst/>
              <a:cxnLst/>
              <a:rect l="l" t="t" r="r" b="b"/>
              <a:pathLst>
                <a:path w="1439" h="513" extrusionOk="0">
                  <a:moveTo>
                    <a:pt x="1338" y="0"/>
                  </a:moveTo>
                  <a:cubicBezTo>
                    <a:pt x="1326" y="0"/>
                    <a:pt x="1314" y="2"/>
                    <a:pt x="1302" y="6"/>
                  </a:cubicBezTo>
                  <a:lnTo>
                    <a:pt x="184" y="143"/>
                  </a:lnTo>
                  <a:lnTo>
                    <a:pt x="161" y="143"/>
                  </a:lnTo>
                  <a:cubicBezTo>
                    <a:pt x="69" y="166"/>
                    <a:pt x="1" y="280"/>
                    <a:pt x="24" y="371"/>
                  </a:cubicBezTo>
                  <a:cubicBezTo>
                    <a:pt x="44" y="451"/>
                    <a:pt x="115" y="513"/>
                    <a:pt x="208" y="513"/>
                  </a:cubicBezTo>
                  <a:cubicBezTo>
                    <a:pt x="222" y="513"/>
                    <a:pt x="237" y="511"/>
                    <a:pt x="252" y="508"/>
                  </a:cubicBezTo>
                  <a:lnTo>
                    <a:pt x="1348" y="257"/>
                  </a:lnTo>
                  <a:cubicBezTo>
                    <a:pt x="1393" y="234"/>
                    <a:pt x="1439" y="166"/>
                    <a:pt x="1439" y="98"/>
                  </a:cubicBezTo>
                  <a:cubicBezTo>
                    <a:pt x="1439" y="41"/>
                    <a:pt x="1393" y="0"/>
                    <a:pt x="133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4"/>
            <p:cNvSpPr/>
            <p:nvPr/>
          </p:nvSpPr>
          <p:spPr>
            <a:xfrm>
              <a:off x="8358087" y="3003694"/>
              <a:ext cx="24572" cy="13631"/>
            </a:xfrm>
            <a:custGeom>
              <a:avLst/>
              <a:gdLst/>
              <a:ahLst/>
              <a:cxnLst/>
              <a:rect l="l" t="t" r="r" b="b"/>
              <a:pathLst>
                <a:path w="1370" h="760" extrusionOk="0">
                  <a:moveTo>
                    <a:pt x="1225" y="1"/>
                  </a:moveTo>
                  <a:cubicBezTo>
                    <a:pt x="1212" y="1"/>
                    <a:pt x="1200" y="2"/>
                    <a:pt x="1187" y="7"/>
                  </a:cubicBezTo>
                  <a:lnTo>
                    <a:pt x="137" y="395"/>
                  </a:lnTo>
                  <a:cubicBezTo>
                    <a:pt x="137" y="417"/>
                    <a:pt x="114" y="417"/>
                    <a:pt x="114" y="417"/>
                  </a:cubicBezTo>
                  <a:cubicBezTo>
                    <a:pt x="23" y="463"/>
                    <a:pt x="0" y="577"/>
                    <a:pt x="46" y="669"/>
                  </a:cubicBezTo>
                  <a:cubicBezTo>
                    <a:pt x="76" y="729"/>
                    <a:pt x="127" y="760"/>
                    <a:pt x="184" y="760"/>
                  </a:cubicBezTo>
                  <a:cubicBezTo>
                    <a:pt x="213" y="760"/>
                    <a:pt x="244" y="752"/>
                    <a:pt x="274" y="737"/>
                  </a:cubicBezTo>
                  <a:lnTo>
                    <a:pt x="1278" y="235"/>
                  </a:lnTo>
                  <a:cubicBezTo>
                    <a:pt x="1347" y="212"/>
                    <a:pt x="1370" y="144"/>
                    <a:pt x="1347" y="75"/>
                  </a:cubicBezTo>
                  <a:cubicBezTo>
                    <a:pt x="1328" y="38"/>
                    <a:pt x="1279" y="1"/>
                    <a:pt x="122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4"/>
            <p:cNvSpPr/>
            <p:nvPr/>
          </p:nvSpPr>
          <p:spPr>
            <a:xfrm>
              <a:off x="8350302" y="2985577"/>
              <a:ext cx="20482" cy="19568"/>
            </a:xfrm>
            <a:custGeom>
              <a:avLst/>
              <a:gdLst/>
              <a:ahLst/>
              <a:cxnLst/>
              <a:rect l="l" t="t" r="r" b="b"/>
              <a:pathLst>
                <a:path w="1142" h="1091" extrusionOk="0">
                  <a:moveTo>
                    <a:pt x="1016" y="1"/>
                  </a:moveTo>
                  <a:cubicBezTo>
                    <a:pt x="988" y="1"/>
                    <a:pt x="959" y="12"/>
                    <a:pt x="936" y="35"/>
                  </a:cubicBezTo>
                  <a:lnTo>
                    <a:pt x="69" y="766"/>
                  </a:lnTo>
                  <a:cubicBezTo>
                    <a:pt x="0" y="857"/>
                    <a:pt x="0" y="971"/>
                    <a:pt x="69" y="1039"/>
                  </a:cubicBezTo>
                  <a:cubicBezTo>
                    <a:pt x="103" y="1074"/>
                    <a:pt x="149" y="1091"/>
                    <a:pt x="195" y="1091"/>
                  </a:cubicBezTo>
                  <a:cubicBezTo>
                    <a:pt x="240" y="1091"/>
                    <a:pt x="286" y="1074"/>
                    <a:pt x="320" y="1039"/>
                  </a:cubicBezTo>
                  <a:lnTo>
                    <a:pt x="1096" y="218"/>
                  </a:lnTo>
                  <a:cubicBezTo>
                    <a:pt x="1142" y="172"/>
                    <a:pt x="1142" y="104"/>
                    <a:pt x="1096" y="35"/>
                  </a:cubicBezTo>
                  <a:cubicBezTo>
                    <a:pt x="1073" y="12"/>
                    <a:pt x="1045" y="1"/>
                    <a:pt x="101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4"/>
            <p:cNvSpPr/>
            <p:nvPr/>
          </p:nvSpPr>
          <p:spPr>
            <a:xfrm>
              <a:off x="8337602" y="2972231"/>
              <a:ext cx="16806" cy="22581"/>
            </a:xfrm>
            <a:custGeom>
              <a:avLst/>
              <a:gdLst/>
              <a:ahLst/>
              <a:cxnLst/>
              <a:rect l="l" t="t" r="r" b="b"/>
              <a:pathLst>
                <a:path w="937" h="1259" extrusionOk="0">
                  <a:moveTo>
                    <a:pt x="801" y="1"/>
                  </a:moveTo>
                  <a:cubicBezTo>
                    <a:pt x="760" y="1"/>
                    <a:pt x="714" y="20"/>
                    <a:pt x="686" y="49"/>
                  </a:cubicBezTo>
                  <a:lnTo>
                    <a:pt x="47" y="985"/>
                  </a:lnTo>
                  <a:cubicBezTo>
                    <a:pt x="1" y="1076"/>
                    <a:pt x="24" y="1190"/>
                    <a:pt x="115" y="1236"/>
                  </a:cubicBezTo>
                  <a:cubicBezTo>
                    <a:pt x="145" y="1251"/>
                    <a:pt x="178" y="1258"/>
                    <a:pt x="211" y="1258"/>
                  </a:cubicBezTo>
                  <a:cubicBezTo>
                    <a:pt x="275" y="1258"/>
                    <a:pt x="336" y="1228"/>
                    <a:pt x="366" y="1167"/>
                  </a:cubicBezTo>
                  <a:lnTo>
                    <a:pt x="914" y="186"/>
                  </a:lnTo>
                  <a:cubicBezTo>
                    <a:pt x="937" y="140"/>
                    <a:pt x="937" y="49"/>
                    <a:pt x="868" y="26"/>
                  </a:cubicBezTo>
                  <a:cubicBezTo>
                    <a:pt x="851" y="8"/>
                    <a:pt x="827" y="1"/>
                    <a:pt x="80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4"/>
            <p:cNvSpPr/>
            <p:nvPr/>
          </p:nvSpPr>
          <p:spPr>
            <a:xfrm>
              <a:off x="8321637" y="2961881"/>
              <a:ext cx="13523" cy="24428"/>
            </a:xfrm>
            <a:custGeom>
              <a:avLst/>
              <a:gdLst/>
              <a:ahLst/>
              <a:cxnLst/>
              <a:rect l="l" t="t" r="r" b="b"/>
              <a:pathLst>
                <a:path w="754" h="1362" extrusionOk="0">
                  <a:moveTo>
                    <a:pt x="631" y="1"/>
                  </a:moveTo>
                  <a:cubicBezTo>
                    <a:pt x="576" y="1"/>
                    <a:pt x="520" y="27"/>
                    <a:pt x="503" y="78"/>
                  </a:cubicBezTo>
                  <a:lnTo>
                    <a:pt x="46" y="1105"/>
                  </a:lnTo>
                  <a:cubicBezTo>
                    <a:pt x="1" y="1219"/>
                    <a:pt x="46" y="1310"/>
                    <a:pt x="161" y="1356"/>
                  </a:cubicBezTo>
                  <a:cubicBezTo>
                    <a:pt x="176" y="1360"/>
                    <a:pt x="193" y="1362"/>
                    <a:pt x="209" y="1362"/>
                  </a:cubicBezTo>
                  <a:cubicBezTo>
                    <a:pt x="288" y="1362"/>
                    <a:pt x="370" y="1318"/>
                    <a:pt x="389" y="1242"/>
                  </a:cubicBezTo>
                  <a:lnTo>
                    <a:pt x="754" y="169"/>
                  </a:lnTo>
                  <a:cubicBezTo>
                    <a:pt x="754" y="101"/>
                    <a:pt x="731" y="32"/>
                    <a:pt x="685" y="9"/>
                  </a:cubicBezTo>
                  <a:cubicBezTo>
                    <a:pt x="668" y="4"/>
                    <a:pt x="650" y="1"/>
                    <a:pt x="63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4"/>
            <p:cNvSpPr/>
            <p:nvPr/>
          </p:nvSpPr>
          <p:spPr>
            <a:xfrm>
              <a:off x="8245904" y="2973792"/>
              <a:ext cx="123648" cy="115308"/>
            </a:xfrm>
            <a:custGeom>
              <a:avLst/>
              <a:gdLst/>
              <a:ahLst/>
              <a:cxnLst/>
              <a:rect l="l" t="t" r="r" b="b"/>
              <a:pathLst>
                <a:path w="6894" h="6429" extrusionOk="0">
                  <a:moveTo>
                    <a:pt x="3452" y="0"/>
                  </a:moveTo>
                  <a:cubicBezTo>
                    <a:pt x="3262" y="0"/>
                    <a:pt x="3069" y="17"/>
                    <a:pt x="2876" y="53"/>
                  </a:cubicBezTo>
                  <a:cubicBezTo>
                    <a:pt x="1141" y="350"/>
                    <a:pt x="0" y="2016"/>
                    <a:pt x="297" y="3774"/>
                  </a:cubicBezTo>
                  <a:cubicBezTo>
                    <a:pt x="581" y="5335"/>
                    <a:pt x="1928" y="6428"/>
                    <a:pt x="3442" y="6428"/>
                  </a:cubicBezTo>
                  <a:cubicBezTo>
                    <a:pt x="3632" y="6428"/>
                    <a:pt x="3824" y="6411"/>
                    <a:pt x="4017" y="6376"/>
                  </a:cubicBezTo>
                  <a:cubicBezTo>
                    <a:pt x="5752" y="6079"/>
                    <a:pt x="6893" y="4413"/>
                    <a:pt x="6574" y="2655"/>
                  </a:cubicBezTo>
                  <a:cubicBezTo>
                    <a:pt x="6310" y="1093"/>
                    <a:pt x="4965" y="0"/>
                    <a:pt x="345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4"/>
            <p:cNvSpPr/>
            <p:nvPr/>
          </p:nvSpPr>
          <p:spPr>
            <a:xfrm>
              <a:off x="8245079" y="2978814"/>
              <a:ext cx="123235" cy="114788"/>
            </a:xfrm>
            <a:custGeom>
              <a:avLst/>
              <a:gdLst/>
              <a:ahLst/>
              <a:cxnLst/>
              <a:rect l="l" t="t" r="r" b="b"/>
              <a:pathLst>
                <a:path w="6871" h="6400" extrusionOk="0">
                  <a:moveTo>
                    <a:pt x="3426" y="0"/>
                  </a:moveTo>
                  <a:cubicBezTo>
                    <a:pt x="3245" y="0"/>
                    <a:pt x="3061" y="15"/>
                    <a:pt x="2876" y="47"/>
                  </a:cubicBezTo>
                  <a:cubicBezTo>
                    <a:pt x="1164" y="366"/>
                    <a:pt x="0" y="2010"/>
                    <a:pt x="320" y="3767"/>
                  </a:cubicBezTo>
                  <a:cubicBezTo>
                    <a:pt x="604" y="5309"/>
                    <a:pt x="1933" y="6399"/>
                    <a:pt x="3426" y="6399"/>
                  </a:cubicBezTo>
                  <a:cubicBezTo>
                    <a:pt x="3614" y="6399"/>
                    <a:pt x="3804" y="6382"/>
                    <a:pt x="3995" y="6347"/>
                  </a:cubicBezTo>
                  <a:cubicBezTo>
                    <a:pt x="5730" y="6050"/>
                    <a:pt x="6871" y="4384"/>
                    <a:pt x="6574" y="2649"/>
                  </a:cubicBezTo>
                  <a:cubicBezTo>
                    <a:pt x="6289" y="1078"/>
                    <a:pt x="4946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4"/>
            <p:cNvSpPr/>
            <p:nvPr/>
          </p:nvSpPr>
          <p:spPr>
            <a:xfrm>
              <a:off x="8252864" y="2983657"/>
              <a:ext cx="79831" cy="74791"/>
            </a:xfrm>
            <a:custGeom>
              <a:avLst/>
              <a:gdLst/>
              <a:ahLst/>
              <a:cxnLst/>
              <a:rect l="l" t="t" r="r" b="b"/>
              <a:pathLst>
                <a:path w="4451" h="4170" extrusionOk="0">
                  <a:moveTo>
                    <a:pt x="2207" y="1"/>
                  </a:moveTo>
                  <a:cubicBezTo>
                    <a:pt x="2096" y="1"/>
                    <a:pt x="1984" y="10"/>
                    <a:pt x="1872" y="28"/>
                  </a:cubicBezTo>
                  <a:cubicBezTo>
                    <a:pt x="753" y="233"/>
                    <a:pt x="0" y="1306"/>
                    <a:pt x="206" y="2447"/>
                  </a:cubicBezTo>
                  <a:cubicBezTo>
                    <a:pt x="389" y="3445"/>
                    <a:pt x="1261" y="4170"/>
                    <a:pt x="2241" y="4170"/>
                  </a:cubicBezTo>
                  <a:cubicBezTo>
                    <a:pt x="2360" y="4170"/>
                    <a:pt x="2481" y="4159"/>
                    <a:pt x="2602" y="4137"/>
                  </a:cubicBezTo>
                  <a:cubicBezTo>
                    <a:pt x="3721" y="3931"/>
                    <a:pt x="4451" y="2858"/>
                    <a:pt x="4268" y="1717"/>
                  </a:cubicBezTo>
                  <a:cubicBezTo>
                    <a:pt x="4084" y="711"/>
                    <a:pt x="3197" y="1"/>
                    <a:pt x="2207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4"/>
            <p:cNvSpPr/>
            <p:nvPr/>
          </p:nvSpPr>
          <p:spPr>
            <a:xfrm>
              <a:off x="8313458" y="3015228"/>
              <a:ext cx="27441" cy="18187"/>
            </a:xfrm>
            <a:custGeom>
              <a:avLst/>
              <a:gdLst/>
              <a:ahLst/>
              <a:cxnLst/>
              <a:rect l="l" t="t" r="r" b="b"/>
              <a:pathLst>
                <a:path w="1530" h="1014" extrusionOk="0">
                  <a:moveTo>
                    <a:pt x="730" y="1"/>
                  </a:moveTo>
                  <a:cubicBezTo>
                    <a:pt x="351" y="1"/>
                    <a:pt x="45" y="178"/>
                    <a:pt x="23" y="436"/>
                  </a:cubicBezTo>
                  <a:cubicBezTo>
                    <a:pt x="0" y="733"/>
                    <a:pt x="297" y="984"/>
                    <a:pt x="708" y="1007"/>
                  </a:cubicBezTo>
                  <a:cubicBezTo>
                    <a:pt x="746" y="1011"/>
                    <a:pt x="785" y="1013"/>
                    <a:pt x="822" y="1013"/>
                  </a:cubicBezTo>
                  <a:cubicBezTo>
                    <a:pt x="1184" y="1013"/>
                    <a:pt x="1486" y="821"/>
                    <a:pt x="1507" y="573"/>
                  </a:cubicBezTo>
                  <a:cubicBezTo>
                    <a:pt x="1530" y="299"/>
                    <a:pt x="1210" y="48"/>
                    <a:pt x="799" y="3"/>
                  </a:cubicBezTo>
                  <a:cubicBezTo>
                    <a:pt x="776" y="1"/>
                    <a:pt x="753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4"/>
            <p:cNvSpPr/>
            <p:nvPr/>
          </p:nvSpPr>
          <p:spPr>
            <a:xfrm>
              <a:off x="8009646" y="3011067"/>
              <a:ext cx="25002" cy="7981"/>
            </a:xfrm>
            <a:custGeom>
              <a:avLst/>
              <a:gdLst/>
              <a:ahLst/>
              <a:cxnLst/>
              <a:rect l="l" t="t" r="r" b="b"/>
              <a:pathLst>
                <a:path w="1394" h="445" extrusionOk="0">
                  <a:moveTo>
                    <a:pt x="126" y="1"/>
                  </a:moveTo>
                  <a:cubicBezTo>
                    <a:pt x="77" y="1"/>
                    <a:pt x="42" y="41"/>
                    <a:pt x="24" y="98"/>
                  </a:cubicBezTo>
                  <a:cubicBezTo>
                    <a:pt x="1" y="166"/>
                    <a:pt x="46" y="235"/>
                    <a:pt x="115" y="235"/>
                  </a:cubicBezTo>
                  <a:lnTo>
                    <a:pt x="1188" y="440"/>
                  </a:lnTo>
                  <a:cubicBezTo>
                    <a:pt x="1203" y="443"/>
                    <a:pt x="1217" y="444"/>
                    <a:pt x="1231" y="444"/>
                  </a:cubicBezTo>
                  <a:cubicBezTo>
                    <a:pt x="1324" y="444"/>
                    <a:pt x="1393" y="380"/>
                    <a:pt x="1393" y="280"/>
                  </a:cubicBezTo>
                  <a:cubicBezTo>
                    <a:pt x="1393" y="189"/>
                    <a:pt x="1325" y="98"/>
                    <a:pt x="1233" y="98"/>
                  </a:cubicBezTo>
                  <a:lnTo>
                    <a:pt x="161" y="6"/>
                  </a:lnTo>
                  <a:cubicBezTo>
                    <a:pt x="148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4"/>
            <p:cNvSpPr/>
            <p:nvPr/>
          </p:nvSpPr>
          <p:spPr>
            <a:xfrm>
              <a:off x="8009646" y="2992339"/>
              <a:ext cx="24590" cy="10761"/>
            </a:xfrm>
            <a:custGeom>
              <a:avLst/>
              <a:gdLst/>
              <a:ahLst/>
              <a:cxnLst/>
              <a:rect l="l" t="t" r="r" b="b"/>
              <a:pathLst>
                <a:path w="1371" h="600" extrusionOk="0">
                  <a:moveTo>
                    <a:pt x="161" y="0"/>
                  </a:moveTo>
                  <a:cubicBezTo>
                    <a:pt x="115" y="0"/>
                    <a:pt x="46" y="23"/>
                    <a:pt x="24" y="92"/>
                  </a:cubicBezTo>
                  <a:cubicBezTo>
                    <a:pt x="1" y="137"/>
                    <a:pt x="46" y="206"/>
                    <a:pt x="92" y="229"/>
                  </a:cubicBezTo>
                  <a:lnTo>
                    <a:pt x="1119" y="594"/>
                  </a:lnTo>
                  <a:lnTo>
                    <a:pt x="1142" y="594"/>
                  </a:lnTo>
                  <a:cubicBezTo>
                    <a:pt x="1157" y="598"/>
                    <a:pt x="1173" y="600"/>
                    <a:pt x="1187" y="600"/>
                  </a:cubicBezTo>
                  <a:cubicBezTo>
                    <a:pt x="1262" y="600"/>
                    <a:pt x="1329" y="552"/>
                    <a:pt x="1348" y="457"/>
                  </a:cubicBezTo>
                  <a:cubicBezTo>
                    <a:pt x="1370" y="366"/>
                    <a:pt x="1325" y="274"/>
                    <a:pt x="1233" y="25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4"/>
            <p:cNvSpPr/>
            <p:nvPr/>
          </p:nvSpPr>
          <p:spPr>
            <a:xfrm>
              <a:off x="8015799" y="2974168"/>
              <a:ext cx="22940" cy="14833"/>
            </a:xfrm>
            <a:custGeom>
              <a:avLst/>
              <a:gdLst/>
              <a:ahLst/>
              <a:cxnLst/>
              <a:rect l="l" t="t" r="r" b="b"/>
              <a:pathLst>
                <a:path w="1279" h="827" extrusionOk="0">
                  <a:moveTo>
                    <a:pt x="142" y="0"/>
                  </a:moveTo>
                  <a:cubicBezTo>
                    <a:pt x="102" y="0"/>
                    <a:pt x="56" y="21"/>
                    <a:pt x="23" y="55"/>
                  </a:cubicBezTo>
                  <a:cubicBezTo>
                    <a:pt x="0" y="100"/>
                    <a:pt x="23" y="192"/>
                    <a:pt x="69" y="215"/>
                  </a:cubicBezTo>
                  <a:lnTo>
                    <a:pt x="982" y="808"/>
                  </a:lnTo>
                  <a:lnTo>
                    <a:pt x="1005" y="808"/>
                  </a:lnTo>
                  <a:cubicBezTo>
                    <a:pt x="1030" y="821"/>
                    <a:pt x="1056" y="826"/>
                    <a:pt x="1080" y="826"/>
                  </a:cubicBezTo>
                  <a:cubicBezTo>
                    <a:pt x="1143" y="826"/>
                    <a:pt x="1200" y="789"/>
                    <a:pt x="1233" y="740"/>
                  </a:cubicBezTo>
                  <a:cubicBezTo>
                    <a:pt x="1278" y="648"/>
                    <a:pt x="1256" y="534"/>
                    <a:pt x="1164" y="488"/>
                  </a:cubicBezTo>
                  <a:lnTo>
                    <a:pt x="183" y="9"/>
                  </a:lnTo>
                  <a:cubicBezTo>
                    <a:pt x="171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4"/>
            <p:cNvSpPr/>
            <p:nvPr/>
          </p:nvSpPr>
          <p:spPr>
            <a:xfrm>
              <a:off x="8028893" y="2957916"/>
              <a:ext cx="18438" cy="20213"/>
            </a:xfrm>
            <a:custGeom>
              <a:avLst/>
              <a:gdLst/>
              <a:ahLst/>
              <a:cxnLst/>
              <a:rect l="l" t="t" r="r" b="b"/>
              <a:pathLst>
                <a:path w="1028" h="1127" extrusionOk="0">
                  <a:moveTo>
                    <a:pt x="129" y="0"/>
                  </a:moveTo>
                  <a:cubicBezTo>
                    <a:pt x="107" y="0"/>
                    <a:pt x="87" y="8"/>
                    <a:pt x="69" y="25"/>
                  </a:cubicBezTo>
                  <a:cubicBezTo>
                    <a:pt x="1" y="71"/>
                    <a:pt x="1" y="139"/>
                    <a:pt x="46" y="185"/>
                  </a:cubicBezTo>
                  <a:lnTo>
                    <a:pt x="685" y="1052"/>
                  </a:lnTo>
                  <a:cubicBezTo>
                    <a:pt x="708" y="1052"/>
                    <a:pt x="708" y="1075"/>
                    <a:pt x="708" y="1075"/>
                  </a:cubicBezTo>
                  <a:cubicBezTo>
                    <a:pt x="742" y="1109"/>
                    <a:pt x="788" y="1126"/>
                    <a:pt x="834" y="1126"/>
                  </a:cubicBezTo>
                  <a:cubicBezTo>
                    <a:pt x="879" y="1126"/>
                    <a:pt x="925" y="1109"/>
                    <a:pt x="959" y="1075"/>
                  </a:cubicBezTo>
                  <a:cubicBezTo>
                    <a:pt x="1028" y="1006"/>
                    <a:pt x="1028" y="892"/>
                    <a:pt x="959" y="824"/>
                  </a:cubicBezTo>
                  <a:lnTo>
                    <a:pt x="229" y="48"/>
                  </a:lnTo>
                  <a:cubicBezTo>
                    <a:pt x="201" y="20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4"/>
            <p:cNvSpPr/>
            <p:nvPr/>
          </p:nvSpPr>
          <p:spPr>
            <a:xfrm>
              <a:off x="8046096" y="2946723"/>
              <a:ext cx="14348" cy="23029"/>
            </a:xfrm>
            <a:custGeom>
              <a:avLst/>
              <a:gdLst/>
              <a:ahLst/>
              <a:cxnLst/>
              <a:rect l="l" t="t" r="r" b="b"/>
              <a:pathLst>
                <a:path w="800" h="1284" extrusionOk="0">
                  <a:moveTo>
                    <a:pt x="132" y="1"/>
                  </a:moveTo>
                  <a:cubicBezTo>
                    <a:pt x="118" y="1"/>
                    <a:pt x="104" y="4"/>
                    <a:pt x="92" y="10"/>
                  </a:cubicBezTo>
                  <a:cubicBezTo>
                    <a:pt x="23" y="33"/>
                    <a:pt x="0" y="101"/>
                    <a:pt x="23" y="170"/>
                  </a:cubicBezTo>
                  <a:lnTo>
                    <a:pt x="434" y="1174"/>
                  </a:lnTo>
                  <a:cubicBezTo>
                    <a:pt x="484" y="1241"/>
                    <a:pt x="546" y="1283"/>
                    <a:pt x="612" y="1283"/>
                  </a:cubicBezTo>
                  <a:cubicBezTo>
                    <a:pt x="636" y="1283"/>
                    <a:pt x="661" y="1277"/>
                    <a:pt x="685" y="1265"/>
                  </a:cubicBezTo>
                  <a:cubicBezTo>
                    <a:pt x="776" y="1197"/>
                    <a:pt x="799" y="1105"/>
                    <a:pt x="754" y="1014"/>
                  </a:cubicBezTo>
                  <a:lnTo>
                    <a:pt x="229" y="56"/>
                  </a:lnTo>
                  <a:cubicBezTo>
                    <a:pt x="212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4"/>
            <p:cNvSpPr/>
            <p:nvPr/>
          </p:nvSpPr>
          <p:spPr>
            <a:xfrm>
              <a:off x="8065343" y="2938705"/>
              <a:ext cx="11066" cy="24267"/>
            </a:xfrm>
            <a:custGeom>
              <a:avLst/>
              <a:gdLst/>
              <a:ahLst/>
              <a:cxnLst/>
              <a:rect l="l" t="t" r="r" b="b"/>
              <a:pathLst>
                <a:path w="617" h="1353" extrusionOk="0">
                  <a:moveTo>
                    <a:pt x="114" y="0"/>
                  </a:moveTo>
                  <a:cubicBezTo>
                    <a:pt x="46" y="23"/>
                    <a:pt x="0" y="92"/>
                    <a:pt x="23" y="160"/>
                  </a:cubicBezTo>
                  <a:lnTo>
                    <a:pt x="251" y="1210"/>
                  </a:lnTo>
                  <a:cubicBezTo>
                    <a:pt x="251" y="1210"/>
                    <a:pt x="251" y="1233"/>
                    <a:pt x="251" y="1233"/>
                  </a:cubicBezTo>
                  <a:cubicBezTo>
                    <a:pt x="270" y="1309"/>
                    <a:pt x="352" y="1353"/>
                    <a:pt x="431" y="1353"/>
                  </a:cubicBezTo>
                  <a:cubicBezTo>
                    <a:pt x="447" y="1353"/>
                    <a:pt x="464" y="1351"/>
                    <a:pt x="479" y="1347"/>
                  </a:cubicBezTo>
                  <a:cubicBezTo>
                    <a:pt x="571" y="1301"/>
                    <a:pt x="616" y="1210"/>
                    <a:pt x="594" y="1119"/>
                  </a:cubicBezTo>
                  <a:lnTo>
                    <a:pt x="251" y="92"/>
                  </a:lnTo>
                  <a:cubicBezTo>
                    <a:pt x="228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4"/>
            <p:cNvSpPr/>
            <p:nvPr/>
          </p:nvSpPr>
          <p:spPr>
            <a:xfrm>
              <a:off x="8025629" y="2950957"/>
              <a:ext cx="120366" cy="110896"/>
            </a:xfrm>
            <a:custGeom>
              <a:avLst/>
              <a:gdLst/>
              <a:ahLst/>
              <a:cxnLst/>
              <a:rect l="l" t="t" r="r" b="b"/>
              <a:pathLst>
                <a:path w="6711" h="6183" extrusionOk="0">
                  <a:moveTo>
                    <a:pt x="3349" y="0"/>
                  </a:moveTo>
                  <a:cubicBezTo>
                    <a:pt x="1928" y="0"/>
                    <a:pt x="663" y="1018"/>
                    <a:pt x="365" y="2467"/>
                  </a:cubicBezTo>
                  <a:cubicBezTo>
                    <a:pt x="0" y="4134"/>
                    <a:pt x="1073" y="5777"/>
                    <a:pt x="2716" y="6119"/>
                  </a:cubicBezTo>
                  <a:cubicBezTo>
                    <a:pt x="2925" y="6162"/>
                    <a:pt x="3134" y="6183"/>
                    <a:pt x="3339" y="6183"/>
                  </a:cubicBezTo>
                  <a:cubicBezTo>
                    <a:pt x="4769" y="6183"/>
                    <a:pt x="6046" y="5180"/>
                    <a:pt x="6345" y="3723"/>
                  </a:cubicBezTo>
                  <a:cubicBezTo>
                    <a:pt x="6711" y="2056"/>
                    <a:pt x="5661" y="413"/>
                    <a:pt x="3994" y="71"/>
                  </a:cubicBezTo>
                  <a:cubicBezTo>
                    <a:pt x="3778" y="23"/>
                    <a:pt x="3561" y="0"/>
                    <a:pt x="334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4"/>
            <p:cNvSpPr/>
            <p:nvPr/>
          </p:nvSpPr>
          <p:spPr>
            <a:xfrm>
              <a:off x="8026848" y="2955961"/>
              <a:ext cx="119559" cy="110412"/>
            </a:xfrm>
            <a:custGeom>
              <a:avLst/>
              <a:gdLst/>
              <a:ahLst/>
              <a:cxnLst/>
              <a:rect l="l" t="t" r="r" b="b"/>
              <a:pathLst>
                <a:path w="6666" h="6156" extrusionOk="0">
                  <a:moveTo>
                    <a:pt x="3324" y="1"/>
                  </a:moveTo>
                  <a:cubicBezTo>
                    <a:pt x="1913" y="1"/>
                    <a:pt x="642" y="986"/>
                    <a:pt x="343" y="2439"/>
                  </a:cubicBezTo>
                  <a:cubicBezTo>
                    <a:pt x="1" y="4106"/>
                    <a:pt x="1050" y="5726"/>
                    <a:pt x="2694" y="6091"/>
                  </a:cubicBezTo>
                  <a:cubicBezTo>
                    <a:pt x="2900" y="6134"/>
                    <a:pt x="3106" y="6155"/>
                    <a:pt x="3309" y="6155"/>
                  </a:cubicBezTo>
                  <a:cubicBezTo>
                    <a:pt x="4724" y="6155"/>
                    <a:pt x="6001" y="5152"/>
                    <a:pt x="6300" y="3695"/>
                  </a:cubicBezTo>
                  <a:cubicBezTo>
                    <a:pt x="6665" y="2028"/>
                    <a:pt x="5593" y="408"/>
                    <a:pt x="3949" y="66"/>
                  </a:cubicBezTo>
                  <a:cubicBezTo>
                    <a:pt x="3740" y="22"/>
                    <a:pt x="3531" y="1"/>
                    <a:pt x="3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4"/>
            <p:cNvSpPr/>
            <p:nvPr/>
          </p:nvSpPr>
          <p:spPr>
            <a:xfrm>
              <a:off x="8030938" y="2966706"/>
              <a:ext cx="77392" cy="71850"/>
            </a:xfrm>
            <a:custGeom>
              <a:avLst/>
              <a:gdLst/>
              <a:ahLst/>
              <a:cxnLst/>
              <a:rect l="l" t="t" r="r" b="b"/>
              <a:pathLst>
                <a:path w="4315" h="4006" extrusionOk="0">
                  <a:moveTo>
                    <a:pt x="2182" y="1"/>
                  </a:moveTo>
                  <a:cubicBezTo>
                    <a:pt x="1268" y="1"/>
                    <a:pt x="430" y="645"/>
                    <a:pt x="229" y="1589"/>
                  </a:cubicBezTo>
                  <a:cubicBezTo>
                    <a:pt x="1" y="2685"/>
                    <a:pt x="686" y="3735"/>
                    <a:pt x="1735" y="3963"/>
                  </a:cubicBezTo>
                  <a:cubicBezTo>
                    <a:pt x="1872" y="3992"/>
                    <a:pt x="2007" y="4006"/>
                    <a:pt x="2141" y="4006"/>
                  </a:cubicBezTo>
                  <a:cubicBezTo>
                    <a:pt x="3061" y="4006"/>
                    <a:pt x="3887" y="3348"/>
                    <a:pt x="4086" y="2411"/>
                  </a:cubicBezTo>
                  <a:cubicBezTo>
                    <a:pt x="4315" y="1338"/>
                    <a:pt x="3630" y="265"/>
                    <a:pt x="2557" y="37"/>
                  </a:cubicBezTo>
                  <a:cubicBezTo>
                    <a:pt x="2432" y="13"/>
                    <a:pt x="2306" y="1"/>
                    <a:pt x="218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4"/>
            <p:cNvSpPr/>
            <p:nvPr/>
          </p:nvSpPr>
          <p:spPr>
            <a:xfrm>
              <a:off x="8093182" y="2999604"/>
              <a:ext cx="27029" cy="17828"/>
            </a:xfrm>
            <a:custGeom>
              <a:avLst/>
              <a:gdLst/>
              <a:ahLst/>
              <a:cxnLst/>
              <a:rect l="l" t="t" r="r" b="b"/>
              <a:pathLst>
                <a:path w="1507" h="994" extrusionOk="0">
                  <a:moveTo>
                    <a:pt x="627" y="1"/>
                  </a:moveTo>
                  <a:cubicBezTo>
                    <a:pt x="339" y="1"/>
                    <a:pt x="100" y="128"/>
                    <a:pt x="46" y="326"/>
                  </a:cubicBezTo>
                  <a:cubicBezTo>
                    <a:pt x="0" y="600"/>
                    <a:pt x="251" y="874"/>
                    <a:pt x="639" y="965"/>
                  </a:cubicBezTo>
                  <a:cubicBezTo>
                    <a:pt x="721" y="984"/>
                    <a:pt x="801" y="993"/>
                    <a:pt x="877" y="993"/>
                  </a:cubicBezTo>
                  <a:cubicBezTo>
                    <a:pt x="1160" y="993"/>
                    <a:pt x="1384" y="866"/>
                    <a:pt x="1438" y="668"/>
                  </a:cubicBezTo>
                  <a:cubicBezTo>
                    <a:pt x="1507" y="417"/>
                    <a:pt x="1256" y="120"/>
                    <a:pt x="868" y="29"/>
                  </a:cubicBezTo>
                  <a:cubicBezTo>
                    <a:pt x="786" y="10"/>
                    <a:pt x="705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4"/>
            <p:cNvSpPr/>
            <p:nvPr/>
          </p:nvSpPr>
          <p:spPr>
            <a:xfrm>
              <a:off x="8189795" y="3149153"/>
              <a:ext cx="36051" cy="9596"/>
            </a:xfrm>
            <a:custGeom>
              <a:avLst/>
              <a:gdLst/>
              <a:ahLst/>
              <a:cxnLst/>
              <a:rect l="l" t="t" r="r" b="b"/>
              <a:pathLst>
                <a:path w="2010" h="535" extrusionOk="0">
                  <a:moveTo>
                    <a:pt x="1918" y="1"/>
                  </a:moveTo>
                  <a:cubicBezTo>
                    <a:pt x="1644" y="183"/>
                    <a:pt x="1348" y="320"/>
                    <a:pt x="1028" y="389"/>
                  </a:cubicBezTo>
                  <a:cubicBezTo>
                    <a:pt x="922" y="404"/>
                    <a:pt x="813" y="411"/>
                    <a:pt x="703" y="411"/>
                  </a:cubicBezTo>
                  <a:cubicBezTo>
                    <a:pt x="483" y="411"/>
                    <a:pt x="260" y="381"/>
                    <a:pt x="47" y="320"/>
                  </a:cubicBezTo>
                  <a:cubicBezTo>
                    <a:pt x="40" y="313"/>
                    <a:pt x="33" y="311"/>
                    <a:pt x="27" y="311"/>
                  </a:cubicBezTo>
                  <a:cubicBezTo>
                    <a:pt x="12" y="311"/>
                    <a:pt x="1" y="327"/>
                    <a:pt x="1" y="343"/>
                  </a:cubicBezTo>
                  <a:cubicBezTo>
                    <a:pt x="1" y="366"/>
                    <a:pt x="1" y="389"/>
                    <a:pt x="24" y="389"/>
                  </a:cubicBezTo>
                  <a:cubicBezTo>
                    <a:pt x="244" y="483"/>
                    <a:pt x="487" y="534"/>
                    <a:pt x="728" y="534"/>
                  </a:cubicBezTo>
                  <a:cubicBezTo>
                    <a:pt x="837" y="534"/>
                    <a:pt x="945" y="524"/>
                    <a:pt x="1051" y="503"/>
                  </a:cubicBezTo>
                  <a:cubicBezTo>
                    <a:pt x="1393" y="457"/>
                    <a:pt x="1736" y="320"/>
                    <a:pt x="1987" y="69"/>
                  </a:cubicBezTo>
                  <a:cubicBezTo>
                    <a:pt x="2010" y="46"/>
                    <a:pt x="2010" y="23"/>
                    <a:pt x="1987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4"/>
            <p:cNvSpPr/>
            <p:nvPr/>
          </p:nvSpPr>
          <p:spPr>
            <a:xfrm>
              <a:off x="8283968" y="2877285"/>
              <a:ext cx="119021" cy="96135"/>
            </a:xfrm>
            <a:custGeom>
              <a:avLst/>
              <a:gdLst/>
              <a:ahLst/>
              <a:cxnLst/>
              <a:rect l="l" t="t" r="r" b="b"/>
              <a:pathLst>
                <a:path w="6636" h="5360" extrusionOk="0">
                  <a:moveTo>
                    <a:pt x="2262" y="1"/>
                  </a:moveTo>
                  <a:cubicBezTo>
                    <a:pt x="2113" y="1"/>
                    <a:pt x="1967" y="29"/>
                    <a:pt x="1827" y="92"/>
                  </a:cubicBezTo>
                  <a:cubicBezTo>
                    <a:pt x="1" y="914"/>
                    <a:pt x="3470" y="4155"/>
                    <a:pt x="4018" y="4566"/>
                  </a:cubicBezTo>
                  <a:cubicBezTo>
                    <a:pt x="4355" y="4808"/>
                    <a:pt x="5326" y="5360"/>
                    <a:pt x="5945" y="5360"/>
                  </a:cubicBezTo>
                  <a:cubicBezTo>
                    <a:pt x="6376" y="5360"/>
                    <a:pt x="6635" y="5093"/>
                    <a:pt x="6392" y="4269"/>
                  </a:cubicBezTo>
                  <a:cubicBezTo>
                    <a:pt x="6392" y="4269"/>
                    <a:pt x="4073" y="1"/>
                    <a:pt x="226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4"/>
            <p:cNvSpPr/>
            <p:nvPr/>
          </p:nvSpPr>
          <p:spPr>
            <a:xfrm>
              <a:off x="8011476" y="2864298"/>
              <a:ext cx="136562" cy="77697"/>
            </a:xfrm>
            <a:custGeom>
              <a:avLst/>
              <a:gdLst/>
              <a:ahLst/>
              <a:cxnLst/>
              <a:rect l="l" t="t" r="r" b="b"/>
              <a:pathLst>
                <a:path w="7614" h="4332" extrusionOk="0">
                  <a:moveTo>
                    <a:pt x="5301" y="1"/>
                  </a:moveTo>
                  <a:cubicBezTo>
                    <a:pt x="3498" y="1"/>
                    <a:pt x="584" y="3121"/>
                    <a:pt x="584" y="3121"/>
                  </a:cubicBezTo>
                  <a:cubicBezTo>
                    <a:pt x="0" y="4069"/>
                    <a:pt x="478" y="4331"/>
                    <a:pt x="1149" y="4331"/>
                  </a:cubicBezTo>
                  <a:cubicBezTo>
                    <a:pt x="1738" y="4331"/>
                    <a:pt x="2476" y="4129"/>
                    <a:pt x="2775" y="4011"/>
                  </a:cubicBezTo>
                  <a:cubicBezTo>
                    <a:pt x="3414" y="3738"/>
                    <a:pt x="7614" y="1523"/>
                    <a:pt x="6039" y="245"/>
                  </a:cubicBezTo>
                  <a:cubicBezTo>
                    <a:pt x="5829" y="75"/>
                    <a:pt x="5578" y="1"/>
                    <a:pt x="5301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4"/>
            <p:cNvSpPr/>
            <p:nvPr/>
          </p:nvSpPr>
          <p:spPr>
            <a:xfrm>
              <a:off x="8151731" y="2944840"/>
              <a:ext cx="66326" cy="136759"/>
            </a:xfrm>
            <a:custGeom>
              <a:avLst/>
              <a:gdLst/>
              <a:ahLst/>
              <a:cxnLst/>
              <a:rect l="l" t="t" r="r" b="b"/>
              <a:pathLst>
                <a:path w="3698" h="7625" extrusionOk="0">
                  <a:moveTo>
                    <a:pt x="3584" y="1"/>
                  </a:moveTo>
                  <a:cubicBezTo>
                    <a:pt x="3538" y="1"/>
                    <a:pt x="3515" y="46"/>
                    <a:pt x="3515" y="69"/>
                  </a:cubicBezTo>
                  <a:cubicBezTo>
                    <a:pt x="3515" y="549"/>
                    <a:pt x="3515" y="1051"/>
                    <a:pt x="3492" y="1530"/>
                  </a:cubicBezTo>
                  <a:cubicBezTo>
                    <a:pt x="3470" y="2009"/>
                    <a:pt x="3447" y="2489"/>
                    <a:pt x="3378" y="2968"/>
                  </a:cubicBezTo>
                  <a:cubicBezTo>
                    <a:pt x="3333" y="3447"/>
                    <a:pt x="3287" y="3927"/>
                    <a:pt x="3127" y="4383"/>
                  </a:cubicBezTo>
                  <a:cubicBezTo>
                    <a:pt x="3104" y="4497"/>
                    <a:pt x="3059" y="4589"/>
                    <a:pt x="2990" y="4680"/>
                  </a:cubicBezTo>
                  <a:cubicBezTo>
                    <a:pt x="2945" y="4771"/>
                    <a:pt x="2876" y="4817"/>
                    <a:pt x="2831" y="4817"/>
                  </a:cubicBezTo>
                  <a:cubicBezTo>
                    <a:pt x="2809" y="4819"/>
                    <a:pt x="2787" y="4820"/>
                    <a:pt x="2765" y="4820"/>
                  </a:cubicBezTo>
                  <a:cubicBezTo>
                    <a:pt x="2577" y="4820"/>
                    <a:pt x="2375" y="4739"/>
                    <a:pt x="2191" y="4657"/>
                  </a:cubicBezTo>
                  <a:cubicBezTo>
                    <a:pt x="1963" y="4566"/>
                    <a:pt x="1758" y="4475"/>
                    <a:pt x="1530" y="4383"/>
                  </a:cubicBezTo>
                  <a:cubicBezTo>
                    <a:pt x="1332" y="4311"/>
                    <a:pt x="1134" y="4225"/>
                    <a:pt x="914" y="4225"/>
                  </a:cubicBezTo>
                  <a:cubicBezTo>
                    <a:pt x="855" y="4225"/>
                    <a:pt x="794" y="4232"/>
                    <a:pt x="731" y="4246"/>
                  </a:cubicBezTo>
                  <a:cubicBezTo>
                    <a:pt x="662" y="4269"/>
                    <a:pt x="594" y="4292"/>
                    <a:pt x="525" y="4338"/>
                  </a:cubicBezTo>
                  <a:lnTo>
                    <a:pt x="434" y="4406"/>
                  </a:lnTo>
                  <a:cubicBezTo>
                    <a:pt x="411" y="4429"/>
                    <a:pt x="388" y="4452"/>
                    <a:pt x="365" y="4475"/>
                  </a:cubicBezTo>
                  <a:cubicBezTo>
                    <a:pt x="251" y="4589"/>
                    <a:pt x="206" y="4703"/>
                    <a:pt x="137" y="4840"/>
                  </a:cubicBezTo>
                  <a:cubicBezTo>
                    <a:pt x="92" y="4954"/>
                    <a:pt x="46" y="5068"/>
                    <a:pt x="23" y="5205"/>
                  </a:cubicBezTo>
                  <a:lnTo>
                    <a:pt x="0" y="5410"/>
                  </a:lnTo>
                  <a:cubicBezTo>
                    <a:pt x="0" y="5456"/>
                    <a:pt x="0" y="5524"/>
                    <a:pt x="0" y="5593"/>
                  </a:cubicBezTo>
                  <a:cubicBezTo>
                    <a:pt x="0" y="5730"/>
                    <a:pt x="46" y="5867"/>
                    <a:pt x="69" y="5981"/>
                  </a:cubicBezTo>
                  <a:cubicBezTo>
                    <a:pt x="114" y="6118"/>
                    <a:pt x="160" y="6232"/>
                    <a:pt x="228" y="6346"/>
                  </a:cubicBezTo>
                  <a:cubicBezTo>
                    <a:pt x="365" y="6574"/>
                    <a:pt x="548" y="6757"/>
                    <a:pt x="731" y="6917"/>
                  </a:cubicBezTo>
                  <a:cubicBezTo>
                    <a:pt x="1119" y="7236"/>
                    <a:pt x="1575" y="7465"/>
                    <a:pt x="2032" y="7624"/>
                  </a:cubicBezTo>
                  <a:cubicBezTo>
                    <a:pt x="2077" y="7624"/>
                    <a:pt x="2100" y="7624"/>
                    <a:pt x="2123" y="7579"/>
                  </a:cubicBezTo>
                  <a:cubicBezTo>
                    <a:pt x="2123" y="7556"/>
                    <a:pt x="2100" y="7533"/>
                    <a:pt x="2077" y="7510"/>
                  </a:cubicBezTo>
                  <a:cubicBezTo>
                    <a:pt x="1644" y="7328"/>
                    <a:pt x="1210" y="7077"/>
                    <a:pt x="868" y="6757"/>
                  </a:cubicBezTo>
                  <a:cubicBezTo>
                    <a:pt x="708" y="6597"/>
                    <a:pt x="548" y="6437"/>
                    <a:pt x="434" y="6232"/>
                  </a:cubicBezTo>
                  <a:cubicBezTo>
                    <a:pt x="365" y="6141"/>
                    <a:pt x="343" y="6027"/>
                    <a:pt x="297" y="5912"/>
                  </a:cubicBezTo>
                  <a:cubicBezTo>
                    <a:pt x="274" y="5798"/>
                    <a:pt x="251" y="5707"/>
                    <a:pt x="251" y="5593"/>
                  </a:cubicBezTo>
                  <a:cubicBezTo>
                    <a:pt x="251" y="5524"/>
                    <a:pt x="251" y="5479"/>
                    <a:pt x="251" y="5433"/>
                  </a:cubicBezTo>
                  <a:lnTo>
                    <a:pt x="297" y="5251"/>
                  </a:lnTo>
                  <a:cubicBezTo>
                    <a:pt x="297" y="5136"/>
                    <a:pt x="343" y="5045"/>
                    <a:pt x="388" y="4931"/>
                  </a:cubicBezTo>
                  <a:cubicBezTo>
                    <a:pt x="480" y="4726"/>
                    <a:pt x="617" y="4566"/>
                    <a:pt x="799" y="4520"/>
                  </a:cubicBezTo>
                  <a:cubicBezTo>
                    <a:pt x="839" y="4510"/>
                    <a:pt x="881" y="4506"/>
                    <a:pt x="925" y="4506"/>
                  </a:cubicBezTo>
                  <a:cubicBezTo>
                    <a:pt x="1081" y="4506"/>
                    <a:pt x="1255" y="4563"/>
                    <a:pt x="1415" y="4634"/>
                  </a:cubicBezTo>
                  <a:cubicBezTo>
                    <a:pt x="1644" y="4726"/>
                    <a:pt x="1849" y="4840"/>
                    <a:pt x="2077" y="4931"/>
                  </a:cubicBezTo>
                  <a:cubicBezTo>
                    <a:pt x="2306" y="5022"/>
                    <a:pt x="2557" y="5114"/>
                    <a:pt x="2853" y="5114"/>
                  </a:cubicBezTo>
                  <a:cubicBezTo>
                    <a:pt x="3059" y="5091"/>
                    <a:pt x="3173" y="4931"/>
                    <a:pt x="3241" y="4817"/>
                  </a:cubicBezTo>
                  <a:cubicBezTo>
                    <a:pt x="3310" y="4703"/>
                    <a:pt x="3356" y="4589"/>
                    <a:pt x="3401" y="4452"/>
                  </a:cubicBezTo>
                  <a:cubicBezTo>
                    <a:pt x="3538" y="3972"/>
                    <a:pt x="3607" y="3493"/>
                    <a:pt x="3629" y="2991"/>
                  </a:cubicBezTo>
                  <a:cubicBezTo>
                    <a:pt x="3698" y="2009"/>
                    <a:pt x="3698" y="1028"/>
                    <a:pt x="3652" y="69"/>
                  </a:cubicBezTo>
                  <a:cubicBezTo>
                    <a:pt x="3629" y="24"/>
                    <a:pt x="3607" y="1"/>
                    <a:pt x="3584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4"/>
            <p:cNvSpPr/>
            <p:nvPr/>
          </p:nvSpPr>
          <p:spPr>
            <a:xfrm>
              <a:off x="8423183" y="2973218"/>
              <a:ext cx="151484" cy="160344"/>
            </a:xfrm>
            <a:custGeom>
              <a:avLst/>
              <a:gdLst/>
              <a:ahLst/>
              <a:cxnLst/>
              <a:rect l="l" t="t" r="r" b="b"/>
              <a:pathLst>
                <a:path w="8446" h="8940" extrusionOk="0">
                  <a:moveTo>
                    <a:pt x="3709" y="1"/>
                  </a:moveTo>
                  <a:cubicBezTo>
                    <a:pt x="3517" y="1"/>
                    <a:pt x="3323" y="14"/>
                    <a:pt x="3127" y="39"/>
                  </a:cubicBezTo>
                  <a:cubicBezTo>
                    <a:pt x="2443" y="131"/>
                    <a:pt x="1826" y="382"/>
                    <a:pt x="1301" y="724"/>
                  </a:cubicBezTo>
                  <a:cubicBezTo>
                    <a:pt x="1279" y="1546"/>
                    <a:pt x="1210" y="2596"/>
                    <a:pt x="1005" y="3714"/>
                  </a:cubicBezTo>
                  <a:cubicBezTo>
                    <a:pt x="1210" y="3600"/>
                    <a:pt x="1393" y="3509"/>
                    <a:pt x="1621" y="3440"/>
                  </a:cubicBezTo>
                  <a:cubicBezTo>
                    <a:pt x="1781" y="3372"/>
                    <a:pt x="1941" y="3281"/>
                    <a:pt x="2100" y="3258"/>
                  </a:cubicBezTo>
                  <a:lnTo>
                    <a:pt x="2625" y="3121"/>
                  </a:lnTo>
                  <a:cubicBezTo>
                    <a:pt x="2785" y="3098"/>
                    <a:pt x="2945" y="3075"/>
                    <a:pt x="3105" y="3075"/>
                  </a:cubicBezTo>
                  <a:cubicBezTo>
                    <a:pt x="3150" y="3052"/>
                    <a:pt x="3173" y="3052"/>
                    <a:pt x="3219" y="3052"/>
                  </a:cubicBezTo>
                  <a:cubicBezTo>
                    <a:pt x="3416" y="3021"/>
                    <a:pt x="3611" y="3007"/>
                    <a:pt x="3802" y="3007"/>
                  </a:cubicBezTo>
                  <a:cubicBezTo>
                    <a:pt x="4451" y="3007"/>
                    <a:pt x="5058" y="3176"/>
                    <a:pt x="5570" y="3440"/>
                  </a:cubicBezTo>
                  <a:cubicBezTo>
                    <a:pt x="5615" y="3463"/>
                    <a:pt x="5661" y="3486"/>
                    <a:pt x="5730" y="3509"/>
                  </a:cubicBezTo>
                  <a:cubicBezTo>
                    <a:pt x="6049" y="3646"/>
                    <a:pt x="6346" y="3806"/>
                    <a:pt x="6643" y="3988"/>
                  </a:cubicBezTo>
                  <a:cubicBezTo>
                    <a:pt x="6939" y="4194"/>
                    <a:pt x="7213" y="4399"/>
                    <a:pt x="7464" y="4650"/>
                  </a:cubicBezTo>
                  <a:cubicBezTo>
                    <a:pt x="7533" y="4696"/>
                    <a:pt x="7533" y="4764"/>
                    <a:pt x="7487" y="4833"/>
                  </a:cubicBezTo>
                  <a:cubicBezTo>
                    <a:pt x="7462" y="4870"/>
                    <a:pt x="7423" y="4887"/>
                    <a:pt x="7382" y="4887"/>
                  </a:cubicBezTo>
                  <a:cubicBezTo>
                    <a:pt x="7348" y="4887"/>
                    <a:pt x="7312" y="4876"/>
                    <a:pt x="7282" y="4855"/>
                  </a:cubicBezTo>
                  <a:cubicBezTo>
                    <a:pt x="7099" y="4719"/>
                    <a:pt x="6871" y="4582"/>
                    <a:pt x="6665" y="4467"/>
                  </a:cubicBezTo>
                  <a:lnTo>
                    <a:pt x="6665" y="4467"/>
                  </a:lnTo>
                  <a:cubicBezTo>
                    <a:pt x="6871" y="4764"/>
                    <a:pt x="6985" y="5107"/>
                    <a:pt x="7053" y="5472"/>
                  </a:cubicBezTo>
                  <a:cubicBezTo>
                    <a:pt x="7259" y="7070"/>
                    <a:pt x="5889" y="8576"/>
                    <a:pt x="3995" y="8827"/>
                  </a:cubicBezTo>
                  <a:cubicBezTo>
                    <a:pt x="3811" y="8852"/>
                    <a:pt x="3628" y="8864"/>
                    <a:pt x="3448" y="8864"/>
                  </a:cubicBezTo>
                  <a:cubicBezTo>
                    <a:pt x="1824" y="8864"/>
                    <a:pt x="432" y="7876"/>
                    <a:pt x="206" y="6499"/>
                  </a:cubicBezTo>
                  <a:cubicBezTo>
                    <a:pt x="137" y="6636"/>
                    <a:pt x="69" y="6750"/>
                    <a:pt x="0" y="6887"/>
                  </a:cubicBezTo>
                  <a:cubicBezTo>
                    <a:pt x="806" y="8135"/>
                    <a:pt x="2179" y="8940"/>
                    <a:pt x="3698" y="8940"/>
                  </a:cubicBezTo>
                  <a:cubicBezTo>
                    <a:pt x="3901" y="8940"/>
                    <a:pt x="4107" y="8925"/>
                    <a:pt x="4314" y="8896"/>
                  </a:cubicBezTo>
                  <a:cubicBezTo>
                    <a:pt x="6757" y="8576"/>
                    <a:pt x="8446" y="6316"/>
                    <a:pt x="8126" y="3874"/>
                  </a:cubicBezTo>
                  <a:cubicBezTo>
                    <a:pt x="7811" y="1629"/>
                    <a:pt x="5896" y="1"/>
                    <a:pt x="370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4"/>
            <p:cNvSpPr/>
            <p:nvPr/>
          </p:nvSpPr>
          <p:spPr>
            <a:xfrm>
              <a:off x="8478862" y="3027139"/>
              <a:ext cx="44229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4"/>
            <p:cNvSpPr/>
            <p:nvPr/>
          </p:nvSpPr>
          <p:spPr>
            <a:xfrm>
              <a:off x="8478862" y="3027139"/>
              <a:ext cx="44229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4"/>
            <p:cNvSpPr/>
            <p:nvPr/>
          </p:nvSpPr>
          <p:spPr>
            <a:xfrm>
              <a:off x="8478862" y="3027139"/>
              <a:ext cx="44229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4"/>
            <p:cNvSpPr/>
            <p:nvPr/>
          </p:nvSpPr>
          <p:spPr>
            <a:xfrm>
              <a:off x="8426860" y="3035265"/>
              <a:ext cx="126518" cy="96960"/>
            </a:xfrm>
            <a:custGeom>
              <a:avLst/>
              <a:gdLst/>
              <a:ahLst/>
              <a:cxnLst/>
              <a:rect l="l" t="t" r="r" b="b"/>
              <a:pathLst>
                <a:path w="7054" h="5406" extrusionOk="0">
                  <a:moveTo>
                    <a:pt x="3259" y="1"/>
                  </a:moveTo>
                  <a:cubicBezTo>
                    <a:pt x="2679" y="1"/>
                    <a:pt x="2086" y="97"/>
                    <a:pt x="1530" y="324"/>
                  </a:cubicBezTo>
                  <a:cubicBezTo>
                    <a:pt x="1370" y="369"/>
                    <a:pt x="1211" y="438"/>
                    <a:pt x="1051" y="529"/>
                  </a:cubicBezTo>
                  <a:cubicBezTo>
                    <a:pt x="1233" y="506"/>
                    <a:pt x="1393" y="506"/>
                    <a:pt x="1553" y="506"/>
                  </a:cubicBezTo>
                  <a:cubicBezTo>
                    <a:pt x="1758" y="529"/>
                    <a:pt x="1964" y="552"/>
                    <a:pt x="2169" y="598"/>
                  </a:cubicBezTo>
                  <a:cubicBezTo>
                    <a:pt x="2580" y="712"/>
                    <a:pt x="2968" y="894"/>
                    <a:pt x="3288" y="1145"/>
                  </a:cubicBezTo>
                  <a:cubicBezTo>
                    <a:pt x="3630" y="1396"/>
                    <a:pt x="3904" y="1716"/>
                    <a:pt x="4109" y="2081"/>
                  </a:cubicBezTo>
                  <a:cubicBezTo>
                    <a:pt x="4132" y="2104"/>
                    <a:pt x="4132" y="2150"/>
                    <a:pt x="4087" y="2173"/>
                  </a:cubicBezTo>
                  <a:cubicBezTo>
                    <a:pt x="4075" y="2195"/>
                    <a:pt x="4052" y="2207"/>
                    <a:pt x="4029" y="2207"/>
                  </a:cubicBezTo>
                  <a:cubicBezTo>
                    <a:pt x="4007" y="2207"/>
                    <a:pt x="3984" y="2195"/>
                    <a:pt x="3972" y="2173"/>
                  </a:cubicBezTo>
                  <a:cubicBezTo>
                    <a:pt x="3699" y="1899"/>
                    <a:pt x="3402" y="1625"/>
                    <a:pt x="3105" y="1396"/>
                  </a:cubicBezTo>
                  <a:cubicBezTo>
                    <a:pt x="2786" y="1191"/>
                    <a:pt x="2443" y="1008"/>
                    <a:pt x="2078" y="894"/>
                  </a:cubicBezTo>
                  <a:cubicBezTo>
                    <a:pt x="1827" y="827"/>
                    <a:pt x="1552" y="785"/>
                    <a:pt x="1271" y="785"/>
                  </a:cubicBezTo>
                  <a:cubicBezTo>
                    <a:pt x="1167" y="785"/>
                    <a:pt x="1063" y="791"/>
                    <a:pt x="959" y="803"/>
                  </a:cubicBezTo>
                  <a:cubicBezTo>
                    <a:pt x="868" y="803"/>
                    <a:pt x="777" y="826"/>
                    <a:pt x="686" y="849"/>
                  </a:cubicBezTo>
                  <a:cubicBezTo>
                    <a:pt x="526" y="1579"/>
                    <a:pt x="298" y="2332"/>
                    <a:pt x="1" y="3040"/>
                  </a:cubicBezTo>
                  <a:cubicBezTo>
                    <a:pt x="227" y="4417"/>
                    <a:pt x="1619" y="5405"/>
                    <a:pt x="3243" y="5405"/>
                  </a:cubicBezTo>
                  <a:cubicBezTo>
                    <a:pt x="3423" y="5405"/>
                    <a:pt x="3606" y="5393"/>
                    <a:pt x="3790" y="5368"/>
                  </a:cubicBezTo>
                  <a:cubicBezTo>
                    <a:pt x="5684" y="5117"/>
                    <a:pt x="7054" y="3611"/>
                    <a:pt x="6848" y="2013"/>
                  </a:cubicBezTo>
                  <a:cubicBezTo>
                    <a:pt x="6780" y="1648"/>
                    <a:pt x="6666" y="1305"/>
                    <a:pt x="6460" y="1008"/>
                  </a:cubicBezTo>
                  <a:cubicBezTo>
                    <a:pt x="6118" y="780"/>
                    <a:pt x="5730" y="598"/>
                    <a:pt x="5365" y="438"/>
                  </a:cubicBezTo>
                  <a:cubicBezTo>
                    <a:pt x="4748" y="187"/>
                    <a:pt x="4109" y="27"/>
                    <a:pt x="3447" y="4"/>
                  </a:cubicBezTo>
                  <a:cubicBezTo>
                    <a:pt x="3385" y="2"/>
                    <a:pt x="3322" y="1"/>
                    <a:pt x="325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4"/>
            <p:cNvSpPr/>
            <p:nvPr/>
          </p:nvSpPr>
          <p:spPr>
            <a:xfrm>
              <a:off x="8523078" y="3034924"/>
              <a:ext cx="35226" cy="25971"/>
            </a:xfrm>
            <a:custGeom>
              <a:avLst/>
              <a:gdLst/>
              <a:ahLst/>
              <a:cxnLst/>
              <a:rect l="l" t="t" r="r" b="b"/>
              <a:pathLst>
                <a:path w="1964" h="1448" extrusionOk="0">
                  <a:moveTo>
                    <a:pt x="1" y="0"/>
                  </a:moveTo>
                  <a:cubicBezTo>
                    <a:pt x="457" y="251"/>
                    <a:pt x="845" y="617"/>
                    <a:pt x="1096" y="1027"/>
                  </a:cubicBezTo>
                  <a:cubicBezTo>
                    <a:pt x="1302" y="1142"/>
                    <a:pt x="1530" y="1279"/>
                    <a:pt x="1713" y="1415"/>
                  </a:cubicBezTo>
                  <a:cubicBezTo>
                    <a:pt x="1743" y="1436"/>
                    <a:pt x="1779" y="1447"/>
                    <a:pt x="1813" y="1447"/>
                  </a:cubicBezTo>
                  <a:cubicBezTo>
                    <a:pt x="1854" y="1447"/>
                    <a:pt x="1893" y="1430"/>
                    <a:pt x="1918" y="1393"/>
                  </a:cubicBezTo>
                  <a:cubicBezTo>
                    <a:pt x="1964" y="1324"/>
                    <a:pt x="1964" y="1256"/>
                    <a:pt x="1895" y="1210"/>
                  </a:cubicBezTo>
                  <a:cubicBezTo>
                    <a:pt x="1644" y="959"/>
                    <a:pt x="1370" y="754"/>
                    <a:pt x="1074" y="548"/>
                  </a:cubicBezTo>
                  <a:cubicBezTo>
                    <a:pt x="777" y="366"/>
                    <a:pt x="480" y="206"/>
                    <a:pt x="161" y="69"/>
                  </a:cubicBezTo>
                  <a:cubicBezTo>
                    <a:pt x="92" y="46"/>
                    <a:pt x="46" y="23"/>
                    <a:pt x="1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4"/>
            <p:cNvSpPr/>
            <p:nvPr/>
          </p:nvSpPr>
          <p:spPr>
            <a:xfrm>
              <a:off x="8440385" y="3028377"/>
              <a:ext cx="38490" cy="17200"/>
            </a:xfrm>
            <a:custGeom>
              <a:avLst/>
              <a:gdLst/>
              <a:ahLst/>
              <a:cxnLst/>
              <a:rect l="l" t="t" r="r" b="b"/>
              <a:pathLst>
                <a:path w="2146" h="959" extrusionOk="0">
                  <a:moveTo>
                    <a:pt x="2146" y="0"/>
                  </a:moveTo>
                  <a:cubicBezTo>
                    <a:pt x="1986" y="0"/>
                    <a:pt x="1826" y="23"/>
                    <a:pt x="1666" y="46"/>
                  </a:cubicBezTo>
                  <a:lnTo>
                    <a:pt x="1141" y="183"/>
                  </a:lnTo>
                  <a:cubicBezTo>
                    <a:pt x="982" y="206"/>
                    <a:pt x="822" y="297"/>
                    <a:pt x="662" y="365"/>
                  </a:cubicBezTo>
                  <a:cubicBezTo>
                    <a:pt x="434" y="434"/>
                    <a:pt x="251" y="525"/>
                    <a:pt x="46" y="639"/>
                  </a:cubicBezTo>
                  <a:cubicBezTo>
                    <a:pt x="46" y="753"/>
                    <a:pt x="23" y="845"/>
                    <a:pt x="0" y="959"/>
                  </a:cubicBezTo>
                  <a:cubicBezTo>
                    <a:pt x="46" y="959"/>
                    <a:pt x="114" y="936"/>
                    <a:pt x="183" y="936"/>
                  </a:cubicBezTo>
                  <a:cubicBezTo>
                    <a:pt x="708" y="457"/>
                    <a:pt x="1370" y="114"/>
                    <a:pt x="2146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4"/>
            <p:cNvSpPr/>
            <p:nvPr/>
          </p:nvSpPr>
          <p:spPr>
            <a:xfrm>
              <a:off x="8439560" y="3047212"/>
              <a:ext cx="1650" cy="1238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23" y="46"/>
                    <a:pt x="0" y="69"/>
                    <a:pt x="0" y="69"/>
                  </a:cubicBezTo>
                  <a:cubicBezTo>
                    <a:pt x="46" y="46"/>
                    <a:pt x="69" y="23"/>
                    <a:pt x="9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4"/>
            <p:cNvSpPr/>
            <p:nvPr/>
          </p:nvSpPr>
          <p:spPr>
            <a:xfrm>
              <a:off x="8439147" y="3044341"/>
              <a:ext cx="61842" cy="30508"/>
            </a:xfrm>
            <a:custGeom>
              <a:avLst/>
              <a:gdLst/>
              <a:ahLst/>
              <a:cxnLst/>
              <a:rect l="l" t="t" r="r" b="b"/>
              <a:pathLst>
                <a:path w="3448" h="1701" extrusionOk="0">
                  <a:moveTo>
                    <a:pt x="868" y="0"/>
                  </a:moveTo>
                  <a:cubicBezTo>
                    <a:pt x="708" y="0"/>
                    <a:pt x="548" y="0"/>
                    <a:pt x="366" y="23"/>
                  </a:cubicBezTo>
                  <a:cubicBezTo>
                    <a:pt x="297" y="69"/>
                    <a:pt x="206" y="114"/>
                    <a:pt x="115" y="160"/>
                  </a:cubicBezTo>
                  <a:cubicBezTo>
                    <a:pt x="92" y="183"/>
                    <a:pt x="69" y="206"/>
                    <a:pt x="23" y="229"/>
                  </a:cubicBezTo>
                  <a:cubicBezTo>
                    <a:pt x="23" y="274"/>
                    <a:pt x="23" y="297"/>
                    <a:pt x="1" y="343"/>
                  </a:cubicBezTo>
                  <a:cubicBezTo>
                    <a:pt x="92" y="320"/>
                    <a:pt x="183" y="297"/>
                    <a:pt x="274" y="297"/>
                  </a:cubicBezTo>
                  <a:cubicBezTo>
                    <a:pt x="378" y="285"/>
                    <a:pt x="482" y="279"/>
                    <a:pt x="586" y="279"/>
                  </a:cubicBezTo>
                  <a:cubicBezTo>
                    <a:pt x="867" y="279"/>
                    <a:pt x="1142" y="321"/>
                    <a:pt x="1393" y="388"/>
                  </a:cubicBezTo>
                  <a:cubicBezTo>
                    <a:pt x="1758" y="502"/>
                    <a:pt x="2101" y="685"/>
                    <a:pt x="2420" y="890"/>
                  </a:cubicBezTo>
                  <a:cubicBezTo>
                    <a:pt x="2717" y="1119"/>
                    <a:pt x="3014" y="1393"/>
                    <a:pt x="3287" y="1667"/>
                  </a:cubicBezTo>
                  <a:cubicBezTo>
                    <a:pt x="3299" y="1689"/>
                    <a:pt x="3322" y="1701"/>
                    <a:pt x="3344" y="1701"/>
                  </a:cubicBezTo>
                  <a:cubicBezTo>
                    <a:pt x="3367" y="1701"/>
                    <a:pt x="3390" y="1689"/>
                    <a:pt x="3402" y="1667"/>
                  </a:cubicBezTo>
                  <a:cubicBezTo>
                    <a:pt x="3447" y="1644"/>
                    <a:pt x="3447" y="1598"/>
                    <a:pt x="3424" y="1575"/>
                  </a:cubicBezTo>
                  <a:cubicBezTo>
                    <a:pt x="3219" y="1210"/>
                    <a:pt x="2945" y="890"/>
                    <a:pt x="2603" y="639"/>
                  </a:cubicBezTo>
                  <a:cubicBezTo>
                    <a:pt x="2283" y="388"/>
                    <a:pt x="1895" y="206"/>
                    <a:pt x="1484" y="92"/>
                  </a:cubicBezTo>
                  <a:cubicBezTo>
                    <a:pt x="1279" y="46"/>
                    <a:pt x="1073" y="23"/>
                    <a:pt x="8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4"/>
            <p:cNvSpPr/>
            <p:nvPr/>
          </p:nvSpPr>
          <p:spPr>
            <a:xfrm>
              <a:off x="8438322" y="3048431"/>
              <a:ext cx="1255" cy="2063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69" y="1"/>
                  </a:lnTo>
                  <a:cubicBezTo>
                    <a:pt x="47" y="46"/>
                    <a:pt x="24" y="92"/>
                    <a:pt x="1" y="115"/>
                  </a:cubicBezTo>
                  <a:lnTo>
                    <a:pt x="47" y="115"/>
                  </a:lnTo>
                  <a:cubicBezTo>
                    <a:pt x="69" y="69"/>
                    <a:pt x="69" y="46"/>
                    <a:pt x="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4"/>
            <p:cNvSpPr/>
            <p:nvPr/>
          </p:nvSpPr>
          <p:spPr>
            <a:xfrm>
              <a:off x="8439973" y="3045149"/>
              <a:ext cx="3695" cy="2888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6" y="1"/>
                  </a:moveTo>
                  <a:cubicBezTo>
                    <a:pt x="137" y="1"/>
                    <a:pt x="69" y="24"/>
                    <a:pt x="23" y="24"/>
                  </a:cubicBezTo>
                  <a:cubicBezTo>
                    <a:pt x="0" y="69"/>
                    <a:pt x="0" y="115"/>
                    <a:pt x="0" y="161"/>
                  </a:cubicBezTo>
                  <a:cubicBezTo>
                    <a:pt x="23" y="138"/>
                    <a:pt x="46" y="115"/>
                    <a:pt x="69" y="115"/>
                  </a:cubicBezTo>
                  <a:cubicBezTo>
                    <a:pt x="114" y="69"/>
                    <a:pt x="160" y="24"/>
                    <a:pt x="206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4"/>
            <p:cNvSpPr/>
            <p:nvPr/>
          </p:nvSpPr>
          <p:spPr>
            <a:xfrm>
              <a:off x="8441192" y="3044754"/>
              <a:ext cx="4520" cy="2475"/>
            </a:xfrm>
            <a:custGeom>
              <a:avLst/>
              <a:gdLst/>
              <a:ahLst/>
              <a:cxnLst/>
              <a:rect l="l" t="t" r="r" b="b"/>
              <a:pathLst>
                <a:path w="252" h="138" extrusionOk="0">
                  <a:moveTo>
                    <a:pt x="252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92" y="46"/>
                    <a:pt x="46" y="91"/>
                    <a:pt x="1" y="137"/>
                  </a:cubicBezTo>
                  <a:cubicBezTo>
                    <a:pt x="92" y="91"/>
                    <a:pt x="183" y="46"/>
                    <a:pt x="25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4"/>
            <p:cNvSpPr/>
            <p:nvPr/>
          </p:nvSpPr>
          <p:spPr>
            <a:xfrm>
              <a:off x="8161955" y="3103698"/>
              <a:ext cx="71258" cy="43045"/>
            </a:xfrm>
            <a:custGeom>
              <a:avLst/>
              <a:gdLst/>
              <a:ahLst/>
              <a:cxnLst/>
              <a:rect l="l" t="t" r="r" b="b"/>
              <a:pathLst>
                <a:path w="3973" h="2400" extrusionOk="0">
                  <a:moveTo>
                    <a:pt x="3447" y="1"/>
                  </a:moveTo>
                  <a:cubicBezTo>
                    <a:pt x="2078" y="24"/>
                    <a:pt x="982" y="206"/>
                    <a:pt x="366" y="321"/>
                  </a:cubicBezTo>
                  <a:cubicBezTo>
                    <a:pt x="69" y="389"/>
                    <a:pt x="1" y="686"/>
                    <a:pt x="92" y="982"/>
                  </a:cubicBezTo>
                  <a:cubicBezTo>
                    <a:pt x="278" y="1644"/>
                    <a:pt x="896" y="2400"/>
                    <a:pt x="1944" y="2400"/>
                  </a:cubicBezTo>
                  <a:cubicBezTo>
                    <a:pt x="2053" y="2400"/>
                    <a:pt x="2166" y="2392"/>
                    <a:pt x="2283" y="2375"/>
                  </a:cubicBezTo>
                  <a:cubicBezTo>
                    <a:pt x="3539" y="2215"/>
                    <a:pt x="3927" y="1165"/>
                    <a:pt x="3972" y="526"/>
                  </a:cubicBezTo>
                  <a:cubicBezTo>
                    <a:pt x="3972" y="252"/>
                    <a:pt x="3744" y="1"/>
                    <a:pt x="34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4"/>
            <p:cNvSpPr/>
            <p:nvPr/>
          </p:nvSpPr>
          <p:spPr>
            <a:xfrm>
              <a:off x="8168516" y="3107828"/>
              <a:ext cx="25809" cy="16590"/>
            </a:xfrm>
            <a:custGeom>
              <a:avLst/>
              <a:gdLst/>
              <a:ahLst/>
              <a:cxnLst/>
              <a:rect l="l" t="t" r="r" b="b"/>
              <a:pathLst>
                <a:path w="1439" h="1702" extrusionOk="0">
                  <a:moveTo>
                    <a:pt x="1210" y="0"/>
                  </a:moveTo>
                  <a:lnTo>
                    <a:pt x="0" y="388"/>
                  </a:lnTo>
                  <a:cubicBezTo>
                    <a:pt x="0" y="388"/>
                    <a:pt x="91" y="1484"/>
                    <a:pt x="342" y="1621"/>
                  </a:cubicBezTo>
                  <a:cubicBezTo>
                    <a:pt x="444" y="1676"/>
                    <a:pt x="599" y="1702"/>
                    <a:pt x="759" y="1702"/>
                  </a:cubicBezTo>
                  <a:cubicBezTo>
                    <a:pt x="993" y="1702"/>
                    <a:pt x="1238" y="1647"/>
                    <a:pt x="1347" y="1552"/>
                  </a:cubicBezTo>
                  <a:cubicBezTo>
                    <a:pt x="1438" y="1484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4"/>
            <p:cNvSpPr/>
            <p:nvPr/>
          </p:nvSpPr>
          <p:spPr>
            <a:xfrm>
              <a:off x="8199204" y="3105381"/>
              <a:ext cx="24177" cy="15274"/>
            </a:xfrm>
            <a:custGeom>
              <a:avLst/>
              <a:gdLst/>
              <a:ahLst/>
              <a:cxnLst/>
              <a:rect l="l" t="t" r="r" b="b"/>
              <a:pathLst>
                <a:path w="1348" h="1567" extrusionOk="0">
                  <a:moveTo>
                    <a:pt x="1142" y="0"/>
                  </a:moveTo>
                  <a:lnTo>
                    <a:pt x="1" y="342"/>
                  </a:lnTo>
                  <a:cubicBezTo>
                    <a:pt x="1" y="342"/>
                    <a:pt x="92" y="1370"/>
                    <a:pt x="321" y="1484"/>
                  </a:cubicBezTo>
                  <a:cubicBezTo>
                    <a:pt x="416" y="1541"/>
                    <a:pt x="564" y="1566"/>
                    <a:pt x="717" y="1566"/>
                  </a:cubicBezTo>
                  <a:cubicBezTo>
                    <a:pt x="928" y="1566"/>
                    <a:pt x="1150" y="1518"/>
                    <a:pt x="1256" y="1438"/>
                  </a:cubicBezTo>
                  <a:cubicBezTo>
                    <a:pt x="1348" y="1370"/>
                    <a:pt x="1142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4"/>
            <p:cNvSpPr/>
            <p:nvPr/>
          </p:nvSpPr>
          <p:spPr>
            <a:xfrm>
              <a:off x="7984677" y="3243327"/>
              <a:ext cx="380755" cy="417182"/>
            </a:xfrm>
            <a:custGeom>
              <a:avLst/>
              <a:gdLst/>
              <a:ahLst/>
              <a:cxnLst/>
              <a:rect l="l" t="t" r="r" b="b"/>
              <a:pathLst>
                <a:path w="21229" h="23260" extrusionOk="0">
                  <a:moveTo>
                    <a:pt x="6209" y="0"/>
                  </a:moveTo>
                  <a:cubicBezTo>
                    <a:pt x="6209" y="0"/>
                    <a:pt x="7305" y="4817"/>
                    <a:pt x="6004" y="8537"/>
                  </a:cubicBezTo>
                  <a:cubicBezTo>
                    <a:pt x="4703" y="12235"/>
                    <a:pt x="1005" y="16686"/>
                    <a:pt x="1005" y="16686"/>
                  </a:cubicBezTo>
                  <a:cubicBezTo>
                    <a:pt x="1005" y="16686"/>
                    <a:pt x="571" y="17941"/>
                    <a:pt x="137" y="20794"/>
                  </a:cubicBezTo>
                  <a:cubicBezTo>
                    <a:pt x="1" y="21639"/>
                    <a:pt x="46" y="22483"/>
                    <a:pt x="229" y="23259"/>
                  </a:cubicBezTo>
                  <a:lnTo>
                    <a:pt x="21228" y="23259"/>
                  </a:lnTo>
                  <a:lnTo>
                    <a:pt x="21023" y="13559"/>
                  </a:lnTo>
                  <a:cubicBezTo>
                    <a:pt x="21023" y="13559"/>
                    <a:pt x="20863" y="5068"/>
                    <a:pt x="18649" y="1644"/>
                  </a:cubicBezTo>
                  <a:cubicBezTo>
                    <a:pt x="18649" y="1644"/>
                    <a:pt x="17622" y="1324"/>
                    <a:pt x="16914" y="1324"/>
                  </a:cubicBezTo>
                  <a:cubicBezTo>
                    <a:pt x="16914" y="1324"/>
                    <a:pt x="17941" y="5570"/>
                    <a:pt x="17530" y="7510"/>
                  </a:cubicBezTo>
                  <a:cubicBezTo>
                    <a:pt x="17530" y="7510"/>
                    <a:pt x="10274" y="7075"/>
                    <a:pt x="9072" y="7075"/>
                  </a:cubicBezTo>
                  <a:cubicBezTo>
                    <a:pt x="9042" y="7075"/>
                    <a:pt x="9016" y="7076"/>
                    <a:pt x="8994" y="7076"/>
                  </a:cubicBezTo>
                  <a:cubicBezTo>
                    <a:pt x="8994" y="7076"/>
                    <a:pt x="9222" y="2283"/>
                    <a:pt x="8172" y="160"/>
                  </a:cubicBezTo>
                  <a:lnTo>
                    <a:pt x="6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4"/>
            <p:cNvSpPr/>
            <p:nvPr/>
          </p:nvSpPr>
          <p:spPr>
            <a:xfrm>
              <a:off x="8137183" y="3401773"/>
              <a:ext cx="163573" cy="102376"/>
            </a:xfrm>
            <a:custGeom>
              <a:avLst/>
              <a:gdLst/>
              <a:ahLst/>
              <a:cxnLst/>
              <a:rect l="l" t="t" r="r" b="b"/>
              <a:pathLst>
                <a:path w="9120" h="5708" extrusionOk="0">
                  <a:moveTo>
                    <a:pt x="172" y="1"/>
                  </a:moveTo>
                  <a:lnTo>
                    <a:pt x="172" y="1"/>
                  </a:lnTo>
                  <a:cubicBezTo>
                    <a:pt x="0" y="5546"/>
                    <a:pt x="4442" y="5708"/>
                    <a:pt x="4962" y="5708"/>
                  </a:cubicBezTo>
                  <a:cubicBezTo>
                    <a:pt x="4994" y="5708"/>
                    <a:pt x="5011" y="5707"/>
                    <a:pt x="5011" y="5707"/>
                  </a:cubicBezTo>
                  <a:cubicBezTo>
                    <a:pt x="8937" y="5593"/>
                    <a:pt x="9120" y="526"/>
                    <a:pt x="9120" y="526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4"/>
            <p:cNvSpPr/>
            <p:nvPr/>
          </p:nvSpPr>
          <p:spPr>
            <a:xfrm>
              <a:off x="8089899" y="3351798"/>
              <a:ext cx="67563" cy="28715"/>
            </a:xfrm>
            <a:custGeom>
              <a:avLst/>
              <a:gdLst/>
              <a:ahLst/>
              <a:cxnLst/>
              <a:rect l="l" t="t" r="r" b="b"/>
              <a:pathLst>
                <a:path w="3767" h="1601" extrusionOk="0">
                  <a:moveTo>
                    <a:pt x="761" y="1"/>
                  </a:moveTo>
                  <a:cubicBezTo>
                    <a:pt x="366" y="1"/>
                    <a:pt x="23" y="335"/>
                    <a:pt x="23" y="732"/>
                  </a:cubicBezTo>
                  <a:cubicBezTo>
                    <a:pt x="1" y="1166"/>
                    <a:pt x="343" y="1509"/>
                    <a:pt x="754" y="1531"/>
                  </a:cubicBezTo>
                  <a:lnTo>
                    <a:pt x="2968" y="1600"/>
                  </a:lnTo>
                  <a:cubicBezTo>
                    <a:pt x="2982" y="1601"/>
                    <a:pt x="2995" y="1601"/>
                    <a:pt x="3009" y="1601"/>
                  </a:cubicBezTo>
                  <a:cubicBezTo>
                    <a:pt x="3423" y="1601"/>
                    <a:pt x="3745" y="1267"/>
                    <a:pt x="3767" y="869"/>
                  </a:cubicBezTo>
                  <a:cubicBezTo>
                    <a:pt x="3767" y="436"/>
                    <a:pt x="3447" y="93"/>
                    <a:pt x="3014" y="71"/>
                  </a:cubicBezTo>
                  <a:lnTo>
                    <a:pt x="799" y="2"/>
                  </a:lnTo>
                  <a:cubicBezTo>
                    <a:pt x="786" y="1"/>
                    <a:pt x="774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4"/>
            <p:cNvSpPr/>
            <p:nvPr/>
          </p:nvSpPr>
          <p:spPr>
            <a:xfrm>
              <a:off x="8293385" y="3355905"/>
              <a:ext cx="67563" cy="28697"/>
            </a:xfrm>
            <a:custGeom>
              <a:avLst/>
              <a:gdLst/>
              <a:ahLst/>
              <a:cxnLst/>
              <a:rect l="l" t="t" r="r" b="b"/>
              <a:pathLst>
                <a:path w="3767" h="1600" extrusionOk="0">
                  <a:moveTo>
                    <a:pt x="761" y="0"/>
                  </a:moveTo>
                  <a:cubicBezTo>
                    <a:pt x="366" y="0"/>
                    <a:pt x="24" y="334"/>
                    <a:pt x="24" y="732"/>
                  </a:cubicBezTo>
                  <a:cubicBezTo>
                    <a:pt x="1" y="1165"/>
                    <a:pt x="320" y="1508"/>
                    <a:pt x="754" y="1531"/>
                  </a:cubicBezTo>
                  <a:lnTo>
                    <a:pt x="2968" y="1599"/>
                  </a:lnTo>
                  <a:cubicBezTo>
                    <a:pt x="3402" y="1599"/>
                    <a:pt x="3744" y="1280"/>
                    <a:pt x="3767" y="869"/>
                  </a:cubicBezTo>
                  <a:cubicBezTo>
                    <a:pt x="3767" y="435"/>
                    <a:pt x="3447" y="93"/>
                    <a:pt x="3014" y="70"/>
                  </a:cubicBezTo>
                  <a:lnTo>
                    <a:pt x="800" y="1"/>
                  </a:lnTo>
                  <a:cubicBezTo>
                    <a:pt x="787" y="1"/>
                    <a:pt x="774" y="0"/>
                    <a:pt x="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4"/>
            <p:cNvSpPr/>
            <p:nvPr/>
          </p:nvSpPr>
          <p:spPr>
            <a:xfrm>
              <a:off x="7936765" y="2747899"/>
              <a:ext cx="291920" cy="203479"/>
            </a:xfrm>
            <a:custGeom>
              <a:avLst/>
              <a:gdLst/>
              <a:ahLst/>
              <a:cxnLst/>
              <a:rect l="l" t="t" r="r" b="b"/>
              <a:pathLst>
                <a:path w="16276" h="11345" fill="none" extrusionOk="0">
                  <a:moveTo>
                    <a:pt x="1" y="10751"/>
                  </a:moveTo>
                  <a:cubicBezTo>
                    <a:pt x="2557" y="11345"/>
                    <a:pt x="5182" y="10158"/>
                    <a:pt x="7465" y="8834"/>
                  </a:cubicBezTo>
                  <a:cubicBezTo>
                    <a:pt x="11140" y="6711"/>
                    <a:pt x="14723" y="3950"/>
                    <a:pt x="16275" y="1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4"/>
            <p:cNvSpPr/>
            <p:nvPr/>
          </p:nvSpPr>
          <p:spPr>
            <a:xfrm>
              <a:off x="8197580" y="2766321"/>
              <a:ext cx="298466" cy="240337"/>
            </a:xfrm>
            <a:custGeom>
              <a:avLst/>
              <a:gdLst/>
              <a:ahLst/>
              <a:cxnLst/>
              <a:rect l="l" t="t" r="r" b="b"/>
              <a:pathLst>
                <a:path w="16641" h="13400" fill="none" extrusionOk="0">
                  <a:moveTo>
                    <a:pt x="1" y="1"/>
                  </a:moveTo>
                  <a:cubicBezTo>
                    <a:pt x="2055" y="3060"/>
                    <a:pt x="4132" y="6164"/>
                    <a:pt x="6848" y="8675"/>
                  </a:cubicBezTo>
                  <a:cubicBezTo>
                    <a:pt x="9542" y="11208"/>
                    <a:pt x="12965" y="13148"/>
                    <a:pt x="16640" y="1339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4"/>
            <p:cNvSpPr/>
            <p:nvPr/>
          </p:nvSpPr>
          <p:spPr>
            <a:xfrm>
              <a:off x="6988522" y="2950580"/>
              <a:ext cx="370298" cy="505604"/>
            </a:xfrm>
            <a:custGeom>
              <a:avLst/>
              <a:gdLst/>
              <a:ahLst/>
              <a:cxnLst/>
              <a:rect l="l" t="t" r="r" b="b"/>
              <a:pathLst>
                <a:path w="20646" h="28190" extrusionOk="0">
                  <a:moveTo>
                    <a:pt x="20589" y="19744"/>
                  </a:moveTo>
                  <a:lnTo>
                    <a:pt x="20584" y="19753"/>
                  </a:lnTo>
                  <a:lnTo>
                    <a:pt x="20584" y="19753"/>
                  </a:lnTo>
                  <a:lnTo>
                    <a:pt x="20612" y="19767"/>
                  </a:lnTo>
                  <a:cubicBezTo>
                    <a:pt x="20612" y="19767"/>
                    <a:pt x="20624" y="19773"/>
                    <a:pt x="20632" y="19779"/>
                  </a:cubicBezTo>
                  <a:lnTo>
                    <a:pt x="20632" y="19779"/>
                  </a:lnTo>
                  <a:cubicBezTo>
                    <a:pt x="20626" y="19766"/>
                    <a:pt x="20607" y="19762"/>
                    <a:pt x="20589" y="19744"/>
                  </a:cubicBezTo>
                  <a:close/>
                  <a:moveTo>
                    <a:pt x="20632" y="19779"/>
                  </a:moveTo>
                  <a:cubicBezTo>
                    <a:pt x="20634" y="19782"/>
                    <a:pt x="20635" y="19785"/>
                    <a:pt x="20635" y="19790"/>
                  </a:cubicBezTo>
                  <a:cubicBezTo>
                    <a:pt x="20646" y="19790"/>
                    <a:pt x="20640" y="19784"/>
                    <a:pt x="20632" y="19779"/>
                  </a:cubicBezTo>
                  <a:close/>
                  <a:moveTo>
                    <a:pt x="6802" y="0"/>
                  </a:moveTo>
                  <a:lnTo>
                    <a:pt x="1" y="2169"/>
                  </a:lnTo>
                  <a:lnTo>
                    <a:pt x="1073" y="5684"/>
                  </a:lnTo>
                  <a:lnTo>
                    <a:pt x="1690" y="7419"/>
                  </a:lnTo>
                  <a:lnTo>
                    <a:pt x="1986" y="8286"/>
                  </a:lnTo>
                  <a:lnTo>
                    <a:pt x="2146" y="8720"/>
                  </a:lnTo>
                  <a:lnTo>
                    <a:pt x="2306" y="9130"/>
                  </a:lnTo>
                  <a:lnTo>
                    <a:pt x="3013" y="10842"/>
                  </a:lnTo>
                  <a:cubicBezTo>
                    <a:pt x="3150" y="11139"/>
                    <a:pt x="3265" y="11436"/>
                    <a:pt x="3379" y="11710"/>
                  </a:cubicBezTo>
                  <a:lnTo>
                    <a:pt x="3790" y="12554"/>
                  </a:lnTo>
                  <a:lnTo>
                    <a:pt x="4588" y="14243"/>
                  </a:lnTo>
                  <a:lnTo>
                    <a:pt x="5479" y="15910"/>
                  </a:lnTo>
                  <a:cubicBezTo>
                    <a:pt x="6711" y="18101"/>
                    <a:pt x="8081" y="20269"/>
                    <a:pt x="9724" y="22323"/>
                  </a:cubicBezTo>
                  <a:cubicBezTo>
                    <a:pt x="10546" y="23328"/>
                    <a:pt x="11413" y="24332"/>
                    <a:pt x="12395" y="25291"/>
                  </a:cubicBezTo>
                  <a:cubicBezTo>
                    <a:pt x="12874" y="25770"/>
                    <a:pt x="13399" y="26227"/>
                    <a:pt x="13947" y="26706"/>
                  </a:cubicBezTo>
                  <a:lnTo>
                    <a:pt x="14358" y="27048"/>
                  </a:lnTo>
                  <a:cubicBezTo>
                    <a:pt x="14517" y="27162"/>
                    <a:pt x="14654" y="27276"/>
                    <a:pt x="14814" y="27391"/>
                  </a:cubicBezTo>
                  <a:cubicBezTo>
                    <a:pt x="14974" y="27528"/>
                    <a:pt x="15111" y="27619"/>
                    <a:pt x="15293" y="27756"/>
                  </a:cubicBezTo>
                  <a:lnTo>
                    <a:pt x="15567" y="27938"/>
                  </a:lnTo>
                  <a:lnTo>
                    <a:pt x="15727" y="28030"/>
                  </a:lnTo>
                  <a:lnTo>
                    <a:pt x="15955" y="28189"/>
                  </a:lnTo>
                  <a:lnTo>
                    <a:pt x="20584" y="19753"/>
                  </a:lnTo>
                  <a:lnTo>
                    <a:pt x="20584" y="19753"/>
                  </a:lnTo>
                  <a:lnTo>
                    <a:pt x="20520" y="19721"/>
                  </a:lnTo>
                  <a:lnTo>
                    <a:pt x="20292" y="19584"/>
                  </a:lnTo>
                  <a:cubicBezTo>
                    <a:pt x="20132" y="19493"/>
                    <a:pt x="19950" y="19356"/>
                    <a:pt x="19767" y="19242"/>
                  </a:cubicBezTo>
                  <a:cubicBezTo>
                    <a:pt x="19402" y="18991"/>
                    <a:pt x="19037" y="18717"/>
                    <a:pt x="18672" y="18397"/>
                  </a:cubicBezTo>
                  <a:cubicBezTo>
                    <a:pt x="17918" y="17804"/>
                    <a:pt x="17211" y="17119"/>
                    <a:pt x="16503" y="16412"/>
                  </a:cubicBezTo>
                  <a:cubicBezTo>
                    <a:pt x="15111" y="14951"/>
                    <a:pt x="13833" y="13307"/>
                    <a:pt x="12646" y="11573"/>
                  </a:cubicBezTo>
                  <a:lnTo>
                    <a:pt x="11756" y="10226"/>
                  </a:lnTo>
                  <a:lnTo>
                    <a:pt x="10934" y="8857"/>
                  </a:lnTo>
                  <a:lnTo>
                    <a:pt x="10546" y="8172"/>
                  </a:lnTo>
                  <a:cubicBezTo>
                    <a:pt x="10409" y="7921"/>
                    <a:pt x="10295" y="7692"/>
                    <a:pt x="10158" y="7441"/>
                  </a:cubicBezTo>
                  <a:lnTo>
                    <a:pt x="9405" y="6003"/>
                  </a:lnTo>
                  <a:lnTo>
                    <a:pt x="9222" y="5638"/>
                  </a:lnTo>
                  <a:lnTo>
                    <a:pt x="9039" y="5273"/>
                  </a:lnTo>
                  <a:lnTo>
                    <a:pt x="8720" y="4543"/>
                  </a:lnTo>
                  <a:lnTo>
                    <a:pt x="8035" y="3059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4"/>
            <p:cNvSpPr/>
            <p:nvPr/>
          </p:nvSpPr>
          <p:spPr>
            <a:xfrm>
              <a:off x="6950128" y="2801491"/>
              <a:ext cx="165833" cy="190117"/>
            </a:xfrm>
            <a:custGeom>
              <a:avLst/>
              <a:gdLst/>
              <a:ahLst/>
              <a:cxnLst/>
              <a:rect l="l" t="t" r="r" b="b"/>
              <a:pathLst>
                <a:path w="9246" h="10600" extrusionOk="0">
                  <a:moveTo>
                    <a:pt x="3294" y="1"/>
                  </a:moveTo>
                  <a:cubicBezTo>
                    <a:pt x="3269" y="1"/>
                    <a:pt x="3244" y="3"/>
                    <a:pt x="3219" y="9"/>
                  </a:cubicBezTo>
                  <a:cubicBezTo>
                    <a:pt x="2518" y="167"/>
                    <a:pt x="3699" y="4894"/>
                    <a:pt x="3721" y="4983"/>
                  </a:cubicBezTo>
                  <a:lnTo>
                    <a:pt x="3721" y="4983"/>
                  </a:lnTo>
                  <a:cubicBezTo>
                    <a:pt x="3701" y="4902"/>
                    <a:pt x="2716" y="996"/>
                    <a:pt x="1937" y="996"/>
                  </a:cubicBezTo>
                  <a:cubicBezTo>
                    <a:pt x="1907" y="996"/>
                    <a:pt x="1878" y="1002"/>
                    <a:pt x="1850" y="1013"/>
                  </a:cubicBezTo>
                  <a:cubicBezTo>
                    <a:pt x="1056" y="1331"/>
                    <a:pt x="2291" y="5437"/>
                    <a:pt x="2306" y="5486"/>
                  </a:cubicBezTo>
                  <a:lnTo>
                    <a:pt x="2306" y="5486"/>
                  </a:lnTo>
                  <a:cubicBezTo>
                    <a:pt x="2293" y="5444"/>
                    <a:pt x="1348" y="2323"/>
                    <a:pt x="689" y="2323"/>
                  </a:cubicBezTo>
                  <a:cubicBezTo>
                    <a:pt x="649" y="2323"/>
                    <a:pt x="609" y="2335"/>
                    <a:pt x="571" y="2360"/>
                  </a:cubicBezTo>
                  <a:cubicBezTo>
                    <a:pt x="1" y="2725"/>
                    <a:pt x="845" y="5464"/>
                    <a:pt x="1074" y="6194"/>
                  </a:cubicBezTo>
                  <a:cubicBezTo>
                    <a:pt x="1119" y="6331"/>
                    <a:pt x="2261" y="10600"/>
                    <a:pt x="2261" y="10600"/>
                  </a:cubicBezTo>
                  <a:lnTo>
                    <a:pt x="9040" y="8431"/>
                  </a:lnTo>
                  <a:cubicBezTo>
                    <a:pt x="9040" y="6514"/>
                    <a:pt x="9245" y="2771"/>
                    <a:pt x="8789" y="2268"/>
                  </a:cubicBezTo>
                  <a:cubicBezTo>
                    <a:pt x="8756" y="2233"/>
                    <a:pt x="8721" y="2216"/>
                    <a:pt x="8685" y="2216"/>
                  </a:cubicBezTo>
                  <a:cubicBezTo>
                    <a:pt x="8192" y="2216"/>
                    <a:pt x="7419" y="5327"/>
                    <a:pt x="7419" y="5327"/>
                  </a:cubicBezTo>
                  <a:cubicBezTo>
                    <a:pt x="7419" y="5327"/>
                    <a:pt x="5838" y="265"/>
                    <a:pt x="5053" y="265"/>
                  </a:cubicBezTo>
                  <a:cubicBezTo>
                    <a:pt x="5027" y="265"/>
                    <a:pt x="5001" y="271"/>
                    <a:pt x="4977" y="283"/>
                  </a:cubicBezTo>
                  <a:cubicBezTo>
                    <a:pt x="4450" y="563"/>
                    <a:pt x="4707" y="2659"/>
                    <a:pt x="4891" y="3806"/>
                  </a:cubicBezTo>
                  <a:lnTo>
                    <a:pt x="4891" y="3806"/>
                  </a:lnTo>
                  <a:cubicBezTo>
                    <a:pt x="4643" y="2516"/>
                    <a:pt x="4061" y="1"/>
                    <a:pt x="3294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4"/>
            <p:cNvSpPr/>
            <p:nvPr/>
          </p:nvSpPr>
          <p:spPr>
            <a:xfrm>
              <a:off x="6985753" y="2891970"/>
              <a:ext cx="91310" cy="27190"/>
            </a:xfrm>
            <a:custGeom>
              <a:avLst/>
              <a:gdLst/>
              <a:ahLst/>
              <a:cxnLst/>
              <a:rect l="l" t="t" r="r" b="b"/>
              <a:pathLst>
                <a:path w="5091" h="1516" extrusionOk="0">
                  <a:moveTo>
                    <a:pt x="3754" y="1"/>
                  </a:moveTo>
                  <a:cubicBezTo>
                    <a:pt x="3286" y="1"/>
                    <a:pt x="2818" y="64"/>
                    <a:pt x="2374" y="169"/>
                  </a:cubicBezTo>
                  <a:cubicBezTo>
                    <a:pt x="1484" y="420"/>
                    <a:pt x="640" y="831"/>
                    <a:pt x="1" y="1493"/>
                  </a:cubicBezTo>
                  <a:cubicBezTo>
                    <a:pt x="1" y="1493"/>
                    <a:pt x="1" y="1493"/>
                    <a:pt x="1" y="1516"/>
                  </a:cubicBezTo>
                  <a:lnTo>
                    <a:pt x="23" y="1516"/>
                  </a:lnTo>
                  <a:cubicBezTo>
                    <a:pt x="754" y="1036"/>
                    <a:pt x="1576" y="671"/>
                    <a:pt x="2443" y="466"/>
                  </a:cubicBezTo>
                  <a:cubicBezTo>
                    <a:pt x="3104" y="287"/>
                    <a:pt x="3792" y="192"/>
                    <a:pt x="4487" y="192"/>
                  </a:cubicBezTo>
                  <a:cubicBezTo>
                    <a:pt x="4680" y="192"/>
                    <a:pt x="4874" y="200"/>
                    <a:pt x="5068" y="215"/>
                  </a:cubicBezTo>
                  <a:lnTo>
                    <a:pt x="5091" y="215"/>
                  </a:lnTo>
                  <a:cubicBezTo>
                    <a:pt x="5091" y="192"/>
                    <a:pt x="5091" y="192"/>
                    <a:pt x="5068" y="192"/>
                  </a:cubicBezTo>
                  <a:cubicBezTo>
                    <a:pt x="4644" y="58"/>
                    <a:pt x="4199" y="1"/>
                    <a:pt x="375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4"/>
            <p:cNvSpPr/>
            <p:nvPr/>
          </p:nvSpPr>
          <p:spPr>
            <a:xfrm>
              <a:off x="7140831" y="3223595"/>
              <a:ext cx="205129" cy="269949"/>
            </a:xfrm>
            <a:custGeom>
              <a:avLst/>
              <a:gdLst/>
              <a:ahLst/>
              <a:cxnLst/>
              <a:rect l="l" t="t" r="r" b="b"/>
              <a:pathLst>
                <a:path w="11437" h="15051" extrusionOk="0">
                  <a:moveTo>
                    <a:pt x="7958" y="0"/>
                  </a:moveTo>
                  <a:cubicBezTo>
                    <a:pt x="7907" y="0"/>
                    <a:pt x="7864" y="16"/>
                    <a:pt x="7830" y="50"/>
                  </a:cubicBezTo>
                  <a:cubicBezTo>
                    <a:pt x="3904" y="3976"/>
                    <a:pt x="1" y="8153"/>
                    <a:pt x="1" y="8153"/>
                  </a:cubicBezTo>
                  <a:cubicBezTo>
                    <a:pt x="1" y="8153"/>
                    <a:pt x="5740" y="15050"/>
                    <a:pt x="8852" y="15050"/>
                  </a:cubicBezTo>
                  <a:cubicBezTo>
                    <a:pt x="8892" y="15050"/>
                    <a:pt x="8932" y="15049"/>
                    <a:pt x="8971" y="15047"/>
                  </a:cubicBezTo>
                  <a:lnTo>
                    <a:pt x="11436" y="1739"/>
                  </a:lnTo>
                  <a:lnTo>
                    <a:pt x="11436" y="1739"/>
                  </a:lnTo>
                  <a:cubicBezTo>
                    <a:pt x="11383" y="1745"/>
                    <a:pt x="11330" y="1748"/>
                    <a:pt x="11276" y="1748"/>
                  </a:cubicBezTo>
                  <a:cubicBezTo>
                    <a:pt x="9903" y="1748"/>
                    <a:pt x="8494" y="0"/>
                    <a:pt x="7958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4"/>
            <p:cNvSpPr/>
            <p:nvPr/>
          </p:nvSpPr>
          <p:spPr>
            <a:xfrm>
              <a:off x="7131826" y="3217945"/>
              <a:ext cx="158856" cy="160237"/>
            </a:xfrm>
            <a:custGeom>
              <a:avLst/>
              <a:gdLst/>
              <a:ahLst/>
              <a:cxnLst/>
              <a:rect l="l" t="t" r="r" b="b"/>
              <a:pathLst>
                <a:path w="8857" h="8934" extrusionOk="0">
                  <a:moveTo>
                    <a:pt x="7646" y="1"/>
                  </a:moveTo>
                  <a:cubicBezTo>
                    <a:pt x="7485" y="1"/>
                    <a:pt x="7335" y="91"/>
                    <a:pt x="7282" y="251"/>
                  </a:cubicBezTo>
                  <a:cubicBezTo>
                    <a:pt x="6209" y="2808"/>
                    <a:pt x="1005" y="7030"/>
                    <a:pt x="229" y="7601"/>
                  </a:cubicBezTo>
                  <a:cubicBezTo>
                    <a:pt x="46" y="7738"/>
                    <a:pt x="0" y="7966"/>
                    <a:pt x="137" y="8149"/>
                  </a:cubicBezTo>
                  <a:cubicBezTo>
                    <a:pt x="137" y="8149"/>
                    <a:pt x="522" y="8933"/>
                    <a:pt x="955" y="8933"/>
                  </a:cubicBezTo>
                  <a:cubicBezTo>
                    <a:pt x="1039" y="8933"/>
                    <a:pt x="1125" y="8904"/>
                    <a:pt x="1210" y="8834"/>
                  </a:cubicBezTo>
                  <a:cubicBezTo>
                    <a:pt x="2077" y="8149"/>
                    <a:pt x="7556" y="3789"/>
                    <a:pt x="8765" y="799"/>
                  </a:cubicBezTo>
                  <a:cubicBezTo>
                    <a:pt x="8857" y="594"/>
                    <a:pt x="8742" y="365"/>
                    <a:pt x="8514" y="274"/>
                  </a:cubicBezTo>
                  <a:lnTo>
                    <a:pt x="7784" y="23"/>
                  </a:lnTo>
                  <a:cubicBezTo>
                    <a:pt x="7738" y="8"/>
                    <a:pt x="7692" y="1"/>
                    <a:pt x="7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4"/>
            <p:cNvSpPr/>
            <p:nvPr/>
          </p:nvSpPr>
          <p:spPr>
            <a:xfrm>
              <a:off x="7296818" y="3215075"/>
              <a:ext cx="490467" cy="567016"/>
            </a:xfrm>
            <a:custGeom>
              <a:avLst/>
              <a:gdLst/>
              <a:ahLst/>
              <a:cxnLst/>
              <a:rect l="l" t="t" r="r" b="b"/>
              <a:pathLst>
                <a:path w="27346" h="31614" extrusionOk="0">
                  <a:moveTo>
                    <a:pt x="5867" y="0"/>
                  </a:moveTo>
                  <a:cubicBezTo>
                    <a:pt x="3836" y="0"/>
                    <a:pt x="2055" y="1598"/>
                    <a:pt x="1918" y="3607"/>
                  </a:cubicBezTo>
                  <a:lnTo>
                    <a:pt x="206" y="26638"/>
                  </a:lnTo>
                  <a:cubicBezTo>
                    <a:pt x="1" y="29354"/>
                    <a:pt x="1827" y="31613"/>
                    <a:pt x="4292" y="31613"/>
                  </a:cubicBezTo>
                  <a:lnTo>
                    <a:pt x="23077" y="31613"/>
                  </a:lnTo>
                  <a:cubicBezTo>
                    <a:pt x="25520" y="31613"/>
                    <a:pt x="27346" y="29354"/>
                    <a:pt x="27140" y="26638"/>
                  </a:cubicBezTo>
                  <a:lnTo>
                    <a:pt x="25451" y="3607"/>
                  </a:lnTo>
                  <a:cubicBezTo>
                    <a:pt x="25291" y="1598"/>
                    <a:pt x="23511" y="0"/>
                    <a:pt x="2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4"/>
            <p:cNvSpPr/>
            <p:nvPr/>
          </p:nvSpPr>
          <p:spPr>
            <a:xfrm>
              <a:off x="7310755" y="3231040"/>
              <a:ext cx="463025" cy="535091"/>
            </a:xfrm>
            <a:custGeom>
              <a:avLst/>
              <a:gdLst/>
              <a:ahLst/>
              <a:cxnLst/>
              <a:rect l="l" t="t" r="r" b="b"/>
              <a:pathLst>
                <a:path w="25816" h="29834" extrusionOk="0">
                  <a:moveTo>
                    <a:pt x="5547" y="1"/>
                  </a:moveTo>
                  <a:cubicBezTo>
                    <a:pt x="3606" y="1"/>
                    <a:pt x="1940" y="1507"/>
                    <a:pt x="1803" y="3402"/>
                  </a:cubicBezTo>
                  <a:lnTo>
                    <a:pt x="183" y="25154"/>
                  </a:lnTo>
                  <a:cubicBezTo>
                    <a:pt x="0" y="27710"/>
                    <a:pt x="1712" y="29833"/>
                    <a:pt x="4040" y="29833"/>
                  </a:cubicBezTo>
                  <a:lnTo>
                    <a:pt x="21775" y="29833"/>
                  </a:lnTo>
                  <a:cubicBezTo>
                    <a:pt x="24081" y="29833"/>
                    <a:pt x="25815" y="27710"/>
                    <a:pt x="25633" y="25154"/>
                  </a:cubicBezTo>
                  <a:lnTo>
                    <a:pt x="24012" y="3402"/>
                  </a:lnTo>
                  <a:cubicBezTo>
                    <a:pt x="23875" y="1507"/>
                    <a:pt x="22186" y="1"/>
                    <a:pt x="2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4"/>
            <p:cNvSpPr/>
            <p:nvPr/>
          </p:nvSpPr>
          <p:spPr>
            <a:xfrm>
              <a:off x="7659178" y="3402544"/>
              <a:ext cx="196108" cy="244068"/>
            </a:xfrm>
            <a:custGeom>
              <a:avLst/>
              <a:gdLst/>
              <a:ahLst/>
              <a:cxnLst/>
              <a:rect l="l" t="t" r="r" b="b"/>
              <a:pathLst>
                <a:path w="10934" h="13608" extrusionOk="0">
                  <a:moveTo>
                    <a:pt x="3402" y="0"/>
                  </a:moveTo>
                  <a:cubicBezTo>
                    <a:pt x="2923" y="0"/>
                    <a:pt x="2437" y="118"/>
                    <a:pt x="1986" y="369"/>
                  </a:cubicBezTo>
                  <a:cubicBezTo>
                    <a:pt x="548" y="1145"/>
                    <a:pt x="0" y="2948"/>
                    <a:pt x="776" y="4386"/>
                  </a:cubicBezTo>
                  <a:lnTo>
                    <a:pt x="4931" y="12055"/>
                  </a:lnTo>
                  <a:cubicBezTo>
                    <a:pt x="5456" y="13037"/>
                    <a:pt x="6483" y="13607"/>
                    <a:pt x="7533" y="13607"/>
                  </a:cubicBezTo>
                  <a:cubicBezTo>
                    <a:pt x="8012" y="13607"/>
                    <a:pt x="8491" y="13493"/>
                    <a:pt x="8948" y="13242"/>
                  </a:cubicBezTo>
                  <a:cubicBezTo>
                    <a:pt x="10386" y="12466"/>
                    <a:pt x="10934" y="10663"/>
                    <a:pt x="10158" y="9225"/>
                  </a:cubicBezTo>
                  <a:lnTo>
                    <a:pt x="6003" y="1556"/>
                  </a:lnTo>
                  <a:cubicBezTo>
                    <a:pt x="5470" y="568"/>
                    <a:pt x="4453" y="0"/>
                    <a:pt x="340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4"/>
            <p:cNvSpPr/>
            <p:nvPr/>
          </p:nvSpPr>
          <p:spPr>
            <a:xfrm>
              <a:off x="7300100" y="3671595"/>
              <a:ext cx="438884" cy="561420"/>
            </a:xfrm>
            <a:custGeom>
              <a:avLst/>
              <a:gdLst/>
              <a:ahLst/>
              <a:cxnLst/>
              <a:rect l="l" t="t" r="r" b="b"/>
              <a:pathLst>
                <a:path w="24470" h="31302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66" y="21114"/>
                    <a:pt x="1758" y="29879"/>
                  </a:cubicBezTo>
                  <a:cubicBezTo>
                    <a:pt x="1758" y="29879"/>
                    <a:pt x="3513" y="31302"/>
                    <a:pt x="6031" y="31302"/>
                  </a:cubicBezTo>
                  <a:cubicBezTo>
                    <a:pt x="7007" y="31302"/>
                    <a:pt x="8097" y="31088"/>
                    <a:pt x="9245" y="30495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5590" y="30495"/>
                  </a:lnTo>
                  <a:cubicBezTo>
                    <a:pt x="16744" y="31088"/>
                    <a:pt x="17839" y="31302"/>
                    <a:pt x="18818" y="31302"/>
                  </a:cubicBezTo>
                  <a:cubicBezTo>
                    <a:pt x="21345" y="31302"/>
                    <a:pt x="23100" y="29879"/>
                    <a:pt x="23100" y="29879"/>
                  </a:cubicBezTo>
                  <a:cubicBezTo>
                    <a:pt x="24469" y="21114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4"/>
            <p:cNvSpPr/>
            <p:nvPr/>
          </p:nvSpPr>
          <p:spPr>
            <a:xfrm>
              <a:off x="7300100" y="3671595"/>
              <a:ext cx="421271" cy="404089"/>
            </a:xfrm>
            <a:custGeom>
              <a:avLst/>
              <a:gdLst/>
              <a:ahLst/>
              <a:cxnLst/>
              <a:rect l="l" t="t" r="r" b="b"/>
              <a:pathLst>
                <a:path w="23488" h="22530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206" y="11961"/>
                    <a:pt x="914" y="21616"/>
                  </a:cubicBezTo>
                  <a:cubicBezTo>
                    <a:pt x="2854" y="22027"/>
                    <a:pt x="5775" y="22461"/>
                    <a:pt x="9450" y="22529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4175" y="22392"/>
                  </a:lnTo>
                  <a:cubicBezTo>
                    <a:pt x="17005" y="22210"/>
                    <a:pt x="20133" y="21776"/>
                    <a:pt x="23488" y="21000"/>
                  </a:cubicBezTo>
                  <a:cubicBezTo>
                    <a:pt x="23282" y="11459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4"/>
            <p:cNvSpPr/>
            <p:nvPr/>
          </p:nvSpPr>
          <p:spPr>
            <a:xfrm>
              <a:off x="7290270" y="3678143"/>
              <a:ext cx="436014" cy="357008"/>
            </a:xfrm>
            <a:custGeom>
              <a:avLst/>
              <a:gdLst/>
              <a:ahLst/>
              <a:cxnLst/>
              <a:rect l="l" t="t" r="r" b="b"/>
              <a:pathLst>
                <a:path w="24310" h="19905" extrusionOk="0">
                  <a:moveTo>
                    <a:pt x="549" y="1"/>
                  </a:moveTo>
                  <a:cubicBezTo>
                    <a:pt x="549" y="1"/>
                    <a:pt x="1" y="9496"/>
                    <a:pt x="526" y="18398"/>
                  </a:cubicBezTo>
                  <a:cubicBezTo>
                    <a:pt x="2512" y="19790"/>
                    <a:pt x="7487" y="19608"/>
                    <a:pt x="10523" y="19653"/>
                  </a:cubicBezTo>
                  <a:lnTo>
                    <a:pt x="10295" y="10637"/>
                  </a:lnTo>
                  <a:lnTo>
                    <a:pt x="10295" y="10386"/>
                  </a:lnTo>
                  <a:cubicBezTo>
                    <a:pt x="10828" y="10370"/>
                    <a:pt x="11383" y="10354"/>
                    <a:pt x="11953" y="10354"/>
                  </a:cubicBezTo>
                  <a:cubicBezTo>
                    <a:pt x="12189" y="10354"/>
                    <a:pt x="12428" y="10357"/>
                    <a:pt x="12669" y="10363"/>
                  </a:cubicBezTo>
                  <a:lnTo>
                    <a:pt x="12669" y="10637"/>
                  </a:lnTo>
                  <a:lnTo>
                    <a:pt x="13742" y="19904"/>
                  </a:lnTo>
                  <a:cubicBezTo>
                    <a:pt x="16686" y="19767"/>
                    <a:pt x="21365" y="19608"/>
                    <a:pt x="24310" y="18535"/>
                  </a:cubicBezTo>
                  <a:cubicBezTo>
                    <a:pt x="23899" y="9222"/>
                    <a:pt x="22438" y="1"/>
                    <a:pt x="22438" y="1"/>
                  </a:cubicBezTo>
                  <a:lnTo>
                    <a:pt x="17759" y="937"/>
                  </a:lnTo>
                  <a:lnTo>
                    <a:pt x="4931" y="89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4"/>
            <p:cNvSpPr/>
            <p:nvPr/>
          </p:nvSpPr>
          <p:spPr>
            <a:xfrm>
              <a:off x="7413521" y="3859118"/>
              <a:ext cx="167034" cy="6062"/>
            </a:xfrm>
            <a:custGeom>
              <a:avLst/>
              <a:gdLst/>
              <a:ahLst/>
              <a:cxnLst/>
              <a:rect l="l" t="t" r="r" b="b"/>
              <a:pathLst>
                <a:path w="9313" h="338" extrusionOk="0">
                  <a:moveTo>
                    <a:pt x="4657" y="1"/>
                  </a:moveTo>
                  <a:cubicBezTo>
                    <a:pt x="3881" y="23"/>
                    <a:pt x="3104" y="46"/>
                    <a:pt x="2351" y="46"/>
                  </a:cubicBezTo>
                  <a:cubicBezTo>
                    <a:pt x="1575" y="92"/>
                    <a:pt x="822" y="115"/>
                    <a:pt x="46" y="183"/>
                  </a:cubicBezTo>
                  <a:cubicBezTo>
                    <a:pt x="23" y="183"/>
                    <a:pt x="0" y="206"/>
                    <a:pt x="0" y="252"/>
                  </a:cubicBezTo>
                  <a:cubicBezTo>
                    <a:pt x="0" y="274"/>
                    <a:pt x="23" y="320"/>
                    <a:pt x="46" y="320"/>
                  </a:cubicBezTo>
                  <a:cubicBezTo>
                    <a:pt x="434" y="332"/>
                    <a:pt x="822" y="337"/>
                    <a:pt x="1207" y="337"/>
                  </a:cubicBezTo>
                  <a:cubicBezTo>
                    <a:pt x="1592" y="337"/>
                    <a:pt x="1975" y="332"/>
                    <a:pt x="2351" y="320"/>
                  </a:cubicBezTo>
                  <a:lnTo>
                    <a:pt x="4657" y="297"/>
                  </a:lnTo>
                  <a:lnTo>
                    <a:pt x="9244" y="229"/>
                  </a:lnTo>
                  <a:cubicBezTo>
                    <a:pt x="9290" y="229"/>
                    <a:pt x="9313" y="183"/>
                    <a:pt x="9313" y="160"/>
                  </a:cubicBezTo>
                  <a:cubicBezTo>
                    <a:pt x="9313" y="115"/>
                    <a:pt x="9290" y="92"/>
                    <a:pt x="9244" y="92"/>
                  </a:cubicBezTo>
                  <a:cubicBezTo>
                    <a:pt x="7715" y="1"/>
                    <a:pt x="6186" y="1"/>
                    <a:pt x="4657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4"/>
            <p:cNvSpPr/>
            <p:nvPr/>
          </p:nvSpPr>
          <p:spPr>
            <a:xfrm>
              <a:off x="7492124" y="3656456"/>
              <a:ext cx="6170" cy="167447"/>
            </a:xfrm>
            <a:custGeom>
              <a:avLst/>
              <a:gdLst/>
              <a:ahLst/>
              <a:cxnLst/>
              <a:rect l="l" t="t" r="r" b="b"/>
              <a:pathLst>
                <a:path w="344" h="9336" extrusionOk="0">
                  <a:moveTo>
                    <a:pt x="183" y="0"/>
                  </a:moveTo>
                  <a:cubicBezTo>
                    <a:pt x="138" y="0"/>
                    <a:pt x="115" y="23"/>
                    <a:pt x="92" y="69"/>
                  </a:cubicBezTo>
                  <a:cubicBezTo>
                    <a:pt x="46" y="822"/>
                    <a:pt x="23" y="1598"/>
                    <a:pt x="23" y="2374"/>
                  </a:cubicBezTo>
                  <a:cubicBezTo>
                    <a:pt x="1" y="3127"/>
                    <a:pt x="1" y="3903"/>
                    <a:pt x="1" y="4656"/>
                  </a:cubicBezTo>
                  <a:cubicBezTo>
                    <a:pt x="23" y="6186"/>
                    <a:pt x="46" y="7738"/>
                    <a:pt x="206" y="9267"/>
                  </a:cubicBezTo>
                  <a:cubicBezTo>
                    <a:pt x="206" y="9290"/>
                    <a:pt x="229" y="9336"/>
                    <a:pt x="275" y="9336"/>
                  </a:cubicBezTo>
                  <a:cubicBezTo>
                    <a:pt x="297" y="9313"/>
                    <a:pt x="343" y="9290"/>
                    <a:pt x="343" y="9244"/>
                  </a:cubicBezTo>
                  <a:cubicBezTo>
                    <a:pt x="297" y="8491"/>
                    <a:pt x="297" y="7715"/>
                    <a:pt x="297" y="6962"/>
                  </a:cubicBezTo>
                  <a:lnTo>
                    <a:pt x="297" y="4656"/>
                  </a:lnTo>
                  <a:lnTo>
                    <a:pt x="297" y="2374"/>
                  </a:lnTo>
                  <a:cubicBezTo>
                    <a:pt x="275" y="1598"/>
                    <a:pt x="275" y="845"/>
                    <a:pt x="229" y="69"/>
                  </a:cubicBezTo>
                  <a:cubicBezTo>
                    <a:pt x="229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4"/>
            <p:cNvSpPr/>
            <p:nvPr/>
          </p:nvSpPr>
          <p:spPr>
            <a:xfrm>
              <a:off x="7494994" y="3708852"/>
              <a:ext cx="28679" cy="106286"/>
            </a:xfrm>
            <a:custGeom>
              <a:avLst/>
              <a:gdLst/>
              <a:ahLst/>
              <a:cxnLst/>
              <a:rect l="l" t="t" r="r" b="b"/>
              <a:pathLst>
                <a:path w="1599" h="5926" extrusionOk="0">
                  <a:moveTo>
                    <a:pt x="1416" y="1"/>
                  </a:moveTo>
                  <a:cubicBezTo>
                    <a:pt x="1393" y="1"/>
                    <a:pt x="1347" y="24"/>
                    <a:pt x="1347" y="69"/>
                  </a:cubicBezTo>
                  <a:cubicBezTo>
                    <a:pt x="1324" y="1142"/>
                    <a:pt x="1324" y="2215"/>
                    <a:pt x="1256" y="3265"/>
                  </a:cubicBezTo>
                  <a:cubicBezTo>
                    <a:pt x="1187" y="3813"/>
                    <a:pt x="1165" y="4337"/>
                    <a:pt x="1028" y="4840"/>
                  </a:cubicBezTo>
                  <a:cubicBezTo>
                    <a:pt x="959" y="5091"/>
                    <a:pt x="868" y="5342"/>
                    <a:pt x="731" y="5524"/>
                  </a:cubicBezTo>
                  <a:cubicBezTo>
                    <a:pt x="598" y="5676"/>
                    <a:pt x="419" y="5764"/>
                    <a:pt x="232" y="5764"/>
                  </a:cubicBezTo>
                  <a:cubicBezTo>
                    <a:pt x="193" y="5764"/>
                    <a:pt x="154" y="5760"/>
                    <a:pt x="115" y="5753"/>
                  </a:cubicBezTo>
                  <a:lnTo>
                    <a:pt x="92" y="5753"/>
                  </a:lnTo>
                  <a:cubicBezTo>
                    <a:pt x="85" y="5746"/>
                    <a:pt x="76" y="5743"/>
                    <a:pt x="68" y="5743"/>
                  </a:cubicBezTo>
                  <a:cubicBezTo>
                    <a:pt x="46" y="5743"/>
                    <a:pt x="23" y="5759"/>
                    <a:pt x="23" y="5775"/>
                  </a:cubicBezTo>
                  <a:cubicBezTo>
                    <a:pt x="0" y="5821"/>
                    <a:pt x="23" y="5844"/>
                    <a:pt x="46" y="5867"/>
                  </a:cubicBezTo>
                  <a:cubicBezTo>
                    <a:pt x="134" y="5907"/>
                    <a:pt x="226" y="5926"/>
                    <a:pt x="318" y="5926"/>
                  </a:cubicBezTo>
                  <a:cubicBezTo>
                    <a:pt x="534" y="5926"/>
                    <a:pt x="746" y="5822"/>
                    <a:pt x="891" y="5661"/>
                  </a:cubicBezTo>
                  <a:cubicBezTo>
                    <a:pt x="1096" y="5456"/>
                    <a:pt x="1210" y="5182"/>
                    <a:pt x="1301" y="4908"/>
                  </a:cubicBezTo>
                  <a:cubicBezTo>
                    <a:pt x="1461" y="4383"/>
                    <a:pt x="1507" y="3835"/>
                    <a:pt x="1530" y="3288"/>
                  </a:cubicBezTo>
                  <a:cubicBezTo>
                    <a:pt x="1598" y="2215"/>
                    <a:pt x="1575" y="1142"/>
                    <a:pt x="1484" y="46"/>
                  </a:cubicBezTo>
                  <a:cubicBezTo>
                    <a:pt x="1484" y="24"/>
                    <a:pt x="1461" y="1"/>
                    <a:pt x="1416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4"/>
            <p:cNvSpPr/>
            <p:nvPr/>
          </p:nvSpPr>
          <p:spPr>
            <a:xfrm>
              <a:off x="7306235" y="3697390"/>
              <a:ext cx="50381" cy="84100"/>
            </a:xfrm>
            <a:custGeom>
              <a:avLst/>
              <a:gdLst/>
              <a:ahLst/>
              <a:cxnLst/>
              <a:rect l="l" t="t" r="r" b="b"/>
              <a:pathLst>
                <a:path w="2809" h="4689" extrusionOk="0">
                  <a:moveTo>
                    <a:pt x="2717" y="1"/>
                  </a:moveTo>
                  <a:cubicBezTo>
                    <a:pt x="2672" y="1"/>
                    <a:pt x="2649" y="23"/>
                    <a:pt x="2649" y="69"/>
                  </a:cubicBezTo>
                  <a:cubicBezTo>
                    <a:pt x="2626" y="297"/>
                    <a:pt x="2626" y="548"/>
                    <a:pt x="2603" y="777"/>
                  </a:cubicBezTo>
                  <a:cubicBezTo>
                    <a:pt x="2557" y="982"/>
                    <a:pt x="2557" y="1233"/>
                    <a:pt x="2489" y="1439"/>
                  </a:cubicBezTo>
                  <a:lnTo>
                    <a:pt x="2398" y="1781"/>
                  </a:lnTo>
                  <a:lnTo>
                    <a:pt x="2283" y="2101"/>
                  </a:lnTo>
                  <a:cubicBezTo>
                    <a:pt x="2261" y="2215"/>
                    <a:pt x="2215" y="2306"/>
                    <a:pt x="2169" y="2420"/>
                  </a:cubicBezTo>
                  <a:cubicBezTo>
                    <a:pt x="2101" y="2511"/>
                    <a:pt x="2078" y="2625"/>
                    <a:pt x="2010" y="2717"/>
                  </a:cubicBezTo>
                  <a:cubicBezTo>
                    <a:pt x="1781" y="3105"/>
                    <a:pt x="1507" y="3470"/>
                    <a:pt x="1165" y="3767"/>
                  </a:cubicBezTo>
                  <a:cubicBezTo>
                    <a:pt x="846" y="4086"/>
                    <a:pt x="457" y="4360"/>
                    <a:pt x="69" y="4543"/>
                  </a:cubicBezTo>
                  <a:lnTo>
                    <a:pt x="47" y="4566"/>
                  </a:lnTo>
                  <a:cubicBezTo>
                    <a:pt x="24" y="4566"/>
                    <a:pt x="1" y="4611"/>
                    <a:pt x="24" y="4634"/>
                  </a:cubicBezTo>
                  <a:cubicBezTo>
                    <a:pt x="24" y="4668"/>
                    <a:pt x="48" y="4689"/>
                    <a:pt x="79" y="4689"/>
                  </a:cubicBezTo>
                  <a:cubicBezTo>
                    <a:pt x="91" y="4689"/>
                    <a:pt x="103" y="4686"/>
                    <a:pt x="115" y="4680"/>
                  </a:cubicBezTo>
                  <a:cubicBezTo>
                    <a:pt x="572" y="4543"/>
                    <a:pt x="982" y="4292"/>
                    <a:pt x="1348" y="3972"/>
                  </a:cubicBezTo>
                  <a:cubicBezTo>
                    <a:pt x="1713" y="3653"/>
                    <a:pt x="2032" y="3287"/>
                    <a:pt x="2261" y="2854"/>
                  </a:cubicBezTo>
                  <a:cubicBezTo>
                    <a:pt x="2329" y="2740"/>
                    <a:pt x="2375" y="2625"/>
                    <a:pt x="2420" y="2534"/>
                  </a:cubicBezTo>
                  <a:cubicBezTo>
                    <a:pt x="2466" y="2420"/>
                    <a:pt x="2512" y="2306"/>
                    <a:pt x="2557" y="2192"/>
                  </a:cubicBezTo>
                  <a:lnTo>
                    <a:pt x="2672" y="1849"/>
                  </a:lnTo>
                  <a:lnTo>
                    <a:pt x="2740" y="1484"/>
                  </a:lnTo>
                  <a:cubicBezTo>
                    <a:pt x="2763" y="1370"/>
                    <a:pt x="2763" y="1256"/>
                    <a:pt x="2786" y="1142"/>
                  </a:cubicBezTo>
                  <a:lnTo>
                    <a:pt x="2808" y="777"/>
                  </a:lnTo>
                  <a:cubicBezTo>
                    <a:pt x="2808" y="548"/>
                    <a:pt x="2786" y="297"/>
                    <a:pt x="2786" y="69"/>
                  </a:cubicBezTo>
                  <a:cubicBezTo>
                    <a:pt x="2763" y="23"/>
                    <a:pt x="2740" y="1"/>
                    <a:pt x="2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4"/>
            <p:cNvSpPr/>
            <p:nvPr/>
          </p:nvSpPr>
          <p:spPr>
            <a:xfrm>
              <a:off x="7643214" y="3697390"/>
              <a:ext cx="50363" cy="84118"/>
            </a:xfrm>
            <a:custGeom>
              <a:avLst/>
              <a:gdLst/>
              <a:ahLst/>
              <a:cxnLst/>
              <a:rect l="l" t="t" r="r" b="b"/>
              <a:pathLst>
                <a:path w="2808" h="4690" extrusionOk="0">
                  <a:moveTo>
                    <a:pt x="114" y="1"/>
                  </a:moveTo>
                  <a:cubicBezTo>
                    <a:pt x="69" y="1"/>
                    <a:pt x="46" y="23"/>
                    <a:pt x="46" y="69"/>
                  </a:cubicBezTo>
                  <a:cubicBezTo>
                    <a:pt x="23" y="297"/>
                    <a:pt x="0" y="548"/>
                    <a:pt x="0" y="777"/>
                  </a:cubicBezTo>
                  <a:lnTo>
                    <a:pt x="23" y="1142"/>
                  </a:lnTo>
                  <a:cubicBezTo>
                    <a:pt x="46" y="1256"/>
                    <a:pt x="46" y="1370"/>
                    <a:pt x="91" y="1484"/>
                  </a:cubicBezTo>
                  <a:lnTo>
                    <a:pt x="160" y="1849"/>
                  </a:lnTo>
                  <a:lnTo>
                    <a:pt x="251" y="2192"/>
                  </a:lnTo>
                  <a:cubicBezTo>
                    <a:pt x="297" y="2306"/>
                    <a:pt x="343" y="2420"/>
                    <a:pt x="388" y="2534"/>
                  </a:cubicBezTo>
                  <a:cubicBezTo>
                    <a:pt x="457" y="2625"/>
                    <a:pt x="480" y="2740"/>
                    <a:pt x="548" y="2854"/>
                  </a:cubicBezTo>
                  <a:cubicBezTo>
                    <a:pt x="776" y="3287"/>
                    <a:pt x="1096" y="3653"/>
                    <a:pt x="1461" y="3972"/>
                  </a:cubicBezTo>
                  <a:cubicBezTo>
                    <a:pt x="1826" y="4292"/>
                    <a:pt x="2237" y="4543"/>
                    <a:pt x="2716" y="4680"/>
                  </a:cubicBezTo>
                  <a:cubicBezTo>
                    <a:pt x="2723" y="4686"/>
                    <a:pt x="2732" y="4689"/>
                    <a:pt x="2741" y="4689"/>
                  </a:cubicBezTo>
                  <a:cubicBezTo>
                    <a:pt x="2762" y="4689"/>
                    <a:pt x="2785" y="4673"/>
                    <a:pt x="2785" y="4657"/>
                  </a:cubicBezTo>
                  <a:cubicBezTo>
                    <a:pt x="2808" y="4611"/>
                    <a:pt x="2785" y="4566"/>
                    <a:pt x="2762" y="4566"/>
                  </a:cubicBezTo>
                  <a:cubicBezTo>
                    <a:pt x="2351" y="4360"/>
                    <a:pt x="1963" y="4086"/>
                    <a:pt x="1644" y="3767"/>
                  </a:cubicBezTo>
                  <a:cubicBezTo>
                    <a:pt x="1301" y="3470"/>
                    <a:pt x="1027" y="3105"/>
                    <a:pt x="799" y="2717"/>
                  </a:cubicBezTo>
                  <a:cubicBezTo>
                    <a:pt x="731" y="2625"/>
                    <a:pt x="708" y="2511"/>
                    <a:pt x="639" y="2420"/>
                  </a:cubicBezTo>
                  <a:cubicBezTo>
                    <a:pt x="594" y="2306"/>
                    <a:pt x="548" y="2215"/>
                    <a:pt x="525" y="2101"/>
                  </a:cubicBezTo>
                  <a:lnTo>
                    <a:pt x="411" y="1781"/>
                  </a:lnTo>
                  <a:lnTo>
                    <a:pt x="320" y="1439"/>
                  </a:lnTo>
                  <a:cubicBezTo>
                    <a:pt x="251" y="1233"/>
                    <a:pt x="251" y="982"/>
                    <a:pt x="206" y="777"/>
                  </a:cubicBezTo>
                  <a:cubicBezTo>
                    <a:pt x="183" y="548"/>
                    <a:pt x="183" y="297"/>
                    <a:pt x="183" y="69"/>
                  </a:cubicBezTo>
                  <a:cubicBezTo>
                    <a:pt x="183" y="23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4"/>
            <p:cNvSpPr/>
            <p:nvPr/>
          </p:nvSpPr>
          <p:spPr>
            <a:xfrm>
              <a:off x="7263669" y="3233730"/>
              <a:ext cx="157188" cy="447493"/>
            </a:xfrm>
            <a:custGeom>
              <a:avLst/>
              <a:gdLst/>
              <a:ahLst/>
              <a:cxnLst/>
              <a:rect l="l" t="t" r="r" b="b"/>
              <a:pathLst>
                <a:path w="8764" h="24950" extrusionOk="0">
                  <a:moveTo>
                    <a:pt x="6416" y="1"/>
                  </a:moveTo>
                  <a:cubicBezTo>
                    <a:pt x="6148" y="1"/>
                    <a:pt x="5939" y="37"/>
                    <a:pt x="5866" y="79"/>
                  </a:cubicBezTo>
                  <a:cubicBezTo>
                    <a:pt x="5547" y="216"/>
                    <a:pt x="5204" y="421"/>
                    <a:pt x="4999" y="627"/>
                  </a:cubicBezTo>
                  <a:cubicBezTo>
                    <a:pt x="4520" y="1106"/>
                    <a:pt x="4086" y="1608"/>
                    <a:pt x="3698" y="2156"/>
                  </a:cubicBezTo>
                  <a:cubicBezTo>
                    <a:pt x="2922" y="3229"/>
                    <a:pt x="2351" y="4370"/>
                    <a:pt x="1872" y="5534"/>
                  </a:cubicBezTo>
                  <a:cubicBezTo>
                    <a:pt x="1415" y="6698"/>
                    <a:pt x="1050" y="7839"/>
                    <a:pt x="776" y="9004"/>
                  </a:cubicBezTo>
                  <a:cubicBezTo>
                    <a:pt x="639" y="9551"/>
                    <a:pt x="502" y="10145"/>
                    <a:pt x="388" y="10693"/>
                  </a:cubicBezTo>
                  <a:cubicBezTo>
                    <a:pt x="343" y="10989"/>
                    <a:pt x="297" y="11263"/>
                    <a:pt x="251" y="11560"/>
                  </a:cubicBezTo>
                  <a:lnTo>
                    <a:pt x="114" y="12473"/>
                  </a:lnTo>
                  <a:cubicBezTo>
                    <a:pt x="114" y="12610"/>
                    <a:pt x="91" y="12770"/>
                    <a:pt x="69" y="12929"/>
                  </a:cubicBezTo>
                  <a:lnTo>
                    <a:pt x="46" y="13363"/>
                  </a:lnTo>
                  <a:cubicBezTo>
                    <a:pt x="23" y="13660"/>
                    <a:pt x="0" y="13957"/>
                    <a:pt x="0" y="14253"/>
                  </a:cubicBezTo>
                  <a:cubicBezTo>
                    <a:pt x="0" y="14824"/>
                    <a:pt x="0" y="15395"/>
                    <a:pt x="46" y="15942"/>
                  </a:cubicBezTo>
                  <a:cubicBezTo>
                    <a:pt x="114" y="17061"/>
                    <a:pt x="274" y="18111"/>
                    <a:pt x="502" y="19115"/>
                  </a:cubicBezTo>
                  <a:cubicBezTo>
                    <a:pt x="708" y="20142"/>
                    <a:pt x="1004" y="21078"/>
                    <a:pt x="1347" y="21991"/>
                  </a:cubicBezTo>
                  <a:cubicBezTo>
                    <a:pt x="1438" y="22219"/>
                    <a:pt x="1529" y="22448"/>
                    <a:pt x="1621" y="22676"/>
                  </a:cubicBezTo>
                  <a:cubicBezTo>
                    <a:pt x="1712" y="22904"/>
                    <a:pt x="1803" y="23110"/>
                    <a:pt x="1895" y="23315"/>
                  </a:cubicBezTo>
                  <a:cubicBezTo>
                    <a:pt x="2100" y="23749"/>
                    <a:pt x="2328" y="24160"/>
                    <a:pt x="2579" y="24593"/>
                  </a:cubicBezTo>
                  <a:cubicBezTo>
                    <a:pt x="2726" y="24830"/>
                    <a:pt x="2956" y="24950"/>
                    <a:pt x="3212" y="24950"/>
                  </a:cubicBezTo>
                  <a:cubicBezTo>
                    <a:pt x="3474" y="24950"/>
                    <a:pt x="3763" y="24824"/>
                    <a:pt x="4017" y="24570"/>
                  </a:cubicBezTo>
                  <a:cubicBezTo>
                    <a:pt x="4405" y="24182"/>
                    <a:pt x="4565" y="23589"/>
                    <a:pt x="4474" y="23110"/>
                  </a:cubicBezTo>
                  <a:lnTo>
                    <a:pt x="4451" y="23041"/>
                  </a:lnTo>
                  <a:lnTo>
                    <a:pt x="4200" y="21694"/>
                  </a:lnTo>
                  <a:cubicBezTo>
                    <a:pt x="4109" y="21238"/>
                    <a:pt x="4017" y="20781"/>
                    <a:pt x="3949" y="20325"/>
                  </a:cubicBezTo>
                  <a:cubicBezTo>
                    <a:pt x="3789" y="19412"/>
                    <a:pt x="3652" y="18499"/>
                    <a:pt x="3561" y="17563"/>
                  </a:cubicBezTo>
                  <a:cubicBezTo>
                    <a:pt x="3470" y="16650"/>
                    <a:pt x="3401" y="15714"/>
                    <a:pt x="3401" y="14801"/>
                  </a:cubicBezTo>
                  <a:cubicBezTo>
                    <a:pt x="3378" y="14345"/>
                    <a:pt x="3424" y="13865"/>
                    <a:pt x="3424" y="13409"/>
                  </a:cubicBezTo>
                  <a:cubicBezTo>
                    <a:pt x="3424" y="13181"/>
                    <a:pt x="3447" y="12952"/>
                    <a:pt x="3470" y="12724"/>
                  </a:cubicBezTo>
                  <a:lnTo>
                    <a:pt x="3492" y="12404"/>
                  </a:lnTo>
                  <a:cubicBezTo>
                    <a:pt x="3515" y="12290"/>
                    <a:pt x="3538" y="12176"/>
                    <a:pt x="3538" y="12062"/>
                  </a:cubicBezTo>
                  <a:lnTo>
                    <a:pt x="3629" y="11400"/>
                  </a:lnTo>
                  <a:lnTo>
                    <a:pt x="3766" y="10647"/>
                  </a:lnTo>
                  <a:cubicBezTo>
                    <a:pt x="3858" y="10145"/>
                    <a:pt x="3949" y="9665"/>
                    <a:pt x="4040" y="9186"/>
                  </a:cubicBezTo>
                  <a:cubicBezTo>
                    <a:pt x="4268" y="8227"/>
                    <a:pt x="4497" y="7269"/>
                    <a:pt x="4771" y="6333"/>
                  </a:cubicBezTo>
                  <a:cubicBezTo>
                    <a:pt x="5067" y="5443"/>
                    <a:pt x="5387" y="4530"/>
                    <a:pt x="5775" y="3754"/>
                  </a:cubicBezTo>
                  <a:cubicBezTo>
                    <a:pt x="5980" y="3343"/>
                    <a:pt x="6186" y="2978"/>
                    <a:pt x="6414" y="2635"/>
                  </a:cubicBezTo>
                  <a:cubicBezTo>
                    <a:pt x="6642" y="2293"/>
                    <a:pt x="7008" y="1791"/>
                    <a:pt x="7281" y="1631"/>
                  </a:cubicBezTo>
                  <a:cubicBezTo>
                    <a:pt x="7532" y="1471"/>
                    <a:pt x="8331" y="1357"/>
                    <a:pt x="8331" y="1357"/>
                  </a:cubicBezTo>
                  <a:cubicBezTo>
                    <a:pt x="8422" y="1457"/>
                    <a:pt x="8496" y="1500"/>
                    <a:pt x="8547" y="1500"/>
                  </a:cubicBezTo>
                  <a:cubicBezTo>
                    <a:pt x="8764" y="1500"/>
                    <a:pt x="8564" y="715"/>
                    <a:pt x="7510" y="216"/>
                  </a:cubicBezTo>
                  <a:cubicBezTo>
                    <a:pt x="7148" y="54"/>
                    <a:pt x="6739" y="1"/>
                    <a:pt x="6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4"/>
            <p:cNvSpPr/>
            <p:nvPr/>
          </p:nvSpPr>
          <p:spPr>
            <a:xfrm>
              <a:off x="7279633" y="3256350"/>
              <a:ext cx="528526" cy="484405"/>
            </a:xfrm>
            <a:custGeom>
              <a:avLst/>
              <a:gdLst/>
              <a:ahLst/>
              <a:cxnLst/>
              <a:rect l="l" t="t" r="r" b="b"/>
              <a:pathLst>
                <a:path w="29468" h="27008" extrusionOk="0">
                  <a:moveTo>
                    <a:pt x="9767" y="0"/>
                  </a:moveTo>
                  <a:cubicBezTo>
                    <a:pt x="8831" y="0"/>
                    <a:pt x="7609" y="29"/>
                    <a:pt x="5981" y="119"/>
                  </a:cubicBezTo>
                  <a:cubicBezTo>
                    <a:pt x="5981" y="119"/>
                    <a:pt x="2055" y="1283"/>
                    <a:pt x="480" y="13586"/>
                  </a:cubicBezTo>
                  <a:lnTo>
                    <a:pt x="23" y="23971"/>
                  </a:lnTo>
                  <a:cubicBezTo>
                    <a:pt x="0" y="24473"/>
                    <a:pt x="297" y="24907"/>
                    <a:pt x="754" y="25067"/>
                  </a:cubicBezTo>
                  <a:cubicBezTo>
                    <a:pt x="2465" y="25660"/>
                    <a:pt x="6871" y="26961"/>
                    <a:pt x="12121" y="27007"/>
                  </a:cubicBezTo>
                  <a:lnTo>
                    <a:pt x="12303" y="27007"/>
                  </a:lnTo>
                  <a:cubicBezTo>
                    <a:pt x="19059" y="26961"/>
                    <a:pt x="23921" y="24656"/>
                    <a:pt x="23921" y="24656"/>
                  </a:cubicBezTo>
                  <a:lnTo>
                    <a:pt x="22985" y="13221"/>
                  </a:lnTo>
                  <a:lnTo>
                    <a:pt x="22985" y="13221"/>
                  </a:lnTo>
                  <a:cubicBezTo>
                    <a:pt x="23067" y="13225"/>
                    <a:pt x="23149" y="13228"/>
                    <a:pt x="23231" y="13228"/>
                  </a:cubicBezTo>
                  <a:cubicBezTo>
                    <a:pt x="26265" y="13228"/>
                    <a:pt x="29468" y="10025"/>
                    <a:pt x="29468" y="10025"/>
                  </a:cubicBezTo>
                  <a:cubicBezTo>
                    <a:pt x="29468" y="10025"/>
                    <a:pt x="27391" y="941"/>
                    <a:pt x="21114" y="279"/>
                  </a:cubicBezTo>
                  <a:cubicBezTo>
                    <a:pt x="18869" y="63"/>
                    <a:pt x="16756" y="4"/>
                    <a:pt x="15135" y="4"/>
                  </a:cubicBezTo>
                  <a:cubicBezTo>
                    <a:pt x="13674" y="4"/>
                    <a:pt x="12612" y="52"/>
                    <a:pt x="12212" y="73"/>
                  </a:cubicBezTo>
                  <a:cubicBezTo>
                    <a:pt x="11699" y="48"/>
                    <a:pt x="10969" y="0"/>
                    <a:pt x="9767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4"/>
            <p:cNvSpPr/>
            <p:nvPr/>
          </p:nvSpPr>
          <p:spPr>
            <a:xfrm>
              <a:off x="7391816" y="3257301"/>
              <a:ext cx="192019" cy="94126"/>
            </a:xfrm>
            <a:custGeom>
              <a:avLst/>
              <a:gdLst/>
              <a:ahLst/>
              <a:cxnLst/>
              <a:rect l="l" t="t" r="r" b="b"/>
              <a:pathLst>
                <a:path w="10706" h="5248" extrusionOk="0">
                  <a:moveTo>
                    <a:pt x="5436" y="0"/>
                  </a:moveTo>
                  <a:cubicBezTo>
                    <a:pt x="4170" y="0"/>
                    <a:pt x="2736" y="76"/>
                    <a:pt x="1210" y="340"/>
                  </a:cubicBezTo>
                  <a:cubicBezTo>
                    <a:pt x="0" y="568"/>
                    <a:pt x="0" y="1527"/>
                    <a:pt x="0" y="1527"/>
                  </a:cubicBezTo>
                  <a:cubicBezTo>
                    <a:pt x="0" y="3581"/>
                    <a:pt x="1690" y="5247"/>
                    <a:pt x="3744" y="5247"/>
                  </a:cubicBezTo>
                  <a:lnTo>
                    <a:pt x="6277" y="5247"/>
                  </a:lnTo>
                  <a:cubicBezTo>
                    <a:pt x="8651" y="5247"/>
                    <a:pt x="10614" y="3581"/>
                    <a:pt x="10614" y="1184"/>
                  </a:cubicBezTo>
                  <a:cubicBezTo>
                    <a:pt x="10614" y="1184"/>
                    <a:pt x="10706" y="134"/>
                    <a:pt x="9427" y="134"/>
                  </a:cubicBezTo>
                  <a:cubicBezTo>
                    <a:pt x="8514" y="134"/>
                    <a:pt x="7124" y="0"/>
                    <a:pt x="5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4"/>
            <p:cNvSpPr/>
            <p:nvPr/>
          </p:nvSpPr>
          <p:spPr>
            <a:xfrm>
              <a:off x="7687843" y="3434922"/>
              <a:ext cx="138786" cy="62272"/>
            </a:xfrm>
            <a:custGeom>
              <a:avLst/>
              <a:gdLst/>
              <a:ahLst/>
              <a:cxnLst/>
              <a:rect l="l" t="t" r="r" b="b"/>
              <a:pathLst>
                <a:path w="7738" h="3472" extrusionOk="0">
                  <a:moveTo>
                    <a:pt x="6573" y="1"/>
                  </a:moveTo>
                  <a:cubicBezTo>
                    <a:pt x="6509" y="1"/>
                    <a:pt x="6446" y="16"/>
                    <a:pt x="6391" y="47"/>
                  </a:cubicBezTo>
                  <a:cubicBezTo>
                    <a:pt x="5592" y="549"/>
                    <a:pt x="3082" y="1919"/>
                    <a:pt x="411" y="1965"/>
                  </a:cubicBezTo>
                  <a:cubicBezTo>
                    <a:pt x="206" y="1987"/>
                    <a:pt x="23" y="2147"/>
                    <a:pt x="23" y="2353"/>
                  </a:cubicBezTo>
                  <a:lnTo>
                    <a:pt x="0" y="3060"/>
                  </a:lnTo>
                  <a:cubicBezTo>
                    <a:pt x="0" y="3288"/>
                    <a:pt x="183" y="3471"/>
                    <a:pt x="388" y="3471"/>
                  </a:cubicBezTo>
                  <a:cubicBezTo>
                    <a:pt x="3515" y="3403"/>
                    <a:pt x="6231" y="1850"/>
                    <a:pt x="7167" y="1348"/>
                  </a:cubicBezTo>
                  <a:cubicBezTo>
                    <a:pt x="7738" y="1029"/>
                    <a:pt x="6916" y="161"/>
                    <a:pt x="6916" y="161"/>
                  </a:cubicBezTo>
                  <a:cubicBezTo>
                    <a:pt x="6826" y="56"/>
                    <a:pt x="6697" y="1"/>
                    <a:pt x="6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4"/>
            <p:cNvSpPr/>
            <p:nvPr/>
          </p:nvSpPr>
          <p:spPr>
            <a:xfrm>
              <a:off x="7584252" y="3252278"/>
              <a:ext cx="158856" cy="417505"/>
            </a:xfrm>
            <a:custGeom>
              <a:avLst/>
              <a:gdLst/>
              <a:ahLst/>
              <a:cxnLst/>
              <a:rect l="l" t="t" r="r" b="b"/>
              <a:pathLst>
                <a:path w="8857" h="23278" extrusionOk="0">
                  <a:moveTo>
                    <a:pt x="4087" y="1"/>
                  </a:moveTo>
                  <a:cubicBezTo>
                    <a:pt x="3561" y="1"/>
                    <a:pt x="3120" y="102"/>
                    <a:pt x="3013" y="163"/>
                  </a:cubicBezTo>
                  <a:cubicBezTo>
                    <a:pt x="2694" y="323"/>
                    <a:pt x="2351" y="551"/>
                    <a:pt x="2192" y="780"/>
                  </a:cubicBezTo>
                  <a:cubicBezTo>
                    <a:pt x="1804" y="1259"/>
                    <a:pt x="1484" y="1784"/>
                    <a:pt x="1210" y="2309"/>
                  </a:cubicBezTo>
                  <a:cubicBezTo>
                    <a:pt x="662" y="3404"/>
                    <a:pt x="388" y="4523"/>
                    <a:pt x="206" y="5641"/>
                  </a:cubicBezTo>
                  <a:cubicBezTo>
                    <a:pt x="23" y="6760"/>
                    <a:pt x="0" y="7855"/>
                    <a:pt x="23" y="8951"/>
                  </a:cubicBezTo>
                  <a:cubicBezTo>
                    <a:pt x="46" y="9476"/>
                    <a:pt x="69" y="10024"/>
                    <a:pt x="137" y="10549"/>
                  </a:cubicBezTo>
                  <a:cubicBezTo>
                    <a:pt x="160" y="10823"/>
                    <a:pt x="183" y="11074"/>
                    <a:pt x="229" y="11348"/>
                  </a:cubicBezTo>
                  <a:lnTo>
                    <a:pt x="388" y="12192"/>
                  </a:lnTo>
                  <a:cubicBezTo>
                    <a:pt x="411" y="12352"/>
                    <a:pt x="434" y="12489"/>
                    <a:pt x="457" y="12626"/>
                  </a:cubicBezTo>
                  <a:lnTo>
                    <a:pt x="571" y="13037"/>
                  </a:lnTo>
                  <a:cubicBezTo>
                    <a:pt x="639" y="13311"/>
                    <a:pt x="708" y="13585"/>
                    <a:pt x="799" y="13858"/>
                  </a:cubicBezTo>
                  <a:cubicBezTo>
                    <a:pt x="982" y="14383"/>
                    <a:pt x="1142" y="14908"/>
                    <a:pt x="1370" y="15411"/>
                  </a:cubicBezTo>
                  <a:cubicBezTo>
                    <a:pt x="1781" y="16415"/>
                    <a:pt x="2306" y="17351"/>
                    <a:pt x="2876" y="18264"/>
                  </a:cubicBezTo>
                  <a:cubicBezTo>
                    <a:pt x="3424" y="19154"/>
                    <a:pt x="4063" y="19998"/>
                    <a:pt x="4725" y="20797"/>
                  </a:cubicBezTo>
                  <a:cubicBezTo>
                    <a:pt x="4885" y="20980"/>
                    <a:pt x="5068" y="21185"/>
                    <a:pt x="5227" y="21368"/>
                  </a:cubicBezTo>
                  <a:cubicBezTo>
                    <a:pt x="5410" y="21573"/>
                    <a:pt x="5593" y="21756"/>
                    <a:pt x="5775" y="21939"/>
                  </a:cubicBezTo>
                  <a:cubicBezTo>
                    <a:pt x="6140" y="22327"/>
                    <a:pt x="6483" y="22669"/>
                    <a:pt x="6916" y="23011"/>
                  </a:cubicBezTo>
                  <a:cubicBezTo>
                    <a:pt x="7134" y="23189"/>
                    <a:pt x="7390" y="23277"/>
                    <a:pt x="7644" y="23277"/>
                  </a:cubicBezTo>
                  <a:cubicBezTo>
                    <a:pt x="7976" y="23277"/>
                    <a:pt x="8304" y="23126"/>
                    <a:pt x="8537" y="22829"/>
                  </a:cubicBezTo>
                  <a:cubicBezTo>
                    <a:pt x="8834" y="22418"/>
                    <a:pt x="8857" y="21870"/>
                    <a:pt x="8605" y="21436"/>
                  </a:cubicBezTo>
                  <a:lnTo>
                    <a:pt x="8560" y="21368"/>
                  </a:lnTo>
                  <a:lnTo>
                    <a:pt x="7829" y="20181"/>
                  </a:lnTo>
                  <a:cubicBezTo>
                    <a:pt x="7601" y="19770"/>
                    <a:pt x="7350" y="19359"/>
                    <a:pt x="7122" y="18948"/>
                  </a:cubicBezTo>
                  <a:cubicBezTo>
                    <a:pt x="6665" y="18127"/>
                    <a:pt x="6232" y="17305"/>
                    <a:pt x="5844" y="16461"/>
                  </a:cubicBezTo>
                  <a:cubicBezTo>
                    <a:pt x="5456" y="15639"/>
                    <a:pt x="5090" y="14794"/>
                    <a:pt x="4794" y="13950"/>
                  </a:cubicBezTo>
                  <a:cubicBezTo>
                    <a:pt x="4634" y="13516"/>
                    <a:pt x="4543" y="13105"/>
                    <a:pt x="4406" y="12672"/>
                  </a:cubicBezTo>
                  <a:cubicBezTo>
                    <a:pt x="4337" y="12466"/>
                    <a:pt x="4292" y="12261"/>
                    <a:pt x="4246" y="12055"/>
                  </a:cubicBezTo>
                  <a:lnTo>
                    <a:pt x="4177" y="11736"/>
                  </a:lnTo>
                  <a:cubicBezTo>
                    <a:pt x="4155" y="11622"/>
                    <a:pt x="4132" y="11530"/>
                    <a:pt x="4109" y="11416"/>
                  </a:cubicBezTo>
                  <a:lnTo>
                    <a:pt x="4018" y="10800"/>
                  </a:lnTo>
                  <a:lnTo>
                    <a:pt x="3926" y="10115"/>
                  </a:lnTo>
                  <a:cubicBezTo>
                    <a:pt x="3858" y="9636"/>
                    <a:pt x="3835" y="9179"/>
                    <a:pt x="3789" y="8723"/>
                  </a:cubicBezTo>
                  <a:cubicBezTo>
                    <a:pt x="3744" y="7810"/>
                    <a:pt x="3698" y="6920"/>
                    <a:pt x="3721" y="6029"/>
                  </a:cubicBezTo>
                  <a:cubicBezTo>
                    <a:pt x="3767" y="5162"/>
                    <a:pt x="3858" y="4317"/>
                    <a:pt x="4063" y="3541"/>
                  </a:cubicBezTo>
                  <a:cubicBezTo>
                    <a:pt x="4155" y="3153"/>
                    <a:pt x="4269" y="2788"/>
                    <a:pt x="4428" y="2446"/>
                  </a:cubicBezTo>
                  <a:cubicBezTo>
                    <a:pt x="4565" y="2103"/>
                    <a:pt x="4839" y="1601"/>
                    <a:pt x="5068" y="1419"/>
                  </a:cubicBezTo>
                  <a:cubicBezTo>
                    <a:pt x="5341" y="1236"/>
                    <a:pt x="6186" y="1053"/>
                    <a:pt x="6186" y="1053"/>
                  </a:cubicBezTo>
                  <a:cubicBezTo>
                    <a:pt x="6307" y="1123"/>
                    <a:pt x="6397" y="1154"/>
                    <a:pt x="6457" y="1154"/>
                  </a:cubicBezTo>
                  <a:cubicBezTo>
                    <a:pt x="6746" y="1154"/>
                    <a:pt x="6290" y="436"/>
                    <a:pt x="4908" y="95"/>
                  </a:cubicBezTo>
                  <a:cubicBezTo>
                    <a:pt x="4634" y="26"/>
                    <a:pt x="4350" y="1"/>
                    <a:pt x="4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4"/>
            <p:cNvSpPr/>
            <p:nvPr/>
          </p:nvSpPr>
          <p:spPr>
            <a:xfrm>
              <a:off x="7596127" y="3372498"/>
              <a:ext cx="259564" cy="297049"/>
            </a:xfrm>
            <a:custGeom>
              <a:avLst/>
              <a:gdLst/>
              <a:ahLst/>
              <a:cxnLst/>
              <a:rect l="l" t="t" r="r" b="b"/>
              <a:pathLst>
                <a:path w="14472" h="16562" extrusionOk="0">
                  <a:moveTo>
                    <a:pt x="3399" y="1"/>
                  </a:moveTo>
                  <a:cubicBezTo>
                    <a:pt x="2909" y="1"/>
                    <a:pt x="2416" y="122"/>
                    <a:pt x="1963" y="377"/>
                  </a:cubicBezTo>
                  <a:cubicBezTo>
                    <a:pt x="525" y="1176"/>
                    <a:pt x="0" y="3002"/>
                    <a:pt x="799" y="4440"/>
                  </a:cubicBezTo>
                  <a:lnTo>
                    <a:pt x="6391" y="14483"/>
                  </a:lnTo>
                  <a:cubicBezTo>
                    <a:pt x="6505" y="14689"/>
                    <a:pt x="6642" y="14894"/>
                    <a:pt x="6802" y="15100"/>
                  </a:cubicBezTo>
                  <a:cubicBezTo>
                    <a:pt x="7609" y="16061"/>
                    <a:pt x="8769" y="16561"/>
                    <a:pt x="9934" y="16561"/>
                  </a:cubicBezTo>
                  <a:cubicBezTo>
                    <a:pt x="10844" y="16561"/>
                    <a:pt x="11758" y="16255"/>
                    <a:pt x="12509" y="15625"/>
                  </a:cubicBezTo>
                  <a:cubicBezTo>
                    <a:pt x="14220" y="14187"/>
                    <a:pt x="14472" y="11653"/>
                    <a:pt x="13034" y="9918"/>
                  </a:cubicBezTo>
                  <a:lnTo>
                    <a:pt x="5707" y="1085"/>
                  </a:lnTo>
                  <a:cubicBezTo>
                    <a:pt x="5123" y="384"/>
                    <a:pt x="4268" y="1"/>
                    <a:pt x="3399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4"/>
            <p:cNvSpPr/>
            <p:nvPr/>
          </p:nvSpPr>
          <p:spPr>
            <a:xfrm>
              <a:off x="7713225" y="3563089"/>
              <a:ext cx="176863" cy="148220"/>
            </a:xfrm>
            <a:custGeom>
              <a:avLst/>
              <a:gdLst/>
              <a:ahLst/>
              <a:cxnLst/>
              <a:rect l="l" t="t" r="r" b="b"/>
              <a:pathLst>
                <a:path w="9861" h="8264" extrusionOk="0">
                  <a:moveTo>
                    <a:pt x="8925" y="1370"/>
                  </a:moveTo>
                  <a:cubicBezTo>
                    <a:pt x="9861" y="2740"/>
                    <a:pt x="8857" y="5091"/>
                    <a:pt x="6642" y="6620"/>
                  </a:cubicBezTo>
                  <a:cubicBezTo>
                    <a:pt x="4451" y="8150"/>
                    <a:pt x="1895" y="8264"/>
                    <a:pt x="936" y="6894"/>
                  </a:cubicBezTo>
                  <a:cubicBezTo>
                    <a:pt x="0" y="5525"/>
                    <a:pt x="1005" y="3196"/>
                    <a:pt x="3219" y="1667"/>
                  </a:cubicBezTo>
                  <a:cubicBezTo>
                    <a:pt x="5410" y="138"/>
                    <a:pt x="7966" y="1"/>
                    <a:pt x="8925" y="1370"/>
                  </a:cubicBezTo>
                  <a:close/>
                </a:path>
              </a:pathLst>
            </a:custGeom>
            <a:solidFill>
              <a:srgbClr val="CA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4"/>
            <p:cNvSpPr/>
            <p:nvPr/>
          </p:nvSpPr>
          <p:spPr>
            <a:xfrm>
              <a:off x="7562548" y="3326649"/>
              <a:ext cx="129800" cy="122787"/>
            </a:xfrm>
            <a:custGeom>
              <a:avLst/>
              <a:gdLst/>
              <a:ahLst/>
              <a:cxnLst/>
              <a:rect l="l" t="t" r="r" b="b"/>
              <a:pathLst>
                <a:path w="7237" h="6846" extrusionOk="0">
                  <a:moveTo>
                    <a:pt x="4983" y="1"/>
                  </a:moveTo>
                  <a:cubicBezTo>
                    <a:pt x="4964" y="1"/>
                    <a:pt x="4947" y="4"/>
                    <a:pt x="4931" y="12"/>
                  </a:cubicBezTo>
                  <a:cubicBezTo>
                    <a:pt x="4406" y="240"/>
                    <a:pt x="4543" y="1541"/>
                    <a:pt x="4543" y="1541"/>
                  </a:cubicBezTo>
                  <a:cubicBezTo>
                    <a:pt x="4543" y="1541"/>
                    <a:pt x="3394" y="1348"/>
                    <a:pt x="2358" y="1348"/>
                  </a:cubicBezTo>
                  <a:cubicBezTo>
                    <a:pt x="1722" y="1348"/>
                    <a:pt x="1128" y="1421"/>
                    <a:pt x="868" y="1655"/>
                  </a:cubicBezTo>
                  <a:cubicBezTo>
                    <a:pt x="160" y="2317"/>
                    <a:pt x="799" y="2956"/>
                    <a:pt x="799" y="2956"/>
                  </a:cubicBezTo>
                  <a:cubicBezTo>
                    <a:pt x="799" y="2956"/>
                    <a:pt x="1" y="3458"/>
                    <a:pt x="708" y="4440"/>
                  </a:cubicBezTo>
                  <a:cubicBezTo>
                    <a:pt x="708" y="4440"/>
                    <a:pt x="23" y="5262"/>
                    <a:pt x="845" y="5901"/>
                  </a:cubicBezTo>
                  <a:cubicBezTo>
                    <a:pt x="1826" y="6670"/>
                    <a:pt x="2665" y="6846"/>
                    <a:pt x="3226" y="6846"/>
                  </a:cubicBezTo>
                  <a:cubicBezTo>
                    <a:pt x="3697" y="6846"/>
                    <a:pt x="3972" y="6722"/>
                    <a:pt x="3972" y="6722"/>
                  </a:cubicBezTo>
                  <a:lnTo>
                    <a:pt x="7236" y="3253"/>
                  </a:lnTo>
                  <a:cubicBezTo>
                    <a:pt x="7236" y="3253"/>
                    <a:pt x="5546" y="1"/>
                    <a:pt x="4983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4"/>
            <p:cNvSpPr/>
            <p:nvPr/>
          </p:nvSpPr>
          <p:spPr>
            <a:xfrm>
              <a:off x="7239919" y="4217375"/>
              <a:ext cx="67976" cy="56515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3310" y="1"/>
                  </a:moveTo>
                  <a:lnTo>
                    <a:pt x="3310" y="1"/>
                  </a:lnTo>
                  <a:cubicBezTo>
                    <a:pt x="0" y="663"/>
                    <a:pt x="594" y="2717"/>
                    <a:pt x="594" y="2717"/>
                  </a:cubicBezTo>
                  <a:cubicBezTo>
                    <a:pt x="1552" y="2922"/>
                    <a:pt x="2032" y="3059"/>
                    <a:pt x="3173" y="3151"/>
                  </a:cubicBezTo>
                  <a:cubicBezTo>
                    <a:pt x="3675" y="2146"/>
                    <a:pt x="3789" y="1073"/>
                    <a:pt x="3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4"/>
            <p:cNvSpPr/>
            <p:nvPr/>
          </p:nvSpPr>
          <p:spPr>
            <a:xfrm>
              <a:off x="7296011" y="4162287"/>
              <a:ext cx="173509" cy="113371"/>
            </a:xfrm>
            <a:custGeom>
              <a:avLst/>
              <a:gdLst/>
              <a:ahLst/>
              <a:cxnLst/>
              <a:rect l="l" t="t" r="r" b="b"/>
              <a:pathLst>
                <a:path w="9674" h="6321" extrusionOk="0">
                  <a:moveTo>
                    <a:pt x="3473" y="1"/>
                  </a:moveTo>
                  <a:cubicBezTo>
                    <a:pt x="980" y="1"/>
                    <a:pt x="1256" y="2821"/>
                    <a:pt x="1256" y="2821"/>
                  </a:cubicBezTo>
                  <a:cubicBezTo>
                    <a:pt x="936" y="2843"/>
                    <a:pt x="913" y="2843"/>
                    <a:pt x="137" y="3003"/>
                  </a:cubicBezTo>
                  <a:cubicBezTo>
                    <a:pt x="617" y="4076"/>
                    <a:pt x="502" y="5149"/>
                    <a:pt x="0" y="6153"/>
                  </a:cubicBezTo>
                  <a:cubicBezTo>
                    <a:pt x="1470" y="6276"/>
                    <a:pt x="2878" y="6320"/>
                    <a:pt x="4143" y="6320"/>
                  </a:cubicBezTo>
                  <a:cubicBezTo>
                    <a:pt x="7337" y="6320"/>
                    <a:pt x="9610" y="6039"/>
                    <a:pt x="9610" y="6039"/>
                  </a:cubicBezTo>
                  <a:lnTo>
                    <a:pt x="9655" y="2638"/>
                  </a:lnTo>
                  <a:cubicBezTo>
                    <a:pt x="9674" y="1563"/>
                    <a:pt x="8805" y="764"/>
                    <a:pt x="7827" y="764"/>
                  </a:cubicBezTo>
                  <a:cubicBezTo>
                    <a:pt x="7579" y="764"/>
                    <a:pt x="7325" y="816"/>
                    <a:pt x="7076" y="926"/>
                  </a:cubicBezTo>
                  <a:cubicBezTo>
                    <a:pt x="6290" y="1263"/>
                    <a:pt x="6035" y="1688"/>
                    <a:pt x="5918" y="2006"/>
                  </a:cubicBezTo>
                  <a:lnTo>
                    <a:pt x="5918" y="2006"/>
                  </a:lnTo>
                  <a:cubicBezTo>
                    <a:pt x="5916" y="2008"/>
                    <a:pt x="5914" y="2011"/>
                    <a:pt x="5913" y="2015"/>
                  </a:cubicBezTo>
                  <a:lnTo>
                    <a:pt x="5913" y="2015"/>
                  </a:lnTo>
                  <a:cubicBezTo>
                    <a:pt x="5976" y="1374"/>
                    <a:pt x="5268" y="127"/>
                    <a:pt x="3767" y="13"/>
                  </a:cubicBezTo>
                  <a:cubicBezTo>
                    <a:pt x="3665" y="5"/>
                    <a:pt x="3567" y="1"/>
                    <a:pt x="347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4"/>
            <p:cNvSpPr/>
            <p:nvPr/>
          </p:nvSpPr>
          <p:spPr>
            <a:xfrm>
              <a:off x="7249139" y="4264839"/>
              <a:ext cx="220052" cy="27424"/>
            </a:xfrm>
            <a:custGeom>
              <a:avLst/>
              <a:gdLst/>
              <a:ahLst/>
              <a:cxnLst/>
              <a:rect l="l" t="t" r="r" b="b"/>
              <a:pathLst>
                <a:path w="12269" h="1529" extrusionOk="0">
                  <a:moveTo>
                    <a:pt x="180" y="1"/>
                  </a:moveTo>
                  <a:cubicBezTo>
                    <a:pt x="1" y="1"/>
                    <a:pt x="240" y="870"/>
                    <a:pt x="240" y="870"/>
                  </a:cubicBezTo>
                  <a:cubicBezTo>
                    <a:pt x="2178" y="1374"/>
                    <a:pt x="4422" y="1529"/>
                    <a:pt x="6442" y="1529"/>
                  </a:cubicBezTo>
                  <a:cubicBezTo>
                    <a:pt x="9633" y="1529"/>
                    <a:pt x="12268" y="1144"/>
                    <a:pt x="12268" y="1144"/>
                  </a:cubicBezTo>
                  <a:lnTo>
                    <a:pt x="12268" y="390"/>
                  </a:lnTo>
                  <a:cubicBezTo>
                    <a:pt x="12268" y="390"/>
                    <a:pt x="10456" y="568"/>
                    <a:pt x="7827" y="568"/>
                  </a:cubicBezTo>
                  <a:cubicBezTo>
                    <a:pt x="5654" y="568"/>
                    <a:pt x="2921" y="447"/>
                    <a:pt x="194" y="2"/>
                  </a:cubicBezTo>
                  <a:cubicBezTo>
                    <a:pt x="189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4"/>
            <p:cNvSpPr/>
            <p:nvPr/>
          </p:nvSpPr>
          <p:spPr>
            <a:xfrm>
              <a:off x="7412696" y="4214917"/>
              <a:ext cx="31549" cy="31136"/>
            </a:xfrm>
            <a:custGeom>
              <a:avLst/>
              <a:gdLst/>
              <a:ahLst/>
              <a:cxnLst/>
              <a:rect l="l" t="t" r="r" b="b"/>
              <a:pathLst>
                <a:path w="1759" h="1736" extrusionOk="0">
                  <a:moveTo>
                    <a:pt x="891" y="1"/>
                  </a:moveTo>
                  <a:cubicBezTo>
                    <a:pt x="411" y="1"/>
                    <a:pt x="23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7" y="1735"/>
                    <a:pt x="1758" y="1347"/>
                    <a:pt x="1758" y="868"/>
                  </a:cubicBezTo>
                  <a:cubicBezTo>
                    <a:pt x="1758" y="389"/>
                    <a:pt x="1370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4"/>
            <p:cNvSpPr/>
            <p:nvPr/>
          </p:nvSpPr>
          <p:spPr>
            <a:xfrm>
              <a:off x="7316065" y="4211168"/>
              <a:ext cx="60604" cy="9918"/>
            </a:xfrm>
            <a:custGeom>
              <a:avLst/>
              <a:gdLst/>
              <a:ahLst/>
              <a:cxnLst/>
              <a:rect l="l" t="t" r="r" b="b"/>
              <a:pathLst>
                <a:path w="3379" h="553" extrusionOk="0">
                  <a:moveTo>
                    <a:pt x="172" y="1"/>
                  </a:moveTo>
                  <a:cubicBezTo>
                    <a:pt x="78" y="1"/>
                    <a:pt x="24" y="82"/>
                    <a:pt x="24" y="164"/>
                  </a:cubicBezTo>
                  <a:cubicBezTo>
                    <a:pt x="1" y="255"/>
                    <a:pt x="69" y="347"/>
                    <a:pt x="183" y="347"/>
                  </a:cubicBezTo>
                  <a:lnTo>
                    <a:pt x="3173" y="552"/>
                  </a:lnTo>
                  <a:lnTo>
                    <a:pt x="3196" y="552"/>
                  </a:lnTo>
                  <a:cubicBezTo>
                    <a:pt x="3288" y="552"/>
                    <a:pt x="3356" y="484"/>
                    <a:pt x="3356" y="392"/>
                  </a:cubicBezTo>
                  <a:cubicBezTo>
                    <a:pt x="3379" y="278"/>
                    <a:pt x="3310" y="210"/>
                    <a:pt x="3196" y="210"/>
                  </a:cubicBezTo>
                  <a:lnTo>
                    <a:pt x="206" y="4"/>
                  </a:lnTo>
                  <a:cubicBezTo>
                    <a:pt x="194" y="2"/>
                    <a:pt x="183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4"/>
            <p:cNvSpPr/>
            <p:nvPr/>
          </p:nvSpPr>
          <p:spPr>
            <a:xfrm>
              <a:off x="7292315" y="4157229"/>
              <a:ext cx="88458" cy="51977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1576" y="341"/>
                  </a:moveTo>
                  <a:cubicBezTo>
                    <a:pt x="1622" y="341"/>
                    <a:pt x="1644" y="341"/>
                    <a:pt x="1667" y="364"/>
                  </a:cubicBezTo>
                  <a:cubicBezTo>
                    <a:pt x="1736" y="409"/>
                    <a:pt x="1804" y="501"/>
                    <a:pt x="1850" y="569"/>
                  </a:cubicBezTo>
                  <a:cubicBezTo>
                    <a:pt x="2032" y="889"/>
                    <a:pt x="2101" y="1231"/>
                    <a:pt x="2192" y="1596"/>
                  </a:cubicBezTo>
                  <a:cubicBezTo>
                    <a:pt x="2215" y="1710"/>
                    <a:pt x="2261" y="1847"/>
                    <a:pt x="2283" y="1961"/>
                  </a:cubicBezTo>
                  <a:lnTo>
                    <a:pt x="2215" y="1916"/>
                  </a:lnTo>
                  <a:cubicBezTo>
                    <a:pt x="1918" y="1528"/>
                    <a:pt x="1690" y="1094"/>
                    <a:pt x="1553" y="637"/>
                  </a:cubicBezTo>
                  <a:cubicBezTo>
                    <a:pt x="1507" y="501"/>
                    <a:pt x="1507" y="386"/>
                    <a:pt x="1530" y="364"/>
                  </a:cubicBezTo>
                  <a:cubicBezTo>
                    <a:pt x="1553" y="341"/>
                    <a:pt x="1576" y="341"/>
                    <a:pt x="1576" y="341"/>
                  </a:cubicBezTo>
                  <a:close/>
                  <a:moveTo>
                    <a:pt x="549" y="1162"/>
                  </a:moveTo>
                  <a:cubicBezTo>
                    <a:pt x="663" y="1162"/>
                    <a:pt x="777" y="1231"/>
                    <a:pt x="891" y="1299"/>
                  </a:cubicBezTo>
                  <a:cubicBezTo>
                    <a:pt x="1279" y="1550"/>
                    <a:pt x="1644" y="1824"/>
                    <a:pt x="1964" y="2144"/>
                  </a:cubicBezTo>
                  <a:cubicBezTo>
                    <a:pt x="1987" y="2167"/>
                    <a:pt x="2010" y="2190"/>
                    <a:pt x="2032" y="2212"/>
                  </a:cubicBezTo>
                  <a:cubicBezTo>
                    <a:pt x="1530" y="2121"/>
                    <a:pt x="982" y="1870"/>
                    <a:pt x="526" y="1505"/>
                  </a:cubicBezTo>
                  <a:cubicBezTo>
                    <a:pt x="389" y="1391"/>
                    <a:pt x="366" y="1322"/>
                    <a:pt x="366" y="1277"/>
                  </a:cubicBezTo>
                  <a:cubicBezTo>
                    <a:pt x="366" y="1208"/>
                    <a:pt x="457" y="1162"/>
                    <a:pt x="549" y="1162"/>
                  </a:cubicBezTo>
                  <a:close/>
                  <a:moveTo>
                    <a:pt x="1594" y="1"/>
                  </a:moveTo>
                  <a:cubicBezTo>
                    <a:pt x="1495" y="1"/>
                    <a:pt x="1397" y="29"/>
                    <a:pt x="1325" y="90"/>
                  </a:cubicBezTo>
                  <a:cubicBezTo>
                    <a:pt x="1211" y="181"/>
                    <a:pt x="1097" y="364"/>
                    <a:pt x="1211" y="752"/>
                  </a:cubicBezTo>
                  <a:cubicBezTo>
                    <a:pt x="1279" y="911"/>
                    <a:pt x="1348" y="1071"/>
                    <a:pt x="1416" y="1231"/>
                  </a:cubicBezTo>
                  <a:cubicBezTo>
                    <a:pt x="1302" y="1162"/>
                    <a:pt x="1188" y="1071"/>
                    <a:pt x="1074" y="1003"/>
                  </a:cubicBezTo>
                  <a:cubicBezTo>
                    <a:pt x="937" y="911"/>
                    <a:pt x="754" y="820"/>
                    <a:pt x="549" y="820"/>
                  </a:cubicBezTo>
                  <a:cubicBezTo>
                    <a:pt x="320" y="820"/>
                    <a:pt x="47" y="980"/>
                    <a:pt x="24" y="1231"/>
                  </a:cubicBezTo>
                  <a:cubicBezTo>
                    <a:pt x="1" y="1505"/>
                    <a:pt x="229" y="1710"/>
                    <a:pt x="320" y="1756"/>
                  </a:cubicBezTo>
                  <a:cubicBezTo>
                    <a:pt x="594" y="2007"/>
                    <a:pt x="982" y="2235"/>
                    <a:pt x="1416" y="2395"/>
                  </a:cubicBezTo>
                  <a:cubicBezTo>
                    <a:pt x="1416" y="2486"/>
                    <a:pt x="1485" y="2578"/>
                    <a:pt x="1576" y="2578"/>
                  </a:cubicBezTo>
                  <a:lnTo>
                    <a:pt x="2466" y="2669"/>
                  </a:lnTo>
                  <a:cubicBezTo>
                    <a:pt x="2512" y="2692"/>
                    <a:pt x="2535" y="2692"/>
                    <a:pt x="2557" y="2692"/>
                  </a:cubicBezTo>
                  <a:lnTo>
                    <a:pt x="2626" y="2692"/>
                  </a:lnTo>
                  <a:lnTo>
                    <a:pt x="4726" y="2897"/>
                  </a:lnTo>
                  <a:lnTo>
                    <a:pt x="4749" y="2897"/>
                  </a:lnTo>
                  <a:cubicBezTo>
                    <a:pt x="4817" y="2897"/>
                    <a:pt x="4908" y="2829"/>
                    <a:pt x="4908" y="2737"/>
                  </a:cubicBezTo>
                  <a:cubicBezTo>
                    <a:pt x="4931" y="2646"/>
                    <a:pt x="4863" y="2555"/>
                    <a:pt x="4749" y="2555"/>
                  </a:cubicBezTo>
                  <a:lnTo>
                    <a:pt x="2786" y="2372"/>
                  </a:lnTo>
                  <a:cubicBezTo>
                    <a:pt x="2671" y="2098"/>
                    <a:pt x="2603" y="1824"/>
                    <a:pt x="2535" y="1528"/>
                  </a:cubicBezTo>
                  <a:cubicBezTo>
                    <a:pt x="2443" y="1140"/>
                    <a:pt x="2352" y="752"/>
                    <a:pt x="2146" y="409"/>
                  </a:cubicBezTo>
                  <a:cubicBezTo>
                    <a:pt x="2055" y="272"/>
                    <a:pt x="1987" y="158"/>
                    <a:pt x="1850" y="67"/>
                  </a:cubicBezTo>
                  <a:cubicBezTo>
                    <a:pt x="1774" y="24"/>
                    <a:pt x="1684" y="1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4"/>
            <p:cNvSpPr/>
            <p:nvPr/>
          </p:nvSpPr>
          <p:spPr>
            <a:xfrm>
              <a:off x="7742284" y="4217375"/>
              <a:ext cx="67976" cy="56515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503" y="1"/>
                  </a:moveTo>
                  <a:cubicBezTo>
                    <a:pt x="1" y="1073"/>
                    <a:pt x="138" y="2146"/>
                    <a:pt x="617" y="3151"/>
                  </a:cubicBezTo>
                  <a:cubicBezTo>
                    <a:pt x="1758" y="3059"/>
                    <a:pt x="2261" y="2922"/>
                    <a:pt x="3219" y="2717"/>
                  </a:cubicBezTo>
                  <a:cubicBezTo>
                    <a:pt x="3219" y="2717"/>
                    <a:pt x="3790" y="663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4"/>
            <p:cNvSpPr/>
            <p:nvPr/>
          </p:nvSpPr>
          <p:spPr>
            <a:xfrm>
              <a:off x="7581059" y="4162287"/>
              <a:ext cx="173096" cy="113371"/>
            </a:xfrm>
            <a:custGeom>
              <a:avLst/>
              <a:gdLst/>
              <a:ahLst/>
              <a:cxnLst/>
              <a:rect l="l" t="t" r="r" b="b"/>
              <a:pathLst>
                <a:path w="9651" h="6321" extrusionOk="0">
                  <a:moveTo>
                    <a:pt x="6180" y="1"/>
                  </a:moveTo>
                  <a:cubicBezTo>
                    <a:pt x="6086" y="1"/>
                    <a:pt x="5987" y="5"/>
                    <a:pt x="5885" y="13"/>
                  </a:cubicBezTo>
                  <a:cubicBezTo>
                    <a:pt x="4401" y="127"/>
                    <a:pt x="3671" y="1383"/>
                    <a:pt x="3762" y="2022"/>
                  </a:cubicBezTo>
                  <a:cubicBezTo>
                    <a:pt x="3625" y="1702"/>
                    <a:pt x="3397" y="1268"/>
                    <a:pt x="2598" y="926"/>
                  </a:cubicBezTo>
                  <a:cubicBezTo>
                    <a:pt x="2349" y="816"/>
                    <a:pt x="2095" y="764"/>
                    <a:pt x="1847" y="764"/>
                  </a:cubicBezTo>
                  <a:cubicBezTo>
                    <a:pt x="869" y="764"/>
                    <a:pt x="0" y="1563"/>
                    <a:pt x="19" y="2638"/>
                  </a:cubicBezTo>
                  <a:lnTo>
                    <a:pt x="41" y="6039"/>
                  </a:lnTo>
                  <a:cubicBezTo>
                    <a:pt x="41" y="6039"/>
                    <a:pt x="2326" y="6320"/>
                    <a:pt x="5518" y="6320"/>
                  </a:cubicBezTo>
                  <a:cubicBezTo>
                    <a:pt x="6782" y="6320"/>
                    <a:pt x="8188" y="6276"/>
                    <a:pt x="9651" y="6153"/>
                  </a:cubicBezTo>
                  <a:cubicBezTo>
                    <a:pt x="9172" y="5149"/>
                    <a:pt x="9035" y="4076"/>
                    <a:pt x="9537" y="3003"/>
                  </a:cubicBezTo>
                  <a:cubicBezTo>
                    <a:pt x="8761" y="2843"/>
                    <a:pt x="8738" y="2843"/>
                    <a:pt x="8418" y="2821"/>
                  </a:cubicBezTo>
                  <a:cubicBezTo>
                    <a:pt x="8418" y="2821"/>
                    <a:pt x="8694" y="1"/>
                    <a:pt x="61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4"/>
            <p:cNvSpPr/>
            <p:nvPr/>
          </p:nvSpPr>
          <p:spPr>
            <a:xfrm>
              <a:off x="7601849" y="4214917"/>
              <a:ext cx="31136" cy="31136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389" y="1"/>
                    <a:pt x="1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8" y="1735"/>
                    <a:pt x="1736" y="1347"/>
                    <a:pt x="1736" y="868"/>
                  </a:cubicBezTo>
                  <a:cubicBezTo>
                    <a:pt x="1736" y="389"/>
                    <a:pt x="1348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4"/>
            <p:cNvSpPr/>
            <p:nvPr/>
          </p:nvSpPr>
          <p:spPr>
            <a:xfrm>
              <a:off x="7580970" y="4264839"/>
              <a:ext cx="220446" cy="27424"/>
            </a:xfrm>
            <a:custGeom>
              <a:avLst/>
              <a:gdLst/>
              <a:ahLst/>
              <a:cxnLst/>
              <a:rect l="l" t="t" r="r" b="b"/>
              <a:pathLst>
                <a:path w="12291" h="1529" extrusionOk="0">
                  <a:moveTo>
                    <a:pt x="12112" y="1"/>
                  </a:moveTo>
                  <a:cubicBezTo>
                    <a:pt x="12108" y="1"/>
                    <a:pt x="12103" y="1"/>
                    <a:pt x="12098" y="2"/>
                  </a:cubicBezTo>
                  <a:cubicBezTo>
                    <a:pt x="9371" y="447"/>
                    <a:pt x="6634" y="568"/>
                    <a:pt x="4455" y="568"/>
                  </a:cubicBezTo>
                  <a:cubicBezTo>
                    <a:pt x="1820" y="568"/>
                    <a:pt x="1" y="390"/>
                    <a:pt x="1" y="390"/>
                  </a:cubicBezTo>
                  <a:lnTo>
                    <a:pt x="1" y="390"/>
                  </a:lnTo>
                  <a:lnTo>
                    <a:pt x="24" y="1144"/>
                  </a:lnTo>
                  <a:cubicBezTo>
                    <a:pt x="24" y="1144"/>
                    <a:pt x="2659" y="1529"/>
                    <a:pt x="5844" y="1529"/>
                  </a:cubicBezTo>
                  <a:cubicBezTo>
                    <a:pt x="7862" y="1529"/>
                    <a:pt x="10100" y="1374"/>
                    <a:pt x="12030" y="870"/>
                  </a:cubicBezTo>
                  <a:cubicBezTo>
                    <a:pt x="12030" y="870"/>
                    <a:pt x="12290" y="1"/>
                    <a:pt x="1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4"/>
            <p:cNvSpPr/>
            <p:nvPr/>
          </p:nvSpPr>
          <p:spPr>
            <a:xfrm>
              <a:off x="7673923" y="4211168"/>
              <a:ext cx="60192" cy="9918"/>
            </a:xfrm>
            <a:custGeom>
              <a:avLst/>
              <a:gdLst/>
              <a:ahLst/>
              <a:cxnLst/>
              <a:rect l="l" t="t" r="r" b="b"/>
              <a:pathLst>
                <a:path w="3356" h="553" extrusionOk="0">
                  <a:moveTo>
                    <a:pt x="3202" y="1"/>
                  </a:moveTo>
                  <a:cubicBezTo>
                    <a:pt x="3192" y="1"/>
                    <a:pt x="3182" y="2"/>
                    <a:pt x="3173" y="4"/>
                  </a:cubicBezTo>
                  <a:lnTo>
                    <a:pt x="160" y="210"/>
                  </a:lnTo>
                  <a:cubicBezTo>
                    <a:pt x="69" y="210"/>
                    <a:pt x="0" y="278"/>
                    <a:pt x="0" y="392"/>
                  </a:cubicBezTo>
                  <a:cubicBezTo>
                    <a:pt x="0" y="484"/>
                    <a:pt x="91" y="552"/>
                    <a:pt x="183" y="552"/>
                  </a:cubicBezTo>
                  <a:lnTo>
                    <a:pt x="3196" y="347"/>
                  </a:lnTo>
                  <a:cubicBezTo>
                    <a:pt x="3287" y="347"/>
                    <a:pt x="3355" y="255"/>
                    <a:pt x="3355" y="164"/>
                  </a:cubicBezTo>
                  <a:cubicBezTo>
                    <a:pt x="3355" y="82"/>
                    <a:pt x="3282" y="1"/>
                    <a:pt x="3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4"/>
            <p:cNvSpPr/>
            <p:nvPr/>
          </p:nvSpPr>
          <p:spPr>
            <a:xfrm>
              <a:off x="7669815" y="4157229"/>
              <a:ext cx="88458" cy="51977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3333" y="341"/>
                  </a:moveTo>
                  <a:cubicBezTo>
                    <a:pt x="3356" y="341"/>
                    <a:pt x="3379" y="341"/>
                    <a:pt x="3379" y="364"/>
                  </a:cubicBezTo>
                  <a:cubicBezTo>
                    <a:pt x="3425" y="386"/>
                    <a:pt x="3425" y="501"/>
                    <a:pt x="3379" y="637"/>
                  </a:cubicBezTo>
                  <a:cubicBezTo>
                    <a:pt x="3219" y="1094"/>
                    <a:pt x="2991" y="1528"/>
                    <a:pt x="2694" y="1916"/>
                  </a:cubicBezTo>
                  <a:cubicBezTo>
                    <a:pt x="2675" y="1934"/>
                    <a:pt x="2657" y="1938"/>
                    <a:pt x="2651" y="1951"/>
                  </a:cubicBezTo>
                  <a:lnTo>
                    <a:pt x="2651" y="1951"/>
                  </a:lnTo>
                  <a:cubicBezTo>
                    <a:pt x="2673" y="1840"/>
                    <a:pt x="2695" y="1729"/>
                    <a:pt x="2717" y="1596"/>
                  </a:cubicBezTo>
                  <a:cubicBezTo>
                    <a:pt x="2808" y="1231"/>
                    <a:pt x="2900" y="889"/>
                    <a:pt x="3082" y="569"/>
                  </a:cubicBezTo>
                  <a:cubicBezTo>
                    <a:pt x="3128" y="501"/>
                    <a:pt x="3174" y="409"/>
                    <a:pt x="3242" y="364"/>
                  </a:cubicBezTo>
                  <a:cubicBezTo>
                    <a:pt x="3288" y="341"/>
                    <a:pt x="3311" y="341"/>
                    <a:pt x="3333" y="341"/>
                  </a:cubicBezTo>
                  <a:close/>
                  <a:moveTo>
                    <a:pt x="4383" y="1162"/>
                  </a:moveTo>
                  <a:cubicBezTo>
                    <a:pt x="4452" y="1162"/>
                    <a:pt x="4543" y="1208"/>
                    <a:pt x="4543" y="1277"/>
                  </a:cubicBezTo>
                  <a:cubicBezTo>
                    <a:pt x="4566" y="1322"/>
                    <a:pt x="4543" y="1391"/>
                    <a:pt x="4383" y="1505"/>
                  </a:cubicBezTo>
                  <a:cubicBezTo>
                    <a:pt x="3950" y="1870"/>
                    <a:pt x="3402" y="2121"/>
                    <a:pt x="2877" y="2212"/>
                  </a:cubicBezTo>
                  <a:cubicBezTo>
                    <a:pt x="2900" y="2190"/>
                    <a:pt x="2922" y="2167"/>
                    <a:pt x="2945" y="2144"/>
                  </a:cubicBezTo>
                  <a:cubicBezTo>
                    <a:pt x="3288" y="1824"/>
                    <a:pt x="3630" y="1550"/>
                    <a:pt x="4018" y="1299"/>
                  </a:cubicBezTo>
                  <a:cubicBezTo>
                    <a:pt x="4132" y="1231"/>
                    <a:pt x="4269" y="1162"/>
                    <a:pt x="4383" y="1162"/>
                  </a:cubicBezTo>
                  <a:close/>
                  <a:moveTo>
                    <a:pt x="3326" y="1"/>
                  </a:moveTo>
                  <a:cubicBezTo>
                    <a:pt x="3237" y="1"/>
                    <a:pt x="3146" y="24"/>
                    <a:pt x="3059" y="67"/>
                  </a:cubicBezTo>
                  <a:cubicBezTo>
                    <a:pt x="2945" y="158"/>
                    <a:pt x="2854" y="272"/>
                    <a:pt x="2786" y="409"/>
                  </a:cubicBezTo>
                  <a:cubicBezTo>
                    <a:pt x="2557" y="752"/>
                    <a:pt x="2489" y="1140"/>
                    <a:pt x="2397" y="1528"/>
                  </a:cubicBezTo>
                  <a:cubicBezTo>
                    <a:pt x="2329" y="1824"/>
                    <a:pt x="2261" y="2098"/>
                    <a:pt x="2124" y="2372"/>
                  </a:cubicBezTo>
                  <a:lnTo>
                    <a:pt x="161" y="2555"/>
                  </a:lnTo>
                  <a:cubicBezTo>
                    <a:pt x="69" y="2555"/>
                    <a:pt x="1" y="2646"/>
                    <a:pt x="1" y="2737"/>
                  </a:cubicBezTo>
                  <a:cubicBezTo>
                    <a:pt x="24" y="2829"/>
                    <a:pt x="92" y="2897"/>
                    <a:pt x="183" y="2897"/>
                  </a:cubicBezTo>
                  <a:lnTo>
                    <a:pt x="206" y="2897"/>
                  </a:lnTo>
                  <a:lnTo>
                    <a:pt x="2306" y="2692"/>
                  </a:lnTo>
                  <a:cubicBezTo>
                    <a:pt x="2321" y="2692"/>
                    <a:pt x="2337" y="2702"/>
                    <a:pt x="2345" y="2702"/>
                  </a:cubicBezTo>
                  <a:cubicBezTo>
                    <a:pt x="2349" y="2702"/>
                    <a:pt x="2352" y="2699"/>
                    <a:pt x="2352" y="2692"/>
                  </a:cubicBezTo>
                  <a:cubicBezTo>
                    <a:pt x="2397" y="2692"/>
                    <a:pt x="2420" y="2692"/>
                    <a:pt x="2443" y="2669"/>
                  </a:cubicBezTo>
                  <a:lnTo>
                    <a:pt x="3356" y="2578"/>
                  </a:lnTo>
                  <a:cubicBezTo>
                    <a:pt x="3447" y="2578"/>
                    <a:pt x="3516" y="2486"/>
                    <a:pt x="3516" y="2395"/>
                  </a:cubicBezTo>
                  <a:cubicBezTo>
                    <a:pt x="3927" y="2235"/>
                    <a:pt x="4315" y="2007"/>
                    <a:pt x="4612" y="1756"/>
                  </a:cubicBezTo>
                  <a:cubicBezTo>
                    <a:pt x="4680" y="1710"/>
                    <a:pt x="4931" y="1505"/>
                    <a:pt x="4885" y="1231"/>
                  </a:cubicBezTo>
                  <a:cubicBezTo>
                    <a:pt x="4863" y="980"/>
                    <a:pt x="4612" y="820"/>
                    <a:pt x="4383" y="820"/>
                  </a:cubicBezTo>
                  <a:cubicBezTo>
                    <a:pt x="4178" y="820"/>
                    <a:pt x="3995" y="911"/>
                    <a:pt x="3835" y="1003"/>
                  </a:cubicBezTo>
                  <a:cubicBezTo>
                    <a:pt x="3721" y="1071"/>
                    <a:pt x="3630" y="1162"/>
                    <a:pt x="3516" y="1231"/>
                  </a:cubicBezTo>
                  <a:cubicBezTo>
                    <a:pt x="3584" y="1071"/>
                    <a:pt x="3653" y="911"/>
                    <a:pt x="3699" y="752"/>
                  </a:cubicBezTo>
                  <a:cubicBezTo>
                    <a:pt x="3835" y="364"/>
                    <a:pt x="3721" y="181"/>
                    <a:pt x="3607" y="90"/>
                  </a:cubicBezTo>
                  <a:cubicBezTo>
                    <a:pt x="3523" y="29"/>
                    <a:pt x="3426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4"/>
            <p:cNvSpPr/>
            <p:nvPr/>
          </p:nvSpPr>
          <p:spPr>
            <a:xfrm>
              <a:off x="7597759" y="3156525"/>
              <a:ext cx="171554" cy="94592"/>
            </a:xfrm>
            <a:custGeom>
              <a:avLst/>
              <a:gdLst/>
              <a:ahLst/>
              <a:cxnLst/>
              <a:rect l="l" t="t" r="r" b="b"/>
              <a:pathLst>
                <a:path w="9565" h="5274" fill="none" extrusionOk="0">
                  <a:moveTo>
                    <a:pt x="9564" y="0"/>
                  </a:moveTo>
                  <a:cubicBezTo>
                    <a:pt x="9108" y="1963"/>
                    <a:pt x="7693" y="3698"/>
                    <a:pt x="5821" y="4474"/>
                  </a:cubicBezTo>
                  <a:cubicBezTo>
                    <a:pt x="3972" y="5273"/>
                    <a:pt x="1735" y="5090"/>
                    <a:pt x="1" y="404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4"/>
            <p:cNvSpPr/>
            <p:nvPr/>
          </p:nvSpPr>
          <p:spPr>
            <a:xfrm>
              <a:off x="7757029" y="2754859"/>
              <a:ext cx="166640" cy="348417"/>
            </a:xfrm>
            <a:custGeom>
              <a:avLst/>
              <a:gdLst/>
              <a:ahLst/>
              <a:cxnLst/>
              <a:rect l="l" t="t" r="r" b="b"/>
              <a:pathLst>
                <a:path w="9291" h="19426" fill="none" extrusionOk="0">
                  <a:moveTo>
                    <a:pt x="1" y="138"/>
                  </a:moveTo>
                  <a:cubicBezTo>
                    <a:pt x="2397" y="1"/>
                    <a:pt x="4657" y="1484"/>
                    <a:pt x="6163" y="3379"/>
                  </a:cubicBezTo>
                  <a:cubicBezTo>
                    <a:pt x="8400" y="6209"/>
                    <a:pt x="9291" y="10021"/>
                    <a:pt x="8537" y="13536"/>
                  </a:cubicBezTo>
                  <a:cubicBezTo>
                    <a:pt x="8195" y="15157"/>
                    <a:pt x="7487" y="16732"/>
                    <a:pt x="6232" y="17827"/>
                  </a:cubicBezTo>
                  <a:cubicBezTo>
                    <a:pt x="4999" y="18923"/>
                    <a:pt x="3173" y="19425"/>
                    <a:pt x="1644" y="18832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4"/>
            <p:cNvSpPr/>
            <p:nvPr/>
          </p:nvSpPr>
          <p:spPr>
            <a:xfrm>
              <a:off x="7191595" y="2700417"/>
              <a:ext cx="88046" cy="209201"/>
            </a:xfrm>
            <a:custGeom>
              <a:avLst/>
              <a:gdLst/>
              <a:ahLst/>
              <a:cxnLst/>
              <a:rect l="l" t="t" r="r" b="b"/>
              <a:pathLst>
                <a:path w="4909" h="11664" fill="none" extrusionOk="0">
                  <a:moveTo>
                    <a:pt x="4908" y="0"/>
                  </a:moveTo>
                  <a:cubicBezTo>
                    <a:pt x="1804" y="1986"/>
                    <a:pt x="1" y="5843"/>
                    <a:pt x="457" y="9495"/>
                  </a:cubicBezTo>
                  <a:cubicBezTo>
                    <a:pt x="526" y="9998"/>
                    <a:pt x="640" y="10523"/>
                    <a:pt x="914" y="10933"/>
                  </a:cubicBezTo>
                  <a:cubicBezTo>
                    <a:pt x="1211" y="11367"/>
                    <a:pt x="1736" y="11664"/>
                    <a:pt x="2238" y="1155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4"/>
            <p:cNvSpPr/>
            <p:nvPr/>
          </p:nvSpPr>
          <p:spPr>
            <a:xfrm>
              <a:off x="7244009" y="3030009"/>
              <a:ext cx="138391" cy="190781"/>
            </a:xfrm>
            <a:custGeom>
              <a:avLst/>
              <a:gdLst/>
              <a:ahLst/>
              <a:cxnLst/>
              <a:rect l="l" t="t" r="r" b="b"/>
              <a:pathLst>
                <a:path w="7716" h="10637" fill="none" extrusionOk="0">
                  <a:moveTo>
                    <a:pt x="7715" y="9815"/>
                  </a:moveTo>
                  <a:cubicBezTo>
                    <a:pt x="7327" y="10409"/>
                    <a:pt x="6620" y="10637"/>
                    <a:pt x="5981" y="10546"/>
                  </a:cubicBezTo>
                  <a:cubicBezTo>
                    <a:pt x="5342" y="10454"/>
                    <a:pt x="4748" y="10089"/>
                    <a:pt x="4223" y="9655"/>
                  </a:cubicBezTo>
                  <a:cubicBezTo>
                    <a:pt x="1530" y="7510"/>
                    <a:pt x="1" y="3675"/>
                    <a:pt x="366" y="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4"/>
            <p:cNvSpPr/>
            <p:nvPr/>
          </p:nvSpPr>
          <p:spPr>
            <a:xfrm>
              <a:off x="7199380" y="2595516"/>
              <a:ext cx="706214" cy="650542"/>
            </a:xfrm>
            <a:custGeom>
              <a:avLst/>
              <a:gdLst/>
              <a:ahLst/>
              <a:cxnLst/>
              <a:rect l="l" t="t" r="r" b="b"/>
              <a:pathLst>
                <a:path w="39375" h="36271" extrusionOk="0">
                  <a:moveTo>
                    <a:pt x="16909" y="1"/>
                  </a:moveTo>
                  <a:cubicBezTo>
                    <a:pt x="14402" y="1"/>
                    <a:pt x="13125" y="1237"/>
                    <a:pt x="13125" y="1237"/>
                  </a:cubicBezTo>
                  <a:cubicBezTo>
                    <a:pt x="13125" y="1237"/>
                    <a:pt x="12415" y="999"/>
                    <a:pt x="11322" y="999"/>
                  </a:cubicBezTo>
                  <a:cubicBezTo>
                    <a:pt x="10123" y="999"/>
                    <a:pt x="8464" y="1286"/>
                    <a:pt x="6780" y="2493"/>
                  </a:cubicBezTo>
                  <a:cubicBezTo>
                    <a:pt x="3538" y="4798"/>
                    <a:pt x="4223" y="6099"/>
                    <a:pt x="4223" y="6099"/>
                  </a:cubicBezTo>
                  <a:cubicBezTo>
                    <a:pt x="2283" y="7537"/>
                    <a:pt x="731" y="10459"/>
                    <a:pt x="366" y="13061"/>
                  </a:cubicBezTo>
                  <a:cubicBezTo>
                    <a:pt x="1" y="15686"/>
                    <a:pt x="1735" y="16987"/>
                    <a:pt x="1735" y="16987"/>
                  </a:cubicBezTo>
                  <a:cubicBezTo>
                    <a:pt x="1735" y="16987"/>
                    <a:pt x="1667" y="19041"/>
                    <a:pt x="1849" y="21095"/>
                  </a:cubicBezTo>
                  <a:cubicBezTo>
                    <a:pt x="2032" y="23150"/>
                    <a:pt x="2397" y="26459"/>
                    <a:pt x="4223" y="29746"/>
                  </a:cubicBezTo>
                  <a:cubicBezTo>
                    <a:pt x="6518" y="33861"/>
                    <a:pt x="8916" y="34135"/>
                    <a:pt x="9514" y="34135"/>
                  </a:cubicBezTo>
                  <a:cubicBezTo>
                    <a:pt x="9606" y="34135"/>
                    <a:pt x="9656" y="34129"/>
                    <a:pt x="9656" y="34129"/>
                  </a:cubicBezTo>
                  <a:cubicBezTo>
                    <a:pt x="11592" y="35932"/>
                    <a:pt x="13988" y="36012"/>
                    <a:pt x="17179" y="36012"/>
                  </a:cubicBezTo>
                  <a:cubicBezTo>
                    <a:pt x="17490" y="36012"/>
                    <a:pt x="17809" y="36011"/>
                    <a:pt x="18135" y="36011"/>
                  </a:cubicBezTo>
                  <a:cubicBezTo>
                    <a:pt x="19631" y="36011"/>
                    <a:pt x="21291" y="36027"/>
                    <a:pt x="23145" y="36206"/>
                  </a:cubicBezTo>
                  <a:cubicBezTo>
                    <a:pt x="23604" y="36250"/>
                    <a:pt x="24035" y="36270"/>
                    <a:pt x="24439" y="36270"/>
                  </a:cubicBezTo>
                  <a:cubicBezTo>
                    <a:pt x="29674" y="36270"/>
                    <a:pt x="30584" y="32824"/>
                    <a:pt x="32024" y="32485"/>
                  </a:cubicBezTo>
                  <a:cubicBezTo>
                    <a:pt x="33577" y="32097"/>
                    <a:pt x="35768" y="25934"/>
                    <a:pt x="35768" y="25934"/>
                  </a:cubicBezTo>
                  <a:cubicBezTo>
                    <a:pt x="39374" y="24131"/>
                    <a:pt x="38758" y="18539"/>
                    <a:pt x="37000" y="14248"/>
                  </a:cubicBezTo>
                  <a:cubicBezTo>
                    <a:pt x="35083" y="9477"/>
                    <a:pt x="29788" y="8016"/>
                    <a:pt x="29788" y="8016"/>
                  </a:cubicBezTo>
                  <a:cubicBezTo>
                    <a:pt x="24015" y="1534"/>
                    <a:pt x="19700" y="1"/>
                    <a:pt x="16909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4"/>
            <p:cNvSpPr/>
            <p:nvPr/>
          </p:nvSpPr>
          <p:spPr>
            <a:xfrm>
              <a:off x="7424570" y="3112721"/>
              <a:ext cx="132652" cy="218617"/>
            </a:xfrm>
            <a:custGeom>
              <a:avLst/>
              <a:gdLst/>
              <a:ahLst/>
              <a:cxnLst/>
              <a:rect l="l" t="t" r="r" b="b"/>
              <a:pathLst>
                <a:path w="7396" h="12189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9587"/>
                  </a:lnTo>
                  <a:cubicBezTo>
                    <a:pt x="0" y="11573"/>
                    <a:pt x="1598" y="12189"/>
                    <a:pt x="3584" y="12189"/>
                  </a:cubicBezTo>
                  <a:lnTo>
                    <a:pt x="3789" y="12189"/>
                  </a:lnTo>
                  <a:cubicBezTo>
                    <a:pt x="5775" y="12189"/>
                    <a:pt x="7396" y="11573"/>
                    <a:pt x="7396" y="9587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4"/>
            <p:cNvSpPr/>
            <p:nvPr/>
          </p:nvSpPr>
          <p:spPr>
            <a:xfrm>
              <a:off x="7424570" y="3112721"/>
              <a:ext cx="132652" cy="149834"/>
            </a:xfrm>
            <a:custGeom>
              <a:avLst/>
              <a:gdLst/>
              <a:ahLst/>
              <a:cxnLst/>
              <a:rect l="l" t="t" r="r" b="b"/>
              <a:pathLst>
                <a:path w="7396" h="8354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7601"/>
                  </a:lnTo>
                  <a:cubicBezTo>
                    <a:pt x="1960" y="8175"/>
                    <a:pt x="3697" y="8354"/>
                    <a:pt x="5115" y="8354"/>
                  </a:cubicBezTo>
                  <a:cubicBezTo>
                    <a:pt x="6010" y="8354"/>
                    <a:pt x="6778" y="8283"/>
                    <a:pt x="7396" y="8194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4"/>
            <p:cNvSpPr/>
            <p:nvPr/>
          </p:nvSpPr>
          <p:spPr>
            <a:xfrm>
              <a:off x="7689888" y="3031157"/>
              <a:ext cx="166640" cy="163931"/>
            </a:xfrm>
            <a:custGeom>
              <a:avLst/>
              <a:gdLst/>
              <a:ahLst/>
              <a:cxnLst/>
              <a:rect l="l" t="t" r="r" b="b"/>
              <a:pathLst>
                <a:path w="9291" h="9140" extrusionOk="0">
                  <a:moveTo>
                    <a:pt x="4654" y="0"/>
                  </a:moveTo>
                  <a:cubicBezTo>
                    <a:pt x="2235" y="0"/>
                    <a:pt x="225" y="1923"/>
                    <a:pt x="114" y="4365"/>
                  </a:cubicBezTo>
                  <a:cubicBezTo>
                    <a:pt x="0" y="6898"/>
                    <a:pt x="1940" y="9021"/>
                    <a:pt x="4451" y="9135"/>
                  </a:cubicBezTo>
                  <a:cubicBezTo>
                    <a:pt x="4521" y="9138"/>
                    <a:pt x="4590" y="9140"/>
                    <a:pt x="4659" y="9140"/>
                  </a:cubicBezTo>
                  <a:cubicBezTo>
                    <a:pt x="7078" y="9140"/>
                    <a:pt x="9088" y="7216"/>
                    <a:pt x="9199" y="4775"/>
                  </a:cubicBezTo>
                  <a:cubicBezTo>
                    <a:pt x="9290" y="2242"/>
                    <a:pt x="7350" y="119"/>
                    <a:pt x="4862" y="5"/>
                  </a:cubicBezTo>
                  <a:cubicBezTo>
                    <a:pt x="4792" y="2"/>
                    <a:pt x="4723" y="0"/>
                    <a:pt x="4654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4"/>
            <p:cNvSpPr/>
            <p:nvPr/>
          </p:nvSpPr>
          <p:spPr>
            <a:xfrm>
              <a:off x="7701350" y="3085276"/>
              <a:ext cx="140023" cy="47260"/>
            </a:xfrm>
            <a:custGeom>
              <a:avLst/>
              <a:gdLst/>
              <a:ahLst/>
              <a:cxnLst/>
              <a:rect l="l" t="t" r="r" b="b"/>
              <a:pathLst>
                <a:path w="7807" h="2635" extrusionOk="0">
                  <a:moveTo>
                    <a:pt x="3150" y="1"/>
                  </a:moveTo>
                  <a:lnTo>
                    <a:pt x="2602" y="24"/>
                  </a:lnTo>
                  <a:cubicBezTo>
                    <a:pt x="2420" y="24"/>
                    <a:pt x="2260" y="92"/>
                    <a:pt x="2077" y="115"/>
                  </a:cubicBezTo>
                  <a:cubicBezTo>
                    <a:pt x="1712" y="161"/>
                    <a:pt x="1393" y="320"/>
                    <a:pt x="1050" y="434"/>
                  </a:cubicBezTo>
                  <a:cubicBezTo>
                    <a:pt x="868" y="480"/>
                    <a:pt x="731" y="594"/>
                    <a:pt x="571" y="663"/>
                  </a:cubicBezTo>
                  <a:lnTo>
                    <a:pt x="92" y="914"/>
                  </a:lnTo>
                  <a:cubicBezTo>
                    <a:pt x="23" y="959"/>
                    <a:pt x="0" y="1028"/>
                    <a:pt x="46" y="1119"/>
                  </a:cubicBezTo>
                  <a:cubicBezTo>
                    <a:pt x="61" y="1163"/>
                    <a:pt x="104" y="1189"/>
                    <a:pt x="151" y="1189"/>
                  </a:cubicBezTo>
                  <a:cubicBezTo>
                    <a:pt x="177" y="1189"/>
                    <a:pt x="204" y="1181"/>
                    <a:pt x="229" y="1165"/>
                  </a:cubicBezTo>
                  <a:lnTo>
                    <a:pt x="251" y="1165"/>
                  </a:lnTo>
                  <a:lnTo>
                    <a:pt x="708" y="959"/>
                  </a:lnTo>
                  <a:cubicBezTo>
                    <a:pt x="868" y="891"/>
                    <a:pt x="1005" y="800"/>
                    <a:pt x="1187" y="754"/>
                  </a:cubicBezTo>
                  <a:cubicBezTo>
                    <a:pt x="1507" y="663"/>
                    <a:pt x="1804" y="526"/>
                    <a:pt x="2146" y="503"/>
                  </a:cubicBezTo>
                  <a:cubicBezTo>
                    <a:pt x="2450" y="440"/>
                    <a:pt x="2758" y="411"/>
                    <a:pt x="3064" y="411"/>
                  </a:cubicBezTo>
                  <a:cubicBezTo>
                    <a:pt x="3426" y="411"/>
                    <a:pt x="3786" y="452"/>
                    <a:pt x="4132" y="526"/>
                  </a:cubicBezTo>
                  <a:cubicBezTo>
                    <a:pt x="4794" y="663"/>
                    <a:pt x="5410" y="937"/>
                    <a:pt x="5981" y="1302"/>
                  </a:cubicBezTo>
                  <a:cubicBezTo>
                    <a:pt x="6528" y="1667"/>
                    <a:pt x="7076" y="2101"/>
                    <a:pt x="7533" y="2580"/>
                  </a:cubicBezTo>
                  <a:cubicBezTo>
                    <a:pt x="7570" y="2618"/>
                    <a:pt x="7615" y="2635"/>
                    <a:pt x="7655" y="2635"/>
                  </a:cubicBezTo>
                  <a:cubicBezTo>
                    <a:pt x="7688" y="2635"/>
                    <a:pt x="7718" y="2623"/>
                    <a:pt x="7738" y="2603"/>
                  </a:cubicBezTo>
                  <a:cubicBezTo>
                    <a:pt x="7807" y="2534"/>
                    <a:pt x="7807" y="2466"/>
                    <a:pt x="7761" y="2397"/>
                  </a:cubicBezTo>
                  <a:cubicBezTo>
                    <a:pt x="7556" y="2101"/>
                    <a:pt x="7304" y="1850"/>
                    <a:pt x="7053" y="1599"/>
                  </a:cubicBezTo>
                  <a:cubicBezTo>
                    <a:pt x="6780" y="1348"/>
                    <a:pt x="6506" y="1142"/>
                    <a:pt x="6209" y="937"/>
                  </a:cubicBezTo>
                  <a:cubicBezTo>
                    <a:pt x="5615" y="549"/>
                    <a:pt x="4931" y="252"/>
                    <a:pt x="4223" y="115"/>
                  </a:cubicBezTo>
                  <a:cubicBezTo>
                    <a:pt x="3881" y="24"/>
                    <a:pt x="3515" y="1"/>
                    <a:pt x="3150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4"/>
            <p:cNvSpPr/>
            <p:nvPr/>
          </p:nvSpPr>
          <p:spPr>
            <a:xfrm>
              <a:off x="7673923" y="3107806"/>
              <a:ext cx="108492" cy="37467"/>
            </a:xfrm>
            <a:custGeom>
              <a:avLst/>
              <a:gdLst/>
              <a:ahLst/>
              <a:cxnLst/>
              <a:rect l="l" t="t" r="r" b="b"/>
              <a:pathLst>
                <a:path w="6049" h="2089" extrusionOk="0">
                  <a:moveTo>
                    <a:pt x="2442" y="0"/>
                  </a:moveTo>
                  <a:cubicBezTo>
                    <a:pt x="2168" y="23"/>
                    <a:pt x="1872" y="23"/>
                    <a:pt x="1598" y="114"/>
                  </a:cubicBezTo>
                  <a:cubicBezTo>
                    <a:pt x="1324" y="160"/>
                    <a:pt x="1073" y="274"/>
                    <a:pt x="799" y="365"/>
                  </a:cubicBezTo>
                  <a:cubicBezTo>
                    <a:pt x="548" y="480"/>
                    <a:pt x="320" y="616"/>
                    <a:pt x="69" y="753"/>
                  </a:cubicBezTo>
                  <a:cubicBezTo>
                    <a:pt x="23" y="776"/>
                    <a:pt x="0" y="845"/>
                    <a:pt x="23" y="913"/>
                  </a:cubicBezTo>
                  <a:cubicBezTo>
                    <a:pt x="40" y="947"/>
                    <a:pt x="81" y="968"/>
                    <a:pt x="120" y="968"/>
                  </a:cubicBezTo>
                  <a:cubicBezTo>
                    <a:pt x="134" y="968"/>
                    <a:pt x="148" y="965"/>
                    <a:pt x="160" y="959"/>
                  </a:cubicBezTo>
                  <a:lnTo>
                    <a:pt x="183" y="959"/>
                  </a:lnTo>
                  <a:cubicBezTo>
                    <a:pt x="434" y="845"/>
                    <a:pt x="662" y="731"/>
                    <a:pt x="913" y="639"/>
                  </a:cubicBezTo>
                  <a:cubicBezTo>
                    <a:pt x="1164" y="571"/>
                    <a:pt x="1415" y="480"/>
                    <a:pt x="1666" y="457"/>
                  </a:cubicBezTo>
                  <a:cubicBezTo>
                    <a:pt x="1876" y="419"/>
                    <a:pt x="2090" y="400"/>
                    <a:pt x="2304" y="400"/>
                  </a:cubicBezTo>
                  <a:cubicBezTo>
                    <a:pt x="2603" y="400"/>
                    <a:pt x="2903" y="436"/>
                    <a:pt x="3196" y="502"/>
                  </a:cubicBezTo>
                  <a:cubicBezTo>
                    <a:pt x="3698" y="594"/>
                    <a:pt x="4177" y="822"/>
                    <a:pt x="4611" y="1096"/>
                  </a:cubicBezTo>
                  <a:cubicBezTo>
                    <a:pt x="5044" y="1370"/>
                    <a:pt x="5455" y="1689"/>
                    <a:pt x="5843" y="2054"/>
                  </a:cubicBezTo>
                  <a:cubicBezTo>
                    <a:pt x="5866" y="2077"/>
                    <a:pt x="5895" y="2089"/>
                    <a:pt x="5923" y="2089"/>
                  </a:cubicBezTo>
                  <a:cubicBezTo>
                    <a:pt x="5952" y="2089"/>
                    <a:pt x="5980" y="2077"/>
                    <a:pt x="6003" y="2054"/>
                  </a:cubicBezTo>
                  <a:cubicBezTo>
                    <a:pt x="6049" y="2009"/>
                    <a:pt x="6049" y="1940"/>
                    <a:pt x="6026" y="1918"/>
                  </a:cubicBezTo>
                  <a:cubicBezTo>
                    <a:pt x="5706" y="1438"/>
                    <a:pt x="5296" y="1050"/>
                    <a:pt x="4839" y="731"/>
                  </a:cubicBezTo>
                  <a:cubicBezTo>
                    <a:pt x="4383" y="411"/>
                    <a:pt x="3835" y="206"/>
                    <a:pt x="3287" y="92"/>
                  </a:cubicBezTo>
                  <a:cubicBezTo>
                    <a:pt x="3013" y="23"/>
                    <a:pt x="2716" y="0"/>
                    <a:pt x="2442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4"/>
            <p:cNvSpPr/>
            <p:nvPr/>
          </p:nvSpPr>
          <p:spPr>
            <a:xfrm>
              <a:off x="7135504" y="2898703"/>
              <a:ext cx="186297" cy="163931"/>
            </a:xfrm>
            <a:custGeom>
              <a:avLst/>
              <a:gdLst/>
              <a:ahLst/>
              <a:cxnLst/>
              <a:rect l="l" t="t" r="r" b="b"/>
              <a:pathLst>
                <a:path w="10387" h="9140" extrusionOk="0">
                  <a:moveTo>
                    <a:pt x="5223" y="0"/>
                  </a:moveTo>
                  <a:cubicBezTo>
                    <a:pt x="3539" y="0"/>
                    <a:pt x="1917" y="938"/>
                    <a:pt x="1119" y="2550"/>
                  </a:cubicBezTo>
                  <a:cubicBezTo>
                    <a:pt x="1" y="4810"/>
                    <a:pt x="937" y="7549"/>
                    <a:pt x="3174" y="8667"/>
                  </a:cubicBezTo>
                  <a:cubicBezTo>
                    <a:pt x="3821" y="8987"/>
                    <a:pt x="4505" y="9139"/>
                    <a:pt x="5179" y="9139"/>
                  </a:cubicBezTo>
                  <a:cubicBezTo>
                    <a:pt x="6858" y="9139"/>
                    <a:pt x="8470" y="8196"/>
                    <a:pt x="9268" y="6567"/>
                  </a:cubicBezTo>
                  <a:cubicBezTo>
                    <a:pt x="10386" y="4307"/>
                    <a:pt x="9473" y="1568"/>
                    <a:pt x="7236" y="473"/>
                  </a:cubicBezTo>
                  <a:cubicBezTo>
                    <a:pt x="6588" y="152"/>
                    <a:pt x="5901" y="0"/>
                    <a:pt x="5223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4"/>
            <p:cNvSpPr/>
            <p:nvPr/>
          </p:nvSpPr>
          <p:spPr>
            <a:xfrm>
              <a:off x="7160885" y="2951566"/>
              <a:ext cx="135539" cy="56910"/>
            </a:xfrm>
            <a:custGeom>
              <a:avLst/>
              <a:gdLst/>
              <a:ahLst/>
              <a:cxnLst/>
              <a:rect l="l" t="t" r="r" b="b"/>
              <a:pathLst>
                <a:path w="7557" h="3173" extrusionOk="0">
                  <a:moveTo>
                    <a:pt x="2588" y="0"/>
                  </a:moveTo>
                  <a:cubicBezTo>
                    <a:pt x="2448" y="0"/>
                    <a:pt x="2308" y="5"/>
                    <a:pt x="2169" y="14"/>
                  </a:cubicBezTo>
                  <a:cubicBezTo>
                    <a:pt x="1804" y="59"/>
                    <a:pt x="1439" y="105"/>
                    <a:pt x="1097" y="196"/>
                  </a:cubicBezTo>
                  <a:cubicBezTo>
                    <a:pt x="754" y="288"/>
                    <a:pt x="412" y="402"/>
                    <a:pt x="92" y="562"/>
                  </a:cubicBezTo>
                  <a:cubicBezTo>
                    <a:pt x="24" y="584"/>
                    <a:pt x="1" y="653"/>
                    <a:pt x="24" y="744"/>
                  </a:cubicBezTo>
                  <a:cubicBezTo>
                    <a:pt x="43" y="801"/>
                    <a:pt x="92" y="841"/>
                    <a:pt x="160" y="841"/>
                  </a:cubicBezTo>
                  <a:cubicBezTo>
                    <a:pt x="175" y="841"/>
                    <a:pt x="190" y="840"/>
                    <a:pt x="206" y="835"/>
                  </a:cubicBezTo>
                  <a:cubicBezTo>
                    <a:pt x="846" y="607"/>
                    <a:pt x="1530" y="493"/>
                    <a:pt x="2192" y="447"/>
                  </a:cubicBezTo>
                  <a:cubicBezTo>
                    <a:pt x="2295" y="444"/>
                    <a:pt x="2398" y="442"/>
                    <a:pt x="2501" y="442"/>
                  </a:cubicBezTo>
                  <a:cubicBezTo>
                    <a:pt x="3065" y="442"/>
                    <a:pt x="3638" y="499"/>
                    <a:pt x="4178" y="653"/>
                  </a:cubicBezTo>
                  <a:cubicBezTo>
                    <a:pt x="4817" y="835"/>
                    <a:pt x="5411" y="1155"/>
                    <a:pt x="5936" y="1589"/>
                  </a:cubicBezTo>
                  <a:cubicBezTo>
                    <a:pt x="6209" y="1794"/>
                    <a:pt x="6415" y="2045"/>
                    <a:pt x="6643" y="2296"/>
                  </a:cubicBezTo>
                  <a:cubicBezTo>
                    <a:pt x="6780" y="2410"/>
                    <a:pt x="6871" y="2547"/>
                    <a:pt x="6963" y="2684"/>
                  </a:cubicBezTo>
                  <a:lnTo>
                    <a:pt x="7259" y="3095"/>
                  </a:lnTo>
                  <a:lnTo>
                    <a:pt x="7282" y="3118"/>
                  </a:lnTo>
                  <a:cubicBezTo>
                    <a:pt x="7307" y="3156"/>
                    <a:pt x="7346" y="3173"/>
                    <a:pt x="7388" y="3173"/>
                  </a:cubicBezTo>
                  <a:cubicBezTo>
                    <a:pt x="7422" y="3173"/>
                    <a:pt x="7457" y="3161"/>
                    <a:pt x="7488" y="3141"/>
                  </a:cubicBezTo>
                  <a:cubicBezTo>
                    <a:pt x="7556" y="3095"/>
                    <a:pt x="7556" y="3004"/>
                    <a:pt x="7511" y="2935"/>
                  </a:cubicBezTo>
                  <a:lnTo>
                    <a:pt x="7237" y="2502"/>
                  </a:lnTo>
                  <a:cubicBezTo>
                    <a:pt x="7122" y="2365"/>
                    <a:pt x="7054" y="2182"/>
                    <a:pt x="6917" y="2068"/>
                  </a:cubicBezTo>
                  <a:cubicBezTo>
                    <a:pt x="6689" y="1794"/>
                    <a:pt x="6461" y="1520"/>
                    <a:pt x="6164" y="1292"/>
                  </a:cubicBezTo>
                  <a:cubicBezTo>
                    <a:pt x="6027" y="1178"/>
                    <a:pt x="5913" y="1041"/>
                    <a:pt x="5753" y="950"/>
                  </a:cubicBezTo>
                  <a:lnTo>
                    <a:pt x="5296" y="676"/>
                  </a:lnTo>
                  <a:cubicBezTo>
                    <a:pt x="4977" y="516"/>
                    <a:pt x="4657" y="333"/>
                    <a:pt x="4292" y="242"/>
                  </a:cubicBezTo>
                  <a:cubicBezTo>
                    <a:pt x="3742" y="77"/>
                    <a:pt x="3162" y="0"/>
                    <a:pt x="2588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4"/>
            <p:cNvSpPr/>
            <p:nvPr/>
          </p:nvSpPr>
          <p:spPr>
            <a:xfrm>
              <a:off x="7205927" y="2993326"/>
              <a:ext cx="105228" cy="44911"/>
            </a:xfrm>
            <a:custGeom>
              <a:avLst/>
              <a:gdLst/>
              <a:ahLst/>
              <a:cxnLst/>
              <a:rect l="l" t="t" r="r" b="b"/>
              <a:pathLst>
                <a:path w="5867" h="2504" extrusionOk="0">
                  <a:moveTo>
                    <a:pt x="2028" y="0"/>
                  </a:moveTo>
                  <a:cubicBezTo>
                    <a:pt x="1914" y="0"/>
                    <a:pt x="1802" y="5"/>
                    <a:pt x="1690" y="14"/>
                  </a:cubicBezTo>
                  <a:cubicBezTo>
                    <a:pt x="1119" y="60"/>
                    <a:pt x="571" y="197"/>
                    <a:pt x="69" y="470"/>
                  </a:cubicBezTo>
                  <a:cubicBezTo>
                    <a:pt x="24" y="493"/>
                    <a:pt x="1" y="539"/>
                    <a:pt x="24" y="607"/>
                  </a:cubicBezTo>
                  <a:cubicBezTo>
                    <a:pt x="24" y="645"/>
                    <a:pt x="69" y="682"/>
                    <a:pt x="123" y="682"/>
                  </a:cubicBezTo>
                  <a:cubicBezTo>
                    <a:pt x="135" y="682"/>
                    <a:pt x="148" y="680"/>
                    <a:pt x="161" y="676"/>
                  </a:cubicBezTo>
                  <a:cubicBezTo>
                    <a:pt x="663" y="562"/>
                    <a:pt x="1188" y="470"/>
                    <a:pt x="1713" y="448"/>
                  </a:cubicBezTo>
                  <a:cubicBezTo>
                    <a:pt x="1838" y="436"/>
                    <a:pt x="1965" y="431"/>
                    <a:pt x="2093" y="431"/>
                  </a:cubicBezTo>
                  <a:cubicBezTo>
                    <a:pt x="2476" y="431"/>
                    <a:pt x="2865" y="482"/>
                    <a:pt x="3242" y="585"/>
                  </a:cubicBezTo>
                  <a:cubicBezTo>
                    <a:pt x="3721" y="744"/>
                    <a:pt x="4201" y="973"/>
                    <a:pt x="4589" y="1292"/>
                  </a:cubicBezTo>
                  <a:cubicBezTo>
                    <a:pt x="4794" y="1452"/>
                    <a:pt x="4977" y="1635"/>
                    <a:pt x="5159" y="1817"/>
                  </a:cubicBezTo>
                  <a:cubicBezTo>
                    <a:pt x="5342" y="2023"/>
                    <a:pt x="5479" y="2251"/>
                    <a:pt x="5639" y="2433"/>
                  </a:cubicBezTo>
                  <a:lnTo>
                    <a:pt x="5661" y="2456"/>
                  </a:lnTo>
                  <a:cubicBezTo>
                    <a:pt x="5690" y="2484"/>
                    <a:pt x="5718" y="2504"/>
                    <a:pt x="5746" y="2504"/>
                  </a:cubicBezTo>
                  <a:cubicBezTo>
                    <a:pt x="5764" y="2504"/>
                    <a:pt x="5781" y="2497"/>
                    <a:pt x="5798" y="2479"/>
                  </a:cubicBezTo>
                  <a:cubicBezTo>
                    <a:pt x="5867" y="2456"/>
                    <a:pt x="5867" y="2388"/>
                    <a:pt x="5844" y="2319"/>
                  </a:cubicBezTo>
                  <a:cubicBezTo>
                    <a:pt x="5707" y="2091"/>
                    <a:pt x="5570" y="1840"/>
                    <a:pt x="5388" y="1635"/>
                  </a:cubicBezTo>
                  <a:cubicBezTo>
                    <a:pt x="5205" y="1429"/>
                    <a:pt x="5045" y="1201"/>
                    <a:pt x="4817" y="1018"/>
                  </a:cubicBezTo>
                  <a:cubicBezTo>
                    <a:pt x="4611" y="836"/>
                    <a:pt x="4383" y="676"/>
                    <a:pt x="4132" y="516"/>
                  </a:cubicBezTo>
                  <a:cubicBezTo>
                    <a:pt x="3881" y="402"/>
                    <a:pt x="3630" y="265"/>
                    <a:pt x="3356" y="197"/>
                  </a:cubicBezTo>
                  <a:cubicBezTo>
                    <a:pt x="2920" y="69"/>
                    <a:pt x="2470" y="0"/>
                    <a:pt x="2028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4"/>
            <p:cNvSpPr/>
            <p:nvPr/>
          </p:nvSpPr>
          <p:spPr>
            <a:xfrm>
              <a:off x="7232547" y="2687107"/>
              <a:ext cx="553510" cy="545475"/>
            </a:xfrm>
            <a:custGeom>
              <a:avLst/>
              <a:gdLst/>
              <a:ahLst/>
              <a:cxnLst/>
              <a:rect l="l" t="t" r="r" b="b"/>
              <a:pathLst>
                <a:path w="30861" h="30413" extrusionOk="0">
                  <a:moveTo>
                    <a:pt x="15447" y="1"/>
                  </a:moveTo>
                  <a:cubicBezTo>
                    <a:pt x="8038" y="1"/>
                    <a:pt x="1657" y="5734"/>
                    <a:pt x="845" y="13410"/>
                  </a:cubicBezTo>
                  <a:cubicBezTo>
                    <a:pt x="0" y="21627"/>
                    <a:pt x="3584" y="29319"/>
                    <a:pt x="13650" y="30324"/>
                  </a:cubicBezTo>
                  <a:cubicBezTo>
                    <a:pt x="14249" y="30383"/>
                    <a:pt x="14834" y="30412"/>
                    <a:pt x="15406" y="30412"/>
                  </a:cubicBezTo>
                  <a:cubicBezTo>
                    <a:pt x="23827" y="30412"/>
                    <a:pt x="29202" y="24120"/>
                    <a:pt x="29993" y="16446"/>
                  </a:cubicBezTo>
                  <a:cubicBezTo>
                    <a:pt x="30860" y="8229"/>
                    <a:pt x="25017" y="902"/>
                    <a:pt x="16960" y="80"/>
                  </a:cubicBezTo>
                  <a:cubicBezTo>
                    <a:pt x="16452" y="27"/>
                    <a:pt x="15947" y="1"/>
                    <a:pt x="15447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4"/>
            <p:cNvSpPr/>
            <p:nvPr/>
          </p:nvSpPr>
          <p:spPr>
            <a:xfrm>
              <a:off x="7305428" y="2803184"/>
              <a:ext cx="375015" cy="114232"/>
            </a:xfrm>
            <a:custGeom>
              <a:avLst/>
              <a:gdLst/>
              <a:ahLst/>
              <a:cxnLst/>
              <a:rect l="l" t="t" r="r" b="b"/>
              <a:pathLst>
                <a:path w="20909" h="6369" fill="none" extrusionOk="0">
                  <a:moveTo>
                    <a:pt x="20908" y="0"/>
                  </a:moveTo>
                  <a:cubicBezTo>
                    <a:pt x="19744" y="2579"/>
                    <a:pt x="17302" y="4246"/>
                    <a:pt x="14677" y="5296"/>
                  </a:cubicBezTo>
                  <a:cubicBezTo>
                    <a:pt x="14015" y="5570"/>
                    <a:pt x="13353" y="5570"/>
                    <a:pt x="12782" y="5250"/>
                  </a:cubicBezTo>
                  <a:cubicBezTo>
                    <a:pt x="12189" y="4908"/>
                    <a:pt x="11892" y="4177"/>
                    <a:pt x="11892" y="3492"/>
                  </a:cubicBezTo>
                  <a:cubicBezTo>
                    <a:pt x="11915" y="2785"/>
                    <a:pt x="12166" y="2123"/>
                    <a:pt x="12394" y="1484"/>
                  </a:cubicBezTo>
                  <a:cubicBezTo>
                    <a:pt x="12075" y="2374"/>
                    <a:pt x="11755" y="3241"/>
                    <a:pt x="11276" y="4040"/>
                  </a:cubicBezTo>
                  <a:cubicBezTo>
                    <a:pt x="10774" y="4839"/>
                    <a:pt x="10112" y="5547"/>
                    <a:pt x="9267" y="5935"/>
                  </a:cubicBezTo>
                  <a:cubicBezTo>
                    <a:pt x="8423" y="6323"/>
                    <a:pt x="7396" y="6368"/>
                    <a:pt x="6597" y="5889"/>
                  </a:cubicBezTo>
                  <a:cubicBezTo>
                    <a:pt x="5798" y="5410"/>
                    <a:pt x="5341" y="4360"/>
                    <a:pt x="5638" y="3470"/>
                  </a:cubicBezTo>
                  <a:cubicBezTo>
                    <a:pt x="5159" y="4565"/>
                    <a:pt x="4223" y="5478"/>
                    <a:pt x="3127" y="5912"/>
                  </a:cubicBezTo>
                  <a:cubicBezTo>
                    <a:pt x="2443" y="6209"/>
                    <a:pt x="1621" y="6300"/>
                    <a:pt x="982" y="5958"/>
                  </a:cubicBezTo>
                  <a:cubicBezTo>
                    <a:pt x="343" y="5615"/>
                    <a:pt x="0" y="4679"/>
                    <a:pt x="434" y="408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4"/>
            <p:cNvSpPr/>
            <p:nvPr/>
          </p:nvSpPr>
          <p:spPr>
            <a:xfrm>
              <a:off x="7548215" y="2982097"/>
              <a:ext cx="117098" cy="118335"/>
            </a:xfrm>
            <a:custGeom>
              <a:avLst/>
              <a:gdLst/>
              <a:ahLst/>
              <a:cxnLst/>
              <a:rect l="l" t="t" r="r" b="b"/>
              <a:pathLst>
                <a:path w="6529" h="6598" extrusionOk="0">
                  <a:moveTo>
                    <a:pt x="3265" y="1"/>
                  </a:moveTo>
                  <a:cubicBezTo>
                    <a:pt x="1462" y="1"/>
                    <a:pt x="1" y="1484"/>
                    <a:pt x="1" y="3311"/>
                  </a:cubicBezTo>
                  <a:cubicBezTo>
                    <a:pt x="1" y="5114"/>
                    <a:pt x="1462" y="6597"/>
                    <a:pt x="3265" y="6597"/>
                  </a:cubicBezTo>
                  <a:cubicBezTo>
                    <a:pt x="5068" y="6597"/>
                    <a:pt x="6529" y="5114"/>
                    <a:pt x="6529" y="3311"/>
                  </a:cubicBezTo>
                  <a:cubicBezTo>
                    <a:pt x="6529" y="1484"/>
                    <a:pt x="5068" y="1"/>
                    <a:pt x="3265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4"/>
            <p:cNvSpPr/>
            <p:nvPr/>
          </p:nvSpPr>
          <p:spPr>
            <a:xfrm>
              <a:off x="7546996" y="2987012"/>
              <a:ext cx="116273" cy="117923"/>
            </a:xfrm>
            <a:custGeom>
              <a:avLst/>
              <a:gdLst/>
              <a:ahLst/>
              <a:cxnLst/>
              <a:rect l="l" t="t" r="r" b="b"/>
              <a:pathLst>
                <a:path w="6483" h="6575" extrusionOk="0">
                  <a:moveTo>
                    <a:pt x="3241" y="1"/>
                  </a:moveTo>
                  <a:cubicBezTo>
                    <a:pt x="1461" y="1"/>
                    <a:pt x="0" y="1484"/>
                    <a:pt x="0" y="3288"/>
                  </a:cubicBezTo>
                  <a:cubicBezTo>
                    <a:pt x="0" y="5091"/>
                    <a:pt x="1461" y="6574"/>
                    <a:pt x="3241" y="6574"/>
                  </a:cubicBezTo>
                  <a:cubicBezTo>
                    <a:pt x="5045" y="6574"/>
                    <a:pt x="6483" y="5091"/>
                    <a:pt x="6483" y="3288"/>
                  </a:cubicBezTo>
                  <a:cubicBezTo>
                    <a:pt x="6483" y="1484"/>
                    <a:pt x="5045" y="1"/>
                    <a:pt x="3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4"/>
            <p:cNvSpPr/>
            <p:nvPr/>
          </p:nvSpPr>
          <p:spPr>
            <a:xfrm>
              <a:off x="7549866" y="2993559"/>
              <a:ext cx="75740" cy="76582"/>
            </a:xfrm>
            <a:custGeom>
              <a:avLst/>
              <a:gdLst/>
              <a:ahLst/>
              <a:cxnLst/>
              <a:rect l="l" t="t" r="r" b="b"/>
              <a:pathLst>
                <a:path w="4223" h="4270" extrusionOk="0">
                  <a:moveTo>
                    <a:pt x="2123" y="1"/>
                  </a:moveTo>
                  <a:cubicBezTo>
                    <a:pt x="959" y="1"/>
                    <a:pt x="0" y="960"/>
                    <a:pt x="0" y="2124"/>
                  </a:cubicBezTo>
                  <a:cubicBezTo>
                    <a:pt x="0" y="3311"/>
                    <a:pt x="959" y="4269"/>
                    <a:pt x="2123" y="4269"/>
                  </a:cubicBezTo>
                  <a:cubicBezTo>
                    <a:pt x="3287" y="4269"/>
                    <a:pt x="4223" y="3311"/>
                    <a:pt x="4223" y="2124"/>
                  </a:cubicBezTo>
                  <a:cubicBezTo>
                    <a:pt x="4223" y="960"/>
                    <a:pt x="3287" y="1"/>
                    <a:pt x="212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4"/>
            <p:cNvSpPr/>
            <p:nvPr/>
          </p:nvSpPr>
          <p:spPr>
            <a:xfrm>
              <a:off x="7612917" y="3017722"/>
              <a:ext cx="27441" cy="18437"/>
            </a:xfrm>
            <a:custGeom>
              <a:avLst/>
              <a:gdLst/>
              <a:ahLst/>
              <a:cxnLst/>
              <a:rect l="l" t="t" r="r" b="b"/>
              <a:pathLst>
                <a:path w="1530" h="1028" extrusionOk="0">
                  <a:moveTo>
                    <a:pt x="776" y="1"/>
                  </a:moveTo>
                  <a:cubicBezTo>
                    <a:pt x="343" y="1"/>
                    <a:pt x="0" y="229"/>
                    <a:pt x="0" y="526"/>
                  </a:cubicBezTo>
                  <a:cubicBezTo>
                    <a:pt x="0" y="800"/>
                    <a:pt x="343" y="1028"/>
                    <a:pt x="776" y="1028"/>
                  </a:cubicBezTo>
                  <a:cubicBezTo>
                    <a:pt x="1187" y="1028"/>
                    <a:pt x="1529" y="800"/>
                    <a:pt x="1529" y="526"/>
                  </a:cubicBezTo>
                  <a:cubicBezTo>
                    <a:pt x="1529" y="229"/>
                    <a:pt x="1187" y="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4"/>
            <p:cNvSpPr/>
            <p:nvPr/>
          </p:nvSpPr>
          <p:spPr>
            <a:xfrm>
              <a:off x="7307885" y="2920265"/>
              <a:ext cx="133060" cy="118174"/>
            </a:xfrm>
            <a:custGeom>
              <a:avLst/>
              <a:gdLst/>
              <a:ahLst/>
              <a:cxnLst/>
              <a:rect l="l" t="t" r="r" b="b"/>
              <a:pathLst>
                <a:path w="7419" h="6589" extrusionOk="0">
                  <a:moveTo>
                    <a:pt x="3736" y="1"/>
                  </a:moveTo>
                  <a:cubicBezTo>
                    <a:pt x="2434" y="1"/>
                    <a:pt x="1192" y="785"/>
                    <a:pt x="685" y="2078"/>
                  </a:cubicBezTo>
                  <a:cubicBezTo>
                    <a:pt x="0" y="3767"/>
                    <a:pt x="799" y="5685"/>
                    <a:pt x="2465" y="6347"/>
                  </a:cubicBezTo>
                  <a:cubicBezTo>
                    <a:pt x="2864" y="6511"/>
                    <a:pt x="3278" y="6588"/>
                    <a:pt x="3685" y="6588"/>
                  </a:cubicBezTo>
                  <a:cubicBezTo>
                    <a:pt x="4979" y="6588"/>
                    <a:pt x="6213" y="5805"/>
                    <a:pt x="6734" y="4521"/>
                  </a:cubicBezTo>
                  <a:cubicBezTo>
                    <a:pt x="7418" y="2832"/>
                    <a:pt x="6620" y="914"/>
                    <a:pt x="4931" y="229"/>
                  </a:cubicBezTo>
                  <a:cubicBezTo>
                    <a:pt x="4540" y="74"/>
                    <a:pt x="4135" y="1"/>
                    <a:pt x="3736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4"/>
            <p:cNvSpPr/>
            <p:nvPr/>
          </p:nvSpPr>
          <p:spPr>
            <a:xfrm>
              <a:off x="7307885" y="2925539"/>
              <a:ext cx="132239" cy="117406"/>
            </a:xfrm>
            <a:custGeom>
              <a:avLst/>
              <a:gdLst/>
              <a:ahLst/>
              <a:cxnLst/>
              <a:rect l="l" t="t" r="r" b="b"/>
              <a:pathLst>
                <a:path w="7373" h="6546" extrusionOk="0">
                  <a:moveTo>
                    <a:pt x="3713" y="0"/>
                  </a:moveTo>
                  <a:cubicBezTo>
                    <a:pt x="2432" y="0"/>
                    <a:pt x="1207" y="770"/>
                    <a:pt x="685" y="2058"/>
                  </a:cubicBezTo>
                  <a:cubicBezTo>
                    <a:pt x="0" y="3747"/>
                    <a:pt x="799" y="5642"/>
                    <a:pt x="2465" y="6304"/>
                  </a:cubicBezTo>
                  <a:cubicBezTo>
                    <a:pt x="2864" y="6468"/>
                    <a:pt x="3276" y="6545"/>
                    <a:pt x="3682" y="6545"/>
                  </a:cubicBezTo>
                  <a:cubicBezTo>
                    <a:pt x="4970" y="6545"/>
                    <a:pt x="6190" y="5762"/>
                    <a:pt x="6711" y="4478"/>
                  </a:cubicBezTo>
                  <a:cubicBezTo>
                    <a:pt x="7373" y="2811"/>
                    <a:pt x="6574" y="894"/>
                    <a:pt x="4908" y="232"/>
                  </a:cubicBezTo>
                  <a:cubicBezTo>
                    <a:pt x="4517" y="75"/>
                    <a:pt x="4113" y="0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4"/>
            <p:cNvSpPr/>
            <p:nvPr/>
          </p:nvSpPr>
          <p:spPr>
            <a:xfrm>
              <a:off x="7313607" y="2936391"/>
              <a:ext cx="86001" cy="76280"/>
            </a:xfrm>
            <a:custGeom>
              <a:avLst/>
              <a:gdLst/>
              <a:ahLst/>
              <a:cxnLst/>
              <a:rect l="l" t="t" r="r" b="b"/>
              <a:pathLst>
                <a:path w="4795" h="4253" extrusionOk="0">
                  <a:moveTo>
                    <a:pt x="2417" y="0"/>
                  </a:moveTo>
                  <a:cubicBezTo>
                    <a:pt x="1582" y="0"/>
                    <a:pt x="783" y="504"/>
                    <a:pt x="435" y="1339"/>
                  </a:cubicBezTo>
                  <a:cubicBezTo>
                    <a:pt x="1" y="2435"/>
                    <a:pt x="526" y="3667"/>
                    <a:pt x="1599" y="4101"/>
                  </a:cubicBezTo>
                  <a:cubicBezTo>
                    <a:pt x="1854" y="4204"/>
                    <a:pt x="2117" y="4253"/>
                    <a:pt x="2378" y="4253"/>
                  </a:cubicBezTo>
                  <a:cubicBezTo>
                    <a:pt x="3213" y="4253"/>
                    <a:pt x="4012" y="3749"/>
                    <a:pt x="4360" y="2914"/>
                  </a:cubicBezTo>
                  <a:cubicBezTo>
                    <a:pt x="4794" y="1818"/>
                    <a:pt x="4269" y="586"/>
                    <a:pt x="3196" y="152"/>
                  </a:cubicBezTo>
                  <a:cubicBezTo>
                    <a:pt x="2941" y="49"/>
                    <a:pt x="2678" y="0"/>
                    <a:pt x="241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4"/>
            <p:cNvSpPr/>
            <p:nvPr/>
          </p:nvSpPr>
          <p:spPr>
            <a:xfrm>
              <a:off x="7380766" y="2959136"/>
              <a:ext cx="28267" cy="18510"/>
            </a:xfrm>
            <a:custGeom>
              <a:avLst/>
              <a:gdLst/>
              <a:ahLst/>
              <a:cxnLst/>
              <a:rect l="l" t="t" r="r" b="b"/>
              <a:pathLst>
                <a:path w="1576" h="1032" extrusionOk="0">
                  <a:moveTo>
                    <a:pt x="760" y="1"/>
                  </a:moveTo>
                  <a:cubicBezTo>
                    <a:pt x="375" y="1"/>
                    <a:pt x="45" y="199"/>
                    <a:pt x="23" y="459"/>
                  </a:cubicBezTo>
                  <a:cubicBezTo>
                    <a:pt x="0" y="733"/>
                    <a:pt x="320" y="1007"/>
                    <a:pt x="753" y="1030"/>
                  </a:cubicBezTo>
                  <a:cubicBezTo>
                    <a:pt x="777" y="1031"/>
                    <a:pt x="799" y="1032"/>
                    <a:pt x="822" y="1032"/>
                  </a:cubicBezTo>
                  <a:cubicBezTo>
                    <a:pt x="1204" y="1032"/>
                    <a:pt x="1531" y="853"/>
                    <a:pt x="1552" y="573"/>
                  </a:cubicBezTo>
                  <a:cubicBezTo>
                    <a:pt x="1575" y="299"/>
                    <a:pt x="1256" y="48"/>
                    <a:pt x="822" y="3"/>
                  </a:cubicBezTo>
                  <a:cubicBezTo>
                    <a:pt x="801" y="1"/>
                    <a:pt x="780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4"/>
            <p:cNvSpPr/>
            <p:nvPr/>
          </p:nvSpPr>
          <p:spPr>
            <a:xfrm>
              <a:off x="7541255" y="3072952"/>
              <a:ext cx="114644" cy="53699"/>
            </a:xfrm>
            <a:custGeom>
              <a:avLst/>
              <a:gdLst/>
              <a:ahLst/>
              <a:cxnLst/>
              <a:rect l="l" t="t" r="r" b="b"/>
              <a:pathLst>
                <a:path w="6392" h="2994" extrusionOk="0">
                  <a:moveTo>
                    <a:pt x="2459" y="0"/>
                  </a:moveTo>
                  <a:cubicBezTo>
                    <a:pt x="1199" y="0"/>
                    <a:pt x="225" y="404"/>
                    <a:pt x="115" y="1030"/>
                  </a:cubicBezTo>
                  <a:cubicBezTo>
                    <a:pt x="1" y="1829"/>
                    <a:pt x="1279" y="2674"/>
                    <a:pt x="2991" y="2925"/>
                  </a:cubicBezTo>
                  <a:cubicBezTo>
                    <a:pt x="3307" y="2972"/>
                    <a:pt x="3615" y="2994"/>
                    <a:pt x="3907" y="2994"/>
                  </a:cubicBezTo>
                  <a:cubicBezTo>
                    <a:pt x="5179" y="2994"/>
                    <a:pt x="6162" y="2574"/>
                    <a:pt x="6255" y="1943"/>
                  </a:cubicBezTo>
                  <a:cubicBezTo>
                    <a:pt x="6392" y="1144"/>
                    <a:pt x="5091" y="300"/>
                    <a:pt x="3402" y="72"/>
                  </a:cubicBezTo>
                  <a:cubicBezTo>
                    <a:pt x="3076" y="23"/>
                    <a:pt x="2759" y="0"/>
                    <a:pt x="245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4"/>
            <p:cNvSpPr/>
            <p:nvPr/>
          </p:nvSpPr>
          <p:spPr>
            <a:xfrm>
              <a:off x="7301733" y="3019731"/>
              <a:ext cx="114250" cy="53735"/>
            </a:xfrm>
            <a:custGeom>
              <a:avLst/>
              <a:gdLst/>
              <a:ahLst/>
              <a:cxnLst/>
              <a:rect l="l" t="t" r="r" b="b"/>
              <a:pathLst>
                <a:path w="6370" h="2996" extrusionOk="0">
                  <a:moveTo>
                    <a:pt x="2460" y="0"/>
                  </a:moveTo>
                  <a:cubicBezTo>
                    <a:pt x="1194" y="0"/>
                    <a:pt x="207" y="407"/>
                    <a:pt x="115" y="1053"/>
                  </a:cubicBezTo>
                  <a:cubicBezTo>
                    <a:pt x="1" y="1829"/>
                    <a:pt x="1279" y="2673"/>
                    <a:pt x="2968" y="2924"/>
                  </a:cubicBezTo>
                  <a:cubicBezTo>
                    <a:pt x="3297" y="2973"/>
                    <a:pt x="3616" y="2996"/>
                    <a:pt x="3918" y="2996"/>
                  </a:cubicBezTo>
                  <a:cubicBezTo>
                    <a:pt x="5191" y="2996"/>
                    <a:pt x="6163" y="2588"/>
                    <a:pt x="6255" y="1943"/>
                  </a:cubicBezTo>
                  <a:cubicBezTo>
                    <a:pt x="6369" y="1167"/>
                    <a:pt x="5091" y="322"/>
                    <a:pt x="3402" y="71"/>
                  </a:cubicBezTo>
                  <a:cubicBezTo>
                    <a:pt x="3078" y="23"/>
                    <a:pt x="2761" y="0"/>
                    <a:pt x="2460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4"/>
            <p:cNvSpPr/>
            <p:nvPr/>
          </p:nvSpPr>
          <p:spPr>
            <a:xfrm>
              <a:off x="7497039" y="3073006"/>
              <a:ext cx="185885" cy="119559"/>
            </a:xfrm>
            <a:custGeom>
              <a:avLst/>
              <a:gdLst/>
              <a:ahLst/>
              <a:cxnLst/>
              <a:rect l="l" t="t" r="r" b="b"/>
              <a:pathLst>
                <a:path w="10364" h="6666" extrusionOk="0">
                  <a:moveTo>
                    <a:pt x="115" y="3013"/>
                  </a:moveTo>
                  <a:cubicBezTo>
                    <a:pt x="1" y="4748"/>
                    <a:pt x="2192" y="6300"/>
                    <a:pt x="4976" y="6482"/>
                  </a:cubicBezTo>
                  <a:cubicBezTo>
                    <a:pt x="7784" y="6665"/>
                    <a:pt x="10135" y="5387"/>
                    <a:pt x="10249" y="3652"/>
                  </a:cubicBezTo>
                  <a:cubicBezTo>
                    <a:pt x="10363" y="1917"/>
                    <a:pt x="8172" y="342"/>
                    <a:pt x="5387" y="183"/>
                  </a:cubicBezTo>
                  <a:cubicBezTo>
                    <a:pt x="2580" y="0"/>
                    <a:pt x="229" y="1278"/>
                    <a:pt x="115" y="3013"/>
                  </a:cubicBezTo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4"/>
            <p:cNvSpPr/>
            <p:nvPr/>
          </p:nvSpPr>
          <p:spPr>
            <a:xfrm>
              <a:off x="7263669" y="3024251"/>
              <a:ext cx="192431" cy="121245"/>
            </a:xfrm>
            <a:custGeom>
              <a:avLst/>
              <a:gdLst/>
              <a:ahLst/>
              <a:cxnLst/>
              <a:rect l="l" t="t" r="r" b="b"/>
              <a:pathLst>
                <a:path w="10729" h="6760" extrusionOk="0">
                  <a:moveTo>
                    <a:pt x="4030" y="0"/>
                  </a:moveTo>
                  <a:cubicBezTo>
                    <a:pt x="2299" y="0"/>
                    <a:pt x="895" y="676"/>
                    <a:pt x="525" y="1851"/>
                  </a:cubicBezTo>
                  <a:cubicBezTo>
                    <a:pt x="0" y="3494"/>
                    <a:pt x="1735" y="5548"/>
                    <a:pt x="4405" y="6393"/>
                  </a:cubicBezTo>
                  <a:cubicBezTo>
                    <a:pt x="5193" y="6642"/>
                    <a:pt x="5974" y="6760"/>
                    <a:pt x="6698" y="6760"/>
                  </a:cubicBezTo>
                  <a:cubicBezTo>
                    <a:pt x="8430" y="6760"/>
                    <a:pt x="9833" y="6084"/>
                    <a:pt x="10203" y="4909"/>
                  </a:cubicBezTo>
                  <a:cubicBezTo>
                    <a:pt x="10728" y="3243"/>
                    <a:pt x="8993" y="1212"/>
                    <a:pt x="6323" y="367"/>
                  </a:cubicBezTo>
                  <a:cubicBezTo>
                    <a:pt x="5536" y="118"/>
                    <a:pt x="4754" y="0"/>
                    <a:pt x="4030" y="0"/>
                  </a:cubicBezTo>
                  <a:close/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4"/>
            <p:cNvSpPr/>
            <p:nvPr/>
          </p:nvSpPr>
          <p:spPr>
            <a:xfrm>
              <a:off x="7479837" y="3142193"/>
              <a:ext cx="35638" cy="13721"/>
            </a:xfrm>
            <a:custGeom>
              <a:avLst/>
              <a:gdLst/>
              <a:ahLst/>
              <a:cxnLst/>
              <a:rect l="l" t="t" r="r" b="b"/>
              <a:pathLst>
                <a:path w="1987" h="765" extrusionOk="0">
                  <a:moveTo>
                    <a:pt x="1918" y="1"/>
                  </a:moveTo>
                  <a:cubicBezTo>
                    <a:pt x="1667" y="229"/>
                    <a:pt x="1370" y="411"/>
                    <a:pt x="1051" y="526"/>
                  </a:cubicBezTo>
                  <a:cubicBezTo>
                    <a:pt x="832" y="603"/>
                    <a:pt x="603" y="639"/>
                    <a:pt x="378" y="639"/>
                  </a:cubicBezTo>
                  <a:cubicBezTo>
                    <a:pt x="274" y="639"/>
                    <a:pt x="171" y="631"/>
                    <a:pt x="69" y="617"/>
                  </a:cubicBezTo>
                  <a:cubicBezTo>
                    <a:pt x="47" y="617"/>
                    <a:pt x="24" y="617"/>
                    <a:pt x="1" y="640"/>
                  </a:cubicBezTo>
                  <a:cubicBezTo>
                    <a:pt x="1" y="662"/>
                    <a:pt x="24" y="708"/>
                    <a:pt x="47" y="708"/>
                  </a:cubicBezTo>
                  <a:cubicBezTo>
                    <a:pt x="189" y="746"/>
                    <a:pt x="336" y="764"/>
                    <a:pt x="484" y="764"/>
                  </a:cubicBezTo>
                  <a:cubicBezTo>
                    <a:pt x="690" y="764"/>
                    <a:pt x="897" y="729"/>
                    <a:pt x="1097" y="662"/>
                  </a:cubicBezTo>
                  <a:cubicBezTo>
                    <a:pt x="1439" y="548"/>
                    <a:pt x="1758" y="366"/>
                    <a:pt x="1987" y="69"/>
                  </a:cubicBezTo>
                  <a:cubicBezTo>
                    <a:pt x="1987" y="46"/>
                    <a:pt x="1987" y="23"/>
                    <a:pt x="1964" y="23"/>
                  </a:cubicBezTo>
                  <a:cubicBezTo>
                    <a:pt x="1964" y="1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4"/>
            <p:cNvSpPr/>
            <p:nvPr/>
          </p:nvSpPr>
          <p:spPr>
            <a:xfrm>
              <a:off x="7215757" y="2629365"/>
              <a:ext cx="586673" cy="397560"/>
            </a:xfrm>
            <a:custGeom>
              <a:avLst/>
              <a:gdLst/>
              <a:ahLst/>
              <a:cxnLst/>
              <a:rect l="l" t="t" r="r" b="b"/>
              <a:pathLst>
                <a:path w="32710" h="22166" extrusionOk="0">
                  <a:moveTo>
                    <a:pt x="13153" y="0"/>
                  </a:moveTo>
                  <a:cubicBezTo>
                    <a:pt x="12954" y="0"/>
                    <a:pt x="12754" y="4"/>
                    <a:pt x="12554" y="12"/>
                  </a:cubicBezTo>
                  <a:cubicBezTo>
                    <a:pt x="10318" y="126"/>
                    <a:pt x="8058" y="766"/>
                    <a:pt x="6232" y="2067"/>
                  </a:cubicBezTo>
                  <a:cubicBezTo>
                    <a:pt x="3561" y="3984"/>
                    <a:pt x="2055" y="7134"/>
                    <a:pt x="914" y="10215"/>
                  </a:cubicBezTo>
                  <a:cubicBezTo>
                    <a:pt x="434" y="11516"/>
                    <a:pt x="1" y="13000"/>
                    <a:pt x="594" y="14278"/>
                  </a:cubicBezTo>
                  <a:cubicBezTo>
                    <a:pt x="1125" y="15472"/>
                    <a:pt x="2469" y="16152"/>
                    <a:pt x="3777" y="16152"/>
                  </a:cubicBezTo>
                  <a:cubicBezTo>
                    <a:pt x="3819" y="16152"/>
                    <a:pt x="3861" y="16151"/>
                    <a:pt x="3904" y="16150"/>
                  </a:cubicBezTo>
                  <a:cubicBezTo>
                    <a:pt x="5250" y="16081"/>
                    <a:pt x="6506" y="15374"/>
                    <a:pt x="7487" y="14461"/>
                  </a:cubicBezTo>
                  <a:cubicBezTo>
                    <a:pt x="8469" y="13525"/>
                    <a:pt x="9199" y="12384"/>
                    <a:pt x="9930" y="11265"/>
                  </a:cubicBezTo>
                  <a:lnTo>
                    <a:pt x="9930" y="11265"/>
                  </a:lnTo>
                  <a:cubicBezTo>
                    <a:pt x="9542" y="12224"/>
                    <a:pt x="9656" y="13411"/>
                    <a:pt x="10249" y="14278"/>
                  </a:cubicBezTo>
                  <a:cubicBezTo>
                    <a:pt x="10841" y="15132"/>
                    <a:pt x="11853" y="15650"/>
                    <a:pt x="12861" y="15650"/>
                  </a:cubicBezTo>
                  <a:cubicBezTo>
                    <a:pt x="12904" y="15650"/>
                    <a:pt x="12946" y="15649"/>
                    <a:pt x="12988" y="15648"/>
                  </a:cubicBezTo>
                  <a:cubicBezTo>
                    <a:pt x="13992" y="15625"/>
                    <a:pt x="14951" y="15077"/>
                    <a:pt x="15682" y="14392"/>
                  </a:cubicBezTo>
                  <a:cubicBezTo>
                    <a:pt x="16307" y="13806"/>
                    <a:pt x="16815" y="13086"/>
                    <a:pt x="17292" y="12362"/>
                  </a:cubicBezTo>
                  <a:lnTo>
                    <a:pt x="17292" y="12362"/>
                  </a:lnTo>
                  <a:cubicBezTo>
                    <a:pt x="17051" y="12937"/>
                    <a:pt x="17232" y="13693"/>
                    <a:pt x="17713" y="14118"/>
                  </a:cubicBezTo>
                  <a:cubicBezTo>
                    <a:pt x="18104" y="14452"/>
                    <a:pt x="18597" y="14537"/>
                    <a:pt x="19103" y="14537"/>
                  </a:cubicBezTo>
                  <a:cubicBezTo>
                    <a:pt x="19394" y="14537"/>
                    <a:pt x="19689" y="14509"/>
                    <a:pt x="19973" y="14484"/>
                  </a:cubicBezTo>
                  <a:cubicBezTo>
                    <a:pt x="21365" y="14369"/>
                    <a:pt x="24857" y="11676"/>
                    <a:pt x="25702" y="9827"/>
                  </a:cubicBezTo>
                  <a:cubicBezTo>
                    <a:pt x="25999" y="12406"/>
                    <a:pt x="26136" y="13571"/>
                    <a:pt x="26638" y="16104"/>
                  </a:cubicBezTo>
                  <a:cubicBezTo>
                    <a:pt x="26957" y="17702"/>
                    <a:pt x="27528" y="19277"/>
                    <a:pt x="28509" y="20578"/>
                  </a:cubicBezTo>
                  <a:cubicBezTo>
                    <a:pt x="29044" y="21295"/>
                    <a:pt x="29761" y="22166"/>
                    <a:pt x="30438" y="22166"/>
                  </a:cubicBezTo>
                  <a:cubicBezTo>
                    <a:pt x="30773" y="22166"/>
                    <a:pt x="31098" y="21952"/>
                    <a:pt x="31385" y="21400"/>
                  </a:cubicBezTo>
                  <a:cubicBezTo>
                    <a:pt x="32024" y="20121"/>
                    <a:pt x="32390" y="18683"/>
                    <a:pt x="32481" y="17245"/>
                  </a:cubicBezTo>
                  <a:cubicBezTo>
                    <a:pt x="32709" y="14392"/>
                    <a:pt x="31933" y="11448"/>
                    <a:pt x="30404" y="9028"/>
                  </a:cubicBezTo>
                  <a:cubicBezTo>
                    <a:pt x="27893" y="5057"/>
                    <a:pt x="23648" y="2432"/>
                    <a:pt x="19174" y="1017"/>
                  </a:cubicBezTo>
                  <a:cubicBezTo>
                    <a:pt x="17220" y="414"/>
                    <a:pt x="15190" y="0"/>
                    <a:pt x="13153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4"/>
            <p:cNvSpPr/>
            <p:nvPr/>
          </p:nvSpPr>
          <p:spPr>
            <a:xfrm>
              <a:off x="7431118" y="2762644"/>
              <a:ext cx="187104" cy="70899"/>
            </a:xfrm>
            <a:custGeom>
              <a:avLst/>
              <a:gdLst/>
              <a:ahLst/>
              <a:cxnLst/>
              <a:rect l="l" t="t" r="r" b="b"/>
              <a:pathLst>
                <a:path w="10432" h="3953" extrusionOk="0">
                  <a:moveTo>
                    <a:pt x="914" y="1"/>
                  </a:moveTo>
                  <a:cubicBezTo>
                    <a:pt x="891" y="1"/>
                    <a:pt x="845" y="1"/>
                    <a:pt x="845" y="23"/>
                  </a:cubicBezTo>
                  <a:cubicBezTo>
                    <a:pt x="617" y="389"/>
                    <a:pt x="412" y="754"/>
                    <a:pt x="252" y="1142"/>
                  </a:cubicBezTo>
                  <a:cubicBezTo>
                    <a:pt x="92" y="1530"/>
                    <a:pt x="1" y="1963"/>
                    <a:pt x="24" y="2397"/>
                  </a:cubicBezTo>
                  <a:cubicBezTo>
                    <a:pt x="69" y="2831"/>
                    <a:pt x="229" y="3265"/>
                    <a:pt x="571" y="3561"/>
                  </a:cubicBezTo>
                  <a:cubicBezTo>
                    <a:pt x="886" y="3834"/>
                    <a:pt x="1296" y="3952"/>
                    <a:pt x="1697" y="3952"/>
                  </a:cubicBezTo>
                  <a:cubicBezTo>
                    <a:pt x="1732" y="3952"/>
                    <a:pt x="1768" y="3951"/>
                    <a:pt x="1804" y="3949"/>
                  </a:cubicBezTo>
                  <a:cubicBezTo>
                    <a:pt x="2671" y="3926"/>
                    <a:pt x="3447" y="3493"/>
                    <a:pt x="4132" y="2991"/>
                  </a:cubicBezTo>
                  <a:cubicBezTo>
                    <a:pt x="4567" y="2661"/>
                    <a:pt x="4972" y="2272"/>
                    <a:pt x="5328" y="1837"/>
                  </a:cubicBezTo>
                  <a:lnTo>
                    <a:pt x="5328" y="1837"/>
                  </a:lnTo>
                  <a:cubicBezTo>
                    <a:pt x="5306" y="1916"/>
                    <a:pt x="5288" y="1996"/>
                    <a:pt x="5273" y="2078"/>
                  </a:cubicBezTo>
                  <a:cubicBezTo>
                    <a:pt x="5182" y="2443"/>
                    <a:pt x="5228" y="2854"/>
                    <a:pt x="5410" y="3196"/>
                  </a:cubicBezTo>
                  <a:cubicBezTo>
                    <a:pt x="5524" y="3356"/>
                    <a:pt x="5661" y="3516"/>
                    <a:pt x="5821" y="3607"/>
                  </a:cubicBezTo>
                  <a:cubicBezTo>
                    <a:pt x="5973" y="3702"/>
                    <a:pt x="6141" y="3750"/>
                    <a:pt x="6312" y="3750"/>
                  </a:cubicBezTo>
                  <a:cubicBezTo>
                    <a:pt x="6346" y="3750"/>
                    <a:pt x="6380" y="3748"/>
                    <a:pt x="6415" y="3744"/>
                  </a:cubicBezTo>
                  <a:cubicBezTo>
                    <a:pt x="6803" y="3744"/>
                    <a:pt x="7145" y="3584"/>
                    <a:pt x="7465" y="3401"/>
                  </a:cubicBezTo>
                  <a:cubicBezTo>
                    <a:pt x="8720" y="2648"/>
                    <a:pt x="9747" y="1530"/>
                    <a:pt x="10409" y="252"/>
                  </a:cubicBezTo>
                  <a:cubicBezTo>
                    <a:pt x="10432" y="229"/>
                    <a:pt x="10432" y="183"/>
                    <a:pt x="10409" y="183"/>
                  </a:cubicBezTo>
                  <a:cubicBezTo>
                    <a:pt x="10386" y="172"/>
                    <a:pt x="10369" y="166"/>
                    <a:pt x="10355" y="166"/>
                  </a:cubicBezTo>
                  <a:cubicBezTo>
                    <a:pt x="10341" y="166"/>
                    <a:pt x="10329" y="172"/>
                    <a:pt x="10318" y="183"/>
                  </a:cubicBezTo>
                  <a:cubicBezTo>
                    <a:pt x="9633" y="1439"/>
                    <a:pt x="8606" y="2511"/>
                    <a:pt x="7373" y="3242"/>
                  </a:cubicBezTo>
                  <a:cubicBezTo>
                    <a:pt x="7077" y="3401"/>
                    <a:pt x="6734" y="3538"/>
                    <a:pt x="6392" y="3561"/>
                  </a:cubicBezTo>
                  <a:cubicBezTo>
                    <a:pt x="6072" y="3561"/>
                    <a:pt x="5753" y="3379"/>
                    <a:pt x="5593" y="3082"/>
                  </a:cubicBezTo>
                  <a:cubicBezTo>
                    <a:pt x="5433" y="2808"/>
                    <a:pt x="5410" y="2443"/>
                    <a:pt x="5479" y="2100"/>
                  </a:cubicBezTo>
                  <a:cubicBezTo>
                    <a:pt x="5547" y="1781"/>
                    <a:pt x="5707" y="1439"/>
                    <a:pt x="5844" y="1119"/>
                  </a:cubicBezTo>
                  <a:lnTo>
                    <a:pt x="5844" y="1119"/>
                  </a:lnTo>
                  <a:cubicBezTo>
                    <a:pt x="5844" y="1119"/>
                    <a:pt x="5844" y="1119"/>
                    <a:pt x="5844" y="1119"/>
                  </a:cubicBezTo>
                  <a:cubicBezTo>
                    <a:pt x="5867" y="1073"/>
                    <a:pt x="5844" y="1005"/>
                    <a:pt x="5798" y="982"/>
                  </a:cubicBezTo>
                  <a:cubicBezTo>
                    <a:pt x="5782" y="974"/>
                    <a:pt x="5762" y="968"/>
                    <a:pt x="5742" y="968"/>
                  </a:cubicBezTo>
                  <a:cubicBezTo>
                    <a:pt x="5709" y="968"/>
                    <a:pt x="5676" y="984"/>
                    <a:pt x="5661" y="1028"/>
                  </a:cubicBezTo>
                  <a:cubicBezTo>
                    <a:pt x="5660" y="1030"/>
                    <a:pt x="5658" y="1033"/>
                    <a:pt x="5656" y="1036"/>
                  </a:cubicBezTo>
                  <a:lnTo>
                    <a:pt x="5656" y="1036"/>
                  </a:lnTo>
                  <a:lnTo>
                    <a:pt x="5639" y="1028"/>
                  </a:lnTo>
                  <a:cubicBezTo>
                    <a:pt x="5624" y="1063"/>
                    <a:pt x="5608" y="1098"/>
                    <a:pt x="5593" y="1134"/>
                  </a:cubicBezTo>
                  <a:lnTo>
                    <a:pt x="5593" y="1134"/>
                  </a:lnTo>
                  <a:cubicBezTo>
                    <a:pt x="5168" y="1776"/>
                    <a:pt x="4623" y="2355"/>
                    <a:pt x="3995" y="2831"/>
                  </a:cubicBezTo>
                  <a:cubicBezTo>
                    <a:pt x="3356" y="3333"/>
                    <a:pt x="2603" y="3744"/>
                    <a:pt x="1781" y="3767"/>
                  </a:cubicBezTo>
                  <a:cubicBezTo>
                    <a:pt x="1743" y="3769"/>
                    <a:pt x="1705" y="3770"/>
                    <a:pt x="1667" y="3770"/>
                  </a:cubicBezTo>
                  <a:cubicBezTo>
                    <a:pt x="1314" y="3770"/>
                    <a:pt x="953" y="3672"/>
                    <a:pt x="685" y="3424"/>
                  </a:cubicBezTo>
                  <a:cubicBezTo>
                    <a:pt x="389" y="3173"/>
                    <a:pt x="229" y="2785"/>
                    <a:pt x="183" y="2374"/>
                  </a:cubicBezTo>
                  <a:cubicBezTo>
                    <a:pt x="92" y="1553"/>
                    <a:pt x="526" y="799"/>
                    <a:pt x="914" y="69"/>
                  </a:cubicBezTo>
                  <a:cubicBezTo>
                    <a:pt x="937" y="46"/>
                    <a:pt x="937" y="23"/>
                    <a:pt x="914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4"/>
            <p:cNvSpPr/>
            <p:nvPr/>
          </p:nvSpPr>
          <p:spPr>
            <a:xfrm>
              <a:off x="7263256" y="2783936"/>
              <a:ext cx="60604" cy="53000"/>
            </a:xfrm>
            <a:custGeom>
              <a:avLst/>
              <a:gdLst/>
              <a:ahLst/>
              <a:cxnLst/>
              <a:rect l="l" t="t" r="r" b="b"/>
              <a:pathLst>
                <a:path w="3379" h="2955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160" y="571"/>
                    <a:pt x="0" y="1119"/>
                    <a:pt x="92" y="1689"/>
                  </a:cubicBezTo>
                  <a:cubicBezTo>
                    <a:pt x="137" y="1986"/>
                    <a:pt x="229" y="2260"/>
                    <a:pt x="411" y="2488"/>
                  </a:cubicBezTo>
                  <a:cubicBezTo>
                    <a:pt x="594" y="2717"/>
                    <a:pt x="890" y="2899"/>
                    <a:pt x="1187" y="2945"/>
                  </a:cubicBezTo>
                  <a:cubicBezTo>
                    <a:pt x="1241" y="2951"/>
                    <a:pt x="1295" y="2954"/>
                    <a:pt x="1349" y="2954"/>
                  </a:cubicBezTo>
                  <a:cubicBezTo>
                    <a:pt x="1887" y="2954"/>
                    <a:pt x="2405" y="2652"/>
                    <a:pt x="2717" y="2237"/>
                  </a:cubicBezTo>
                  <a:cubicBezTo>
                    <a:pt x="3059" y="1781"/>
                    <a:pt x="3219" y="1233"/>
                    <a:pt x="3356" y="685"/>
                  </a:cubicBezTo>
                  <a:cubicBezTo>
                    <a:pt x="3378" y="662"/>
                    <a:pt x="3356" y="640"/>
                    <a:pt x="3333" y="640"/>
                  </a:cubicBezTo>
                  <a:cubicBezTo>
                    <a:pt x="3326" y="633"/>
                    <a:pt x="3317" y="630"/>
                    <a:pt x="3309" y="630"/>
                  </a:cubicBezTo>
                  <a:cubicBezTo>
                    <a:pt x="3287" y="630"/>
                    <a:pt x="3264" y="646"/>
                    <a:pt x="3264" y="662"/>
                  </a:cubicBezTo>
                  <a:cubicBezTo>
                    <a:pt x="3082" y="1187"/>
                    <a:pt x="2876" y="1689"/>
                    <a:pt x="2557" y="2100"/>
                  </a:cubicBezTo>
                  <a:cubicBezTo>
                    <a:pt x="2270" y="2469"/>
                    <a:pt x="1818" y="2727"/>
                    <a:pt x="1366" y="2727"/>
                  </a:cubicBezTo>
                  <a:cubicBezTo>
                    <a:pt x="1314" y="2727"/>
                    <a:pt x="1262" y="2724"/>
                    <a:pt x="1210" y="2717"/>
                  </a:cubicBezTo>
                  <a:cubicBezTo>
                    <a:pt x="708" y="2671"/>
                    <a:pt x="366" y="2169"/>
                    <a:pt x="274" y="1667"/>
                  </a:cubicBezTo>
                  <a:cubicBezTo>
                    <a:pt x="160" y="1142"/>
                    <a:pt x="297" y="594"/>
                    <a:pt x="434" y="69"/>
                  </a:cubicBezTo>
                  <a:cubicBezTo>
                    <a:pt x="434" y="46"/>
                    <a:pt x="411" y="23"/>
                    <a:pt x="388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4"/>
            <p:cNvSpPr/>
            <p:nvPr/>
          </p:nvSpPr>
          <p:spPr>
            <a:xfrm>
              <a:off x="7706677" y="2844118"/>
              <a:ext cx="104403" cy="143305"/>
            </a:xfrm>
            <a:custGeom>
              <a:avLst/>
              <a:gdLst/>
              <a:ahLst/>
              <a:cxnLst/>
              <a:rect l="l" t="t" r="r" b="b"/>
              <a:pathLst>
                <a:path w="5821" h="7990" extrusionOk="0">
                  <a:moveTo>
                    <a:pt x="69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0" y="1576"/>
                    <a:pt x="206" y="3105"/>
                    <a:pt x="594" y="4589"/>
                  </a:cubicBezTo>
                  <a:cubicBezTo>
                    <a:pt x="685" y="4954"/>
                    <a:pt x="799" y="5319"/>
                    <a:pt x="936" y="5684"/>
                  </a:cubicBezTo>
                  <a:cubicBezTo>
                    <a:pt x="1050" y="6049"/>
                    <a:pt x="1187" y="6437"/>
                    <a:pt x="1438" y="6757"/>
                  </a:cubicBezTo>
                  <a:cubicBezTo>
                    <a:pt x="1661" y="7020"/>
                    <a:pt x="2010" y="7248"/>
                    <a:pt x="2388" y="7248"/>
                  </a:cubicBezTo>
                  <a:cubicBezTo>
                    <a:pt x="2436" y="7248"/>
                    <a:pt x="2485" y="7244"/>
                    <a:pt x="2534" y="7236"/>
                  </a:cubicBezTo>
                  <a:cubicBezTo>
                    <a:pt x="2743" y="7215"/>
                    <a:pt x="2914" y="7099"/>
                    <a:pt x="3046" y="6939"/>
                  </a:cubicBezTo>
                  <a:lnTo>
                    <a:pt x="3046" y="6939"/>
                  </a:lnTo>
                  <a:cubicBezTo>
                    <a:pt x="3102" y="7122"/>
                    <a:pt x="3194" y="7294"/>
                    <a:pt x="3310" y="7442"/>
                  </a:cubicBezTo>
                  <a:cubicBezTo>
                    <a:pt x="3584" y="7761"/>
                    <a:pt x="3972" y="7990"/>
                    <a:pt x="4383" y="7990"/>
                  </a:cubicBezTo>
                  <a:cubicBezTo>
                    <a:pt x="4793" y="7990"/>
                    <a:pt x="5181" y="7761"/>
                    <a:pt x="5433" y="7442"/>
                  </a:cubicBezTo>
                  <a:cubicBezTo>
                    <a:pt x="5684" y="7122"/>
                    <a:pt x="5821" y="6711"/>
                    <a:pt x="5729" y="6323"/>
                  </a:cubicBezTo>
                  <a:cubicBezTo>
                    <a:pt x="5729" y="6278"/>
                    <a:pt x="5706" y="6278"/>
                    <a:pt x="5661" y="6278"/>
                  </a:cubicBezTo>
                  <a:cubicBezTo>
                    <a:pt x="5638" y="6278"/>
                    <a:pt x="5615" y="6301"/>
                    <a:pt x="5638" y="6346"/>
                  </a:cubicBezTo>
                  <a:cubicBezTo>
                    <a:pt x="5752" y="7077"/>
                    <a:pt x="5090" y="7807"/>
                    <a:pt x="4383" y="7807"/>
                  </a:cubicBezTo>
                  <a:cubicBezTo>
                    <a:pt x="3781" y="7788"/>
                    <a:pt x="3272" y="7258"/>
                    <a:pt x="3201" y="6689"/>
                  </a:cubicBezTo>
                  <a:lnTo>
                    <a:pt x="3201" y="6689"/>
                  </a:lnTo>
                  <a:cubicBezTo>
                    <a:pt x="3250" y="6557"/>
                    <a:pt x="3262" y="6408"/>
                    <a:pt x="3218" y="6278"/>
                  </a:cubicBezTo>
                  <a:cubicBezTo>
                    <a:pt x="3196" y="6232"/>
                    <a:pt x="3173" y="6209"/>
                    <a:pt x="3150" y="6209"/>
                  </a:cubicBezTo>
                  <a:cubicBezTo>
                    <a:pt x="3137" y="6205"/>
                    <a:pt x="3126" y="6203"/>
                    <a:pt x="3115" y="6203"/>
                  </a:cubicBezTo>
                  <a:cubicBezTo>
                    <a:pt x="3066" y="6203"/>
                    <a:pt x="3032" y="6240"/>
                    <a:pt x="3013" y="6278"/>
                  </a:cubicBezTo>
                  <a:cubicBezTo>
                    <a:pt x="2986" y="6398"/>
                    <a:pt x="2979" y="6521"/>
                    <a:pt x="2989" y="6642"/>
                  </a:cubicBezTo>
                  <a:lnTo>
                    <a:pt x="2989" y="6642"/>
                  </a:lnTo>
                  <a:cubicBezTo>
                    <a:pt x="2908" y="6833"/>
                    <a:pt x="2719" y="6993"/>
                    <a:pt x="2511" y="7008"/>
                  </a:cubicBezTo>
                  <a:cubicBezTo>
                    <a:pt x="2462" y="7018"/>
                    <a:pt x="2413" y="7023"/>
                    <a:pt x="2365" y="7023"/>
                  </a:cubicBezTo>
                  <a:cubicBezTo>
                    <a:pt x="2073" y="7023"/>
                    <a:pt x="1794" y="6855"/>
                    <a:pt x="1598" y="6620"/>
                  </a:cubicBezTo>
                  <a:cubicBezTo>
                    <a:pt x="1370" y="6346"/>
                    <a:pt x="1233" y="5981"/>
                    <a:pt x="1119" y="5639"/>
                  </a:cubicBezTo>
                  <a:cubicBezTo>
                    <a:pt x="982" y="5273"/>
                    <a:pt x="867" y="4908"/>
                    <a:pt x="776" y="4543"/>
                  </a:cubicBezTo>
                  <a:cubicBezTo>
                    <a:pt x="365" y="3082"/>
                    <a:pt x="160" y="1576"/>
                    <a:pt x="114" y="46"/>
                  </a:cubicBezTo>
                  <a:cubicBezTo>
                    <a:pt x="114" y="24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4"/>
            <p:cNvSpPr/>
            <p:nvPr/>
          </p:nvSpPr>
          <p:spPr>
            <a:xfrm>
              <a:off x="7340640" y="2644971"/>
              <a:ext cx="92942" cy="77589"/>
            </a:xfrm>
            <a:custGeom>
              <a:avLst/>
              <a:gdLst/>
              <a:ahLst/>
              <a:cxnLst/>
              <a:rect l="l" t="t" r="r" b="b"/>
              <a:pathLst>
                <a:path w="5182" h="4326" extrusionOk="0">
                  <a:moveTo>
                    <a:pt x="1646" y="0"/>
                  </a:moveTo>
                  <a:cubicBezTo>
                    <a:pt x="1636" y="0"/>
                    <a:pt x="1628" y="3"/>
                    <a:pt x="1621" y="10"/>
                  </a:cubicBezTo>
                  <a:cubicBezTo>
                    <a:pt x="1233" y="284"/>
                    <a:pt x="845" y="535"/>
                    <a:pt x="525" y="923"/>
                  </a:cubicBezTo>
                  <a:cubicBezTo>
                    <a:pt x="206" y="1288"/>
                    <a:pt x="0" y="1790"/>
                    <a:pt x="69" y="2292"/>
                  </a:cubicBezTo>
                  <a:cubicBezTo>
                    <a:pt x="92" y="2543"/>
                    <a:pt x="183" y="2794"/>
                    <a:pt x="365" y="2977"/>
                  </a:cubicBezTo>
                  <a:cubicBezTo>
                    <a:pt x="525" y="3182"/>
                    <a:pt x="776" y="3296"/>
                    <a:pt x="1027" y="3342"/>
                  </a:cubicBezTo>
                  <a:cubicBezTo>
                    <a:pt x="1069" y="3346"/>
                    <a:pt x="1110" y="3347"/>
                    <a:pt x="1151" y="3347"/>
                  </a:cubicBezTo>
                  <a:cubicBezTo>
                    <a:pt x="1444" y="3347"/>
                    <a:pt x="1727" y="3257"/>
                    <a:pt x="1969" y="3105"/>
                  </a:cubicBezTo>
                  <a:lnTo>
                    <a:pt x="1969" y="3105"/>
                  </a:lnTo>
                  <a:cubicBezTo>
                    <a:pt x="1965" y="3138"/>
                    <a:pt x="1963" y="3172"/>
                    <a:pt x="1963" y="3205"/>
                  </a:cubicBezTo>
                  <a:cubicBezTo>
                    <a:pt x="1963" y="3411"/>
                    <a:pt x="2009" y="3616"/>
                    <a:pt x="2123" y="3799"/>
                  </a:cubicBezTo>
                  <a:cubicBezTo>
                    <a:pt x="2337" y="4163"/>
                    <a:pt x="2752" y="4326"/>
                    <a:pt x="3142" y="4326"/>
                  </a:cubicBezTo>
                  <a:cubicBezTo>
                    <a:pt x="3168" y="4326"/>
                    <a:pt x="3193" y="4325"/>
                    <a:pt x="3219" y="4324"/>
                  </a:cubicBezTo>
                  <a:cubicBezTo>
                    <a:pt x="3630" y="4301"/>
                    <a:pt x="4018" y="4141"/>
                    <a:pt x="4337" y="3913"/>
                  </a:cubicBezTo>
                  <a:cubicBezTo>
                    <a:pt x="4657" y="3662"/>
                    <a:pt x="4908" y="3365"/>
                    <a:pt x="5159" y="3091"/>
                  </a:cubicBezTo>
                  <a:cubicBezTo>
                    <a:pt x="5182" y="3068"/>
                    <a:pt x="5182" y="3023"/>
                    <a:pt x="5159" y="3000"/>
                  </a:cubicBezTo>
                  <a:cubicBezTo>
                    <a:pt x="5136" y="3000"/>
                    <a:pt x="5113" y="3000"/>
                    <a:pt x="5090" y="3023"/>
                  </a:cubicBezTo>
                  <a:cubicBezTo>
                    <a:pt x="4816" y="3296"/>
                    <a:pt x="4543" y="3548"/>
                    <a:pt x="4246" y="3776"/>
                  </a:cubicBezTo>
                  <a:cubicBezTo>
                    <a:pt x="3926" y="3981"/>
                    <a:pt x="3584" y="4118"/>
                    <a:pt x="3219" y="4118"/>
                  </a:cubicBezTo>
                  <a:cubicBezTo>
                    <a:pt x="3193" y="4120"/>
                    <a:pt x="3167" y="4121"/>
                    <a:pt x="3141" y="4121"/>
                  </a:cubicBezTo>
                  <a:cubicBezTo>
                    <a:pt x="2802" y="4121"/>
                    <a:pt x="2475" y="3981"/>
                    <a:pt x="2306" y="3685"/>
                  </a:cubicBezTo>
                  <a:cubicBezTo>
                    <a:pt x="2123" y="3411"/>
                    <a:pt x="2123" y="2977"/>
                    <a:pt x="2374" y="2772"/>
                  </a:cubicBezTo>
                  <a:lnTo>
                    <a:pt x="2364" y="2761"/>
                  </a:lnTo>
                  <a:lnTo>
                    <a:pt x="2364" y="2761"/>
                  </a:lnTo>
                  <a:cubicBezTo>
                    <a:pt x="2367" y="2757"/>
                    <a:pt x="2371" y="2753"/>
                    <a:pt x="2374" y="2749"/>
                  </a:cubicBezTo>
                  <a:cubicBezTo>
                    <a:pt x="2420" y="2703"/>
                    <a:pt x="2420" y="2657"/>
                    <a:pt x="2374" y="2612"/>
                  </a:cubicBezTo>
                  <a:cubicBezTo>
                    <a:pt x="2351" y="2589"/>
                    <a:pt x="2323" y="2578"/>
                    <a:pt x="2294" y="2578"/>
                  </a:cubicBezTo>
                  <a:cubicBezTo>
                    <a:pt x="2266" y="2578"/>
                    <a:pt x="2237" y="2589"/>
                    <a:pt x="2214" y="2612"/>
                  </a:cubicBezTo>
                  <a:cubicBezTo>
                    <a:pt x="2174" y="2646"/>
                    <a:pt x="2138" y="2686"/>
                    <a:pt x="2107" y="2731"/>
                  </a:cubicBezTo>
                  <a:lnTo>
                    <a:pt x="2107" y="2731"/>
                  </a:lnTo>
                  <a:cubicBezTo>
                    <a:pt x="1857" y="2979"/>
                    <a:pt x="1508" y="3143"/>
                    <a:pt x="1162" y="3143"/>
                  </a:cubicBezTo>
                  <a:cubicBezTo>
                    <a:pt x="1125" y="3143"/>
                    <a:pt x="1087" y="3141"/>
                    <a:pt x="1050" y="3137"/>
                  </a:cubicBezTo>
                  <a:cubicBezTo>
                    <a:pt x="845" y="3114"/>
                    <a:pt x="639" y="3023"/>
                    <a:pt x="502" y="2863"/>
                  </a:cubicBezTo>
                  <a:cubicBezTo>
                    <a:pt x="343" y="2703"/>
                    <a:pt x="274" y="2498"/>
                    <a:pt x="229" y="2269"/>
                  </a:cubicBezTo>
                  <a:cubicBezTo>
                    <a:pt x="183" y="1813"/>
                    <a:pt x="343" y="1356"/>
                    <a:pt x="639" y="1014"/>
                  </a:cubicBezTo>
                  <a:cubicBezTo>
                    <a:pt x="936" y="649"/>
                    <a:pt x="1301" y="375"/>
                    <a:pt x="1689" y="101"/>
                  </a:cubicBezTo>
                  <a:cubicBezTo>
                    <a:pt x="1712" y="78"/>
                    <a:pt x="1712" y="55"/>
                    <a:pt x="1712" y="32"/>
                  </a:cubicBezTo>
                  <a:cubicBezTo>
                    <a:pt x="1696" y="16"/>
                    <a:pt x="1669" y="0"/>
                    <a:pt x="1646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4"/>
            <p:cNvSpPr/>
            <p:nvPr/>
          </p:nvSpPr>
          <p:spPr>
            <a:xfrm>
              <a:off x="7748436" y="2785981"/>
              <a:ext cx="60192" cy="72765"/>
            </a:xfrm>
            <a:custGeom>
              <a:avLst/>
              <a:gdLst/>
              <a:ahLst/>
              <a:cxnLst/>
              <a:rect l="l" t="t" r="r" b="b"/>
              <a:pathLst>
                <a:path w="3356" h="4057" extrusionOk="0">
                  <a:moveTo>
                    <a:pt x="46" y="1"/>
                  </a:moveTo>
                  <a:cubicBezTo>
                    <a:pt x="23" y="1"/>
                    <a:pt x="0" y="23"/>
                    <a:pt x="23" y="46"/>
                  </a:cubicBezTo>
                  <a:cubicBezTo>
                    <a:pt x="160" y="1028"/>
                    <a:pt x="525" y="1964"/>
                    <a:pt x="1027" y="2808"/>
                  </a:cubicBezTo>
                  <a:cubicBezTo>
                    <a:pt x="1279" y="3242"/>
                    <a:pt x="1552" y="3675"/>
                    <a:pt x="2032" y="3949"/>
                  </a:cubicBezTo>
                  <a:cubicBezTo>
                    <a:pt x="2174" y="4021"/>
                    <a:pt x="2344" y="4056"/>
                    <a:pt x="2512" y="4056"/>
                  </a:cubicBezTo>
                  <a:cubicBezTo>
                    <a:pt x="2613" y="4056"/>
                    <a:pt x="2714" y="4043"/>
                    <a:pt x="2808" y="4018"/>
                  </a:cubicBezTo>
                  <a:cubicBezTo>
                    <a:pt x="3059" y="3949"/>
                    <a:pt x="3287" y="3744"/>
                    <a:pt x="3356" y="3493"/>
                  </a:cubicBezTo>
                  <a:cubicBezTo>
                    <a:pt x="3356" y="3470"/>
                    <a:pt x="3333" y="3424"/>
                    <a:pt x="3310" y="3424"/>
                  </a:cubicBezTo>
                  <a:cubicBezTo>
                    <a:pt x="3287" y="3424"/>
                    <a:pt x="3264" y="3424"/>
                    <a:pt x="3241" y="3447"/>
                  </a:cubicBezTo>
                  <a:cubicBezTo>
                    <a:pt x="3173" y="3675"/>
                    <a:pt x="2968" y="3812"/>
                    <a:pt x="2762" y="3858"/>
                  </a:cubicBezTo>
                  <a:cubicBezTo>
                    <a:pt x="2690" y="3872"/>
                    <a:pt x="2618" y="3880"/>
                    <a:pt x="2547" y="3880"/>
                  </a:cubicBezTo>
                  <a:cubicBezTo>
                    <a:pt x="2394" y="3880"/>
                    <a:pt x="2248" y="3845"/>
                    <a:pt x="2123" y="3767"/>
                  </a:cubicBezTo>
                  <a:cubicBezTo>
                    <a:pt x="1712" y="3538"/>
                    <a:pt x="1461" y="3105"/>
                    <a:pt x="1210" y="2717"/>
                  </a:cubicBezTo>
                  <a:cubicBezTo>
                    <a:pt x="708" y="1895"/>
                    <a:pt x="343" y="982"/>
                    <a:pt x="114" y="46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4"/>
            <p:cNvSpPr/>
            <p:nvPr/>
          </p:nvSpPr>
          <p:spPr>
            <a:xfrm>
              <a:off x="7513004" y="2668990"/>
              <a:ext cx="67563" cy="40499"/>
            </a:xfrm>
            <a:custGeom>
              <a:avLst/>
              <a:gdLst/>
              <a:ahLst/>
              <a:cxnLst/>
              <a:rect l="l" t="t" r="r" b="b"/>
              <a:pathLst>
                <a:path w="3767" h="2258" extrusionOk="0">
                  <a:moveTo>
                    <a:pt x="711" y="0"/>
                  </a:moveTo>
                  <a:cubicBezTo>
                    <a:pt x="697" y="0"/>
                    <a:pt x="686" y="6"/>
                    <a:pt x="686" y="17"/>
                  </a:cubicBezTo>
                  <a:cubicBezTo>
                    <a:pt x="366" y="360"/>
                    <a:pt x="24" y="771"/>
                    <a:pt x="24" y="1296"/>
                  </a:cubicBezTo>
                  <a:cubicBezTo>
                    <a:pt x="1" y="1547"/>
                    <a:pt x="92" y="1821"/>
                    <a:pt x="275" y="2003"/>
                  </a:cubicBezTo>
                  <a:cubicBezTo>
                    <a:pt x="480" y="2186"/>
                    <a:pt x="754" y="2254"/>
                    <a:pt x="1005" y="2254"/>
                  </a:cubicBezTo>
                  <a:cubicBezTo>
                    <a:pt x="1047" y="2256"/>
                    <a:pt x="1089" y="2257"/>
                    <a:pt x="1130" y="2257"/>
                  </a:cubicBezTo>
                  <a:cubicBezTo>
                    <a:pt x="1568" y="2257"/>
                    <a:pt x="2003" y="2153"/>
                    <a:pt x="2420" y="2049"/>
                  </a:cubicBezTo>
                  <a:cubicBezTo>
                    <a:pt x="2877" y="1912"/>
                    <a:pt x="3310" y="1729"/>
                    <a:pt x="3721" y="1501"/>
                  </a:cubicBezTo>
                  <a:cubicBezTo>
                    <a:pt x="3744" y="1478"/>
                    <a:pt x="3767" y="1455"/>
                    <a:pt x="3744" y="1433"/>
                  </a:cubicBezTo>
                  <a:cubicBezTo>
                    <a:pt x="3744" y="1416"/>
                    <a:pt x="3721" y="1400"/>
                    <a:pt x="3700" y="1400"/>
                  </a:cubicBezTo>
                  <a:cubicBezTo>
                    <a:pt x="3691" y="1400"/>
                    <a:pt x="3682" y="1403"/>
                    <a:pt x="3676" y="1410"/>
                  </a:cubicBezTo>
                  <a:cubicBezTo>
                    <a:pt x="3242" y="1592"/>
                    <a:pt x="2808" y="1752"/>
                    <a:pt x="2375" y="1843"/>
                  </a:cubicBezTo>
                  <a:cubicBezTo>
                    <a:pt x="1918" y="1957"/>
                    <a:pt x="1439" y="2049"/>
                    <a:pt x="1005" y="2049"/>
                  </a:cubicBezTo>
                  <a:cubicBezTo>
                    <a:pt x="777" y="2049"/>
                    <a:pt x="571" y="1980"/>
                    <a:pt x="434" y="1843"/>
                  </a:cubicBezTo>
                  <a:cubicBezTo>
                    <a:pt x="275" y="1729"/>
                    <a:pt x="206" y="1501"/>
                    <a:pt x="206" y="1296"/>
                  </a:cubicBezTo>
                  <a:cubicBezTo>
                    <a:pt x="183" y="862"/>
                    <a:pt x="480" y="451"/>
                    <a:pt x="754" y="86"/>
                  </a:cubicBezTo>
                  <a:cubicBezTo>
                    <a:pt x="777" y="63"/>
                    <a:pt x="777" y="40"/>
                    <a:pt x="754" y="17"/>
                  </a:cubicBezTo>
                  <a:cubicBezTo>
                    <a:pt x="743" y="6"/>
                    <a:pt x="725" y="0"/>
                    <a:pt x="711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4"/>
            <p:cNvSpPr/>
            <p:nvPr/>
          </p:nvSpPr>
          <p:spPr>
            <a:xfrm>
              <a:off x="7629689" y="3175360"/>
              <a:ext cx="72496" cy="47852"/>
            </a:xfrm>
            <a:custGeom>
              <a:avLst/>
              <a:gdLst/>
              <a:ahLst/>
              <a:cxnLst/>
              <a:rect l="l" t="t" r="r" b="b"/>
              <a:pathLst>
                <a:path w="4042" h="2668" extrusionOk="0">
                  <a:moveTo>
                    <a:pt x="3995" y="0"/>
                  </a:moveTo>
                  <a:cubicBezTo>
                    <a:pt x="3973" y="0"/>
                    <a:pt x="3950" y="23"/>
                    <a:pt x="3927" y="46"/>
                  </a:cubicBezTo>
                  <a:cubicBezTo>
                    <a:pt x="3676" y="845"/>
                    <a:pt x="3151" y="1530"/>
                    <a:pt x="2443" y="1986"/>
                  </a:cubicBezTo>
                  <a:cubicBezTo>
                    <a:pt x="1892" y="2335"/>
                    <a:pt x="1223" y="2522"/>
                    <a:pt x="554" y="2522"/>
                  </a:cubicBezTo>
                  <a:cubicBezTo>
                    <a:pt x="392" y="2522"/>
                    <a:pt x="230" y="2511"/>
                    <a:pt x="69" y="2488"/>
                  </a:cubicBezTo>
                  <a:cubicBezTo>
                    <a:pt x="47" y="2488"/>
                    <a:pt x="24" y="2488"/>
                    <a:pt x="1" y="2534"/>
                  </a:cubicBezTo>
                  <a:cubicBezTo>
                    <a:pt x="1" y="2557"/>
                    <a:pt x="24" y="2580"/>
                    <a:pt x="47" y="2580"/>
                  </a:cubicBezTo>
                  <a:cubicBezTo>
                    <a:pt x="291" y="2639"/>
                    <a:pt x="543" y="2668"/>
                    <a:pt x="795" y="2668"/>
                  </a:cubicBezTo>
                  <a:cubicBezTo>
                    <a:pt x="1415" y="2668"/>
                    <a:pt x="2038" y="2493"/>
                    <a:pt x="2557" y="2169"/>
                  </a:cubicBezTo>
                  <a:cubicBezTo>
                    <a:pt x="3311" y="1689"/>
                    <a:pt x="3858" y="913"/>
                    <a:pt x="4041" y="69"/>
                  </a:cubicBezTo>
                  <a:cubicBezTo>
                    <a:pt x="4041" y="46"/>
                    <a:pt x="4018" y="23"/>
                    <a:pt x="3995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4"/>
            <p:cNvSpPr/>
            <p:nvPr/>
          </p:nvSpPr>
          <p:spPr>
            <a:xfrm>
              <a:off x="7697655" y="2669977"/>
              <a:ext cx="82719" cy="74397"/>
            </a:xfrm>
            <a:custGeom>
              <a:avLst/>
              <a:gdLst/>
              <a:ahLst/>
              <a:cxnLst/>
              <a:rect l="l" t="t" r="r" b="b"/>
              <a:pathLst>
                <a:path w="4612" h="4148" extrusionOk="0">
                  <a:moveTo>
                    <a:pt x="3869" y="0"/>
                  </a:moveTo>
                  <a:cubicBezTo>
                    <a:pt x="3803" y="0"/>
                    <a:pt x="3737" y="10"/>
                    <a:pt x="3676" y="31"/>
                  </a:cubicBezTo>
                  <a:cubicBezTo>
                    <a:pt x="3470" y="76"/>
                    <a:pt x="3288" y="213"/>
                    <a:pt x="3128" y="328"/>
                  </a:cubicBezTo>
                  <a:cubicBezTo>
                    <a:pt x="1941" y="1218"/>
                    <a:pt x="891" y="2291"/>
                    <a:pt x="1" y="3477"/>
                  </a:cubicBezTo>
                  <a:lnTo>
                    <a:pt x="206" y="4048"/>
                  </a:lnTo>
                  <a:cubicBezTo>
                    <a:pt x="638" y="4114"/>
                    <a:pt x="1076" y="4148"/>
                    <a:pt x="1515" y="4148"/>
                  </a:cubicBezTo>
                  <a:cubicBezTo>
                    <a:pt x="2284" y="4148"/>
                    <a:pt x="3057" y="4046"/>
                    <a:pt x="3813" y="3843"/>
                  </a:cubicBezTo>
                  <a:cubicBezTo>
                    <a:pt x="4018" y="3797"/>
                    <a:pt x="4224" y="3729"/>
                    <a:pt x="4383" y="3569"/>
                  </a:cubicBezTo>
                  <a:cubicBezTo>
                    <a:pt x="4543" y="3432"/>
                    <a:pt x="4612" y="3181"/>
                    <a:pt x="4498" y="2998"/>
                  </a:cubicBezTo>
                  <a:cubicBezTo>
                    <a:pt x="4405" y="2853"/>
                    <a:pt x="4245" y="2807"/>
                    <a:pt x="4069" y="2807"/>
                  </a:cubicBezTo>
                  <a:cubicBezTo>
                    <a:pt x="3939" y="2807"/>
                    <a:pt x="3802" y="2832"/>
                    <a:pt x="3676" y="2861"/>
                  </a:cubicBezTo>
                  <a:cubicBezTo>
                    <a:pt x="2649" y="3135"/>
                    <a:pt x="1622" y="3386"/>
                    <a:pt x="594" y="3660"/>
                  </a:cubicBezTo>
                  <a:cubicBezTo>
                    <a:pt x="1827" y="3044"/>
                    <a:pt x="2968" y="2245"/>
                    <a:pt x="3950" y="1263"/>
                  </a:cubicBezTo>
                  <a:cubicBezTo>
                    <a:pt x="4087" y="1104"/>
                    <a:pt x="4246" y="967"/>
                    <a:pt x="4315" y="761"/>
                  </a:cubicBezTo>
                  <a:cubicBezTo>
                    <a:pt x="4406" y="579"/>
                    <a:pt x="4383" y="328"/>
                    <a:pt x="4269" y="168"/>
                  </a:cubicBezTo>
                  <a:cubicBezTo>
                    <a:pt x="4173" y="56"/>
                    <a:pt x="4022" y="0"/>
                    <a:pt x="3869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4"/>
            <p:cNvSpPr/>
            <p:nvPr/>
          </p:nvSpPr>
          <p:spPr>
            <a:xfrm>
              <a:off x="7600629" y="2895439"/>
              <a:ext cx="109371" cy="107667"/>
            </a:xfrm>
            <a:custGeom>
              <a:avLst/>
              <a:gdLst/>
              <a:ahLst/>
              <a:cxnLst/>
              <a:rect l="l" t="t" r="r" b="b"/>
              <a:pathLst>
                <a:path w="6098" h="6003" extrusionOk="0">
                  <a:moveTo>
                    <a:pt x="2292" y="0"/>
                  </a:moveTo>
                  <a:cubicBezTo>
                    <a:pt x="2198" y="0"/>
                    <a:pt x="2104" y="12"/>
                    <a:pt x="2009" y="39"/>
                  </a:cubicBezTo>
                  <a:cubicBezTo>
                    <a:pt x="0" y="609"/>
                    <a:pt x="3059" y="4398"/>
                    <a:pt x="3561" y="4900"/>
                  </a:cubicBezTo>
                  <a:cubicBezTo>
                    <a:pt x="3865" y="5218"/>
                    <a:pt x="4882" y="6003"/>
                    <a:pt x="5506" y="6003"/>
                  </a:cubicBezTo>
                  <a:cubicBezTo>
                    <a:pt x="5868" y="6003"/>
                    <a:pt x="6098" y="5739"/>
                    <a:pt x="5981" y="4969"/>
                  </a:cubicBezTo>
                  <a:cubicBezTo>
                    <a:pt x="5981" y="4969"/>
                    <a:pt x="4179" y="0"/>
                    <a:pt x="2292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4"/>
            <p:cNvSpPr/>
            <p:nvPr/>
          </p:nvSpPr>
          <p:spPr>
            <a:xfrm>
              <a:off x="7308513" y="2832638"/>
              <a:ext cx="148399" cy="68568"/>
            </a:xfrm>
            <a:custGeom>
              <a:avLst/>
              <a:gdLst/>
              <a:ahLst/>
              <a:cxnLst/>
              <a:rect l="l" t="t" r="r" b="b"/>
              <a:pathLst>
                <a:path w="8274" h="3823" extrusionOk="0">
                  <a:moveTo>
                    <a:pt x="5912" y="1"/>
                  </a:moveTo>
                  <a:cubicBezTo>
                    <a:pt x="4032" y="1"/>
                    <a:pt x="901" y="2490"/>
                    <a:pt x="901" y="2490"/>
                  </a:cubicBezTo>
                  <a:cubicBezTo>
                    <a:pt x="0" y="3571"/>
                    <a:pt x="897" y="3822"/>
                    <a:pt x="1811" y="3822"/>
                  </a:cubicBezTo>
                  <a:cubicBezTo>
                    <a:pt x="2286" y="3822"/>
                    <a:pt x="2767" y="3754"/>
                    <a:pt x="3001" y="3699"/>
                  </a:cubicBezTo>
                  <a:cubicBezTo>
                    <a:pt x="3686" y="3540"/>
                    <a:pt x="8274" y="1896"/>
                    <a:pt x="6881" y="367"/>
                  </a:cubicBezTo>
                  <a:cubicBezTo>
                    <a:pt x="6638" y="108"/>
                    <a:pt x="6302" y="1"/>
                    <a:pt x="5912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4"/>
            <p:cNvSpPr/>
            <p:nvPr/>
          </p:nvSpPr>
          <p:spPr>
            <a:xfrm>
              <a:off x="7426203" y="3017309"/>
              <a:ext cx="61429" cy="61429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462" y="0"/>
                  </a:moveTo>
                  <a:cubicBezTo>
                    <a:pt x="1185" y="0"/>
                    <a:pt x="929" y="172"/>
                    <a:pt x="708" y="663"/>
                  </a:cubicBezTo>
                  <a:cubicBezTo>
                    <a:pt x="1" y="2261"/>
                    <a:pt x="2260" y="3425"/>
                    <a:pt x="2260" y="3425"/>
                  </a:cubicBezTo>
                  <a:lnTo>
                    <a:pt x="3425" y="914"/>
                  </a:lnTo>
                  <a:cubicBezTo>
                    <a:pt x="2781" y="835"/>
                    <a:pt x="2072" y="0"/>
                    <a:pt x="1462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4"/>
            <p:cNvSpPr/>
            <p:nvPr/>
          </p:nvSpPr>
          <p:spPr>
            <a:xfrm>
              <a:off x="7433988" y="2945252"/>
              <a:ext cx="81479" cy="134566"/>
            </a:xfrm>
            <a:custGeom>
              <a:avLst/>
              <a:gdLst/>
              <a:ahLst/>
              <a:cxnLst/>
              <a:rect l="l" t="t" r="r" b="b"/>
              <a:pathLst>
                <a:path w="4543" h="7503" extrusionOk="0">
                  <a:moveTo>
                    <a:pt x="4474" y="1"/>
                  </a:moveTo>
                  <a:cubicBezTo>
                    <a:pt x="4451" y="1"/>
                    <a:pt x="4429" y="23"/>
                    <a:pt x="4406" y="69"/>
                  </a:cubicBezTo>
                  <a:cubicBezTo>
                    <a:pt x="4269" y="1051"/>
                    <a:pt x="4086" y="2032"/>
                    <a:pt x="3858" y="2991"/>
                  </a:cubicBezTo>
                  <a:cubicBezTo>
                    <a:pt x="3721" y="3447"/>
                    <a:pt x="3584" y="3949"/>
                    <a:pt x="3379" y="4360"/>
                  </a:cubicBezTo>
                  <a:cubicBezTo>
                    <a:pt x="3292" y="4556"/>
                    <a:pt x="3142" y="4773"/>
                    <a:pt x="3030" y="4773"/>
                  </a:cubicBezTo>
                  <a:cubicBezTo>
                    <a:pt x="3024" y="4773"/>
                    <a:pt x="3019" y="4772"/>
                    <a:pt x="3013" y="4771"/>
                  </a:cubicBezTo>
                  <a:cubicBezTo>
                    <a:pt x="2808" y="4771"/>
                    <a:pt x="2580" y="4634"/>
                    <a:pt x="2374" y="4520"/>
                  </a:cubicBezTo>
                  <a:cubicBezTo>
                    <a:pt x="2169" y="4383"/>
                    <a:pt x="1963" y="4246"/>
                    <a:pt x="1758" y="4132"/>
                  </a:cubicBezTo>
                  <a:cubicBezTo>
                    <a:pt x="1547" y="4005"/>
                    <a:pt x="1316" y="3878"/>
                    <a:pt x="1029" y="3878"/>
                  </a:cubicBezTo>
                  <a:cubicBezTo>
                    <a:pt x="1006" y="3878"/>
                    <a:pt x="983" y="3879"/>
                    <a:pt x="959" y="3881"/>
                  </a:cubicBezTo>
                  <a:cubicBezTo>
                    <a:pt x="640" y="3904"/>
                    <a:pt x="411" y="4155"/>
                    <a:pt x="274" y="4383"/>
                  </a:cubicBezTo>
                  <a:cubicBezTo>
                    <a:pt x="229" y="4497"/>
                    <a:pt x="160" y="4611"/>
                    <a:pt x="115" y="4748"/>
                  </a:cubicBezTo>
                  <a:lnTo>
                    <a:pt x="46" y="4931"/>
                  </a:lnTo>
                  <a:cubicBezTo>
                    <a:pt x="46" y="4999"/>
                    <a:pt x="46" y="5068"/>
                    <a:pt x="23" y="5136"/>
                  </a:cubicBezTo>
                  <a:cubicBezTo>
                    <a:pt x="0" y="5273"/>
                    <a:pt x="23" y="5410"/>
                    <a:pt x="46" y="5547"/>
                  </a:cubicBezTo>
                  <a:cubicBezTo>
                    <a:pt x="69" y="5661"/>
                    <a:pt x="92" y="5798"/>
                    <a:pt x="160" y="5935"/>
                  </a:cubicBezTo>
                  <a:cubicBezTo>
                    <a:pt x="252" y="6163"/>
                    <a:pt x="411" y="6392"/>
                    <a:pt x="571" y="6574"/>
                  </a:cubicBezTo>
                  <a:cubicBezTo>
                    <a:pt x="913" y="6962"/>
                    <a:pt x="1347" y="7259"/>
                    <a:pt x="1781" y="7487"/>
                  </a:cubicBezTo>
                  <a:cubicBezTo>
                    <a:pt x="1800" y="7497"/>
                    <a:pt x="1815" y="7502"/>
                    <a:pt x="1827" y="7502"/>
                  </a:cubicBezTo>
                  <a:cubicBezTo>
                    <a:pt x="1845" y="7502"/>
                    <a:pt x="1859" y="7491"/>
                    <a:pt x="1872" y="7464"/>
                  </a:cubicBezTo>
                  <a:cubicBezTo>
                    <a:pt x="1895" y="7442"/>
                    <a:pt x="1872" y="7396"/>
                    <a:pt x="1849" y="7396"/>
                  </a:cubicBezTo>
                  <a:cubicBezTo>
                    <a:pt x="1416" y="7145"/>
                    <a:pt x="1028" y="6825"/>
                    <a:pt x="731" y="6437"/>
                  </a:cubicBezTo>
                  <a:cubicBezTo>
                    <a:pt x="434" y="6072"/>
                    <a:pt x="206" y="5616"/>
                    <a:pt x="274" y="5159"/>
                  </a:cubicBezTo>
                  <a:cubicBezTo>
                    <a:pt x="343" y="4748"/>
                    <a:pt x="594" y="4200"/>
                    <a:pt x="982" y="4178"/>
                  </a:cubicBezTo>
                  <a:cubicBezTo>
                    <a:pt x="1003" y="4175"/>
                    <a:pt x="1024" y="4174"/>
                    <a:pt x="1046" y="4174"/>
                  </a:cubicBezTo>
                  <a:cubicBezTo>
                    <a:pt x="1230" y="4174"/>
                    <a:pt x="1414" y="4260"/>
                    <a:pt x="1598" y="4383"/>
                  </a:cubicBezTo>
                  <a:cubicBezTo>
                    <a:pt x="1804" y="4497"/>
                    <a:pt x="2009" y="4634"/>
                    <a:pt x="2237" y="4771"/>
                  </a:cubicBezTo>
                  <a:cubicBezTo>
                    <a:pt x="2443" y="4908"/>
                    <a:pt x="2694" y="5045"/>
                    <a:pt x="2991" y="5068"/>
                  </a:cubicBezTo>
                  <a:cubicBezTo>
                    <a:pt x="3196" y="5068"/>
                    <a:pt x="3333" y="4931"/>
                    <a:pt x="3424" y="4840"/>
                  </a:cubicBezTo>
                  <a:cubicBezTo>
                    <a:pt x="3516" y="4725"/>
                    <a:pt x="3584" y="4611"/>
                    <a:pt x="3630" y="4497"/>
                  </a:cubicBezTo>
                  <a:cubicBezTo>
                    <a:pt x="3858" y="4018"/>
                    <a:pt x="3972" y="3538"/>
                    <a:pt x="4086" y="3036"/>
                  </a:cubicBezTo>
                  <a:cubicBezTo>
                    <a:pt x="4314" y="2055"/>
                    <a:pt x="4451" y="1073"/>
                    <a:pt x="4543" y="69"/>
                  </a:cubicBezTo>
                  <a:cubicBezTo>
                    <a:pt x="4543" y="46"/>
                    <a:pt x="4520" y="23"/>
                    <a:pt x="447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4"/>
            <p:cNvSpPr/>
            <p:nvPr/>
          </p:nvSpPr>
          <p:spPr>
            <a:xfrm>
              <a:off x="7438490" y="3086011"/>
              <a:ext cx="85589" cy="55062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4"/>
            <p:cNvSpPr/>
            <p:nvPr/>
          </p:nvSpPr>
          <p:spPr>
            <a:xfrm>
              <a:off x="7444620" y="3090949"/>
              <a:ext cx="33181" cy="24891"/>
            </a:xfrm>
            <a:custGeom>
              <a:avLst/>
              <a:gdLst/>
              <a:ahLst/>
              <a:cxnLst/>
              <a:rect l="l" t="t" r="r" b="b"/>
              <a:pathLst>
                <a:path w="1850" h="2092" extrusionOk="0">
                  <a:moveTo>
                    <a:pt x="1416" y="1"/>
                  </a:moveTo>
                  <a:lnTo>
                    <a:pt x="1" y="571"/>
                  </a:lnTo>
                  <a:cubicBezTo>
                    <a:pt x="1" y="571"/>
                    <a:pt x="229" y="1895"/>
                    <a:pt x="549" y="2032"/>
                  </a:cubicBezTo>
                  <a:cubicBezTo>
                    <a:pt x="644" y="2073"/>
                    <a:pt x="771" y="2091"/>
                    <a:pt x="908" y="2091"/>
                  </a:cubicBezTo>
                  <a:cubicBezTo>
                    <a:pt x="1232" y="2091"/>
                    <a:pt x="1614" y="1987"/>
                    <a:pt x="1758" y="1827"/>
                  </a:cubicBezTo>
                  <a:cubicBezTo>
                    <a:pt x="1850" y="1736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4"/>
            <p:cNvSpPr/>
            <p:nvPr/>
          </p:nvSpPr>
          <p:spPr>
            <a:xfrm>
              <a:off x="7481069" y="3084701"/>
              <a:ext cx="30724" cy="23273"/>
            </a:xfrm>
            <a:custGeom>
              <a:avLst/>
              <a:gdLst/>
              <a:ahLst/>
              <a:cxnLst/>
              <a:rect l="l" t="t" r="r" b="b"/>
              <a:pathLst>
                <a:path w="1713" h="1956" extrusionOk="0">
                  <a:moveTo>
                    <a:pt x="1301" y="1"/>
                  </a:moveTo>
                  <a:lnTo>
                    <a:pt x="0" y="549"/>
                  </a:lnTo>
                  <a:cubicBezTo>
                    <a:pt x="0" y="549"/>
                    <a:pt x="206" y="1781"/>
                    <a:pt x="503" y="1895"/>
                  </a:cubicBezTo>
                  <a:cubicBezTo>
                    <a:pt x="592" y="1937"/>
                    <a:pt x="713" y="1955"/>
                    <a:pt x="843" y="1955"/>
                  </a:cubicBezTo>
                  <a:cubicBezTo>
                    <a:pt x="1143" y="1955"/>
                    <a:pt x="1493" y="1856"/>
                    <a:pt x="1621" y="1713"/>
                  </a:cubicBezTo>
                  <a:cubicBezTo>
                    <a:pt x="1712" y="1621"/>
                    <a:pt x="1301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4"/>
            <p:cNvSpPr/>
            <p:nvPr/>
          </p:nvSpPr>
          <p:spPr>
            <a:xfrm>
              <a:off x="7420068" y="2585758"/>
              <a:ext cx="291507" cy="144955"/>
            </a:xfrm>
            <a:custGeom>
              <a:avLst/>
              <a:gdLst/>
              <a:ahLst/>
              <a:cxnLst/>
              <a:rect l="l" t="t" r="r" b="b"/>
              <a:pathLst>
                <a:path w="16253" h="8082" fill="none" extrusionOk="0">
                  <a:moveTo>
                    <a:pt x="16252" y="8081"/>
                  </a:moveTo>
                  <a:cubicBezTo>
                    <a:pt x="15271" y="5639"/>
                    <a:pt x="13490" y="3516"/>
                    <a:pt x="11276" y="2101"/>
                  </a:cubicBezTo>
                  <a:cubicBezTo>
                    <a:pt x="9062" y="686"/>
                    <a:pt x="6391" y="1"/>
                    <a:pt x="3744" y="138"/>
                  </a:cubicBezTo>
                  <a:cubicBezTo>
                    <a:pt x="2739" y="184"/>
                    <a:pt x="1644" y="412"/>
                    <a:pt x="913" y="1119"/>
                  </a:cubicBezTo>
                  <a:cubicBezTo>
                    <a:pt x="183" y="1827"/>
                    <a:pt x="0" y="3174"/>
                    <a:pt x="776" y="383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4"/>
            <p:cNvSpPr/>
            <p:nvPr/>
          </p:nvSpPr>
          <p:spPr>
            <a:xfrm>
              <a:off x="7180545" y="3540128"/>
              <a:ext cx="1451259" cy="807371"/>
            </a:xfrm>
            <a:custGeom>
              <a:avLst/>
              <a:gdLst/>
              <a:ahLst/>
              <a:cxnLst/>
              <a:rect l="l" t="t" r="r" b="b"/>
              <a:pathLst>
                <a:path w="80915" h="45015" extrusionOk="0">
                  <a:moveTo>
                    <a:pt x="14857" y="0"/>
                  </a:moveTo>
                  <a:cubicBezTo>
                    <a:pt x="14431" y="0"/>
                    <a:pt x="14024" y="84"/>
                    <a:pt x="13650" y="322"/>
                  </a:cubicBezTo>
                  <a:cubicBezTo>
                    <a:pt x="12075" y="1304"/>
                    <a:pt x="12007" y="4910"/>
                    <a:pt x="11413" y="6713"/>
                  </a:cubicBezTo>
                  <a:cubicBezTo>
                    <a:pt x="7853" y="17669"/>
                    <a:pt x="3904" y="27964"/>
                    <a:pt x="663" y="39011"/>
                  </a:cubicBezTo>
                  <a:cubicBezTo>
                    <a:pt x="343" y="40175"/>
                    <a:pt x="1" y="41385"/>
                    <a:pt x="183" y="42595"/>
                  </a:cubicBezTo>
                  <a:cubicBezTo>
                    <a:pt x="389" y="43782"/>
                    <a:pt x="1302" y="44968"/>
                    <a:pt x="2466" y="45014"/>
                  </a:cubicBezTo>
                  <a:lnTo>
                    <a:pt x="79136" y="3883"/>
                  </a:lnTo>
                  <a:cubicBezTo>
                    <a:pt x="79172" y="3890"/>
                    <a:pt x="79208" y="3893"/>
                    <a:pt x="79243" y="3893"/>
                  </a:cubicBezTo>
                  <a:cubicBezTo>
                    <a:pt x="80156" y="3893"/>
                    <a:pt x="80914" y="1709"/>
                    <a:pt x="80277" y="984"/>
                  </a:cubicBezTo>
                  <a:cubicBezTo>
                    <a:pt x="80023" y="705"/>
                    <a:pt x="79656" y="617"/>
                    <a:pt x="79245" y="617"/>
                  </a:cubicBezTo>
                  <a:cubicBezTo>
                    <a:pt x="78547" y="617"/>
                    <a:pt x="77722" y="870"/>
                    <a:pt x="77104" y="870"/>
                  </a:cubicBezTo>
                  <a:cubicBezTo>
                    <a:pt x="69001" y="802"/>
                    <a:pt x="60876" y="756"/>
                    <a:pt x="52773" y="710"/>
                  </a:cubicBezTo>
                  <a:cubicBezTo>
                    <a:pt x="41177" y="619"/>
                    <a:pt x="29605" y="550"/>
                    <a:pt x="18010" y="482"/>
                  </a:cubicBezTo>
                  <a:cubicBezTo>
                    <a:pt x="16968" y="466"/>
                    <a:pt x="15859" y="0"/>
                    <a:pt x="14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4"/>
            <p:cNvSpPr/>
            <p:nvPr/>
          </p:nvSpPr>
          <p:spPr>
            <a:xfrm>
              <a:off x="7189963" y="3556272"/>
              <a:ext cx="1492224" cy="787947"/>
            </a:xfrm>
            <a:custGeom>
              <a:avLst/>
              <a:gdLst/>
              <a:ahLst/>
              <a:cxnLst/>
              <a:rect l="l" t="t" r="r" b="b"/>
              <a:pathLst>
                <a:path w="83199" h="43932" extrusionOk="0">
                  <a:moveTo>
                    <a:pt x="23341" y="1"/>
                  </a:moveTo>
                  <a:cubicBezTo>
                    <a:pt x="20533" y="1"/>
                    <a:pt x="17488" y="108"/>
                    <a:pt x="15613" y="586"/>
                  </a:cubicBezTo>
                  <a:cubicBezTo>
                    <a:pt x="12486" y="1362"/>
                    <a:pt x="12098" y="6955"/>
                    <a:pt x="11002" y="10036"/>
                  </a:cubicBezTo>
                  <a:cubicBezTo>
                    <a:pt x="7738" y="19349"/>
                    <a:pt x="4452" y="28684"/>
                    <a:pt x="1187" y="37997"/>
                  </a:cubicBezTo>
                  <a:cubicBezTo>
                    <a:pt x="480" y="40028"/>
                    <a:pt x="1" y="42790"/>
                    <a:pt x="1804" y="43931"/>
                  </a:cubicBezTo>
                  <a:lnTo>
                    <a:pt x="74502" y="18002"/>
                  </a:lnTo>
                  <a:lnTo>
                    <a:pt x="81738" y="5288"/>
                  </a:lnTo>
                  <a:cubicBezTo>
                    <a:pt x="82286" y="4307"/>
                    <a:pt x="83199" y="2230"/>
                    <a:pt x="82742" y="1203"/>
                  </a:cubicBezTo>
                  <a:cubicBezTo>
                    <a:pt x="82484" y="655"/>
                    <a:pt x="81944" y="505"/>
                    <a:pt x="81310" y="505"/>
                  </a:cubicBezTo>
                  <a:cubicBezTo>
                    <a:pt x="80545" y="505"/>
                    <a:pt x="79642" y="723"/>
                    <a:pt x="78930" y="723"/>
                  </a:cubicBezTo>
                  <a:cubicBezTo>
                    <a:pt x="61058" y="472"/>
                    <a:pt x="43186" y="244"/>
                    <a:pt x="25314" y="16"/>
                  </a:cubicBezTo>
                  <a:cubicBezTo>
                    <a:pt x="24683" y="7"/>
                    <a:pt x="24019" y="1"/>
                    <a:pt x="2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4"/>
            <p:cNvSpPr/>
            <p:nvPr/>
          </p:nvSpPr>
          <p:spPr>
            <a:xfrm>
              <a:off x="7196922" y="3574677"/>
              <a:ext cx="1525799" cy="781418"/>
            </a:xfrm>
            <a:custGeom>
              <a:avLst/>
              <a:gdLst/>
              <a:ahLst/>
              <a:cxnLst/>
              <a:rect l="l" t="t" r="r" b="b"/>
              <a:pathLst>
                <a:path w="85071" h="43568" extrusionOk="0">
                  <a:moveTo>
                    <a:pt x="59145" y="1"/>
                  </a:moveTo>
                  <a:cubicBezTo>
                    <a:pt x="52347" y="1"/>
                    <a:pt x="44926" y="50"/>
                    <a:pt x="39739" y="62"/>
                  </a:cubicBezTo>
                  <a:cubicBezTo>
                    <a:pt x="38764" y="65"/>
                    <a:pt x="37758" y="66"/>
                    <a:pt x="36737" y="66"/>
                  </a:cubicBezTo>
                  <a:cubicBezTo>
                    <a:pt x="35638" y="66"/>
                    <a:pt x="34522" y="65"/>
                    <a:pt x="33407" y="65"/>
                  </a:cubicBezTo>
                  <a:cubicBezTo>
                    <a:pt x="25770" y="65"/>
                    <a:pt x="18190" y="99"/>
                    <a:pt x="16640" y="633"/>
                  </a:cubicBezTo>
                  <a:cubicBezTo>
                    <a:pt x="14654" y="1318"/>
                    <a:pt x="13080" y="7777"/>
                    <a:pt x="11915" y="12000"/>
                  </a:cubicBezTo>
                  <a:cubicBezTo>
                    <a:pt x="10751" y="16246"/>
                    <a:pt x="5159" y="28023"/>
                    <a:pt x="2580" y="33319"/>
                  </a:cubicBezTo>
                  <a:cubicBezTo>
                    <a:pt x="1" y="38592"/>
                    <a:pt x="2694" y="43567"/>
                    <a:pt x="2694" y="43567"/>
                  </a:cubicBezTo>
                  <a:lnTo>
                    <a:pt x="79729" y="11064"/>
                  </a:lnTo>
                  <a:cubicBezTo>
                    <a:pt x="79729" y="11064"/>
                    <a:pt x="85071" y="3075"/>
                    <a:pt x="83906" y="1478"/>
                  </a:cubicBezTo>
                  <a:cubicBezTo>
                    <a:pt x="82993" y="245"/>
                    <a:pt x="79935" y="382"/>
                    <a:pt x="72585" y="131"/>
                  </a:cubicBezTo>
                  <a:cubicBezTo>
                    <a:pt x="69399" y="31"/>
                    <a:pt x="64463" y="1"/>
                    <a:pt x="5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4"/>
            <p:cNvSpPr/>
            <p:nvPr/>
          </p:nvSpPr>
          <p:spPr>
            <a:xfrm>
              <a:off x="7170303" y="3588417"/>
              <a:ext cx="1535628" cy="786512"/>
            </a:xfrm>
            <a:custGeom>
              <a:avLst/>
              <a:gdLst/>
              <a:ahLst/>
              <a:cxnLst/>
              <a:rect l="l" t="t" r="r" b="b"/>
              <a:pathLst>
                <a:path w="85619" h="43852" extrusionOk="0">
                  <a:moveTo>
                    <a:pt x="60956" y="0"/>
                  </a:moveTo>
                  <a:cubicBezTo>
                    <a:pt x="50044" y="0"/>
                    <a:pt x="37069" y="50"/>
                    <a:pt x="37069" y="50"/>
                  </a:cubicBezTo>
                  <a:cubicBezTo>
                    <a:pt x="36165" y="41"/>
                    <a:pt x="35308" y="37"/>
                    <a:pt x="34494" y="37"/>
                  </a:cubicBezTo>
                  <a:cubicBezTo>
                    <a:pt x="24336" y="37"/>
                    <a:pt x="20981" y="730"/>
                    <a:pt x="18741" y="2949"/>
                  </a:cubicBezTo>
                  <a:cubicBezTo>
                    <a:pt x="15408" y="6304"/>
                    <a:pt x="4794" y="30544"/>
                    <a:pt x="846" y="39674"/>
                  </a:cubicBezTo>
                  <a:cubicBezTo>
                    <a:pt x="1" y="41637"/>
                    <a:pt x="1462" y="43851"/>
                    <a:pt x="3585" y="43851"/>
                  </a:cubicBezTo>
                  <a:lnTo>
                    <a:pt x="66035" y="43395"/>
                  </a:lnTo>
                  <a:cubicBezTo>
                    <a:pt x="67153" y="43395"/>
                    <a:pt x="68157" y="42756"/>
                    <a:pt x="68637" y="41751"/>
                  </a:cubicBezTo>
                  <a:cubicBezTo>
                    <a:pt x="71809" y="35223"/>
                    <a:pt x="83473" y="11051"/>
                    <a:pt x="84477" y="6327"/>
                  </a:cubicBezTo>
                  <a:cubicBezTo>
                    <a:pt x="85619" y="871"/>
                    <a:pt x="78041" y="301"/>
                    <a:pt x="75576" y="95"/>
                  </a:cubicBezTo>
                  <a:cubicBezTo>
                    <a:pt x="74590" y="22"/>
                    <a:pt x="68231" y="0"/>
                    <a:pt x="60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4"/>
            <p:cNvSpPr/>
            <p:nvPr/>
          </p:nvSpPr>
          <p:spPr>
            <a:xfrm>
              <a:off x="8301583" y="4200334"/>
              <a:ext cx="711415" cy="168128"/>
            </a:xfrm>
            <a:custGeom>
              <a:avLst/>
              <a:gdLst/>
              <a:ahLst/>
              <a:cxnLst/>
              <a:rect l="l" t="t" r="r" b="b"/>
              <a:pathLst>
                <a:path w="39665" h="9374" extrusionOk="0">
                  <a:moveTo>
                    <a:pt x="7641" y="1"/>
                  </a:moveTo>
                  <a:cubicBezTo>
                    <a:pt x="4870" y="1"/>
                    <a:pt x="2435" y="550"/>
                    <a:pt x="297" y="1658"/>
                  </a:cubicBezTo>
                  <a:cubicBezTo>
                    <a:pt x="92" y="1772"/>
                    <a:pt x="0" y="2046"/>
                    <a:pt x="114" y="2252"/>
                  </a:cubicBezTo>
                  <a:lnTo>
                    <a:pt x="2397" y="6337"/>
                  </a:lnTo>
                  <a:cubicBezTo>
                    <a:pt x="2474" y="6476"/>
                    <a:pt x="2613" y="6552"/>
                    <a:pt x="2759" y="6552"/>
                  </a:cubicBezTo>
                  <a:cubicBezTo>
                    <a:pt x="2829" y="6552"/>
                    <a:pt x="2901" y="6534"/>
                    <a:pt x="2968" y="6497"/>
                  </a:cubicBezTo>
                  <a:cubicBezTo>
                    <a:pt x="4292" y="5841"/>
                    <a:pt x="5855" y="5515"/>
                    <a:pt x="7681" y="5515"/>
                  </a:cubicBezTo>
                  <a:cubicBezTo>
                    <a:pt x="9287" y="5515"/>
                    <a:pt x="11096" y="5767"/>
                    <a:pt x="13125" y="6269"/>
                  </a:cubicBezTo>
                  <a:cubicBezTo>
                    <a:pt x="14380" y="6589"/>
                    <a:pt x="15613" y="6954"/>
                    <a:pt x="16914" y="7342"/>
                  </a:cubicBezTo>
                  <a:cubicBezTo>
                    <a:pt x="19835" y="8209"/>
                    <a:pt x="22871" y="9099"/>
                    <a:pt x="26112" y="9328"/>
                  </a:cubicBezTo>
                  <a:cubicBezTo>
                    <a:pt x="26523" y="9350"/>
                    <a:pt x="26980" y="9373"/>
                    <a:pt x="27413" y="9373"/>
                  </a:cubicBezTo>
                  <a:cubicBezTo>
                    <a:pt x="31636" y="9373"/>
                    <a:pt x="36589" y="7958"/>
                    <a:pt x="39442" y="3986"/>
                  </a:cubicBezTo>
                  <a:cubicBezTo>
                    <a:pt x="39665" y="3720"/>
                    <a:pt x="39454" y="3324"/>
                    <a:pt x="39106" y="3324"/>
                  </a:cubicBezTo>
                  <a:cubicBezTo>
                    <a:pt x="39097" y="3324"/>
                    <a:pt x="39087" y="3324"/>
                    <a:pt x="39077" y="3324"/>
                  </a:cubicBezTo>
                  <a:lnTo>
                    <a:pt x="36772" y="3461"/>
                  </a:lnTo>
                  <a:cubicBezTo>
                    <a:pt x="36756" y="3463"/>
                    <a:pt x="36741" y="3464"/>
                    <a:pt x="36725" y="3464"/>
                  </a:cubicBezTo>
                  <a:cubicBezTo>
                    <a:pt x="36559" y="3464"/>
                    <a:pt x="36401" y="3355"/>
                    <a:pt x="36338" y="3188"/>
                  </a:cubicBezTo>
                  <a:lnTo>
                    <a:pt x="35516" y="1110"/>
                  </a:lnTo>
                  <a:cubicBezTo>
                    <a:pt x="35437" y="938"/>
                    <a:pt x="35272" y="842"/>
                    <a:pt x="35108" y="842"/>
                  </a:cubicBezTo>
                  <a:cubicBezTo>
                    <a:pt x="34990" y="842"/>
                    <a:pt x="34872" y="891"/>
                    <a:pt x="34786" y="996"/>
                  </a:cubicBezTo>
                  <a:cubicBezTo>
                    <a:pt x="33070" y="3121"/>
                    <a:pt x="29964" y="3856"/>
                    <a:pt x="27384" y="3856"/>
                  </a:cubicBezTo>
                  <a:cubicBezTo>
                    <a:pt x="27081" y="3856"/>
                    <a:pt x="26786" y="3846"/>
                    <a:pt x="26500" y="3827"/>
                  </a:cubicBezTo>
                  <a:cubicBezTo>
                    <a:pt x="23853" y="3644"/>
                    <a:pt x="21251" y="2868"/>
                    <a:pt x="18466" y="2046"/>
                  </a:cubicBezTo>
                  <a:cubicBezTo>
                    <a:pt x="17165" y="1658"/>
                    <a:pt x="15818" y="1247"/>
                    <a:pt x="14472" y="928"/>
                  </a:cubicBezTo>
                  <a:cubicBezTo>
                    <a:pt x="11994" y="311"/>
                    <a:pt x="9723" y="1"/>
                    <a:pt x="7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4"/>
            <p:cNvSpPr/>
            <p:nvPr/>
          </p:nvSpPr>
          <p:spPr>
            <a:xfrm>
              <a:off x="7199452" y="3603969"/>
              <a:ext cx="1506020" cy="770936"/>
            </a:xfrm>
            <a:custGeom>
              <a:avLst/>
              <a:gdLst/>
              <a:ahLst/>
              <a:cxnLst/>
              <a:rect l="l" t="t" r="r" b="b"/>
              <a:pathLst>
                <a:path w="83971" h="42985" extrusionOk="0">
                  <a:moveTo>
                    <a:pt x="59791" y="1"/>
                  </a:moveTo>
                  <a:cubicBezTo>
                    <a:pt x="49086" y="1"/>
                    <a:pt x="36357" y="50"/>
                    <a:pt x="36357" y="50"/>
                  </a:cubicBezTo>
                  <a:cubicBezTo>
                    <a:pt x="35444" y="41"/>
                    <a:pt x="34580" y="37"/>
                    <a:pt x="33761" y="37"/>
                  </a:cubicBezTo>
                  <a:cubicBezTo>
                    <a:pt x="23847" y="37"/>
                    <a:pt x="20565" y="709"/>
                    <a:pt x="18394" y="2880"/>
                  </a:cubicBezTo>
                  <a:cubicBezTo>
                    <a:pt x="15107" y="6167"/>
                    <a:pt x="4699" y="29951"/>
                    <a:pt x="818" y="38899"/>
                  </a:cubicBezTo>
                  <a:cubicBezTo>
                    <a:pt x="1" y="40829"/>
                    <a:pt x="1420" y="42985"/>
                    <a:pt x="3479" y="42985"/>
                  </a:cubicBezTo>
                  <a:cubicBezTo>
                    <a:pt x="3490" y="42985"/>
                    <a:pt x="3501" y="42985"/>
                    <a:pt x="3512" y="42984"/>
                  </a:cubicBezTo>
                  <a:lnTo>
                    <a:pt x="64775" y="42551"/>
                  </a:lnTo>
                  <a:cubicBezTo>
                    <a:pt x="65870" y="42551"/>
                    <a:pt x="66852" y="41934"/>
                    <a:pt x="67308" y="40953"/>
                  </a:cubicBezTo>
                  <a:cubicBezTo>
                    <a:pt x="70435" y="34539"/>
                    <a:pt x="81871" y="10846"/>
                    <a:pt x="82852" y="6213"/>
                  </a:cubicBezTo>
                  <a:cubicBezTo>
                    <a:pt x="83971" y="849"/>
                    <a:pt x="76553" y="278"/>
                    <a:pt x="74133" y="96"/>
                  </a:cubicBezTo>
                  <a:cubicBezTo>
                    <a:pt x="73165" y="23"/>
                    <a:pt x="66928" y="1"/>
                    <a:pt x="59791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4"/>
            <p:cNvSpPr/>
            <p:nvPr/>
          </p:nvSpPr>
          <p:spPr>
            <a:xfrm>
              <a:off x="7495819" y="3812031"/>
              <a:ext cx="405703" cy="374190"/>
            </a:xfrm>
            <a:custGeom>
              <a:avLst/>
              <a:gdLst/>
              <a:ahLst/>
              <a:cxnLst/>
              <a:rect l="l" t="t" r="r" b="b"/>
              <a:pathLst>
                <a:path w="22620" h="20863" extrusionOk="0">
                  <a:moveTo>
                    <a:pt x="7943" y="1"/>
                  </a:moveTo>
                  <a:cubicBezTo>
                    <a:pt x="7624" y="1"/>
                    <a:pt x="7327" y="206"/>
                    <a:pt x="7213" y="480"/>
                  </a:cubicBezTo>
                  <a:lnTo>
                    <a:pt x="114" y="19745"/>
                  </a:lnTo>
                  <a:cubicBezTo>
                    <a:pt x="0" y="19996"/>
                    <a:pt x="23" y="20269"/>
                    <a:pt x="183" y="20498"/>
                  </a:cubicBezTo>
                  <a:cubicBezTo>
                    <a:pt x="342" y="20726"/>
                    <a:pt x="594" y="20863"/>
                    <a:pt x="867" y="20863"/>
                  </a:cubicBezTo>
                  <a:lnTo>
                    <a:pt x="15339" y="20863"/>
                  </a:lnTo>
                  <a:cubicBezTo>
                    <a:pt x="15681" y="20863"/>
                    <a:pt x="16001" y="20635"/>
                    <a:pt x="16115" y="20315"/>
                  </a:cubicBezTo>
                  <a:lnTo>
                    <a:pt x="22529" y="1393"/>
                  </a:lnTo>
                  <a:cubicBezTo>
                    <a:pt x="22620" y="1142"/>
                    <a:pt x="22574" y="868"/>
                    <a:pt x="22415" y="663"/>
                  </a:cubicBezTo>
                  <a:cubicBezTo>
                    <a:pt x="22278" y="457"/>
                    <a:pt x="22049" y="320"/>
                    <a:pt x="21775" y="320"/>
                  </a:cubicBezTo>
                  <a:lnTo>
                    <a:pt x="7943" y="1"/>
                  </a:ln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4"/>
            <p:cNvSpPr/>
            <p:nvPr/>
          </p:nvSpPr>
          <p:spPr>
            <a:xfrm>
              <a:off x="7747611" y="3897613"/>
              <a:ext cx="70021" cy="203479"/>
            </a:xfrm>
            <a:custGeom>
              <a:avLst/>
              <a:gdLst/>
              <a:ahLst/>
              <a:cxnLst/>
              <a:rect l="l" t="t" r="r" b="b"/>
              <a:pathLst>
                <a:path w="3904" h="11345" fill="none" extrusionOk="0">
                  <a:moveTo>
                    <a:pt x="1" y="11344"/>
                  </a:moveTo>
                  <a:lnTo>
                    <a:pt x="390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4"/>
            <p:cNvSpPr/>
            <p:nvPr/>
          </p:nvSpPr>
          <p:spPr>
            <a:xfrm>
              <a:off x="7674730" y="3897613"/>
              <a:ext cx="69213" cy="205111"/>
            </a:xfrm>
            <a:custGeom>
              <a:avLst/>
              <a:gdLst/>
              <a:ahLst/>
              <a:cxnLst/>
              <a:rect l="l" t="t" r="r" b="b"/>
              <a:pathLst>
                <a:path w="3859" h="11436" fill="none" extrusionOk="0">
                  <a:moveTo>
                    <a:pt x="1" y="11436"/>
                  </a:moveTo>
                  <a:lnTo>
                    <a:pt x="38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4"/>
            <p:cNvSpPr/>
            <p:nvPr/>
          </p:nvSpPr>
          <p:spPr>
            <a:xfrm>
              <a:off x="7603087" y="3897613"/>
              <a:ext cx="69608" cy="203479"/>
            </a:xfrm>
            <a:custGeom>
              <a:avLst/>
              <a:gdLst/>
              <a:ahLst/>
              <a:cxnLst/>
              <a:rect l="l" t="t" r="r" b="b"/>
              <a:pathLst>
                <a:path w="3881" h="11345" fill="none" extrusionOk="0">
                  <a:moveTo>
                    <a:pt x="0" y="11344"/>
                  </a:moveTo>
                  <a:lnTo>
                    <a:pt x="388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4"/>
            <p:cNvSpPr/>
            <p:nvPr/>
          </p:nvSpPr>
          <p:spPr>
            <a:xfrm>
              <a:off x="7879041" y="3519804"/>
              <a:ext cx="155591" cy="95543"/>
            </a:xfrm>
            <a:custGeom>
              <a:avLst/>
              <a:gdLst/>
              <a:ahLst/>
              <a:cxnLst/>
              <a:rect l="l" t="t" r="r" b="b"/>
              <a:pathLst>
                <a:path w="8675" h="5327" extrusionOk="0">
                  <a:moveTo>
                    <a:pt x="3316" y="1"/>
                  </a:moveTo>
                  <a:cubicBezTo>
                    <a:pt x="2643" y="1"/>
                    <a:pt x="2008" y="83"/>
                    <a:pt x="1553" y="314"/>
                  </a:cubicBezTo>
                  <a:cubicBezTo>
                    <a:pt x="1" y="1090"/>
                    <a:pt x="274" y="4514"/>
                    <a:pt x="1028" y="4833"/>
                  </a:cubicBezTo>
                  <a:cubicBezTo>
                    <a:pt x="1064" y="4849"/>
                    <a:pt x="1099" y="4856"/>
                    <a:pt x="1134" y="4856"/>
                  </a:cubicBezTo>
                  <a:cubicBezTo>
                    <a:pt x="1761" y="4856"/>
                    <a:pt x="2073" y="2428"/>
                    <a:pt x="2118" y="2052"/>
                  </a:cubicBezTo>
                  <a:lnTo>
                    <a:pt x="2118" y="2052"/>
                  </a:lnTo>
                  <a:cubicBezTo>
                    <a:pt x="2073" y="2452"/>
                    <a:pt x="1799" y="5184"/>
                    <a:pt x="2603" y="5290"/>
                  </a:cubicBezTo>
                  <a:cubicBezTo>
                    <a:pt x="2614" y="5291"/>
                    <a:pt x="2625" y="5292"/>
                    <a:pt x="2637" y="5292"/>
                  </a:cubicBezTo>
                  <a:cubicBezTo>
                    <a:pt x="3478" y="5292"/>
                    <a:pt x="3767" y="1959"/>
                    <a:pt x="3767" y="1957"/>
                  </a:cubicBezTo>
                  <a:lnTo>
                    <a:pt x="3767" y="1957"/>
                  </a:lnTo>
                  <a:cubicBezTo>
                    <a:pt x="3767" y="1959"/>
                    <a:pt x="3562" y="5130"/>
                    <a:pt x="4588" y="5153"/>
                  </a:cubicBezTo>
                  <a:cubicBezTo>
                    <a:pt x="4595" y="5153"/>
                    <a:pt x="4602" y="5153"/>
                    <a:pt x="4609" y="5153"/>
                  </a:cubicBezTo>
                  <a:cubicBezTo>
                    <a:pt x="5392" y="5153"/>
                    <a:pt x="5500" y="3204"/>
                    <a:pt x="5507" y="2277"/>
                  </a:cubicBezTo>
                  <a:lnTo>
                    <a:pt x="5507" y="2277"/>
                  </a:lnTo>
                  <a:cubicBezTo>
                    <a:pt x="5529" y="3241"/>
                    <a:pt x="5636" y="5327"/>
                    <a:pt x="6156" y="5327"/>
                  </a:cubicBezTo>
                  <a:cubicBezTo>
                    <a:pt x="6180" y="5327"/>
                    <a:pt x="6206" y="5322"/>
                    <a:pt x="6232" y="5313"/>
                  </a:cubicBezTo>
                  <a:cubicBezTo>
                    <a:pt x="6985" y="5039"/>
                    <a:pt x="6825" y="2072"/>
                    <a:pt x="6825" y="2072"/>
                  </a:cubicBezTo>
                  <a:lnTo>
                    <a:pt x="6825" y="2072"/>
                  </a:lnTo>
                  <a:cubicBezTo>
                    <a:pt x="6825" y="2072"/>
                    <a:pt x="7669" y="2669"/>
                    <a:pt x="8162" y="2669"/>
                  </a:cubicBezTo>
                  <a:cubicBezTo>
                    <a:pt x="8323" y="2669"/>
                    <a:pt x="8447" y="2605"/>
                    <a:pt x="8492" y="2437"/>
                  </a:cubicBezTo>
                  <a:cubicBezTo>
                    <a:pt x="8674" y="1729"/>
                    <a:pt x="6848" y="497"/>
                    <a:pt x="6848" y="497"/>
                  </a:cubicBezTo>
                  <a:cubicBezTo>
                    <a:pt x="6848" y="497"/>
                    <a:pt x="4969" y="1"/>
                    <a:pt x="331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4"/>
            <p:cNvSpPr/>
            <p:nvPr/>
          </p:nvSpPr>
          <p:spPr>
            <a:xfrm>
              <a:off x="7455084" y="3113173"/>
              <a:ext cx="54492" cy="24899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4"/>
            <p:cNvSpPr/>
            <p:nvPr/>
          </p:nvSpPr>
          <p:spPr>
            <a:xfrm>
              <a:off x="8171753" y="3123166"/>
              <a:ext cx="54492" cy="24899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4"/>
            <p:cNvSpPr/>
            <p:nvPr/>
          </p:nvSpPr>
          <p:spPr>
            <a:xfrm>
              <a:off x="8443650" y="3027785"/>
              <a:ext cx="99094" cy="25576"/>
            </a:xfrm>
            <a:custGeom>
              <a:avLst/>
              <a:gdLst/>
              <a:ahLst/>
              <a:cxnLst/>
              <a:rect l="l" t="t" r="r" b="b"/>
              <a:pathLst>
                <a:path w="5525" h="1426" extrusionOk="0">
                  <a:moveTo>
                    <a:pt x="2369" y="1"/>
                  </a:moveTo>
                  <a:cubicBezTo>
                    <a:pt x="2233" y="1"/>
                    <a:pt x="2093" y="17"/>
                    <a:pt x="1964" y="33"/>
                  </a:cubicBezTo>
                  <a:cubicBezTo>
                    <a:pt x="1188" y="147"/>
                    <a:pt x="526" y="490"/>
                    <a:pt x="1" y="969"/>
                  </a:cubicBezTo>
                  <a:cubicBezTo>
                    <a:pt x="46" y="946"/>
                    <a:pt x="92" y="946"/>
                    <a:pt x="115" y="946"/>
                  </a:cubicBezTo>
                  <a:cubicBezTo>
                    <a:pt x="275" y="855"/>
                    <a:pt x="434" y="786"/>
                    <a:pt x="594" y="741"/>
                  </a:cubicBezTo>
                  <a:cubicBezTo>
                    <a:pt x="1150" y="514"/>
                    <a:pt x="1743" y="418"/>
                    <a:pt x="2323" y="418"/>
                  </a:cubicBezTo>
                  <a:cubicBezTo>
                    <a:pt x="2386" y="418"/>
                    <a:pt x="2449" y="419"/>
                    <a:pt x="2511" y="421"/>
                  </a:cubicBezTo>
                  <a:cubicBezTo>
                    <a:pt x="3173" y="444"/>
                    <a:pt x="3812" y="604"/>
                    <a:pt x="4429" y="855"/>
                  </a:cubicBezTo>
                  <a:cubicBezTo>
                    <a:pt x="4794" y="1015"/>
                    <a:pt x="5182" y="1197"/>
                    <a:pt x="5524" y="1425"/>
                  </a:cubicBezTo>
                  <a:cubicBezTo>
                    <a:pt x="5273" y="1015"/>
                    <a:pt x="4885" y="649"/>
                    <a:pt x="4429" y="398"/>
                  </a:cubicBezTo>
                  <a:cubicBezTo>
                    <a:pt x="3835" y="170"/>
                    <a:pt x="3173" y="33"/>
                    <a:pt x="2534" y="10"/>
                  </a:cubicBezTo>
                  <a:cubicBezTo>
                    <a:pt x="2481" y="4"/>
                    <a:pt x="2425" y="1"/>
                    <a:pt x="23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4"/>
            <p:cNvSpPr/>
            <p:nvPr/>
          </p:nvSpPr>
          <p:spPr>
            <a:xfrm>
              <a:off x="7984489" y="2719225"/>
              <a:ext cx="148632" cy="91364"/>
            </a:xfrm>
            <a:custGeom>
              <a:avLst/>
              <a:gdLst/>
              <a:ahLst/>
              <a:cxnLst/>
              <a:rect l="l" t="t" r="r" b="b"/>
              <a:pathLst>
                <a:path w="8287" h="5094" extrusionOk="0">
                  <a:moveTo>
                    <a:pt x="8204" y="1"/>
                  </a:moveTo>
                  <a:cubicBezTo>
                    <a:pt x="8184" y="1"/>
                    <a:pt x="8163" y="12"/>
                    <a:pt x="8149" y="39"/>
                  </a:cubicBezTo>
                  <a:cubicBezTo>
                    <a:pt x="7487" y="1066"/>
                    <a:pt x="6711" y="2047"/>
                    <a:pt x="5821" y="2892"/>
                  </a:cubicBezTo>
                  <a:cubicBezTo>
                    <a:pt x="5593" y="3097"/>
                    <a:pt x="5365" y="3303"/>
                    <a:pt x="5136" y="3508"/>
                  </a:cubicBezTo>
                  <a:cubicBezTo>
                    <a:pt x="4908" y="3714"/>
                    <a:pt x="4680" y="3896"/>
                    <a:pt x="4406" y="3988"/>
                  </a:cubicBezTo>
                  <a:cubicBezTo>
                    <a:pt x="4298" y="4027"/>
                    <a:pt x="4177" y="4049"/>
                    <a:pt x="4060" y="4049"/>
                  </a:cubicBezTo>
                  <a:cubicBezTo>
                    <a:pt x="3905" y="4049"/>
                    <a:pt x="3757" y="4010"/>
                    <a:pt x="3653" y="3919"/>
                  </a:cubicBezTo>
                  <a:cubicBezTo>
                    <a:pt x="3535" y="3816"/>
                    <a:pt x="3484" y="3647"/>
                    <a:pt x="3505" y="3504"/>
                  </a:cubicBezTo>
                  <a:lnTo>
                    <a:pt x="3505" y="3504"/>
                  </a:lnTo>
                  <a:cubicBezTo>
                    <a:pt x="3554" y="3428"/>
                    <a:pt x="3604" y="3354"/>
                    <a:pt x="3653" y="3280"/>
                  </a:cubicBezTo>
                  <a:cubicBezTo>
                    <a:pt x="3675" y="3212"/>
                    <a:pt x="3675" y="3143"/>
                    <a:pt x="3630" y="3097"/>
                  </a:cubicBezTo>
                  <a:cubicBezTo>
                    <a:pt x="3605" y="3060"/>
                    <a:pt x="3566" y="3043"/>
                    <a:pt x="3524" y="3043"/>
                  </a:cubicBezTo>
                  <a:cubicBezTo>
                    <a:pt x="3491" y="3043"/>
                    <a:pt x="3455" y="3054"/>
                    <a:pt x="3424" y="3075"/>
                  </a:cubicBezTo>
                  <a:cubicBezTo>
                    <a:pt x="3330" y="3155"/>
                    <a:pt x="3268" y="3267"/>
                    <a:pt x="3237" y="3383"/>
                  </a:cubicBezTo>
                  <a:lnTo>
                    <a:pt x="3237" y="3383"/>
                  </a:lnTo>
                  <a:cubicBezTo>
                    <a:pt x="3069" y="3650"/>
                    <a:pt x="2901" y="3900"/>
                    <a:pt x="2694" y="4125"/>
                  </a:cubicBezTo>
                  <a:cubicBezTo>
                    <a:pt x="2443" y="4444"/>
                    <a:pt x="2101" y="4672"/>
                    <a:pt x="1735" y="4786"/>
                  </a:cubicBezTo>
                  <a:cubicBezTo>
                    <a:pt x="1600" y="4829"/>
                    <a:pt x="1455" y="4852"/>
                    <a:pt x="1311" y="4852"/>
                  </a:cubicBezTo>
                  <a:cubicBezTo>
                    <a:pt x="1067" y="4852"/>
                    <a:pt x="826" y="4785"/>
                    <a:pt x="640" y="4627"/>
                  </a:cubicBezTo>
                  <a:cubicBezTo>
                    <a:pt x="343" y="4376"/>
                    <a:pt x="183" y="3942"/>
                    <a:pt x="343" y="3577"/>
                  </a:cubicBezTo>
                  <a:cubicBezTo>
                    <a:pt x="343" y="3554"/>
                    <a:pt x="343" y="3508"/>
                    <a:pt x="320" y="3508"/>
                  </a:cubicBezTo>
                  <a:cubicBezTo>
                    <a:pt x="301" y="3499"/>
                    <a:pt x="282" y="3493"/>
                    <a:pt x="265" y="3493"/>
                  </a:cubicBezTo>
                  <a:cubicBezTo>
                    <a:pt x="241" y="3493"/>
                    <a:pt x="219" y="3504"/>
                    <a:pt x="206" y="3531"/>
                  </a:cubicBezTo>
                  <a:cubicBezTo>
                    <a:pt x="1" y="3942"/>
                    <a:pt x="183" y="4467"/>
                    <a:pt x="503" y="4764"/>
                  </a:cubicBezTo>
                  <a:cubicBezTo>
                    <a:pt x="737" y="4998"/>
                    <a:pt x="1058" y="5094"/>
                    <a:pt x="1376" y="5094"/>
                  </a:cubicBezTo>
                  <a:cubicBezTo>
                    <a:pt x="1522" y="5094"/>
                    <a:pt x="1667" y="5073"/>
                    <a:pt x="1804" y="5038"/>
                  </a:cubicBezTo>
                  <a:cubicBezTo>
                    <a:pt x="2237" y="4923"/>
                    <a:pt x="2626" y="4649"/>
                    <a:pt x="2899" y="4330"/>
                  </a:cubicBezTo>
                  <a:cubicBezTo>
                    <a:pt x="3038" y="4171"/>
                    <a:pt x="3161" y="4006"/>
                    <a:pt x="3276" y="3841"/>
                  </a:cubicBezTo>
                  <a:lnTo>
                    <a:pt x="3276" y="3841"/>
                  </a:lnTo>
                  <a:cubicBezTo>
                    <a:pt x="3321" y="3952"/>
                    <a:pt x="3387" y="4055"/>
                    <a:pt x="3470" y="4125"/>
                  </a:cubicBezTo>
                  <a:cubicBezTo>
                    <a:pt x="3647" y="4274"/>
                    <a:pt x="3865" y="4335"/>
                    <a:pt x="4080" y="4335"/>
                  </a:cubicBezTo>
                  <a:cubicBezTo>
                    <a:pt x="4225" y="4335"/>
                    <a:pt x="4369" y="4307"/>
                    <a:pt x="4497" y="4261"/>
                  </a:cubicBezTo>
                  <a:cubicBezTo>
                    <a:pt x="4817" y="4147"/>
                    <a:pt x="5091" y="3919"/>
                    <a:pt x="5319" y="3714"/>
                  </a:cubicBezTo>
                  <a:cubicBezTo>
                    <a:pt x="5547" y="3508"/>
                    <a:pt x="5775" y="3303"/>
                    <a:pt x="6004" y="3075"/>
                  </a:cubicBezTo>
                  <a:cubicBezTo>
                    <a:pt x="6894" y="2184"/>
                    <a:pt x="7647" y="1180"/>
                    <a:pt x="8263" y="107"/>
                  </a:cubicBezTo>
                  <a:cubicBezTo>
                    <a:pt x="8286" y="62"/>
                    <a:pt x="8286" y="16"/>
                    <a:pt x="8241" y="16"/>
                  </a:cubicBezTo>
                  <a:cubicBezTo>
                    <a:pt x="8231" y="7"/>
                    <a:pt x="8218" y="1"/>
                    <a:pt x="8204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4"/>
            <p:cNvSpPr/>
            <p:nvPr/>
          </p:nvSpPr>
          <p:spPr>
            <a:xfrm>
              <a:off x="8339064" y="2750204"/>
              <a:ext cx="137566" cy="106735"/>
            </a:xfrm>
            <a:custGeom>
              <a:avLst/>
              <a:gdLst/>
              <a:ahLst/>
              <a:cxnLst/>
              <a:rect l="l" t="t" r="r" b="b"/>
              <a:pathLst>
                <a:path w="7670" h="5951" extrusionOk="0">
                  <a:moveTo>
                    <a:pt x="46" y="1"/>
                  </a:moveTo>
                  <a:cubicBezTo>
                    <a:pt x="23" y="24"/>
                    <a:pt x="0" y="47"/>
                    <a:pt x="23" y="92"/>
                  </a:cubicBezTo>
                  <a:cubicBezTo>
                    <a:pt x="411" y="1233"/>
                    <a:pt x="891" y="2352"/>
                    <a:pt x="1461" y="3402"/>
                  </a:cubicBezTo>
                  <a:cubicBezTo>
                    <a:pt x="1621" y="3676"/>
                    <a:pt x="1758" y="3950"/>
                    <a:pt x="1940" y="4201"/>
                  </a:cubicBezTo>
                  <a:cubicBezTo>
                    <a:pt x="2123" y="4452"/>
                    <a:pt x="2420" y="4726"/>
                    <a:pt x="2785" y="4726"/>
                  </a:cubicBezTo>
                  <a:cubicBezTo>
                    <a:pt x="2806" y="4727"/>
                    <a:pt x="2828" y="4728"/>
                    <a:pt x="2850" y="4728"/>
                  </a:cubicBezTo>
                  <a:cubicBezTo>
                    <a:pt x="3173" y="4728"/>
                    <a:pt x="3504" y="4569"/>
                    <a:pt x="3675" y="4269"/>
                  </a:cubicBezTo>
                  <a:cubicBezTo>
                    <a:pt x="3711" y="4211"/>
                    <a:pt x="3740" y="4150"/>
                    <a:pt x="3764" y="4086"/>
                  </a:cubicBezTo>
                  <a:lnTo>
                    <a:pt x="3764" y="4086"/>
                  </a:lnTo>
                  <a:cubicBezTo>
                    <a:pt x="3878" y="4322"/>
                    <a:pt x="4005" y="4553"/>
                    <a:pt x="4155" y="4771"/>
                  </a:cubicBezTo>
                  <a:cubicBezTo>
                    <a:pt x="4451" y="5205"/>
                    <a:pt x="4862" y="5570"/>
                    <a:pt x="5364" y="5798"/>
                  </a:cubicBezTo>
                  <a:cubicBezTo>
                    <a:pt x="5588" y="5894"/>
                    <a:pt x="5842" y="5951"/>
                    <a:pt x="6095" y="5951"/>
                  </a:cubicBezTo>
                  <a:cubicBezTo>
                    <a:pt x="6384" y="5951"/>
                    <a:pt x="6673" y="5877"/>
                    <a:pt x="6916" y="5707"/>
                  </a:cubicBezTo>
                  <a:cubicBezTo>
                    <a:pt x="7373" y="5410"/>
                    <a:pt x="7670" y="4840"/>
                    <a:pt x="7510" y="4315"/>
                  </a:cubicBezTo>
                  <a:cubicBezTo>
                    <a:pt x="7493" y="4281"/>
                    <a:pt x="7464" y="4260"/>
                    <a:pt x="7441" y="4260"/>
                  </a:cubicBezTo>
                  <a:cubicBezTo>
                    <a:pt x="7432" y="4260"/>
                    <a:pt x="7425" y="4263"/>
                    <a:pt x="7419" y="4269"/>
                  </a:cubicBezTo>
                  <a:cubicBezTo>
                    <a:pt x="7373" y="4269"/>
                    <a:pt x="7350" y="4315"/>
                    <a:pt x="7373" y="4338"/>
                  </a:cubicBezTo>
                  <a:cubicBezTo>
                    <a:pt x="7510" y="4817"/>
                    <a:pt x="7213" y="5296"/>
                    <a:pt x="6802" y="5547"/>
                  </a:cubicBezTo>
                  <a:cubicBezTo>
                    <a:pt x="6608" y="5673"/>
                    <a:pt x="6380" y="5730"/>
                    <a:pt x="6146" y="5730"/>
                  </a:cubicBezTo>
                  <a:cubicBezTo>
                    <a:pt x="5912" y="5730"/>
                    <a:pt x="5672" y="5673"/>
                    <a:pt x="5456" y="5570"/>
                  </a:cubicBezTo>
                  <a:cubicBezTo>
                    <a:pt x="5022" y="5365"/>
                    <a:pt x="4657" y="5022"/>
                    <a:pt x="4383" y="4612"/>
                  </a:cubicBezTo>
                  <a:cubicBezTo>
                    <a:pt x="4109" y="4201"/>
                    <a:pt x="3903" y="3744"/>
                    <a:pt x="3721" y="3288"/>
                  </a:cubicBezTo>
                  <a:lnTo>
                    <a:pt x="3713" y="3291"/>
                  </a:lnTo>
                  <a:lnTo>
                    <a:pt x="3713" y="3291"/>
                  </a:lnTo>
                  <a:cubicBezTo>
                    <a:pt x="3708" y="3283"/>
                    <a:pt x="3703" y="3274"/>
                    <a:pt x="3698" y="3265"/>
                  </a:cubicBezTo>
                  <a:cubicBezTo>
                    <a:pt x="3681" y="3214"/>
                    <a:pt x="3625" y="3188"/>
                    <a:pt x="3570" y="3188"/>
                  </a:cubicBezTo>
                  <a:cubicBezTo>
                    <a:pt x="3551" y="3188"/>
                    <a:pt x="3533" y="3191"/>
                    <a:pt x="3515" y="3196"/>
                  </a:cubicBezTo>
                  <a:cubicBezTo>
                    <a:pt x="3447" y="3242"/>
                    <a:pt x="3424" y="3311"/>
                    <a:pt x="3447" y="3379"/>
                  </a:cubicBezTo>
                  <a:cubicBezTo>
                    <a:pt x="3475" y="3444"/>
                    <a:pt x="3503" y="3510"/>
                    <a:pt x="3531" y="3575"/>
                  </a:cubicBezTo>
                  <a:lnTo>
                    <a:pt x="3531" y="3575"/>
                  </a:lnTo>
                  <a:cubicBezTo>
                    <a:pt x="3566" y="3755"/>
                    <a:pt x="3532" y="3963"/>
                    <a:pt x="3447" y="4132"/>
                  </a:cubicBezTo>
                  <a:cubicBezTo>
                    <a:pt x="3322" y="4320"/>
                    <a:pt x="3101" y="4432"/>
                    <a:pt x="2871" y="4432"/>
                  </a:cubicBezTo>
                  <a:cubicBezTo>
                    <a:pt x="2850" y="4432"/>
                    <a:pt x="2829" y="4431"/>
                    <a:pt x="2808" y="4429"/>
                  </a:cubicBezTo>
                  <a:cubicBezTo>
                    <a:pt x="2557" y="4429"/>
                    <a:pt x="2329" y="4269"/>
                    <a:pt x="2169" y="4041"/>
                  </a:cubicBezTo>
                  <a:cubicBezTo>
                    <a:pt x="2009" y="3813"/>
                    <a:pt x="1849" y="3539"/>
                    <a:pt x="1712" y="3288"/>
                  </a:cubicBezTo>
                  <a:cubicBezTo>
                    <a:pt x="1119" y="2238"/>
                    <a:pt x="594" y="1142"/>
                    <a:pt x="137" y="47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85858073"/>
              </p:ext>
            </p:extLst>
          </p:nvPr>
        </p:nvGraphicFramePr>
        <p:xfrm>
          <a:off x="107504" y="0"/>
          <a:ext cx="892899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02680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43"/>
          <p:cNvSpPr txBox="1">
            <a:spLocks noGrp="1"/>
          </p:cNvSpPr>
          <p:nvPr>
            <p:ph type="body" idx="1"/>
          </p:nvPr>
        </p:nvSpPr>
        <p:spPr>
          <a:xfrm>
            <a:off x="2123728" y="612629"/>
            <a:ext cx="3096344" cy="585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LECTURA: </a:t>
            </a:r>
            <a:r>
              <a:rPr lang="es-ES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Cómics.</a:t>
            </a:r>
            <a:endParaRPr lang="es-MX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872" name="Google Shape;3872;p43"/>
          <p:cNvGrpSpPr/>
          <p:nvPr/>
        </p:nvGrpSpPr>
        <p:grpSpPr>
          <a:xfrm>
            <a:off x="7635550" y="3812239"/>
            <a:ext cx="788446" cy="669128"/>
            <a:chOff x="7777300" y="3664914"/>
            <a:chExt cx="788446" cy="669128"/>
          </a:xfrm>
        </p:grpSpPr>
        <p:sp>
          <p:nvSpPr>
            <p:cNvPr id="3873" name="Google Shape;3873;p43"/>
            <p:cNvSpPr/>
            <p:nvPr/>
          </p:nvSpPr>
          <p:spPr>
            <a:xfrm>
              <a:off x="7884028" y="3877266"/>
              <a:ext cx="149843" cy="146687"/>
            </a:xfrm>
            <a:custGeom>
              <a:avLst/>
              <a:gdLst/>
              <a:ahLst/>
              <a:cxnLst/>
              <a:rect l="l" t="t" r="r" b="b"/>
              <a:pathLst>
                <a:path w="5364" h="5251" extrusionOk="0">
                  <a:moveTo>
                    <a:pt x="2695" y="0"/>
                  </a:moveTo>
                  <a:cubicBezTo>
                    <a:pt x="2588" y="0"/>
                    <a:pt x="2482" y="57"/>
                    <a:pt x="2432" y="169"/>
                  </a:cubicBezTo>
                  <a:lnTo>
                    <a:pt x="1830" y="1598"/>
                  </a:lnTo>
                  <a:cubicBezTo>
                    <a:pt x="1805" y="1648"/>
                    <a:pt x="1755" y="1723"/>
                    <a:pt x="1680" y="1748"/>
                  </a:cubicBezTo>
                  <a:lnTo>
                    <a:pt x="226" y="2350"/>
                  </a:lnTo>
                  <a:cubicBezTo>
                    <a:pt x="0" y="2450"/>
                    <a:pt x="0" y="2776"/>
                    <a:pt x="226" y="2876"/>
                  </a:cubicBezTo>
                  <a:lnTo>
                    <a:pt x="1655" y="3478"/>
                  </a:lnTo>
                  <a:cubicBezTo>
                    <a:pt x="1730" y="3503"/>
                    <a:pt x="1780" y="3553"/>
                    <a:pt x="1805" y="3628"/>
                  </a:cubicBezTo>
                  <a:lnTo>
                    <a:pt x="2432" y="5082"/>
                  </a:lnTo>
                  <a:cubicBezTo>
                    <a:pt x="2482" y="5195"/>
                    <a:pt x="2582" y="5251"/>
                    <a:pt x="2682" y="5251"/>
                  </a:cubicBezTo>
                  <a:cubicBezTo>
                    <a:pt x="2782" y="5251"/>
                    <a:pt x="2883" y="5195"/>
                    <a:pt x="2933" y="5082"/>
                  </a:cubicBezTo>
                  <a:lnTo>
                    <a:pt x="3534" y="3653"/>
                  </a:lnTo>
                  <a:cubicBezTo>
                    <a:pt x="3584" y="3603"/>
                    <a:pt x="3635" y="3528"/>
                    <a:pt x="3685" y="3503"/>
                  </a:cubicBezTo>
                  <a:lnTo>
                    <a:pt x="5138" y="2901"/>
                  </a:lnTo>
                  <a:cubicBezTo>
                    <a:pt x="5364" y="2801"/>
                    <a:pt x="5364" y="2475"/>
                    <a:pt x="5138" y="2375"/>
                  </a:cubicBezTo>
                  <a:lnTo>
                    <a:pt x="3735" y="1773"/>
                  </a:lnTo>
                  <a:cubicBezTo>
                    <a:pt x="3660" y="1748"/>
                    <a:pt x="3610" y="1698"/>
                    <a:pt x="3584" y="1623"/>
                  </a:cubicBezTo>
                  <a:lnTo>
                    <a:pt x="2958" y="169"/>
                  </a:lnTo>
                  <a:cubicBezTo>
                    <a:pt x="2908" y="57"/>
                    <a:pt x="2801" y="0"/>
                    <a:pt x="2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4" name="Google Shape;3874;p43"/>
            <p:cNvGrpSpPr/>
            <p:nvPr/>
          </p:nvGrpSpPr>
          <p:grpSpPr>
            <a:xfrm>
              <a:off x="7844464" y="3693808"/>
              <a:ext cx="721282" cy="640234"/>
              <a:chOff x="7680248" y="3920193"/>
              <a:chExt cx="562667" cy="499442"/>
            </a:xfrm>
          </p:grpSpPr>
          <p:sp>
            <p:nvSpPr>
              <p:cNvPr id="3875" name="Google Shape;3875;p43"/>
              <p:cNvSpPr/>
              <p:nvPr/>
            </p:nvSpPr>
            <p:spPr>
              <a:xfrm>
                <a:off x="7680248" y="3920193"/>
                <a:ext cx="468666" cy="336530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006" extrusionOk="0">
                    <a:moveTo>
                      <a:pt x="1174" y="1"/>
                    </a:moveTo>
                    <a:cubicBezTo>
                      <a:pt x="1157" y="1"/>
                      <a:pt x="1140" y="5"/>
                      <a:pt x="1124" y="15"/>
                    </a:cubicBezTo>
                    <a:lnTo>
                      <a:pt x="798" y="203"/>
                    </a:lnTo>
                    <a:cubicBezTo>
                      <a:pt x="755" y="229"/>
                      <a:pt x="738" y="279"/>
                      <a:pt x="750" y="326"/>
                    </a:cubicBezTo>
                    <a:cubicBezTo>
                      <a:pt x="760" y="357"/>
                      <a:pt x="760" y="391"/>
                      <a:pt x="750" y="426"/>
                    </a:cubicBezTo>
                    <a:cubicBezTo>
                      <a:pt x="731" y="488"/>
                      <a:pt x="681" y="536"/>
                      <a:pt x="619" y="550"/>
                    </a:cubicBezTo>
                    <a:cubicBezTo>
                      <a:pt x="603" y="554"/>
                      <a:pt x="587" y="556"/>
                      <a:pt x="572" y="556"/>
                    </a:cubicBezTo>
                    <a:cubicBezTo>
                      <a:pt x="515" y="556"/>
                      <a:pt x="465" y="530"/>
                      <a:pt x="431" y="488"/>
                    </a:cubicBezTo>
                    <a:cubicBezTo>
                      <a:pt x="417" y="469"/>
                      <a:pt x="395" y="459"/>
                      <a:pt x="372" y="459"/>
                    </a:cubicBezTo>
                    <a:cubicBezTo>
                      <a:pt x="361" y="459"/>
                      <a:pt x="349" y="461"/>
                      <a:pt x="338" y="467"/>
                    </a:cubicBezTo>
                    <a:lnTo>
                      <a:pt x="64" y="627"/>
                    </a:lnTo>
                    <a:cubicBezTo>
                      <a:pt x="17" y="655"/>
                      <a:pt x="0" y="717"/>
                      <a:pt x="29" y="765"/>
                    </a:cubicBezTo>
                    <a:lnTo>
                      <a:pt x="167" y="1005"/>
                    </a:lnTo>
                    <a:lnTo>
                      <a:pt x="1400" y="291"/>
                    </a:lnTo>
                    <a:lnTo>
                      <a:pt x="1262" y="53"/>
                    </a:lnTo>
                    <a:cubicBezTo>
                      <a:pt x="1243" y="19"/>
                      <a:pt x="1209" y="1"/>
                      <a:pt x="1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3"/>
              <p:cNvSpPr/>
              <p:nvPr/>
            </p:nvSpPr>
            <p:spPr>
              <a:xfrm>
                <a:off x="7781274" y="4096152"/>
                <a:ext cx="461641" cy="323483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967" extrusionOk="0">
                    <a:moveTo>
                      <a:pt x="1234" y="1"/>
                    </a:moveTo>
                    <a:lnTo>
                      <a:pt x="0" y="712"/>
                    </a:lnTo>
                    <a:lnTo>
                      <a:pt x="117" y="915"/>
                    </a:lnTo>
                    <a:cubicBezTo>
                      <a:pt x="135" y="948"/>
                      <a:pt x="169" y="967"/>
                      <a:pt x="205" y="967"/>
                    </a:cubicBezTo>
                    <a:cubicBezTo>
                      <a:pt x="222" y="967"/>
                      <a:pt x="240" y="962"/>
                      <a:pt x="255" y="953"/>
                    </a:cubicBezTo>
                    <a:lnTo>
                      <a:pt x="517" y="801"/>
                    </a:lnTo>
                    <a:cubicBezTo>
                      <a:pt x="555" y="779"/>
                      <a:pt x="572" y="734"/>
                      <a:pt x="562" y="691"/>
                    </a:cubicBezTo>
                    <a:cubicBezTo>
                      <a:pt x="555" y="665"/>
                      <a:pt x="555" y="634"/>
                      <a:pt x="562" y="601"/>
                    </a:cubicBezTo>
                    <a:cubicBezTo>
                      <a:pt x="579" y="536"/>
                      <a:pt x="634" y="482"/>
                      <a:pt x="701" y="467"/>
                    </a:cubicBezTo>
                    <a:cubicBezTo>
                      <a:pt x="713" y="465"/>
                      <a:pt x="725" y="464"/>
                      <a:pt x="737" y="464"/>
                    </a:cubicBezTo>
                    <a:cubicBezTo>
                      <a:pt x="789" y="464"/>
                      <a:pt x="837" y="485"/>
                      <a:pt x="872" y="520"/>
                    </a:cubicBezTo>
                    <a:cubicBezTo>
                      <a:pt x="889" y="537"/>
                      <a:pt x="913" y="546"/>
                      <a:pt x="936" y="546"/>
                    </a:cubicBezTo>
                    <a:cubicBezTo>
                      <a:pt x="951" y="546"/>
                      <a:pt x="966" y="542"/>
                      <a:pt x="979" y="534"/>
                    </a:cubicBezTo>
                    <a:lnTo>
                      <a:pt x="1315" y="341"/>
                    </a:lnTo>
                    <a:cubicBezTo>
                      <a:pt x="1363" y="312"/>
                      <a:pt x="1379" y="251"/>
                      <a:pt x="1351" y="203"/>
                    </a:cubicBezTo>
                    <a:lnTo>
                      <a:pt x="12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43"/>
              <p:cNvSpPr/>
              <p:nvPr/>
            </p:nvSpPr>
            <p:spPr>
              <a:xfrm>
                <a:off x="7735779" y="4017204"/>
                <a:ext cx="424175" cy="25758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770" extrusionOk="0">
                    <a:moveTo>
                      <a:pt x="1234" y="1"/>
                    </a:moveTo>
                    <a:lnTo>
                      <a:pt x="1" y="715"/>
                    </a:lnTo>
                    <a:lnTo>
                      <a:pt x="32" y="770"/>
                    </a:lnTo>
                    <a:lnTo>
                      <a:pt x="1268" y="5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43"/>
              <p:cNvSpPr/>
              <p:nvPr/>
            </p:nvSpPr>
            <p:spPr>
              <a:xfrm>
                <a:off x="7746149" y="4036272"/>
                <a:ext cx="447926" cy="298394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892" extrusionOk="0">
                    <a:moveTo>
                      <a:pt x="1237" y="1"/>
                    </a:moveTo>
                    <a:lnTo>
                      <a:pt x="1" y="713"/>
                    </a:lnTo>
                    <a:lnTo>
                      <a:pt x="8" y="722"/>
                    </a:lnTo>
                    <a:lnTo>
                      <a:pt x="105" y="891"/>
                    </a:lnTo>
                    <a:lnTo>
                      <a:pt x="1339" y="180"/>
                    </a:lnTo>
                    <a:lnTo>
                      <a:pt x="1241" y="10"/>
                    </a:lnTo>
                    <a:lnTo>
                      <a:pt x="1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43"/>
              <p:cNvSpPr/>
              <p:nvPr/>
            </p:nvSpPr>
            <p:spPr>
              <a:xfrm>
                <a:off x="7940506" y="4171754"/>
                <a:ext cx="39808" cy="33787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1" extrusionOk="0">
                    <a:moveTo>
                      <a:pt x="57" y="0"/>
                    </a:moveTo>
                    <a:cubicBezTo>
                      <a:pt x="25" y="0"/>
                      <a:pt x="0" y="33"/>
                      <a:pt x="10" y="67"/>
                    </a:cubicBezTo>
                    <a:cubicBezTo>
                      <a:pt x="15" y="82"/>
                      <a:pt x="27" y="94"/>
                      <a:pt x="41" y="98"/>
                    </a:cubicBezTo>
                    <a:cubicBezTo>
                      <a:pt x="47" y="100"/>
                      <a:pt x="52" y="101"/>
                      <a:pt x="58" y="101"/>
                    </a:cubicBezTo>
                    <a:cubicBezTo>
                      <a:pt x="93" y="101"/>
                      <a:pt x="118" y="69"/>
                      <a:pt x="108" y="34"/>
                    </a:cubicBezTo>
                    <a:cubicBezTo>
                      <a:pt x="103" y="20"/>
                      <a:pt x="91" y="8"/>
                      <a:pt x="75" y="3"/>
                    </a:cubicBezTo>
                    <a:cubicBezTo>
                      <a:pt x="69" y="1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0" name="Google Shape;3880;p43"/>
            <p:cNvGrpSpPr/>
            <p:nvPr/>
          </p:nvGrpSpPr>
          <p:grpSpPr>
            <a:xfrm>
              <a:off x="7777300" y="3664914"/>
              <a:ext cx="721282" cy="640234"/>
              <a:chOff x="7680248" y="3920193"/>
              <a:chExt cx="562667" cy="499442"/>
            </a:xfrm>
          </p:grpSpPr>
          <p:sp>
            <p:nvSpPr>
              <p:cNvPr id="3881" name="Google Shape;3881;p43"/>
              <p:cNvSpPr/>
              <p:nvPr/>
            </p:nvSpPr>
            <p:spPr>
              <a:xfrm>
                <a:off x="7680248" y="3920193"/>
                <a:ext cx="468666" cy="336530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006" extrusionOk="0">
                    <a:moveTo>
                      <a:pt x="1174" y="1"/>
                    </a:moveTo>
                    <a:cubicBezTo>
                      <a:pt x="1157" y="1"/>
                      <a:pt x="1140" y="5"/>
                      <a:pt x="1124" y="15"/>
                    </a:cubicBezTo>
                    <a:lnTo>
                      <a:pt x="798" y="203"/>
                    </a:lnTo>
                    <a:cubicBezTo>
                      <a:pt x="755" y="229"/>
                      <a:pt x="738" y="279"/>
                      <a:pt x="750" y="326"/>
                    </a:cubicBezTo>
                    <a:cubicBezTo>
                      <a:pt x="760" y="357"/>
                      <a:pt x="760" y="391"/>
                      <a:pt x="750" y="426"/>
                    </a:cubicBezTo>
                    <a:cubicBezTo>
                      <a:pt x="731" y="488"/>
                      <a:pt x="681" y="536"/>
                      <a:pt x="619" y="550"/>
                    </a:cubicBezTo>
                    <a:cubicBezTo>
                      <a:pt x="603" y="554"/>
                      <a:pt x="587" y="556"/>
                      <a:pt x="572" y="556"/>
                    </a:cubicBezTo>
                    <a:cubicBezTo>
                      <a:pt x="515" y="556"/>
                      <a:pt x="465" y="530"/>
                      <a:pt x="431" y="488"/>
                    </a:cubicBezTo>
                    <a:cubicBezTo>
                      <a:pt x="417" y="469"/>
                      <a:pt x="395" y="459"/>
                      <a:pt x="372" y="459"/>
                    </a:cubicBezTo>
                    <a:cubicBezTo>
                      <a:pt x="361" y="459"/>
                      <a:pt x="349" y="461"/>
                      <a:pt x="338" y="467"/>
                    </a:cubicBezTo>
                    <a:lnTo>
                      <a:pt x="64" y="627"/>
                    </a:lnTo>
                    <a:cubicBezTo>
                      <a:pt x="17" y="655"/>
                      <a:pt x="0" y="717"/>
                      <a:pt x="29" y="765"/>
                    </a:cubicBezTo>
                    <a:lnTo>
                      <a:pt x="167" y="1005"/>
                    </a:lnTo>
                    <a:lnTo>
                      <a:pt x="1400" y="291"/>
                    </a:lnTo>
                    <a:lnTo>
                      <a:pt x="1262" y="53"/>
                    </a:lnTo>
                    <a:cubicBezTo>
                      <a:pt x="1243" y="19"/>
                      <a:pt x="1209" y="1"/>
                      <a:pt x="1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43"/>
              <p:cNvSpPr/>
              <p:nvPr/>
            </p:nvSpPr>
            <p:spPr>
              <a:xfrm>
                <a:off x="7781274" y="4096152"/>
                <a:ext cx="461641" cy="323483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967" extrusionOk="0">
                    <a:moveTo>
                      <a:pt x="1234" y="1"/>
                    </a:moveTo>
                    <a:lnTo>
                      <a:pt x="0" y="712"/>
                    </a:lnTo>
                    <a:lnTo>
                      <a:pt x="117" y="915"/>
                    </a:lnTo>
                    <a:cubicBezTo>
                      <a:pt x="135" y="948"/>
                      <a:pt x="169" y="967"/>
                      <a:pt x="205" y="967"/>
                    </a:cubicBezTo>
                    <a:cubicBezTo>
                      <a:pt x="222" y="967"/>
                      <a:pt x="240" y="962"/>
                      <a:pt x="255" y="953"/>
                    </a:cubicBezTo>
                    <a:lnTo>
                      <a:pt x="517" y="801"/>
                    </a:lnTo>
                    <a:cubicBezTo>
                      <a:pt x="555" y="779"/>
                      <a:pt x="572" y="734"/>
                      <a:pt x="562" y="691"/>
                    </a:cubicBezTo>
                    <a:cubicBezTo>
                      <a:pt x="555" y="665"/>
                      <a:pt x="555" y="634"/>
                      <a:pt x="562" y="601"/>
                    </a:cubicBezTo>
                    <a:cubicBezTo>
                      <a:pt x="579" y="536"/>
                      <a:pt x="634" y="482"/>
                      <a:pt x="701" y="467"/>
                    </a:cubicBezTo>
                    <a:cubicBezTo>
                      <a:pt x="713" y="465"/>
                      <a:pt x="725" y="464"/>
                      <a:pt x="737" y="464"/>
                    </a:cubicBezTo>
                    <a:cubicBezTo>
                      <a:pt x="789" y="464"/>
                      <a:pt x="837" y="485"/>
                      <a:pt x="872" y="520"/>
                    </a:cubicBezTo>
                    <a:cubicBezTo>
                      <a:pt x="889" y="537"/>
                      <a:pt x="913" y="546"/>
                      <a:pt x="936" y="546"/>
                    </a:cubicBezTo>
                    <a:cubicBezTo>
                      <a:pt x="951" y="546"/>
                      <a:pt x="966" y="542"/>
                      <a:pt x="979" y="534"/>
                    </a:cubicBezTo>
                    <a:lnTo>
                      <a:pt x="1315" y="341"/>
                    </a:lnTo>
                    <a:cubicBezTo>
                      <a:pt x="1363" y="312"/>
                      <a:pt x="1379" y="251"/>
                      <a:pt x="1351" y="203"/>
                    </a:cubicBezTo>
                    <a:lnTo>
                      <a:pt x="12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43"/>
              <p:cNvSpPr/>
              <p:nvPr/>
            </p:nvSpPr>
            <p:spPr>
              <a:xfrm>
                <a:off x="7735779" y="4017204"/>
                <a:ext cx="424175" cy="25758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770" extrusionOk="0">
                    <a:moveTo>
                      <a:pt x="1234" y="1"/>
                    </a:moveTo>
                    <a:lnTo>
                      <a:pt x="1" y="715"/>
                    </a:lnTo>
                    <a:lnTo>
                      <a:pt x="32" y="770"/>
                    </a:lnTo>
                    <a:lnTo>
                      <a:pt x="1268" y="5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43"/>
              <p:cNvSpPr/>
              <p:nvPr/>
            </p:nvSpPr>
            <p:spPr>
              <a:xfrm>
                <a:off x="7746149" y="4036272"/>
                <a:ext cx="447926" cy="298394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892" extrusionOk="0">
                    <a:moveTo>
                      <a:pt x="1237" y="1"/>
                    </a:moveTo>
                    <a:lnTo>
                      <a:pt x="1" y="713"/>
                    </a:lnTo>
                    <a:lnTo>
                      <a:pt x="8" y="722"/>
                    </a:lnTo>
                    <a:lnTo>
                      <a:pt x="105" y="891"/>
                    </a:lnTo>
                    <a:lnTo>
                      <a:pt x="1339" y="180"/>
                    </a:lnTo>
                    <a:lnTo>
                      <a:pt x="1241" y="10"/>
                    </a:lnTo>
                    <a:lnTo>
                      <a:pt x="12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43"/>
              <p:cNvSpPr/>
              <p:nvPr/>
            </p:nvSpPr>
            <p:spPr>
              <a:xfrm>
                <a:off x="7940506" y="4171754"/>
                <a:ext cx="39808" cy="33787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1" extrusionOk="0">
                    <a:moveTo>
                      <a:pt x="57" y="0"/>
                    </a:moveTo>
                    <a:cubicBezTo>
                      <a:pt x="25" y="0"/>
                      <a:pt x="0" y="33"/>
                      <a:pt x="10" y="67"/>
                    </a:cubicBezTo>
                    <a:cubicBezTo>
                      <a:pt x="15" y="82"/>
                      <a:pt x="27" y="94"/>
                      <a:pt x="41" y="98"/>
                    </a:cubicBezTo>
                    <a:cubicBezTo>
                      <a:pt x="47" y="100"/>
                      <a:pt x="52" y="101"/>
                      <a:pt x="58" y="101"/>
                    </a:cubicBezTo>
                    <a:cubicBezTo>
                      <a:pt x="93" y="101"/>
                      <a:pt x="118" y="69"/>
                      <a:pt x="108" y="34"/>
                    </a:cubicBezTo>
                    <a:cubicBezTo>
                      <a:pt x="103" y="20"/>
                      <a:pt x="91" y="8"/>
                      <a:pt x="75" y="3"/>
                    </a:cubicBezTo>
                    <a:cubicBezTo>
                      <a:pt x="69" y="1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86" name="Google Shape;3886;p43"/>
          <p:cNvGrpSpPr/>
          <p:nvPr/>
        </p:nvGrpSpPr>
        <p:grpSpPr>
          <a:xfrm>
            <a:off x="182040" y="364009"/>
            <a:ext cx="759315" cy="702413"/>
            <a:chOff x="325779" y="660283"/>
            <a:chExt cx="976359" cy="903193"/>
          </a:xfrm>
        </p:grpSpPr>
        <p:grpSp>
          <p:nvGrpSpPr>
            <p:cNvPr id="3887" name="Google Shape;3887;p43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3888" name="Google Shape;3888;p43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3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3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3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3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3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43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43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3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3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3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9" name="Google Shape;3899;p43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3900" name="Google Shape;3900;p43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3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3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3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3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3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3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3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3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3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3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Google Shape;3916;p44"/>
          <p:cNvSpPr txBox="1">
            <a:spLocks/>
          </p:cNvSpPr>
          <p:nvPr/>
        </p:nvSpPr>
        <p:spPr>
          <a:xfrm>
            <a:off x="757435" y="1284444"/>
            <a:ext cx="3224443" cy="316835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indent="0" algn="just">
              <a:buNone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</a:t>
            </a:r>
            <a:r>
              <a:rPr lang="es-ES" dirty="0" smtClean="0"/>
              <a:t>: </a:t>
            </a:r>
            <a:r>
              <a:rPr lang="es-ES" i="1" dirty="0" smtClean="0"/>
              <a:t>Que el alumno a través de los personajes del cómic aprenda a reconocer los valores.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</a:t>
            </a:r>
            <a:r>
              <a:rPr lang="es-ES" dirty="0" smtClean="0"/>
              <a:t>: </a:t>
            </a:r>
            <a:r>
              <a:rPr lang="es-ES" i="1" dirty="0" smtClean="0"/>
              <a:t>50 minutos.</a:t>
            </a:r>
            <a:endParaRPr lang="es-MX" dirty="0" smtClean="0"/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SESIONES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dirty="0" smtClean="0"/>
              <a:t> 1 APLICACIÓN</a:t>
            </a:r>
            <a:endParaRPr lang="es-MX" dirty="0" smtClean="0"/>
          </a:p>
          <a:p>
            <a:pPr marL="285750" lvl="0" indent="-285750" algn="just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i="1" dirty="0" smtClean="0"/>
              <a:t>El coordinador de grupo  reparte los cómics a sus compañeros.</a:t>
            </a:r>
            <a:endParaRPr lang="es-MX" dirty="0" smtClean="0"/>
          </a:p>
          <a:p>
            <a:pPr marL="285750" lvl="0" indent="-285750" algn="just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i="1" dirty="0" smtClean="0"/>
              <a:t>Se escriben en el pizarrón las actividades a realizar en su cuaderno.</a:t>
            </a:r>
            <a:endParaRPr lang="es-MX" dirty="0" smtClean="0"/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dirty="0" smtClean="0"/>
              <a:t> </a:t>
            </a:r>
            <a:r>
              <a:rPr lang="es-ES" i="1" dirty="0" smtClean="0"/>
              <a:t>Lee con atención el cómic.</a:t>
            </a:r>
            <a:endParaRPr lang="es-MX" dirty="0" smtClean="0"/>
          </a:p>
        </p:txBody>
      </p:sp>
      <p:pic>
        <p:nvPicPr>
          <p:cNvPr id="3871" name="Google Shape;3871;p43"/>
          <p:cNvPicPr preferRelativeResize="0"/>
          <p:nvPr/>
        </p:nvPicPr>
        <p:blipFill rotWithShape="1">
          <a:blip r:embed="rId3">
            <a:alphaModFix/>
          </a:blip>
          <a:srcRect l="39056" t="10497" r="10940" b="613"/>
          <a:stretch/>
        </p:blipFill>
        <p:spPr>
          <a:xfrm>
            <a:off x="6318242" y="0"/>
            <a:ext cx="2937900" cy="2937900"/>
          </a:xfrm>
          <a:prstGeom prst="ellipse">
            <a:avLst/>
          </a:prstGeom>
          <a:noFill/>
          <a:ln>
            <a:noFill/>
          </a:ln>
          <a:effectLst>
            <a:outerShdw dist="66675" dir="2820000" algn="bl" rotWithShape="0">
              <a:schemeClr val="dk2"/>
            </a:outerShdw>
          </a:effectLst>
        </p:spPr>
      </p:pic>
      <p:sp>
        <p:nvSpPr>
          <p:cNvPr id="3869" name="Google Shape;3869;p43"/>
          <p:cNvSpPr txBox="1">
            <a:spLocks noGrp="1"/>
          </p:cNvSpPr>
          <p:nvPr>
            <p:ph type="title"/>
          </p:nvPr>
        </p:nvSpPr>
        <p:spPr>
          <a:xfrm>
            <a:off x="5292080" y="423591"/>
            <a:ext cx="3317700" cy="7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67944" y="1284766"/>
            <a:ext cx="3096344" cy="310854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endParaRPr lang="es-MX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i="1" dirty="0">
                <a:solidFill>
                  <a:schemeClr val="tx1"/>
                </a:solidFill>
              </a:rPr>
              <a:t>Anota cuáles son las características del personaje principal o superhéroe.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i="1" dirty="0" smtClean="0">
                <a:solidFill>
                  <a:schemeClr val="tx1"/>
                </a:solidFill>
              </a:rPr>
              <a:t>¿</a:t>
            </a:r>
            <a:r>
              <a:rPr lang="es-ES" i="1" dirty="0">
                <a:solidFill>
                  <a:schemeClr val="tx1"/>
                </a:solidFill>
              </a:rPr>
              <a:t>Cuál es el personaje opuesto?¿Por qué?.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i="1" dirty="0" smtClean="0">
                <a:solidFill>
                  <a:schemeClr val="tx1"/>
                </a:solidFill>
              </a:rPr>
              <a:t>¿</a:t>
            </a:r>
            <a:r>
              <a:rPr lang="es-ES" i="1" dirty="0">
                <a:solidFill>
                  <a:schemeClr val="tx1"/>
                </a:solidFill>
              </a:rPr>
              <a:t>En qué ambiente se desarrollan los acontecimientos?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i="1" dirty="0" smtClean="0">
                <a:solidFill>
                  <a:schemeClr val="tx1"/>
                </a:solidFill>
              </a:rPr>
              <a:t>¿</a:t>
            </a:r>
            <a:r>
              <a:rPr lang="es-ES" i="1" dirty="0">
                <a:solidFill>
                  <a:schemeClr val="tx1"/>
                </a:solidFill>
              </a:rPr>
              <a:t>Cuál es el tema de la historia?</a:t>
            </a:r>
            <a:endParaRPr lang="es-MX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i="1" dirty="0">
                <a:solidFill>
                  <a:schemeClr val="tx1"/>
                </a:solidFill>
              </a:rPr>
              <a:t> </a:t>
            </a:r>
            <a:endParaRPr lang="es-MX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i="1" dirty="0">
                <a:solidFill>
                  <a:schemeClr val="tx1"/>
                </a:solidFill>
              </a:rPr>
              <a:t>C</a:t>
            </a:r>
            <a:r>
              <a:rPr lang="es-ES" i="1" dirty="0" smtClean="0">
                <a:solidFill>
                  <a:schemeClr val="tx1"/>
                </a:solidFill>
              </a:rPr>
              <a:t>oordinador de grupo .</a:t>
            </a:r>
            <a:endParaRPr lang="es-MX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>
                <a:solidFill>
                  <a:schemeClr val="tx1"/>
                </a:solidFill>
              </a:rPr>
              <a:t>Cómics, </a:t>
            </a:r>
            <a:r>
              <a:rPr lang="es-ES" dirty="0" smtClean="0">
                <a:solidFill>
                  <a:schemeClr val="tx1"/>
                </a:solidFill>
              </a:rPr>
              <a:t>cuaderno, </a:t>
            </a:r>
            <a:r>
              <a:rPr lang="es-ES" dirty="0">
                <a:solidFill>
                  <a:schemeClr val="tx1"/>
                </a:solidFill>
              </a:rPr>
              <a:t>pizarrón y </a:t>
            </a:r>
            <a:r>
              <a:rPr lang="es-ES" dirty="0" smtClean="0">
                <a:solidFill>
                  <a:schemeClr val="tx1"/>
                </a:solidFill>
              </a:rPr>
              <a:t>plumón.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p44"/>
          <p:cNvSpPr txBox="1">
            <a:spLocks noGrp="1"/>
          </p:cNvSpPr>
          <p:nvPr>
            <p:ph type="title"/>
          </p:nvPr>
        </p:nvSpPr>
        <p:spPr>
          <a:xfrm>
            <a:off x="2036502" y="553345"/>
            <a:ext cx="4991100" cy="420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17" name="Google Shape;3917;p44"/>
          <p:cNvGrpSpPr/>
          <p:nvPr/>
        </p:nvGrpSpPr>
        <p:grpSpPr>
          <a:xfrm>
            <a:off x="7407091" y="3168652"/>
            <a:ext cx="1484298" cy="1214893"/>
            <a:chOff x="13148813" y="944738"/>
            <a:chExt cx="1484298" cy="1214893"/>
          </a:xfrm>
        </p:grpSpPr>
        <p:sp>
          <p:nvSpPr>
            <p:cNvPr id="3918" name="Google Shape;3918;p44"/>
            <p:cNvSpPr/>
            <p:nvPr/>
          </p:nvSpPr>
          <p:spPr>
            <a:xfrm>
              <a:off x="13207616" y="997507"/>
              <a:ext cx="1425495" cy="1162124"/>
            </a:xfrm>
            <a:custGeom>
              <a:avLst/>
              <a:gdLst/>
              <a:ahLst/>
              <a:cxnLst/>
              <a:rect l="l" t="t" r="r" b="b"/>
              <a:pathLst>
                <a:path w="51029" h="41601" extrusionOk="0">
                  <a:moveTo>
                    <a:pt x="27276" y="1"/>
                  </a:moveTo>
                  <a:cubicBezTo>
                    <a:pt x="25823" y="1"/>
                    <a:pt x="23993" y="162"/>
                    <a:pt x="21680" y="442"/>
                  </a:cubicBezTo>
                  <a:cubicBezTo>
                    <a:pt x="18598" y="818"/>
                    <a:pt x="14487" y="1545"/>
                    <a:pt x="12984" y="3124"/>
                  </a:cubicBezTo>
                  <a:cubicBezTo>
                    <a:pt x="11881" y="4277"/>
                    <a:pt x="11580" y="5731"/>
                    <a:pt x="11555" y="6934"/>
                  </a:cubicBezTo>
                  <a:lnTo>
                    <a:pt x="9149" y="7259"/>
                  </a:lnTo>
                  <a:cubicBezTo>
                    <a:pt x="9149" y="7259"/>
                    <a:pt x="9149" y="7310"/>
                    <a:pt x="9174" y="7385"/>
                  </a:cubicBezTo>
                  <a:cubicBezTo>
                    <a:pt x="6492" y="7886"/>
                    <a:pt x="4086" y="8437"/>
                    <a:pt x="2106" y="9014"/>
                  </a:cubicBezTo>
                  <a:cubicBezTo>
                    <a:pt x="803" y="9390"/>
                    <a:pt x="1" y="10693"/>
                    <a:pt x="277" y="12021"/>
                  </a:cubicBezTo>
                  <a:cubicBezTo>
                    <a:pt x="277" y="12021"/>
                    <a:pt x="3359" y="26382"/>
                    <a:pt x="4462" y="34678"/>
                  </a:cubicBezTo>
                  <a:cubicBezTo>
                    <a:pt x="4863" y="37711"/>
                    <a:pt x="3735" y="40117"/>
                    <a:pt x="4061" y="40894"/>
                  </a:cubicBezTo>
                  <a:cubicBezTo>
                    <a:pt x="4277" y="41387"/>
                    <a:pt x="5729" y="41601"/>
                    <a:pt x="7994" y="41601"/>
                  </a:cubicBezTo>
                  <a:cubicBezTo>
                    <a:pt x="18858" y="41601"/>
                    <a:pt x="48449" y="36681"/>
                    <a:pt x="50377" y="34027"/>
                  </a:cubicBezTo>
                  <a:cubicBezTo>
                    <a:pt x="51029" y="33124"/>
                    <a:pt x="48397" y="27159"/>
                    <a:pt x="48397" y="26508"/>
                  </a:cubicBezTo>
                  <a:cubicBezTo>
                    <a:pt x="47645" y="19791"/>
                    <a:pt x="46192" y="10417"/>
                    <a:pt x="45590" y="6533"/>
                  </a:cubicBezTo>
                  <a:cubicBezTo>
                    <a:pt x="45615" y="6107"/>
                    <a:pt x="45640" y="5681"/>
                    <a:pt x="45615" y="5330"/>
                  </a:cubicBezTo>
                  <a:cubicBezTo>
                    <a:pt x="45592" y="3915"/>
                    <a:pt x="44414" y="2810"/>
                    <a:pt x="43043" y="2810"/>
                  </a:cubicBezTo>
                  <a:cubicBezTo>
                    <a:pt x="42957" y="2810"/>
                    <a:pt x="42870" y="2814"/>
                    <a:pt x="42783" y="2823"/>
                  </a:cubicBezTo>
                  <a:cubicBezTo>
                    <a:pt x="40903" y="3024"/>
                    <a:pt x="38172" y="3300"/>
                    <a:pt x="34964" y="3675"/>
                  </a:cubicBezTo>
                  <a:cubicBezTo>
                    <a:pt x="34939" y="3625"/>
                    <a:pt x="34939" y="3600"/>
                    <a:pt x="34939" y="3550"/>
                  </a:cubicBezTo>
                  <a:lnTo>
                    <a:pt x="32883" y="3851"/>
                  </a:lnTo>
                  <a:cubicBezTo>
                    <a:pt x="32833" y="3675"/>
                    <a:pt x="32783" y="3500"/>
                    <a:pt x="32733" y="3325"/>
                  </a:cubicBezTo>
                  <a:cubicBezTo>
                    <a:pt x="32079" y="921"/>
                    <a:pt x="30752" y="1"/>
                    <a:pt x="27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4"/>
            <p:cNvSpPr/>
            <p:nvPr/>
          </p:nvSpPr>
          <p:spPr>
            <a:xfrm>
              <a:off x="13156523" y="1090363"/>
              <a:ext cx="1417785" cy="1030131"/>
            </a:xfrm>
            <a:custGeom>
              <a:avLst/>
              <a:gdLst/>
              <a:ahLst/>
              <a:cxnLst/>
              <a:rect l="l" t="t" r="r" b="b"/>
              <a:pathLst>
                <a:path w="50753" h="36876" extrusionOk="0">
                  <a:moveTo>
                    <a:pt x="45013" y="1"/>
                  </a:moveTo>
                  <a:lnTo>
                    <a:pt x="0" y="7319"/>
                  </a:lnTo>
                  <a:cubicBezTo>
                    <a:pt x="0" y="7319"/>
                    <a:pt x="3083" y="21680"/>
                    <a:pt x="4186" y="29976"/>
                  </a:cubicBezTo>
                  <a:cubicBezTo>
                    <a:pt x="4587" y="32983"/>
                    <a:pt x="3459" y="35414"/>
                    <a:pt x="3785" y="36166"/>
                  </a:cubicBezTo>
                  <a:cubicBezTo>
                    <a:pt x="4002" y="36661"/>
                    <a:pt x="5461" y="36875"/>
                    <a:pt x="7737" y="36875"/>
                  </a:cubicBezTo>
                  <a:cubicBezTo>
                    <a:pt x="18617" y="36875"/>
                    <a:pt x="48173" y="31977"/>
                    <a:pt x="50101" y="29324"/>
                  </a:cubicBezTo>
                  <a:cubicBezTo>
                    <a:pt x="50753" y="28422"/>
                    <a:pt x="48121" y="22457"/>
                    <a:pt x="48121" y="21805"/>
                  </a:cubicBezTo>
                  <a:cubicBezTo>
                    <a:pt x="47144" y="13134"/>
                    <a:pt x="45013" y="1"/>
                    <a:pt x="45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4"/>
            <p:cNvSpPr/>
            <p:nvPr/>
          </p:nvSpPr>
          <p:spPr>
            <a:xfrm>
              <a:off x="13446376" y="944738"/>
              <a:ext cx="632951" cy="273093"/>
            </a:xfrm>
            <a:custGeom>
              <a:avLst/>
              <a:gdLst/>
              <a:ahLst/>
              <a:cxnLst/>
              <a:rect l="l" t="t" r="r" b="b"/>
              <a:pathLst>
                <a:path w="22658" h="9776" fill="none" extrusionOk="0">
                  <a:moveTo>
                    <a:pt x="1203" y="9775"/>
                  </a:moveTo>
                  <a:cubicBezTo>
                    <a:pt x="1203" y="9775"/>
                    <a:pt x="0" y="6066"/>
                    <a:pt x="2331" y="3635"/>
                  </a:cubicBezTo>
                  <a:cubicBezTo>
                    <a:pt x="3835" y="2031"/>
                    <a:pt x="7945" y="1304"/>
                    <a:pt x="11028" y="953"/>
                  </a:cubicBezTo>
                  <a:cubicBezTo>
                    <a:pt x="18873" y="1"/>
                    <a:pt x="21153" y="402"/>
                    <a:pt x="22081" y="3835"/>
                  </a:cubicBezTo>
                  <a:cubicBezTo>
                    <a:pt x="22607" y="5740"/>
                    <a:pt x="22657" y="7269"/>
                    <a:pt x="22657" y="7269"/>
                  </a:cubicBezTo>
                </a:path>
              </a:pathLst>
            </a:custGeom>
            <a:solidFill>
              <a:schemeClr val="accent3"/>
            </a:solidFill>
            <a:ln w="53250" cap="flat" cmpd="sng">
              <a:solidFill>
                <a:srgbClr val="F17FB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4"/>
            <p:cNvSpPr/>
            <p:nvPr/>
          </p:nvSpPr>
          <p:spPr>
            <a:xfrm>
              <a:off x="13148813" y="1037482"/>
              <a:ext cx="1277076" cy="628510"/>
            </a:xfrm>
            <a:custGeom>
              <a:avLst/>
              <a:gdLst/>
              <a:ahLst/>
              <a:cxnLst/>
              <a:rect l="l" t="t" r="r" b="b"/>
              <a:pathLst>
                <a:path w="45716" h="22499" extrusionOk="0">
                  <a:moveTo>
                    <a:pt x="43022" y="1"/>
                  </a:moveTo>
                  <a:cubicBezTo>
                    <a:pt x="42935" y="1"/>
                    <a:pt x="42847" y="5"/>
                    <a:pt x="42758" y="14"/>
                  </a:cubicBezTo>
                  <a:cubicBezTo>
                    <a:pt x="34988" y="791"/>
                    <a:pt x="12432" y="3222"/>
                    <a:pt x="2106" y="6179"/>
                  </a:cubicBezTo>
                  <a:cubicBezTo>
                    <a:pt x="778" y="6555"/>
                    <a:pt x="1" y="7884"/>
                    <a:pt x="276" y="9212"/>
                  </a:cubicBezTo>
                  <a:cubicBezTo>
                    <a:pt x="1103" y="13172"/>
                    <a:pt x="3535" y="20666"/>
                    <a:pt x="11179" y="21969"/>
                  </a:cubicBezTo>
                  <a:cubicBezTo>
                    <a:pt x="13323" y="22342"/>
                    <a:pt x="15615" y="22499"/>
                    <a:pt x="17932" y="22499"/>
                  </a:cubicBezTo>
                  <a:cubicBezTo>
                    <a:pt x="26825" y="22499"/>
                    <a:pt x="36083" y="20189"/>
                    <a:pt x="38748" y="18936"/>
                  </a:cubicBezTo>
                  <a:cubicBezTo>
                    <a:pt x="42933" y="16981"/>
                    <a:pt x="45715" y="6981"/>
                    <a:pt x="45615" y="2520"/>
                  </a:cubicBezTo>
                  <a:cubicBezTo>
                    <a:pt x="45591" y="1105"/>
                    <a:pt x="44414" y="1"/>
                    <a:pt x="43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4"/>
            <p:cNvSpPr/>
            <p:nvPr/>
          </p:nvSpPr>
          <p:spPr>
            <a:xfrm>
              <a:off x="13404362" y="1147071"/>
              <a:ext cx="221972" cy="833552"/>
            </a:xfrm>
            <a:custGeom>
              <a:avLst/>
              <a:gdLst/>
              <a:ahLst/>
              <a:cxnLst/>
              <a:rect l="l" t="t" r="r" b="b"/>
              <a:pathLst>
                <a:path w="7946" h="29839" extrusionOk="0">
                  <a:moveTo>
                    <a:pt x="3685" y="1"/>
                  </a:moveTo>
                  <a:lnTo>
                    <a:pt x="1" y="527"/>
                  </a:lnTo>
                  <a:cubicBezTo>
                    <a:pt x="1" y="527"/>
                    <a:pt x="3760" y="25063"/>
                    <a:pt x="4261" y="29825"/>
                  </a:cubicBezTo>
                  <a:cubicBezTo>
                    <a:pt x="4261" y="29825"/>
                    <a:pt x="4522" y="29838"/>
                    <a:pt x="4915" y="29838"/>
                  </a:cubicBezTo>
                  <a:cubicBezTo>
                    <a:pt x="5740" y="29838"/>
                    <a:pt x="7148" y="29781"/>
                    <a:pt x="7946" y="29424"/>
                  </a:cubicBezTo>
                  <a:cubicBezTo>
                    <a:pt x="7946" y="29424"/>
                    <a:pt x="4587" y="5565"/>
                    <a:pt x="3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4"/>
            <p:cNvSpPr/>
            <p:nvPr/>
          </p:nvSpPr>
          <p:spPr>
            <a:xfrm>
              <a:off x="13451963" y="1725382"/>
              <a:ext cx="195377" cy="127439"/>
            </a:xfrm>
            <a:custGeom>
              <a:avLst/>
              <a:gdLst/>
              <a:ahLst/>
              <a:cxnLst/>
              <a:rect l="l" t="t" r="r" b="b"/>
              <a:pathLst>
                <a:path w="6994" h="4562" fill="none" extrusionOk="0">
                  <a:moveTo>
                    <a:pt x="1931" y="4462"/>
                  </a:moveTo>
                  <a:cubicBezTo>
                    <a:pt x="1104" y="4562"/>
                    <a:pt x="352" y="4036"/>
                    <a:pt x="277" y="3284"/>
                  </a:cubicBezTo>
                  <a:lnTo>
                    <a:pt x="101" y="1981"/>
                  </a:lnTo>
                  <a:cubicBezTo>
                    <a:pt x="1" y="1254"/>
                    <a:pt x="602" y="577"/>
                    <a:pt x="1429" y="477"/>
                  </a:cubicBezTo>
                  <a:lnTo>
                    <a:pt x="5089" y="101"/>
                  </a:lnTo>
                  <a:cubicBezTo>
                    <a:pt x="5891" y="1"/>
                    <a:pt x="6643" y="552"/>
                    <a:pt x="6743" y="1279"/>
                  </a:cubicBezTo>
                  <a:lnTo>
                    <a:pt x="6893" y="2582"/>
                  </a:lnTo>
                  <a:cubicBezTo>
                    <a:pt x="6993" y="3334"/>
                    <a:pt x="6392" y="3986"/>
                    <a:pt x="5565" y="4086"/>
                  </a:cubicBezTo>
                </a:path>
              </a:pathLst>
            </a:custGeom>
            <a:noFill/>
            <a:ln w="2317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4"/>
            <p:cNvSpPr/>
            <p:nvPr/>
          </p:nvSpPr>
          <p:spPr>
            <a:xfrm>
              <a:off x="13541579" y="1735885"/>
              <a:ext cx="9833" cy="68636"/>
            </a:xfrm>
            <a:custGeom>
              <a:avLst/>
              <a:gdLst/>
              <a:ahLst/>
              <a:cxnLst/>
              <a:rect l="l" t="t" r="r" b="b"/>
              <a:pathLst>
                <a:path w="352" h="2457" fill="none" extrusionOk="0">
                  <a:moveTo>
                    <a:pt x="1" y="1"/>
                  </a:moveTo>
                  <a:lnTo>
                    <a:pt x="352" y="2457"/>
                  </a:lnTo>
                </a:path>
              </a:pathLst>
            </a:custGeom>
            <a:noFill/>
            <a:ln w="2317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4"/>
            <p:cNvSpPr/>
            <p:nvPr/>
          </p:nvSpPr>
          <p:spPr>
            <a:xfrm>
              <a:off x="14021893" y="1058154"/>
              <a:ext cx="221944" cy="833552"/>
            </a:xfrm>
            <a:custGeom>
              <a:avLst/>
              <a:gdLst/>
              <a:ahLst/>
              <a:cxnLst/>
              <a:rect l="l" t="t" r="r" b="b"/>
              <a:pathLst>
                <a:path w="7945" h="29839" extrusionOk="0">
                  <a:moveTo>
                    <a:pt x="3684" y="1"/>
                  </a:moveTo>
                  <a:lnTo>
                    <a:pt x="0" y="527"/>
                  </a:lnTo>
                  <a:cubicBezTo>
                    <a:pt x="0" y="527"/>
                    <a:pt x="3759" y="25064"/>
                    <a:pt x="4261" y="29825"/>
                  </a:cubicBezTo>
                  <a:cubicBezTo>
                    <a:pt x="4261" y="29825"/>
                    <a:pt x="4521" y="29838"/>
                    <a:pt x="4914" y="29838"/>
                  </a:cubicBezTo>
                  <a:cubicBezTo>
                    <a:pt x="5739" y="29838"/>
                    <a:pt x="7147" y="29781"/>
                    <a:pt x="7945" y="29424"/>
                  </a:cubicBezTo>
                  <a:cubicBezTo>
                    <a:pt x="7945" y="29424"/>
                    <a:pt x="4587" y="5565"/>
                    <a:pt x="3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4"/>
            <p:cNvSpPr/>
            <p:nvPr/>
          </p:nvSpPr>
          <p:spPr>
            <a:xfrm>
              <a:off x="14069494" y="1636465"/>
              <a:ext cx="195349" cy="127467"/>
            </a:xfrm>
            <a:custGeom>
              <a:avLst/>
              <a:gdLst/>
              <a:ahLst/>
              <a:cxnLst/>
              <a:rect l="l" t="t" r="r" b="b"/>
              <a:pathLst>
                <a:path w="6993" h="4563" fill="none" extrusionOk="0">
                  <a:moveTo>
                    <a:pt x="1905" y="4487"/>
                  </a:moveTo>
                  <a:cubicBezTo>
                    <a:pt x="1103" y="4562"/>
                    <a:pt x="351" y="4036"/>
                    <a:pt x="251" y="3284"/>
                  </a:cubicBezTo>
                  <a:lnTo>
                    <a:pt x="101" y="1981"/>
                  </a:lnTo>
                  <a:cubicBezTo>
                    <a:pt x="0" y="1254"/>
                    <a:pt x="602" y="577"/>
                    <a:pt x="1429" y="502"/>
                  </a:cubicBezTo>
                  <a:lnTo>
                    <a:pt x="5063" y="101"/>
                  </a:lnTo>
                  <a:cubicBezTo>
                    <a:pt x="5890" y="1"/>
                    <a:pt x="6642" y="552"/>
                    <a:pt x="6717" y="1279"/>
                  </a:cubicBezTo>
                  <a:lnTo>
                    <a:pt x="6893" y="2582"/>
                  </a:lnTo>
                  <a:cubicBezTo>
                    <a:pt x="6993" y="3334"/>
                    <a:pt x="6391" y="3986"/>
                    <a:pt x="5564" y="4086"/>
                  </a:cubicBezTo>
                </a:path>
              </a:pathLst>
            </a:custGeom>
            <a:noFill/>
            <a:ln w="2317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4"/>
            <p:cNvSpPr/>
            <p:nvPr/>
          </p:nvSpPr>
          <p:spPr>
            <a:xfrm>
              <a:off x="14159110" y="1646968"/>
              <a:ext cx="9135" cy="68636"/>
            </a:xfrm>
            <a:custGeom>
              <a:avLst/>
              <a:gdLst/>
              <a:ahLst/>
              <a:cxnLst/>
              <a:rect l="l" t="t" r="r" b="b"/>
              <a:pathLst>
                <a:path w="327" h="2457" fill="none" extrusionOk="0">
                  <a:moveTo>
                    <a:pt x="0" y="1"/>
                  </a:moveTo>
                  <a:lnTo>
                    <a:pt x="326" y="2457"/>
                  </a:lnTo>
                </a:path>
              </a:pathLst>
            </a:custGeom>
            <a:noFill/>
            <a:ln w="2317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4"/>
            <p:cNvSpPr/>
            <p:nvPr/>
          </p:nvSpPr>
          <p:spPr>
            <a:xfrm>
              <a:off x="13734135" y="1715856"/>
              <a:ext cx="288485" cy="200406"/>
            </a:xfrm>
            <a:custGeom>
              <a:avLst/>
              <a:gdLst/>
              <a:ahLst/>
              <a:cxnLst/>
              <a:rect l="l" t="t" r="r" b="b"/>
              <a:pathLst>
                <a:path w="10327" h="7174" extrusionOk="0">
                  <a:moveTo>
                    <a:pt x="8217" y="1"/>
                  </a:moveTo>
                  <a:cubicBezTo>
                    <a:pt x="8144" y="1"/>
                    <a:pt x="8070" y="6"/>
                    <a:pt x="7995" y="16"/>
                  </a:cubicBezTo>
                  <a:lnTo>
                    <a:pt x="1579" y="743"/>
                  </a:lnTo>
                  <a:cubicBezTo>
                    <a:pt x="652" y="843"/>
                    <a:pt x="0" y="1670"/>
                    <a:pt x="100" y="2597"/>
                  </a:cubicBezTo>
                  <a:lnTo>
                    <a:pt x="451" y="5680"/>
                  </a:lnTo>
                  <a:cubicBezTo>
                    <a:pt x="544" y="6533"/>
                    <a:pt x="1250" y="7174"/>
                    <a:pt x="2085" y="7174"/>
                  </a:cubicBezTo>
                  <a:cubicBezTo>
                    <a:pt x="2158" y="7174"/>
                    <a:pt x="2231" y="7169"/>
                    <a:pt x="2306" y="7159"/>
                  </a:cubicBezTo>
                  <a:lnTo>
                    <a:pt x="8747" y="6432"/>
                  </a:lnTo>
                  <a:cubicBezTo>
                    <a:pt x="9649" y="6332"/>
                    <a:pt x="10326" y="5504"/>
                    <a:pt x="10226" y="4577"/>
                  </a:cubicBezTo>
                  <a:lnTo>
                    <a:pt x="9875" y="1494"/>
                  </a:lnTo>
                  <a:cubicBezTo>
                    <a:pt x="9760" y="642"/>
                    <a:pt x="9051" y="1"/>
                    <a:pt x="8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44"/>
          <p:cNvGrpSpPr/>
          <p:nvPr/>
        </p:nvGrpSpPr>
        <p:grpSpPr>
          <a:xfrm>
            <a:off x="979137" y="3151735"/>
            <a:ext cx="694515" cy="788035"/>
            <a:chOff x="2031777" y="3179809"/>
            <a:chExt cx="694515" cy="788035"/>
          </a:xfrm>
        </p:grpSpPr>
        <p:grpSp>
          <p:nvGrpSpPr>
            <p:cNvPr id="3930" name="Google Shape;3930;p44"/>
            <p:cNvGrpSpPr/>
            <p:nvPr/>
          </p:nvGrpSpPr>
          <p:grpSpPr>
            <a:xfrm rot="-777525">
              <a:off x="2137266" y="3229369"/>
              <a:ext cx="519315" cy="680707"/>
              <a:chOff x="4267456" y="1242010"/>
              <a:chExt cx="425178" cy="557314"/>
            </a:xfrm>
          </p:grpSpPr>
          <p:sp>
            <p:nvSpPr>
              <p:cNvPr id="3931" name="Google Shape;3931;p44"/>
              <p:cNvSpPr/>
              <p:nvPr/>
            </p:nvSpPr>
            <p:spPr>
              <a:xfrm>
                <a:off x="4267456" y="1242010"/>
                <a:ext cx="390722" cy="44725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337" extrusionOk="0">
                    <a:moveTo>
                      <a:pt x="587" y="1"/>
                    </a:moveTo>
                    <a:cubicBezTo>
                      <a:pt x="507" y="1"/>
                      <a:pt x="424" y="19"/>
                      <a:pt x="346" y="58"/>
                    </a:cubicBezTo>
                    <a:cubicBezTo>
                      <a:pt x="120" y="170"/>
                      <a:pt x="1" y="429"/>
                      <a:pt x="63" y="675"/>
                    </a:cubicBezTo>
                    <a:cubicBezTo>
                      <a:pt x="96" y="815"/>
                      <a:pt x="182" y="925"/>
                      <a:pt x="294" y="996"/>
                    </a:cubicBezTo>
                    <a:cubicBezTo>
                      <a:pt x="358" y="1039"/>
                      <a:pt x="411" y="1101"/>
                      <a:pt x="437" y="1175"/>
                    </a:cubicBezTo>
                    <a:lnTo>
                      <a:pt x="499" y="1337"/>
                    </a:lnTo>
                    <a:lnTo>
                      <a:pt x="1168" y="1094"/>
                    </a:lnTo>
                    <a:lnTo>
                      <a:pt x="1096" y="898"/>
                    </a:lnTo>
                    <a:cubicBezTo>
                      <a:pt x="1077" y="844"/>
                      <a:pt x="1075" y="784"/>
                      <a:pt x="1094" y="727"/>
                    </a:cubicBezTo>
                    <a:cubicBezTo>
                      <a:pt x="1137" y="613"/>
                      <a:pt x="1142" y="482"/>
                      <a:pt x="1096" y="355"/>
                    </a:cubicBezTo>
                    <a:cubicBezTo>
                      <a:pt x="1016" y="137"/>
                      <a:pt x="808" y="1"/>
                      <a:pt x="5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4"/>
              <p:cNvSpPr/>
              <p:nvPr/>
            </p:nvSpPr>
            <p:spPr>
              <a:xfrm>
                <a:off x="4374503" y="1390538"/>
                <a:ext cx="239184" cy="307761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20" extrusionOk="0">
                    <a:moveTo>
                      <a:pt x="226" y="22"/>
                    </a:moveTo>
                    <a:cubicBezTo>
                      <a:pt x="237" y="22"/>
                      <a:pt x="248" y="26"/>
                      <a:pt x="257" y="33"/>
                    </a:cubicBezTo>
                    <a:cubicBezTo>
                      <a:pt x="271" y="42"/>
                      <a:pt x="281" y="61"/>
                      <a:pt x="291" y="88"/>
                    </a:cubicBezTo>
                    <a:cubicBezTo>
                      <a:pt x="298" y="116"/>
                      <a:pt x="300" y="145"/>
                      <a:pt x="298" y="176"/>
                    </a:cubicBezTo>
                    <a:cubicBezTo>
                      <a:pt x="262" y="159"/>
                      <a:pt x="231" y="138"/>
                      <a:pt x="212" y="111"/>
                    </a:cubicBezTo>
                    <a:cubicBezTo>
                      <a:pt x="198" y="90"/>
                      <a:pt x="183" y="50"/>
                      <a:pt x="205" y="31"/>
                    </a:cubicBezTo>
                    <a:cubicBezTo>
                      <a:pt x="207" y="28"/>
                      <a:pt x="212" y="26"/>
                      <a:pt x="214" y="23"/>
                    </a:cubicBezTo>
                    <a:cubicBezTo>
                      <a:pt x="218" y="22"/>
                      <a:pt x="222" y="22"/>
                      <a:pt x="226" y="22"/>
                    </a:cubicBezTo>
                    <a:close/>
                    <a:moveTo>
                      <a:pt x="533" y="81"/>
                    </a:moveTo>
                    <a:cubicBezTo>
                      <a:pt x="542" y="81"/>
                      <a:pt x="551" y="83"/>
                      <a:pt x="560" y="90"/>
                    </a:cubicBezTo>
                    <a:cubicBezTo>
                      <a:pt x="572" y="100"/>
                      <a:pt x="576" y="111"/>
                      <a:pt x="579" y="128"/>
                    </a:cubicBezTo>
                    <a:cubicBezTo>
                      <a:pt x="579" y="147"/>
                      <a:pt x="572" y="169"/>
                      <a:pt x="557" y="181"/>
                    </a:cubicBezTo>
                    <a:cubicBezTo>
                      <a:pt x="529" y="209"/>
                      <a:pt x="483" y="212"/>
                      <a:pt x="457" y="212"/>
                    </a:cubicBezTo>
                    <a:cubicBezTo>
                      <a:pt x="452" y="183"/>
                      <a:pt x="452" y="154"/>
                      <a:pt x="464" y="128"/>
                    </a:cubicBezTo>
                    <a:cubicBezTo>
                      <a:pt x="472" y="107"/>
                      <a:pt x="495" y="88"/>
                      <a:pt x="517" y="83"/>
                    </a:cubicBezTo>
                    <a:cubicBezTo>
                      <a:pt x="522" y="82"/>
                      <a:pt x="527" y="81"/>
                      <a:pt x="533" y="81"/>
                    </a:cubicBezTo>
                    <a:close/>
                    <a:moveTo>
                      <a:pt x="84" y="297"/>
                    </a:moveTo>
                    <a:cubicBezTo>
                      <a:pt x="94" y="297"/>
                      <a:pt x="105" y="299"/>
                      <a:pt x="114" y="304"/>
                    </a:cubicBezTo>
                    <a:cubicBezTo>
                      <a:pt x="143" y="316"/>
                      <a:pt x="164" y="345"/>
                      <a:pt x="181" y="373"/>
                    </a:cubicBezTo>
                    <a:cubicBezTo>
                      <a:pt x="176" y="376"/>
                      <a:pt x="169" y="381"/>
                      <a:pt x="162" y="383"/>
                    </a:cubicBezTo>
                    <a:cubicBezTo>
                      <a:pt x="145" y="393"/>
                      <a:pt x="122" y="402"/>
                      <a:pt x="98" y="402"/>
                    </a:cubicBezTo>
                    <a:cubicBezTo>
                      <a:pt x="88" y="402"/>
                      <a:pt x="79" y="401"/>
                      <a:pt x="69" y="397"/>
                    </a:cubicBezTo>
                    <a:cubicBezTo>
                      <a:pt x="52" y="392"/>
                      <a:pt x="38" y="381"/>
                      <a:pt x="31" y="366"/>
                    </a:cubicBezTo>
                    <a:cubicBezTo>
                      <a:pt x="26" y="357"/>
                      <a:pt x="21" y="345"/>
                      <a:pt x="26" y="331"/>
                    </a:cubicBezTo>
                    <a:cubicBezTo>
                      <a:pt x="31" y="314"/>
                      <a:pt x="43" y="307"/>
                      <a:pt x="52" y="302"/>
                    </a:cubicBezTo>
                    <a:lnTo>
                      <a:pt x="57" y="302"/>
                    </a:lnTo>
                    <a:cubicBezTo>
                      <a:pt x="65" y="299"/>
                      <a:pt x="74" y="297"/>
                      <a:pt x="84" y="297"/>
                    </a:cubicBezTo>
                    <a:close/>
                    <a:moveTo>
                      <a:pt x="228" y="0"/>
                    </a:moveTo>
                    <a:cubicBezTo>
                      <a:pt x="214" y="0"/>
                      <a:pt x="201" y="4"/>
                      <a:pt x="191" y="14"/>
                    </a:cubicBezTo>
                    <a:cubicBezTo>
                      <a:pt x="160" y="40"/>
                      <a:pt x="169" y="90"/>
                      <a:pt x="193" y="123"/>
                    </a:cubicBezTo>
                    <a:cubicBezTo>
                      <a:pt x="217" y="157"/>
                      <a:pt x="252" y="181"/>
                      <a:pt x="295" y="197"/>
                    </a:cubicBezTo>
                    <a:cubicBezTo>
                      <a:pt x="283" y="262"/>
                      <a:pt x="250" y="321"/>
                      <a:pt x="200" y="359"/>
                    </a:cubicBezTo>
                    <a:cubicBezTo>
                      <a:pt x="181" y="328"/>
                      <a:pt x="157" y="300"/>
                      <a:pt x="124" y="283"/>
                    </a:cubicBezTo>
                    <a:cubicBezTo>
                      <a:pt x="112" y="277"/>
                      <a:pt x="98" y="274"/>
                      <a:pt x="85" y="274"/>
                    </a:cubicBezTo>
                    <a:cubicBezTo>
                      <a:pt x="71" y="274"/>
                      <a:pt x="57" y="277"/>
                      <a:pt x="45" y="283"/>
                    </a:cubicBezTo>
                    <a:cubicBezTo>
                      <a:pt x="26" y="290"/>
                      <a:pt x="12" y="304"/>
                      <a:pt x="5" y="323"/>
                    </a:cubicBezTo>
                    <a:cubicBezTo>
                      <a:pt x="0" y="340"/>
                      <a:pt x="2" y="359"/>
                      <a:pt x="12" y="376"/>
                    </a:cubicBezTo>
                    <a:cubicBezTo>
                      <a:pt x="21" y="397"/>
                      <a:pt x="41" y="412"/>
                      <a:pt x="62" y="419"/>
                    </a:cubicBezTo>
                    <a:cubicBezTo>
                      <a:pt x="74" y="423"/>
                      <a:pt x="85" y="425"/>
                      <a:pt x="97" y="425"/>
                    </a:cubicBezTo>
                    <a:cubicBezTo>
                      <a:pt x="126" y="425"/>
                      <a:pt x="154" y="414"/>
                      <a:pt x="174" y="402"/>
                    </a:cubicBezTo>
                    <a:cubicBezTo>
                      <a:pt x="181" y="400"/>
                      <a:pt x="186" y="395"/>
                      <a:pt x="193" y="392"/>
                    </a:cubicBezTo>
                    <a:cubicBezTo>
                      <a:pt x="291" y="554"/>
                      <a:pt x="369" y="731"/>
                      <a:pt x="429" y="912"/>
                    </a:cubicBezTo>
                    <a:cubicBezTo>
                      <a:pt x="429" y="917"/>
                      <a:pt x="433" y="920"/>
                      <a:pt x="437" y="920"/>
                    </a:cubicBezTo>
                    <a:cubicBezTo>
                      <a:pt x="438" y="920"/>
                      <a:pt x="439" y="919"/>
                      <a:pt x="441" y="919"/>
                    </a:cubicBezTo>
                    <a:cubicBezTo>
                      <a:pt x="448" y="916"/>
                      <a:pt x="450" y="912"/>
                      <a:pt x="448" y="904"/>
                    </a:cubicBezTo>
                    <a:cubicBezTo>
                      <a:pt x="391" y="721"/>
                      <a:pt x="310" y="545"/>
                      <a:pt x="212" y="378"/>
                    </a:cubicBezTo>
                    <a:cubicBezTo>
                      <a:pt x="267" y="338"/>
                      <a:pt x="302" y="273"/>
                      <a:pt x="317" y="207"/>
                    </a:cubicBezTo>
                    <a:cubicBezTo>
                      <a:pt x="357" y="219"/>
                      <a:pt x="400" y="228"/>
                      <a:pt x="438" y="233"/>
                    </a:cubicBezTo>
                    <a:cubicBezTo>
                      <a:pt x="441" y="242"/>
                      <a:pt x="443" y="254"/>
                      <a:pt x="445" y="264"/>
                    </a:cubicBezTo>
                    <a:cubicBezTo>
                      <a:pt x="500" y="471"/>
                      <a:pt x="583" y="669"/>
                      <a:pt x="693" y="852"/>
                    </a:cubicBezTo>
                    <a:cubicBezTo>
                      <a:pt x="695" y="856"/>
                      <a:pt x="699" y="858"/>
                      <a:pt x="703" y="858"/>
                    </a:cubicBezTo>
                    <a:cubicBezTo>
                      <a:pt x="705" y="858"/>
                      <a:pt x="706" y="857"/>
                      <a:pt x="707" y="857"/>
                    </a:cubicBezTo>
                    <a:cubicBezTo>
                      <a:pt x="714" y="852"/>
                      <a:pt x="714" y="845"/>
                      <a:pt x="712" y="840"/>
                    </a:cubicBezTo>
                    <a:cubicBezTo>
                      <a:pt x="605" y="659"/>
                      <a:pt x="522" y="464"/>
                      <a:pt x="467" y="259"/>
                    </a:cubicBezTo>
                    <a:cubicBezTo>
                      <a:pt x="467" y="252"/>
                      <a:pt x="464" y="242"/>
                      <a:pt x="462" y="233"/>
                    </a:cubicBezTo>
                    <a:lnTo>
                      <a:pt x="462" y="233"/>
                    </a:lnTo>
                    <a:cubicBezTo>
                      <a:pt x="466" y="233"/>
                      <a:pt x="470" y="233"/>
                      <a:pt x="473" y="233"/>
                    </a:cubicBezTo>
                    <a:cubicBezTo>
                      <a:pt x="514" y="233"/>
                      <a:pt x="550" y="221"/>
                      <a:pt x="574" y="197"/>
                    </a:cubicBezTo>
                    <a:cubicBezTo>
                      <a:pt x="591" y="178"/>
                      <a:pt x="600" y="152"/>
                      <a:pt x="600" y="126"/>
                    </a:cubicBezTo>
                    <a:cubicBezTo>
                      <a:pt x="598" y="104"/>
                      <a:pt x="591" y="85"/>
                      <a:pt x="574" y="73"/>
                    </a:cubicBezTo>
                    <a:cubicBezTo>
                      <a:pt x="562" y="64"/>
                      <a:pt x="549" y="58"/>
                      <a:pt x="533" y="58"/>
                    </a:cubicBezTo>
                    <a:cubicBezTo>
                      <a:pt x="527" y="58"/>
                      <a:pt x="519" y="59"/>
                      <a:pt x="512" y="61"/>
                    </a:cubicBezTo>
                    <a:cubicBezTo>
                      <a:pt x="481" y="69"/>
                      <a:pt x="455" y="92"/>
                      <a:pt x="443" y="119"/>
                    </a:cubicBezTo>
                    <a:cubicBezTo>
                      <a:pt x="431" y="147"/>
                      <a:pt x="431" y="178"/>
                      <a:pt x="433" y="209"/>
                    </a:cubicBezTo>
                    <a:cubicBezTo>
                      <a:pt x="395" y="204"/>
                      <a:pt x="355" y="197"/>
                      <a:pt x="319" y="183"/>
                    </a:cubicBezTo>
                    <a:cubicBezTo>
                      <a:pt x="324" y="150"/>
                      <a:pt x="322" y="114"/>
                      <a:pt x="312" y="81"/>
                    </a:cubicBezTo>
                    <a:cubicBezTo>
                      <a:pt x="302" y="50"/>
                      <a:pt x="288" y="28"/>
                      <a:pt x="271" y="14"/>
                    </a:cubicBezTo>
                    <a:cubicBezTo>
                      <a:pt x="260" y="6"/>
                      <a:pt x="244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4"/>
              <p:cNvSpPr/>
              <p:nvPr/>
            </p:nvSpPr>
            <p:spPr>
              <a:xfrm>
                <a:off x="4434048" y="1607643"/>
                <a:ext cx="258586" cy="191681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3" extrusionOk="0">
                    <a:moveTo>
                      <a:pt x="670" y="1"/>
                    </a:moveTo>
                    <a:lnTo>
                      <a:pt x="1" y="244"/>
                    </a:lnTo>
                    <a:lnTo>
                      <a:pt x="29" y="327"/>
                    </a:lnTo>
                    <a:cubicBezTo>
                      <a:pt x="82" y="474"/>
                      <a:pt x="222" y="572"/>
                      <a:pt x="370" y="572"/>
                    </a:cubicBezTo>
                    <a:cubicBezTo>
                      <a:pt x="403" y="572"/>
                      <a:pt x="435" y="568"/>
                      <a:pt x="467" y="558"/>
                    </a:cubicBezTo>
                    <a:cubicBezTo>
                      <a:pt x="667" y="501"/>
                      <a:pt x="772" y="286"/>
                      <a:pt x="703" y="94"/>
                    </a:cubicBez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4"/>
              <p:cNvSpPr/>
              <p:nvPr/>
            </p:nvSpPr>
            <p:spPr>
              <a:xfrm>
                <a:off x="4328004" y="1285498"/>
                <a:ext cx="53858" cy="6523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5" extrusionOk="0">
                    <a:moveTo>
                      <a:pt x="152" y="0"/>
                    </a:moveTo>
                    <a:cubicBezTo>
                      <a:pt x="151" y="0"/>
                      <a:pt x="150" y="1"/>
                      <a:pt x="149" y="2"/>
                    </a:cubicBezTo>
                    <a:cubicBezTo>
                      <a:pt x="118" y="23"/>
                      <a:pt x="89" y="47"/>
                      <a:pt x="65" y="75"/>
                    </a:cubicBezTo>
                    <a:cubicBezTo>
                      <a:pt x="41" y="106"/>
                      <a:pt x="22" y="137"/>
                      <a:pt x="6" y="171"/>
                    </a:cubicBezTo>
                    <a:cubicBezTo>
                      <a:pt x="1" y="180"/>
                      <a:pt x="6" y="190"/>
                      <a:pt x="13" y="192"/>
                    </a:cubicBezTo>
                    <a:cubicBezTo>
                      <a:pt x="15" y="193"/>
                      <a:pt x="17" y="194"/>
                      <a:pt x="19" y="194"/>
                    </a:cubicBezTo>
                    <a:cubicBezTo>
                      <a:pt x="25" y="194"/>
                      <a:pt x="31" y="190"/>
                      <a:pt x="34" y="185"/>
                    </a:cubicBezTo>
                    <a:cubicBezTo>
                      <a:pt x="51" y="154"/>
                      <a:pt x="68" y="123"/>
                      <a:pt x="89" y="95"/>
                    </a:cubicBezTo>
                    <a:cubicBezTo>
                      <a:pt x="108" y="66"/>
                      <a:pt x="132" y="37"/>
                      <a:pt x="158" y="11"/>
                    </a:cubicBezTo>
                    <a:cubicBezTo>
                      <a:pt x="160" y="9"/>
                      <a:pt x="160" y="6"/>
                      <a:pt x="158" y="4"/>
                    </a:cubicBezTo>
                    <a:cubicBezTo>
                      <a:pt x="157" y="1"/>
                      <a:pt x="154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4"/>
              <p:cNvSpPr/>
              <p:nvPr/>
            </p:nvSpPr>
            <p:spPr>
              <a:xfrm>
                <a:off x="4310609" y="1356417"/>
                <a:ext cx="27431" cy="147524"/>
              </a:xfrm>
              <a:custGeom>
                <a:avLst/>
                <a:gdLst/>
                <a:ahLst/>
                <a:cxnLst/>
                <a:rect l="l" t="t" r="r" b="b"/>
                <a:pathLst>
                  <a:path w="82" h="441" extrusionOk="0">
                    <a:moveTo>
                      <a:pt x="52" y="1"/>
                    </a:moveTo>
                    <a:cubicBezTo>
                      <a:pt x="42" y="1"/>
                      <a:pt x="33" y="6"/>
                      <a:pt x="29" y="16"/>
                    </a:cubicBezTo>
                    <a:cubicBezTo>
                      <a:pt x="17" y="49"/>
                      <a:pt x="5" y="85"/>
                      <a:pt x="3" y="123"/>
                    </a:cubicBezTo>
                    <a:cubicBezTo>
                      <a:pt x="1" y="140"/>
                      <a:pt x="1" y="159"/>
                      <a:pt x="1" y="178"/>
                    </a:cubicBezTo>
                    <a:cubicBezTo>
                      <a:pt x="1" y="194"/>
                      <a:pt x="1" y="213"/>
                      <a:pt x="3" y="233"/>
                    </a:cubicBezTo>
                    <a:cubicBezTo>
                      <a:pt x="8" y="268"/>
                      <a:pt x="15" y="304"/>
                      <a:pt x="27" y="337"/>
                    </a:cubicBezTo>
                    <a:cubicBezTo>
                      <a:pt x="36" y="373"/>
                      <a:pt x="51" y="406"/>
                      <a:pt x="70" y="437"/>
                    </a:cubicBezTo>
                    <a:cubicBezTo>
                      <a:pt x="70" y="439"/>
                      <a:pt x="72" y="441"/>
                      <a:pt x="74" y="441"/>
                    </a:cubicBezTo>
                    <a:cubicBezTo>
                      <a:pt x="75" y="441"/>
                      <a:pt x="76" y="440"/>
                      <a:pt x="77" y="440"/>
                    </a:cubicBezTo>
                    <a:cubicBezTo>
                      <a:pt x="82" y="440"/>
                      <a:pt x="82" y="435"/>
                      <a:pt x="82" y="433"/>
                    </a:cubicBezTo>
                    <a:lnTo>
                      <a:pt x="82" y="430"/>
                    </a:lnTo>
                    <a:cubicBezTo>
                      <a:pt x="58" y="366"/>
                      <a:pt x="46" y="297"/>
                      <a:pt x="43" y="228"/>
                    </a:cubicBezTo>
                    <a:cubicBezTo>
                      <a:pt x="43" y="194"/>
                      <a:pt x="46" y="161"/>
                      <a:pt x="51" y="128"/>
                    </a:cubicBezTo>
                    <a:cubicBezTo>
                      <a:pt x="53" y="94"/>
                      <a:pt x="62" y="61"/>
                      <a:pt x="70" y="28"/>
                    </a:cubicBezTo>
                    <a:cubicBezTo>
                      <a:pt x="72" y="16"/>
                      <a:pt x="67" y="6"/>
                      <a:pt x="58" y="2"/>
                    </a:cubicBezTo>
                    <a:cubicBezTo>
                      <a:pt x="56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4"/>
              <p:cNvSpPr/>
              <p:nvPr/>
            </p:nvSpPr>
            <p:spPr>
              <a:xfrm>
                <a:off x="4436389" y="1626710"/>
                <a:ext cx="234500" cy="8563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56" fill="none" extrusionOk="0">
                    <a:moveTo>
                      <a:pt x="1" y="256"/>
                    </a:moveTo>
                    <a:lnTo>
                      <a:pt x="701" y="1"/>
                    </a:ln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4"/>
              <p:cNvSpPr/>
              <p:nvPr/>
            </p:nvSpPr>
            <p:spPr>
              <a:xfrm>
                <a:off x="4446090" y="1653138"/>
                <a:ext cx="234500" cy="8630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58" fill="none" extrusionOk="0">
                    <a:moveTo>
                      <a:pt x="0" y="258"/>
                    </a:moveTo>
                    <a:lnTo>
                      <a:pt x="700" y="0"/>
                    </a:ln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8" name="Google Shape;3938;p44"/>
            <p:cNvGrpSpPr/>
            <p:nvPr/>
          </p:nvGrpSpPr>
          <p:grpSpPr>
            <a:xfrm rot="-777525">
              <a:off x="2101488" y="3237577"/>
              <a:ext cx="519315" cy="680707"/>
              <a:chOff x="4267456" y="1242010"/>
              <a:chExt cx="425178" cy="557314"/>
            </a:xfrm>
          </p:grpSpPr>
          <p:sp>
            <p:nvSpPr>
              <p:cNvPr id="3939" name="Google Shape;3939;p44"/>
              <p:cNvSpPr/>
              <p:nvPr/>
            </p:nvSpPr>
            <p:spPr>
              <a:xfrm>
                <a:off x="4267456" y="1242010"/>
                <a:ext cx="390722" cy="44725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337" extrusionOk="0">
                    <a:moveTo>
                      <a:pt x="587" y="1"/>
                    </a:moveTo>
                    <a:cubicBezTo>
                      <a:pt x="507" y="1"/>
                      <a:pt x="424" y="19"/>
                      <a:pt x="346" y="58"/>
                    </a:cubicBezTo>
                    <a:cubicBezTo>
                      <a:pt x="120" y="170"/>
                      <a:pt x="1" y="429"/>
                      <a:pt x="63" y="675"/>
                    </a:cubicBezTo>
                    <a:cubicBezTo>
                      <a:pt x="96" y="815"/>
                      <a:pt x="182" y="925"/>
                      <a:pt x="294" y="996"/>
                    </a:cubicBezTo>
                    <a:cubicBezTo>
                      <a:pt x="358" y="1039"/>
                      <a:pt x="411" y="1101"/>
                      <a:pt x="437" y="1175"/>
                    </a:cubicBezTo>
                    <a:lnTo>
                      <a:pt x="499" y="1337"/>
                    </a:lnTo>
                    <a:lnTo>
                      <a:pt x="1168" y="1094"/>
                    </a:lnTo>
                    <a:lnTo>
                      <a:pt x="1096" y="898"/>
                    </a:lnTo>
                    <a:cubicBezTo>
                      <a:pt x="1077" y="844"/>
                      <a:pt x="1075" y="784"/>
                      <a:pt x="1094" y="727"/>
                    </a:cubicBezTo>
                    <a:cubicBezTo>
                      <a:pt x="1137" y="613"/>
                      <a:pt x="1142" y="482"/>
                      <a:pt x="1096" y="355"/>
                    </a:cubicBezTo>
                    <a:cubicBezTo>
                      <a:pt x="1016" y="137"/>
                      <a:pt x="808" y="1"/>
                      <a:pt x="5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4"/>
              <p:cNvSpPr/>
              <p:nvPr/>
            </p:nvSpPr>
            <p:spPr>
              <a:xfrm>
                <a:off x="4374503" y="1390538"/>
                <a:ext cx="239184" cy="307761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20" extrusionOk="0">
                    <a:moveTo>
                      <a:pt x="226" y="22"/>
                    </a:moveTo>
                    <a:cubicBezTo>
                      <a:pt x="237" y="22"/>
                      <a:pt x="248" y="26"/>
                      <a:pt x="257" y="33"/>
                    </a:cubicBezTo>
                    <a:cubicBezTo>
                      <a:pt x="271" y="42"/>
                      <a:pt x="281" y="61"/>
                      <a:pt x="291" y="88"/>
                    </a:cubicBezTo>
                    <a:cubicBezTo>
                      <a:pt x="298" y="116"/>
                      <a:pt x="300" y="145"/>
                      <a:pt x="298" y="176"/>
                    </a:cubicBezTo>
                    <a:cubicBezTo>
                      <a:pt x="262" y="159"/>
                      <a:pt x="231" y="138"/>
                      <a:pt x="212" y="111"/>
                    </a:cubicBezTo>
                    <a:cubicBezTo>
                      <a:pt x="198" y="90"/>
                      <a:pt x="183" y="50"/>
                      <a:pt x="205" y="31"/>
                    </a:cubicBezTo>
                    <a:cubicBezTo>
                      <a:pt x="207" y="28"/>
                      <a:pt x="212" y="26"/>
                      <a:pt x="214" y="23"/>
                    </a:cubicBezTo>
                    <a:cubicBezTo>
                      <a:pt x="218" y="22"/>
                      <a:pt x="222" y="22"/>
                      <a:pt x="226" y="22"/>
                    </a:cubicBezTo>
                    <a:close/>
                    <a:moveTo>
                      <a:pt x="533" y="81"/>
                    </a:moveTo>
                    <a:cubicBezTo>
                      <a:pt x="542" y="81"/>
                      <a:pt x="551" y="83"/>
                      <a:pt x="560" y="90"/>
                    </a:cubicBezTo>
                    <a:cubicBezTo>
                      <a:pt x="572" y="100"/>
                      <a:pt x="576" y="111"/>
                      <a:pt x="579" y="128"/>
                    </a:cubicBezTo>
                    <a:cubicBezTo>
                      <a:pt x="579" y="147"/>
                      <a:pt x="572" y="169"/>
                      <a:pt x="557" y="181"/>
                    </a:cubicBezTo>
                    <a:cubicBezTo>
                      <a:pt x="529" y="209"/>
                      <a:pt x="483" y="212"/>
                      <a:pt x="457" y="212"/>
                    </a:cubicBezTo>
                    <a:cubicBezTo>
                      <a:pt x="452" y="183"/>
                      <a:pt x="452" y="154"/>
                      <a:pt x="464" y="128"/>
                    </a:cubicBezTo>
                    <a:cubicBezTo>
                      <a:pt x="472" y="107"/>
                      <a:pt x="495" y="88"/>
                      <a:pt x="517" y="83"/>
                    </a:cubicBezTo>
                    <a:cubicBezTo>
                      <a:pt x="522" y="82"/>
                      <a:pt x="527" y="81"/>
                      <a:pt x="533" y="81"/>
                    </a:cubicBezTo>
                    <a:close/>
                    <a:moveTo>
                      <a:pt x="84" y="297"/>
                    </a:moveTo>
                    <a:cubicBezTo>
                      <a:pt x="94" y="297"/>
                      <a:pt x="105" y="299"/>
                      <a:pt x="114" y="304"/>
                    </a:cubicBezTo>
                    <a:cubicBezTo>
                      <a:pt x="143" y="316"/>
                      <a:pt x="164" y="345"/>
                      <a:pt x="181" y="373"/>
                    </a:cubicBezTo>
                    <a:cubicBezTo>
                      <a:pt x="176" y="376"/>
                      <a:pt x="169" y="381"/>
                      <a:pt x="162" y="383"/>
                    </a:cubicBezTo>
                    <a:cubicBezTo>
                      <a:pt x="145" y="393"/>
                      <a:pt x="122" y="402"/>
                      <a:pt x="98" y="402"/>
                    </a:cubicBezTo>
                    <a:cubicBezTo>
                      <a:pt x="88" y="402"/>
                      <a:pt x="79" y="401"/>
                      <a:pt x="69" y="397"/>
                    </a:cubicBezTo>
                    <a:cubicBezTo>
                      <a:pt x="52" y="392"/>
                      <a:pt x="38" y="381"/>
                      <a:pt x="31" y="366"/>
                    </a:cubicBezTo>
                    <a:cubicBezTo>
                      <a:pt x="26" y="357"/>
                      <a:pt x="21" y="345"/>
                      <a:pt x="26" y="331"/>
                    </a:cubicBezTo>
                    <a:cubicBezTo>
                      <a:pt x="31" y="314"/>
                      <a:pt x="43" y="307"/>
                      <a:pt x="52" y="302"/>
                    </a:cubicBezTo>
                    <a:lnTo>
                      <a:pt x="57" y="302"/>
                    </a:lnTo>
                    <a:cubicBezTo>
                      <a:pt x="65" y="299"/>
                      <a:pt x="74" y="297"/>
                      <a:pt x="84" y="297"/>
                    </a:cubicBezTo>
                    <a:close/>
                    <a:moveTo>
                      <a:pt x="228" y="0"/>
                    </a:moveTo>
                    <a:cubicBezTo>
                      <a:pt x="214" y="0"/>
                      <a:pt x="201" y="4"/>
                      <a:pt x="191" y="14"/>
                    </a:cubicBezTo>
                    <a:cubicBezTo>
                      <a:pt x="160" y="40"/>
                      <a:pt x="169" y="90"/>
                      <a:pt x="193" y="123"/>
                    </a:cubicBezTo>
                    <a:cubicBezTo>
                      <a:pt x="217" y="157"/>
                      <a:pt x="252" y="181"/>
                      <a:pt x="295" y="197"/>
                    </a:cubicBezTo>
                    <a:cubicBezTo>
                      <a:pt x="283" y="262"/>
                      <a:pt x="250" y="321"/>
                      <a:pt x="200" y="359"/>
                    </a:cubicBezTo>
                    <a:cubicBezTo>
                      <a:pt x="181" y="328"/>
                      <a:pt x="157" y="300"/>
                      <a:pt x="124" y="283"/>
                    </a:cubicBezTo>
                    <a:cubicBezTo>
                      <a:pt x="112" y="277"/>
                      <a:pt x="98" y="274"/>
                      <a:pt x="85" y="274"/>
                    </a:cubicBezTo>
                    <a:cubicBezTo>
                      <a:pt x="71" y="274"/>
                      <a:pt x="57" y="277"/>
                      <a:pt x="45" y="283"/>
                    </a:cubicBezTo>
                    <a:cubicBezTo>
                      <a:pt x="26" y="290"/>
                      <a:pt x="12" y="304"/>
                      <a:pt x="5" y="323"/>
                    </a:cubicBezTo>
                    <a:cubicBezTo>
                      <a:pt x="0" y="340"/>
                      <a:pt x="2" y="359"/>
                      <a:pt x="12" y="376"/>
                    </a:cubicBezTo>
                    <a:cubicBezTo>
                      <a:pt x="21" y="397"/>
                      <a:pt x="41" y="412"/>
                      <a:pt x="62" y="419"/>
                    </a:cubicBezTo>
                    <a:cubicBezTo>
                      <a:pt x="74" y="423"/>
                      <a:pt x="85" y="425"/>
                      <a:pt x="97" y="425"/>
                    </a:cubicBezTo>
                    <a:cubicBezTo>
                      <a:pt x="126" y="425"/>
                      <a:pt x="154" y="414"/>
                      <a:pt x="174" y="402"/>
                    </a:cubicBezTo>
                    <a:cubicBezTo>
                      <a:pt x="181" y="400"/>
                      <a:pt x="186" y="395"/>
                      <a:pt x="193" y="392"/>
                    </a:cubicBezTo>
                    <a:cubicBezTo>
                      <a:pt x="291" y="554"/>
                      <a:pt x="369" y="731"/>
                      <a:pt x="429" y="912"/>
                    </a:cubicBezTo>
                    <a:cubicBezTo>
                      <a:pt x="429" y="917"/>
                      <a:pt x="433" y="920"/>
                      <a:pt x="437" y="920"/>
                    </a:cubicBezTo>
                    <a:cubicBezTo>
                      <a:pt x="438" y="920"/>
                      <a:pt x="439" y="919"/>
                      <a:pt x="441" y="919"/>
                    </a:cubicBezTo>
                    <a:cubicBezTo>
                      <a:pt x="448" y="916"/>
                      <a:pt x="450" y="912"/>
                      <a:pt x="448" y="904"/>
                    </a:cubicBezTo>
                    <a:cubicBezTo>
                      <a:pt x="391" y="721"/>
                      <a:pt x="310" y="545"/>
                      <a:pt x="212" y="378"/>
                    </a:cubicBezTo>
                    <a:cubicBezTo>
                      <a:pt x="267" y="338"/>
                      <a:pt x="302" y="273"/>
                      <a:pt x="317" y="207"/>
                    </a:cubicBezTo>
                    <a:cubicBezTo>
                      <a:pt x="357" y="219"/>
                      <a:pt x="400" y="228"/>
                      <a:pt x="438" y="233"/>
                    </a:cubicBezTo>
                    <a:cubicBezTo>
                      <a:pt x="441" y="242"/>
                      <a:pt x="443" y="254"/>
                      <a:pt x="445" y="264"/>
                    </a:cubicBezTo>
                    <a:cubicBezTo>
                      <a:pt x="500" y="471"/>
                      <a:pt x="583" y="669"/>
                      <a:pt x="693" y="852"/>
                    </a:cubicBezTo>
                    <a:cubicBezTo>
                      <a:pt x="695" y="856"/>
                      <a:pt x="699" y="858"/>
                      <a:pt x="703" y="858"/>
                    </a:cubicBezTo>
                    <a:cubicBezTo>
                      <a:pt x="705" y="858"/>
                      <a:pt x="706" y="857"/>
                      <a:pt x="707" y="857"/>
                    </a:cubicBezTo>
                    <a:cubicBezTo>
                      <a:pt x="714" y="852"/>
                      <a:pt x="714" y="845"/>
                      <a:pt x="712" y="840"/>
                    </a:cubicBezTo>
                    <a:cubicBezTo>
                      <a:pt x="605" y="659"/>
                      <a:pt x="522" y="464"/>
                      <a:pt x="467" y="259"/>
                    </a:cubicBezTo>
                    <a:cubicBezTo>
                      <a:pt x="467" y="252"/>
                      <a:pt x="464" y="242"/>
                      <a:pt x="462" y="233"/>
                    </a:cubicBezTo>
                    <a:lnTo>
                      <a:pt x="462" y="233"/>
                    </a:lnTo>
                    <a:cubicBezTo>
                      <a:pt x="466" y="233"/>
                      <a:pt x="470" y="233"/>
                      <a:pt x="473" y="233"/>
                    </a:cubicBezTo>
                    <a:cubicBezTo>
                      <a:pt x="514" y="233"/>
                      <a:pt x="550" y="221"/>
                      <a:pt x="574" y="197"/>
                    </a:cubicBezTo>
                    <a:cubicBezTo>
                      <a:pt x="591" y="178"/>
                      <a:pt x="600" y="152"/>
                      <a:pt x="600" y="126"/>
                    </a:cubicBezTo>
                    <a:cubicBezTo>
                      <a:pt x="598" y="104"/>
                      <a:pt x="591" y="85"/>
                      <a:pt x="574" y="73"/>
                    </a:cubicBezTo>
                    <a:cubicBezTo>
                      <a:pt x="562" y="64"/>
                      <a:pt x="549" y="58"/>
                      <a:pt x="533" y="58"/>
                    </a:cubicBezTo>
                    <a:cubicBezTo>
                      <a:pt x="527" y="58"/>
                      <a:pt x="519" y="59"/>
                      <a:pt x="512" y="61"/>
                    </a:cubicBezTo>
                    <a:cubicBezTo>
                      <a:pt x="481" y="69"/>
                      <a:pt x="455" y="92"/>
                      <a:pt x="443" y="119"/>
                    </a:cubicBezTo>
                    <a:cubicBezTo>
                      <a:pt x="431" y="147"/>
                      <a:pt x="431" y="178"/>
                      <a:pt x="433" y="209"/>
                    </a:cubicBezTo>
                    <a:cubicBezTo>
                      <a:pt x="395" y="204"/>
                      <a:pt x="355" y="197"/>
                      <a:pt x="319" y="183"/>
                    </a:cubicBezTo>
                    <a:cubicBezTo>
                      <a:pt x="324" y="150"/>
                      <a:pt x="322" y="114"/>
                      <a:pt x="312" y="81"/>
                    </a:cubicBezTo>
                    <a:cubicBezTo>
                      <a:pt x="302" y="50"/>
                      <a:pt x="288" y="28"/>
                      <a:pt x="271" y="14"/>
                    </a:cubicBezTo>
                    <a:cubicBezTo>
                      <a:pt x="260" y="6"/>
                      <a:pt x="244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4"/>
              <p:cNvSpPr/>
              <p:nvPr/>
            </p:nvSpPr>
            <p:spPr>
              <a:xfrm>
                <a:off x="4434048" y="1607643"/>
                <a:ext cx="258586" cy="191681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73" extrusionOk="0">
                    <a:moveTo>
                      <a:pt x="670" y="1"/>
                    </a:moveTo>
                    <a:lnTo>
                      <a:pt x="1" y="244"/>
                    </a:lnTo>
                    <a:lnTo>
                      <a:pt x="29" y="327"/>
                    </a:lnTo>
                    <a:cubicBezTo>
                      <a:pt x="82" y="474"/>
                      <a:pt x="222" y="572"/>
                      <a:pt x="370" y="572"/>
                    </a:cubicBezTo>
                    <a:cubicBezTo>
                      <a:pt x="403" y="572"/>
                      <a:pt x="435" y="568"/>
                      <a:pt x="467" y="558"/>
                    </a:cubicBezTo>
                    <a:cubicBezTo>
                      <a:pt x="667" y="501"/>
                      <a:pt x="772" y="286"/>
                      <a:pt x="703" y="94"/>
                    </a:cubicBez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44"/>
              <p:cNvSpPr/>
              <p:nvPr/>
            </p:nvSpPr>
            <p:spPr>
              <a:xfrm>
                <a:off x="4328004" y="1285498"/>
                <a:ext cx="53858" cy="6523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5" extrusionOk="0">
                    <a:moveTo>
                      <a:pt x="152" y="0"/>
                    </a:moveTo>
                    <a:cubicBezTo>
                      <a:pt x="151" y="0"/>
                      <a:pt x="150" y="1"/>
                      <a:pt x="149" y="2"/>
                    </a:cubicBezTo>
                    <a:cubicBezTo>
                      <a:pt x="118" y="23"/>
                      <a:pt x="89" y="47"/>
                      <a:pt x="65" y="75"/>
                    </a:cubicBezTo>
                    <a:cubicBezTo>
                      <a:pt x="41" y="106"/>
                      <a:pt x="22" y="137"/>
                      <a:pt x="6" y="171"/>
                    </a:cubicBezTo>
                    <a:cubicBezTo>
                      <a:pt x="1" y="180"/>
                      <a:pt x="6" y="190"/>
                      <a:pt x="13" y="192"/>
                    </a:cubicBezTo>
                    <a:cubicBezTo>
                      <a:pt x="15" y="193"/>
                      <a:pt x="17" y="194"/>
                      <a:pt x="19" y="194"/>
                    </a:cubicBezTo>
                    <a:cubicBezTo>
                      <a:pt x="25" y="194"/>
                      <a:pt x="31" y="190"/>
                      <a:pt x="34" y="185"/>
                    </a:cubicBezTo>
                    <a:cubicBezTo>
                      <a:pt x="51" y="154"/>
                      <a:pt x="68" y="123"/>
                      <a:pt x="89" y="95"/>
                    </a:cubicBezTo>
                    <a:cubicBezTo>
                      <a:pt x="108" y="66"/>
                      <a:pt x="132" y="37"/>
                      <a:pt x="158" y="11"/>
                    </a:cubicBezTo>
                    <a:cubicBezTo>
                      <a:pt x="160" y="9"/>
                      <a:pt x="160" y="6"/>
                      <a:pt x="158" y="4"/>
                    </a:cubicBezTo>
                    <a:cubicBezTo>
                      <a:pt x="157" y="1"/>
                      <a:pt x="154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4"/>
              <p:cNvSpPr/>
              <p:nvPr/>
            </p:nvSpPr>
            <p:spPr>
              <a:xfrm>
                <a:off x="4310609" y="1356417"/>
                <a:ext cx="27431" cy="147524"/>
              </a:xfrm>
              <a:custGeom>
                <a:avLst/>
                <a:gdLst/>
                <a:ahLst/>
                <a:cxnLst/>
                <a:rect l="l" t="t" r="r" b="b"/>
                <a:pathLst>
                  <a:path w="82" h="441" extrusionOk="0">
                    <a:moveTo>
                      <a:pt x="52" y="1"/>
                    </a:moveTo>
                    <a:cubicBezTo>
                      <a:pt x="42" y="1"/>
                      <a:pt x="33" y="6"/>
                      <a:pt x="29" y="16"/>
                    </a:cubicBezTo>
                    <a:cubicBezTo>
                      <a:pt x="17" y="49"/>
                      <a:pt x="5" y="85"/>
                      <a:pt x="3" y="123"/>
                    </a:cubicBezTo>
                    <a:cubicBezTo>
                      <a:pt x="1" y="140"/>
                      <a:pt x="1" y="159"/>
                      <a:pt x="1" y="178"/>
                    </a:cubicBezTo>
                    <a:cubicBezTo>
                      <a:pt x="1" y="194"/>
                      <a:pt x="1" y="213"/>
                      <a:pt x="3" y="233"/>
                    </a:cubicBezTo>
                    <a:cubicBezTo>
                      <a:pt x="8" y="268"/>
                      <a:pt x="15" y="304"/>
                      <a:pt x="27" y="337"/>
                    </a:cubicBezTo>
                    <a:cubicBezTo>
                      <a:pt x="36" y="373"/>
                      <a:pt x="51" y="406"/>
                      <a:pt x="70" y="437"/>
                    </a:cubicBezTo>
                    <a:cubicBezTo>
                      <a:pt x="70" y="439"/>
                      <a:pt x="72" y="441"/>
                      <a:pt x="74" y="441"/>
                    </a:cubicBezTo>
                    <a:cubicBezTo>
                      <a:pt x="75" y="441"/>
                      <a:pt x="76" y="440"/>
                      <a:pt x="77" y="440"/>
                    </a:cubicBezTo>
                    <a:cubicBezTo>
                      <a:pt x="82" y="440"/>
                      <a:pt x="82" y="435"/>
                      <a:pt x="82" y="433"/>
                    </a:cubicBezTo>
                    <a:lnTo>
                      <a:pt x="82" y="430"/>
                    </a:lnTo>
                    <a:cubicBezTo>
                      <a:pt x="58" y="366"/>
                      <a:pt x="46" y="297"/>
                      <a:pt x="43" y="228"/>
                    </a:cubicBezTo>
                    <a:cubicBezTo>
                      <a:pt x="43" y="194"/>
                      <a:pt x="46" y="161"/>
                      <a:pt x="51" y="128"/>
                    </a:cubicBezTo>
                    <a:cubicBezTo>
                      <a:pt x="53" y="94"/>
                      <a:pt x="62" y="61"/>
                      <a:pt x="70" y="28"/>
                    </a:cubicBezTo>
                    <a:cubicBezTo>
                      <a:pt x="72" y="16"/>
                      <a:pt x="67" y="6"/>
                      <a:pt x="58" y="2"/>
                    </a:cubicBezTo>
                    <a:cubicBezTo>
                      <a:pt x="56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4"/>
              <p:cNvSpPr/>
              <p:nvPr/>
            </p:nvSpPr>
            <p:spPr>
              <a:xfrm>
                <a:off x="4436389" y="1626710"/>
                <a:ext cx="234500" cy="8563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56" fill="none" extrusionOk="0">
                    <a:moveTo>
                      <a:pt x="1" y="256"/>
                    </a:moveTo>
                    <a:lnTo>
                      <a:pt x="701" y="1"/>
                    </a:lnTo>
                  </a:path>
                </a:pathLst>
              </a:cu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4"/>
              <p:cNvSpPr/>
              <p:nvPr/>
            </p:nvSpPr>
            <p:spPr>
              <a:xfrm>
                <a:off x="4446090" y="1653138"/>
                <a:ext cx="234500" cy="8630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58" fill="none" extrusionOk="0">
                    <a:moveTo>
                      <a:pt x="0" y="258"/>
                    </a:moveTo>
                    <a:lnTo>
                      <a:pt x="700" y="0"/>
                    </a:lnTo>
                  </a:path>
                </a:pathLst>
              </a:cu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46" name="Google Shape;3946;p44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7" name="Google Shape;3947;p44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8" name="Google Shape;3948;p44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9" name="Google Shape;3949;p44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0" name="Google Shape;3950;p44"/>
          <p:cNvGrpSpPr/>
          <p:nvPr/>
        </p:nvGrpSpPr>
        <p:grpSpPr>
          <a:xfrm rot="-595998">
            <a:off x="112781" y="436463"/>
            <a:ext cx="1810483" cy="1023668"/>
            <a:chOff x="10212533" y="132556"/>
            <a:chExt cx="1810499" cy="1023678"/>
          </a:xfrm>
        </p:grpSpPr>
        <p:sp>
          <p:nvSpPr>
            <p:cNvPr id="3951" name="Google Shape;3951;p44"/>
            <p:cNvSpPr/>
            <p:nvPr/>
          </p:nvSpPr>
          <p:spPr>
            <a:xfrm>
              <a:off x="10269887" y="171721"/>
              <a:ext cx="1753145" cy="984513"/>
            </a:xfrm>
            <a:custGeom>
              <a:avLst/>
              <a:gdLst/>
              <a:ahLst/>
              <a:cxnLst/>
              <a:rect l="l" t="t" r="r" b="b"/>
              <a:pathLst>
                <a:path w="62758" h="35243" extrusionOk="0">
                  <a:moveTo>
                    <a:pt x="3538" y="0"/>
                  </a:moveTo>
                  <a:cubicBezTo>
                    <a:pt x="1753" y="0"/>
                    <a:pt x="348" y="1329"/>
                    <a:pt x="226" y="3086"/>
                  </a:cubicBezTo>
                  <a:cubicBezTo>
                    <a:pt x="76" y="3462"/>
                    <a:pt x="1" y="3888"/>
                    <a:pt x="26" y="4339"/>
                  </a:cubicBezTo>
                  <a:lnTo>
                    <a:pt x="577" y="30104"/>
                  </a:lnTo>
                  <a:cubicBezTo>
                    <a:pt x="627" y="31783"/>
                    <a:pt x="1830" y="33211"/>
                    <a:pt x="3434" y="33562"/>
                  </a:cubicBezTo>
                  <a:cubicBezTo>
                    <a:pt x="3735" y="33663"/>
                    <a:pt x="4061" y="33713"/>
                    <a:pt x="4387" y="33738"/>
                  </a:cubicBezTo>
                  <a:lnTo>
                    <a:pt x="41429" y="35242"/>
                  </a:lnTo>
                  <a:cubicBezTo>
                    <a:pt x="41457" y="35242"/>
                    <a:pt x="41485" y="35242"/>
                    <a:pt x="41512" y="35242"/>
                  </a:cubicBezTo>
                  <a:cubicBezTo>
                    <a:pt x="42581" y="35242"/>
                    <a:pt x="43526" y="34771"/>
                    <a:pt x="44161" y="34013"/>
                  </a:cubicBezTo>
                  <a:cubicBezTo>
                    <a:pt x="44261" y="33988"/>
                    <a:pt x="44387" y="33963"/>
                    <a:pt x="44487" y="33888"/>
                  </a:cubicBezTo>
                  <a:lnTo>
                    <a:pt x="62382" y="22033"/>
                  </a:lnTo>
                  <a:cubicBezTo>
                    <a:pt x="62607" y="21883"/>
                    <a:pt x="62758" y="21607"/>
                    <a:pt x="62733" y="21332"/>
                  </a:cubicBezTo>
                  <a:lnTo>
                    <a:pt x="62632" y="19703"/>
                  </a:lnTo>
                  <a:cubicBezTo>
                    <a:pt x="62591" y="19264"/>
                    <a:pt x="62217" y="18964"/>
                    <a:pt x="61833" y="18964"/>
                  </a:cubicBezTo>
                  <a:cubicBezTo>
                    <a:pt x="61757" y="18964"/>
                    <a:pt x="61680" y="18976"/>
                    <a:pt x="61605" y="19001"/>
                  </a:cubicBezTo>
                  <a:lnTo>
                    <a:pt x="44963" y="16896"/>
                  </a:lnTo>
                  <a:lnTo>
                    <a:pt x="45013" y="4991"/>
                  </a:lnTo>
                  <a:cubicBezTo>
                    <a:pt x="45013" y="2986"/>
                    <a:pt x="43384" y="1306"/>
                    <a:pt x="41404" y="1231"/>
                  </a:cubicBezTo>
                  <a:lnTo>
                    <a:pt x="3685" y="3"/>
                  </a:lnTo>
                  <a:cubicBezTo>
                    <a:pt x="3635" y="1"/>
                    <a:pt x="3586" y="0"/>
                    <a:pt x="3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4"/>
            <p:cNvSpPr/>
            <p:nvPr/>
          </p:nvSpPr>
          <p:spPr>
            <a:xfrm>
              <a:off x="10276201" y="508561"/>
              <a:ext cx="1664926" cy="572025"/>
            </a:xfrm>
            <a:custGeom>
              <a:avLst/>
              <a:gdLst/>
              <a:ahLst/>
              <a:cxnLst/>
              <a:rect l="l" t="t" r="r" b="b"/>
              <a:pathLst>
                <a:path w="59600" h="20477" extrusionOk="0">
                  <a:moveTo>
                    <a:pt x="15263" y="0"/>
                  </a:moveTo>
                  <a:lnTo>
                    <a:pt x="0" y="17244"/>
                  </a:lnTo>
                  <a:lnTo>
                    <a:pt x="40527" y="20477"/>
                  </a:lnTo>
                  <a:lnTo>
                    <a:pt x="59599" y="5614"/>
                  </a:lnTo>
                  <a:lnTo>
                    <a:pt x="15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4"/>
            <p:cNvSpPr/>
            <p:nvPr/>
          </p:nvSpPr>
          <p:spPr>
            <a:xfrm>
              <a:off x="11418072" y="662762"/>
              <a:ext cx="546157" cy="420729"/>
            </a:xfrm>
            <a:custGeom>
              <a:avLst/>
              <a:gdLst/>
              <a:ahLst/>
              <a:cxnLst/>
              <a:rect l="l" t="t" r="r" b="b"/>
              <a:pathLst>
                <a:path w="19551" h="15061" extrusionOk="0">
                  <a:moveTo>
                    <a:pt x="18624" y="1"/>
                  </a:moveTo>
                  <a:cubicBezTo>
                    <a:pt x="18470" y="1"/>
                    <a:pt x="18313" y="46"/>
                    <a:pt x="18172" y="145"/>
                  </a:cubicBezTo>
                  <a:lnTo>
                    <a:pt x="553" y="12726"/>
                  </a:lnTo>
                  <a:cubicBezTo>
                    <a:pt x="377" y="12851"/>
                    <a:pt x="252" y="13027"/>
                    <a:pt x="227" y="13227"/>
                  </a:cubicBezTo>
                  <a:lnTo>
                    <a:pt x="77" y="14130"/>
                  </a:lnTo>
                  <a:cubicBezTo>
                    <a:pt x="0" y="14646"/>
                    <a:pt x="406" y="15060"/>
                    <a:pt x="858" y="15060"/>
                  </a:cubicBezTo>
                  <a:cubicBezTo>
                    <a:pt x="998" y="15060"/>
                    <a:pt x="1143" y="15021"/>
                    <a:pt x="1280" y="14932"/>
                  </a:cubicBezTo>
                  <a:lnTo>
                    <a:pt x="19175" y="3052"/>
                  </a:lnTo>
                  <a:cubicBezTo>
                    <a:pt x="19400" y="2902"/>
                    <a:pt x="19550" y="2651"/>
                    <a:pt x="19525" y="2350"/>
                  </a:cubicBezTo>
                  <a:lnTo>
                    <a:pt x="19425" y="746"/>
                  </a:lnTo>
                  <a:cubicBezTo>
                    <a:pt x="19389" y="296"/>
                    <a:pt x="19016" y="1"/>
                    <a:pt x="18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4"/>
            <p:cNvSpPr/>
            <p:nvPr/>
          </p:nvSpPr>
          <p:spPr>
            <a:xfrm>
              <a:off x="11287867" y="268599"/>
              <a:ext cx="149871" cy="146687"/>
            </a:xfrm>
            <a:custGeom>
              <a:avLst/>
              <a:gdLst/>
              <a:ahLst/>
              <a:cxnLst/>
              <a:rect l="l" t="t" r="r" b="b"/>
              <a:pathLst>
                <a:path w="5365" h="5251" extrusionOk="0">
                  <a:moveTo>
                    <a:pt x="2695" y="0"/>
                  </a:moveTo>
                  <a:cubicBezTo>
                    <a:pt x="2589" y="0"/>
                    <a:pt x="2482" y="57"/>
                    <a:pt x="2432" y="169"/>
                  </a:cubicBezTo>
                  <a:lnTo>
                    <a:pt x="1830" y="1598"/>
                  </a:lnTo>
                  <a:cubicBezTo>
                    <a:pt x="1805" y="1648"/>
                    <a:pt x="1730" y="1698"/>
                    <a:pt x="1680" y="1748"/>
                  </a:cubicBezTo>
                  <a:lnTo>
                    <a:pt x="226" y="2350"/>
                  </a:lnTo>
                  <a:cubicBezTo>
                    <a:pt x="1" y="2450"/>
                    <a:pt x="1" y="2776"/>
                    <a:pt x="226" y="2876"/>
                  </a:cubicBezTo>
                  <a:lnTo>
                    <a:pt x="1655" y="3478"/>
                  </a:lnTo>
                  <a:cubicBezTo>
                    <a:pt x="1705" y="3503"/>
                    <a:pt x="1755" y="3553"/>
                    <a:pt x="1805" y="3628"/>
                  </a:cubicBezTo>
                  <a:lnTo>
                    <a:pt x="2407" y="5082"/>
                  </a:lnTo>
                  <a:cubicBezTo>
                    <a:pt x="2457" y="5194"/>
                    <a:pt x="2563" y="5251"/>
                    <a:pt x="2670" y="5251"/>
                  </a:cubicBezTo>
                  <a:cubicBezTo>
                    <a:pt x="2777" y="5251"/>
                    <a:pt x="2883" y="5194"/>
                    <a:pt x="2933" y="5082"/>
                  </a:cubicBezTo>
                  <a:lnTo>
                    <a:pt x="3535" y="3653"/>
                  </a:lnTo>
                  <a:cubicBezTo>
                    <a:pt x="3560" y="3578"/>
                    <a:pt x="3610" y="3528"/>
                    <a:pt x="3685" y="3503"/>
                  </a:cubicBezTo>
                  <a:lnTo>
                    <a:pt x="5139" y="2901"/>
                  </a:lnTo>
                  <a:cubicBezTo>
                    <a:pt x="5364" y="2801"/>
                    <a:pt x="5364" y="2475"/>
                    <a:pt x="5139" y="2375"/>
                  </a:cubicBezTo>
                  <a:lnTo>
                    <a:pt x="3710" y="1773"/>
                  </a:lnTo>
                  <a:cubicBezTo>
                    <a:pt x="3635" y="1748"/>
                    <a:pt x="3585" y="1673"/>
                    <a:pt x="3560" y="1623"/>
                  </a:cubicBezTo>
                  <a:lnTo>
                    <a:pt x="2958" y="169"/>
                  </a:lnTo>
                  <a:cubicBezTo>
                    <a:pt x="2908" y="57"/>
                    <a:pt x="2802" y="0"/>
                    <a:pt x="2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4"/>
            <p:cNvSpPr/>
            <p:nvPr/>
          </p:nvSpPr>
          <p:spPr>
            <a:xfrm>
              <a:off x="11296973" y="839032"/>
              <a:ext cx="254879" cy="122551"/>
            </a:xfrm>
            <a:custGeom>
              <a:avLst/>
              <a:gdLst/>
              <a:ahLst/>
              <a:cxnLst/>
              <a:rect l="l" t="t" r="r" b="b"/>
              <a:pathLst>
                <a:path w="9124" h="4387" extrusionOk="0">
                  <a:moveTo>
                    <a:pt x="2682" y="0"/>
                  </a:moveTo>
                  <a:lnTo>
                    <a:pt x="1" y="2556"/>
                  </a:lnTo>
                  <a:lnTo>
                    <a:pt x="4763" y="4386"/>
                  </a:lnTo>
                  <a:lnTo>
                    <a:pt x="9123" y="1003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4"/>
            <p:cNvSpPr/>
            <p:nvPr/>
          </p:nvSpPr>
          <p:spPr>
            <a:xfrm>
              <a:off x="11418100" y="717207"/>
              <a:ext cx="277283" cy="122551"/>
            </a:xfrm>
            <a:custGeom>
              <a:avLst/>
              <a:gdLst/>
              <a:ahLst/>
              <a:cxnLst/>
              <a:rect l="l" t="t" r="r" b="b"/>
              <a:pathLst>
                <a:path w="9926" h="4387" extrusionOk="0">
                  <a:moveTo>
                    <a:pt x="3484" y="0"/>
                  </a:moveTo>
                  <a:lnTo>
                    <a:pt x="0" y="3108"/>
                  </a:lnTo>
                  <a:lnTo>
                    <a:pt x="5564" y="4386"/>
                  </a:lnTo>
                  <a:lnTo>
                    <a:pt x="9925" y="978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4"/>
            <p:cNvSpPr/>
            <p:nvPr/>
          </p:nvSpPr>
          <p:spPr>
            <a:xfrm>
              <a:off x="11555316" y="647873"/>
              <a:ext cx="235967" cy="67966"/>
            </a:xfrm>
            <a:custGeom>
              <a:avLst/>
              <a:gdLst/>
              <a:ahLst/>
              <a:cxnLst/>
              <a:rect l="l" t="t" r="r" b="b"/>
              <a:pathLst>
                <a:path w="8447" h="2433" extrusionOk="0">
                  <a:moveTo>
                    <a:pt x="2006" y="1"/>
                  </a:moveTo>
                  <a:lnTo>
                    <a:pt x="1" y="1154"/>
                  </a:lnTo>
                  <a:lnTo>
                    <a:pt x="5565" y="2432"/>
                  </a:lnTo>
                  <a:lnTo>
                    <a:pt x="8447" y="978"/>
                  </a:lnTo>
                  <a:lnTo>
                    <a:pt x="20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4"/>
            <p:cNvSpPr/>
            <p:nvPr/>
          </p:nvSpPr>
          <p:spPr>
            <a:xfrm>
              <a:off x="11064526" y="804700"/>
              <a:ext cx="254181" cy="122551"/>
            </a:xfrm>
            <a:custGeom>
              <a:avLst/>
              <a:gdLst/>
              <a:ahLst/>
              <a:cxnLst/>
              <a:rect l="l" t="t" r="r" b="b"/>
              <a:pathLst>
                <a:path w="9099" h="4387" extrusionOk="0">
                  <a:moveTo>
                    <a:pt x="2657" y="1"/>
                  </a:moveTo>
                  <a:lnTo>
                    <a:pt x="1" y="2557"/>
                  </a:lnTo>
                  <a:lnTo>
                    <a:pt x="4738" y="4387"/>
                  </a:lnTo>
                  <a:lnTo>
                    <a:pt x="9099" y="978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rgbClr val="59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4"/>
            <p:cNvSpPr/>
            <p:nvPr/>
          </p:nvSpPr>
          <p:spPr>
            <a:xfrm>
              <a:off x="11184954" y="682903"/>
              <a:ext cx="277283" cy="122551"/>
            </a:xfrm>
            <a:custGeom>
              <a:avLst/>
              <a:gdLst/>
              <a:ahLst/>
              <a:cxnLst/>
              <a:rect l="l" t="t" r="r" b="b"/>
              <a:pathLst>
                <a:path w="9926" h="4387" extrusionOk="0">
                  <a:moveTo>
                    <a:pt x="3484" y="0"/>
                  </a:moveTo>
                  <a:lnTo>
                    <a:pt x="1" y="3108"/>
                  </a:lnTo>
                  <a:lnTo>
                    <a:pt x="5590" y="4386"/>
                  </a:lnTo>
                  <a:lnTo>
                    <a:pt x="9925" y="978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59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4"/>
            <p:cNvSpPr/>
            <p:nvPr/>
          </p:nvSpPr>
          <p:spPr>
            <a:xfrm>
              <a:off x="11322171" y="613569"/>
              <a:ext cx="235995" cy="67938"/>
            </a:xfrm>
            <a:custGeom>
              <a:avLst/>
              <a:gdLst/>
              <a:ahLst/>
              <a:cxnLst/>
              <a:rect l="l" t="t" r="r" b="b"/>
              <a:pathLst>
                <a:path w="8448" h="2432" extrusionOk="0">
                  <a:moveTo>
                    <a:pt x="2031" y="1"/>
                  </a:moveTo>
                  <a:lnTo>
                    <a:pt x="1" y="1154"/>
                  </a:lnTo>
                  <a:lnTo>
                    <a:pt x="5565" y="2432"/>
                  </a:lnTo>
                  <a:lnTo>
                    <a:pt x="8447" y="978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4"/>
            <p:cNvSpPr/>
            <p:nvPr/>
          </p:nvSpPr>
          <p:spPr>
            <a:xfrm>
              <a:off x="10216001" y="132556"/>
              <a:ext cx="1252522" cy="984513"/>
            </a:xfrm>
            <a:custGeom>
              <a:avLst/>
              <a:gdLst/>
              <a:ahLst/>
              <a:cxnLst/>
              <a:rect l="l" t="t" r="r" b="b"/>
              <a:pathLst>
                <a:path w="44837" h="35243" extrusionOk="0">
                  <a:moveTo>
                    <a:pt x="3391" y="1"/>
                  </a:moveTo>
                  <a:cubicBezTo>
                    <a:pt x="1504" y="1"/>
                    <a:pt x="0" y="1512"/>
                    <a:pt x="50" y="3435"/>
                  </a:cubicBezTo>
                  <a:lnTo>
                    <a:pt x="626" y="30102"/>
                  </a:lnTo>
                  <a:cubicBezTo>
                    <a:pt x="676" y="32032"/>
                    <a:pt x="2255" y="33686"/>
                    <a:pt x="4210" y="33761"/>
                  </a:cubicBezTo>
                  <a:lnTo>
                    <a:pt x="41228" y="35240"/>
                  </a:lnTo>
                  <a:cubicBezTo>
                    <a:pt x="41275" y="35242"/>
                    <a:pt x="41322" y="35243"/>
                    <a:pt x="41369" y="35243"/>
                  </a:cubicBezTo>
                  <a:cubicBezTo>
                    <a:pt x="43233" y="35243"/>
                    <a:pt x="44712" y="33789"/>
                    <a:pt x="44712" y="31907"/>
                  </a:cubicBezTo>
                  <a:lnTo>
                    <a:pt x="44837" y="4989"/>
                  </a:lnTo>
                  <a:cubicBezTo>
                    <a:pt x="44837" y="3009"/>
                    <a:pt x="43208" y="1305"/>
                    <a:pt x="41228" y="1255"/>
                  </a:cubicBezTo>
                  <a:lnTo>
                    <a:pt x="3483" y="2"/>
                  </a:lnTo>
                  <a:cubicBezTo>
                    <a:pt x="3453" y="1"/>
                    <a:pt x="3422" y="1"/>
                    <a:pt x="3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4"/>
            <p:cNvSpPr/>
            <p:nvPr/>
          </p:nvSpPr>
          <p:spPr>
            <a:xfrm>
              <a:off x="10212533" y="136009"/>
              <a:ext cx="1211206" cy="952304"/>
            </a:xfrm>
            <a:custGeom>
              <a:avLst/>
              <a:gdLst/>
              <a:ahLst/>
              <a:cxnLst/>
              <a:rect l="l" t="t" r="r" b="b"/>
              <a:pathLst>
                <a:path w="43358" h="34090" extrusionOk="0">
                  <a:moveTo>
                    <a:pt x="3289" y="0"/>
                  </a:moveTo>
                  <a:cubicBezTo>
                    <a:pt x="1430" y="0"/>
                    <a:pt x="0" y="1461"/>
                    <a:pt x="49" y="3310"/>
                  </a:cubicBezTo>
                  <a:lnTo>
                    <a:pt x="601" y="29099"/>
                  </a:lnTo>
                  <a:cubicBezTo>
                    <a:pt x="651" y="30979"/>
                    <a:pt x="2180" y="32558"/>
                    <a:pt x="4059" y="32633"/>
                  </a:cubicBezTo>
                  <a:lnTo>
                    <a:pt x="39874" y="34087"/>
                  </a:lnTo>
                  <a:cubicBezTo>
                    <a:pt x="39921" y="34089"/>
                    <a:pt x="39967" y="34090"/>
                    <a:pt x="40014" y="34090"/>
                  </a:cubicBezTo>
                  <a:cubicBezTo>
                    <a:pt x="41804" y="34090"/>
                    <a:pt x="43232" y="32686"/>
                    <a:pt x="43232" y="30854"/>
                  </a:cubicBezTo>
                  <a:lnTo>
                    <a:pt x="43333" y="4838"/>
                  </a:lnTo>
                  <a:cubicBezTo>
                    <a:pt x="43358" y="2909"/>
                    <a:pt x="41779" y="1279"/>
                    <a:pt x="39849" y="1204"/>
                  </a:cubicBezTo>
                  <a:lnTo>
                    <a:pt x="3383" y="1"/>
                  </a:lnTo>
                  <a:cubicBezTo>
                    <a:pt x="3351" y="0"/>
                    <a:pt x="3320" y="0"/>
                    <a:pt x="3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4"/>
            <p:cNvSpPr/>
            <p:nvPr/>
          </p:nvSpPr>
          <p:spPr>
            <a:xfrm>
              <a:off x="10693466" y="541887"/>
              <a:ext cx="189064" cy="174203"/>
            </a:xfrm>
            <a:custGeom>
              <a:avLst/>
              <a:gdLst/>
              <a:ahLst/>
              <a:cxnLst/>
              <a:rect l="l" t="t" r="r" b="b"/>
              <a:pathLst>
                <a:path w="6768" h="6236" extrusionOk="0">
                  <a:moveTo>
                    <a:pt x="3222" y="1"/>
                  </a:moveTo>
                  <a:cubicBezTo>
                    <a:pt x="1870" y="1"/>
                    <a:pt x="665" y="910"/>
                    <a:pt x="351" y="2291"/>
                  </a:cubicBezTo>
                  <a:cubicBezTo>
                    <a:pt x="1" y="3945"/>
                    <a:pt x="1053" y="5650"/>
                    <a:pt x="2732" y="6126"/>
                  </a:cubicBezTo>
                  <a:cubicBezTo>
                    <a:pt x="3010" y="6200"/>
                    <a:pt x="3285" y="6236"/>
                    <a:pt x="3554" y="6236"/>
                  </a:cubicBezTo>
                  <a:cubicBezTo>
                    <a:pt x="4915" y="6236"/>
                    <a:pt x="6103" y="5326"/>
                    <a:pt x="6417" y="3945"/>
                  </a:cubicBezTo>
                  <a:cubicBezTo>
                    <a:pt x="6767" y="2291"/>
                    <a:pt x="5715" y="562"/>
                    <a:pt x="4036" y="111"/>
                  </a:cubicBezTo>
                  <a:cubicBezTo>
                    <a:pt x="3763" y="36"/>
                    <a:pt x="3490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4"/>
            <p:cNvSpPr/>
            <p:nvPr/>
          </p:nvSpPr>
          <p:spPr>
            <a:xfrm>
              <a:off x="10500239" y="301227"/>
              <a:ext cx="194651" cy="187891"/>
            </a:xfrm>
            <a:custGeom>
              <a:avLst/>
              <a:gdLst/>
              <a:ahLst/>
              <a:cxnLst/>
              <a:rect l="l" t="t" r="r" b="b"/>
              <a:pathLst>
                <a:path w="6968" h="6726" extrusionOk="0">
                  <a:moveTo>
                    <a:pt x="3831" y="0"/>
                  </a:moveTo>
                  <a:cubicBezTo>
                    <a:pt x="3703" y="0"/>
                    <a:pt x="3572" y="59"/>
                    <a:pt x="3484" y="179"/>
                  </a:cubicBezTo>
                  <a:lnTo>
                    <a:pt x="2532" y="1533"/>
                  </a:lnTo>
                  <a:cubicBezTo>
                    <a:pt x="2456" y="1658"/>
                    <a:pt x="2331" y="1708"/>
                    <a:pt x="2206" y="1708"/>
                  </a:cubicBezTo>
                  <a:lnTo>
                    <a:pt x="526" y="1708"/>
                  </a:lnTo>
                  <a:cubicBezTo>
                    <a:pt x="201" y="1708"/>
                    <a:pt x="0" y="2084"/>
                    <a:pt x="201" y="2335"/>
                  </a:cubicBezTo>
                  <a:lnTo>
                    <a:pt x="1203" y="3688"/>
                  </a:lnTo>
                  <a:cubicBezTo>
                    <a:pt x="1278" y="3788"/>
                    <a:pt x="1303" y="3914"/>
                    <a:pt x="1278" y="4039"/>
                  </a:cubicBezTo>
                  <a:lnTo>
                    <a:pt x="727" y="5643"/>
                  </a:lnTo>
                  <a:cubicBezTo>
                    <a:pt x="640" y="5903"/>
                    <a:pt x="854" y="6164"/>
                    <a:pt x="1125" y="6164"/>
                  </a:cubicBezTo>
                  <a:cubicBezTo>
                    <a:pt x="1166" y="6164"/>
                    <a:pt x="1210" y="6158"/>
                    <a:pt x="1253" y="6144"/>
                  </a:cubicBezTo>
                  <a:lnTo>
                    <a:pt x="2832" y="5593"/>
                  </a:lnTo>
                  <a:cubicBezTo>
                    <a:pt x="2874" y="5584"/>
                    <a:pt x="2919" y="5579"/>
                    <a:pt x="2963" y="5579"/>
                  </a:cubicBezTo>
                  <a:cubicBezTo>
                    <a:pt x="3052" y="5579"/>
                    <a:pt x="3141" y="5601"/>
                    <a:pt x="3208" y="5668"/>
                  </a:cubicBezTo>
                  <a:lnTo>
                    <a:pt x="4537" y="6645"/>
                  </a:lnTo>
                  <a:cubicBezTo>
                    <a:pt x="4613" y="6701"/>
                    <a:pt x="4696" y="6726"/>
                    <a:pt x="4778" y="6726"/>
                  </a:cubicBezTo>
                  <a:cubicBezTo>
                    <a:pt x="4991" y="6726"/>
                    <a:pt x="5188" y="6555"/>
                    <a:pt x="5188" y="6320"/>
                  </a:cubicBezTo>
                  <a:lnTo>
                    <a:pt x="5163" y="4640"/>
                  </a:lnTo>
                  <a:cubicBezTo>
                    <a:pt x="5163" y="4515"/>
                    <a:pt x="5213" y="4390"/>
                    <a:pt x="5339" y="4315"/>
                  </a:cubicBezTo>
                  <a:lnTo>
                    <a:pt x="6692" y="3337"/>
                  </a:lnTo>
                  <a:cubicBezTo>
                    <a:pt x="6968" y="3137"/>
                    <a:pt x="6892" y="2736"/>
                    <a:pt x="6567" y="2635"/>
                  </a:cubicBezTo>
                  <a:lnTo>
                    <a:pt x="4963" y="2134"/>
                  </a:lnTo>
                  <a:cubicBezTo>
                    <a:pt x="4837" y="2109"/>
                    <a:pt x="4737" y="2009"/>
                    <a:pt x="4712" y="1884"/>
                  </a:cubicBezTo>
                  <a:lnTo>
                    <a:pt x="4211" y="280"/>
                  </a:lnTo>
                  <a:cubicBezTo>
                    <a:pt x="4154" y="96"/>
                    <a:pt x="3995" y="0"/>
                    <a:pt x="38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4"/>
            <p:cNvSpPr/>
            <p:nvPr/>
          </p:nvSpPr>
          <p:spPr>
            <a:xfrm>
              <a:off x="10266395" y="224211"/>
              <a:ext cx="217753" cy="204764"/>
            </a:xfrm>
            <a:custGeom>
              <a:avLst/>
              <a:gdLst/>
              <a:ahLst/>
              <a:cxnLst/>
              <a:rect l="l" t="t" r="r" b="b"/>
              <a:pathLst>
                <a:path w="7795" h="7330" extrusionOk="0">
                  <a:moveTo>
                    <a:pt x="4037" y="0"/>
                  </a:moveTo>
                  <a:cubicBezTo>
                    <a:pt x="3885" y="0"/>
                    <a:pt x="3729" y="76"/>
                    <a:pt x="3634" y="229"/>
                  </a:cubicBezTo>
                  <a:lnTo>
                    <a:pt x="2732" y="1834"/>
                  </a:lnTo>
                  <a:cubicBezTo>
                    <a:pt x="2657" y="1959"/>
                    <a:pt x="2532" y="2059"/>
                    <a:pt x="2381" y="2059"/>
                  </a:cubicBezTo>
                  <a:lnTo>
                    <a:pt x="527" y="2235"/>
                  </a:lnTo>
                  <a:cubicBezTo>
                    <a:pt x="176" y="2260"/>
                    <a:pt x="0" y="2686"/>
                    <a:pt x="251" y="2961"/>
                  </a:cubicBezTo>
                  <a:lnTo>
                    <a:pt x="1504" y="4340"/>
                  </a:lnTo>
                  <a:cubicBezTo>
                    <a:pt x="1579" y="4440"/>
                    <a:pt x="1629" y="4590"/>
                    <a:pt x="1604" y="4741"/>
                  </a:cubicBezTo>
                  <a:lnTo>
                    <a:pt x="1178" y="6545"/>
                  </a:lnTo>
                  <a:cubicBezTo>
                    <a:pt x="1117" y="6833"/>
                    <a:pt x="1341" y="7086"/>
                    <a:pt x="1616" y="7086"/>
                  </a:cubicBezTo>
                  <a:cubicBezTo>
                    <a:pt x="1678" y="7086"/>
                    <a:pt x="1741" y="7074"/>
                    <a:pt x="1805" y="7047"/>
                  </a:cubicBezTo>
                  <a:lnTo>
                    <a:pt x="3484" y="6295"/>
                  </a:lnTo>
                  <a:cubicBezTo>
                    <a:pt x="3536" y="6263"/>
                    <a:pt x="3598" y="6249"/>
                    <a:pt x="3660" y="6249"/>
                  </a:cubicBezTo>
                  <a:cubicBezTo>
                    <a:pt x="3747" y="6249"/>
                    <a:pt x="3837" y="6276"/>
                    <a:pt x="3910" y="6320"/>
                  </a:cubicBezTo>
                  <a:lnTo>
                    <a:pt x="5489" y="7272"/>
                  </a:lnTo>
                  <a:cubicBezTo>
                    <a:pt x="5562" y="7312"/>
                    <a:pt x="5640" y="7330"/>
                    <a:pt x="5715" y="7330"/>
                  </a:cubicBezTo>
                  <a:cubicBezTo>
                    <a:pt x="5973" y="7330"/>
                    <a:pt x="6204" y="7118"/>
                    <a:pt x="6166" y="6846"/>
                  </a:cubicBezTo>
                  <a:lnTo>
                    <a:pt x="5965" y="4991"/>
                  </a:lnTo>
                  <a:cubicBezTo>
                    <a:pt x="5940" y="4841"/>
                    <a:pt x="5990" y="4691"/>
                    <a:pt x="6116" y="4615"/>
                  </a:cubicBezTo>
                  <a:lnTo>
                    <a:pt x="7519" y="3387"/>
                  </a:lnTo>
                  <a:cubicBezTo>
                    <a:pt x="7795" y="3137"/>
                    <a:pt x="7669" y="2686"/>
                    <a:pt x="7293" y="2610"/>
                  </a:cubicBezTo>
                  <a:lnTo>
                    <a:pt x="5489" y="2235"/>
                  </a:lnTo>
                  <a:cubicBezTo>
                    <a:pt x="5339" y="2209"/>
                    <a:pt x="5213" y="2109"/>
                    <a:pt x="5163" y="1984"/>
                  </a:cubicBezTo>
                  <a:lnTo>
                    <a:pt x="4436" y="280"/>
                  </a:lnTo>
                  <a:cubicBezTo>
                    <a:pt x="4370" y="94"/>
                    <a:pt x="4206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4"/>
            <p:cNvSpPr/>
            <p:nvPr/>
          </p:nvSpPr>
          <p:spPr>
            <a:xfrm>
              <a:off x="11135956" y="813695"/>
              <a:ext cx="217753" cy="205071"/>
            </a:xfrm>
            <a:custGeom>
              <a:avLst/>
              <a:gdLst/>
              <a:ahLst/>
              <a:cxnLst/>
              <a:rect l="l" t="t" r="r" b="b"/>
              <a:pathLst>
                <a:path w="7795" h="7341" extrusionOk="0">
                  <a:moveTo>
                    <a:pt x="4040" y="1"/>
                  </a:moveTo>
                  <a:cubicBezTo>
                    <a:pt x="3892" y="1"/>
                    <a:pt x="3742" y="77"/>
                    <a:pt x="3659" y="230"/>
                  </a:cubicBezTo>
                  <a:lnTo>
                    <a:pt x="2732" y="1834"/>
                  </a:lnTo>
                  <a:cubicBezTo>
                    <a:pt x="2657" y="1960"/>
                    <a:pt x="2532" y="2060"/>
                    <a:pt x="2381" y="2060"/>
                  </a:cubicBezTo>
                  <a:lnTo>
                    <a:pt x="527" y="2235"/>
                  </a:lnTo>
                  <a:cubicBezTo>
                    <a:pt x="176" y="2260"/>
                    <a:pt x="0" y="2687"/>
                    <a:pt x="251" y="2962"/>
                  </a:cubicBezTo>
                  <a:lnTo>
                    <a:pt x="1504" y="4341"/>
                  </a:lnTo>
                  <a:cubicBezTo>
                    <a:pt x="1604" y="4441"/>
                    <a:pt x="1629" y="4591"/>
                    <a:pt x="1604" y="4742"/>
                  </a:cubicBezTo>
                  <a:lnTo>
                    <a:pt x="1178" y="6546"/>
                  </a:lnTo>
                  <a:cubicBezTo>
                    <a:pt x="1117" y="6851"/>
                    <a:pt x="1336" y="7089"/>
                    <a:pt x="1607" y="7089"/>
                  </a:cubicBezTo>
                  <a:cubicBezTo>
                    <a:pt x="1671" y="7089"/>
                    <a:pt x="1738" y="7076"/>
                    <a:pt x="1805" y="7047"/>
                  </a:cubicBezTo>
                  <a:lnTo>
                    <a:pt x="3484" y="6296"/>
                  </a:lnTo>
                  <a:cubicBezTo>
                    <a:pt x="3547" y="6264"/>
                    <a:pt x="3610" y="6250"/>
                    <a:pt x="3671" y="6250"/>
                  </a:cubicBezTo>
                  <a:cubicBezTo>
                    <a:pt x="3756" y="6250"/>
                    <a:pt x="3837" y="6277"/>
                    <a:pt x="3910" y="6321"/>
                  </a:cubicBezTo>
                  <a:lnTo>
                    <a:pt x="5489" y="7273"/>
                  </a:lnTo>
                  <a:cubicBezTo>
                    <a:pt x="5565" y="7320"/>
                    <a:pt x="5645" y="7341"/>
                    <a:pt x="5723" y="7341"/>
                  </a:cubicBezTo>
                  <a:cubicBezTo>
                    <a:pt x="5977" y="7341"/>
                    <a:pt x="6204" y="7116"/>
                    <a:pt x="6166" y="6847"/>
                  </a:cubicBezTo>
                  <a:lnTo>
                    <a:pt x="5965" y="4992"/>
                  </a:lnTo>
                  <a:cubicBezTo>
                    <a:pt x="5940" y="4842"/>
                    <a:pt x="5990" y="4717"/>
                    <a:pt x="6116" y="4616"/>
                  </a:cubicBezTo>
                  <a:lnTo>
                    <a:pt x="7519" y="3388"/>
                  </a:lnTo>
                  <a:cubicBezTo>
                    <a:pt x="7795" y="3163"/>
                    <a:pt x="7669" y="2687"/>
                    <a:pt x="7319" y="2611"/>
                  </a:cubicBezTo>
                  <a:lnTo>
                    <a:pt x="5489" y="2235"/>
                  </a:lnTo>
                  <a:cubicBezTo>
                    <a:pt x="5339" y="2210"/>
                    <a:pt x="5238" y="2110"/>
                    <a:pt x="5163" y="1985"/>
                  </a:cubicBezTo>
                  <a:lnTo>
                    <a:pt x="4436" y="280"/>
                  </a:lnTo>
                  <a:cubicBezTo>
                    <a:pt x="4370" y="95"/>
                    <a:pt x="4206" y="1"/>
                    <a:pt x="4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4"/>
            <p:cNvSpPr/>
            <p:nvPr/>
          </p:nvSpPr>
          <p:spPr>
            <a:xfrm>
              <a:off x="10305588" y="489314"/>
              <a:ext cx="153112" cy="155235"/>
            </a:xfrm>
            <a:custGeom>
              <a:avLst/>
              <a:gdLst/>
              <a:ahLst/>
              <a:cxnLst/>
              <a:rect l="l" t="t" r="r" b="b"/>
              <a:pathLst>
                <a:path w="5481" h="5557" extrusionOk="0">
                  <a:moveTo>
                    <a:pt x="2143" y="1"/>
                  </a:moveTo>
                  <a:cubicBezTo>
                    <a:pt x="1992" y="1"/>
                    <a:pt x="1838" y="106"/>
                    <a:pt x="1805" y="288"/>
                  </a:cubicBezTo>
                  <a:lnTo>
                    <a:pt x="1630" y="1642"/>
                  </a:lnTo>
                  <a:cubicBezTo>
                    <a:pt x="1630" y="1742"/>
                    <a:pt x="1555" y="1842"/>
                    <a:pt x="1454" y="1892"/>
                  </a:cubicBezTo>
                  <a:lnTo>
                    <a:pt x="251" y="2519"/>
                  </a:lnTo>
                  <a:cubicBezTo>
                    <a:pt x="1" y="2644"/>
                    <a:pt x="1" y="2970"/>
                    <a:pt x="251" y="3095"/>
                  </a:cubicBezTo>
                  <a:lnTo>
                    <a:pt x="1479" y="3672"/>
                  </a:lnTo>
                  <a:cubicBezTo>
                    <a:pt x="1580" y="3722"/>
                    <a:pt x="1655" y="3822"/>
                    <a:pt x="1655" y="3923"/>
                  </a:cubicBezTo>
                  <a:lnTo>
                    <a:pt x="1880" y="5276"/>
                  </a:lnTo>
                  <a:cubicBezTo>
                    <a:pt x="1912" y="5452"/>
                    <a:pt x="2057" y="5557"/>
                    <a:pt x="2210" y="5557"/>
                  </a:cubicBezTo>
                  <a:cubicBezTo>
                    <a:pt x="2296" y="5557"/>
                    <a:pt x="2385" y="5524"/>
                    <a:pt x="2457" y="5451"/>
                  </a:cubicBezTo>
                  <a:lnTo>
                    <a:pt x="3384" y="4449"/>
                  </a:lnTo>
                  <a:cubicBezTo>
                    <a:pt x="3459" y="4374"/>
                    <a:pt x="3560" y="4349"/>
                    <a:pt x="3660" y="4349"/>
                  </a:cubicBezTo>
                  <a:lnTo>
                    <a:pt x="5013" y="4574"/>
                  </a:lnTo>
                  <a:cubicBezTo>
                    <a:pt x="5034" y="4578"/>
                    <a:pt x="5054" y="4580"/>
                    <a:pt x="5074" y="4580"/>
                  </a:cubicBezTo>
                  <a:cubicBezTo>
                    <a:pt x="5317" y="4580"/>
                    <a:pt x="5480" y="4307"/>
                    <a:pt x="5364" y="4098"/>
                  </a:cubicBezTo>
                  <a:lnTo>
                    <a:pt x="4713" y="2895"/>
                  </a:lnTo>
                  <a:cubicBezTo>
                    <a:pt x="4662" y="2795"/>
                    <a:pt x="4662" y="2694"/>
                    <a:pt x="4713" y="2594"/>
                  </a:cubicBezTo>
                  <a:lnTo>
                    <a:pt x="5314" y="1366"/>
                  </a:lnTo>
                  <a:cubicBezTo>
                    <a:pt x="5429" y="1136"/>
                    <a:pt x="5269" y="884"/>
                    <a:pt x="5028" y="884"/>
                  </a:cubicBezTo>
                  <a:cubicBezTo>
                    <a:pt x="5007" y="884"/>
                    <a:pt x="4985" y="886"/>
                    <a:pt x="4963" y="890"/>
                  </a:cubicBezTo>
                  <a:lnTo>
                    <a:pt x="3635" y="1141"/>
                  </a:lnTo>
                  <a:cubicBezTo>
                    <a:pt x="3603" y="1147"/>
                    <a:pt x="3574" y="1150"/>
                    <a:pt x="3546" y="1150"/>
                  </a:cubicBezTo>
                  <a:cubicBezTo>
                    <a:pt x="3461" y="1150"/>
                    <a:pt x="3390" y="1122"/>
                    <a:pt x="3334" y="1065"/>
                  </a:cubicBezTo>
                  <a:lnTo>
                    <a:pt x="2357" y="88"/>
                  </a:lnTo>
                  <a:cubicBezTo>
                    <a:pt x="2297" y="28"/>
                    <a:pt x="2220" y="1"/>
                    <a:pt x="2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55800" y="1598720"/>
            <a:ext cx="5552504" cy="1477086"/>
          </a:xfrm>
          <a:prstGeom prst="rect">
            <a:avLst/>
          </a:prstGeom>
          <a:noFill/>
          <a:ln w="6096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Es cualitativa, se sella la actividad a los alumnos en su cuaderno, posteriormente se registra en la lista del grupo.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" name="Google Shape;5737;p71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9" name="Google Shape;5739;p71"/>
          <p:cNvSpPr/>
          <p:nvPr/>
        </p:nvSpPr>
        <p:spPr>
          <a:xfrm>
            <a:off x="1419275" y="175798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La planificación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41" name="Google Shape;5741;p71"/>
          <p:cNvSpPr/>
          <p:nvPr/>
        </p:nvSpPr>
        <p:spPr>
          <a:xfrm>
            <a:off x="5367274" y="175798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dk1"/>
                </a:solidFill>
                <a:latin typeface="Alata"/>
                <a:sym typeface="Alata"/>
              </a:rPr>
              <a:t>E</a:t>
            </a:r>
            <a:r>
              <a:rPr lang="en" dirty="0" smtClean="0">
                <a:solidFill>
                  <a:schemeClr val="dk1"/>
                </a:solidFill>
                <a:latin typeface="Alata"/>
                <a:sym typeface="Alata"/>
              </a:rPr>
              <a:t>specificar los medios necesarios </a:t>
            </a:r>
            <a:endParaRPr dirty="0"/>
          </a:p>
        </p:txBody>
      </p:sp>
      <p:sp>
        <p:nvSpPr>
          <p:cNvPr id="5742" name="Google Shape;5742;p71"/>
          <p:cNvSpPr/>
          <p:nvPr/>
        </p:nvSpPr>
        <p:spPr>
          <a:xfrm>
            <a:off x="1419275" y="228003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propósitos </a:t>
            </a:r>
            <a:endParaRPr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5743" name="Google Shape;5743;p71"/>
          <p:cNvSpPr/>
          <p:nvPr/>
        </p:nvSpPr>
        <p:spPr>
          <a:xfrm>
            <a:off x="5367236" y="228003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dk1"/>
                </a:solidFill>
                <a:latin typeface="Alata"/>
                <a:sym typeface="Alata"/>
              </a:rPr>
              <a:t>D</a:t>
            </a:r>
            <a:r>
              <a:rPr lang="en" dirty="0" smtClean="0">
                <a:solidFill>
                  <a:schemeClr val="dk1"/>
                </a:solidFill>
                <a:latin typeface="Alata"/>
                <a:sym typeface="Alata"/>
              </a:rPr>
              <a:t>istribución de las tareas </a:t>
            </a:r>
            <a:endParaRPr dirty="0"/>
          </a:p>
        </p:txBody>
      </p:sp>
      <p:sp>
        <p:nvSpPr>
          <p:cNvPr id="5744" name="Google Shape;5744;p71"/>
          <p:cNvSpPr txBox="1">
            <a:spLocks noGrp="1"/>
          </p:cNvSpPr>
          <p:nvPr>
            <p:ph type="title"/>
          </p:nvPr>
        </p:nvSpPr>
        <p:spPr>
          <a:xfrm>
            <a:off x="880200" y="540000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dirty="0"/>
              <a:t>Y</a:t>
            </a:r>
            <a:r>
              <a:rPr lang="en" dirty="0"/>
              <a:t> ahora, orgaNÍzatE biEN</a:t>
            </a:r>
            <a:endParaRPr dirty="0"/>
          </a:p>
        </p:txBody>
      </p:sp>
      <p:sp>
        <p:nvSpPr>
          <p:cNvPr id="5746" name="Google Shape;5746;p71"/>
          <p:cNvSpPr/>
          <p:nvPr/>
        </p:nvSpPr>
        <p:spPr>
          <a:xfrm>
            <a:off x="1419275" y="280208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Análisis de la estrategia</a:t>
            </a:r>
            <a:endParaRPr dirty="0"/>
          </a:p>
        </p:txBody>
      </p:sp>
      <p:sp>
        <p:nvSpPr>
          <p:cNvPr id="5747" name="Google Shape;5747;p71"/>
          <p:cNvSpPr/>
          <p:nvPr/>
        </p:nvSpPr>
        <p:spPr>
          <a:xfrm>
            <a:off x="1419275" y="332413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Definición de tareas </a:t>
            </a:r>
            <a:endParaRPr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5748" name="Google Shape;5748;p71"/>
          <p:cNvSpPr/>
          <p:nvPr/>
        </p:nvSpPr>
        <p:spPr>
          <a:xfrm>
            <a:off x="1419275" y="384618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dk1"/>
                </a:solidFill>
                <a:latin typeface="Alata"/>
                <a:sym typeface="Alata"/>
              </a:rPr>
              <a:t>D</a:t>
            </a:r>
            <a:r>
              <a:rPr lang="en" dirty="0" smtClean="0">
                <a:solidFill>
                  <a:schemeClr val="dk1"/>
                </a:solidFill>
                <a:latin typeface="Alata"/>
                <a:sym typeface="Alata"/>
              </a:rPr>
              <a:t>eterminar calendario</a:t>
            </a:r>
            <a:endParaRPr dirty="0"/>
          </a:p>
        </p:txBody>
      </p:sp>
      <p:sp>
        <p:nvSpPr>
          <p:cNvPr id="5749" name="Google Shape;5749;p71"/>
          <p:cNvSpPr/>
          <p:nvPr/>
        </p:nvSpPr>
        <p:spPr>
          <a:xfrm>
            <a:off x="5367236" y="280208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dk1"/>
                </a:solidFill>
                <a:latin typeface="Alata"/>
                <a:sym typeface="Alata"/>
              </a:rPr>
              <a:t>S</a:t>
            </a:r>
            <a:r>
              <a:rPr lang="en" dirty="0" smtClean="0">
                <a:solidFill>
                  <a:schemeClr val="dk1"/>
                </a:solidFill>
                <a:latin typeface="Alata"/>
                <a:sym typeface="Alata"/>
              </a:rPr>
              <a:t>upervisar el avance</a:t>
            </a:r>
            <a:endParaRPr dirty="0"/>
          </a:p>
        </p:txBody>
      </p:sp>
      <p:sp>
        <p:nvSpPr>
          <p:cNvPr id="5750" name="Google Shape;5750;p71"/>
          <p:cNvSpPr/>
          <p:nvPr/>
        </p:nvSpPr>
        <p:spPr>
          <a:xfrm>
            <a:off x="5367236" y="332413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dk1"/>
                </a:solidFill>
                <a:latin typeface="Alata"/>
                <a:sym typeface="Alata"/>
              </a:rPr>
              <a:t>C</a:t>
            </a:r>
            <a:r>
              <a:rPr lang="en" dirty="0" smtClean="0">
                <a:solidFill>
                  <a:schemeClr val="dk1"/>
                </a:solidFill>
                <a:latin typeface="Alata"/>
                <a:sym typeface="Alata"/>
              </a:rPr>
              <a:t>orregir las desviciones </a:t>
            </a:r>
            <a:endParaRPr dirty="0"/>
          </a:p>
        </p:txBody>
      </p:sp>
      <p:sp>
        <p:nvSpPr>
          <p:cNvPr id="5740" name="Google Shape;5740;p71"/>
          <p:cNvSpPr/>
          <p:nvPr/>
        </p:nvSpPr>
        <p:spPr>
          <a:xfrm>
            <a:off x="5367236" y="3846185"/>
            <a:ext cx="2308500" cy="406500"/>
          </a:xfrm>
          <a:prstGeom prst="trapezoid">
            <a:avLst>
              <a:gd name="adj" fmla="val 48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L</a:t>
            </a:r>
            <a:r>
              <a:rPr lang="en" dirty="0" smtClean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ugar de estudio</a:t>
            </a:r>
            <a:endParaRPr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6" name="Google Shape;4069;p52"/>
          <p:cNvSpPr/>
          <p:nvPr/>
        </p:nvSpPr>
        <p:spPr>
          <a:xfrm>
            <a:off x="971600" y="1806380"/>
            <a:ext cx="312055" cy="3097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1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7" name="Google Shape;4069;p52"/>
          <p:cNvSpPr/>
          <p:nvPr/>
        </p:nvSpPr>
        <p:spPr>
          <a:xfrm>
            <a:off x="967972" y="2376826"/>
            <a:ext cx="312055" cy="3097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2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8" name="Google Shape;4069;p52"/>
          <p:cNvSpPr/>
          <p:nvPr/>
        </p:nvSpPr>
        <p:spPr>
          <a:xfrm>
            <a:off x="971600" y="2850480"/>
            <a:ext cx="312055" cy="3097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3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9" name="Google Shape;4069;p52"/>
          <p:cNvSpPr/>
          <p:nvPr/>
        </p:nvSpPr>
        <p:spPr>
          <a:xfrm>
            <a:off x="971600" y="3420926"/>
            <a:ext cx="312055" cy="3097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4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0" name="Google Shape;4069;p52"/>
          <p:cNvSpPr/>
          <p:nvPr/>
        </p:nvSpPr>
        <p:spPr>
          <a:xfrm>
            <a:off x="971600" y="3951658"/>
            <a:ext cx="312055" cy="3097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5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1" name="Google Shape;4069;p52"/>
          <p:cNvSpPr/>
          <p:nvPr/>
        </p:nvSpPr>
        <p:spPr>
          <a:xfrm>
            <a:off x="4932040" y="1854776"/>
            <a:ext cx="312055" cy="3097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6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2" name="Google Shape;4069;p52"/>
          <p:cNvSpPr/>
          <p:nvPr/>
        </p:nvSpPr>
        <p:spPr>
          <a:xfrm>
            <a:off x="4932039" y="2376177"/>
            <a:ext cx="312055" cy="3097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7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3" name="Google Shape;4069;p52"/>
          <p:cNvSpPr/>
          <p:nvPr/>
        </p:nvSpPr>
        <p:spPr>
          <a:xfrm>
            <a:off x="4932038" y="2898876"/>
            <a:ext cx="312055" cy="3097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8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4" name="Google Shape;4069;p52"/>
          <p:cNvSpPr/>
          <p:nvPr/>
        </p:nvSpPr>
        <p:spPr>
          <a:xfrm>
            <a:off x="4932040" y="3420926"/>
            <a:ext cx="312055" cy="3097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9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5" name="Google Shape;4069;p52"/>
          <p:cNvSpPr/>
          <p:nvPr/>
        </p:nvSpPr>
        <p:spPr>
          <a:xfrm>
            <a:off x="4716016" y="3894580"/>
            <a:ext cx="651220" cy="47737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1</a:t>
            </a:r>
            <a:r>
              <a:rPr lang="en" sz="2000" dirty="0" smtClean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0</a:t>
            </a:r>
            <a:endParaRPr sz="2000" dirty="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grpSp>
        <p:nvGrpSpPr>
          <p:cNvPr id="26" name="Google Shape;4492;p59"/>
          <p:cNvGrpSpPr/>
          <p:nvPr/>
        </p:nvGrpSpPr>
        <p:grpSpPr>
          <a:xfrm>
            <a:off x="7657054" y="2306998"/>
            <a:ext cx="1057442" cy="2266480"/>
            <a:chOff x="7291398" y="1987105"/>
            <a:chExt cx="1239383" cy="2656447"/>
          </a:xfrm>
        </p:grpSpPr>
        <p:grpSp>
          <p:nvGrpSpPr>
            <p:cNvPr id="27" name="Google Shape;4493;p59"/>
            <p:cNvGrpSpPr/>
            <p:nvPr/>
          </p:nvGrpSpPr>
          <p:grpSpPr>
            <a:xfrm>
              <a:off x="7340027" y="2013860"/>
              <a:ext cx="1190754" cy="2629693"/>
              <a:chOff x="6757998" y="2139505"/>
              <a:chExt cx="1190754" cy="2629693"/>
            </a:xfrm>
          </p:grpSpPr>
          <p:sp>
            <p:nvSpPr>
              <p:cNvPr id="128" name="Google Shape;4494;p59"/>
              <p:cNvSpPr/>
              <p:nvPr/>
            </p:nvSpPr>
            <p:spPr>
              <a:xfrm>
                <a:off x="6763999" y="2893900"/>
                <a:ext cx="346918" cy="303459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3855" extrusionOk="0">
                    <a:moveTo>
                      <a:pt x="6217" y="1"/>
                    </a:moveTo>
                    <a:cubicBezTo>
                      <a:pt x="5533" y="1"/>
                      <a:pt x="4851" y="130"/>
                      <a:pt x="4223" y="396"/>
                    </a:cubicBezTo>
                    <a:cubicBezTo>
                      <a:pt x="3675" y="647"/>
                      <a:pt x="3150" y="1012"/>
                      <a:pt x="2922" y="1560"/>
                    </a:cubicBezTo>
                    <a:cubicBezTo>
                      <a:pt x="2716" y="2108"/>
                      <a:pt x="2990" y="2861"/>
                      <a:pt x="3561" y="2998"/>
                    </a:cubicBezTo>
                    <a:cubicBezTo>
                      <a:pt x="2648" y="3637"/>
                      <a:pt x="1712" y="4299"/>
                      <a:pt x="1050" y="5212"/>
                    </a:cubicBezTo>
                    <a:cubicBezTo>
                      <a:pt x="365" y="6102"/>
                      <a:pt x="0" y="7312"/>
                      <a:pt x="320" y="8385"/>
                    </a:cubicBezTo>
                    <a:cubicBezTo>
                      <a:pt x="607" y="9286"/>
                      <a:pt x="1508" y="9994"/>
                      <a:pt x="2424" y="9994"/>
                    </a:cubicBezTo>
                    <a:cubicBezTo>
                      <a:pt x="2598" y="9994"/>
                      <a:pt x="2773" y="9969"/>
                      <a:pt x="2945" y="9914"/>
                    </a:cubicBezTo>
                    <a:lnTo>
                      <a:pt x="2945" y="9914"/>
                    </a:lnTo>
                    <a:cubicBezTo>
                      <a:pt x="2123" y="11010"/>
                      <a:pt x="2534" y="12790"/>
                      <a:pt x="3743" y="13429"/>
                    </a:cubicBezTo>
                    <a:cubicBezTo>
                      <a:pt x="4053" y="13592"/>
                      <a:pt x="4395" y="13668"/>
                      <a:pt x="4739" y="13668"/>
                    </a:cubicBezTo>
                    <a:cubicBezTo>
                      <a:pt x="5743" y="13668"/>
                      <a:pt x="6770" y="13028"/>
                      <a:pt x="7076" y="12060"/>
                    </a:cubicBezTo>
                    <a:cubicBezTo>
                      <a:pt x="7309" y="13075"/>
                      <a:pt x="8306" y="13855"/>
                      <a:pt x="9341" y="13855"/>
                    </a:cubicBezTo>
                    <a:cubicBezTo>
                      <a:pt x="9423" y="13855"/>
                      <a:pt x="9505" y="13850"/>
                      <a:pt x="9587" y="13840"/>
                    </a:cubicBezTo>
                    <a:cubicBezTo>
                      <a:pt x="10682" y="13726"/>
                      <a:pt x="11618" y="12653"/>
                      <a:pt x="11618" y="11535"/>
                    </a:cubicBezTo>
                    <a:cubicBezTo>
                      <a:pt x="11876" y="12005"/>
                      <a:pt x="12406" y="12233"/>
                      <a:pt x="12946" y="12233"/>
                    </a:cubicBezTo>
                    <a:cubicBezTo>
                      <a:pt x="13220" y="12233"/>
                      <a:pt x="13496" y="12175"/>
                      <a:pt x="13741" y="12060"/>
                    </a:cubicBezTo>
                    <a:cubicBezTo>
                      <a:pt x="14449" y="11694"/>
                      <a:pt x="14928" y="10964"/>
                      <a:pt x="15202" y="10211"/>
                    </a:cubicBezTo>
                    <a:cubicBezTo>
                      <a:pt x="15841" y="8544"/>
                      <a:pt x="15750" y="6627"/>
                      <a:pt x="14951" y="5029"/>
                    </a:cubicBezTo>
                    <a:cubicBezTo>
                      <a:pt x="14152" y="3432"/>
                      <a:pt x="12668" y="2199"/>
                      <a:pt x="10933" y="1697"/>
                    </a:cubicBezTo>
                    <a:lnTo>
                      <a:pt x="9678" y="1263"/>
                    </a:lnTo>
                    <a:cubicBezTo>
                      <a:pt x="8733" y="436"/>
                      <a:pt x="7472" y="1"/>
                      <a:pt x="62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495;p59"/>
              <p:cNvSpPr/>
              <p:nvPr/>
            </p:nvSpPr>
            <p:spPr>
              <a:xfrm>
                <a:off x="6757998" y="2880058"/>
                <a:ext cx="356423" cy="324989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4838" fill="none" extrusionOk="0">
                    <a:moveTo>
                      <a:pt x="6734" y="115"/>
                    </a:moveTo>
                    <a:cubicBezTo>
                      <a:pt x="5592" y="1"/>
                      <a:pt x="4406" y="343"/>
                      <a:pt x="3515" y="1073"/>
                    </a:cubicBezTo>
                    <a:cubicBezTo>
                      <a:pt x="2945" y="1530"/>
                      <a:pt x="2488" y="2192"/>
                      <a:pt x="2557" y="2922"/>
                    </a:cubicBezTo>
                    <a:cubicBezTo>
                      <a:pt x="2648" y="3630"/>
                      <a:pt x="3493" y="4223"/>
                      <a:pt x="4109" y="3858"/>
                    </a:cubicBezTo>
                    <a:cubicBezTo>
                      <a:pt x="2260" y="3927"/>
                      <a:pt x="548" y="5410"/>
                      <a:pt x="206" y="7213"/>
                    </a:cubicBezTo>
                    <a:cubicBezTo>
                      <a:pt x="0" y="8286"/>
                      <a:pt x="274" y="9496"/>
                      <a:pt x="1142" y="10135"/>
                    </a:cubicBezTo>
                    <a:cubicBezTo>
                      <a:pt x="2032" y="10774"/>
                      <a:pt x="3493" y="10523"/>
                      <a:pt x="3881" y="9519"/>
                    </a:cubicBezTo>
                    <a:cubicBezTo>
                      <a:pt x="3356" y="10341"/>
                      <a:pt x="2808" y="11185"/>
                      <a:pt x="2694" y="12144"/>
                    </a:cubicBezTo>
                    <a:cubicBezTo>
                      <a:pt x="2579" y="13102"/>
                      <a:pt x="3013" y="14198"/>
                      <a:pt x="3926" y="14518"/>
                    </a:cubicBezTo>
                    <a:cubicBezTo>
                      <a:pt x="4839" y="14837"/>
                      <a:pt x="5844" y="14244"/>
                      <a:pt x="6346" y="13445"/>
                    </a:cubicBezTo>
                    <a:cubicBezTo>
                      <a:pt x="6848" y="12646"/>
                      <a:pt x="6985" y="11664"/>
                      <a:pt x="7076" y="10706"/>
                    </a:cubicBezTo>
                    <a:cubicBezTo>
                      <a:pt x="6460" y="11847"/>
                      <a:pt x="7030" y="13445"/>
                      <a:pt x="8195" y="14038"/>
                    </a:cubicBezTo>
                    <a:cubicBezTo>
                      <a:pt x="9359" y="14655"/>
                      <a:pt x="10888" y="14289"/>
                      <a:pt x="11778" y="13353"/>
                    </a:cubicBezTo>
                    <a:cubicBezTo>
                      <a:pt x="12691" y="12418"/>
                      <a:pt x="12988" y="10980"/>
                      <a:pt x="12691" y="9701"/>
                    </a:cubicBezTo>
                    <a:cubicBezTo>
                      <a:pt x="12577" y="10295"/>
                      <a:pt x="12463" y="10934"/>
                      <a:pt x="12577" y="11527"/>
                    </a:cubicBezTo>
                    <a:cubicBezTo>
                      <a:pt x="12714" y="12121"/>
                      <a:pt x="13125" y="12692"/>
                      <a:pt x="13718" y="12828"/>
                    </a:cubicBezTo>
                    <a:cubicBezTo>
                      <a:pt x="14243" y="12943"/>
                      <a:pt x="14791" y="12669"/>
                      <a:pt x="15156" y="12258"/>
                    </a:cubicBezTo>
                    <a:cubicBezTo>
                      <a:pt x="15499" y="11870"/>
                      <a:pt x="15681" y="11345"/>
                      <a:pt x="15818" y="10820"/>
                    </a:cubicBezTo>
                    <a:cubicBezTo>
                      <a:pt x="16275" y="9085"/>
                      <a:pt x="16252" y="7213"/>
                      <a:pt x="15750" y="550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496;p59"/>
              <p:cNvSpPr/>
              <p:nvPr/>
            </p:nvSpPr>
            <p:spPr>
              <a:xfrm>
                <a:off x="7623297" y="2884679"/>
                <a:ext cx="323945" cy="32409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4797" extrusionOk="0">
                    <a:moveTo>
                      <a:pt x="8865" y="0"/>
                    </a:moveTo>
                    <a:cubicBezTo>
                      <a:pt x="8710" y="0"/>
                      <a:pt x="8555" y="6"/>
                      <a:pt x="8401" y="18"/>
                    </a:cubicBezTo>
                    <a:cubicBezTo>
                      <a:pt x="6620" y="132"/>
                      <a:pt x="4908" y="1022"/>
                      <a:pt x="3790" y="2415"/>
                    </a:cubicBezTo>
                    <a:lnTo>
                      <a:pt x="2900" y="3419"/>
                    </a:lnTo>
                    <a:cubicBezTo>
                      <a:pt x="1165" y="4263"/>
                      <a:pt x="1" y="6181"/>
                      <a:pt x="24" y="8121"/>
                    </a:cubicBezTo>
                    <a:cubicBezTo>
                      <a:pt x="24" y="8714"/>
                      <a:pt x="138" y="9353"/>
                      <a:pt x="571" y="9764"/>
                    </a:cubicBezTo>
                    <a:cubicBezTo>
                      <a:pt x="788" y="9970"/>
                      <a:pt x="1096" y="10084"/>
                      <a:pt x="1393" y="10084"/>
                    </a:cubicBezTo>
                    <a:cubicBezTo>
                      <a:pt x="1690" y="10084"/>
                      <a:pt x="1975" y="9970"/>
                      <a:pt x="2146" y="9719"/>
                    </a:cubicBezTo>
                    <a:cubicBezTo>
                      <a:pt x="2398" y="10837"/>
                      <a:pt x="2649" y="11956"/>
                      <a:pt x="3219" y="12914"/>
                    </a:cubicBezTo>
                    <a:cubicBezTo>
                      <a:pt x="3790" y="13873"/>
                      <a:pt x="4749" y="14695"/>
                      <a:pt x="5867" y="14786"/>
                    </a:cubicBezTo>
                    <a:cubicBezTo>
                      <a:pt x="5937" y="14793"/>
                      <a:pt x="6007" y="14796"/>
                      <a:pt x="6077" y="14796"/>
                    </a:cubicBezTo>
                    <a:cubicBezTo>
                      <a:pt x="7132" y="14796"/>
                      <a:pt x="8201" y="14009"/>
                      <a:pt x="8286" y="12960"/>
                    </a:cubicBezTo>
                    <a:cubicBezTo>
                      <a:pt x="8707" y="13689"/>
                      <a:pt x="9559" y="14091"/>
                      <a:pt x="10397" y="14091"/>
                    </a:cubicBezTo>
                    <a:cubicBezTo>
                      <a:pt x="10923" y="14091"/>
                      <a:pt x="11443" y="13933"/>
                      <a:pt x="11847" y="13599"/>
                    </a:cubicBezTo>
                    <a:cubicBezTo>
                      <a:pt x="12897" y="12709"/>
                      <a:pt x="12897" y="10883"/>
                      <a:pt x="11870" y="9993"/>
                    </a:cubicBezTo>
                    <a:lnTo>
                      <a:pt x="11870" y="9993"/>
                    </a:lnTo>
                    <a:cubicBezTo>
                      <a:pt x="11992" y="10015"/>
                      <a:pt x="12115" y="10026"/>
                      <a:pt x="12238" y="10026"/>
                    </a:cubicBezTo>
                    <a:cubicBezTo>
                      <a:pt x="13219" y="10026"/>
                      <a:pt x="14188" y="9325"/>
                      <a:pt x="14472" y="8372"/>
                    </a:cubicBezTo>
                    <a:cubicBezTo>
                      <a:pt x="14792" y="7299"/>
                      <a:pt x="14175" y="6021"/>
                      <a:pt x="13125" y="5610"/>
                    </a:cubicBezTo>
                    <a:cubicBezTo>
                      <a:pt x="13924" y="5519"/>
                      <a:pt x="14472" y="4651"/>
                      <a:pt x="14426" y="3853"/>
                    </a:cubicBezTo>
                    <a:cubicBezTo>
                      <a:pt x="14381" y="3031"/>
                      <a:pt x="13879" y="2323"/>
                      <a:pt x="13308" y="1775"/>
                    </a:cubicBezTo>
                    <a:cubicBezTo>
                      <a:pt x="12120" y="650"/>
                      <a:pt x="10494" y="0"/>
                      <a:pt x="8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497;p59"/>
              <p:cNvSpPr/>
              <p:nvPr/>
            </p:nvSpPr>
            <p:spPr>
              <a:xfrm>
                <a:off x="7603302" y="2861572"/>
                <a:ext cx="332946" cy="363954"/>
              </a:xfrm>
              <a:custGeom>
                <a:avLst/>
                <a:gdLst/>
                <a:ahLst/>
                <a:cxnLst/>
                <a:rect l="l" t="t" r="r" b="b"/>
                <a:pathLst>
                  <a:path w="15203" h="16617" fill="none" extrusionOk="0">
                    <a:moveTo>
                      <a:pt x="686" y="8286"/>
                    </a:moveTo>
                    <a:cubicBezTo>
                      <a:pt x="366" y="8902"/>
                      <a:pt x="24" y="9541"/>
                      <a:pt x="1" y="10249"/>
                    </a:cubicBezTo>
                    <a:cubicBezTo>
                      <a:pt x="1" y="10933"/>
                      <a:pt x="389" y="11710"/>
                      <a:pt x="1051" y="11869"/>
                    </a:cubicBezTo>
                    <a:cubicBezTo>
                      <a:pt x="1873" y="12075"/>
                      <a:pt x="2717" y="11139"/>
                      <a:pt x="2420" y="10340"/>
                    </a:cubicBezTo>
                    <a:cubicBezTo>
                      <a:pt x="2466" y="11436"/>
                      <a:pt x="2512" y="12554"/>
                      <a:pt x="2854" y="13627"/>
                    </a:cubicBezTo>
                    <a:cubicBezTo>
                      <a:pt x="3196" y="14677"/>
                      <a:pt x="3881" y="15658"/>
                      <a:pt x="4863" y="16138"/>
                    </a:cubicBezTo>
                    <a:cubicBezTo>
                      <a:pt x="5867" y="16617"/>
                      <a:pt x="7191" y="16457"/>
                      <a:pt x="7876" y="15590"/>
                    </a:cubicBezTo>
                    <a:cubicBezTo>
                      <a:pt x="8583" y="14700"/>
                      <a:pt x="8423" y="13421"/>
                      <a:pt x="8241" y="12303"/>
                    </a:cubicBezTo>
                    <a:cubicBezTo>
                      <a:pt x="8309" y="13650"/>
                      <a:pt x="9382" y="14882"/>
                      <a:pt x="10706" y="15133"/>
                    </a:cubicBezTo>
                    <a:cubicBezTo>
                      <a:pt x="12007" y="15384"/>
                      <a:pt x="13468" y="14586"/>
                      <a:pt x="13924" y="13330"/>
                    </a:cubicBezTo>
                    <a:cubicBezTo>
                      <a:pt x="14404" y="12052"/>
                      <a:pt x="13787" y="10500"/>
                      <a:pt x="12555" y="9929"/>
                    </a:cubicBezTo>
                    <a:cubicBezTo>
                      <a:pt x="12851" y="10705"/>
                      <a:pt x="14061" y="10797"/>
                      <a:pt x="14632" y="10180"/>
                    </a:cubicBezTo>
                    <a:cubicBezTo>
                      <a:pt x="15202" y="9541"/>
                      <a:pt x="15134" y="8560"/>
                      <a:pt x="14746" y="7829"/>
                    </a:cubicBezTo>
                    <a:cubicBezTo>
                      <a:pt x="14335" y="7076"/>
                      <a:pt x="13650" y="6551"/>
                      <a:pt x="12988" y="6049"/>
                    </a:cubicBezTo>
                    <a:cubicBezTo>
                      <a:pt x="13376" y="6688"/>
                      <a:pt x="14472" y="6437"/>
                      <a:pt x="14792" y="5775"/>
                    </a:cubicBezTo>
                    <a:cubicBezTo>
                      <a:pt x="15111" y="5113"/>
                      <a:pt x="14883" y="4291"/>
                      <a:pt x="14541" y="3652"/>
                    </a:cubicBezTo>
                    <a:cubicBezTo>
                      <a:pt x="13399" y="1438"/>
                      <a:pt x="10957" y="0"/>
                      <a:pt x="8469" y="4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498;p59"/>
              <p:cNvSpPr/>
              <p:nvPr/>
            </p:nvSpPr>
            <p:spPr>
              <a:xfrm>
                <a:off x="6809990" y="2247154"/>
                <a:ext cx="310936" cy="548964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25064" fill="none" extrusionOk="0">
                    <a:moveTo>
                      <a:pt x="14197" y="526"/>
                    </a:moveTo>
                    <a:cubicBezTo>
                      <a:pt x="12965" y="1"/>
                      <a:pt x="11527" y="138"/>
                      <a:pt x="10271" y="663"/>
                    </a:cubicBezTo>
                    <a:cubicBezTo>
                      <a:pt x="9039" y="1165"/>
                      <a:pt x="7943" y="2010"/>
                      <a:pt x="6916" y="2877"/>
                    </a:cubicBezTo>
                    <a:cubicBezTo>
                      <a:pt x="5090" y="4406"/>
                      <a:pt x="3310" y="6072"/>
                      <a:pt x="2123" y="8150"/>
                    </a:cubicBezTo>
                    <a:cubicBezTo>
                      <a:pt x="502" y="10911"/>
                      <a:pt x="0" y="14290"/>
                      <a:pt x="730" y="17394"/>
                    </a:cubicBezTo>
                    <a:cubicBezTo>
                      <a:pt x="1461" y="20521"/>
                      <a:pt x="3447" y="23306"/>
                      <a:pt x="6117" y="2506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499;p59"/>
              <p:cNvSpPr/>
              <p:nvPr/>
            </p:nvSpPr>
            <p:spPr>
              <a:xfrm>
                <a:off x="7175405" y="2166686"/>
                <a:ext cx="730343" cy="570429"/>
              </a:xfrm>
              <a:custGeom>
                <a:avLst/>
                <a:gdLst/>
                <a:ahLst/>
                <a:cxnLst/>
                <a:rect l="l" t="t" r="r" b="b"/>
                <a:pathLst>
                  <a:path w="33349" h="26044" fill="none" extrusionOk="0">
                    <a:moveTo>
                      <a:pt x="0" y="2693"/>
                    </a:moveTo>
                    <a:cubicBezTo>
                      <a:pt x="4634" y="845"/>
                      <a:pt x="9678" y="0"/>
                      <a:pt x="14654" y="251"/>
                    </a:cubicBezTo>
                    <a:cubicBezTo>
                      <a:pt x="17028" y="365"/>
                      <a:pt x="19402" y="708"/>
                      <a:pt x="21616" y="1529"/>
                    </a:cubicBezTo>
                    <a:cubicBezTo>
                      <a:pt x="26249" y="3264"/>
                      <a:pt x="30038" y="7099"/>
                      <a:pt x="31705" y="11755"/>
                    </a:cubicBezTo>
                    <a:cubicBezTo>
                      <a:pt x="33348" y="16411"/>
                      <a:pt x="32846" y="21775"/>
                      <a:pt x="30358" y="2604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500;p59"/>
              <p:cNvSpPr/>
              <p:nvPr/>
            </p:nvSpPr>
            <p:spPr>
              <a:xfrm>
                <a:off x="6835505" y="2160400"/>
                <a:ext cx="1035739" cy="944523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124" extrusionOk="0">
                    <a:moveTo>
                      <a:pt x="27095" y="0"/>
                    </a:moveTo>
                    <a:cubicBezTo>
                      <a:pt x="26835" y="0"/>
                      <a:pt x="26576" y="5"/>
                      <a:pt x="26317" y="13"/>
                    </a:cubicBezTo>
                    <a:cubicBezTo>
                      <a:pt x="21523" y="150"/>
                      <a:pt x="16799" y="1794"/>
                      <a:pt x="12987" y="4601"/>
                    </a:cubicBezTo>
                    <a:lnTo>
                      <a:pt x="12416" y="4327"/>
                    </a:lnTo>
                    <a:cubicBezTo>
                      <a:pt x="12263" y="4265"/>
                      <a:pt x="12074" y="4235"/>
                      <a:pt x="11854" y="4235"/>
                    </a:cubicBezTo>
                    <a:cubicBezTo>
                      <a:pt x="8828" y="4235"/>
                      <a:pt x="1" y="10007"/>
                      <a:pt x="22" y="19072"/>
                    </a:cubicBezTo>
                    <a:cubicBezTo>
                      <a:pt x="22" y="22382"/>
                      <a:pt x="935" y="25098"/>
                      <a:pt x="1551" y="28362"/>
                    </a:cubicBezTo>
                    <a:cubicBezTo>
                      <a:pt x="2190" y="31603"/>
                      <a:pt x="3469" y="34799"/>
                      <a:pt x="5728" y="37310"/>
                    </a:cubicBezTo>
                    <a:cubicBezTo>
                      <a:pt x="9268" y="41277"/>
                      <a:pt x="14900" y="43085"/>
                      <a:pt x="20338" y="43085"/>
                    </a:cubicBezTo>
                    <a:cubicBezTo>
                      <a:pt x="20406" y="43085"/>
                      <a:pt x="20474" y="43085"/>
                      <a:pt x="20542" y="43084"/>
                    </a:cubicBezTo>
                    <a:cubicBezTo>
                      <a:pt x="20771" y="43083"/>
                      <a:pt x="20997" y="43082"/>
                      <a:pt x="21220" y="43082"/>
                    </a:cubicBezTo>
                    <a:cubicBezTo>
                      <a:pt x="22798" y="43082"/>
                      <a:pt x="24237" y="43123"/>
                      <a:pt x="25614" y="43123"/>
                    </a:cubicBezTo>
                    <a:cubicBezTo>
                      <a:pt x="28721" y="43123"/>
                      <a:pt x="31512" y="42912"/>
                      <a:pt x="34876" y="41532"/>
                    </a:cubicBezTo>
                    <a:cubicBezTo>
                      <a:pt x="36702" y="40779"/>
                      <a:pt x="40126" y="37652"/>
                      <a:pt x="41587" y="36328"/>
                    </a:cubicBezTo>
                    <a:cubicBezTo>
                      <a:pt x="44440" y="33795"/>
                      <a:pt x="45376" y="29869"/>
                      <a:pt x="46129" y="26194"/>
                    </a:cubicBezTo>
                    <a:cubicBezTo>
                      <a:pt x="46723" y="23249"/>
                      <a:pt x="47293" y="20259"/>
                      <a:pt x="47270" y="17223"/>
                    </a:cubicBezTo>
                    <a:cubicBezTo>
                      <a:pt x="47248" y="14210"/>
                      <a:pt x="46631" y="11129"/>
                      <a:pt x="44965" y="8573"/>
                    </a:cubicBezTo>
                    <a:cubicBezTo>
                      <a:pt x="43710" y="6610"/>
                      <a:pt x="41929" y="5012"/>
                      <a:pt x="39943" y="3734"/>
                    </a:cubicBezTo>
                    <a:cubicBezTo>
                      <a:pt x="36165" y="1316"/>
                      <a:pt x="31631" y="0"/>
                      <a:pt x="27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501;p59"/>
              <p:cNvSpPr/>
              <p:nvPr/>
            </p:nvSpPr>
            <p:spPr>
              <a:xfrm>
                <a:off x="7059922" y="2139505"/>
                <a:ext cx="99010" cy="15517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7085" extrusionOk="0">
                    <a:moveTo>
                      <a:pt x="3770" y="1"/>
                    </a:moveTo>
                    <a:cubicBezTo>
                      <a:pt x="3545" y="1"/>
                      <a:pt x="3315" y="147"/>
                      <a:pt x="3173" y="328"/>
                    </a:cubicBezTo>
                    <a:cubicBezTo>
                      <a:pt x="3014" y="556"/>
                      <a:pt x="2945" y="830"/>
                      <a:pt x="2900" y="1081"/>
                    </a:cubicBezTo>
                    <a:cubicBezTo>
                      <a:pt x="2489" y="2816"/>
                      <a:pt x="2352" y="4619"/>
                      <a:pt x="2534" y="6377"/>
                    </a:cubicBezTo>
                    <a:cubicBezTo>
                      <a:pt x="2123" y="5076"/>
                      <a:pt x="1713" y="3775"/>
                      <a:pt x="1325" y="2474"/>
                    </a:cubicBezTo>
                    <a:cubicBezTo>
                      <a:pt x="1210" y="2108"/>
                      <a:pt x="1005" y="1652"/>
                      <a:pt x="617" y="1652"/>
                    </a:cubicBezTo>
                    <a:cubicBezTo>
                      <a:pt x="343" y="1652"/>
                      <a:pt x="115" y="1903"/>
                      <a:pt x="69" y="2177"/>
                    </a:cubicBezTo>
                    <a:cubicBezTo>
                      <a:pt x="1" y="2451"/>
                      <a:pt x="69" y="2725"/>
                      <a:pt x="161" y="2976"/>
                    </a:cubicBezTo>
                    <a:cubicBezTo>
                      <a:pt x="617" y="4482"/>
                      <a:pt x="1370" y="5875"/>
                      <a:pt x="2352" y="7084"/>
                    </a:cubicBezTo>
                    <a:lnTo>
                      <a:pt x="3105" y="6902"/>
                    </a:lnTo>
                    <a:cubicBezTo>
                      <a:pt x="3835" y="5144"/>
                      <a:pt x="4292" y="3250"/>
                      <a:pt x="4474" y="1355"/>
                    </a:cubicBezTo>
                    <a:cubicBezTo>
                      <a:pt x="4497" y="1081"/>
                      <a:pt x="4520" y="807"/>
                      <a:pt x="4429" y="533"/>
                    </a:cubicBezTo>
                    <a:cubicBezTo>
                      <a:pt x="4338" y="282"/>
                      <a:pt x="4132" y="54"/>
                      <a:pt x="3858" y="8"/>
                    </a:cubicBezTo>
                    <a:cubicBezTo>
                      <a:pt x="3829" y="3"/>
                      <a:pt x="3799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502;p59"/>
              <p:cNvSpPr/>
              <p:nvPr/>
            </p:nvSpPr>
            <p:spPr>
              <a:xfrm>
                <a:off x="7014434" y="3089025"/>
                <a:ext cx="766829" cy="886898"/>
              </a:xfrm>
              <a:custGeom>
                <a:avLst/>
                <a:gdLst/>
                <a:ahLst/>
                <a:cxnLst/>
                <a:rect l="l" t="t" r="r" b="b"/>
                <a:pathLst>
                  <a:path w="35015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15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07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503;p59"/>
              <p:cNvSpPr/>
              <p:nvPr/>
            </p:nvSpPr>
            <p:spPr>
              <a:xfrm>
                <a:off x="7035437" y="3113534"/>
                <a:ext cx="724343" cy="837398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6" y="4360"/>
                    </a:cubicBezTo>
                    <a:lnTo>
                      <a:pt x="251" y="32229"/>
                    </a:lnTo>
                    <a:cubicBezTo>
                      <a:pt x="0" y="35516"/>
                      <a:pt x="2214" y="38232"/>
                      <a:pt x="5182" y="38232"/>
                    </a:cubicBezTo>
                    <a:lnTo>
                      <a:pt x="27916" y="38232"/>
                    </a:lnTo>
                    <a:cubicBezTo>
                      <a:pt x="30883" y="38232"/>
                      <a:pt x="33074" y="35516"/>
                      <a:pt x="32846" y="32229"/>
                    </a:cubicBezTo>
                    <a:lnTo>
                      <a:pt x="30769" y="4360"/>
                    </a:lnTo>
                    <a:cubicBezTo>
                      <a:pt x="30586" y="1940"/>
                      <a:pt x="28441" y="0"/>
                      <a:pt x="25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504;p59"/>
              <p:cNvSpPr/>
              <p:nvPr/>
            </p:nvSpPr>
            <p:spPr>
              <a:xfrm>
                <a:off x="7079917" y="3808420"/>
                <a:ext cx="613879" cy="577438"/>
              </a:xfrm>
              <a:custGeom>
                <a:avLst/>
                <a:gdLst/>
                <a:ahLst/>
                <a:cxnLst/>
                <a:rect l="l" t="t" r="r" b="b"/>
                <a:pathLst>
                  <a:path w="28031" h="26364" extrusionOk="0">
                    <a:moveTo>
                      <a:pt x="1" y="0"/>
                    </a:moveTo>
                    <a:cubicBezTo>
                      <a:pt x="1" y="0"/>
                      <a:pt x="229" y="13627"/>
                      <a:pt x="1005" y="25542"/>
                    </a:cubicBezTo>
                    <a:cubicBezTo>
                      <a:pt x="3539" y="25907"/>
                      <a:pt x="7191" y="26295"/>
                      <a:pt x="12052" y="26363"/>
                    </a:cubicBezTo>
                    <a:lnTo>
                      <a:pt x="12486" y="13627"/>
                    </a:lnTo>
                    <a:lnTo>
                      <a:pt x="12486" y="13307"/>
                    </a:lnTo>
                    <a:cubicBezTo>
                      <a:pt x="13164" y="13291"/>
                      <a:pt x="13876" y="13275"/>
                      <a:pt x="14606" y="13275"/>
                    </a:cubicBezTo>
                    <a:cubicBezTo>
                      <a:pt x="14909" y="13275"/>
                      <a:pt x="15214" y="13278"/>
                      <a:pt x="15522" y="13285"/>
                    </a:cubicBezTo>
                    <a:lnTo>
                      <a:pt x="15522" y="13627"/>
                    </a:lnTo>
                    <a:lnTo>
                      <a:pt x="16047" y="26363"/>
                    </a:lnTo>
                    <a:cubicBezTo>
                      <a:pt x="19379" y="26295"/>
                      <a:pt x="22895" y="26021"/>
                      <a:pt x="27003" y="25565"/>
                    </a:cubicBezTo>
                    <a:cubicBezTo>
                      <a:pt x="27779" y="13650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50" y="1210"/>
                    </a:lnTo>
                    <a:lnTo>
                      <a:pt x="5616" y="11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505;p59"/>
              <p:cNvSpPr/>
              <p:nvPr/>
            </p:nvSpPr>
            <p:spPr>
              <a:xfrm>
                <a:off x="7428840" y="4368324"/>
                <a:ext cx="242477" cy="319032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14566" extrusionOk="0">
                    <a:moveTo>
                      <a:pt x="1" y="1"/>
                    </a:moveTo>
                    <a:lnTo>
                      <a:pt x="229" y="13536"/>
                    </a:lnTo>
                    <a:cubicBezTo>
                      <a:pt x="1705" y="14293"/>
                      <a:pt x="3106" y="14566"/>
                      <a:pt x="4360" y="14566"/>
                    </a:cubicBezTo>
                    <a:cubicBezTo>
                      <a:pt x="7605" y="14566"/>
                      <a:pt x="9861" y="12737"/>
                      <a:pt x="9861" y="12737"/>
                    </a:cubicBezTo>
                    <a:cubicBezTo>
                      <a:pt x="10363" y="9473"/>
                      <a:pt x="10774" y="4885"/>
                      <a:pt x="11071" y="1"/>
                    </a:cubicBezTo>
                    <a:lnTo>
                      <a:pt x="11071" y="1"/>
                    </a:lnTo>
                    <a:cubicBezTo>
                      <a:pt x="9521" y="173"/>
                      <a:pt x="7998" y="231"/>
                      <a:pt x="6538" y="231"/>
                    </a:cubicBezTo>
                    <a:cubicBezTo>
                      <a:pt x="4128" y="231"/>
                      <a:pt x="1892" y="7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506;p59"/>
              <p:cNvSpPr/>
              <p:nvPr/>
            </p:nvSpPr>
            <p:spPr>
              <a:xfrm>
                <a:off x="7434350" y="4370250"/>
                <a:ext cx="232484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47" extrusionOk="0">
                    <a:moveTo>
                      <a:pt x="12030" y="1"/>
                    </a:moveTo>
                    <a:cubicBezTo>
                      <a:pt x="12007" y="640"/>
                      <a:pt x="12007" y="1256"/>
                      <a:pt x="12030" y="1872"/>
                    </a:cubicBezTo>
                    <a:cubicBezTo>
                      <a:pt x="12075" y="2489"/>
                      <a:pt x="12121" y="3105"/>
                      <a:pt x="12235" y="3698"/>
                    </a:cubicBezTo>
                    <a:cubicBezTo>
                      <a:pt x="11938" y="3744"/>
                      <a:pt x="11619" y="3790"/>
                      <a:pt x="11322" y="3813"/>
                    </a:cubicBezTo>
                    <a:cubicBezTo>
                      <a:pt x="11185" y="3835"/>
                      <a:pt x="11048" y="3835"/>
                      <a:pt x="10934" y="3858"/>
                    </a:cubicBezTo>
                    <a:cubicBezTo>
                      <a:pt x="10957" y="3288"/>
                      <a:pt x="10934" y="2740"/>
                      <a:pt x="10911" y="2169"/>
                    </a:cubicBezTo>
                    <a:cubicBezTo>
                      <a:pt x="10866" y="1553"/>
                      <a:pt x="10797" y="937"/>
                      <a:pt x="10706" y="320"/>
                    </a:cubicBezTo>
                    <a:lnTo>
                      <a:pt x="10523" y="343"/>
                    </a:lnTo>
                    <a:cubicBezTo>
                      <a:pt x="10500" y="959"/>
                      <a:pt x="10500" y="1576"/>
                      <a:pt x="10523" y="2192"/>
                    </a:cubicBezTo>
                    <a:cubicBezTo>
                      <a:pt x="10546" y="2763"/>
                      <a:pt x="10592" y="3333"/>
                      <a:pt x="10706" y="3881"/>
                    </a:cubicBezTo>
                    <a:cubicBezTo>
                      <a:pt x="10272" y="3927"/>
                      <a:pt x="9838" y="3950"/>
                      <a:pt x="9405" y="3995"/>
                    </a:cubicBezTo>
                    <a:cubicBezTo>
                      <a:pt x="9450" y="3402"/>
                      <a:pt x="9428" y="2831"/>
                      <a:pt x="9382" y="2260"/>
                    </a:cubicBezTo>
                    <a:cubicBezTo>
                      <a:pt x="9336" y="1644"/>
                      <a:pt x="9291" y="1028"/>
                      <a:pt x="9177" y="412"/>
                    </a:cubicBezTo>
                    <a:lnTo>
                      <a:pt x="9017" y="412"/>
                    </a:lnTo>
                    <a:cubicBezTo>
                      <a:pt x="8971" y="1051"/>
                      <a:pt x="8994" y="1667"/>
                      <a:pt x="9017" y="2283"/>
                    </a:cubicBezTo>
                    <a:cubicBezTo>
                      <a:pt x="9040" y="2854"/>
                      <a:pt x="9085" y="3425"/>
                      <a:pt x="9199" y="3995"/>
                    </a:cubicBezTo>
                    <a:cubicBezTo>
                      <a:pt x="8720" y="4018"/>
                      <a:pt x="8264" y="4041"/>
                      <a:pt x="7807" y="4064"/>
                    </a:cubicBezTo>
                    <a:cubicBezTo>
                      <a:pt x="7853" y="3493"/>
                      <a:pt x="7830" y="2922"/>
                      <a:pt x="7784" y="2352"/>
                    </a:cubicBezTo>
                    <a:cubicBezTo>
                      <a:pt x="7739" y="1735"/>
                      <a:pt x="7693" y="1119"/>
                      <a:pt x="7579" y="503"/>
                    </a:cubicBezTo>
                    <a:lnTo>
                      <a:pt x="7396" y="503"/>
                    </a:lnTo>
                    <a:cubicBezTo>
                      <a:pt x="7373" y="1142"/>
                      <a:pt x="7396" y="1758"/>
                      <a:pt x="7419" y="2375"/>
                    </a:cubicBezTo>
                    <a:cubicBezTo>
                      <a:pt x="7442" y="2945"/>
                      <a:pt x="7487" y="3493"/>
                      <a:pt x="7579" y="4064"/>
                    </a:cubicBezTo>
                    <a:lnTo>
                      <a:pt x="6118" y="4064"/>
                    </a:lnTo>
                    <a:cubicBezTo>
                      <a:pt x="6164" y="3493"/>
                      <a:pt x="6141" y="2900"/>
                      <a:pt x="6095" y="2329"/>
                    </a:cubicBezTo>
                    <a:cubicBezTo>
                      <a:pt x="6049" y="1713"/>
                      <a:pt x="6004" y="1096"/>
                      <a:pt x="5890" y="480"/>
                    </a:cubicBezTo>
                    <a:lnTo>
                      <a:pt x="5730" y="480"/>
                    </a:lnTo>
                    <a:cubicBezTo>
                      <a:pt x="5684" y="1119"/>
                      <a:pt x="5707" y="1735"/>
                      <a:pt x="5730" y="2352"/>
                    </a:cubicBezTo>
                    <a:cubicBezTo>
                      <a:pt x="5753" y="2922"/>
                      <a:pt x="5798" y="3493"/>
                      <a:pt x="5913" y="4064"/>
                    </a:cubicBezTo>
                    <a:cubicBezTo>
                      <a:pt x="5433" y="4041"/>
                      <a:pt x="4954" y="4041"/>
                      <a:pt x="4475" y="3995"/>
                    </a:cubicBezTo>
                    <a:cubicBezTo>
                      <a:pt x="4520" y="3425"/>
                      <a:pt x="4497" y="2877"/>
                      <a:pt x="4452" y="2306"/>
                    </a:cubicBezTo>
                    <a:cubicBezTo>
                      <a:pt x="4406" y="1690"/>
                      <a:pt x="4360" y="1074"/>
                      <a:pt x="4246" y="457"/>
                    </a:cubicBezTo>
                    <a:lnTo>
                      <a:pt x="4087" y="457"/>
                    </a:lnTo>
                    <a:cubicBezTo>
                      <a:pt x="4041" y="1074"/>
                      <a:pt x="4064" y="1713"/>
                      <a:pt x="4087" y="2329"/>
                    </a:cubicBezTo>
                    <a:cubicBezTo>
                      <a:pt x="4109" y="2877"/>
                      <a:pt x="4155" y="3447"/>
                      <a:pt x="4246" y="3995"/>
                    </a:cubicBezTo>
                    <a:cubicBezTo>
                      <a:pt x="4087" y="3972"/>
                      <a:pt x="3927" y="3972"/>
                      <a:pt x="3790" y="3950"/>
                    </a:cubicBezTo>
                    <a:cubicBezTo>
                      <a:pt x="3470" y="3950"/>
                      <a:pt x="3151" y="3927"/>
                      <a:pt x="2854" y="3881"/>
                    </a:cubicBezTo>
                    <a:cubicBezTo>
                      <a:pt x="2900" y="3288"/>
                      <a:pt x="2877" y="2694"/>
                      <a:pt x="2831" y="2123"/>
                    </a:cubicBezTo>
                    <a:cubicBezTo>
                      <a:pt x="2785" y="1484"/>
                      <a:pt x="2740" y="868"/>
                      <a:pt x="2626" y="252"/>
                    </a:cubicBezTo>
                    <a:lnTo>
                      <a:pt x="2466" y="275"/>
                    </a:lnTo>
                    <a:cubicBezTo>
                      <a:pt x="2420" y="891"/>
                      <a:pt x="2443" y="1507"/>
                      <a:pt x="2466" y="2146"/>
                    </a:cubicBezTo>
                    <a:cubicBezTo>
                      <a:pt x="2489" y="2717"/>
                      <a:pt x="2534" y="3288"/>
                      <a:pt x="2649" y="3858"/>
                    </a:cubicBezTo>
                    <a:cubicBezTo>
                      <a:pt x="1781" y="3790"/>
                      <a:pt x="891" y="3676"/>
                      <a:pt x="24" y="3539"/>
                    </a:cubicBezTo>
                    <a:lnTo>
                      <a:pt x="1" y="3698"/>
                    </a:lnTo>
                    <a:cubicBezTo>
                      <a:pt x="1233" y="4018"/>
                      <a:pt x="2489" y="4201"/>
                      <a:pt x="3744" y="4315"/>
                    </a:cubicBezTo>
                    <a:cubicBezTo>
                      <a:pt x="4692" y="4399"/>
                      <a:pt x="5640" y="4446"/>
                      <a:pt x="6579" y="4446"/>
                    </a:cubicBezTo>
                    <a:cubicBezTo>
                      <a:pt x="6906" y="4446"/>
                      <a:pt x="7232" y="4441"/>
                      <a:pt x="7556" y="4429"/>
                    </a:cubicBezTo>
                    <a:cubicBezTo>
                      <a:pt x="8834" y="4406"/>
                      <a:pt x="10112" y="4315"/>
                      <a:pt x="11368" y="4132"/>
                    </a:cubicBezTo>
                    <a:cubicBezTo>
                      <a:pt x="12623" y="3972"/>
                      <a:pt x="13856" y="3676"/>
                      <a:pt x="15088" y="3379"/>
                    </a:cubicBezTo>
                    <a:lnTo>
                      <a:pt x="15043" y="3196"/>
                    </a:lnTo>
                    <a:cubicBezTo>
                      <a:pt x="14175" y="3379"/>
                      <a:pt x="13308" y="3539"/>
                      <a:pt x="12418" y="3676"/>
                    </a:cubicBezTo>
                    <a:cubicBezTo>
                      <a:pt x="12463" y="3059"/>
                      <a:pt x="12463" y="2466"/>
                      <a:pt x="12418" y="1850"/>
                    </a:cubicBezTo>
                    <a:cubicBezTo>
                      <a:pt x="12372" y="1233"/>
                      <a:pt x="12304" y="617"/>
                      <a:pt x="12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507;p59"/>
              <p:cNvSpPr/>
              <p:nvPr/>
            </p:nvSpPr>
            <p:spPr>
              <a:xfrm>
                <a:off x="7101928" y="4367820"/>
                <a:ext cx="244448" cy="319536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4589" extrusionOk="0">
                    <a:moveTo>
                      <a:pt x="0" y="1"/>
                    </a:moveTo>
                    <a:cubicBezTo>
                      <a:pt x="320" y="4885"/>
                      <a:pt x="730" y="9496"/>
                      <a:pt x="1233" y="12760"/>
                    </a:cubicBezTo>
                    <a:cubicBezTo>
                      <a:pt x="1233" y="12760"/>
                      <a:pt x="3477" y="14589"/>
                      <a:pt x="6716" y="14589"/>
                    </a:cubicBezTo>
                    <a:cubicBezTo>
                      <a:pt x="7967" y="14589"/>
                      <a:pt x="9366" y="14316"/>
                      <a:pt x="10842" y="13559"/>
                    </a:cubicBezTo>
                    <a:lnTo>
                      <a:pt x="11162" y="183"/>
                    </a:lnTo>
                    <a:lnTo>
                      <a:pt x="11162" y="183"/>
                    </a:lnTo>
                    <a:cubicBezTo>
                      <a:pt x="9847" y="291"/>
                      <a:pt x="8227" y="343"/>
                      <a:pt x="6592" y="343"/>
                    </a:cubicBezTo>
                    <a:cubicBezTo>
                      <a:pt x="4081" y="343"/>
                      <a:pt x="1534" y="222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508;p59"/>
              <p:cNvSpPr/>
              <p:nvPr/>
            </p:nvSpPr>
            <p:spPr>
              <a:xfrm>
                <a:off x="7102925" y="4370250"/>
                <a:ext cx="242480" cy="60545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51" extrusionOk="0">
                    <a:moveTo>
                      <a:pt x="2649" y="1"/>
                    </a:moveTo>
                    <a:cubicBezTo>
                      <a:pt x="2580" y="617"/>
                      <a:pt x="2557" y="1233"/>
                      <a:pt x="2557" y="1850"/>
                    </a:cubicBezTo>
                    <a:cubicBezTo>
                      <a:pt x="2557" y="2443"/>
                      <a:pt x="2557" y="3014"/>
                      <a:pt x="2649" y="3584"/>
                    </a:cubicBezTo>
                    <a:cubicBezTo>
                      <a:pt x="1758" y="3470"/>
                      <a:pt x="891" y="3310"/>
                      <a:pt x="46" y="3105"/>
                    </a:cubicBezTo>
                    <a:lnTo>
                      <a:pt x="1" y="3288"/>
                    </a:lnTo>
                    <a:cubicBezTo>
                      <a:pt x="1211" y="3653"/>
                      <a:pt x="2466" y="3904"/>
                      <a:pt x="3721" y="4109"/>
                    </a:cubicBezTo>
                    <a:cubicBezTo>
                      <a:pt x="4977" y="4269"/>
                      <a:pt x="6232" y="4406"/>
                      <a:pt x="7510" y="4429"/>
                    </a:cubicBezTo>
                    <a:cubicBezTo>
                      <a:pt x="7915" y="4443"/>
                      <a:pt x="8320" y="4451"/>
                      <a:pt x="8724" y="4451"/>
                    </a:cubicBezTo>
                    <a:cubicBezTo>
                      <a:pt x="9596" y="4451"/>
                      <a:pt x="10464" y="4416"/>
                      <a:pt x="11322" y="4338"/>
                    </a:cubicBezTo>
                    <a:cubicBezTo>
                      <a:pt x="12600" y="4269"/>
                      <a:pt x="13856" y="4041"/>
                      <a:pt x="15088" y="3813"/>
                    </a:cubicBezTo>
                    <a:lnTo>
                      <a:pt x="15066" y="3630"/>
                    </a:lnTo>
                    <a:cubicBezTo>
                      <a:pt x="14175" y="3767"/>
                      <a:pt x="13285" y="3881"/>
                      <a:pt x="12418" y="3950"/>
                    </a:cubicBezTo>
                    <a:cubicBezTo>
                      <a:pt x="12486" y="3356"/>
                      <a:pt x="12509" y="2740"/>
                      <a:pt x="12509" y="2123"/>
                    </a:cubicBezTo>
                    <a:cubicBezTo>
                      <a:pt x="12486" y="1507"/>
                      <a:pt x="12463" y="891"/>
                      <a:pt x="12395" y="275"/>
                    </a:cubicBezTo>
                    <a:lnTo>
                      <a:pt x="12235" y="275"/>
                    </a:lnTo>
                    <a:cubicBezTo>
                      <a:pt x="12167" y="891"/>
                      <a:pt x="12144" y="1507"/>
                      <a:pt x="12121" y="2123"/>
                    </a:cubicBezTo>
                    <a:cubicBezTo>
                      <a:pt x="12121" y="2740"/>
                      <a:pt x="12121" y="3356"/>
                      <a:pt x="12212" y="3972"/>
                    </a:cubicBezTo>
                    <a:cubicBezTo>
                      <a:pt x="11916" y="3995"/>
                      <a:pt x="11619" y="4018"/>
                      <a:pt x="11299" y="4041"/>
                    </a:cubicBezTo>
                    <a:lnTo>
                      <a:pt x="10911" y="4041"/>
                    </a:lnTo>
                    <a:cubicBezTo>
                      <a:pt x="10980" y="3493"/>
                      <a:pt x="10980" y="2922"/>
                      <a:pt x="10980" y="2375"/>
                    </a:cubicBezTo>
                    <a:cubicBezTo>
                      <a:pt x="10980" y="1758"/>
                      <a:pt x="10957" y="1142"/>
                      <a:pt x="10888" y="503"/>
                    </a:cubicBezTo>
                    <a:lnTo>
                      <a:pt x="10706" y="503"/>
                    </a:lnTo>
                    <a:cubicBezTo>
                      <a:pt x="10637" y="1142"/>
                      <a:pt x="10615" y="1758"/>
                      <a:pt x="10615" y="2375"/>
                    </a:cubicBezTo>
                    <a:cubicBezTo>
                      <a:pt x="10592" y="2945"/>
                      <a:pt x="10615" y="3493"/>
                      <a:pt x="10683" y="4064"/>
                    </a:cubicBezTo>
                    <a:cubicBezTo>
                      <a:pt x="10249" y="4086"/>
                      <a:pt x="9816" y="4086"/>
                      <a:pt x="9382" y="4086"/>
                    </a:cubicBezTo>
                    <a:cubicBezTo>
                      <a:pt x="9450" y="3516"/>
                      <a:pt x="9473" y="2945"/>
                      <a:pt x="9450" y="2375"/>
                    </a:cubicBezTo>
                    <a:cubicBezTo>
                      <a:pt x="9450" y="1758"/>
                      <a:pt x="9428" y="1142"/>
                      <a:pt x="9359" y="503"/>
                    </a:cubicBezTo>
                    <a:lnTo>
                      <a:pt x="9177" y="503"/>
                    </a:lnTo>
                    <a:cubicBezTo>
                      <a:pt x="9108" y="1142"/>
                      <a:pt x="9085" y="1758"/>
                      <a:pt x="9085" y="2375"/>
                    </a:cubicBezTo>
                    <a:cubicBezTo>
                      <a:pt x="9085" y="2945"/>
                      <a:pt x="9085" y="3516"/>
                      <a:pt x="9154" y="4086"/>
                    </a:cubicBezTo>
                    <a:cubicBezTo>
                      <a:pt x="8697" y="4086"/>
                      <a:pt x="8241" y="4086"/>
                      <a:pt x="7784" y="4064"/>
                    </a:cubicBezTo>
                    <a:cubicBezTo>
                      <a:pt x="7853" y="3516"/>
                      <a:pt x="7853" y="2945"/>
                      <a:pt x="7853" y="2375"/>
                    </a:cubicBezTo>
                    <a:cubicBezTo>
                      <a:pt x="7853" y="1758"/>
                      <a:pt x="7830" y="1142"/>
                      <a:pt x="7761" y="503"/>
                    </a:cubicBezTo>
                    <a:lnTo>
                      <a:pt x="7579" y="503"/>
                    </a:lnTo>
                    <a:cubicBezTo>
                      <a:pt x="7510" y="1142"/>
                      <a:pt x="7488" y="1758"/>
                      <a:pt x="7488" y="2375"/>
                    </a:cubicBezTo>
                    <a:cubicBezTo>
                      <a:pt x="7465" y="2945"/>
                      <a:pt x="7488" y="3493"/>
                      <a:pt x="7556" y="4064"/>
                    </a:cubicBezTo>
                    <a:lnTo>
                      <a:pt x="7533" y="4064"/>
                    </a:lnTo>
                    <a:cubicBezTo>
                      <a:pt x="7054" y="4041"/>
                      <a:pt x="6575" y="4018"/>
                      <a:pt x="6095" y="3972"/>
                    </a:cubicBezTo>
                    <a:cubicBezTo>
                      <a:pt x="6164" y="3402"/>
                      <a:pt x="6186" y="2831"/>
                      <a:pt x="6164" y="2260"/>
                    </a:cubicBezTo>
                    <a:cubicBezTo>
                      <a:pt x="6164" y="1644"/>
                      <a:pt x="6141" y="1005"/>
                      <a:pt x="6072" y="389"/>
                    </a:cubicBezTo>
                    <a:lnTo>
                      <a:pt x="5890" y="389"/>
                    </a:lnTo>
                    <a:cubicBezTo>
                      <a:pt x="5821" y="1005"/>
                      <a:pt x="5798" y="1644"/>
                      <a:pt x="5798" y="2260"/>
                    </a:cubicBezTo>
                    <a:cubicBezTo>
                      <a:pt x="5798" y="2831"/>
                      <a:pt x="5798" y="3402"/>
                      <a:pt x="5890" y="3972"/>
                    </a:cubicBezTo>
                    <a:cubicBezTo>
                      <a:pt x="5410" y="3927"/>
                      <a:pt x="4931" y="3881"/>
                      <a:pt x="4452" y="3835"/>
                    </a:cubicBezTo>
                    <a:cubicBezTo>
                      <a:pt x="4520" y="3265"/>
                      <a:pt x="4543" y="2694"/>
                      <a:pt x="4543" y="2123"/>
                    </a:cubicBezTo>
                    <a:cubicBezTo>
                      <a:pt x="4520" y="1507"/>
                      <a:pt x="4497" y="891"/>
                      <a:pt x="4429" y="275"/>
                    </a:cubicBezTo>
                    <a:lnTo>
                      <a:pt x="4246" y="275"/>
                    </a:lnTo>
                    <a:cubicBezTo>
                      <a:pt x="4201" y="891"/>
                      <a:pt x="4155" y="1507"/>
                      <a:pt x="4155" y="2123"/>
                    </a:cubicBezTo>
                    <a:cubicBezTo>
                      <a:pt x="4155" y="2694"/>
                      <a:pt x="4155" y="3242"/>
                      <a:pt x="4224" y="3813"/>
                    </a:cubicBezTo>
                    <a:cubicBezTo>
                      <a:pt x="4087" y="3790"/>
                      <a:pt x="3927" y="3767"/>
                      <a:pt x="3767" y="3744"/>
                    </a:cubicBezTo>
                    <a:cubicBezTo>
                      <a:pt x="3447" y="3721"/>
                      <a:pt x="3151" y="3676"/>
                      <a:pt x="2831" y="3630"/>
                    </a:cubicBezTo>
                    <a:cubicBezTo>
                      <a:pt x="2922" y="3036"/>
                      <a:pt x="2945" y="2443"/>
                      <a:pt x="2922" y="1850"/>
                    </a:cubicBezTo>
                    <a:cubicBezTo>
                      <a:pt x="2922" y="1233"/>
                      <a:pt x="2900" y="617"/>
                      <a:pt x="2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509;p59"/>
              <p:cNvSpPr/>
              <p:nvPr/>
            </p:nvSpPr>
            <p:spPr>
              <a:xfrm>
                <a:off x="6879963" y="3153023"/>
                <a:ext cx="345429" cy="631931"/>
              </a:xfrm>
              <a:custGeom>
                <a:avLst/>
                <a:gdLst/>
                <a:ahLst/>
                <a:cxnLst/>
                <a:rect l="l" t="t" r="r" b="b"/>
                <a:pathLst>
                  <a:path w="15773" h="28852" extrusionOk="0">
                    <a:moveTo>
                      <a:pt x="13582" y="0"/>
                    </a:moveTo>
                    <a:lnTo>
                      <a:pt x="13582" y="0"/>
                    </a:lnTo>
                    <a:cubicBezTo>
                      <a:pt x="12943" y="46"/>
                      <a:pt x="12303" y="92"/>
                      <a:pt x="11642" y="160"/>
                    </a:cubicBezTo>
                    <a:cubicBezTo>
                      <a:pt x="3607" y="1005"/>
                      <a:pt x="2557" y="13558"/>
                      <a:pt x="2557" y="13558"/>
                    </a:cubicBezTo>
                    <a:cubicBezTo>
                      <a:pt x="2557" y="13558"/>
                      <a:pt x="1" y="26523"/>
                      <a:pt x="8081" y="28692"/>
                    </a:cubicBezTo>
                    <a:lnTo>
                      <a:pt x="8081" y="28851"/>
                    </a:lnTo>
                    <a:cubicBezTo>
                      <a:pt x="15773" y="20315"/>
                      <a:pt x="14563" y="6163"/>
                      <a:pt x="13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510;p59"/>
              <p:cNvSpPr/>
              <p:nvPr/>
            </p:nvSpPr>
            <p:spPr>
              <a:xfrm>
                <a:off x="7542330" y="3147525"/>
                <a:ext cx="386426" cy="605429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642" extrusionOk="0">
                    <a:moveTo>
                      <a:pt x="2465" y="0"/>
                    </a:moveTo>
                    <a:cubicBezTo>
                      <a:pt x="1370" y="5798"/>
                      <a:pt x="0" y="19379"/>
                      <a:pt x="8309" y="27642"/>
                    </a:cubicBezTo>
                    <a:cubicBezTo>
                      <a:pt x="12280" y="26934"/>
                      <a:pt x="17644" y="23008"/>
                      <a:pt x="17644" y="23008"/>
                    </a:cubicBezTo>
                    <a:cubicBezTo>
                      <a:pt x="17644" y="23008"/>
                      <a:pt x="13673" y="297"/>
                      <a:pt x="4177" y="23"/>
                    </a:cubicBezTo>
                    <a:cubicBezTo>
                      <a:pt x="3607" y="23"/>
                      <a:pt x="3013" y="0"/>
                      <a:pt x="2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511;p59"/>
              <p:cNvSpPr/>
              <p:nvPr/>
            </p:nvSpPr>
            <p:spPr>
              <a:xfrm>
                <a:off x="7004447" y="3147197"/>
                <a:ext cx="749834" cy="1108157"/>
              </a:xfrm>
              <a:custGeom>
                <a:avLst/>
                <a:gdLst/>
                <a:ahLst/>
                <a:cxnLst/>
                <a:rect l="l" t="t" r="r" b="b"/>
                <a:pathLst>
                  <a:path w="34239" h="50595" extrusionOk="0">
                    <a:moveTo>
                      <a:pt x="24917" y="0"/>
                    </a:moveTo>
                    <a:cubicBezTo>
                      <a:pt x="21236" y="0"/>
                      <a:pt x="18451" y="136"/>
                      <a:pt x="17621" y="175"/>
                    </a:cubicBezTo>
                    <a:cubicBezTo>
                      <a:pt x="17049" y="150"/>
                      <a:pt x="15557" y="82"/>
                      <a:pt x="13535" y="82"/>
                    </a:cubicBezTo>
                    <a:cubicBezTo>
                      <a:pt x="11926" y="82"/>
                      <a:pt x="9981" y="125"/>
                      <a:pt x="7898" y="266"/>
                    </a:cubicBezTo>
                    <a:cubicBezTo>
                      <a:pt x="8879" y="6429"/>
                      <a:pt x="10089" y="20581"/>
                      <a:pt x="2397" y="29117"/>
                    </a:cubicBezTo>
                    <a:lnTo>
                      <a:pt x="0" y="47583"/>
                    </a:lnTo>
                    <a:cubicBezTo>
                      <a:pt x="0" y="47583"/>
                      <a:pt x="2990" y="49980"/>
                      <a:pt x="16571" y="50528"/>
                    </a:cubicBezTo>
                    <a:cubicBezTo>
                      <a:pt x="17705" y="50573"/>
                      <a:pt x="18772" y="50594"/>
                      <a:pt x="19777" y="50594"/>
                    </a:cubicBezTo>
                    <a:cubicBezTo>
                      <a:pt x="30824" y="50594"/>
                      <a:pt x="34238" y="48062"/>
                      <a:pt x="34238" y="48062"/>
                    </a:cubicBezTo>
                    <a:lnTo>
                      <a:pt x="31431" y="27748"/>
                    </a:lnTo>
                    <a:lnTo>
                      <a:pt x="31431" y="27748"/>
                    </a:lnTo>
                    <a:cubicBezTo>
                      <a:pt x="31553" y="27760"/>
                      <a:pt x="31677" y="27766"/>
                      <a:pt x="31802" y="27766"/>
                    </a:cubicBezTo>
                    <a:cubicBezTo>
                      <a:pt x="32146" y="27766"/>
                      <a:pt x="32501" y="27723"/>
                      <a:pt x="32869" y="27657"/>
                    </a:cubicBezTo>
                    <a:cubicBezTo>
                      <a:pt x="24560" y="19394"/>
                      <a:pt x="25930" y="5813"/>
                      <a:pt x="27025" y="15"/>
                    </a:cubicBezTo>
                    <a:cubicBezTo>
                      <a:pt x="26297" y="5"/>
                      <a:pt x="25592" y="0"/>
                      <a:pt x="249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512;p59"/>
              <p:cNvSpPr/>
              <p:nvPr/>
            </p:nvSpPr>
            <p:spPr>
              <a:xfrm>
                <a:off x="7242377" y="3152147"/>
                <a:ext cx="281459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6021" extrusionOk="0">
                    <a:moveTo>
                      <a:pt x="6462" y="1"/>
                    </a:moveTo>
                    <a:cubicBezTo>
                      <a:pt x="4979" y="1"/>
                      <a:pt x="3290" y="54"/>
                      <a:pt x="1485" y="246"/>
                    </a:cubicBezTo>
                    <a:cubicBezTo>
                      <a:pt x="92" y="383"/>
                      <a:pt x="92" y="1067"/>
                      <a:pt x="92" y="1067"/>
                    </a:cubicBezTo>
                    <a:cubicBezTo>
                      <a:pt x="92" y="2505"/>
                      <a:pt x="1" y="6021"/>
                      <a:pt x="2375" y="6021"/>
                    </a:cubicBezTo>
                    <a:lnTo>
                      <a:pt x="10113" y="6021"/>
                    </a:lnTo>
                    <a:cubicBezTo>
                      <a:pt x="12852" y="6021"/>
                      <a:pt x="12258" y="2505"/>
                      <a:pt x="12258" y="839"/>
                    </a:cubicBezTo>
                    <a:cubicBezTo>
                      <a:pt x="12258" y="839"/>
                      <a:pt x="12372" y="86"/>
                      <a:pt x="10911" y="86"/>
                    </a:cubicBezTo>
                    <a:cubicBezTo>
                      <a:pt x="9880" y="86"/>
                      <a:pt x="8336" y="1"/>
                      <a:pt x="6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513;p59"/>
              <p:cNvSpPr/>
              <p:nvPr/>
            </p:nvSpPr>
            <p:spPr>
              <a:xfrm>
                <a:off x="7508340" y="3142532"/>
                <a:ext cx="248455" cy="653154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49" y="1"/>
                    </a:moveTo>
                    <a:cubicBezTo>
                      <a:pt x="4565" y="1"/>
                      <a:pt x="3995" y="129"/>
                      <a:pt x="3858" y="205"/>
                    </a:cubicBezTo>
                    <a:cubicBezTo>
                      <a:pt x="3447" y="411"/>
                      <a:pt x="3013" y="708"/>
                      <a:pt x="2808" y="1004"/>
                    </a:cubicBezTo>
                    <a:cubicBezTo>
                      <a:pt x="2305" y="1621"/>
                      <a:pt x="1872" y="2282"/>
                      <a:pt x="1529" y="2967"/>
                    </a:cubicBezTo>
                    <a:cubicBezTo>
                      <a:pt x="867" y="4337"/>
                      <a:pt x="479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8" y="12143"/>
                      <a:pt x="91" y="12828"/>
                      <a:pt x="160" y="13513"/>
                    </a:cubicBezTo>
                    <a:cubicBezTo>
                      <a:pt x="205" y="13855"/>
                      <a:pt x="251" y="14197"/>
                      <a:pt x="274" y="14540"/>
                    </a:cubicBezTo>
                    <a:lnTo>
                      <a:pt x="479" y="15635"/>
                    </a:lnTo>
                    <a:cubicBezTo>
                      <a:pt x="502" y="15795"/>
                      <a:pt x="548" y="16000"/>
                      <a:pt x="571" y="16160"/>
                    </a:cubicBezTo>
                    <a:lnTo>
                      <a:pt x="730" y="16685"/>
                    </a:lnTo>
                    <a:cubicBezTo>
                      <a:pt x="822" y="17050"/>
                      <a:pt x="913" y="17393"/>
                      <a:pt x="1004" y="17735"/>
                    </a:cubicBezTo>
                    <a:cubicBezTo>
                      <a:pt x="1255" y="18420"/>
                      <a:pt x="1461" y="19105"/>
                      <a:pt x="1758" y="19721"/>
                    </a:cubicBezTo>
                    <a:cubicBezTo>
                      <a:pt x="2283" y="21022"/>
                      <a:pt x="2967" y="22232"/>
                      <a:pt x="3675" y="23396"/>
                    </a:cubicBezTo>
                    <a:cubicBezTo>
                      <a:pt x="4382" y="24537"/>
                      <a:pt x="5181" y="25610"/>
                      <a:pt x="6049" y="26637"/>
                    </a:cubicBezTo>
                    <a:cubicBezTo>
                      <a:pt x="6254" y="26888"/>
                      <a:pt x="6482" y="27139"/>
                      <a:pt x="6711" y="27390"/>
                    </a:cubicBezTo>
                    <a:cubicBezTo>
                      <a:pt x="6916" y="27641"/>
                      <a:pt x="7144" y="27870"/>
                      <a:pt x="7373" y="28098"/>
                    </a:cubicBezTo>
                    <a:cubicBezTo>
                      <a:pt x="7852" y="28577"/>
                      <a:pt x="8308" y="29034"/>
                      <a:pt x="8856" y="29490"/>
                    </a:cubicBezTo>
                    <a:cubicBezTo>
                      <a:pt x="9127" y="29713"/>
                      <a:pt x="9447" y="29820"/>
                      <a:pt x="9765" y="29820"/>
                    </a:cubicBezTo>
                    <a:cubicBezTo>
                      <a:pt x="10199" y="29820"/>
                      <a:pt x="10631" y="29621"/>
                      <a:pt x="10933" y="29239"/>
                    </a:cubicBezTo>
                    <a:cubicBezTo>
                      <a:pt x="11321" y="28714"/>
                      <a:pt x="11344" y="28007"/>
                      <a:pt x="11025" y="27482"/>
                    </a:cubicBezTo>
                    <a:lnTo>
                      <a:pt x="10956" y="27390"/>
                    </a:lnTo>
                    <a:lnTo>
                      <a:pt x="10043" y="25838"/>
                    </a:lnTo>
                    <a:cubicBezTo>
                      <a:pt x="9746" y="25313"/>
                      <a:pt x="9427" y="24811"/>
                      <a:pt x="9130" y="24286"/>
                    </a:cubicBezTo>
                    <a:cubicBezTo>
                      <a:pt x="8537" y="23213"/>
                      <a:pt x="7989" y="22163"/>
                      <a:pt x="7487" y="21091"/>
                    </a:cubicBezTo>
                    <a:cubicBezTo>
                      <a:pt x="6985" y="20018"/>
                      <a:pt x="6505" y="18945"/>
                      <a:pt x="6140" y="17872"/>
                    </a:cubicBezTo>
                    <a:cubicBezTo>
                      <a:pt x="5935" y="17324"/>
                      <a:pt x="5798" y="16777"/>
                      <a:pt x="5615" y="16252"/>
                    </a:cubicBezTo>
                    <a:cubicBezTo>
                      <a:pt x="5547" y="15978"/>
                      <a:pt x="5501" y="15704"/>
                      <a:pt x="5432" y="15430"/>
                    </a:cubicBezTo>
                    <a:lnTo>
                      <a:pt x="5341" y="15042"/>
                    </a:lnTo>
                    <a:cubicBezTo>
                      <a:pt x="5318" y="14905"/>
                      <a:pt x="5295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3" y="12348"/>
                      <a:pt x="4907" y="11755"/>
                      <a:pt x="4862" y="11184"/>
                    </a:cubicBezTo>
                    <a:cubicBezTo>
                      <a:pt x="4771" y="10020"/>
                      <a:pt x="4725" y="8856"/>
                      <a:pt x="4771" y="7738"/>
                    </a:cubicBezTo>
                    <a:cubicBezTo>
                      <a:pt x="4816" y="6619"/>
                      <a:pt x="4930" y="5524"/>
                      <a:pt x="5181" y="4542"/>
                    </a:cubicBezTo>
                    <a:cubicBezTo>
                      <a:pt x="5318" y="4040"/>
                      <a:pt x="5478" y="3561"/>
                      <a:pt x="5661" y="3127"/>
                    </a:cubicBezTo>
                    <a:cubicBezTo>
                      <a:pt x="5843" y="2693"/>
                      <a:pt x="6186" y="2054"/>
                      <a:pt x="6505" y="1826"/>
                    </a:cubicBezTo>
                    <a:cubicBezTo>
                      <a:pt x="6825" y="1575"/>
                      <a:pt x="7920" y="1347"/>
                      <a:pt x="7920" y="1347"/>
                    </a:cubicBezTo>
                    <a:cubicBezTo>
                      <a:pt x="8075" y="1436"/>
                      <a:pt x="8191" y="1474"/>
                      <a:pt x="8267" y="1474"/>
                    </a:cubicBezTo>
                    <a:cubicBezTo>
                      <a:pt x="8639" y="1474"/>
                      <a:pt x="8044" y="550"/>
                      <a:pt x="6300" y="114"/>
                    </a:cubicBezTo>
                    <a:cubicBezTo>
                      <a:pt x="5947" y="32"/>
                      <a:pt x="5584" y="1"/>
                      <a:pt x="52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514;p59"/>
              <p:cNvSpPr/>
              <p:nvPr/>
            </p:nvSpPr>
            <p:spPr>
              <a:xfrm>
                <a:off x="7523824" y="3142532"/>
                <a:ext cx="248959" cy="653154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6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69" y="8651"/>
                      <a:pt x="1" y="10066"/>
                      <a:pt x="46" y="11458"/>
                    </a:cubicBezTo>
                    <a:cubicBezTo>
                      <a:pt x="92" y="12143"/>
                      <a:pt x="115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71" y="16000"/>
                      <a:pt x="594" y="16160"/>
                    </a:cubicBezTo>
                    <a:lnTo>
                      <a:pt x="731" y="16685"/>
                    </a:lnTo>
                    <a:cubicBezTo>
                      <a:pt x="845" y="17050"/>
                      <a:pt x="936" y="17393"/>
                      <a:pt x="1028" y="17735"/>
                    </a:cubicBezTo>
                    <a:cubicBezTo>
                      <a:pt x="1279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98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506" y="27139"/>
                      <a:pt x="6711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510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65" y="15042"/>
                    </a:lnTo>
                    <a:cubicBezTo>
                      <a:pt x="5319" y="14905"/>
                      <a:pt x="5319" y="14768"/>
                      <a:pt x="5296" y="14631"/>
                    </a:cubicBezTo>
                    <a:lnTo>
                      <a:pt x="5159" y="13832"/>
                    </a:lnTo>
                    <a:lnTo>
                      <a:pt x="5045" y="12942"/>
                    </a:lnTo>
                    <a:cubicBezTo>
                      <a:pt x="4977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42" y="4040"/>
                      <a:pt x="5502" y="3561"/>
                      <a:pt x="5684" y="3127"/>
                    </a:cubicBezTo>
                    <a:cubicBezTo>
                      <a:pt x="5867" y="2693"/>
                      <a:pt x="6209" y="2054"/>
                      <a:pt x="6529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515;p59"/>
              <p:cNvSpPr/>
              <p:nvPr/>
            </p:nvSpPr>
            <p:spPr>
              <a:xfrm>
                <a:off x="7267892" y="2912560"/>
                <a:ext cx="207962" cy="343979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5705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54" y="15704"/>
                      <a:pt x="4611" y="15704"/>
                    </a:cubicBezTo>
                    <a:lnTo>
                      <a:pt x="4885" y="15704"/>
                    </a:lnTo>
                    <a:cubicBezTo>
                      <a:pt x="7441" y="15704"/>
                      <a:pt x="9495" y="14905"/>
                      <a:pt x="9495" y="12349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516;p59"/>
              <p:cNvSpPr/>
              <p:nvPr/>
            </p:nvSpPr>
            <p:spPr>
              <a:xfrm>
                <a:off x="7267892" y="2912560"/>
                <a:ext cx="207962" cy="235846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768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8" y="10767"/>
                    </a:cubicBezTo>
                    <a:cubicBezTo>
                      <a:pt x="4764" y="10767"/>
                      <a:pt x="6989" y="10530"/>
                      <a:pt x="9495" y="9792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517;p59"/>
              <p:cNvSpPr/>
              <p:nvPr/>
            </p:nvSpPr>
            <p:spPr>
              <a:xfrm>
                <a:off x="6770481" y="2684888"/>
                <a:ext cx="277955" cy="257880"/>
              </a:xfrm>
              <a:custGeom>
                <a:avLst/>
                <a:gdLst/>
                <a:ahLst/>
                <a:cxnLst/>
                <a:rect l="l" t="t" r="r" b="b"/>
                <a:pathLst>
                  <a:path w="12692" h="11774" extrusionOk="0">
                    <a:moveTo>
                      <a:pt x="6364" y="1"/>
                    </a:moveTo>
                    <a:cubicBezTo>
                      <a:pt x="3599" y="1"/>
                      <a:pt x="1120" y="1972"/>
                      <a:pt x="594" y="4803"/>
                    </a:cubicBezTo>
                    <a:cubicBezTo>
                      <a:pt x="1" y="7999"/>
                      <a:pt x="2078" y="11057"/>
                      <a:pt x="5251" y="11674"/>
                    </a:cubicBezTo>
                    <a:cubicBezTo>
                      <a:pt x="5612" y="11741"/>
                      <a:pt x="5973" y="11774"/>
                      <a:pt x="6328" y="11774"/>
                    </a:cubicBezTo>
                    <a:cubicBezTo>
                      <a:pt x="9089" y="11774"/>
                      <a:pt x="11550" y="9803"/>
                      <a:pt x="12075" y="6972"/>
                    </a:cubicBezTo>
                    <a:cubicBezTo>
                      <a:pt x="12692" y="3776"/>
                      <a:pt x="10615" y="695"/>
                      <a:pt x="7442" y="101"/>
                    </a:cubicBezTo>
                    <a:cubicBezTo>
                      <a:pt x="7080" y="33"/>
                      <a:pt x="6720" y="1"/>
                      <a:pt x="63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518;p59"/>
              <p:cNvSpPr/>
              <p:nvPr/>
            </p:nvSpPr>
            <p:spPr>
              <a:xfrm>
                <a:off x="6803486" y="2771073"/>
                <a:ext cx="213459" cy="169503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7739" extrusionOk="0">
                    <a:moveTo>
                      <a:pt x="4598" y="1"/>
                    </a:moveTo>
                    <a:cubicBezTo>
                      <a:pt x="2512" y="1"/>
                      <a:pt x="724" y="1217"/>
                      <a:pt x="388" y="3014"/>
                    </a:cubicBezTo>
                    <a:cubicBezTo>
                      <a:pt x="0" y="5114"/>
                      <a:pt x="1689" y="7168"/>
                      <a:pt x="4155" y="7647"/>
                    </a:cubicBezTo>
                    <a:cubicBezTo>
                      <a:pt x="4490" y="7709"/>
                      <a:pt x="4823" y="7738"/>
                      <a:pt x="5149" y="7738"/>
                    </a:cubicBezTo>
                    <a:cubicBezTo>
                      <a:pt x="7236" y="7738"/>
                      <a:pt x="9023" y="6522"/>
                      <a:pt x="9359" y="4726"/>
                    </a:cubicBezTo>
                    <a:cubicBezTo>
                      <a:pt x="9747" y="2626"/>
                      <a:pt x="8058" y="571"/>
                      <a:pt x="5593" y="92"/>
                    </a:cubicBezTo>
                    <a:cubicBezTo>
                      <a:pt x="5257" y="30"/>
                      <a:pt x="4924" y="1"/>
                      <a:pt x="4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519;p59"/>
              <p:cNvSpPr/>
              <p:nvPr/>
            </p:nvSpPr>
            <p:spPr>
              <a:xfrm>
                <a:off x="6803486" y="2771073"/>
                <a:ext cx="213459" cy="169503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7739" extrusionOk="0">
                    <a:moveTo>
                      <a:pt x="4598" y="1"/>
                    </a:moveTo>
                    <a:cubicBezTo>
                      <a:pt x="2512" y="1"/>
                      <a:pt x="724" y="1217"/>
                      <a:pt x="388" y="3014"/>
                    </a:cubicBezTo>
                    <a:cubicBezTo>
                      <a:pt x="0" y="5114"/>
                      <a:pt x="1689" y="7168"/>
                      <a:pt x="4155" y="7647"/>
                    </a:cubicBezTo>
                    <a:cubicBezTo>
                      <a:pt x="4490" y="7709"/>
                      <a:pt x="4823" y="7738"/>
                      <a:pt x="5149" y="7738"/>
                    </a:cubicBezTo>
                    <a:cubicBezTo>
                      <a:pt x="7236" y="7738"/>
                      <a:pt x="9023" y="6522"/>
                      <a:pt x="9359" y="4726"/>
                    </a:cubicBezTo>
                    <a:cubicBezTo>
                      <a:pt x="9747" y="2626"/>
                      <a:pt x="8058" y="571"/>
                      <a:pt x="5593" y="92"/>
                    </a:cubicBezTo>
                    <a:cubicBezTo>
                      <a:pt x="5257" y="30"/>
                      <a:pt x="4924" y="1"/>
                      <a:pt x="4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520;p59"/>
              <p:cNvSpPr/>
              <p:nvPr/>
            </p:nvSpPr>
            <p:spPr>
              <a:xfrm>
                <a:off x="6798974" y="2772540"/>
                <a:ext cx="223971" cy="5611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562" extrusionOk="0">
                    <a:moveTo>
                      <a:pt x="5029" y="0"/>
                    </a:moveTo>
                    <a:cubicBezTo>
                      <a:pt x="4152" y="0"/>
                      <a:pt x="3279" y="159"/>
                      <a:pt x="2466" y="459"/>
                    </a:cubicBezTo>
                    <a:cubicBezTo>
                      <a:pt x="2032" y="619"/>
                      <a:pt x="1622" y="824"/>
                      <a:pt x="1211" y="1052"/>
                    </a:cubicBezTo>
                    <a:cubicBezTo>
                      <a:pt x="823" y="1280"/>
                      <a:pt x="435" y="1532"/>
                      <a:pt x="92" y="1828"/>
                    </a:cubicBezTo>
                    <a:cubicBezTo>
                      <a:pt x="24" y="1897"/>
                      <a:pt x="1" y="2011"/>
                      <a:pt x="47" y="2079"/>
                    </a:cubicBezTo>
                    <a:cubicBezTo>
                      <a:pt x="92" y="2140"/>
                      <a:pt x="158" y="2171"/>
                      <a:pt x="224" y="2171"/>
                    </a:cubicBezTo>
                    <a:cubicBezTo>
                      <a:pt x="257" y="2171"/>
                      <a:pt x="290" y="2163"/>
                      <a:pt x="320" y="2148"/>
                    </a:cubicBezTo>
                    <a:lnTo>
                      <a:pt x="320" y="2125"/>
                    </a:lnTo>
                    <a:cubicBezTo>
                      <a:pt x="1051" y="1646"/>
                      <a:pt x="1850" y="1280"/>
                      <a:pt x="2649" y="984"/>
                    </a:cubicBezTo>
                    <a:cubicBezTo>
                      <a:pt x="3470" y="710"/>
                      <a:pt x="4338" y="550"/>
                      <a:pt x="5182" y="550"/>
                    </a:cubicBezTo>
                    <a:cubicBezTo>
                      <a:pt x="6050" y="573"/>
                      <a:pt x="6894" y="733"/>
                      <a:pt x="7693" y="1098"/>
                    </a:cubicBezTo>
                    <a:cubicBezTo>
                      <a:pt x="8081" y="1258"/>
                      <a:pt x="8446" y="1509"/>
                      <a:pt x="8834" y="1714"/>
                    </a:cubicBezTo>
                    <a:cubicBezTo>
                      <a:pt x="9017" y="1805"/>
                      <a:pt x="9177" y="1965"/>
                      <a:pt x="9359" y="2102"/>
                    </a:cubicBezTo>
                    <a:lnTo>
                      <a:pt x="9861" y="2513"/>
                    </a:lnTo>
                    <a:lnTo>
                      <a:pt x="9884" y="2513"/>
                    </a:lnTo>
                    <a:cubicBezTo>
                      <a:pt x="9927" y="2545"/>
                      <a:pt x="9974" y="2562"/>
                      <a:pt x="10017" y="2562"/>
                    </a:cubicBezTo>
                    <a:cubicBezTo>
                      <a:pt x="10067" y="2562"/>
                      <a:pt x="10111" y="2539"/>
                      <a:pt x="10135" y="2490"/>
                    </a:cubicBezTo>
                    <a:cubicBezTo>
                      <a:pt x="10227" y="2422"/>
                      <a:pt x="10204" y="2308"/>
                      <a:pt x="10135" y="2239"/>
                    </a:cubicBezTo>
                    <a:lnTo>
                      <a:pt x="9610" y="1783"/>
                    </a:lnTo>
                    <a:cubicBezTo>
                      <a:pt x="9428" y="1646"/>
                      <a:pt x="9268" y="1463"/>
                      <a:pt x="9085" y="1349"/>
                    </a:cubicBezTo>
                    <a:cubicBezTo>
                      <a:pt x="8697" y="1098"/>
                      <a:pt x="8309" y="824"/>
                      <a:pt x="7898" y="641"/>
                    </a:cubicBezTo>
                    <a:cubicBezTo>
                      <a:pt x="7670" y="573"/>
                      <a:pt x="7465" y="436"/>
                      <a:pt x="7259" y="390"/>
                    </a:cubicBezTo>
                    <a:lnTo>
                      <a:pt x="6575" y="185"/>
                    </a:lnTo>
                    <a:cubicBezTo>
                      <a:pt x="6118" y="94"/>
                      <a:pt x="5662" y="2"/>
                      <a:pt x="5205" y="2"/>
                    </a:cubicBezTo>
                    <a:cubicBezTo>
                      <a:pt x="5146" y="1"/>
                      <a:pt x="5088" y="0"/>
                      <a:pt x="50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521;p59"/>
              <p:cNvSpPr/>
              <p:nvPr/>
            </p:nvSpPr>
            <p:spPr>
              <a:xfrm>
                <a:off x="6884475" y="2822499"/>
                <a:ext cx="173470" cy="44637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2038" extrusionOk="0">
                    <a:moveTo>
                      <a:pt x="3835" y="1"/>
                    </a:moveTo>
                    <a:cubicBezTo>
                      <a:pt x="3166" y="1"/>
                      <a:pt x="2501" y="116"/>
                      <a:pt x="1895" y="346"/>
                    </a:cubicBezTo>
                    <a:cubicBezTo>
                      <a:pt x="1210" y="597"/>
                      <a:pt x="571" y="962"/>
                      <a:pt x="46" y="1487"/>
                    </a:cubicBezTo>
                    <a:cubicBezTo>
                      <a:pt x="0" y="1533"/>
                      <a:pt x="0" y="1602"/>
                      <a:pt x="23" y="1647"/>
                    </a:cubicBezTo>
                    <a:cubicBezTo>
                      <a:pt x="53" y="1708"/>
                      <a:pt x="104" y="1739"/>
                      <a:pt x="155" y="1739"/>
                    </a:cubicBezTo>
                    <a:cubicBezTo>
                      <a:pt x="180" y="1739"/>
                      <a:pt x="205" y="1731"/>
                      <a:pt x="228" y="1716"/>
                    </a:cubicBezTo>
                    <a:lnTo>
                      <a:pt x="251" y="1716"/>
                    </a:lnTo>
                    <a:cubicBezTo>
                      <a:pt x="822" y="1373"/>
                      <a:pt x="1438" y="1077"/>
                      <a:pt x="2077" y="871"/>
                    </a:cubicBezTo>
                    <a:cubicBezTo>
                      <a:pt x="2693" y="666"/>
                      <a:pt x="3355" y="529"/>
                      <a:pt x="4017" y="529"/>
                    </a:cubicBezTo>
                    <a:cubicBezTo>
                      <a:pt x="4679" y="552"/>
                      <a:pt x="5341" y="666"/>
                      <a:pt x="5935" y="940"/>
                    </a:cubicBezTo>
                    <a:cubicBezTo>
                      <a:pt x="6254" y="1054"/>
                      <a:pt x="6528" y="1236"/>
                      <a:pt x="6825" y="1396"/>
                    </a:cubicBezTo>
                    <a:cubicBezTo>
                      <a:pt x="7122" y="1579"/>
                      <a:pt x="7373" y="1807"/>
                      <a:pt x="7647" y="1990"/>
                    </a:cubicBezTo>
                    <a:lnTo>
                      <a:pt x="7669" y="2012"/>
                    </a:lnTo>
                    <a:cubicBezTo>
                      <a:pt x="7696" y="2030"/>
                      <a:pt x="7722" y="2037"/>
                      <a:pt x="7747" y="2037"/>
                    </a:cubicBezTo>
                    <a:cubicBezTo>
                      <a:pt x="7787" y="2037"/>
                      <a:pt x="7824" y="2018"/>
                      <a:pt x="7852" y="1990"/>
                    </a:cubicBezTo>
                    <a:cubicBezTo>
                      <a:pt x="7920" y="1921"/>
                      <a:pt x="7920" y="1830"/>
                      <a:pt x="7852" y="1784"/>
                    </a:cubicBezTo>
                    <a:cubicBezTo>
                      <a:pt x="7578" y="1556"/>
                      <a:pt x="7327" y="1282"/>
                      <a:pt x="7053" y="1077"/>
                    </a:cubicBezTo>
                    <a:cubicBezTo>
                      <a:pt x="6756" y="871"/>
                      <a:pt x="6460" y="666"/>
                      <a:pt x="6117" y="529"/>
                    </a:cubicBezTo>
                    <a:cubicBezTo>
                      <a:pt x="5798" y="346"/>
                      <a:pt x="5455" y="255"/>
                      <a:pt x="5113" y="141"/>
                    </a:cubicBezTo>
                    <a:cubicBezTo>
                      <a:pt x="4748" y="72"/>
                      <a:pt x="4383" y="4"/>
                      <a:pt x="4017" y="4"/>
                    </a:cubicBezTo>
                    <a:cubicBezTo>
                      <a:pt x="3956" y="2"/>
                      <a:pt x="3896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522;p59"/>
              <p:cNvSpPr/>
              <p:nvPr/>
            </p:nvSpPr>
            <p:spPr>
              <a:xfrm>
                <a:off x="7649293" y="2677770"/>
                <a:ext cx="281459" cy="258121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1785" extrusionOk="0">
                    <a:moveTo>
                      <a:pt x="6407" y="1"/>
                    </a:moveTo>
                    <a:cubicBezTo>
                      <a:pt x="5973" y="1"/>
                      <a:pt x="5532" y="50"/>
                      <a:pt x="5091" y="152"/>
                    </a:cubicBezTo>
                    <a:cubicBezTo>
                      <a:pt x="1941" y="883"/>
                      <a:pt x="1" y="4055"/>
                      <a:pt x="731" y="7205"/>
                    </a:cubicBezTo>
                    <a:cubicBezTo>
                      <a:pt x="1359" y="9934"/>
                      <a:pt x="3777" y="11785"/>
                      <a:pt x="6445" y="11785"/>
                    </a:cubicBezTo>
                    <a:cubicBezTo>
                      <a:pt x="6880" y="11785"/>
                      <a:pt x="7320" y="11736"/>
                      <a:pt x="7761" y="11633"/>
                    </a:cubicBezTo>
                    <a:cubicBezTo>
                      <a:pt x="10911" y="10903"/>
                      <a:pt x="12851" y="7730"/>
                      <a:pt x="12121" y="4580"/>
                    </a:cubicBezTo>
                    <a:cubicBezTo>
                      <a:pt x="11493" y="1852"/>
                      <a:pt x="9075" y="1"/>
                      <a:pt x="6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523;p59"/>
              <p:cNvSpPr/>
              <p:nvPr/>
            </p:nvSpPr>
            <p:spPr>
              <a:xfrm>
                <a:off x="7682802" y="2763977"/>
                <a:ext cx="215956" cy="170204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7771" extrusionOk="0">
                    <a:moveTo>
                      <a:pt x="5287" y="1"/>
                    </a:moveTo>
                    <a:cubicBezTo>
                      <a:pt x="4887" y="1"/>
                      <a:pt x="4476" y="47"/>
                      <a:pt x="4063" y="142"/>
                    </a:cubicBezTo>
                    <a:cubicBezTo>
                      <a:pt x="1598" y="713"/>
                      <a:pt x="0" y="2836"/>
                      <a:pt x="479" y="4913"/>
                    </a:cubicBezTo>
                    <a:cubicBezTo>
                      <a:pt x="878" y="6642"/>
                      <a:pt x="2607" y="7770"/>
                      <a:pt x="4583" y="7770"/>
                    </a:cubicBezTo>
                    <a:cubicBezTo>
                      <a:pt x="4981" y="7770"/>
                      <a:pt x="5389" y="7724"/>
                      <a:pt x="5798" y="7629"/>
                    </a:cubicBezTo>
                    <a:cubicBezTo>
                      <a:pt x="8263" y="7058"/>
                      <a:pt x="9861" y="4913"/>
                      <a:pt x="9381" y="2836"/>
                    </a:cubicBezTo>
                    <a:cubicBezTo>
                      <a:pt x="8982" y="1126"/>
                      <a:pt x="7271" y="1"/>
                      <a:pt x="5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524;p59"/>
              <p:cNvSpPr/>
              <p:nvPr/>
            </p:nvSpPr>
            <p:spPr>
              <a:xfrm>
                <a:off x="7677283" y="2765663"/>
                <a:ext cx="222986" cy="60560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765" extrusionOk="0">
                    <a:moveTo>
                      <a:pt x="5434" y="0"/>
                    </a:moveTo>
                    <a:cubicBezTo>
                      <a:pt x="5259" y="0"/>
                      <a:pt x="5084" y="7"/>
                      <a:pt x="4908" y="20"/>
                    </a:cubicBezTo>
                    <a:cubicBezTo>
                      <a:pt x="4452" y="20"/>
                      <a:pt x="3995" y="134"/>
                      <a:pt x="3539" y="248"/>
                    </a:cubicBezTo>
                    <a:lnTo>
                      <a:pt x="2877" y="476"/>
                    </a:lnTo>
                    <a:cubicBezTo>
                      <a:pt x="2649" y="545"/>
                      <a:pt x="2466" y="681"/>
                      <a:pt x="2261" y="773"/>
                    </a:cubicBezTo>
                    <a:cubicBezTo>
                      <a:pt x="1827" y="955"/>
                      <a:pt x="1462" y="1252"/>
                      <a:pt x="1097" y="1526"/>
                    </a:cubicBezTo>
                    <a:cubicBezTo>
                      <a:pt x="891" y="1640"/>
                      <a:pt x="754" y="1823"/>
                      <a:pt x="572" y="1960"/>
                    </a:cubicBezTo>
                    <a:lnTo>
                      <a:pt x="69" y="2439"/>
                    </a:lnTo>
                    <a:cubicBezTo>
                      <a:pt x="1" y="2507"/>
                      <a:pt x="1" y="2622"/>
                      <a:pt x="69" y="2713"/>
                    </a:cubicBezTo>
                    <a:cubicBezTo>
                      <a:pt x="104" y="2747"/>
                      <a:pt x="149" y="2764"/>
                      <a:pt x="195" y="2764"/>
                    </a:cubicBezTo>
                    <a:cubicBezTo>
                      <a:pt x="241" y="2764"/>
                      <a:pt x="286" y="2747"/>
                      <a:pt x="321" y="2713"/>
                    </a:cubicBezTo>
                    <a:lnTo>
                      <a:pt x="343" y="2713"/>
                    </a:lnTo>
                    <a:lnTo>
                      <a:pt x="846" y="2279"/>
                    </a:lnTo>
                    <a:cubicBezTo>
                      <a:pt x="1028" y="2142"/>
                      <a:pt x="1165" y="1983"/>
                      <a:pt x="1348" y="1868"/>
                    </a:cubicBezTo>
                    <a:cubicBezTo>
                      <a:pt x="1736" y="1640"/>
                      <a:pt x="2078" y="1366"/>
                      <a:pt x="2466" y="1206"/>
                    </a:cubicBezTo>
                    <a:cubicBezTo>
                      <a:pt x="3242" y="818"/>
                      <a:pt x="4087" y="613"/>
                      <a:pt x="4954" y="567"/>
                    </a:cubicBezTo>
                    <a:cubicBezTo>
                      <a:pt x="5100" y="555"/>
                      <a:pt x="5248" y="550"/>
                      <a:pt x="5395" y="550"/>
                    </a:cubicBezTo>
                    <a:cubicBezTo>
                      <a:pt x="6098" y="550"/>
                      <a:pt x="6808" y="679"/>
                      <a:pt x="7488" y="887"/>
                    </a:cubicBezTo>
                    <a:cubicBezTo>
                      <a:pt x="8309" y="1138"/>
                      <a:pt x="9131" y="1480"/>
                      <a:pt x="9862" y="1937"/>
                    </a:cubicBezTo>
                    <a:lnTo>
                      <a:pt x="9884" y="1937"/>
                    </a:lnTo>
                    <a:cubicBezTo>
                      <a:pt x="9920" y="1964"/>
                      <a:pt x="9960" y="1977"/>
                      <a:pt x="9997" y="1977"/>
                    </a:cubicBezTo>
                    <a:cubicBezTo>
                      <a:pt x="10055" y="1977"/>
                      <a:pt x="10108" y="1947"/>
                      <a:pt x="10135" y="1891"/>
                    </a:cubicBezTo>
                    <a:cubicBezTo>
                      <a:pt x="10181" y="1800"/>
                      <a:pt x="10158" y="1686"/>
                      <a:pt x="10090" y="1640"/>
                    </a:cubicBezTo>
                    <a:cubicBezTo>
                      <a:pt x="9725" y="1343"/>
                      <a:pt x="9337" y="1092"/>
                      <a:pt x="8926" y="887"/>
                    </a:cubicBezTo>
                    <a:cubicBezTo>
                      <a:pt x="8515" y="681"/>
                      <a:pt x="8104" y="499"/>
                      <a:pt x="7647" y="362"/>
                    </a:cubicBezTo>
                    <a:cubicBezTo>
                      <a:pt x="6943" y="121"/>
                      <a:pt x="6193" y="0"/>
                      <a:pt x="5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525;p59"/>
              <p:cNvSpPr/>
              <p:nvPr/>
            </p:nvSpPr>
            <p:spPr>
              <a:xfrm>
                <a:off x="7643796" y="2817812"/>
                <a:ext cx="172988" cy="4847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2213" extrusionOk="0">
                    <a:moveTo>
                      <a:pt x="4178" y="1"/>
                    </a:moveTo>
                    <a:cubicBezTo>
                      <a:pt x="4056" y="1"/>
                      <a:pt x="3934" y="5"/>
                      <a:pt x="3813" y="12"/>
                    </a:cubicBezTo>
                    <a:cubicBezTo>
                      <a:pt x="3447" y="35"/>
                      <a:pt x="3082" y="126"/>
                      <a:pt x="2740" y="195"/>
                    </a:cubicBezTo>
                    <a:cubicBezTo>
                      <a:pt x="2397" y="332"/>
                      <a:pt x="2032" y="446"/>
                      <a:pt x="1735" y="629"/>
                    </a:cubicBezTo>
                    <a:cubicBezTo>
                      <a:pt x="1393" y="766"/>
                      <a:pt x="1119" y="1017"/>
                      <a:pt x="822" y="1222"/>
                    </a:cubicBezTo>
                    <a:cubicBezTo>
                      <a:pt x="548" y="1450"/>
                      <a:pt x="320" y="1701"/>
                      <a:pt x="69" y="1953"/>
                    </a:cubicBezTo>
                    <a:cubicBezTo>
                      <a:pt x="1" y="2021"/>
                      <a:pt x="1" y="2112"/>
                      <a:pt x="46" y="2158"/>
                    </a:cubicBezTo>
                    <a:cubicBezTo>
                      <a:pt x="84" y="2196"/>
                      <a:pt x="122" y="2213"/>
                      <a:pt x="159" y="2213"/>
                    </a:cubicBezTo>
                    <a:cubicBezTo>
                      <a:pt x="190" y="2213"/>
                      <a:pt x="221" y="2201"/>
                      <a:pt x="252" y="2181"/>
                    </a:cubicBezTo>
                    <a:lnTo>
                      <a:pt x="275" y="2158"/>
                    </a:lnTo>
                    <a:cubicBezTo>
                      <a:pt x="548" y="1953"/>
                      <a:pt x="777" y="1724"/>
                      <a:pt x="1073" y="1542"/>
                    </a:cubicBezTo>
                    <a:cubicBezTo>
                      <a:pt x="1347" y="1359"/>
                      <a:pt x="1621" y="1154"/>
                      <a:pt x="1941" y="1040"/>
                    </a:cubicBezTo>
                    <a:cubicBezTo>
                      <a:pt x="2534" y="743"/>
                      <a:pt x="3196" y="583"/>
                      <a:pt x="3835" y="560"/>
                    </a:cubicBezTo>
                    <a:cubicBezTo>
                      <a:pt x="3934" y="553"/>
                      <a:pt x="4033" y="550"/>
                      <a:pt x="4132" y="550"/>
                    </a:cubicBezTo>
                    <a:cubicBezTo>
                      <a:pt x="4694" y="550"/>
                      <a:pt x="5255" y="656"/>
                      <a:pt x="5798" y="811"/>
                    </a:cubicBezTo>
                    <a:cubicBezTo>
                      <a:pt x="6437" y="994"/>
                      <a:pt x="7054" y="1268"/>
                      <a:pt x="7647" y="1564"/>
                    </a:cubicBezTo>
                    <a:lnTo>
                      <a:pt x="7670" y="1564"/>
                    </a:lnTo>
                    <a:cubicBezTo>
                      <a:pt x="7694" y="1581"/>
                      <a:pt x="7721" y="1588"/>
                      <a:pt x="7748" y="1588"/>
                    </a:cubicBezTo>
                    <a:cubicBezTo>
                      <a:pt x="7797" y="1588"/>
                      <a:pt x="7846" y="1563"/>
                      <a:pt x="7875" y="1519"/>
                    </a:cubicBezTo>
                    <a:cubicBezTo>
                      <a:pt x="7898" y="1450"/>
                      <a:pt x="7875" y="1382"/>
                      <a:pt x="7830" y="1336"/>
                    </a:cubicBezTo>
                    <a:cubicBezTo>
                      <a:pt x="7282" y="834"/>
                      <a:pt x="6643" y="515"/>
                      <a:pt x="5958" y="286"/>
                    </a:cubicBezTo>
                    <a:cubicBezTo>
                      <a:pt x="5387" y="96"/>
                      <a:pt x="4785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526;p59"/>
              <p:cNvSpPr/>
              <p:nvPr/>
            </p:nvSpPr>
            <p:spPr>
              <a:xfrm>
                <a:off x="6923962" y="2244832"/>
                <a:ext cx="866298" cy="859432"/>
              </a:xfrm>
              <a:custGeom>
                <a:avLst/>
                <a:gdLst/>
                <a:ahLst/>
                <a:cxnLst/>
                <a:rect l="l" t="t" r="r" b="b"/>
                <a:pathLst>
                  <a:path w="39557" h="39239" extrusionOk="0">
                    <a:moveTo>
                      <a:pt x="19830" y="1"/>
                    </a:moveTo>
                    <a:cubicBezTo>
                      <a:pt x="10204" y="1"/>
                      <a:pt x="1952" y="7489"/>
                      <a:pt x="1005" y="17454"/>
                    </a:cubicBezTo>
                    <a:cubicBezTo>
                      <a:pt x="0" y="28022"/>
                      <a:pt x="5980" y="37906"/>
                      <a:pt x="18124" y="39115"/>
                    </a:cubicBezTo>
                    <a:cubicBezTo>
                      <a:pt x="18966" y="39199"/>
                      <a:pt x="19781" y="39239"/>
                      <a:pt x="20569" y="39239"/>
                    </a:cubicBezTo>
                    <a:cubicBezTo>
                      <a:pt x="31886" y="39239"/>
                      <a:pt x="37613" y="30895"/>
                      <a:pt x="38552" y="21015"/>
                    </a:cubicBezTo>
                    <a:cubicBezTo>
                      <a:pt x="39556" y="10447"/>
                      <a:pt x="31978" y="1066"/>
                      <a:pt x="21593" y="84"/>
                    </a:cubicBezTo>
                    <a:cubicBezTo>
                      <a:pt x="21001" y="28"/>
                      <a:pt x="20413" y="1"/>
                      <a:pt x="19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527;p59"/>
              <p:cNvSpPr/>
              <p:nvPr/>
            </p:nvSpPr>
            <p:spPr>
              <a:xfrm>
                <a:off x="7431841" y="2810081"/>
                <a:ext cx="252463" cy="202992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9268" extrusionOk="0">
                    <a:moveTo>
                      <a:pt x="11185" y="3835"/>
                    </a:moveTo>
                    <a:cubicBezTo>
                      <a:pt x="11528" y="6163"/>
                      <a:pt x="9359" y="8400"/>
                      <a:pt x="6369" y="8834"/>
                    </a:cubicBezTo>
                    <a:cubicBezTo>
                      <a:pt x="3379" y="9267"/>
                      <a:pt x="686" y="7738"/>
                      <a:pt x="343" y="5410"/>
                    </a:cubicBezTo>
                    <a:cubicBezTo>
                      <a:pt x="1" y="3104"/>
                      <a:pt x="2146" y="868"/>
                      <a:pt x="5136" y="434"/>
                    </a:cubicBezTo>
                    <a:cubicBezTo>
                      <a:pt x="8127" y="0"/>
                      <a:pt x="10843" y="1507"/>
                      <a:pt x="11185" y="38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528;p59"/>
              <p:cNvSpPr/>
              <p:nvPr/>
            </p:nvSpPr>
            <p:spPr>
              <a:xfrm>
                <a:off x="7049431" y="2817812"/>
                <a:ext cx="252463" cy="187376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8555" extrusionOk="0">
                    <a:moveTo>
                      <a:pt x="5337" y="0"/>
                    </a:moveTo>
                    <a:cubicBezTo>
                      <a:pt x="2787" y="0"/>
                      <a:pt x="644" y="1429"/>
                      <a:pt x="343" y="3459"/>
                    </a:cubicBezTo>
                    <a:cubicBezTo>
                      <a:pt x="0" y="5787"/>
                      <a:pt x="2146" y="8024"/>
                      <a:pt x="5136" y="8481"/>
                    </a:cubicBezTo>
                    <a:cubicBezTo>
                      <a:pt x="5482" y="8531"/>
                      <a:pt x="5824" y="8555"/>
                      <a:pt x="6158" y="8555"/>
                    </a:cubicBezTo>
                    <a:cubicBezTo>
                      <a:pt x="8718" y="8555"/>
                      <a:pt x="10862" y="7139"/>
                      <a:pt x="11185" y="5080"/>
                    </a:cubicBezTo>
                    <a:cubicBezTo>
                      <a:pt x="11527" y="2774"/>
                      <a:pt x="9382" y="515"/>
                      <a:pt x="6391" y="81"/>
                    </a:cubicBezTo>
                    <a:cubicBezTo>
                      <a:pt x="6035" y="26"/>
                      <a:pt x="5682" y="0"/>
                      <a:pt x="5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529;p59"/>
              <p:cNvSpPr/>
              <p:nvPr/>
            </p:nvSpPr>
            <p:spPr>
              <a:xfrm>
                <a:off x="7054425" y="2774972"/>
                <a:ext cx="42004" cy="11696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34" extrusionOk="0">
                    <a:moveTo>
                      <a:pt x="155" y="1"/>
                    </a:moveTo>
                    <a:cubicBezTo>
                      <a:pt x="92" y="1"/>
                      <a:pt x="23" y="63"/>
                      <a:pt x="23" y="142"/>
                    </a:cubicBezTo>
                    <a:cubicBezTo>
                      <a:pt x="1" y="234"/>
                      <a:pt x="69" y="325"/>
                      <a:pt x="160" y="325"/>
                    </a:cubicBezTo>
                    <a:lnTo>
                      <a:pt x="1621" y="530"/>
                    </a:lnTo>
                    <a:lnTo>
                      <a:pt x="1644" y="530"/>
                    </a:lnTo>
                    <a:cubicBezTo>
                      <a:pt x="1656" y="532"/>
                      <a:pt x="1668" y="533"/>
                      <a:pt x="1679" y="533"/>
                    </a:cubicBezTo>
                    <a:cubicBezTo>
                      <a:pt x="1800" y="533"/>
                      <a:pt x="1897" y="427"/>
                      <a:pt x="1918" y="302"/>
                    </a:cubicBezTo>
                    <a:cubicBezTo>
                      <a:pt x="1918" y="165"/>
                      <a:pt x="1804" y="51"/>
                      <a:pt x="1667" y="51"/>
                    </a:cubicBezTo>
                    <a:lnTo>
                      <a:pt x="183" y="5"/>
                    </a:lnTo>
                    <a:cubicBezTo>
                      <a:pt x="174" y="2"/>
                      <a:pt x="16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530;p59"/>
              <p:cNvSpPr/>
              <p:nvPr/>
            </p:nvSpPr>
            <p:spPr>
              <a:xfrm>
                <a:off x="7052936" y="2743586"/>
                <a:ext cx="41501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8" extrusionOk="0">
                    <a:moveTo>
                      <a:pt x="206" y="0"/>
                    </a:moveTo>
                    <a:cubicBezTo>
                      <a:pt x="137" y="0"/>
                      <a:pt x="46" y="46"/>
                      <a:pt x="23" y="115"/>
                    </a:cubicBezTo>
                    <a:cubicBezTo>
                      <a:pt x="0" y="206"/>
                      <a:pt x="46" y="297"/>
                      <a:pt x="137" y="320"/>
                    </a:cubicBezTo>
                    <a:lnTo>
                      <a:pt x="1552" y="754"/>
                    </a:lnTo>
                    <a:lnTo>
                      <a:pt x="1575" y="754"/>
                    </a:lnTo>
                    <a:cubicBezTo>
                      <a:pt x="1589" y="756"/>
                      <a:pt x="1603" y="757"/>
                      <a:pt x="1617" y="757"/>
                    </a:cubicBezTo>
                    <a:cubicBezTo>
                      <a:pt x="1739" y="757"/>
                      <a:pt x="1851" y="671"/>
                      <a:pt x="1872" y="548"/>
                    </a:cubicBezTo>
                    <a:cubicBezTo>
                      <a:pt x="1895" y="434"/>
                      <a:pt x="1803" y="297"/>
                      <a:pt x="1666" y="274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531;p59"/>
              <p:cNvSpPr/>
              <p:nvPr/>
            </p:nvSpPr>
            <p:spPr>
              <a:xfrm>
                <a:off x="7061433" y="2712595"/>
                <a:ext cx="39004" cy="23392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068" extrusionOk="0">
                    <a:moveTo>
                      <a:pt x="163" y="0"/>
                    </a:moveTo>
                    <a:cubicBezTo>
                      <a:pt x="107" y="0"/>
                      <a:pt x="61" y="31"/>
                      <a:pt x="46" y="92"/>
                    </a:cubicBezTo>
                    <a:cubicBezTo>
                      <a:pt x="0" y="160"/>
                      <a:pt x="23" y="274"/>
                      <a:pt x="92" y="320"/>
                    </a:cubicBezTo>
                    <a:lnTo>
                      <a:pt x="1393" y="1050"/>
                    </a:lnTo>
                    <a:lnTo>
                      <a:pt x="1415" y="1050"/>
                    </a:lnTo>
                    <a:cubicBezTo>
                      <a:pt x="1445" y="1062"/>
                      <a:pt x="1477" y="1068"/>
                      <a:pt x="1510" y="1068"/>
                    </a:cubicBezTo>
                    <a:cubicBezTo>
                      <a:pt x="1604" y="1068"/>
                      <a:pt x="1701" y="1021"/>
                      <a:pt x="1735" y="936"/>
                    </a:cubicBezTo>
                    <a:cubicBezTo>
                      <a:pt x="1781" y="799"/>
                      <a:pt x="1735" y="662"/>
                      <a:pt x="1598" y="617"/>
                    </a:cubicBezTo>
                    <a:lnTo>
                      <a:pt x="251" y="23"/>
                    </a:lnTo>
                    <a:cubicBezTo>
                      <a:pt x="221" y="8"/>
                      <a:pt x="190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532;p59"/>
              <p:cNvSpPr/>
              <p:nvPr/>
            </p:nvSpPr>
            <p:spPr>
              <a:xfrm>
                <a:off x="7081932" y="2684407"/>
                <a:ext cx="31996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493" extrusionOk="0">
                    <a:moveTo>
                      <a:pt x="171" y="0"/>
                    </a:moveTo>
                    <a:cubicBezTo>
                      <a:pt x="135" y="0"/>
                      <a:pt x="99" y="11"/>
                      <a:pt x="69" y="32"/>
                    </a:cubicBezTo>
                    <a:cubicBezTo>
                      <a:pt x="0" y="100"/>
                      <a:pt x="0" y="214"/>
                      <a:pt x="46" y="283"/>
                    </a:cubicBezTo>
                    <a:lnTo>
                      <a:pt x="1004" y="1401"/>
                    </a:lnTo>
                    <a:cubicBezTo>
                      <a:pt x="1027" y="1401"/>
                      <a:pt x="1027" y="1424"/>
                      <a:pt x="1027" y="1424"/>
                    </a:cubicBezTo>
                    <a:cubicBezTo>
                      <a:pt x="1073" y="1470"/>
                      <a:pt x="1136" y="1493"/>
                      <a:pt x="1198" y="1493"/>
                    </a:cubicBezTo>
                    <a:cubicBezTo>
                      <a:pt x="1261" y="1493"/>
                      <a:pt x="1324" y="1470"/>
                      <a:pt x="1370" y="1424"/>
                    </a:cubicBezTo>
                    <a:cubicBezTo>
                      <a:pt x="1461" y="1310"/>
                      <a:pt x="1461" y="1173"/>
                      <a:pt x="1370" y="1059"/>
                    </a:cubicBezTo>
                    <a:lnTo>
                      <a:pt x="297" y="55"/>
                    </a:lnTo>
                    <a:cubicBezTo>
                      <a:pt x="259" y="17"/>
                      <a:pt x="214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533;p59"/>
              <p:cNvSpPr/>
              <p:nvPr/>
            </p:nvSpPr>
            <p:spPr>
              <a:xfrm>
                <a:off x="7109418" y="2664191"/>
                <a:ext cx="26017" cy="3762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8" extrusionOk="0">
                    <a:moveTo>
                      <a:pt x="176" y="1"/>
                    </a:moveTo>
                    <a:cubicBezTo>
                      <a:pt x="155" y="1"/>
                      <a:pt x="134" y="6"/>
                      <a:pt x="115" y="19"/>
                    </a:cubicBezTo>
                    <a:cubicBezTo>
                      <a:pt x="23" y="65"/>
                      <a:pt x="0" y="156"/>
                      <a:pt x="23" y="247"/>
                    </a:cubicBezTo>
                    <a:lnTo>
                      <a:pt x="685" y="1571"/>
                    </a:lnTo>
                    <a:cubicBezTo>
                      <a:pt x="685" y="1594"/>
                      <a:pt x="685" y="1594"/>
                      <a:pt x="685" y="1594"/>
                    </a:cubicBezTo>
                    <a:cubicBezTo>
                      <a:pt x="732" y="1672"/>
                      <a:pt x="820" y="1717"/>
                      <a:pt x="908" y="1717"/>
                    </a:cubicBezTo>
                    <a:cubicBezTo>
                      <a:pt x="950" y="1717"/>
                      <a:pt x="991" y="1707"/>
                      <a:pt x="1028" y="1685"/>
                    </a:cubicBezTo>
                    <a:cubicBezTo>
                      <a:pt x="1142" y="1617"/>
                      <a:pt x="1187" y="1457"/>
                      <a:pt x="1096" y="1343"/>
                    </a:cubicBezTo>
                    <a:lnTo>
                      <a:pt x="320" y="87"/>
                    </a:lnTo>
                    <a:cubicBezTo>
                      <a:pt x="287" y="38"/>
                      <a:pt x="230" y="1"/>
                      <a:pt x="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534;p59"/>
              <p:cNvSpPr/>
              <p:nvPr/>
            </p:nvSpPr>
            <p:spPr>
              <a:xfrm>
                <a:off x="7140911" y="2649473"/>
                <a:ext cx="20520" cy="3951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804" extrusionOk="0">
                    <a:moveTo>
                      <a:pt x="186" y="0"/>
                    </a:moveTo>
                    <a:cubicBezTo>
                      <a:pt x="170" y="0"/>
                      <a:pt x="154" y="2"/>
                      <a:pt x="137" y="6"/>
                    </a:cubicBezTo>
                    <a:cubicBezTo>
                      <a:pt x="46" y="29"/>
                      <a:pt x="0" y="120"/>
                      <a:pt x="23" y="212"/>
                    </a:cubicBezTo>
                    <a:lnTo>
                      <a:pt x="411" y="1627"/>
                    </a:lnTo>
                    <a:cubicBezTo>
                      <a:pt x="434" y="1650"/>
                      <a:pt x="434" y="1650"/>
                      <a:pt x="434" y="1650"/>
                    </a:cubicBezTo>
                    <a:cubicBezTo>
                      <a:pt x="468" y="1752"/>
                      <a:pt x="554" y="1804"/>
                      <a:pt x="652" y="1804"/>
                    </a:cubicBezTo>
                    <a:cubicBezTo>
                      <a:pt x="685" y="1804"/>
                      <a:pt x="719" y="1798"/>
                      <a:pt x="754" y="1787"/>
                    </a:cubicBezTo>
                    <a:cubicBezTo>
                      <a:pt x="868" y="1741"/>
                      <a:pt x="936" y="1604"/>
                      <a:pt x="891" y="1467"/>
                    </a:cubicBezTo>
                    <a:lnTo>
                      <a:pt x="343" y="98"/>
                    </a:lnTo>
                    <a:cubicBezTo>
                      <a:pt x="324" y="41"/>
                      <a:pt x="259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535;p59"/>
              <p:cNvSpPr/>
              <p:nvPr/>
            </p:nvSpPr>
            <p:spPr>
              <a:xfrm>
                <a:off x="7078428" y="2670192"/>
                <a:ext cx="202465" cy="185799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83" extrusionOk="0">
                    <a:moveTo>
                      <a:pt x="4643" y="1"/>
                    </a:moveTo>
                    <a:cubicBezTo>
                      <a:pt x="2730" y="1"/>
                      <a:pt x="996" y="1322"/>
                      <a:pt x="525" y="3283"/>
                    </a:cubicBezTo>
                    <a:cubicBezTo>
                      <a:pt x="0" y="5588"/>
                      <a:pt x="1393" y="7848"/>
                      <a:pt x="3675" y="8373"/>
                    </a:cubicBezTo>
                    <a:cubicBezTo>
                      <a:pt x="3993" y="8447"/>
                      <a:pt x="4311" y="8482"/>
                      <a:pt x="4625" y="8482"/>
                    </a:cubicBezTo>
                    <a:cubicBezTo>
                      <a:pt x="6537" y="8482"/>
                      <a:pt x="8268" y="7161"/>
                      <a:pt x="8720" y="5200"/>
                    </a:cubicBezTo>
                    <a:cubicBezTo>
                      <a:pt x="9245" y="2918"/>
                      <a:pt x="7852" y="635"/>
                      <a:pt x="5592" y="110"/>
                    </a:cubicBezTo>
                    <a:cubicBezTo>
                      <a:pt x="5274" y="36"/>
                      <a:pt x="4956" y="1"/>
                      <a:pt x="4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536;p59"/>
              <p:cNvSpPr/>
              <p:nvPr/>
            </p:nvSpPr>
            <p:spPr>
              <a:xfrm>
                <a:off x="7078428" y="2661103"/>
                <a:ext cx="202465" cy="203978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9313" fill="none" extrusionOk="0">
                    <a:moveTo>
                      <a:pt x="8720" y="5615"/>
                    </a:moveTo>
                    <a:cubicBezTo>
                      <a:pt x="8195" y="7898"/>
                      <a:pt x="5935" y="9313"/>
                      <a:pt x="3675" y="8788"/>
                    </a:cubicBezTo>
                    <a:cubicBezTo>
                      <a:pt x="1393" y="8263"/>
                      <a:pt x="0" y="6003"/>
                      <a:pt x="525" y="3698"/>
                    </a:cubicBezTo>
                    <a:cubicBezTo>
                      <a:pt x="1073" y="1415"/>
                      <a:pt x="3333" y="0"/>
                      <a:pt x="5592" y="525"/>
                    </a:cubicBezTo>
                    <a:cubicBezTo>
                      <a:pt x="7852" y="1050"/>
                      <a:pt x="9245" y="3333"/>
                      <a:pt x="8720" y="5615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537;p59"/>
              <p:cNvSpPr/>
              <p:nvPr/>
            </p:nvSpPr>
            <p:spPr>
              <a:xfrm>
                <a:off x="7079917" y="2678690"/>
                <a:ext cx="201480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8437" extrusionOk="0">
                    <a:moveTo>
                      <a:pt x="4605" y="1"/>
                    </a:moveTo>
                    <a:cubicBezTo>
                      <a:pt x="2708" y="1"/>
                      <a:pt x="977" y="1319"/>
                      <a:pt x="526" y="3260"/>
                    </a:cubicBezTo>
                    <a:cubicBezTo>
                      <a:pt x="1" y="5543"/>
                      <a:pt x="1393" y="7802"/>
                      <a:pt x="3653" y="8327"/>
                    </a:cubicBezTo>
                    <a:cubicBezTo>
                      <a:pt x="3968" y="8401"/>
                      <a:pt x="4283" y="8437"/>
                      <a:pt x="4594" y="8437"/>
                    </a:cubicBezTo>
                    <a:cubicBezTo>
                      <a:pt x="6491" y="8437"/>
                      <a:pt x="8223" y="7116"/>
                      <a:pt x="8674" y="5155"/>
                    </a:cubicBezTo>
                    <a:cubicBezTo>
                      <a:pt x="9199" y="2895"/>
                      <a:pt x="7807" y="635"/>
                      <a:pt x="5547" y="110"/>
                    </a:cubicBezTo>
                    <a:cubicBezTo>
                      <a:pt x="5232" y="36"/>
                      <a:pt x="4916" y="1"/>
                      <a:pt x="4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538;p59"/>
              <p:cNvSpPr/>
              <p:nvPr/>
            </p:nvSpPr>
            <p:spPr>
              <a:xfrm>
                <a:off x="7115418" y="2711018"/>
                <a:ext cx="130480" cy="12013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5485" extrusionOk="0">
                    <a:moveTo>
                      <a:pt x="2988" y="0"/>
                    </a:moveTo>
                    <a:cubicBezTo>
                      <a:pt x="1754" y="0"/>
                      <a:pt x="637" y="853"/>
                      <a:pt x="343" y="2127"/>
                    </a:cubicBezTo>
                    <a:cubicBezTo>
                      <a:pt x="0" y="3587"/>
                      <a:pt x="891" y="5071"/>
                      <a:pt x="2351" y="5413"/>
                    </a:cubicBezTo>
                    <a:cubicBezTo>
                      <a:pt x="2555" y="5461"/>
                      <a:pt x="2759" y="5484"/>
                      <a:pt x="2960" y="5484"/>
                    </a:cubicBezTo>
                    <a:cubicBezTo>
                      <a:pt x="4198" y="5484"/>
                      <a:pt x="5321" y="4616"/>
                      <a:pt x="5615" y="3359"/>
                    </a:cubicBezTo>
                    <a:cubicBezTo>
                      <a:pt x="5958" y="1875"/>
                      <a:pt x="5068" y="415"/>
                      <a:pt x="3607" y="72"/>
                    </a:cubicBezTo>
                    <a:cubicBezTo>
                      <a:pt x="3400" y="24"/>
                      <a:pt x="3192" y="0"/>
                      <a:pt x="29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539;p59"/>
              <p:cNvSpPr/>
              <p:nvPr/>
            </p:nvSpPr>
            <p:spPr>
              <a:xfrm>
                <a:off x="7108410" y="2739140"/>
                <a:ext cx="45508" cy="29897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65" extrusionOk="0">
                    <a:moveTo>
                      <a:pt x="858" y="1"/>
                    </a:moveTo>
                    <a:cubicBezTo>
                      <a:pt x="467" y="1"/>
                      <a:pt x="141" y="185"/>
                      <a:pt x="69" y="454"/>
                    </a:cubicBezTo>
                    <a:cubicBezTo>
                      <a:pt x="1" y="820"/>
                      <a:pt x="366" y="1208"/>
                      <a:pt x="891" y="1322"/>
                    </a:cubicBezTo>
                    <a:cubicBezTo>
                      <a:pt x="1003" y="1351"/>
                      <a:pt x="1113" y="1365"/>
                      <a:pt x="1218" y="1365"/>
                    </a:cubicBezTo>
                    <a:cubicBezTo>
                      <a:pt x="1603" y="1365"/>
                      <a:pt x="1915" y="1180"/>
                      <a:pt x="1987" y="911"/>
                    </a:cubicBezTo>
                    <a:cubicBezTo>
                      <a:pt x="2078" y="546"/>
                      <a:pt x="1713" y="158"/>
                      <a:pt x="1188" y="44"/>
                    </a:cubicBezTo>
                    <a:cubicBezTo>
                      <a:pt x="1076" y="14"/>
                      <a:pt x="964" y="1"/>
                      <a:pt x="8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540;p59"/>
              <p:cNvSpPr/>
              <p:nvPr/>
            </p:nvSpPr>
            <p:spPr>
              <a:xfrm>
                <a:off x="7642307" y="2765072"/>
                <a:ext cx="42004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53" extrusionOk="0">
                    <a:moveTo>
                      <a:pt x="1735" y="1"/>
                    </a:moveTo>
                    <a:lnTo>
                      <a:pt x="251" y="69"/>
                    </a:lnTo>
                    <a:lnTo>
                      <a:pt x="228" y="69"/>
                    </a:lnTo>
                    <a:cubicBezTo>
                      <a:pt x="92" y="92"/>
                      <a:pt x="0" y="206"/>
                      <a:pt x="23" y="343"/>
                    </a:cubicBezTo>
                    <a:cubicBezTo>
                      <a:pt x="44" y="466"/>
                      <a:pt x="137" y="552"/>
                      <a:pt x="255" y="552"/>
                    </a:cubicBezTo>
                    <a:cubicBezTo>
                      <a:pt x="269" y="552"/>
                      <a:pt x="283" y="551"/>
                      <a:pt x="297" y="549"/>
                    </a:cubicBezTo>
                    <a:lnTo>
                      <a:pt x="1758" y="343"/>
                    </a:lnTo>
                    <a:cubicBezTo>
                      <a:pt x="1849" y="320"/>
                      <a:pt x="1918" y="252"/>
                      <a:pt x="1918" y="161"/>
                    </a:cubicBezTo>
                    <a:cubicBezTo>
                      <a:pt x="1918" y="69"/>
                      <a:pt x="1826" y="1"/>
                      <a:pt x="1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541;p59"/>
              <p:cNvSpPr/>
              <p:nvPr/>
            </p:nvSpPr>
            <p:spPr>
              <a:xfrm>
                <a:off x="7644300" y="2733993"/>
                <a:ext cx="41501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0" extrusionOk="0">
                    <a:moveTo>
                      <a:pt x="1725" y="0"/>
                    </a:moveTo>
                    <a:cubicBezTo>
                      <a:pt x="1714" y="0"/>
                      <a:pt x="1702" y="2"/>
                      <a:pt x="1690" y="5"/>
                    </a:cubicBezTo>
                    <a:lnTo>
                      <a:pt x="229" y="279"/>
                    </a:lnTo>
                    <a:lnTo>
                      <a:pt x="206" y="279"/>
                    </a:lnTo>
                    <a:cubicBezTo>
                      <a:pt x="92" y="324"/>
                      <a:pt x="1" y="461"/>
                      <a:pt x="46" y="575"/>
                    </a:cubicBezTo>
                    <a:cubicBezTo>
                      <a:pt x="82" y="684"/>
                      <a:pt x="176" y="749"/>
                      <a:pt x="269" y="749"/>
                    </a:cubicBezTo>
                    <a:cubicBezTo>
                      <a:pt x="294" y="749"/>
                      <a:pt x="319" y="745"/>
                      <a:pt x="343" y="735"/>
                    </a:cubicBezTo>
                    <a:lnTo>
                      <a:pt x="1781" y="324"/>
                    </a:lnTo>
                    <a:cubicBezTo>
                      <a:pt x="1849" y="301"/>
                      <a:pt x="1895" y="233"/>
                      <a:pt x="1895" y="142"/>
                    </a:cubicBezTo>
                    <a:cubicBezTo>
                      <a:pt x="1875" y="62"/>
                      <a:pt x="1804" y="0"/>
                      <a:pt x="17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542;p59"/>
              <p:cNvSpPr/>
              <p:nvPr/>
            </p:nvSpPr>
            <p:spPr>
              <a:xfrm>
                <a:off x="7638299" y="2702914"/>
                <a:ext cx="39508" cy="23392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8" extrusionOk="0">
                    <a:moveTo>
                      <a:pt x="1607" y="0"/>
                    </a:moveTo>
                    <a:cubicBezTo>
                      <a:pt x="1588" y="0"/>
                      <a:pt x="1569" y="3"/>
                      <a:pt x="1553" y="9"/>
                    </a:cubicBezTo>
                    <a:lnTo>
                      <a:pt x="183" y="602"/>
                    </a:lnTo>
                    <a:cubicBezTo>
                      <a:pt x="183" y="602"/>
                      <a:pt x="160" y="625"/>
                      <a:pt x="160" y="625"/>
                    </a:cubicBezTo>
                    <a:cubicBezTo>
                      <a:pt x="46" y="693"/>
                      <a:pt x="1" y="830"/>
                      <a:pt x="69" y="944"/>
                    </a:cubicBezTo>
                    <a:cubicBezTo>
                      <a:pt x="116" y="1022"/>
                      <a:pt x="204" y="1068"/>
                      <a:pt x="292" y="1068"/>
                    </a:cubicBezTo>
                    <a:cubicBezTo>
                      <a:pt x="334" y="1068"/>
                      <a:pt x="375" y="1058"/>
                      <a:pt x="411" y="1036"/>
                    </a:cubicBezTo>
                    <a:lnTo>
                      <a:pt x="1690" y="305"/>
                    </a:lnTo>
                    <a:cubicBezTo>
                      <a:pt x="1758" y="282"/>
                      <a:pt x="1804" y="191"/>
                      <a:pt x="1758" y="100"/>
                    </a:cubicBezTo>
                    <a:cubicBezTo>
                      <a:pt x="1741" y="30"/>
                      <a:pt x="1670" y="0"/>
                      <a:pt x="1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543;p59"/>
              <p:cNvSpPr/>
              <p:nvPr/>
            </p:nvSpPr>
            <p:spPr>
              <a:xfrm>
                <a:off x="7624808" y="2674901"/>
                <a:ext cx="32500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483" extrusionOk="0">
                    <a:moveTo>
                      <a:pt x="1289" y="0"/>
                    </a:moveTo>
                    <a:cubicBezTo>
                      <a:pt x="1253" y="0"/>
                      <a:pt x="1218" y="12"/>
                      <a:pt x="1187" y="32"/>
                    </a:cubicBezTo>
                    <a:lnTo>
                      <a:pt x="114" y="1059"/>
                    </a:lnTo>
                    <a:cubicBezTo>
                      <a:pt x="92" y="1059"/>
                      <a:pt x="92" y="1082"/>
                      <a:pt x="92" y="1082"/>
                    </a:cubicBezTo>
                    <a:cubicBezTo>
                      <a:pt x="0" y="1173"/>
                      <a:pt x="23" y="1333"/>
                      <a:pt x="114" y="1425"/>
                    </a:cubicBezTo>
                    <a:cubicBezTo>
                      <a:pt x="164" y="1465"/>
                      <a:pt x="219" y="1483"/>
                      <a:pt x="272" y="1483"/>
                    </a:cubicBezTo>
                    <a:cubicBezTo>
                      <a:pt x="340" y="1483"/>
                      <a:pt x="406" y="1453"/>
                      <a:pt x="457" y="1402"/>
                    </a:cubicBezTo>
                    <a:lnTo>
                      <a:pt x="1415" y="260"/>
                    </a:lnTo>
                    <a:cubicBezTo>
                      <a:pt x="1484" y="215"/>
                      <a:pt x="1484" y="101"/>
                      <a:pt x="1415" y="55"/>
                    </a:cubicBezTo>
                    <a:cubicBezTo>
                      <a:pt x="1378" y="17"/>
                      <a:pt x="1333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544;p59"/>
              <p:cNvSpPr/>
              <p:nvPr/>
            </p:nvSpPr>
            <p:spPr>
              <a:xfrm>
                <a:off x="7603805" y="2654598"/>
                <a:ext cx="26017" cy="3760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7" extrusionOk="0">
                    <a:moveTo>
                      <a:pt x="994" y="1"/>
                    </a:moveTo>
                    <a:cubicBezTo>
                      <a:pt x="936" y="1"/>
                      <a:pt x="876" y="31"/>
                      <a:pt x="845" y="92"/>
                    </a:cubicBezTo>
                    <a:lnTo>
                      <a:pt x="69" y="1347"/>
                    </a:lnTo>
                    <a:cubicBezTo>
                      <a:pt x="69" y="1347"/>
                      <a:pt x="69" y="1347"/>
                      <a:pt x="69" y="1370"/>
                    </a:cubicBezTo>
                    <a:cubicBezTo>
                      <a:pt x="1" y="1484"/>
                      <a:pt x="46" y="1621"/>
                      <a:pt x="160" y="1690"/>
                    </a:cubicBezTo>
                    <a:cubicBezTo>
                      <a:pt x="198" y="1708"/>
                      <a:pt x="236" y="1717"/>
                      <a:pt x="272" y="1717"/>
                    </a:cubicBezTo>
                    <a:cubicBezTo>
                      <a:pt x="368" y="1717"/>
                      <a:pt x="453" y="1658"/>
                      <a:pt x="503" y="1575"/>
                    </a:cubicBezTo>
                    <a:lnTo>
                      <a:pt x="1142" y="252"/>
                    </a:lnTo>
                    <a:cubicBezTo>
                      <a:pt x="1188" y="160"/>
                      <a:pt x="1165" y="69"/>
                      <a:pt x="1073" y="23"/>
                    </a:cubicBezTo>
                    <a:cubicBezTo>
                      <a:pt x="1051" y="8"/>
                      <a:pt x="1023" y="1"/>
                      <a:pt x="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545;p59"/>
              <p:cNvSpPr/>
              <p:nvPr/>
            </p:nvSpPr>
            <p:spPr>
              <a:xfrm>
                <a:off x="7577809" y="2639705"/>
                <a:ext cx="20017" cy="39731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814" extrusionOk="0">
                    <a:moveTo>
                      <a:pt x="727" y="1"/>
                    </a:moveTo>
                    <a:cubicBezTo>
                      <a:pt x="663" y="1"/>
                      <a:pt x="605" y="43"/>
                      <a:pt x="571" y="110"/>
                    </a:cubicBezTo>
                    <a:lnTo>
                      <a:pt x="46" y="1479"/>
                    </a:lnTo>
                    <a:cubicBezTo>
                      <a:pt x="46" y="1502"/>
                      <a:pt x="46" y="1502"/>
                      <a:pt x="24" y="1502"/>
                    </a:cubicBezTo>
                    <a:cubicBezTo>
                      <a:pt x="1" y="1639"/>
                      <a:pt x="69" y="1776"/>
                      <a:pt x="206" y="1799"/>
                    </a:cubicBezTo>
                    <a:cubicBezTo>
                      <a:pt x="235" y="1808"/>
                      <a:pt x="262" y="1813"/>
                      <a:pt x="289" y="1813"/>
                    </a:cubicBezTo>
                    <a:cubicBezTo>
                      <a:pt x="388" y="1813"/>
                      <a:pt x="467" y="1748"/>
                      <a:pt x="503" y="1639"/>
                    </a:cubicBezTo>
                    <a:lnTo>
                      <a:pt x="891" y="201"/>
                    </a:lnTo>
                    <a:cubicBezTo>
                      <a:pt x="914" y="133"/>
                      <a:pt x="868" y="41"/>
                      <a:pt x="800" y="19"/>
                    </a:cubicBezTo>
                    <a:cubicBezTo>
                      <a:pt x="775" y="6"/>
                      <a:pt x="751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546;p59"/>
              <p:cNvSpPr/>
              <p:nvPr/>
            </p:nvSpPr>
            <p:spPr>
              <a:xfrm>
                <a:off x="7458844" y="2658080"/>
                <a:ext cx="197976" cy="18614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8499" extrusionOk="0">
                    <a:moveTo>
                      <a:pt x="4505" y="0"/>
                    </a:moveTo>
                    <a:cubicBezTo>
                      <a:pt x="4299" y="0"/>
                      <a:pt x="4090" y="15"/>
                      <a:pt x="3881" y="47"/>
                    </a:cubicBezTo>
                    <a:cubicBezTo>
                      <a:pt x="1575" y="412"/>
                      <a:pt x="0" y="2581"/>
                      <a:pt x="366" y="4909"/>
                    </a:cubicBezTo>
                    <a:cubicBezTo>
                      <a:pt x="696" y="6993"/>
                      <a:pt x="2481" y="8499"/>
                      <a:pt x="4524" y="8499"/>
                    </a:cubicBezTo>
                    <a:cubicBezTo>
                      <a:pt x="4741" y="8499"/>
                      <a:pt x="4960" y="8482"/>
                      <a:pt x="5182" y="8447"/>
                    </a:cubicBezTo>
                    <a:cubicBezTo>
                      <a:pt x="7464" y="8081"/>
                      <a:pt x="9039" y="5913"/>
                      <a:pt x="8674" y="3608"/>
                    </a:cubicBezTo>
                    <a:cubicBezTo>
                      <a:pt x="8342" y="1493"/>
                      <a:pt x="6542" y="0"/>
                      <a:pt x="4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547;p59"/>
              <p:cNvSpPr/>
              <p:nvPr/>
            </p:nvSpPr>
            <p:spPr>
              <a:xfrm>
                <a:off x="7458844" y="2651597"/>
                <a:ext cx="197976" cy="199488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9108" fill="none" extrusionOk="0">
                    <a:moveTo>
                      <a:pt x="366" y="5205"/>
                    </a:moveTo>
                    <a:cubicBezTo>
                      <a:pt x="731" y="7510"/>
                      <a:pt x="2876" y="9108"/>
                      <a:pt x="5182" y="8743"/>
                    </a:cubicBezTo>
                    <a:cubicBezTo>
                      <a:pt x="7464" y="8377"/>
                      <a:pt x="9039" y="6209"/>
                      <a:pt x="8674" y="3904"/>
                    </a:cubicBezTo>
                    <a:cubicBezTo>
                      <a:pt x="8309" y="1576"/>
                      <a:pt x="6163" y="1"/>
                      <a:pt x="3881" y="343"/>
                    </a:cubicBezTo>
                    <a:cubicBezTo>
                      <a:pt x="1575" y="708"/>
                      <a:pt x="0" y="2877"/>
                      <a:pt x="366" y="5205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548;p59"/>
              <p:cNvSpPr/>
              <p:nvPr/>
            </p:nvSpPr>
            <p:spPr>
              <a:xfrm>
                <a:off x="7458341" y="2666447"/>
                <a:ext cx="196465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437" extrusionOk="0">
                    <a:moveTo>
                      <a:pt x="4494" y="0"/>
                    </a:moveTo>
                    <a:cubicBezTo>
                      <a:pt x="4277" y="0"/>
                      <a:pt x="4057" y="18"/>
                      <a:pt x="3835" y="53"/>
                    </a:cubicBezTo>
                    <a:cubicBezTo>
                      <a:pt x="1553" y="395"/>
                      <a:pt x="0" y="2564"/>
                      <a:pt x="343" y="4869"/>
                    </a:cubicBezTo>
                    <a:cubicBezTo>
                      <a:pt x="673" y="6951"/>
                      <a:pt x="2454" y="8437"/>
                      <a:pt x="4477" y="8437"/>
                    </a:cubicBezTo>
                    <a:cubicBezTo>
                      <a:pt x="4694" y="8437"/>
                      <a:pt x="4915" y="8420"/>
                      <a:pt x="5136" y="8384"/>
                    </a:cubicBezTo>
                    <a:cubicBezTo>
                      <a:pt x="7419" y="8019"/>
                      <a:pt x="8971" y="5873"/>
                      <a:pt x="8606" y="3568"/>
                    </a:cubicBezTo>
                    <a:cubicBezTo>
                      <a:pt x="8276" y="1486"/>
                      <a:pt x="6513" y="0"/>
                      <a:pt x="44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549;p59"/>
              <p:cNvSpPr/>
              <p:nvPr/>
            </p:nvSpPr>
            <p:spPr>
              <a:xfrm>
                <a:off x="7492834" y="2698906"/>
                <a:ext cx="127480" cy="119894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474" extrusionOk="0">
                    <a:moveTo>
                      <a:pt x="2902" y="0"/>
                    </a:moveTo>
                    <a:cubicBezTo>
                      <a:pt x="2766" y="0"/>
                      <a:pt x="2627" y="10"/>
                      <a:pt x="2488" y="32"/>
                    </a:cubicBezTo>
                    <a:cubicBezTo>
                      <a:pt x="1005" y="260"/>
                      <a:pt x="0" y="1652"/>
                      <a:pt x="229" y="3159"/>
                    </a:cubicBezTo>
                    <a:cubicBezTo>
                      <a:pt x="436" y="4503"/>
                      <a:pt x="1599" y="5473"/>
                      <a:pt x="2919" y="5473"/>
                    </a:cubicBezTo>
                    <a:cubicBezTo>
                      <a:pt x="3056" y="5473"/>
                      <a:pt x="3194" y="5463"/>
                      <a:pt x="3333" y="5441"/>
                    </a:cubicBezTo>
                    <a:cubicBezTo>
                      <a:pt x="4817" y="5213"/>
                      <a:pt x="5821" y="3821"/>
                      <a:pt x="5593" y="2314"/>
                    </a:cubicBezTo>
                    <a:cubicBezTo>
                      <a:pt x="5386" y="970"/>
                      <a:pt x="4223" y="0"/>
                      <a:pt x="2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550;p59"/>
              <p:cNvSpPr/>
              <p:nvPr/>
            </p:nvSpPr>
            <p:spPr>
              <a:xfrm>
                <a:off x="7584817" y="2731146"/>
                <a:ext cx="45004" cy="2924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35" extrusionOk="0">
                    <a:moveTo>
                      <a:pt x="1153" y="0"/>
                    </a:moveTo>
                    <a:cubicBezTo>
                      <a:pt x="1075" y="0"/>
                      <a:pt x="995" y="7"/>
                      <a:pt x="913" y="21"/>
                    </a:cubicBezTo>
                    <a:cubicBezTo>
                      <a:pt x="388" y="89"/>
                      <a:pt x="0" y="454"/>
                      <a:pt x="46" y="819"/>
                    </a:cubicBezTo>
                    <a:cubicBezTo>
                      <a:pt x="106" y="1138"/>
                      <a:pt x="477" y="1335"/>
                      <a:pt x="919" y="1335"/>
                    </a:cubicBezTo>
                    <a:cubicBezTo>
                      <a:pt x="985" y="1335"/>
                      <a:pt x="1051" y="1330"/>
                      <a:pt x="1119" y="1322"/>
                    </a:cubicBezTo>
                    <a:cubicBezTo>
                      <a:pt x="1667" y="1230"/>
                      <a:pt x="2055" y="865"/>
                      <a:pt x="1986" y="523"/>
                    </a:cubicBezTo>
                    <a:cubicBezTo>
                      <a:pt x="1947" y="212"/>
                      <a:pt x="1595" y="0"/>
                      <a:pt x="1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551;p59"/>
              <p:cNvSpPr/>
              <p:nvPr/>
            </p:nvSpPr>
            <p:spPr>
              <a:xfrm>
                <a:off x="7308364" y="2886344"/>
                <a:ext cx="108996" cy="37103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694" extrusionOk="0">
                    <a:moveTo>
                      <a:pt x="99" y="1"/>
                    </a:moveTo>
                    <a:cubicBezTo>
                      <a:pt x="87" y="1"/>
                      <a:pt x="76" y="4"/>
                      <a:pt x="69" y="10"/>
                    </a:cubicBezTo>
                    <a:cubicBezTo>
                      <a:pt x="24" y="56"/>
                      <a:pt x="1" y="102"/>
                      <a:pt x="47" y="147"/>
                    </a:cubicBezTo>
                    <a:cubicBezTo>
                      <a:pt x="298" y="535"/>
                      <a:pt x="640" y="832"/>
                      <a:pt x="1028" y="1083"/>
                    </a:cubicBezTo>
                    <a:cubicBezTo>
                      <a:pt x="1393" y="1334"/>
                      <a:pt x="1827" y="1517"/>
                      <a:pt x="2283" y="1608"/>
                    </a:cubicBezTo>
                    <a:cubicBezTo>
                      <a:pt x="2546" y="1663"/>
                      <a:pt x="2825" y="1694"/>
                      <a:pt x="3101" y="1694"/>
                    </a:cubicBezTo>
                    <a:cubicBezTo>
                      <a:pt x="3281" y="1694"/>
                      <a:pt x="3459" y="1681"/>
                      <a:pt x="3630" y="1654"/>
                    </a:cubicBezTo>
                    <a:cubicBezTo>
                      <a:pt x="4087" y="1585"/>
                      <a:pt x="4520" y="1403"/>
                      <a:pt x="4908" y="1220"/>
                    </a:cubicBezTo>
                    <a:cubicBezTo>
                      <a:pt x="4954" y="1197"/>
                      <a:pt x="4977" y="1129"/>
                      <a:pt x="4954" y="1083"/>
                    </a:cubicBezTo>
                    <a:cubicBezTo>
                      <a:pt x="4937" y="1050"/>
                      <a:pt x="4908" y="1029"/>
                      <a:pt x="4876" y="1029"/>
                    </a:cubicBezTo>
                    <a:cubicBezTo>
                      <a:pt x="4864" y="1029"/>
                      <a:pt x="4852" y="1031"/>
                      <a:pt x="4840" y="1038"/>
                    </a:cubicBezTo>
                    <a:lnTo>
                      <a:pt x="4817" y="1038"/>
                    </a:lnTo>
                    <a:cubicBezTo>
                      <a:pt x="4429" y="1175"/>
                      <a:pt x="4018" y="1289"/>
                      <a:pt x="3584" y="1334"/>
                    </a:cubicBezTo>
                    <a:cubicBezTo>
                      <a:pt x="3474" y="1347"/>
                      <a:pt x="3364" y="1352"/>
                      <a:pt x="3254" y="1352"/>
                    </a:cubicBezTo>
                    <a:cubicBezTo>
                      <a:pt x="2953" y="1352"/>
                      <a:pt x="2653" y="1310"/>
                      <a:pt x="2352" y="1243"/>
                    </a:cubicBezTo>
                    <a:cubicBezTo>
                      <a:pt x="1553" y="1060"/>
                      <a:pt x="800" y="604"/>
                      <a:pt x="184" y="33"/>
                    </a:cubicBezTo>
                    <a:cubicBezTo>
                      <a:pt x="167" y="17"/>
                      <a:pt x="128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552;p59"/>
              <p:cNvSpPr/>
              <p:nvPr/>
            </p:nvSpPr>
            <p:spPr>
              <a:xfrm>
                <a:off x="7331360" y="2923183"/>
                <a:ext cx="57509" cy="17566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802" extrusionOk="0"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40"/>
                      <a:pt x="1" y="63"/>
                      <a:pt x="24" y="86"/>
                    </a:cubicBezTo>
                    <a:cubicBezTo>
                      <a:pt x="320" y="428"/>
                      <a:pt x="777" y="657"/>
                      <a:pt x="1211" y="748"/>
                    </a:cubicBezTo>
                    <a:cubicBezTo>
                      <a:pt x="1386" y="783"/>
                      <a:pt x="1566" y="801"/>
                      <a:pt x="1744" y="801"/>
                    </a:cubicBezTo>
                    <a:cubicBezTo>
                      <a:pt x="2030" y="801"/>
                      <a:pt x="2313" y="755"/>
                      <a:pt x="2580" y="657"/>
                    </a:cubicBezTo>
                    <a:cubicBezTo>
                      <a:pt x="2603" y="634"/>
                      <a:pt x="2626" y="611"/>
                      <a:pt x="2603" y="588"/>
                    </a:cubicBezTo>
                    <a:cubicBezTo>
                      <a:pt x="2603" y="542"/>
                      <a:pt x="2580" y="542"/>
                      <a:pt x="2534" y="542"/>
                    </a:cubicBezTo>
                    <a:cubicBezTo>
                      <a:pt x="2318" y="603"/>
                      <a:pt x="2088" y="631"/>
                      <a:pt x="1859" y="631"/>
                    </a:cubicBezTo>
                    <a:cubicBezTo>
                      <a:pt x="1654" y="631"/>
                      <a:pt x="1450" y="608"/>
                      <a:pt x="1256" y="565"/>
                    </a:cubicBezTo>
                    <a:cubicBezTo>
                      <a:pt x="845" y="474"/>
                      <a:pt x="457" y="269"/>
                      <a:pt x="92" y="17"/>
                    </a:cubicBezTo>
                    <a:cubicBezTo>
                      <a:pt x="81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553;p59"/>
              <p:cNvSpPr/>
              <p:nvPr/>
            </p:nvSpPr>
            <p:spPr>
              <a:xfrm>
                <a:off x="7033203" y="2532801"/>
                <a:ext cx="198195" cy="14902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6804" extrusionOk="0">
                    <a:moveTo>
                      <a:pt x="6032" y="0"/>
                    </a:moveTo>
                    <a:cubicBezTo>
                      <a:pt x="3658" y="0"/>
                      <a:pt x="399" y="5356"/>
                      <a:pt x="399" y="5356"/>
                    </a:cubicBezTo>
                    <a:cubicBezTo>
                      <a:pt x="0" y="6455"/>
                      <a:pt x="364" y="6804"/>
                      <a:pt x="970" y="6804"/>
                    </a:cubicBezTo>
                    <a:cubicBezTo>
                      <a:pt x="1788" y="6804"/>
                      <a:pt x="3048" y="6169"/>
                      <a:pt x="3480" y="5881"/>
                    </a:cubicBezTo>
                    <a:cubicBezTo>
                      <a:pt x="4234" y="5379"/>
                      <a:pt x="9050" y="1362"/>
                      <a:pt x="6676" y="152"/>
                    </a:cubicBezTo>
                    <a:cubicBezTo>
                      <a:pt x="6471" y="48"/>
                      <a:pt x="6255" y="0"/>
                      <a:pt x="60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554;p59"/>
              <p:cNvSpPr/>
              <p:nvPr/>
            </p:nvSpPr>
            <p:spPr>
              <a:xfrm>
                <a:off x="7459830" y="2519287"/>
                <a:ext cx="214357" cy="131218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5991" extrusionOk="0">
                    <a:moveTo>
                      <a:pt x="3023" y="0"/>
                    </a:moveTo>
                    <a:cubicBezTo>
                      <a:pt x="2702" y="0"/>
                      <a:pt x="2405" y="82"/>
                      <a:pt x="2147" y="267"/>
                    </a:cubicBezTo>
                    <a:cubicBezTo>
                      <a:pt x="1" y="1819"/>
                      <a:pt x="5365" y="5060"/>
                      <a:pt x="6187" y="5448"/>
                    </a:cubicBezTo>
                    <a:cubicBezTo>
                      <a:pt x="6601" y="5632"/>
                      <a:pt x="7682" y="5990"/>
                      <a:pt x="8483" y="5990"/>
                    </a:cubicBezTo>
                    <a:cubicBezTo>
                      <a:pt x="9271" y="5990"/>
                      <a:pt x="9788" y="5644"/>
                      <a:pt x="9131" y="4444"/>
                    </a:cubicBezTo>
                    <a:cubicBezTo>
                      <a:pt x="9131" y="4444"/>
                      <a:pt x="5396" y="0"/>
                      <a:pt x="3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555;p59"/>
              <p:cNvSpPr/>
              <p:nvPr/>
            </p:nvSpPr>
            <p:spPr>
              <a:xfrm>
                <a:off x="7345355" y="2649604"/>
                <a:ext cx="102010" cy="222179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10144" extrusionOk="0">
                    <a:moveTo>
                      <a:pt x="321" y="0"/>
                    </a:moveTo>
                    <a:cubicBezTo>
                      <a:pt x="275" y="0"/>
                      <a:pt x="229" y="46"/>
                      <a:pt x="229" y="69"/>
                    </a:cubicBezTo>
                    <a:cubicBezTo>
                      <a:pt x="92" y="1347"/>
                      <a:pt x="1" y="2648"/>
                      <a:pt x="24" y="3926"/>
                    </a:cubicBezTo>
                    <a:cubicBezTo>
                      <a:pt x="47" y="4588"/>
                      <a:pt x="92" y="5227"/>
                      <a:pt x="252" y="5889"/>
                    </a:cubicBezTo>
                    <a:cubicBezTo>
                      <a:pt x="298" y="6049"/>
                      <a:pt x="343" y="6209"/>
                      <a:pt x="435" y="6369"/>
                    </a:cubicBezTo>
                    <a:cubicBezTo>
                      <a:pt x="526" y="6528"/>
                      <a:pt x="663" y="6711"/>
                      <a:pt x="914" y="6757"/>
                    </a:cubicBezTo>
                    <a:cubicBezTo>
                      <a:pt x="975" y="6764"/>
                      <a:pt x="1035" y="6767"/>
                      <a:pt x="1093" y="6767"/>
                    </a:cubicBezTo>
                    <a:cubicBezTo>
                      <a:pt x="1408" y="6767"/>
                      <a:pt x="1691" y="6674"/>
                      <a:pt x="1941" y="6597"/>
                    </a:cubicBezTo>
                    <a:cubicBezTo>
                      <a:pt x="2261" y="6483"/>
                      <a:pt x="2557" y="6346"/>
                      <a:pt x="2831" y="6254"/>
                    </a:cubicBezTo>
                    <a:cubicBezTo>
                      <a:pt x="3046" y="6172"/>
                      <a:pt x="3261" y="6113"/>
                      <a:pt x="3459" y="6113"/>
                    </a:cubicBezTo>
                    <a:cubicBezTo>
                      <a:pt x="3534" y="6113"/>
                      <a:pt x="3607" y="6121"/>
                      <a:pt x="3676" y="6140"/>
                    </a:cubicBezTo>
                    <a:cubicBezTo>
                      <a:pt x="3904" y="6209"/>
                      <a:pt x="4064" y="6437"/>
                      <a:pt x="4178" y="6711"/>
                    </a:cubicBezTo>
                    <a:cubicBezTo>
                      <a:pt x="4201" y="6848"/>
                      <a:pt x="4269" y="7008"/>
                      <a:pt x="4292" y="7145"/>
                    </a:cubicBezTo>
                    <a:lnTo>
                      <a:pt x="4315" y="7373"/>
                    </a:lnTo>
                    <a:cubicBezTo>
                      <a:pt x="4315" y="7441"/>
                      <a:pt x="4315" y="7510"/>
                      <a:pt x="4315" y="7578"/>
                    </a:cubicBezTo>
                    <a:cubicBezTo>
                      <a:pt x="4315" y="7738"/>
                      <a:pt x="4246" y="7875"/>
                      <a:pt x="4224" y="8012"/>
                    </a:cubicBezTo>
                    <a:cubicBezTo>
                      <a:pt x="4155" y="8149"/>
                      <a:pt x="4110" y="8286"/>
                      <a:pt x="4018" y="8400"/>
                    </a:cubicBezTo>
                    <a:cubicBezTo>
                      <a:pt x="3881" y="8674"/>
                      <a:pt x="3653" y="8879"/>
                      <a:pt x="3402" y="9085"/>
                    </a:cubicBezTo>
                    <a:cubicBezTo>
                      <a:pt x="2945" y="9473"/>
                      <a:pt x="2375" y="9769"/>
                      <a:pt x="1781" y="9998"/>
                    </a:cubicBezTo>
                    <a:lnTo>
                      <a:pt x="1759" y="9998"/>
                    </a:lnTo>
                    <a:cubicBezTo>
                      <a:pt x="1736" y="9998"/>
                      <a:pt x="1713" y="10043"/>
                      <a:pt x="1713" y="10089"/>
                    </a:cubicBezTo>
                    <a:cubicBezTo>
                      <a:pt x="1730" y="10122"/>
                      <a:pt x="1759" y="10144"/>
                      <a:pt x="1782" y="10144"/>
                    </a:cubicBezTo>
                    <a:cubicBezTo>
                      <a:pt x="1790" y="10144"/>
                      <a:pt x="1798" y="10141"/>
                      <a:pt x="1804" y="10135"/>
                    </a:cubicBezTo>
                    <a:cubicBezTo>
                      <a:pt x="2443" y="9952"/>
                      <a:pt x="3037" y="9678"/>
                      <a:pt x="3585" y="9290"/>
                    </a:cubicBezTo>
                    <a:cubicBezTo>
                      <a:pt x="3836" y="9085"/>
                      <a:pt x="4087" y="8856"/>
                      <a:pt x="4269" y="8583"/>
                    </a:cubicBezTo>
                    <a:cubicBezTo>
                      <a:pt x="4383" y="8446"/>
                      <a:pt x="4452" y="8263"/>
                      <a:pt x="4520" y="8126"/>
                    </a:cubicBezTo>
                    <a:cubicBezTo>
                      <a:pt x="4566" y="7943"/>
                      <a:pt x="4635" y="7784"/>
                      <a:pt x="4635" y="7601"/>
                    </a:cubicBezTo>
                    <a:cubicBezTo>
                      <a:pt x="4635" y="7533"/>
                      <a:pt x="4657" y="7441"/>
                      <a:pt x="4657" y="7350"/>
                    </a:cubicBezTo>
                    <a:lnTo>
                      <a:pt x="4635" y="7099"/>
                    </a:lnTo>
                    <a:cubicBezTo>
                      <a:pt x="4612" y="6916"/>
                      <a:pt x="4543" y="6757"/>
                      <a:pt x="4498" y="6597"/>
                    </a:cubicBezTo>
                    <a:cubicBezTo>
                      <a:pt x="4429" y="6437"/>
                      <a:pt x="4383" y="6254"/>
                      <a:pt x="4246" y="6117"/>
                    </a:cubicBezTo>
                    <a:cubicBezTo>
                      <a:pt x="4224" y="6072"/>
                      <a:pt x="4178" y="6049"/>
                      <a:pt x="4155" y="6003"/>
                    </a:cubicBezTo>
                    <a:lnTo>
                      <a:pt x="4041" y="5912"/>
                    </a:lnTo>
                    <a:cubicBezTo>
                      <a:pt x="3950" y="5866"/>
                      <a:pt x="3858" y="5821"/>
                      <a:pt x="3767" y="5798"/>
                    </a:cubicBezTo>
                    <a:cubicBezTo>
                      <a:pt x="3651" y="5764"/>
                      <a:pt x="3539" y="5750"/>
                      <a:pt x="3430" y="5750"/>
                    </a:cubicBezTo>
                    <a:cubicBezTo>
                      <a:pt x="3176" y="5750"/>
                      <a:pt x="2941" y="5825"/>
                      <a:pt x="2717" y="5889"/>
                    </a:cubicBezTo>
                    <a:cubicBezTo>
                      <a:pt x="2398" y="6003"/>
                      <a:pt x="2101" y="6117"/>
                      <a:pt x="1827" y="6232"/>
                    </a:cubicBezTo>
                    <a:cubicBezTo>
                      <a:pt x="1584" y="6325"/>
                      <a:pt x="1340" y="6403"/>
                      <a:pt x="1122" y="6403"/>
                    </a:cubicBezTo>
                    <a:cubicBezTo>
                      <a:pt x="1074" y="6403"/>
                      <a:pt x="1028" y="6400"/>
                      <a:pt x="982" y="6391"/>
                    </a:cubicBezTo>
                    <a:cubicBezTo>
                      <a:pt x="914" y="6391"/>
                      <a:pt x="823" y="6323"/>
                      <a:pt x="754" y="6186"/>
                    </a:cubicBezTo>
                    <a:cubicBezTo>
                      <a:pt x="686" y="6072"/>
                      <a:pt x="640" y="5935"/>
                      <a:pt x="594" y="5798"/>
                    </a:cubicBezTo>
                    <a:cubicBezTo>
                      <a:pt x="435" y="5204"/>
                      <a:pt x="389" y="4565"/>
                      <a:pt x="366" y="3926"/>
                    </a:cubicBezTo>
                    <a:cubicBezTo>
                      <a:pt x="321" y="3287"/>
                      <a:pt x="321" y="2648"/>
                      <a:pt x="321" y="2009"/>
                    </a:cubicBezTo>
                    <a:cubicBezTo>
                      <a:pt x="321" y="1370"/>
                      <a:pt x="343" y="731"/>
                      <a:pt x="389" y="92"/>
                    </a:cubicBezTo>
                    <a:cubicBezTo>
                      <a:pt x="389" y="46"/>
                      <a:pt x="343" y="23"/>
                      <a:pt x="3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556;p59"/>
              <p:cNvSpPr/>
              <p:nvPr/>
            </p:nvSpPr>
            <p:spPr>
              <a:xfrm>
                <a:off x="7536833" y="3351324"/>
                <a:ext cx="394923" cy="443767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58" y="1"/>
                    </a:moveTo>
                    <a:cubicBezTo>
                      <a:pt x="3645" y="1"/>
                      <a:pt x="3021" y="150"/>
                      <a:pt x="2442" y="464"/>
                    </a:cubicBezTo>
                    <a:cubicBezTo>
                      <a:pt x="662" y="1446"/>
                      <a:pt x="0" y="3660"/>
                      <a:pt x="1004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0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5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5" y="465"/>
                      <a:pt x="5338" y="1"/>
                      <a:pt x="4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557;p59"/>
              <p:cNvSpPr/>
              <p:nvPr/>
            </p:nvSpPr>
            <p:spPr>
              <a:xfrm>
                <a:off x="7485826" y="3282727"/>
                <a:ext cx="197472" cy="183433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1" y="4"/>
                      <a:pt x="6141" y="13"/>
                    </a:cubicBezTo>
                    <a:cubicBezTo>
                      <a:pt x="5502" y="310"/>
                      <a:pt x="5662" y="1885"/>
                      <a:pt x="5662" y="1885"/>
                    </a:cubicBezTo>
                    <a:cubicBezTo>
                      <a:pt x="5662" y="1885"/>
                      <a:pt x="4228" y="1647"/>
                      <a:pt x="2939" y="1647"/>
                    </a:cubicBezTo>
                    <a:cubicBezTo>
                      <a:pt x="2151" y="1647"/>
                      <a:pt x="1417" y="1736"/>
                      <a:pt x="1096" y="2021"/>
                    </a:cubicBezTo>
                    <a:cubicBezTo>
                      <a:pt x="206" y="2843"/>
                      <a:pt x="1005" y="3596"/>
                      <a:pt x="1005" y="3596"/>
                    </a:cubicBezTo>
                    <a:cubicBezTo>
                      <a:pt x="1005" y="3596"/>
                      <a:pt x="1" y="4258"/>
                      <a:pt x="891" y="5445"/>
                    </a:cubicBezTo>
                    <a:cubicBezTo>
                      <a:pt x="891" y="5445"/>
                      <a:pt x="24" y="6427"/>
                      <a:pt x="1051" y="7226"/>
                    </a:cubicBezTo>
                    <a:cubicBezTo>
                      <a:pt x="2288" y="8163"/>
                      <a:pt x="3333" y="8375"/>
                      <a:pt x="4026" y="8375"/>
                    </a:cubicBezTo>
                    <a:cubicBezTo>
                      <a:pt x="4599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918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558;p59"/>
              <p:cNvSpPr/>
              <p:nvPr/>
            </p:nvSpPr>
            <p:spPr>
              <a:xfrm>
                <a:off x="7542812" y="3330430"/>
                <a:ext cx="190990" cy="176556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8061" extrusionOk="0">
                    <a:moveTo>
                      <a:pt x="4348" y="1"/>
                    </a:moveTo>
                    <a:cubicBezTo>
                      <a:pt x="3724" y="1"/>
                      <a:pt x="3093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2352" y="8061"/>
                    </a:lnTo>
                    <a:cubicBezTo>
                      <a:pt x="4087" y="7467"/>
                      <a:pt x="6871" y="6075"/>
                      <a:pt x="8720" y="3107"/>
                    </a:cubicBezTo>
                    <a:lnTo>
                      <a:pt x="7305" y="1373"/>
                    </a:lnTo>
                    <a:cubicBezTo>
                      <a:pt x="6558" y="494"/>
                      <a:pt x="5464" y="1"/>
                      <a:pt x="4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559;p59"/>
              <p:cNvSpPr/>
              <p:nvPr/>
            </p:nvSpPr>
            <p:spPr>
              <a:xfrm>
                <a:off x="7594301" y="3398479"/>
                <a:ext cx="354451" cy="396632"/>
              </a:xfrm>
              <a:custGeom>
                <a:avLst/>
                <a:gdLst/>
                <a:ahLst/>
                <a:cxnLst/>
                <a:rect l="l" t="t" r="r" b="b"/>
                <a:pathLst>
                  <a:path w="16185" h="18109" extrusionOk="0">
                    <a:moveTo>
                      <a:pt x="6369" y="0"/>
                    </a:moveTo>
                    <a:cubicBezTo>
                      <a:pt x="4520" y="2968"/>
                      <a:pt x="1736" y="4360"/>
                      <a:pt x="1" y="4954"/>
                    </a:cubicBezTo>
                    <a:lnTo>
                      <a:pt x="5821" y="15453"/>
                    </a:lnTo>
                    <a:cubicBezTo>
                      <a:pt x="5981" y="15704"/>
                      <a:pt x="6164" y="15978"/>
                      <a:pt x="6369" y="16229"/>
                    </a:cubicBezTo>
                    <a:cubicBezTo>
                      <a:pt x="7393" y="17470"/>
                      <a:pt x="8875" y="18109"/>
                      <a:pt x="10367" y="18109"/>
                    </a:cubicBezTo>
                    <a:cubicBezTo>
                      <a:pt x="11536" y="18109"/>
                      <a:pt x="12710" y="17716"/>
                      <a:pt x="13673" y="16914"/>
                    </a:cubicBezTo>
                    <a:cubicBezTo>
                      <a:pt x="15887" y="15088"/>
                      <a:pt x="16184" y="11801"/>
                      <a:pt x="14358" y="9610"/>
                    </a:cubicBezTo>
                    <a:lnTo>
                      <a:pt x="6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560;p59"/>
              <p:cNvSpPr/>
              <p:nvPr/>
            </p:nvSpPr>
            <p:spPr>
              <a:xfrm>
                <a:off x="7490338" y="3258700"/>
                <a:ext cx="202969" cy="192216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38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890" y="5698"/>
                    </a:cubicBezTo>
                    <a:cubicBezTo>
                      <a:pt x="890" y="5698"/>
                      <a:pt x="23" y="6725"/>
                      <a:pt x="1073" y="7569"/>
                    </a:cubicBezTo>
                    <a:cubicBezTo>
                      <a:pt x="2329" y="8552"/>
                      <a:pt x="3402" y="8775"/>
                      <a:pt x="4119" y="8775"/>
                    </a:cubicBezTo>
                    <a:cubicBezTo>
                      <a:pt x="4718" y="8775"/>
                      <a:pt x="5068" y="8619"/>
                      <a:pt x="5068" y="8619"/>
                    </a:cubicBezTo>
                    <a:lnTo>
                      <a:pt x="9267" y="4168"/>
                    </a:lnTo>
                    <a:cubicBezTo>
                      <a:pt x="9267" y="4168"/>
                      <a:pt x="7108" y="0"/>
                      <a:pt x="6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561;p59"/>
              <p:cNvSpPr/>
              <p:nvPr/>
            </p:nvSpPr>
            <p:spPr>
              <a:xfrm>
                <a:off x="7732779" y="3397472"/>
                <a:ext cx="165980" cy="205993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9405" extrusionOk="0">
                    <a:moveTo>
                      <a:pt x="115" y="1"/>
                    </a:moveTo>
                    <a:lnTo>
                      <a:pt x="1" y="115"/>
                    </a:lnTo>
                    <a:cubicBezTo>
                      <a:pt x="594" y="891"/>
                      <a:pt x="1210" y="1667"/>
                      <a:pt x="1849" y="2443"/>
                    </a:cubicBezTo>
                    <a:lnTo>
                      <a:pt x="3721" y="4748"/>
                    </a:lnTo>
                    <a:lnTo>
                      <a:pt x="5593" y="7077"/>
                    </a:lnTo>
                    <a:cubicBezTo>
                      <a:pt x="6209" y="7853"/>
                      <a:pt x="6825" y="8629"/>
                      <a:pt x="7442" y="9405"/>
                    </a:cubicBezTo>
                    <a:lnTo>
                      <a:pt x="7579" y="9314"/>
                    </a:lnTo>
                    <a:cubicBezTo>
                      <a:pt x="6460" y="7647"/>
                      <a:pt x="5250" y="6072"/>
                      <a:pt x="4018" y="4520"/>
                    </a:cubicBezTo>
                    <a:cubicBezTo>
                      <a:pt x="3402" y="3744"/>
                      <a:pt x="2740" y="2991"/>
                      <a:pt x="2101" y="2215"/>
                    </a:cubicBezTo>
                    <a:cubicBezTo>
                      <a:pt x="1461" y="1462"/>
                      <a:pt x="799" y="708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562;p59"/>
              <p:cNvSpPr/>
              <p:nvPr/>
            </p:nvSpPr>
            <p:spPr>
              <a:xfrm>
                <a:off x="7027443" y="3137188"/>
                <a:ext cx="248455" cy="65319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308" y="545"/>
                      <a:pt x="2711" y="1475"/>
                      <a:pt x="3072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501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28" y="6612"/>
                      <a:pt x="6574" y="7731"/>
                    </a:cubicBezTo>
                    <a:cubicBezTo>
                      <a:pt x="6619" y="8849"/>
                      <a:pt x="6574" y="10013"/>
                      <a:pt x="6482" y="11177"/>
                    </a:cubicBezTo>
                    <a:cubicBezTo>
                      <a:pt x="6437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47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78" y="22156"/>
                      <a:pt x="2808" y="23229"/>
                      <a:pt x="2214" y="24279"/>
                    </a:cubicBezTo>
                    <a:cubicBezTo>
                      <a:pt x="1940" y="24804"/>
                      <a:pt x="1621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34" y="29255"/>
                    </a:cubicBezTo>
                    <a:cubicBezTo>
                      <a:pt x="719" y="29630"/>
                      <a:pt x="1135" y="29822"/>
                      <a:pt x="1560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72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90" y="26881"/>
                      <a:pt x="5296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65" y="15628"/>
                    </a:cubicBezTo>
                    <a:lnTo>
                      <a:pt x="11048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39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563;p59"/>
              <p:cNvSpPr/>
              <p:nvPr/>
            </p:nvSpPr>
            <p:spPr>
              <a:xfrm>
                <a:off x="7011434" y="3137188"/>
                <a:ext cx="248455" cy="65319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7" y="35"/>
                      <a:pt x="5045" y="130"/>
                    </a:cubicBezTo>
                    <a:cubicBezTo>
                      <a:pt x="3309" y="545"/>
                      <a:pt x="2712" y="1475"/>
                      <a:pt x="3073" y="1475"/>
                    </a:cubicBezTo>
                    <a:cubicBezTo>
                      <a:pt x="3149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40" y="1819"/>
                    </a:cubicBezTo>
                    <a:cubicBezTo>
                      <a:pt x="5159" y="2047"/>
                      <a:pt x="5502" y="2709"/>
                      <a:pt x="5684" y="3143"/>
                    </a:cubicBezTo>
                    <a:cubicBezTo>
                      <a:pt x="5867" y="3576"/>
                      <a:pt x="6027" y="4033"/>
                      <a:pt x="6164" y="4535"/>
                    </a:cubicBezTo>
                    <a:cubicBezTo>
                      <a:pt x="6415" y="5517"/>
                      <a:pt x="6529" y="6612"/>
                      <a:pt x="6574" y="7731"/>
                    </a:cubicBezTo>
                    <a:cubicBezTo>
                      <a:pt x="6620" y="8849"/>
                      <a:pt x="6574" y="10013"/>
                      <a:pt x="6483" y="11177"/>
                    </a:cubicBezTo>
                    <a:cubicBezTo>
                      <a:pt x="6437" y="11771"/>
                      <a:pt x="6392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7" y="14898"/>
                      <a:pt x="6004" y="15035"/>
                    </a:cubicBezTo>
                    <a:lnTo>
                      <a:pt x="5912" y="15446"/>
                    </a:lnTo>
                    <a:cubicBezTo>
                      <a:pt x="5844" y="15697"/>
                      <a:pt x="5798" y="15971"/>
                      <a:pt x="5730" y="16244"/>
                    </a:cubicBezTo>
                    <a:cubicBezTo>
                      <a:pt x="5547" y="16792"/>
                      <a:pt x="5410" y="17340"/>
                      <a:pt x="5205" y="17865"/>
                    </a:cubicBezTo>
                    <a:cubicBezTo>
                      <a:pt x="4840" y="18938"/>
                      <a:pt x="4360" y="20011"/>
                      <a:pt x="3858" y="21083"/>
                    </a:cubicBezTo>
                    <a:cubicBezTo>
                      <a:pt x="3379" y="22156"/>
                      <a:pt x="2808" y="23229"/>
                      <a:pt x="2215" y="24279"/>
                    </a:cubicBezTo>
                    <a:cubicBezTo>
                      <a:pt x="1941" y="24804"/>
                      <a:pt x="1621" y="25329"/>
                      <a:pt x="1302" y="25854"/>
                    </a:cubicBezTo>
                    <a:lnTo>
                      <a:pt x="389" y="27383"/>
                    </a:lnTo>
                    <a:lnTo>
                      <a:pt x="320" y="27475"/>
                    </a:lnTo>
                    <a:cubicBezTo>
                      <a:pt x="1" y="28022"/>
                      <a:pt x="23" y="28730"/>
                      <a:pt x="434" y="29255"/>
                    </a:cubicBezTo>
                    <a:cubicBezTo>
                      <a:pt x="719" y="29630"/>
                      <a:pt x="1136" y="29822"/>
                      <a:pt x="1560" y="29822"/>
                    </a:cubicBezTo>
                    <a:cubicBezTo>
                      <a:pt x="1884" y="29822"/>
                      <a:pt x="2212" y="29710"/>
                      <a:pt x="2489" y="29483"/>
                    </a:cubicBezTo>
                    <a:cubicBezTo>
                      <a:pt x="3036" y="29027"/>
                      <a:pt x="3493" y="28593"/>
                      <a:pt x="3972" y="28114"/>
                    </a:cubicBezTo>
                    <a:cubicBezTo>
                      <a:pt x="4201" y="27885"/>
                      <a:pt x="4429" y="27634"/>
                      <a:pt x="4634" y="27383"/>
                    </a:cubicBezTo>
                    <a:cubicBezTo>
                      <a:pt x="4862" y="27132"/>
                      <a:pt x="5091" y="26881"/>
                      <a:pt x="5296" y="26630"/>
                    </a:cubicBezTo>
                    <a:cubicBezTo>
                      <a:pt x="6164" y="25626"/>
                      <a:pt x="6962" y="24553"/>
                      <a:pt x="7670" y="23389"/>
                    </a:cubicBezTo>
                    <a:cubicBezTo>
                      <a:pt x="8378" y="22248"/>
                      <a:pt x="9062" y="21038"/>
                      <a:pt x="9587" y="19737"/>
                    </a:cubicBezTo>
                    <a:cubicBezTo>
                      <a:pt x="9884" y="19098"/>
                      <a:pt x="10089" y="18413"/>
                      <a:pt x="10318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7" y="15993"/>
                      <a:pt x="10820" y="15811"/>
                      <a:pt x="10866" y="15628"/>
                    </a:cubicBezTo>
                    <a:lnTo>
                      <a:pt x="11048" y="14533"/>
                    </a:lnTo>
                    <a:cubicBezTo>
                      <a:pt x="11094" y="14190"/>
                      <a:pt x="11139" y="13848"/>
                      <a:pt x="11162" y="13528"/>
                    </a:cubicBezTo>
                    <a:cubicBezTo>
                      <a:pt x="11254" y="12844"/>
                      <a:pt x="11276" y="12136"/>
                      <a:pt x="11322" y="11451"/>
                    </a:cubicBezTo>
                    <a:cubicBezTo>
                      <a:pt x="11345" y="10059"/>
                      <a:pt x="11299" y="8644"/>
                      <a:pt x="11094" y="7228"/>
                    </a:cubicBezTo>
                    <a:cubicBezTo>
                      <a:pt x="10866" y="5791"/>
                      <a:pt x="10477" y="4353"/>
                      <a:pt x="9793" y="2960"/>
                    </a:cubicBezTo>
                    <a:cubicBezTo>
                      <a:pt x="9450" y="2275"/>
                      <a:pt x="9039" y="1613"/>
                      <a:pt x="8537" y="997"/>
                    </a:cubicBezTo>
                    <a:cubicBezTo>
                      <a:pt x="8332" y="700"/>
                      <a:pt x="7898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564;p59"/>
              <p:cNvSpPr/>
              <p:nvPr/>
            </p:nvSpPr>
            <p:spPr>
              <a:xfrm>
                <a:off x="7099913" y="3308987"/>
                <a:ext cx="451403" cy="563442"/>
              </a:xfrm>
              <a:custGeom>
                <a:avLst/>
                <a:gdLst/>
                <a:ahLst/>
                <a:cxnLst/>
                <a:rect l="l" t="t" r="r" b="b"/>
                <a:pathLst>
                  <a:path w="20612" h="25725" extrusionOk="0">
                    <a:moveTo>
                      <a:pt x="16161" y="1"/>
                    </a:moveTo>
                    <a:lnTo>
                      <a:pt x="1" y="1987"/>
                    </a:lnTo>
                    <a:lnTo>
                      <a:pt x="2900" y="25725"/>
                    </a:lnTo>
                    <a:lnTo>
                      <a:pt x="20612" y="24812"/>
                    </a:lnTo>
                    <a:lnTo>
                      <a:pt x="161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565;p59"/>
              <p:cNvSpPr/>
              <p:nvPr/>
            </p:nvSpPr>
            <p:spPr>
              <a:xfrm>
                <a:off x="7123412" y="3285487"/>
                <a:ext cx="453899" cy="576452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6319" extrusionOk="0">
                    <a:moveTo>
                      <a:pt x="18169" y="1"/>
                    </a:moveTo>
                    <a:lnTo>
                      <a:pt x="1" y="2808"/>
                    </a:lnTo>
                    <a:lnTo>
                      <a:pt x="2557" y="26319"/>
                    </a:lnTo>
                    <a:lnTo>
                      <a:pt x="20726" y="24858"/>
                    </a:lnTo>
                    <a:lnTo>
                      <a:pt x="181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566;p59"/>
              <p:cNvSpPr/>
              <p:nvPr/>
            </p:nvSpPr>
            <p:spPr>
              <a:xfrm>
                <a:off x="7104424" y="3279004"/>
                <a:ext cx="453899" cy="591937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7026" extrusionOk="0">
                    <a:moveTo>
                      <a:pt x="17507" y="0"/>
                    </a:moveTo>
                    <a:lnTo>
                      <a:pt x="0" y="3310"/>
                    </a:lnTo>
                    <a:lnTo>
                      <a:pt x="3310" y="27025"/>
                    </a:lnTo>
                    <a:lnTo>
                      <a:pt x="20726" y="25587"/>
                    </a:lnTo>
                    <a:lnTo>
                      <a:pt x="17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567;p59"/>
              <p:cNvSpPr/>
              <p:nvPr/>
            </p:nvSpPr>
            <p:spPr>
              <a:xfrm>
                <a:off x="7146408" y="3293459"/>
                <a:ext cx="456900" cy="561142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25620" extrusionOk="0">
                    <a:moveTo>
                      <a:pt x="17417" y="0"/>
                    </a:moveTo>
                    <a:cubicBezTo>
                      <a:pt x="17401" y="0"/>
                      <a:pt x="17386" y="1"/>
                      <a:pt x="17371" y="2"/>
                    </a:cubicBezTo>
                    <a:lnTo>
                      <a:pt x="274" y="2193"/>
                    </a:lnTo>
                    <a:cubicBezTo>
                      <a:pt x="1" y="2239"/>
                      <a:pt x="252" y="2444"/>
                      <a:pt x="274" y="2718"/>
                    </a:cubicBezTo>
                    <a:lnTo>
                      <a:pt x="3196" y="25224"/>
                    </a:lnTo>
                    <a:cubicBezTo>
                      <a:pt x="3237" y="25449"/>
                      <a:pt x="3058" y="25619"/>
                      <a:pt x="3201" y="25619"/>
                    </a:cubicBezTo>
                    <a:cubicBezTo>
                      <a:pt x="3218" y="25619"/>
                      <a:pt x="3238" y="25617"/>
                      <a:pt x="3265" y="25612"/>
                    </a:cubicBezTo>
                    <a:lnTo>
                      <a:pt x="20429" y="23467"/>
                    </a:lnTo>
                    <a:cubicBezTo>
                      <a:pt x="20680" y="23421"/>
                      <a:pt x="20863" y="23193"/>
                      <a:pt x="20840" y="22919"/>
                    </a:cubicBezTo>
                    <a:lnTo>
                      <a:pt x="17918" y="413"/>
                    </a:lnTo>
                    <a:cubicBezTo>
                      <a:pt x="17875" y="176"/>
                      <a:pt x="17670" y="0"/>
                      <a:pt x="17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568;p59"/>
              <p:cNvSpPr/>
              <p:nvPr/>
            </p:nvSpPr>
            <p:spPr>
              <a:xfrm>
                <a:off x="7368985" y="3401962"/>
                <a:ext cx="98879" cy="95429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4357" extrusionOk="0">
                    <a:moveTo>
                      <a:pt x="2509" y="1"/>
                    </a:moveTo>
                    <a:cubicBezTo>
                      <a:pt x="2409" y="1"/>
                      <a:pt x="2307" y="45"/>
                      <a:pt x="2232" y="138"/>
                    </a:cubicBezTo>
                    <a:lnTo>
                      <a:pt x="1684" y="869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9"/>
                      <a:pt x="1387" y="1006"/>
                    </a:cubicBezTo>
                    <a:lnTo>
                      <a:pt x="451" y="983"/>
                    </a:lnTo>
                    <a:cubicBezTo>
                      <a:pt x="442" y="982"/>
                      <a:pt x="433" y="982"/>
                      <a:pt x="424" y="982"/>
                    </a:cubicBezTo>
                    <a:cubicBezTo>
                      <a:pt x="165" y="982"/>
                      <a:pt x="0" y="1288"/>
                      <a:pt x="155" y="1531"/>
                    </a:cubicBezTo>
                    <a:lnTo>
                      <a:pt x="702" y="2284"/>
                    </a:lnTo>
                    <a:cubicBezTo>
                      <a:pt x="771" y="2375"/>
                      <a:pt x="771" y="2489"/>
                      <a:pt x="748" y="2603"/>
                    </a:cubicBezTo>
                    <a:lnTo>
                      <a:pt x="428" y="3471"/>
                    </a:lnTo>
                    <a:cubicBezTo>
                      <a:pt x="327" y="3714"/>
                      <a:pt x="513" y="3939"/>
                      <a:pt x="748" y="3939"/>
                    </a:cubicBezTo>
                    <a:cubicBezTo>
                      <a:pt x="778" y="3939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30"/>
                      <a:pt x="1850" y="3630"/>
                    </a:cubicBezTo>
                    <a:cubicBezTo>
                      <a:pt x="1922" y="3630"/>
                      <a:pt x="1990" y="3655"/>
                      <a:pt x="2049" y="3699"/>
                    </a:cubicBezTo>
                    <a:lnTo>
                      <a:pt x="2779" y="4292"/>
                    </a:lnTo>
                    <a:cubicBezTo>
                      <a:pt x="2842" y="4336"/>
                      <a:pt x="2911" y="4356"/>
                      <a:pt x="2979" y="4356"/>
                    </a:cubicBezTo>
                    <a:cubicBezTo>
                      <a:pt x="3159" y="4356"/>
                      <a:pt x="3327" y="4217"/>
                      <a:pt x="3327" y="4019"/>
                    </a:cubicBezTo>
                    <a:lnTo>
                      <a:pt x="3350" y="3083"/>
                    </a:lnTo>
                    <a:cubicBezTo>
                      <a:pt x="3350" y="2969"/>
                      <a:pt x="3419" y="2877"/>
                      <a:pt x="3510" y="2809"/>
                    </a:cubicBezTo>
                    <a:lnTo>
                      <a:pt x="4286" y="2284"/>
                    </a:lnTo>
                    <a:cubicBezTo>
                      <a:pt x="4514" y="2124"/>
                      <a:pt x="4469" y="1759"/>
                      <a:pt x="4195" y="1668"/>
                    </a:cubicBezTo>
                    <a:lnTo>
                      <a:pt x="3327" y="1371"/>
                    </a:lnTo>
                    <a:cubicBezTo>
                      <a:pt x="3213" y="1348"/>
                      <a:pt x="3122" y="1257"/>
                      <a:pt x="3099" y="1143"/>
                    </a:cubicBezTo>
                    <a:lnTo>
                      <a:pt x="2848" y="252"/>
                    </a:lnTo>
                    <a:cubicBezTo>
                      <a:pt x="2794" y="91"/>
                      <a:pt x="2653" y="1"/>
                      <a:pt x="25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569;p59"/>
              <p:cNvSpPr/>
              <p:nvPr/>
            </p:nvSpPr>
            <p:spPr>
              <a:xfrm>
                <a:off x="7261015" y="3359975"/>
                <a:ext cx="98857" cy="95232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348" extrusionOk="0">
                    <a:moveTo>
                      <a:pt x="2515" y="0"/>
                    </a:moveTo>
                    <a:cubicBezTo>
                      <a:pt x="2412" y="0"/>
                      <a:pt x="2306" y="44"/>
                      <a:pt x="2231" y="138"/>
                    </a:cubicBezTo>
                    <a:lnTo>
                      <a:pt x="1684" y="868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8"/>
                      <a:pt x="1387" y="1005"/>
                    </a:cubicBezTo>
                    <a:lnTo>
                      <a:pt x="474" y="982"/>
                    </a:lnTo>
                    <a:cubicBezTo>
                      <a:pt x="464" y="982"/>
                      <a:pt x="454" y="981"/>
                      <a:pt x="444" y="981"/>
                    </a:cubicBezTo>
                    <a:cubicBezTo>
                      <a:pt x="165" y="981"/>
                      <a:pt x="1" y="1288"/>
                      <a:pt x="177" y="1530"/>
                    </a:cubicBezTo>
                    <a:lnTo>
                      <a:pt x="702" y="2283"/>
                    </a:lnTo>
                    <a:cubicBezTo>
                      <a:pt x="771" y="2375"/>
                      <a:pt x="793" y="2489"/>
                      <a:pt x="748" y="2603"/>
                    </a:cubicBezTo>
                    <a:lnTo>
                      <a:pt x="428" y="3470"/>
                    </a:lnTo>
                    <a:cubicBezTo>
                      <a:pt x="327" y="3713"/>
                      <a:pt x="513" y="3938"/>
                      <a:pt x="747" y="3938"/>
                    </a:cubicBezTo>
                    <a:cubicBezTo>
                      <a:pt x="777" y="3938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29"/>
                      <a:pt x="1849" y="3629"/>
                    </a:cubicBezTo>
                    <a:cubicBezTo>
                      <a:pt x="1921" y="3629"/>
                      <a:pt x="1990" y="3654"/>
                      <a:pt x="2049" y="3699"/>
                    </a:cubicBezTo>
                    <a:lnTo>
                      <a:pt x="2779" y="4269"/>
                    </a:lnTo>
                    <a:cubicBezTo>
                      <a:pt x="2847" y="4323"/>
                      <a:pt x="2922" y="4347"/>
                      <a:pt x="2996" y="4347"/>
                    </a:cubicBezTo>
                    <a:cubicBezTo>
                      <a:pt x="3171" y="4347"/>
                      <a:pt x="3334" y="4211"/>
                      <a:pt x="3350" y="4018"/>
                    </a:cubicBezTo>
                    <a:lnTo>
                      <a:pt x="3350" y="3082"/>
                    </a:lnTo>
                    <a:cubicBezTo>
                      <a:pt x="3350" y="2968"/>
                      <a:pt x="3418" y="2854"/>
                      <a:pt x="3510" y="2808"/>
                    </a:cubicBezTo>
                    <a:lnTo>
                      <a:pt x="4286" y="2283"/>
                    </a:lnTo>
                    <a:cubicBezTo>
                      <a:pt x="4514" y="2124"/>
                      <a:pt x="4468" y="1758"/>
                      <a:pt x="4194" y="1667"/>
                    </a:cubicBezTo>
                    <a:lnTo>
                      <a:pt x="3327" y="1370"/>
                    </a:lnTo>
                    <a:cubicBezTo>
                      <a:pt x="3213" y="1325"/>
                      <a:pt x="3122" y="1256"/>
                      <a:pt x="3099" y="1142"/>
                    </a:cubicBezTo>
                    <a:lnTo>
                      <a:pt x="2848" y="252"/>
                    </a:lnTo>
                    <a:cubicBezTo>
                      <a:pt x="2807" y="91"/>
                      <a:pt x="2664" y="0"/>
                      <a:pt x="25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570;p59"/>
              <p:cNvSpPr/>
              <p:nvPr/>
            </p:nvSpPr>
            <p:spPr>
              <a:xfrm>
                <a:off x="7461845" y="3677643"/>
                <a:ext cx="95791" cy="96108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88" extrusionOk="0">
                    <a:moveTo>
                      <a:pt x="1718" y="1"/>
                    </a:moveTo>
                    <a:cubicBezTo>
                      <a:pt x="1556" y="1"/>
                      <a:pt x="1400" y="117"/>
                      <a:pt x="1370" y="311"/>
                    </a:cubicBezTo>
                    <a:lnTo>
                      <a:pt x="1256" y="1224"/>
                    </a:lnTo>
                    <a:cubicBezTo>
                      <a:pt x="1233" y="1338"/>
                      <a:pt x="1164" y="1429"/>
                      <a:pt x="1073" y="1475"/>
                    </a:cubicBezTo>
                    <a:lnTo>
                      <a:pt x="251" y="1908"/>
                    </a:lnTo>
                    <a:cubicBezTo>
                      <a:pt x="0" y="2045"/>
                      <a:pt x="0" y="2410"/>
                      <a:pt x="251" y="2525"/>
                    </a:cubicBezTo>
                    <a:lnTo>
                      <a:pt x="1096" y="2935"/>
                    </a:lnTo>
                    <a:cubicBezTo>
                      <a:pt x="1210" y="2981"/>
                      <a:pt x="1278" y="3072"/>
                      <a:pt x="1301" y="3187"/>
                    </a:cubicBezTo>
                    <a:lnTo>
                      <a:pt x="1438" y="4100"/>
                    </a:lnTo>
                    <a:cubicBezTo>
                      <a:pt x="1468" y="4277"/>
                      <a:pt x="1622" y="4387"/>
                      <a:pt x="1782" y="4387"/>
                    </a:cubicBezTo>
                    <a:cubicBezTo>
                      <a:pt x="1870" y="4387"/>
                      <a:pt x="1959" y="4355"/>
                      <a:pt x="2032" y="4282"/>
                    </a:cubicBezTo>
                    <a:lnTo>
                      <a:pt x="2671" y="3597"/>
                    </a:lnTo>
                    <a:cubicBezTo>
                      <a:pt x="2727" y="3541"/>
                      <a:pt x="2814" y="3500"/>
                      <a:pt x="2907" y="3500"/>
                    </a:cubicBezTo>
                    <a:cubicBezTo>
                      <a:pt x="2927" y="3500"/>
                      <a:pt x="2947" y="3502"/>
                      <a:pt x="2968" y="3506"/>
                    </a:cubicBezTo>
                    <a:lnTo>
                      <a:pt x="3881" y="3643"/>
                    </a:lnTo>
                    <a:cubicBezTo>
                      <a:pt x="3901" y="3646"/>
                      <a:pt x="3921" y="3648"/>
                      <a:pt x="3941" y="3648"/>
                    </a:cubicBezTo>
                    <a:cubicBezTo>
                      <a:pt x="4204" y="3648"/>
                      <a:pt x="4373" y="3375"/>
                      <a:pt x="4246" y="3141"/>
                    </a:cubicBezTo>
                    <a:lnTo>
                      <a:pt x="3789" y="2319"/>
                    </a:lnTo>
                    <a:cubicBezTo>
                      <a:pt x="3744" y="2228"/>
                      <a:pt x="3744" y="2091"/>
                      <a:pt x="3789" y="2000"/>
                    </a:cubicBezTo>
                    <a:lnTo>
                      <a:pt x="4223" y="1178"/>
                    </a:lnTo>
                    <a:cubicBezTo>
                      <a:pt x="4329" y="924"/>
                      <a:pt x="4160" y="671"/>
                      <a:pt x="3899" y="671"/>
                    </a:cubicBezTo>
                    <a:cubicBezTo>
                      <a:pt x="3878" y="671"/>
                      <a:pt x="3857" y="672"/>
                      <a:pt x="3835" y="676"/>
                    </a:cubicBezTo>
                    <a:lnTo>
                      <a:pt x="2922" y="836"/>
                    </a:lnTo>
                    <a:cubicBezTo>
                      <a:pt x="2895" y="841"/>
                      <a:pt x="2868" y="844"/>
                      <a:pt x="2842" y="844"/>
                    </a:cubicBezTo>
                    <a:cubicBezTo>
                      <a:pt x="2756" y="844"/>
                      <a:pt x="2677" y="814"/>
                      <a:pt x="2625" y="744"/>
                    </a:cubicBezTo>
                    <a:lnTo>
                      <a:pt x="1963" y="105"/>
                    </a:lnTo>
                    <a:cubicBezTo>
                      <a:pt x="1892" y="34"/>
                      <a:pt x="1804" y="1"/>
                      <a:pt x="17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571;p59"/>
              <p:cNvSpPr/>
              <p:nvPr/>
            </p:nvSpPr>
            <p:spPr>
              <a:xfrm>
                <a:off x="7078428" y="3342476"/>
                <a:ext cx="139481" cy="530457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24219" extrusionOk="0">
                    <a:moveTo>
                      <a:pt x="3254" y="0"/>
                    </a:moveTo>
                    <a:cubicBezTo>
                      <a:pt x="2946" y="0"/>
                      <a:pt x="1409" y="55"/>
                      <a:pt x="0" y="1097"/>
                    </a:cubicBezTo>
                    <a:lnTo>
                      <a:pt x="3881" y="24219"/>
                    </a:lnTo>
                    <a:cubicBezTo>
                      <a:pt x="3881" y="24219"/>
                      <a:pt x="5045" y="23808"/>
                      <a:pt x="6369" y="23465"/>
                    </a:cubicBezTo>
                    <a:lnTo>
                      <a:pt x="3310" y="1"/>
                    </a:lnTo>
                    <a:cubicBezTo>
                      <a:pt x="3310" y="1"/>
                      <a:pt x="3291" y="0"/>
                      <a:pt x="3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572;p59"/>
              <p:cNvSpPr/>
              <p:nvPr/>
            </p:nvSpPr>
            <p:spPr>
              <a:xfrm>
                <a:off x="6975954" y="3500455"/>
                <a:ext cx="421400" cy="270321"/>
              </a:xfrm>
              <a:custGeom>
                <a:avLst/>
                <a:gdLst/>
                <a:ahLst/>
                <a:cxnLst/>
                <a:rect l="l" t="t" r="r" b="b"/>
                <a:pathLst>
                  <a:path w="19242" h="12342" extrusionOk="0">
                    <a:moveTo>
                      <a:pt x="17370" y="1"/>
                    </a:moveTo>
                    <a:lnTo>
                      <a:pt x="4748" y="2032"/>
                    </a:lnTo>
                    <a:cubicBezTo>
                      <a:pt x="1940" y="2466"/>
                      <a:pt x="0" y="5137"/>
                      <a:pt x="434" y="7944"/>
                    </a:cubicBezTo>
                    <a:cubicBezTo>
                      <a:pt x="847" y="10508"/>
                      <a:pt x="3059" y="12341"/>
                      <a:pt x="5576" y="12341"/>
                    </a:cubicBezTo>
                    <a:cubicBezTo>
                      <a:pt x="5837" y="12341"/>
                      <a:pt x="6102" y="12322"/>
                      <a:pt x="6368" y="12281"/>
                    </a:cubicBezTo>
                    <a:cubicBezTo>
                      <a:pt x="6688" y="12235"/>
                      <a:pt x="7007" y="12144"/>
                      <a:pt x="7304" y="12030"/>
                    </a:cubicBezTo>
                    <a:lnTo>
                      <a:pt x="19242" y="7807"/>
                    </a:lnTo>
                    <a:cubicBezTo>
                      <a:pt x="17507" y="4726"/>
                      <a:pt x="17256" y="1895"/>
                      <a:pt x="17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573;p59"/>
              <p:cNvSpPr/>
              <p:nvPr/>
            </p:nvSpPr>
            <p:spPr>
              <a:xfrm>
                <a:off x="7344873" y="3491585"/>
                <a:ext cx="152468" cy="180871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8258" extrusionOk="0">
                    <a:moveTo>
                      <a:pt x="3177" y="1"/>
                    </a:moveTo>
                    <a:cubicBezTo>
                      <a:pt x="3014" y="1"/>
                      <a:pt x="2845" y="14"/>
                      <a:pt x="2671" y="41"/>
                    </a:cubicBezTo>
                    <a:lnTo>
                      <a:pt x="114" y="451"/>
                    </a:lnTo>
                    <a:cubicBezTo>
                      <a:pt x="0" y="2346"/>
                      <a:pt x="274" y="5176"/>
                      <a:pt x="1986" y="8258"/>
                    </a:cubicBezTo>
                    <a:lnTo>
                      <a:pt x="3926" y="7573"/>
                    </a:lnTo>
                    <a:cubicBezTo>
                      <a:pt x="5912" y="6865"/>
                      <a:pt x="6962" y="4674"/>
                      <a:pt x="6254" y="2688"/>
                    </a:cubicBezTo>
                    <a:cubicBezTo>
                      <a:pt x="5698" y="1103"/>
                      <a:pt x="4678" y="1"/>
                      <a:pt x="3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574;p59"/>
              <p:cNvSpPr/>
              <p:nvPr/>
            </p:nvSpPr>
            <p:spPr>
              <a:xfrm>
                <a:off x="7400347" y="3433413"/>
                <a:ext cx="200976" cy="22005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10047" extrusionOk="0">
                    <a:moveTo>
                      <a:pt x="3419" y="0"/>
                    </a:moveTo>
                    <a:cubicBezTo>
                      <a:pt x="2644" y="0"/>
                      <a:pt x="1" y="3747"/>
                      <a:pt x="1" y="3747"/>
                    </a:cubicBezTo>
                    <a:lnTo>
                      <a:pt x="1096" y="10046"/>
                    </a:lnTo>
                    <a:cubicBezTo>
                      <a:pt x="1096" y="10046"/>
                      <a:pt x="5136" y="9681"/>
                      <a:pt x="7670" y="8220"/>
                    </a:cubicBezTo>
                    <a:cubicBezTo>
                      <a:pt x="8834" y="7536"/>
                      <a:pt x="8104" y="6394"/>
                      <a:pt x="8104" y="6394"/>
                    </a:cubicBezTo>
                    <a:cubicBezTo>
                      <a:pt x="9154" y="5276"/>
                      <a:pt x="8241" y="4477"/>
                      <a:pt x="8241" y="4477"/>
                    </a:cubicBezTo>
                    <a:cubicBezTo>
                      <a:pt x="8241" y="4477"/>
                      <a:pt x="9177" y="3769"/>
                      <a:pt x="8378" y="2811"/>
                    </a:cubicBezTo>
                    <a:cubicBezTo>
                      <a:pt x="7778" y="2102"/>
                      <a:pt x="5183" y="2030"/>
                      <a:pt x="4149" y="2030"/>
                    </a:cubicBezTo>
                    <a:cubicBezTo>
                      <a:pt x="3884" y="2030"/>
                      <a:pt x="3721" y="2035"/>
                      <a:pt x="3721" y="2035"/>
                    </a:cubicBezTo>
                    <a:cubicBezTo>
                      <a:pt x="3721" y="2035"/>
                      <a:pt x="4132" y="414"/>
                      <a:pt x="3516" y="26"/>
                    </a:cubicBezTo>
                    <a:cubicBezTo>
                      <a:pt x="3488" y="9"/>
                      <a:pt x="3456" y="0"/>
                      <a:pt x="3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575;p59"/>
              <p:cNvSpPr/>
              <p:nvPr/>
            </p:nvSpPr>
            <p:spPr>
              <a:xfrm>
                <a:off x="6985941" y="4652284"/>
                <a:ext cx="106500" cy="88508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23" y="0"/>
                    </a:moveTo>
                    <a:lnTo>
                      <a:pt x="4223" y="0"/>
                    </a:lnTo>
                    <a:cubicBezTo>
                      <a:pt x="1" y="822"/>
                      <a:pt x="731" y="3470"/>
                      <a:pt x="731" y="3470"/>
                    </a:cubicBezTo>
                    <a:cubicBezTo>
                      <a:pt x="1964" y="3744"/>
                      <a:pt x="2603" y="3903"/>
                      <a:pt x="4063" y="4040"/>
                    </a:cubicBezTo>
                    <a:cubicBezTo>
                      <a:pt x="4680" y="2739"/>
                      <a:pt x="4862" y="1370"/>
                      <a:pt x="4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576;p59"/>
              <p:cNvSpPr/>
              <p:nvPr/>
            </p:nvSpPr>
            <p:spPr>
              <a:xfrm>
                <a:off x="7073435" y="4565946"/>
                <a:ext cx="271341" cy="177191"/>
              </a:xfrm>
              <a:custGeom>
                <a:avLst/>
                <a:gdLst/>
                <a:ahLst/>
                <a:cxnLst/>
                <a:rect l="l" t="t" r="r" b="b"/>
                <a:pathLst>
                  <a:path w="12390" h="8090" extrusionOk="0">
                    <a:moveTo>
                      <a:pt x="445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83" y="3851"/>
                    </a:cubicBezTo>
                    <a:cubicBezTo>
                      <a:pt x="799" y="5220"/>
                      <a:pt x="639" y="6590"/>
                      <a:pt x="0" y="7891"/>
                    </a:cubicBezTo>
                    <a:cubicBezTo>
                      <a:pt x="1841" y="8036"/>
                      <a:pt x="3606" y="8089"/>
                      <a:pt x="5196" y="8089"/>
                    </a:cubicBezTo>
                    <a:cubicBezTo>
                      <a:pt x="9345" y="8089"/>
                      <a:pt x="12303" y="7731"/>
                      <a:pt x="12303" y="7731"/>
                    </a:cubicBezTo>
                    <a:lnTo>
                      <a:pt x="12371" y="3372"/>
                    </a:lnTo>
                    <a:cubicBezTo>
                      <a:pt x="12390" y="2001"/>
                      <a:pt x="11266" y="981"/>
                      <a:pt x="10009" y="981"/>
                    </a:cubicBezTo>
                    <a:cubicBezTo>
                      <a:pt x="9696" y="981"/>
                      <a:pt x="9375" y="1044"/>
                      <a:pt x="9062" y="1180"/>
                    </a:cubicBezTo>
                    <a:cubicBezTo>
                      <a:pt x="8056" y="1605"/>
                      <a:pt x="7728" y="2161"/>
                      <a:pt x="7587" y="2570"/>
                    </a:cubicBezTo>
                    <a:lnTo>
                      <a:pt x="7587" y="2570"/>
                    </a:lnTo>
                    <a:cubicBezTo>
                      <a:pt x="7586" y="2569"/>
                      <a:pt x="7586" y="2569"/>
                      <a:pt x="7585" y="2569"/>
                    </a:cubicBezTo>
                    <a:cubicBezTo>
                      <a:pt x="7583" y="2569"/>
                      <a:pt x="7581" y="2571"/>
                      <a:pt x="7580" y="2577"/>
                    </a:cubicBezTo>
                    <a:lnTo>
                      <a:pt x="7580" y="2577"/>
                    </a:lnTo>
                    <a:cubicBezTo>
                      <a:pt x="7655" y="1750"/>
                      <a:pt x="6719" y="152"/>
                      <a:pt x="4839" y="16"/>
                    </a:cubicBezTo>
                    <a:cubicBezTo>
                      <a:pt x="4706" y="5"/>
                      <a:pt x="4579" y="0"/>
                      <a:pt x="4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577;p59"/>
              <p:cNvSpPr/>
              <p:nvPr/>
            </p:nvSpPr>
            <p:spPr>
              <a:xfrm>
                <a:off x="6999717" y="4726247"/>
                <a:ext cx="344662" cy="42951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799" y="1763"/>
                      <a:pt x="5659" y="1961"/>
                      <a:pt x="8240" y="1961"/>
                    </a:cubicBezTo>
                    <a:cubicBezTo>
                      <a:pt x="12341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578;p59"/>
              <p:cNvSpPr/>
              <p:nvPr/>
            </p:nvSpPr>
            <p:spPr>
              <a:xfrm>
                <a:off x="7255890" y="4648276"/>
                <a:ext cx="49012" cy="4853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42" y="1"/>
                    </a:moveTo>
                    <a:cubicBezTo>
                      <a:pt x="525" y="1"/>
                      <a:pt x="23" y="480"/>
                      <a:pt x="23" y="1096"/>
                    </a:cubicBezTo>
                    <a:cubicBezTo>
                      <a:pt x="0" y="1713"/>
                      <a:pt x="502" y="2215"/>
                      <a:pt x="1119" y="2215"/>
                    </a:cubicBezTo>
                    <a:cubicBezTo>
                      <a:pt x="1132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58" y="1"/>
                      <a:pt x="1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579;p59"/>
              <p:cNvSpPr/>
              <p:nvPr/>
            </p:nvSpPr>
            <p:spPr>
              <a:xfrm>
                <a:off x="7104928" y="4642275"/>
                <a:ext cx="94477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709" extrusionOk="0">
                    <a:moveTo>
                      <a:pt x="251" y="1"/>
                    </a:moveTo>
                    <a:cubicBezTo>
                      <a:pt x="114" y="1"/>
                      <a:pt x="23" y="92"/>
                      <a:pt x="0" y="206"/>
                    </a:cubicBezTo>
                    <a:cubicBezTo>
                      <a:pt x="0" y="320"/>
                      <a:pt x="91" y="434"/>
                      <a:pt x="205" y="434"/>
                    </a:cubicBezTo>
                    <a:lnTo>
                      <a:pt x="4063" y="686"/>
                    </a:lnTo>
                    <a:cubicBezTo>
                      <a:pt x="4063" y="708"/>
                      <a:pt x="4086" y="708"/>
                      <a:pt x="4086" y="708"/>
                    </a:cubicBezTo>
                    <a:cubicBezTo>
                      <a:pt x="4200" y="708"/>
                      <a:pt x="4291" y="617"/>
                      <a:pt x="4314" y="503"/>
                    </a:cubicBezTo>
                    <a:cubicBezTo>
                      <a:pt x="4314" y="366"/>
                      <a:pt x="4223" y="275"/>
                      <a:pt x="4109" y="252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580;p59"/>
              <p:cNvSpPr/>
              <p:nvPr/>
            </p:nvSpPr>
            <p:spPr>
              <a:xfrm>
                <a:off x="7067434" y="4557842"/>
                <a:ext cx="137970" cy="8145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2032" y="432"/>
                    </a:moveTo>
                    <a:cubicBezTo>
                      <a:pt x="2077" y="432"/>
                      <a:pt x="2123" y="455"/>
                      <a:pt x="2146" y="478"/>
                    </a:cubicBezTo>
                    <a:cubicBezTo>
                      <a:pt x="2237" y="523"/>
                      <a:pt x="2305" y="637"/>
                      <a:pt x="2374" y="752"/>
                    </a:cubicBezTo>
                    <a:cubicBezTo>
                      <a:pt x="2602" y="1140"/>
                      <a:pt x="2716" y="1596"/>
                      <a:pt x="2808" y="2053"/>
                    </a:cubicBezTo>
                    <a:cubicBezTo>
                      <a:pt x="2853" y="2212"/>
                      <a:pt x="2899" y="2372"/>
                      <a:pt x="2922" y="2532"/>
                    </a:cubicBezTo>
                    <a:cubicBezTo>
                      <a:pt x="2899" y="2509"/>
                      <a:pt x="2876" y="2463"/>
                      <a:pt x="2853" y="2441"/>
                    </a:cubicBezTo>
                    <a:cubicBezTo>
                      <a:pt x="2488" y="1961"/>
                      <a:pt x="2191" y="1413"/>
                      <a:pt x="1986" y="820"/>
                    </a:cubicBezTo>
                    <a:cubicBezTo>
                      <a:pt x="1940" y="637"/>
                      <a:pt x="1917" y="500"/>
                      <a:pt x="1986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4" y="1596"/>
                      <a:pt x="1164" y="1687"/>
                    </a:cubicBezTo>
                    <a:cubicBezTo>
                      <a:pt x="1644" y="1984"/>
                      <a:pt x="2123" y="2349"/>
                      <a:pt x="2534" y="2737"/>
                    </a:cubicBezTo>
                    <a:cubicBezTo>
                      <a:pt x="2557" y="2783"/>
                      <a:pt x="2579" y="2829"/>
                      <a:pt x="2625" y="2851"/>
                    </a:cubicBezTo>
                    <a:cubicBezTo>
                      <a:pt x="1963" y="2714"/>
                      <a:pt x="1255" y="2395"/>
                      <a:pt x="685" y="1916"/>
                    </a:cubicBezTo>
                    <a:cubicBezTo>
                      <a:pt x="502" y="1779"/>
                      <a:pt x="479" y="1687"/>
                      <a:pt x="479" y="1642"/>
                    </a:cubicBezTo>
                    <a:cubicBezTo>
                      <a:pt x="479" y="1573"/>
                      <a:pt x="594" y="1505"/>
                      <a:pt x="708" y="1505"/>
                    </a:cubicBezTo>
                    <a:close/>
                    <a:moveTo>
                      <a:pt x="2048" y="1"/>
                    </a:moveTo>
                    <a:cubicBezTo>
                      <a:pt x="1926" y="1"/>
                      <a:pt x="1807" y="41"/>
                      <a:pt x="1712" y="112"/>
                    </a:cubicBezTo>
                    <a:cubicBezTo>
                      <a:pt x="1552" y="227"/>
                      <a:pt x="1415" y="478"/>
                      <a:pt x="1575" y="957"/>
                    </a:cubicBezTo>
                    <a:cubicBezTo>
                      <a:pt x="1644" y="1162"/>
                      <a:pt x="1712" y="1391"/>
                      <a:pt x="1826" y="1573"/>
                    </a:cubicBezTo>
                    <a:cubicBezTo>
                      <a:pt x="1666" y="1482"/>
                      <a:pt x="1529" y="1391"/>
                      <a:pt x="1392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411" y="1048"/>
                      <a:pt x="69" y="1254"/>
                      <a:pt x="46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6" y="2578"/>
                      <a:pt x="1278" y="2874"/>
                      <a:pt x="1826" y="3080"/>
                    </a:cubicBezTo>
                    <a:cubicBezTo>
                      <a:pt x="1803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218" y="3445"/>
                      <a:pt x="3241" y="3468"/>
                      <a:pt x="3287" y="3468"/>
                    </a:cubicBezTo>
                    <a:cubicBezTo>
                      <a:pt x="3310" y="3468"/>
                      <a:pt x="3333" y="3468"/>
                      <a:pt x="3378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31" y="3285"/>
                      <a:pt x="6094" y="3285"/>
                    </a:cubicBezTo>
                    <a:lnTo>
                      <a:pt x="3584" y="3034"/>
                    </a:lnTo>
                    <a:cubicBezTo>
                      <a:pt x="3424" y="2692"/>
                      <a:pt x="3333" y="2349"/>
                      <a:pt x="3241" y="1961"/>
                    </a:cubicBezTo>
                    <a:cubicBezTo>
                      <a:pt x="3150" y="1482"/>
                      <a:pt x="3036" y="980"/>
                      <a:pt x="2739" y="523"/>
                    </a:cubicBezTo>
                    <a:cubicBezTo>
                      <a:pt x="2648" y="363"/>
                      <a:pt x="2557" y="204"/>
                      <a:pt x="2374" y="112"/>
                    </a:cubicBezTo>
                    <a:cubicBezTo>
                      <a:pt x="2275" y="36"/>
                      <a:pt x="2161" y="1"/>
                      <a:pt x="2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581;p59"/>
              <p:cNvSpPr/>
              <p:nvPr/>
            </p:nvSpPr>
            <p:spPr>
              <a:xfrm>
                <a:off x="7688299" y="4652284"/>
                <a:ext cx="106478" cy="88508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616" y="0"/>
                    </a:moveTo>
                    <a:cubicBezTo>
                      <a:pt x="0" y="1370"/>
                      <a:pt x="160" y="2739"/>
                      <a:pt x="799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62" y="822"/>
                      <a:pt x="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582;p59"/>
              <p:cNvSpPr/>
              <p:nvPr/>
            </p:nvSpPr>
            <p:spPr>
              <a:xfrm>
                <a:off x="7435936" y="4565946"/>
                <a:ext cx="270859" cy="177191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4" y="5"/>
                      <a:pt x="7552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5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8" y="7891"/>
                    </a:cubicBezTo>
                    <a:cubicBezTo>
                      <a:pt x="11751" y="6590"/>
                      <a:pt x="11569" y="5220"/>
                      <a:pt x="12208" y="3851"/>
                    </a:cubicBezTo>
                    <a:cubicBezTo>
                      <a:pt x="11204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583;p59"/>
              <p:cNvSpPr/>
              <p:nvPr/>
            </p:nvSpPr>
            <p:spPr>
              <a:xfrm>
                <a:off x="7468327" y="4648276"/>
                <a:ext cx="49012" cy="4853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8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584;p59"/>
              <p:cNvSpPr/>
              <p:nvPr/>
            </p:nvSpPr>
            <p:spPr>
              <a:xfrm>
                <a:off x="7435848" y="4726247"/>
                <a:ext cx="344640" cy="42951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15491" y="0"/>
                    </a:moveTo>
                    <a:cubicBezTo>
                      <a:pt x="15486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70" y="728"/>
                    </a:cubicBezTo>
                    <a:cubicBezTo>
                      <a:pt x="2316" y="728"/>
                      <a:pt x="1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05" y="1961"/>
                    </a:cubicBezTo>
                    <a:cubicBezTo>
                      <a:pt x="10082" y="1961"/>
                      <a:pt x="12939" y="1763"/>
                      <a:pt x="15407" y="1120"/>
                    </a:cubicBezTo>
                    <a:cubicBezTo>
                      <a:pt x="15407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585;p59"/>
              <p:cNvSpPr/>
              <p:nvPr/>
            </p:nvSpPr>
            <p:spPr>
              <a:xfrm>
                <a:off x="7581313" y="4642275"/>
                <a:ext cx="93995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1" y="366"/>
                      <a:pt x="1" y="503"/>
                    </a:cubicBezTo>
                    <a:cubicBezTo>
                      <a:pt x="1" y="617"/>
                      <a:pt x="92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2" y="320"/>
                      <a:pt x="4292" y="206"/>
                    </a:cubicBezTo>
                    <a:cubicBezTo>
                      <a:pt x="4292" y="92"/>
                      <a:pt x="4178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586;p59"/>
              <p:cNvSpPr/>
              <p:nvPr/>
            </p:nvSpPr>
            <p:spPr>
              <a:xfrm>
                <a:off x="7574809" y="4557842"/>
                <a:ext cx="137992" cy="81455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8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5" y="2486"/>
                      <a:pt x="3402" y="2509"/>
                      <a:pt x="3379" y="2532"/>
                    </a:cubicBezTo>
                    <a:cubicBezTo>
                      <a:pt x="3425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50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1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38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1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2" y="523"/>
                    </a:cubicBezTo>
                    <a:cubicBezTo>
                      <a:pt x="3288" y="980"/>
                      <a:pt x="3174" y="1482"/>
                      <a:pt x="3059" y="1961"/>
                    </a:cubicBezTo>
                    <a:cubicBezTo>
                      <a:pt x="2968" y="2349"/>
                      <a:pt x="2900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1" y="3513"/>
                    </a:cubicBezTo>
                    <a:cubicBezTo>
                      <a:pt x="24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5" y="2578"/>
                      <a:pt x="5913" y="2258"/>
                    </a:cubicBezTo>
                    <a:cubicBezTo>
                      <a:pt x="6004" y="2190"/>
                      <a:pt x="6301" y="1938"/>
                      <a:pt x="6278" y="1596"/>
                    </a:cubicBezTo>
                    <a:cubicBezTo>
                      <a:pt x="6232" y="1254"/>
                      <a:pt x="5913" y="1048"/>
                      <a:pt x="5593" y="1048"/>
                    </a:cubicBezTo>
                    <a:cubicBezTo>
                      <a:pt x="5342" y="1048"/>
                      <a:pt x="5114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9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2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587;p59"/>
              <p:cNvSpPr/>
              <p:nvPr/>
            </p:nvSpPr>
            <p:spPr>
              <a:xfrm>
                <a:off x="6995446" y="3501966"/>
                <a:ext cx="347925" cy="63999"/>
              </a:xfrm>
              <a:custGeom>
                <a:avLst/>
                <a:gdLst/>
                <a:ahLst/>
                <a:cxnLst/>
                <a:rect l="l" t="t" r="r" b="b"/>
                <a:pathLst>
                  <a:path w="15887" h="2922" extrusionOk="0">
                    <a:moveTo>
                      <a:pt x="15773" y="0"/>
                    </a:moveTo>
                    <a:cubicBezTo>
                      <a:pt x="14449" y="137"/>
                      <a:pt x="13125" y="274"/>
                      <a:pt x="11801" y="457"/>
                    </a:cubicBezTo>
                    <a:cubicBezTo>
                      <a:pt x="10500" y="617"/>
                      <a:pt x="9176" y="845"/>
                      <a:pt x="7875" y="1050"/>
                    </a:cubicBezTo>
                    <a:cubicBezTo>
                      <a:pt x="6551" y="1279"/>
                      <a:pt x="5250" y="1530"/>
                      <a:pt x="3949" y="1804"/>
                    </a:cubicBezTo>
                    <a:cubicBezTo>
                      <a:pt x="2648" y="2077"/>
                      <a:pt x="1347" y="2374"/>
                      <a:pt x="69" y="2739"/>
                    </a:cubicBezTo>
                    <a:cubicBezTo>
                      <a:pt x="23" y="2762"/>
                      <a:pt x="0" y="2808"/>
                      <a:pt x="0" y="2853"/>
                    </a:cubicBezTo>
                    <a:cubicBezTo>
                      <a:pt x="23" y="2899"/>
                      <a:pt x="69" y="2922"/>
                      <a:pt x="114" y="2922"/>
                    </a:cubicBezTo>
                    <a:cubicBezTo>
                      <a:pt x="1415" y="2648"/>
                      <a:pt x="2716" y="2397"/>
                      <a:pt x="4018" y="2146"/>
                    </a:cubicBezTo>
                    <a:cubicBezTo>
                      <a:pt x="5319" y="1895"/>
                      <a:pt x="6620" y="1667"/>
                      <a:pt x="7921" y="1415"/>
                    </a:cubicBezTo>
                    <a:cubicBezTo>
                      <a:pt x="10546" y="959"/>
                      <a:pt x="13170" y="548"/>
                      <a:pt x="15795" y="183"/>
                    </a:cubicBezTo>
                    <a:cubicBezTo>
                      <a:pt x="15841" y="160"/>
                      <a:pt x="15887" y="137"/>
                      <a:pt x="15864" y="69"/>
                    </a:cubicBezTo>
                    <a:cubicBezTo>
                      <a:pt x="15864" y="23"/>
                      <a:pt x="15818" y="0"/>
                      <a:pt x="15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588;p59"/>
              <p:cNvSpPr/>
              <p:nvPr/>
            </p:nvSpPr>
            <p:spPr>
              <a:xfrm>
                <a:off x="6923874" y="2215527"/>
                <a:ext cx="872387" cy="464421"/>
              </a:xfrm>
              <a:custGeom>
                <a:avLst/>
                <a:gdLst/>
                <a:ahLst/>
                <a:cxnLst/>
                <a:rect l="l" t="t" r="r" b="b"/>
                <a:pathLst>
                  <a:path w="39835" h="21204" extrusionOk="0">
                    <a:moveTo>
                      <a:pt x="19670" y="0"/>
                    </a:moveTo>
                    <a:cubicBezTo>
                      <a:pt x="17724" y="0"/>
                      <a:pt x="15835" y="303"/>
                      <a:pt x="14133" y="1011"/>
                    </a:cubicBezTo>
                    <a:cubicBezTo>
                      <a:pt x="7149" y="3887"/>
                      <a:pt x="1282" y="8681"/>
                      <a:pt x="552" y="15414"/>
                    </a:cubicBezTo>
                    <a:cubicBezTo>
                      <a:pt x="1" y="20494"/>
                      <a:pt x="424" y="21118"/>
                      <a:pt x="665" y="21118"/>
                    </a:cubicBezTo>
                    <a:cubicBezTo>
                      <a:pt x="744" y="21118"/>
                      <a:pt x="803" y="21052"/>
                      <a:pt x="803" y="21052"/>
                    </a:cubicBezTo>
                    <a:cubicBezTo>
                      <a:pt x="803" y="21052"/>
                      <a:pt x="1043" y="21100"/>
                      <a:pt x="1456" y="21100"/>
                    </a:cubicBezTo>
                    <a:cubicBezTo>
                      <a:pt x="3349" y="21100"/>
                      <a:pt x="8874" y="20085"/>
                      <a:pt x="11554" y="8749"/>
                    </a:cubicBezTo>
                    <a:cubicBezTo>
                      <a:pt x="11554" y="8749"/>
                      <a:pt x="16644" y="17331"/>
                      <a:pt x="20136" y="17811"/>
                    </a:cubicBezTo>
                    <a:cubicBezTo>
                      <a:pt x="20390" y="17845"/>
                      <a:pt x="20629" y="17862"/>
                      <a:pt x="20853" y="17862"/>
                    </a:cubicBezTo>
                    <a:cubicBezTo>
                      <a:pt x="23718" y="17862"/>
                      <a:pt x="24268" y="15231"/>
                      <a:pt x="24268" y="15231"/>
                    </a:cubicBezTo>
                    <a:cubicBezTo>
                      <a:pt x="24268" y="15231"/>
                      <a:pt x="25989" y="18958"/>
                      <a:pt x="28602" y="18958"/>
                    </a:cubicBezTo>
                    <a:cubicBezTo>
                      <a:pt x="28663" y="18958"/>
                      <a:pt x="28725" y="18956"/>
                      <a:pt x="28787" y="18952"/>
                    </a:cubicBezTo>
                    <a:cubicBezTo>
                      <a:pt x="31480" y="18769"/>
                      <a:pt x="31663" y="16555"/>
                      <a:pt x="31663" y="16555"/>
                    </a:cubicBezTo>
                    <a:cubicBezTo>
                      <a:pt x="31663" y="16555"/>
                      <a:pt x="34144" y="21204"/>
                      <a:pt x="37349" y="21204"/>
                    </a:cubicBezTo>
                    <a:cubicBezTo>
                      <a:pt x="37807" y="21204"/>
                      <a:pt x="38279" y="21109"/>
                      <a:pt x="38762" y="20892"/>
                    </a:cubicBezTo>
                    <a:cubicBezTo>
                      <a:pt x="38762" y="20892"/>
                      <a:pt x="39834" y="9114"/>
                      <a:pt x="35520" y="5576"/>
                    </a:cubicBezTo>
                    <a:cubicBezTo>
                      <a:pt x="32244" y="2886"/>
                      <a:pt x="25684" y="0"/>
                      <a:pt x="19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589;p59"/>
              <p:cNvSpPr/>
              <p:nvPr/>
            </p:nvSpPr>
            <p:spPr>
              <a:xfrm>
                <a:off x="7171397" y="2410127"/>
                <a:ext cx="598374" cy="284995"/>
              </a:xfrm>
              <a:custGeom>
                <a:avLst/>
                <a:gdLst/>
                <a:ahLst/>
                <a:cxnLst/>
                <a:rect l="l" t="t" r="r" b="b"/>
                <a:pathLst>
                  <a:path w="27323" h="13012" fill="none" extrusionOk="0">
                    <a:moveTo>
                      <a:pt x="1" y="1"/>
                    </a:moveTo>
                    <a:cubicBezTo>
                      <a:pt x="1074" y="2238"/>
                      <a:pt x="2397" y="4338"/>
                      <a:pt x="3950" y="6278"/>
                    </a:cubicBezTo>
                    <a:cubicBezTo>
                      <a:pt x="4908" y="7465"/>
                      <a:pt x="6004" y="8629"/>
                      <a:pt x="7373" y="9314"/>
                    </a:cubicBezTo>
                    <a:cubicBezTo>
                      <a:pt x="8743" y="9998"/>
                      <a:pt x="10478" y="10158"/>
                      <a:pt x="11779" y="9359"/>
                    </a:cubicBezTo>
                    <a:cubicBezTo>
                      <a:pt x="13102" y="8538"/>
                      <a:pt x="13742" y="6666"/>
                      <a:pt x="12897" y="5365"/>
                    </a:cubicBezTo>
                    <a:cubicBezTo>
                      <a:pt x="13102" y="6712"/>
                      <a:pt x="13696" y="8013"/>
                      <a:pt x="14609" y="9017"/>
                    </a:cubicBezTo>
                    <a:cubicBezTo>
                      <a:pt x="15180" y="9633"/>
                      <a:pt x="15933" y="10158"/>
                      <a:pt x="16755" y="10090"/>
                    </a:cubicBezTo>
                    <a:cubicBezTo>
                      <a:pt x="17576" y="9998"/>
                      <a:pt x="18261" y="8971"/>
                      <a:pt x="17782" y="8309"/>
                    </a:cubicBezTo>
                    <a:cubicBezTo>
                      <a:pt x="18101" y="9610"/>
                      <a:pt x="19083" y="10752"/>
                      <a:pt x="20338" y="11254"/>
                    </a:cubicBezTo>
                    <a:cubicBezTo>
                      <a:pt x="21000" y="11528"/>
                      <a:pt x="21799" y="11596"/>
                      <a:pt x="22415" y="11231"/>
                    </a:cubicBezTo>
                    <a:cubicBezTo>
                      <a:pt x="23009" y="10866"/>
                      <a:pt x="23283" y="9930"/>
                      <a:pt x="22780" y="9405"/>
                    </a:cubicBezTo>
                    <a:cubicBezTo>
                      <a:pt x="23077" y="10272"/>
                      <a:pt x="23374" y="11140"/>
                      <a:pt x="23945" y="11824"/>
                    </a:cubicBezTo>
                    <a:cubicBezTo>
                      <a:pt x="24515" y="12532"/>
                      <a:pt x="25451" y="13011"/>
                      <a:pt x="26318" y="12806"/>
                    </a:cubicBezTo>
                    <a:cubicBezTo>
                      <a:pt x="26706" y="12715"/>
                      <a:pt x="27094" y="12464"/>
                      <a:pt x="27209" y="12076"/>
                    </a:cubicBezTo>
                    <a:cubicBezTo>
                      <a:pt x="27323" y="11687"/>
                      <a:pt x="27049" y="11208"/>
                      <a:pt x="26661" y="11208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590;p59"/>
              <p:cNvSpPr/>
              <p:nvPr/>
            </p:nvSpPr>
            <p:spPr>
              <a:xfrm>
                <a:off x="7299385" y="2340939"/>
                <a:ext cx="291445" cy="181856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8303" extrusionOk="0">
                    <a:moveTo>
                      <a:pt x="65" y="1"/>
                    </a:moveTo>
                    <a:cubicBezTo>
                      <a:pt x="59" y="1"/>
                      <a:pt x="52" y="3"/>
                      <a:pt x="46" y="10"/>
                    </a:cubicBezTo>
                    <a:cubicBezTo>
                      <a:pt x="23" y="10"/>
                      <a:pt x="0" y="33"/>
                      <a:pt x="23" y="56"/>
                    </a:cubicBezTo>
                    <a:cubicBezTo>
                      <a:pt x="297" y="1037"/>
                      <a:pt x="685" y="2019"/>
                      <a:pt x="1141" y="2932"/>
                    </a:cubicBezTo>
                    <a:cubicBezTo>
                      <a:pt x="1621" y="3845"/>
                      <a:pt x="2123" y="4735"/>
                      <a:pt x="2785" y="5557"/>
                    </a:cubicBezTo>
                    <a:cubicBezTo>
                      <a:pt x="3104" y="5945"/>
                      <a:pt x="3492" y="6310"/>
                      <a:pt x="3972" y="6584"/>
                    </a:cubicBezTo>
                    <a:cubicBezTo>
                      <a:pt x="4395" y="6817"/>
                      <a:pt x="4878" y="6951"/>
                      <a:pt x="5383" y="6951"/>
                    </a:cubicBezTo>
                    <a:cubicBezTo>
                      <a:pt x="5422" y="6951"/>
                      <a:pt x="5461" y="6951"/>
                      <a:pt x="5501" y="6949"/>
                    </a:cubicBezTo>
                    <a:cubicBezTo>
                      <a:pt x="6026" y="6926"/>
                      <a:pt x="6551" y="6675"/>
                      <a:pt x="6893" y="6241"/>
                    </a:cubicBezTo>
                    <a:cubicBezTo>
                      <a:pt x="7088" y="5991"/>
                      <a:pt x="7223" y="5673"/>
                      <a:pt x="7258" y="5345"/>
                    </a:cubicBezTo>
                    <a:lnTo>
                      <a:pt x="7258" y="5345"/>
                    </a:lnTo>
                    <a:cubicBezTo>
                      <a:pt x="7888" y="6716"/>
                      <a:pt x="9105" y="7804"/>
                      <a:pt x="10568" y="8204"/>
                    </a:cubicBezTo>
                    <a:cubicBezTo>
                      <a:pt x="10806" y="8267"/>
                      <a:pt x="11045" y="8302"/>
                      <a:pt x="11283" y="8302"/>
                    </a:cubicBezTo>
                    <a:cubicBezTo>
                      <a:pt x="11478" y="8302"/>
                      <a:pt x="11674" y="8279"/>
                      <a:pt x="11869" y="8227"/>
                    </a:cubicBezTo>
                    <a:cubicBezTo>
                      <a:pt x="12303" y="8090"/>
                      <a:pt x="12645" y="7793"/>
                      <a:pt x="12874" y="7405"/>
                    </a:cubicBezTo>
                    <a:cubicBezTo>
                      <a:pt x="13102" y="7040"/>
                      <a:pt x="13216" y="6607"/>
                      <a:pt x="13262" y="6196"/>
                    </a:cubicBezTo>
                    <a:cubicBezTo>
                      <a:pt x="13307" y="5762"/>
                      <a:pt x="13284" y="5328"/>
                      <a:pt x="13262" y="4918"/>
                    </a:cubicBezTo>
                    <a:cubicBezTo>
                      <a:pt x="13262" y="4895"/>
                      <a:pt x="13239" y="4872"/>
                      <a:pt x="13216" y="4872"/>
                    </a:cubicBezTo>
                    <a:cubicBezTo>
                      <a:pt x="13193" y="4872"/>
                      <a:pt x="13170" y="4895"/>
                      <a:pt x="13170" y="4918"/>
                    </a:cubicBezTo>
                    <a:cubicBezTo>
                      <a:pt x="13216" y="5762"/>
                      <a:pt x="13216" y="6652"/>
                      <a:pt x="12759" y="7360"/>
                    </a:cubicBezTo>
                    <a:cubicBezTo>
                      <a:pt x="12554" y="7702"/>
                      <a:pt x="12212" y="7976"/>
                      <a:pt x="11824" y="8090"/>
                    </a:cubicBezTo>
                    <a:cubicBezTo>
                      <a:pt x="11661" y="8138"/>
                      <a:pt x="11493" y="8158"/>
                      <a:pt x="11324" y="8158"/>
                    </a:cubicBezTo>
                    <a:cubicBezTo>
                      <a:pt x="11090" y="8158"/>
                      <a:pt x="10852" y="8120"/>
                      <a:pt x="10614" y="8067"/>
                    </a:cubicBezTo>
                    <a:cubicBezTo>
                      <a:pt x="9815" y="7839"/>
                      <a:pt x="9085" y="7405"/>
                      <a:pt x="8491" y="6812"/>
                    </a:cubicBezTo>
                    <a:cubicBezTo>
                      <a:pt x="7913" y="6233"/>
                      <a:pt x="7464" y="5547"/>
                      <a:pt x="7209" y="4772"/>
                    </a:cubicBezTo>
                    <a:lnTo>
                      <a:pt x="7209" y="4772"/>
                    </a:lnTo>
                    <a:cubicBezTo>
                      <a:pt x="7203" y="4752"/>
                      <a:pt x="7197" y="4732"/>
                      <a:pt x="7190" y="4712"/>
                    </a:cubicBezTo>
                    <a:lnTo>
                      <a:pt x="7190" y="4712"/>
                    </a:lnTo>
                    <a:cubicBezTo>
                      <a:pt x="7190" y="4712"/>
                      <a:pt x="7190" y="4712"/>
                      <a:pt x="7190" y="4712"/>
                    </a:cubicBezTo>
                    <a:cubicBezTo>
                      <a:pt x="7167" y="4666"/>
                      <a:pt x="7122" y="4644"/>
                      <a:pt x="7076" y="4644"/>
                    </a:cubicBezTo>
                    <a:cubicBezTo>
                      <a:pt x="7030" y="4666"/>
                      <a:pt x="7007" y="4712"/>
                      <a:pt x="7030" y="4758"/>
                    </a:cubicBezTo>
                    <a:cubicBezTo>
                      <a:pt x="7036" y="4774"/>
                      <a:pt x="7041" y="4791"/>
                      <a:pt x="7046" y="4807"/>
                    </a:cubicBezTo>
                    <a:lnTo>
                      <a:pt x="7046" y="4807"/>
                    </a:lnTo>
                    <a:cubicBezTo>
                      <a:pt x="7180" y="5252"/>
                      <a:pt x="7042" y="5753"/>
                      <a:pt x="6734" y="6127"/>
                    </a:cubicBezTo>
                    <a:cubicBezTo>
                      <a:pt x="6437" y="6515"/>
                      <a:pt x="5980" y="6744"/>
                      <a:pt x="5478" y="6766"/>
                    </a:cubicBezTo>
                    <a:cubicBezTo>
                      <a:pt x="5442" y="6768"/>
                      <a:pt x="5405" y="6769"/>
                      <a:pt x="5369" y="6769"/>
                    </a:cubicBezTo>
                    <a:cubicBezTo>
                      <a:pt x="4907" y="6769"/>
                      <a:pt x="4464" y="6636"/>
                      <a:pt x="4040" y="6424"/>
                    </a:cubicBezTo>
                    <a:cubicBezTo>
                      <a:pt x="3606" y="6173"/>
                      <a:pt x="3241" y="5831"/>
                      <a:pt x="2899" y="5442"/>
                    </a:cubicBezTo>
                    <a:cubicBezTo>
                      <a:pt x="2260" y="4666"/>
                      <a:pt x="1735" y="3776"/>
                      <a:pt x="1278" y="2863"/>
                    </a:cubicBezTo>
                    <a:cubicBezTo>
                      <a:pt x="799" y="1950"/>
                      <a:pt x="411" y="1014"/>
                      <a:pt x="91" y="33"/>
                    </a:cubicBezTo>
                    <a:cubicBezTo>
                      <a:pt x="91" y="17"/>
                      <a:pt x="80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591;p59"/>
              <p:cNvSpPr/>
              <p:nvPr/>
            </p:nvSpPr>
            <p:spPr>
              <a:xfrm>
                <a:off x="7676801" y="2463415"/>
                <a:ext cx="160483" cy="126049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55" extrusionOk="0">
                    <a:moveTo>
                      <a:pt x="6206" y="1"/>
                    </a:moveTo>
                    <a:cubicBezTo>
                      <a:pt x="6199" y="1"/>
                      <a:pt x="6192" y="4"/>
                      <a:pt x="6186" y="10"/>
                    </a:cubicBezTo>
                    <a:cubicBezTo>
                      <a:pt x="6163" y="10"/>
                      <a:pt x="6163" y="33"/>
                      <a:pt x="6163" y="56"/>
                    </a:cubicBezTo>
                    <a:cubicBezTo>
                      <a:pt x="6528" y="832"/>
                      <a:pt x="6893" y="1585"/>
                      <a:pt x="7030" y="2407"/>
                    </a:cubicBezTo>
                    <a:cubicBezTo>
                      <a:pt x="7190" y="3229"/>
                      <a:pt x="7099" y="4119"/>
                      <a:pt x="6597" y="4781"/>
                    </a:cubicBezTo>
                    <a:cubicBezTo>
                      <a:pt x="6368" y="5100"/>
                      <a:pt x="6026" y="5351"/>
                      <a:pt x="5638" y="5488"/>
                    </a:cubicBezTo>
                    <a:cubicBezTo>
                      <a:pt x="5458" y="5552"/>
                      <a:pt x="5273" y="5586"/>
                      <a:pt x="5090" y="5586"/>
                    </a:cubicBezTo>
                    <a:cubicBezTo>
                      <a:pt x="4878" y="5586"/>
                      <a:pt x="4670" y="5541"/>
                      <a:pt x="4474" y="5443"/>
                    </a:cubicBezTo>
                    <a:cubicBezTo>
                      <a:pt x="4086" y="5283"/>
                      <a:pt x="3812" y="4986"/>
                      <a:pt x="3584" y="4644"/>
                    </a:cubicBezTo>
                    <a:cubicBezTo>
                      <a:pt x="3355" y="4301"/>
                      <a:pt x="3196" y="3913"/>
                      <a:pt x="3082" y="3525"/>
                    </a:cubicBezTo>
                    <a:cubicBezTo>
                      <a:pt x="3059" y="3480"/>
                      <a:pt x="3013" y="3457"/>
                      <a:pt x="2967" y="3457"/>
                    </a:cubicBezTo>
                    <a:cubicBezTo>
                      <a:pt x="2922" y="3457"/>
                      <a:pt x="2899" y="3503"/>
                      <a:pt x="2899" y="3571"/>
                    </a:cubicBezTo>
                    <a:cubicBezTo>
                      <a:pt x="2899" y="3571"/>
                      <a:pt x="2899" y="3571"/>
                      <a:pt x="2899" y="3571"/>
                    </a:cubicBezTo>
                    <a:lnTo>
                      <a:pt x="2899" y="3571"/>
                    </a:lnTo>
                    <a:cubicBezTo>
                      <a:pt x="2945" y="3845"/>
                      <a:pt x="2990" y="4119"/>
                      <a:pt x="2967" y="4393"/>
                    </a:cubicBezTo>
                    <a:cubicBezTo>
                      <a:pt x="2967" y="4667"/>
                      <a:pt x="2876" y="4941"/>
                      <a:pt x="2694" y="5146"/>
                    </a:cubicBezTo>
                    <a:cubicBezTo>
                      <a:pt x="2558" y="5301"/>
                      <a:pt x="2339" y="5407"/>
                      <a:pt x="2122" y="5407"/>
                    </a:cubicBezTo>
                    <a:cubicBezTo>
                      <a:pt x="2084" y="5407"/>
                      <a:pt x="2046" y="5404"/>
                      <a:pt x="2009" y="5397"/>
                    </a:cubicBezTo>
                    <a:cubicBezTo>
                      <a:pt x="1735" y="5351"/>
                      <a:pt x="1507" y="5192"/>
                      <a:pt x="1301" y="4986"/>
                    </a:cubicBezTo>
                    <a:cubicBezTo>
                      <a:pt x="913" y="4598"/>
                      <a:pt x="639" y="4096"/>
                      <a:pt x="434" y="3571"/>
                    </a:cubicBezTo>
                    <a:cubicBezTo>
                      <a:pt x="228" y="3046"/>
                      <a:pt x="114" y="2475"/>
                      <a:pt x="91" y="1905"/>
                    </a:cubicBezTo>
                    <a:cubicBezTo>
                      <a:pt x="91" y="1882"/>
                      <a:pt x="69" y="1859"/>
                      <a:pt x="46" y="1859"/>
                    </a:cubicBezTo>
                    <a:cubicBezTo>
                      <a:pt x="23" y="1859"/>
                      <a:pt x="0" y="1882"/>
                      <a:pt x="0" y="1905"/>
                    </a:cubicBezTo>
                    <a:cubicBezTo>
                      <a:pt x="0" y="2498"/>
                      <a:pt x="114" y="3069"/>
                      <a:pt x="297" y="3617"/>
                    </a:cubicBezTo>
                    <a:cubicBezTo>
                      <a:pt x="525" y="4164"/>
                      <a:pt x="799" y="4667"/>
                      <a:pt x="1210" y="5100"/>
                    </a:cubicBezTo>
                    <a:cubicBezTo>
                      <a:pt x="1415" y="5306"/>
                      <a:pt x="1666" y="5488"/>
                      <a:pt x="1986" y="5557"/>
                    </a:cubicBezTo>
                    <a:cubicBezTo>
                      <a:pt x="2038" y="5569"/>
                      <a:pt x="2091" y="5574"/>
                      <a:pt x="2145" y="5574"/>
                    </a:cubicBezTo>
                    <a:cubicBezTo>
                      <a:pt x="2398" y="5574"/>
                      <a:pt x="2661" y="5448"/>
                      <a:pt x="2830" y="5260"/>
                    </a:cubicBezTo>
                    <a:cubicBezTo>
                      <a:pt x="3036" y="5009"/>
                      <a:pt x="3127" y="4712"/>
                      <a:pt x="3150" y="4416"/>
                    </a:cubicBezTo>
                    <a:cubicBezTo>
                      <a:pt x="3153" y="4372"/>
                      <a:pt x="3155" y="4328"/>
                      <a:pt x="3156" y="4284"/>
                    </a:cubicBezTo>
                    <a:lnTo>
                      <a:pt x="3156" y="4284"/>
                    </a:lnTo>
                    <a:cubicBezTo>
                      <a:pt x="3232" y="4448"/>
                      <a:pt x="3320" y="4607"/>
                      <a:pt x="3424" y="4758"/>
                    </a:cubicBezTo>
                    <a:cubicBezTo>
                      <a:pt x="3675" y="5100"/>
                      <a:pt x="3995" y="5443"/>
                      <a:pt x="4405" y="5602"/>
                    </a:cubicBezTo>
                    <a:cubicBezTo>
                      <a:pt x="4619" y="5703"/>
                      <a:pt x="4860" y="5755"/>
                      <a:pt x="5102" y="5755"/>
                    </a:cubicBezTo>
                    <a:cubicBezTo>
                      <a:pt x="5300" y="5755"/>
                      <a:pt x="5499" y="5720"/>
                      <a:pt x="5684" y="5648"/>
                    </a:cubicBezTo>
                    <a:cubicBezTo>
                      <a:pt x="6117" y="5488"/>
                      <a:pt x="6460" y="5214"/>
                      <a:pt x="6734" y="4872"/>
                    </a:cubicBezTo>
                    <a:cubicBezTo>
                      <a:pt x="7259" y="4164"/>
                      <a:pt x="7327" y="3229"/>
                      <a:pt x="7167" y="2384"/>
                    </a:cubicBezTo>
                    <a:cubicBezTo>
                      <a:pt x="7008" y="1540"/>
                      <a:pt x="6619" y="786"/>
                      <a:pt x="6254" y="33"/>
                    </a:cubicBezTo>
                    <a:cubicBezTo>
                      <a:pt x="6238" y="17"/>
                      <a:pt x="6222" y="1"/>
                      <a:pt x="6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592;p59"/>
              <p:cNvSpPr/>
              <p:nvPr/>
            </p:nvSpPr>
            <p:spPr>
              <a:xfrm>
                <a:off x="7530832" y="2273656"/>
                <a:ext cx="143489" cy="89932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4106" extrusionOk="0">
                    <a:moveTo>
                      <a:pt x="46" y="1"/>
                    </a:moveTo>
                    <a:cubicBezTo>
                      <a:pt x="23" y="1"/>
                      <a:pt x="0" y="23"/>
                      <a:pt x="0" y="46"/>
                    </a:cubicBezTo>
                    <a:cubicBezTo>
                      <a:pt x="0" y="1096"/>
                      <a:pt x="365" y="2169"/>
                      <a:pt x="1027" y="3014"/>
                    </a:cubicBezTo>
                    <a:cubicBezTo>
                      <a:pt x="1347" y="3424"/>
                      <a:pt x="1803" y="3812"/>
                      <a:pt x="2397" y="3835"/>
                    </a:cubicBezTo>
                    <a:cubicBezTo>
                      <a:pt x="2694" y="3835"/>
                      <a:pt x="2967" y="3721"/>
                      <a:pt x="3173" y="3539"/>
                    </a:cubicBezTo>
                    <a:cubicBezTo>
                      <a:pt x="3273" y="3458"/>
                      <a:pt x="3356" y="3356"/>
                      <a:pt x="3413" y="3241"/>
                    </a:cubicBezTo>
                    <a:lnTo>
                      <a:pt x="3413" y="3241"/>
                    </a:lnTo>
                    <a:cubicBezTo>
                      <a:pt x="3473" y="3375"/>
                      <a:pt x="3555" y="3499"/>
                      <a:pt x="3652" y="3607"/>
                    </a:cubicBezTo>
                    <a:cubicBezTo>
                      <a:pt x="3858" y="3835"/>
                      <a:pt x="4132" y="3995"/>
                      <a:pt x="4428" y="4064"/>
                    </a:cubicBezTo>
                    <a:cubicBezTo>
                      <a:pt x="4534" y="4092"/>
                      <a:pt x="4641" y="4105"/>
                      <a:pt x="4748" y="4105"/>
                    </a:cubicBezTo>
                    <a:cubicBezTo>
                      <a:pt x="5241" y="4105"/>
                      <a:pt x="5726" y="3823"/>
                      <a:pt x="6026" y="3447"/>
                    </a:cubicBezTo>
                    <a:cubicBezTo>
                      <a:pt x="6391" y="2968"/>
                      <a:pt x="6551" y="2352"/>
                      <a:pt x="6483" y="1758"/>
                    </a:cubicBezTo>
                    <a:cubicBezTo>
                      <a:pt x="6391" y="1188"/>
                      <a:pt x="6140" y="640"/>
                      <a:pt x="5798" y="160"/>
                    </a:cubicBezTo>
                    <a:cubicBezTo>
                      <a:pt x="5798" y="149"/>
                      <a:pt x="5786" y="143"/>
                      <a:pt x="5775" y="143"/>
                    </a:cubicBezTo>
                    <a:cubicBezTo>
                      <a:pt x="5764" y="143"/>
                      <a:pt x="5752" y="149"/>
                      <a:pt x="5752" y="160"/>
                    </a:cubicBezTo>
                    <a:cubicBezTo>
                      <a:pt x="5729" y="160"/>
                      <a:pt x="5729" y="183"/>
                      <a:pt x="5729" y="206"/>
                    </a:cubicBezTo>
                    <a:cubicBezTo>
                      <a:pt x="6049" y="685"/>
                      <a:pt x="6277" y="1210"/>
                      <a:pt x="6346" y="1781"/>
                    </a:cubicBezTo>
                    <a:cubicBezTo>
                      <a:pt x="6414" y="2329"/>
                      <a:pt x="6254" y="2922"/>
                      <a:pt x="5912" y="3356"/>
                    </a:cubicBezTo>
                    <a:cubicBezTo>
                      <a:pt x="5630" y="3694"/>
                      <a:pt x="5194" y="3939"/>
                      <a:pt x="4756" y="3939"/>
                    </a:cubicBezTo>
                    <a:cubicBezTo>
                      <a:pt x="4661" y="3939"/>
                      <a:pt x="4567" y="3928"/>
                      <a:pt x="4474" y="3904"/>
                    </a:cubicBezTo>
                    <a:cubicBezTo>
                      <a:pt x="4001" y="3780"/>
                      <a:pt x="3565" y="3397"/>
                      <a:pt x="3500" y="2922"/>
                    </a:cubicBezTo>
                    <a:lnTo>
                      <a:pt x="3500" y="2922"/>
                    </a:lnTo>
                    <a:cubicBezTo>
                      <a:pt x="3503" y="2869"/>
                      <a:pt x="3501" y="2816"/>
                      <a:pt x="3492" y="2763"/>
                    </a:cubicBezTo>
                    <a:lnTo>
                      <a:pt x="3492" y="2763"/>
                    </a:lnTo>
                    <a:cubicBezTo>
                      <a:pt x="3492" y="2763"/>
                      <a:pt x="3492" y="2763"/>
                      <a:pt x="3492" y="2763"/>
                    </a:cubicBezTo>
                    <a:cubicBezTo>
                      <a:pt x="3470" y="2717"/>
                      <a:pt x="3447" y="2671"/>
                      <a:pt x="3401" y="2671"/>
                    </a:cubicBezTo>
                    <a:cubicBezTo>
                      <a:pt x="3355" y="2671"/>
                      <a:pt x="3310" y="2717"/>
                      <a:pt x="3310" y="2763"/>
                    </a:cubicBezTo>
                    <a:cubicBezTo>
                      <a:pt x="3310" y="2770"/>
                      <a:pt x="3310" y="2778"/>
                      <a:pt x="3310" y="2785"/>
                    </a:cubicBezTo>
                    <a:lnTo>
                      <a:pt x="3310" y="2785"/>
                    </a:lnTo>
                    <a:lnTo>
                      <a:pt x="3310" y="2785"/>
                    </a:lnTo>
                    <a:cubicBezTo>
                      <a:pt x="3310" y="2786"/>
                      <a:pt x="3310" y="2787"/>
                      <a:pt x="3310" y="2787"/>
                    </a:cubicBezTo>
                    <a:lnTo>
                      <a:pt x="3310" y="2787"/>
                    </a:lnTo>
                    <a:cubicBezTo>
                      <a:pt x="3311" y="2818"/>
                      <a:pt x="3313" y="2848"/>
                      <a:pt x="3316" y="2878"/>
                    </a:cubicBezTo>
                    <a:lnTo>
                      <a:pt x="3316" y="2878"/>
                    </a:lnTo>
                    <a:cubicBezTo>
                      <a:pt x="3310" y="3314"/>
                      <a:pt x="2823" y="3653"/>
                      <a:pt x="2397" y="3653"/>
                    </a:cubicBezTo>
                    <a:cubicBezTo>
                      <a:pt x="1917" y="3630"/>
                      <a:pt x="1484" y="3287"/>
                      <a:pt x="1164" y="2899"/>
                    </a:cubicBezTo>
                    <a:cubicBezTo>
                      <a:pt x="502" y="2101"/>
                      <a:pt x="137" y="1073"/>
                      <a:pt x="91" y="46"/>
                    </a:cubicBezTo>
                    <a:cubicBezTo>
                      <a:pt x="91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593;p59"/>
              <p:cNvSpPr/>
              <p:nvPr/>
            </p:nvSpPr>
            <p:spPr>
              <a:xfrm>
                <a:off x="6913450" y="2377646"/>
                <a:ext cx="197976" cy="20849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9519" extrusionOk="0">
                    <a:moveTo>
                      <a:pt x="8538" y="0"/>
                    </a:moveTo>
                    <a:cubicBezTo>
                      <a:pt x="8515" y="0"/>
                      <a:pt x="8492" y="23"/>
                      <a:pt x="8492" y="46"/>
                    </a:cubicBezTo>
                    <a:cubicBezTo>
                      <a:pt x="8675" y="1050"/>
                      <a:pt x="8857" y="2077"/>
                      <a:pt x="8857" y="3105"/>
                    </a:cubicBezTo>
                    <a:cubicBezTo>
                      <a:pt x="8880" y="4132"/>
                      <a:pt x="8743" y="5159"/>
                      <a:pt x="8332" y="6095"/>
                    </a:cubicBezTo>
                    <a:cubicBezTo>
                      <a:pt x="8150" y="6574"/>
                      <a:pt x="7876" y="7008"/>
                      <a:pt x="7556" y="7396"/>
                    </a:cubicBezTo>
                    <a:cubicBezTo>
                      <a:pt x="7214" y="7784"/>
                      <a:pt x="6803" y="8103"/>
                      <a:pt x="6346" y="8240"/>
                    </a:cubicBezTo>
                    <a:cubicBezTo>
                      <a:pt x="6160" y="8302"/>
                      <a:pt x="5963" y="8333"/>
                      <a:pt x="5769" y="8333"/>
                    </a:cubicBezTo>
                    <a:cubicBezTo>
                      <a:pt x="5465" y="8333"/>
                      <a:pt x="5168" y="8257"/>
                      <a:pt x="4931" y="8103"/>
                    </a:cubicBezTo>
                    <a:cubicBezTo>
                      <a:pt x="4520" y="7829"/>
                      <a:pt x="4269" y="7327"/>
                      <a:pt x="4361" y="6871"/>
                    </a:cubicBezTo>
                    <a:lnTo>
                      <a:pt x="4361" y="6871"/>
                    </a:lnTo>
                    <a:cubicBezTo>
                      <a:pt x="4361" y="6871"/>
                      <a:pt x="4361" y="6871"/>
                      <a:pt x="4361" y="6871"/>
                    </a:cubicBezTo>
                    <a:cubicBezTo>
                      <a:pt x="4383" y="6802"/>
                      <a:pt x="4338" y="6757"/>
                      <a:pt x="4292" y="6757"/>
                    </a:cubicBezTo>
                    <a:cubicBezTo>
                      <a:pt x="4284" y="6752"/>
                      <a:pt x="4275" y="6751"/>
                      <a:pt x="4267" y="6751"/>
                    </a:cubicBezTo>
                    <a:cubicBezTo>
                      <a:pt x="4231" y="6751"/>
                      <a:pt x="4201" y="6788"/>
                      <a:pt x="4201" y="6825"/>
                    </a:cubicBezTo>
                    <a:cubicBezTo>
                      <a:pt x="4201" y="6825"/>
                      <a:pt x="4201" y="6825"/>
                      <a:pt x="4201" y="6825"/>
                    </a:cubicBezTo>
                    <a:lnTo>
                      <a:pt x="4201" y="6825"/>
                    </a:lnTo>
                    <a:cubicBezTo>
                      <a:pt x="4195" y="6849"/>
                      <a:pt x="4190" y="6873"/>
                      <a:pt x="4185" y="6896"/>
                    </a:cubicBezTo>
                    <a:lnTo>
                      <a:pt x="4185" y="6896"/>
                    </a:lnTo>
                    <a:cubicBezTo>
                      <a:pt x="4069" y="7420"/>
                      <a:pt x="3867" y="7940"/>
                      <a:pt x="3562" y="8354"/>
                    </a:cubicBezTo>
                    <a:cubicBezTo>
                      <a:pt x="3242" y="8811"/>
                      <a:pt x="2786" y="9176"/>
                      <a:pt x="2238" y="9313"/>
                    </a:cubicBezTo>
                    <a:cubicBezTo>
                      <a:pt x="2087" y="9352"/>
                      <a:pt x="1928" y="9373"/>
                      <a:pt x="1770" y="9373"/>
                    </a:cubicBezTo>
                    <a:cubicBezTo>
                      <a:pt x="1377" y="9373"/>
                      <a:pt x="985" y="9247"/>
                      <a:pt x="708" y="8971"/>
                    </a:cubicBezTo>
                    <a:cubicBezTo>
                      <a:pt x="320" y="8583"/>
                      <a:pt x="115" y="7966"/>
                      <a:pt x="366" y="7464"/>
                    </a:cubicBezTo>
                    <a:cubicBezTo>
                      <a:pt x="366" y="7441"/>
                      <a:pt x="366" y="7419"/>
                      <a:pt x="343" y="7396"/>
                    </a:cubicBezTo>
                    <a:cubicBezTo>
                      <a:pt x="320" y="7396"/>
                      <a:pt x="298" y="7396"/>
                      <a:pt x="275" y="7419"/>
                    </a:cubicBezTo>
                    <a:cubicBezTo>
                      <a:pt x="1" y="7966"/>
                      <a:pt x="206" y="8651"/>
                      <a:pt x="617" y="9062"/>
                    </a:cubicBezTo>
                    <a:cubicBezTo>
                      <a:pt x="911" y="9372"/>
                      <a:pt x="1345" y="9519"/>
                      <a:pt x="1777" y="9519"/>
                    </a:cubicBezTo>
                    <a:cubicBezTo>
                      <a:pt x="1949" y="9519"/>
                      <a:pt x="2121" y="9495"/>
                      <a:pt x="2283" y="9450"/>
                    </a:cubicBezTo>
                    <a:cubicBezTo>
                      <a:pt x="2854" y="9313"/>
                      <a:pt x="3356" y="8948"/>
                      <a:pt x="3699" y="8468"/>
                    </a:cubicBezTo>
                    <a:cubicBezTo>
                      <a:pt x="3926" y="8150"/>
                      <a:pt x="4093" y="7792"/>
                      <a:pt x="4213" y="7427"/>
                    </a:cubicBezTo>
                    <a:lnTo>
                      <a:pt x="4213" y="7427"/>
                    </a:lnTo>
                    <a:cubicBezTo>
                      <a:pt x="4305" y="7760"/>
                      <a:pt x="4529" y="8061"/>
                      <a:pt x="4817" y="8263"/>
                    </a:cubicBezTo>
                    <a:cubicBezTo>
                      <a:pt x="5106" y="8442"/>
                      <a:pt x="5436" y="8521"/>
                      <a:pt x="5762" y="8521"/>
                    </a:cubicBezTo>
                    <a:cubicBezTo>
                      <a:pt x="5978" y="8521"/>
                      <a:pt x="6192" y="8486"/>
                      <a:pt x="6392" y="8423"/>
                    </a:cubicBezTo>
                    <a:cubicBezTo>
                      <a:pt x="6917" y="8240"/>
                      <a:pt x="7328" y="7898"/>
                      <a:pt x="7670" y="7510"/>
                    </a:cubicBezTo>
                    <a:cubicBezTo>
                      <a:pt x="8013" y="7099"/>
                      <a:pt x="8286" y="6642"/>
                      <a:pt x="8492" y="6163"/>
                    </a:cubicBezTo>
                    <a:cubicBezTo>
                      <a:pt x="8903" y="5204"/>
                      <a:pt x="9040" y="4132"/>
                      <a:pt x="8994" y="3105"/>
                    </a:cubicBezTo>
                    <a:cubicBezTo>
                      <a:pt x="8971" y="2055"/>
                      <a:pt x="8789" y="1050"/>
                      <a:pt x="8583" y="23"/>
                    </a:cubicBezTo>
                    <a:cubicBezTo>
                      <a:pt x="8583" y="0"/>
                      <a:pt x="8560" y="0"/>
                      <a:pt x="8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594;p59"/>
              <p:cNvSpPr/>
              <p:nvPr/>
            </p:nvSpPr>
            <p:spPr>
              <a:xfrm>
                <a:off x="7686284" y="3005337"/>
                <a:ext cx="125005" cy="98277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4487" extrusionOk="0">
                    <a:moveTo>
                      <a:pt x="735" y="0"/>
                    </a:moveTo>
                    <a:cubicBezTo>
                      <a:pt x="720" y="0"/>
                      <a:pt x="708" y="17"/>
                      <a:pt x="708" y="33"/>
                    </a:cubicBezTo>
                    <a:cubicBezTo>
                      <a:pt x="457" y="512"/>
                      <a:pt x="183" y="1014"/>
                      <a:pt x="92" y="1585"/>
                    </a:cubicBezTo>
                    <a:cubicBezTo>
                      <a:pt x="1" y="2155"/>
                      <a:pt x="183" y="2772"/>
                      <a:pt x="617" y="3160"/>
                    </a:cubicBezTo>
                    <a:cubicBezTo>
                      <a:pt x="829" y="3350"/>
                      <a:pt x="1099" y="3482"/>
                      <a:pt x="1374" y="3482"/>
                    </a:cubicBezTo>
                    <a:cubicBezTo>
                      <a:pt x="1396" y="3482"/>
                      <a:pt x="1417" y="3481"/>
                      <a:pt x="1439" y="3479"/>
                    </a:cubicBezTo>
                    <a:cubicBezTo>
                      <a:pt x="1736" y="3456"/>
                      <a:pt x="2009" y="3320"/>
                      <a:pt x="2215" y="3114"/>
                    </a:cubicBezTo>
                    <a:cubicBezTo>
                      <a:pt x="2378" y="2951"/>
                      <a:pt x="2496" y="2762"/>
                      <a:pt x="2581" y="2561"/>
                    </a:cubicBezTo>
                    <a:lnTo>
                      <a:pt x="2581" y="2561"/>
                    </a:lnTo>
                    <a:cubicBezTo>
                      <a:pt x="2604" y="2914"/>
                      <a:pt x="2673" y="3265"/>
                      <a:pt x="2831" y="3593"/>
                    </a:cubicBezTo>
                    <a:cubicBezTo>
                      <a:pt x="3014" y="3913"/>
                      <a:pt x="3265" y="4187"/>
                      <a:pt x="3607" y="4369"/>
                    </a:cubicBezTo>
                    <a:cubicBezTo>
                      <a:pt x="3762" y="4447"/>
                      <a:pt x="3937" y="4487"/>
                      <a:pt x="4117" y="4487"/>
                    </a:cubicBezTo>
                    <a:cubicBezTo>
                      <a:pt x="4308" y="4487"/>
                      <a:pt x="4503" y="4441"/>
                      <a:pt x="4680" y="4347"/>
                    </a:cubicBezTo>
                    <a:cubicBezTo>
                      <a:pt x="5342" y="4027"/>
                      <a:pt x="5707" y="3274"/>
                      <a:pt x="5662" y="2566"/>
                    </a:cubicBezTo>
                    <a:cubicBezTo>
                      <a:pt x="5616" y="1836"/>
                      <a:pt x="5319" y="1174"/>
                      <a:pt x="5022" y="558"/>
                    </a:cubicBezTo>
                    <a:cubicBezTo>
                      <a:pt x="5022" y="535"/>
                      <a:pt x="5000" y="535"/>
                      <a:pt x="4977" y="535"/>
                    </a:cubicBezTo>
                    <a:cubicBezTo>
                      <a:pt x="4954" y="535"/>
                      <a:pt x="4931" y="580"/>
                      <a:pt x="4954" y="603"/>
                    </a:cubicBezTo>
                    <a:cubicBezTo>
                      <a:pt x="5228" y="1220"/>
                      <a:pt x="5502" y="1882"/>
                      <a:pt x="5525" y="2566"/>
                    </a:cubicBezTo>
                    <a:cubicBezTo>
                      <a:pt x="5547" y="3228"/>
                      <a:pt x="5205" y="3936"/>
                      <a:pt x="4612" y="4210"/>
                    </a:cubicBezTo>
                    <a:cubicBezTo>
                      <a:pt x="4463" y="4290"/>
                      <a:pt x="4298" y="4330"/>
                      <a:pt x="4135" y="4330"/>
                    </a:cubicBezTo>
                    <a:cubicBezTo>
                      <a:pt x="3972" y="4330"/>
                      <a:pt x="3813" y="4290"/>
                      <a:pt x="3676" y="4210"/>
                    </a:cubicBezTo>
                    <a:cubicBezTo>
                      <a:pt x="3379" y="4073"/>
                      <a:pt x="3151" y="3799"/>
                      <a:pt x="2991" y="3525"/>
                    </a:cubicBezTo>
                    <a:cubicBezTo>
                      <a:pt x="2725" y="2973"/>
                      <a:pt x="2734" y="2348"/>
                      <a:pt x="2772" y="1732"/>
                    </a:cubicBezTo>
                    <a:lnTo>
                      <a:pt x="2772" y="1732"/>
                    </a:lnTo>
                    <a:cubicBezTo>
                      <a:pt x="2778" y="1659"/>
                      <a:pt x="2783" y="1587"/>
                      <a:pt x="2786" y="1516"/>
                    </a:cubicBezTo>
                    <a:lnTo>
                      <a:pt x="2786" y="1516"/>
                    </a:lnTo>
                    <a:cubicBezTo>
                      <a:pt x="2786" y="1516"/>
                      <a:pt x="2786" y="1516"/>
                      <a:pt x="2786" y="1516"/>
                    </a:cubicBezTo>
                    <a:cubicBezTo>
                      <a:pt x="2786" y="1471"/>
                      <a:pt x="2763" y="1425"/>
                      <a:pt x="2694" y="1402"/>
                    </a:cubicBezTo>
                    <a:cubicBezTo>
                      <a:pt x="2649" y="1402"/>
                      <a:pt x="2603" y="1448"/>
                      <a:pt x="2603" y="1493"/>
                    </a:cubicBezTo>
                    <a:cubicBezTo>
                      <a:pt x="2603" y="1493"/>
                      <a:pt x="2603" y="1493"/>
                      <a:pt x="2603" y="1493"/>
                    </a:cubicBezTo>
                    <a:lnTo>
                      <a:pt x="2603" y="1493"/>
                    </a:lnTo>
                    <a:cubicBezTo>
                      <a:pt x="2598" y="1563"/>
                      <a:pt x="2594" y="1633"/>
                      <a:pt x="2589" y="1703"/>
                    </a:cubicBezTo>
                    <a:lnTo>
                      <a:pt x="2589" y="1703"/>
                    </a:lnTo>
                    <a:cubicBezTo>
                      <a:pt x="2547" y="2183"/>
                      <a:pt x="2420" y="2658"/>
                      <a:pt x="2101" y="2977"/>
                    </a:cubicBezTo>
                    <a:cubicBezTo>
                      <a:pt x="1918" y="3160"/>
                      <a:pt x="1690" y="3297"/>
                      <a:pt x="1416" y="3297"/>
                    </a:cubicBezTo>
                    <a:cubicBezTo>
                      <a:pt x="1394" y="3299"/>
                      <a:pt x="1373" y="3300"/>
                      <a:pt x="1351" y="3300"/>
                    </a:cubicBezTo>
                    <a:cubicBezTo>
                      <a:pt x="1122" y="3300"/>
                      <a:pt x="898" y="3192"/>
                      <a:pt x="731" y="3046"/>
                    </a:cubicBezTo>
                    <a:cubicBezTo>
                      <a:pt x="320" y="2703"/>
                      <a:pt x="161" y="2133"/>
                      <a:pt x="229" y="1608"/>
                    </a:cubicBezTo>
                    <a:cubicBezTo>
                      <a:pt x="298" y="1060"/>
                      <a:pt x="549" y="558"/>
                      <a:pt x="777" y="55"/>
                    </a:cubicBezTo>
                    <a:cubicBezTo>
                      <a:pt x="800" y="33"/>
                      <a:pt x="777" y="10"/>
                      <a:pt x="754" y="10"/>
                    </a:cubicBezTo>
                    <a:cubicBezTo>
                      <a:pt x="747" y="3"/>
                      <a:pt x="741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595;p59"/>
              <p:cNvSpPr/>
              <p:nvPr/>
            </p:nvSpPr>
            <p:spPr>
              <a:xfrm>
                <a:off x="7839764" y="2920051"/>
                <a:ext cx="64999" cy="113083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163" extrusionOk="0">
                    <a:moveTo>
                      <a:pt x="69" y="1"/>
                    </a:moveTo>
                    <a:cubicBezTo>
                      <a:pt x="46" y="1"/>
                      <a:pt x="23" y="1"/>
                      <a:pt x="0" y="24"/>
                    </a:cubicBezTo>
                    <a:cubicBezTo>
                      <a:pt x="0" y="46"/>
                      <a:pt x="0" y="69"/>
                      <a:pt x="23" y="92"/>
                    </a:cubicBezTo>
                    <a:cubicBezTo>
                      <a:pt x="457" y="229"/>
                      <a:pt x="890" y="389"/>
                      <a:pt x="1278" y="594"/>
                    </a:cubicBezTo>
                    <a:cubicBezTo>
                      <a:pt x="1666" y="800"/>
                      <a:pt x="2032" y="1051"/>
                      <a:pt x="2328" y="1393"/>
                    </a:cubicBezTo>
                    <a:cubicBezTo>
                      <a:pt x="2602" y="1713"/>
                      <a:pt x="2785" y="2169"/>
                      <a:pt x="2648" y="2557"/>
                    </a:cubicBezTo>
                    <a:cubicBezTo>
                      <a:pt x="2573" y="2795"/>
                      <a:pt x="2305" y="2975"/>
                      <a:pt x="2051" y="2996"/>
                    </a:cubicBezTo>
                    <a:lnTo>
                      <a:pt x="2051" y="2996"/>
                    </a:lnTo>
                    <a:cubicBezTo>
                      <a:pt x="1928" y="2921"/>
                      <a:pt x="1791" y="2871"/>
                      <a:pt x="1644" y="2854"/>
                    </a:cubicBezTo>
                    <a:cubicBezTo>
                      <a:pt x="1621" y="2854"/>
                      <a:pt x="1598" y="2854"/>
                      <a:pt x="1575" y="2877"/>
                    </a:cubicBezTo>
                    <a:cubicBezTo>
                      <a:pt x="1529" y="2922"/>
                      <a:pt x="1529" y="2991"/>
                      <a:pt x="1575" y="3014"/>
                    </a:cubicBezTo>
                    <a:cubicBezTo>
                      <a:pt x="1680" y="3132"/>
                      <a:pt x="1831" y="3182"/>
                      <a:pt x="1984" y="3186"/>
                    </a:cubicBezTo>
                    <a:lnTo>
                      <a:pt x="1984" y="3186"/>
                    </a:lnTo>
                    <a:cubicBezTo>
                      <a:pt x="2132" y="3287"/>
                      <a:pt x="2260" y="3428"/>
                      <a:pt x="2351" y="3584"/>
                    </a:cubicBezTo>
                    <a:cubicBezTo>
                      <a:pt x="2511" y="3881"/>
                      <a:pt x="2534" y="4223"/>
                      <a:pt x="2397" y="4497"/>
                    </a:cubicBezTo>
                    <a:cubicBezTo>
                      <a:pt x="2223" y="4832"/>
                      <a:pt x="1830" y="5017"/>
                      <a:pt x="1443" y="5017"/>
                    </a:cubicBezTo>
                    <a:cubicBezTo>
                      <a:pt x="1168" y="5017"/>
                      <a:pt x="897" y="4924"/>
                      <a:pt x="708" y="4726"/>
                    </a:cubicBezTo>
                    <a:cubicBezTo>
                      <a:pt x="693" y="4726"/>
                      <a:pt x="677" y="4715"/>
                      <a:pt x="662" y="4715"/>
                    </a:cubicBezTo>
                    <a:cubicBezTo>
                      <a:pt x="655" y="4715"/>
                      <a:pt x="647" y="4718"/>
                      <a:pt x="639" y="4726"/>
                    </a:cubicBezTo>
                    <a:cubicBezTo>
                      <a:pt x="639" y="4748"/>
                      <a:pt x="616" y="4771"/>
                      <a:pt x="639" y="4794"/>
                    </a:cubicBezTo>
                    <a:cubicBezTo>
                      <a:pt x="870" y="5045"/>
                      <a:pt x="1215" y="5162"/>
                      <a:pt x="1535" y="5162"/>
                    </a:cubicBezTo>
                    <a:cubicBezTo>
                      <a:pt x="1564" y="5162"/>
                      <a:pt x="1592" y="5161"/>
                      <a:pt x="1621" y="5159"/>
                    </a:cubicBezTo>
                    <a:cubicBezTo>
                      <a:pt x="1986" y="5114"/>
                      <a:pt x="2351" y="4908"/>
                      <a:pt x="2534" y="4589"/>
                    </a:cubicBezTo>
                    <a:cubicBezTo>
                      <a:pt x="2716" y="4246"/>
                      <a:pt x="2671" y="3835"/>
                      <a:pt x="2511" y="3516"/>
                    </a:cubicBezTo>
                    <a:cubicBezTo>
                      <a:pt x="2447" y="3379"/>
                      <a:pt x="2358" y="3253"/>
                      <a:pt x="2248" y="3148"/>
                    </a:cubicBezTo>
                    <a:lnTo>
                      <a:pt x="2248" y="3148"/>
                    </a:lnTo>
                    <a:cubicBezTo>
                      <a:pt x="2268" y="3142"/>
                      <a:pt x="2287" y="3135"/>
                      <a:pt x="2306" y="3128"/>
                    </a:cubicBezTo>
                    <a:cubicBezTo>
                      <a:pt x="2534" y="3036"/>
                      <a:pt x="2716" y="2854"/>
                      <a:pt x="2808" y="2603"/>
                    </a:cubicBezTo>
                    <a:cubicBezTo>
                      <a:pt x="2967" y="2123"/>
                      <a:pt x="2739" y="1621"/>
                      <a:pt x="2443" y="1279"/>
                    </a:cubicBezTo>
                    <a:cubicBezTo>
                      <a:pt x="2146" y="937"/>
                      <a:pt x="1735" y="663"/>
                      <a:pt x="1324" y="480"/>
                    </a:cubicBezTo>
                    <a:cubicBezTo>
                      <a:pt x="913" y="275"/>
                      <a:pt x="480" y="138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596;p59"/>
              <p:cNvSpPr/>
              <p:nvPr/>
            </p:nvSpPr>
            <p:spPr>
              <a:xfrm>
                <a:off x="6844966" y="2988538"/>
                <a:ext cx="116508" cy="110104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5027" extrusionOk="0">
                    <a:moveTo>
                      <a:pt x="1530" y="1"/>
                    </a:moveTo>
                    <a:cubicBezTo>
                      <a:pt x="1119" y="343"/>
                      <a:pt x="708" y="663"/>
                      <a:pt x="412" y="1119"/>
                    </a:cubicBezTo>
                    <a:cubicBezTo>
                      <a:pt x="115" y="1576"/>
                      <a:pt x="1" y="2169"/>
                      <a:pt x="183" y="2694"/>
                    </a:cubicBezTo>
                    <a:cubicBezTo>
                      <a:pt x="275" y="2945"/>
                      <a:pt x="435" y="3196"/>
                      <a:pt x="686" y="3333"/>
                    </a:cubicBezTo>
                    <a:cubicBezTo>
                      <a:pt x="876" y="3454"/>
                      <a:pt x="1092" y="3510"/>
                      <a:pt x="1305" y="3510"/>
                    </a:cubicBezTo>
                    <a:cubicBezTo>
                      <a:pt x="1373" y="3510"/>
                      <a:pt x="1441" y="3504"/>
                      <a:pt x="1507" y="3493"/>
                    </a:cubicBezTo>
                    <a:cubicBezTo>
                      <a:pt x="1844" y="3437"/>
                      <a:pt x="2138" y="3286"/>
                      <a:pt x="2410" y="3098"/>
                    </a:cubicBezTo>
                    <a:lnTo>
                      <a:pt x="2410" y="3098"/>
                    </a:lnTo>
                    <a:cubicBezTo>
                      <a:pt x="2290" y="3409"/>
                      <a:pt x="2277" y="3765"/>
                      <a:pt x="2375" y="4087"/>
                    </a:cubicBezTo>
                    <a:cubicBezTo>
                      <a:pt x="2557" y="4634"/>
                      <a:pt x="3082" y="4977"/>
                      <a:pt x="3630" y="5022"/>
                    </a:cubicBezTo>
                    <a:cubicBezTo>
                      <a:pt x="3663" y="5025"/>
                      <a:pt x="3696" y="5026"/>
                      <a:pt x="3728" y="5026"/>
                    </a:cubicBezTo>
                    <a:cubicBezTo>
                      <a:pt x="4240" y="5026"/>
                      <a:pt x="4718" y="4697"/>
                      <a:pt x="4954" y="4246"/>
                    </a:cubicBezTo>
                    <a:cubicBezTo>
                      <a:pt x="5228" y="3790"/>
                      <a:pt x="5319" y="3242"/>
                      <a:pt x="5296" y="2717"/>
                    </a:cubicBezTo>
                    <a:cubicBezTo>
                      <a:pt x="5296" y="2694"/>
                      <a:pt x="5273" y="2671"/>
                      <a:pt x="5251" y="2671"/>
                    </a:cubicBezTo>
                    <a:cubicBezTo>
                      <a:pt x="5228" y="2671"/>
                      <a:pt x="5205" y="2694"/>
                      <a:pt x="5205" y="2717"/>
                    </a:cubicBezTo>
                    <a:cubicBezTo>
                      <a:pt x="5205" y="3242"/>
                      <a:pt x="5114" y="3744"/>
                      <a:pt x="4840" y="4178"/>
                    </a:cubicBezTo>
                    <a:cubicBezTo>
                      <a:pt x="4606" y="4582"/>
                      <a:pt x="4193" y="4867"/>
                      <a:pt x="3732" y="4867"/>
                    </a:cubicBezTo>
                    <a:cubicBezTo>
                      <a:pt x="3698" y="4867"/>
                      <a:pt x="3664" y="4866"/>
                      <a:pt x="3630" y="4863"/>
                    </a:cubicBezTo>
                    <a:cubicBezTo>
                      <a:pt x="3151" y="4840"/>
                      <a:pt x="2671" y="4497"/>
                      <a:pt x="2534" y="4041"/>
                    </a:cubicBezTo>
                    <a:cubicBezTo>
                      <a:pt x="2398" y="3584"/>
                      <a:pt x="2534" y="3037"/>
                      <a:pt x="2900" y="2717"/>
                    </a:cubicBezTo>
                    <a:cubicBezTo>
                      <a:pt x="2922" y="2694"/>
                      <a:pt x="2922" y="2626"/>
                      <a:pt x="2900" y="2580"/>
                    </a:cubicBezTo>
                    <a:cubicBezTo>
                      <a:pt x="2888" y="2569"/>
                      <a:pt x="2865" y="2563"/>
                      <a:pt x="2840" y="2563"/>
                    </a:cubicBezTo>
                    <a:cubicBezTo>
                      <a:pt x="2814" y="2563"/>
                      <a:pt x="2786" y="2569"/>
                      <a:pt x="2763" y="2580"/>
                    </a:cubicBezTo>
                    <a:cubicBezTo>
                      <a:pt x="2763" y="2580"/>
                      <a:pt x="2763" y="2580"/>
                      <a:pt x="2763" y="2580"/>
                    </a:cubicBezTo>
                    <a:lnTo>
                      <a:pt x="2763" y="2580"/>
                    </a:lnTo>
                    <a:cubicBezTo>
                      <a:pt x="2375" y="2900"/>
                      <a:pt x="1941" y="3219"/>
                      <a:pt x="1462" y="3310"/>
                    </a:cubicBezTo>
                    <a:cubicBezTo>
                      <a:pt x="1403" y="3322"/>
                      <a:pt x="1342" y="3328"/>
                      <a:pt x="1281" y="3328"/>
                    </a:cubicBezTo>
                    <a:cubicBezTo>
                      <a:pt x="1107" y="3328"/>
                      <a:pt x="929" y="3281"/>
                      <a:pt x="777" y="3196"/>
                    </a:cubicBezTo>
                    <a:cubicBezTo>
                      <a:pt x="571" y="3082"/>
                      <a:pt x="435" y="2854"/>
                      <a:pt x="343" y="2626"/>
                    </a:cubicBezTo>
                    <a:cubicBezTo>
                      <a:pt x="183" y="2169"/>
                      <a:pt x="275" y="1621"/>
                      <a:pt x="549" y="1211"/>
                    </a:cubicBezTo>
                    <a:cubicBezTo>
                      <a:pt x="800" y="777"/>
                      <a:pt x="1188" y="412"/>
                      <a:pt x="1576" y="69"/>
                    </a:cubicBezTo>
                    <a:cubicBezTo>
                      <a:pt x="1599" y="69"/>
                      <a:pt x="1599" y="24"/>
                      <a:pt x="1599" y="24"/>
                    </a:cubicBezTo>
                    <a:cubicBezTo>
                      <a:pt x="1576" y="1"/>
                      <a:pt x="1553" y="1"/>
                      <a:pt x="15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597;p59"/>
              <p:cNvSpPr/>
              <p:nvPr/>
            </p:nvSpPr>
            <p:spPr>
              <a:xfrm>
                <a:off x="7011434" y="3057530"/>
                <a:ext cx="48509" cy="5291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416" extrusionOk="0">
                    <a:moveTo>
                      <a:pt x="1941" y="1"/>
                    </a:moveTo>
                    <a:cubicBezTo>
                      <a:pt x="1918" y="1"/>
                      <a:pt x="1918" y="23"/>
                      <a:pt x="1918" y="69"/>
                    </a:cubicBezTo>
                    <a:cubicBezTo>
                      <a:pt x="2009" y="412"/>
                      <a:pt x="2055" y="800"/>
                      <a:pt x="2009" y="1165"/>
                    </a:cubicBezTo>
                    <a:cubicBezTo>
                      <a:pt x="1941" y="1530"/>
                      <a:pt x="1758" y="1850"/>
                      <a:pt x="1461" y="2055"/>
                    </a:cubicBezTo>
                    <a:cubicBezTo>
                      <a:pt x="1294" y="2171"/>
                      <a:pt x="1098" y="2243"/>
                      <a:pt x="905" y="2243"/>
                    </a:cubicBezTo>
                    <a:cubicBezTo>
                      <a:pt x="756" y="2243"/>
                      <a:pt x="609" y="2200"/>
                      <a:pt x="480" y="2101"/>
                    </a:cubicBezTo>
                    <a:cubicBezTo>
                      <a:pt x="206" y="1918"/>
                      <a:pt x="46" y="1507"/>
                      <a:pt x="229" y="1188"/>
                    </a:cubicBezTo>
                    <a:cubicBezTo>
                      <a:pt x="229" y="1165"/>
                      <a:pt x="229" y="1142"/>
                      <a:pt x="206" y="1119"/>
                    </a:cubicBezTo>
                    <a:cubicBezTo>
                      <a:pt x="183" y="1119"/>
                      <a:pt x="160" y="1119"/>
                      <a:pt x="160" y="1142"/>
                    </a:cubicBezTo>
                    <a:cubicBezTo>
                      <a:pt x="23" y="1302"/>
                      <a:pt x="1" y="1530"/>
                      <a:pt x="46" y="1735"/>
                    </a:cubicBezTo>
                    <a:cubicBezTo>
                      <a:pt x="92" y="1941"/>
                      <a:pt x="229" y="2123"/>
                      <a:pt x="389" y="2238"/>
                    </a:cubicBezTo>
                    <a:cubicBezTo>
                      <a:pt x="545" y="2362"/>
                      <a:pt x="734" y="2416"/>
                      <a:pt x="923" y="2416"/>
                    </a:cubicBezTo>
                    <a:cubicBezTo>
                      <a:pt x="1150" y="2416"/>
                      <a:pt x="1379" y="2339"/>
                      <a:pt x="1553" y="2215"/>
                    </a:cubicBezTo>
                    <a:cubicBezTo>
                      <a:pt x="1895" y="1986"/>
                      <a:pt x="2123" y="1576"/>
                      <a:pt x="2146" y="1188"/>
                    </a:cubicBezTo>
                    <a:cubicBezTo>
                      <a:pt x="2215" y="800"/>
                      <a:pt x="2123" y="389"/>
                      <a:pt x="2009" y="23"/>
                    </a:cubicBezTo>
                    <a:cubicBezTo>
                      <a:pt x="1986" y="1"/>
                      <a:pt x="1964" y="1"/>
                      <a:pt x="1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4598;p59"/>
            <p:cNvGrpSpPr/>
            <p:nvPr/>
          </p:nvGrpSpPr>
          <p:grpSpPr>
            <a:xfrm>
              <a:off x="7291398" y="1987105"/>
              <a:ext cx="1190766" cy="2629692"/>
              <a:chOff x="6757998" y="2139505"/>
              <a:chExt cx="1190766" cy="2629692"/>
            </a:xfrm>
          </p:grpSpPr>
          <p:sp>
            <p:nvSpPr>
              <p:cNvPr id="29" name="Google Shape;4599;p59"/>
              <p:cNvSpPr/>
              <p:nvPr/>
            </p:nvSpPr>
            <p:spPr>
              <a:xfrm>
                <a:off x="6763999" y="2893900"/>
                <a:ext cx="346930" cy="303453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3855" extrusionOk="0">
                    <a:moveTo>
                      <a:pt x="6217" y="1"/>
                    </a:moveTo>
                    <a:cubicBezTo>
                      <a:pt x="5533" y="1"/>
                      <a:pt x="4851" y="130"/>
                      <a:pt x="4223" y="396"/>
                    </a:cubicBezTo>
                    <a:cubicBezTo>
                      <a:pt x="3675" y="647"/>
                      <a:pt x="3150" y="1012"/>
                      <a:pt x="2922" y="1560"/>
                    </a:cubicBezTo>
                    <a:cubicBezTo>
                      <a:pt x="2716" y="2108"/>
                      <a:pt x="2990" y="2861"/>
                      <a:pt x="3561" y="2998"/>
                    </a:cubicBezTo>
                    <a:cubicBezTo>
                      <a:pt x="2648" y="3637"/>
                      <a:pt x="1712" y="4299"/>
                      <a:pt x="1050" y="5212"/>
                    </a:cubicBezTo>
                    <a:cubicBezTo>
                      <a:pt x="365" y="6102"/>
                      <a:pt x="0" y="7312"/>
                      <a:pt x="320" y="8385"/>
                    </a:cubicBezTo>
                    <a:cubicBezTo>
                      <a:pt x="607" y="9286"/>
                      <a:pt x="1508" y="9994"/>
                      <a:pt x="2424" y="9994"/>
                    </a:cubicBezTo>
                    <a:cubicBezTo>
                      <a:pt x="2598" y="9994"/>
                      <a:pt x="2773" y="9969"/>
                      <a:pt x="2945" y="9914"/>
                    </a:cubicBezTo>
                    <a:lnTo>
                      <a:pt x="2945" y="9914"/>
                    </a:lnTo>
                    <a:cubicBezTo>
                      <a:pt x="2123" y="11010"/>
                      <a:pt x="2534" y="12790"/>
                      <a:pt x="3743" y="13429"/>
                    </a:cubicBezTo>
                    <a:cubicBezTo>
                      <a:pt x="4053" y="13592"/>
                      <a:pt x="4395" y="13668"/>
                      <a:pt x="4739" y="13668"/>
                    </a:cubicBezTo>
                    <a:cubicBezTo>
                      <a:pt x="5743" y="13668"/>
                      <a:pt x="6770" y="13028"/>
                      <a:pt x="7076" y="12060"/>
                    </a:cubicBezTo>
                    <a:cubicBezTo>
                      <a:pt x="7309" y="13075"/>
                      <a:pt x="8306" y="13855"/>
                      <a:pt x="9341" y="13855"/>
                    </a:cubicBezTo>
                    <a:cubicBezTo>
                      <a:pt x="9423" y="13855"/>
                      <a:pt x="9505" y="13850"/>
                      <a:pt x="9587" y="13840"/>
                    </a:cubicBezTo>
                    <a:cubicBezTo>
                      <a:pt x="10682" y="13726"/>
                      <a:pt x="11618" y="12653"/>
                      <a:pt x="11618" y="11535"/>
                    </a:cubicBezTo>
                    <a:cubicBezTo>
                      <a:pt x="11876" y="12005"/>
                      <a:pt x="12406" y="12233"/>
                      <a:pt x="12946" y="12233"/>
                    </a:cubicBezTo>
                    <a:cubicBezTo>
                      <a:pt x="13220" y="12233"/>
                      <a:pt x="13496" y="12175"/>
                      <a:pt x="13741" y="12060"/>
                    </a:cubicBezTo>
                    <a:cubicBezTo>
                      <a:pt x="14449" y="11694"/>
                      <a:pt x="14928" y="10964"/>
                      <a:pt x="15202" y="10211"/>
                    </a:cubicBezTo>
                    <a:cubicBezTo>
                      <a:pt x="15841" y="8544"/>
                      <a:pt x="15750" y="6627"/>
                      <a:pt x="14951" y="5029"/>
                    </a:cubicBezTo>
                    <a:cubicBezTo>
                      <a:pt x="14152" y="3432"/>
                      <a:pt x="12668" y="2199"/>
                      <a:pt x="10933" y="1697"/>
                    </a:cubicBezTo>
                    <a:lnTo>
                      <a:pt x="9678" y="1263"/>
                    </a:lnTo>
                    <a:cubicBezTo>
                      <a:pt x="8733" y="436"/>
                      <a:pt x="7472" y="1"/>
                      <a:pt x="6217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600;p59"/>
              <p:cNvSpPr/>
              <p:nvPr/>
            </p:nvSpPr>
            <p:spPr>
              <a:xfrm>
                <a:off x="6757998" y="2880058"/>
                <a:ext cx="356435" cy="324983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4838" fill="none" extrusionOk="0">
                    <a:moveTo>
                      <a:pt x="6734" y="115"/>
                    </a:moveTo>
                    <a:cubicBezTo>
                      <a:pt x="5592" y="1"/>
                      <a:pt x="4406" y="343"/>
                      <a:pt x="3515" y="1073"/>
                    </a:cubicBezTo>
                    <a:cubicBezTo>
                      <a:pt x="2945" y="1530"/>
                      <a:pt x="2488" y="2192"/>
                      <a:pt x="2557" y="2922"/>
                    </a:cubicBezTo>
                    <a:cubicBezTo>
                      <a:pt x="2648" y="3630"/>
                      <a:pt x="3493" y="4223"/>
                      <a:pt x="4109" y="3858"/>
                    </a:cubicBezTo>
                    <a:cubicBezTo>
                      <a:pt x="2260" y="3927"/>
                      <a:pt x="548" y="5410"/>
                      <a:pt x="206" y="7213"/>
                    </a:cubicBezTo>
                    <a:cubicBezTo>
                      <a:pt x="0" y="8286"/>
                      <a:pt x="274" y="9496"/>
                      <a:pt x="1142" y="10135"/>
                    </a:cubicBezTo>
                    <a:cubicBezTo>
                      <a:pt x="2032" y="10774"/>
                      <a:pt x="3493" y="10523"/>
                      <a:pt x="3881" y="9519"/>
                    </a:cubicBezTo>
                    <a:cubicBezTo>
                      <a:pt x="3356" y="10341"/>
                      <a:pt x="2808" y="11185"/>
                      <a:pt x="2694" y="12144"/>
                    </a:cubicBezTo>
                    <a:cubicBezTo>
                      <a:pt x="2579" y="13102"/>
                      <a:pt x="3013" y="14198"/>
                      <a:pt x="3926" y="14518"/>
                    </a:cubicBezTo>
                    <a:cubicBezTo>
                      <a:pt x="4839" y="14837"/>
                      <a:pt x="5844" y="14244"/>
                      <a:pt x="6346" y="13445"/>
                    </a:cubicBezTo>
                    <a:cubicBezTo>
                      <a:pt x="6848" y="12646"/>
                      <a:pt x="6985" y="11664"/>
                      <a:pt x="7076" y="10706"/>
                    </a:cubicBezTo>
                    <a:cubicBezTo>
                      <a:pt x="6460" y="11847"/>
                      <a:pt x="7030" y="13445"/>
                      <a:pt x="8195" y="14038"/>
                    </a:cubicBezTo>
                    <a:cubicBezTo>
                      <a:pt x="9359" y="14655"/>
                      <a:pt x="10888" y="14289"/>
                      <a:pt x="11778" y="13353"/>
                    </a:cubicBezTo>
                    <a:cubicBezTo>
                      <a:pt x="12691" y="12418"/>
                      <a:pt x="12988" y="10980"/>
                      <a:pt x="12691" y="9701"/>
                    </a:cubicBezTo>
                    <a:cubicBezTo>
                      <a:pt x="12577" y="10295"/>
                      <a:pt x="12463" y="10934"/>
                      <a:pt x="12577" y="11527"/>
                    </a:cubicBezTo>
                    <a:cubicBezTo>
                      <a:pt x="12714" y="12121"/>
                      <a:pt x="13125" y="12692"/>
                      <a:pt x="13718" y="12828"/>
                    </a:cubicBezTo>
                    <a:cubicBezTo>
                      <a:pt x="14243" y="12943"/>
                      <a:pt x="14791" y="12669"/>
                      <a:pt x="15156" y="12258"/>
                    </a:cubicBezTo>
                    <a:cubicBezTo>
                      <a:pt x="15499" y="11870"/>
                      <a:pt x="15681" y="11345"/>
                      <a:pt x="15818" y="10820"/>
                    </a:cubicBezTo>
                    <a:cubicBezTo>
                      <a:pt x="16275" y="9085"/>
                      <a:pt x="16252" y="7213"/>
                      <a:pt x="15750" y="5502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601;p59"/>
              <p:cNvSpPr/>
              <p:nvPr/>
            </p:nvSpPr>
            <p:spPr>
              <a:xfrm>
                <a:off x="7623297" y="2884679"/>
                <a:ext cx="323956" cy="324085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4797" extrusionOk="0">
                    <a:moveTo>
                      <a:pt x="8865" y="0"/>
                    </a:moveTo>
                    <a:cubicBezTo>
                      <a:pt x="8710" y="0"/>
                      <a:pt x="8555" y="6"/>
                      <a:pt x="8401" y="18"/>
                    </a:cubicBezTo>
                    <a:cubicBezTo>
                      <a:pt x="6620" y="132"/>
                      <a:pt x="4908" y="1022"/>
                      <a:pt x="3790" y="2415"/>
                    </a:cubicBezTo>
                    <a:lnTo>
                      <a:pt x="2900" y="3419"/>
                    </a:lnTo>
                    <a:cubicBezTo>
                      <a:pt x="1165" y="4263"/>
                      <a:pt x="1" y="6181"/>
                      <a:pt x="24" y="8121"/>
                    </a:cubicBezTo>
                    <a:cubicBezTo>
                      <a:pt x="24" y="8714"/>
                      <a:pt x="138" y="9353"/>
                      <a:pt x="571" y="9764"/>
                    </a:cubicBezTo>
                    <a:cubicBezTo>
                      <a:pt x="788" y="9970"/>
                      <a:pt x="1096" y="10084"/>
                      <a:pt x="1393" y="10084"/>
                    </a:cubicBezTo>
                    <a:cubicBezTo>
                      <a:pt x="1690" y="10084"/>
                      <a:pt x="1975" y="9970"/>
                      <a:pt x="2146" y="9719"/>
                    </a:cubicBezTo>
                    <a:cubicBezTo>
                      <a:pt x="2398" y="10837"/>
                      <a:pt x="2649" y="11956"/>
                      <a:pt x="3219" y="12914"/>
                    </a:cubicBezTo>
                    <a:cubicBezTo>
                      <a:pt x="3790" y="13873"/>
                      <a:pt x="4749" y="14695"/>
                      <a:pt x="5867" y="14786"/>
                    </a:cubicBezTo>
                    <a:cubicBezTo>
                      <a:pt x="5937" y="14793"/>
                      <a:pt x="6007" y="14796"/>
                      <a:pt x="6077" y="14796"/>
                    </a:cubicBezTo>
                    <a:cubicBezTo>
                      <a:pt x="7132" y="14796"/>
                      <a:pt x="8201" y="14009"/>
                      <a:pt x="8286" y="12960"/>
                    </a:cubicBezTo>
                    <a:cubicBezTo>
                      <a:pt x="8707" y="13689"/>
                      <a:pt x="9559" y="14091"/>
                      <a:pt x="10397" y="14091"/>
                    </a:cubicBezTo>
                    <a:cubicBezTo>
                      <a:pt x="10923" y="14091"/>
                      <a:pt x="11443" y="13933"/>
                      <a:pt x="11847" y="13599"/>
                    </a:cubicBezTo>
                    <a:cubicBezTo>
                      <a:pt x="12897" y="12709"/>
                      <a:pt x="12897" y="10883"/>
                      <a:pt x="11870" y="9993"/>
                    </a:cubicBezTo>
                    <a:lnTo>
                      <a:pt x="11870" y="9993"/>
                    </a:lnTo>
                    <a:cubicBezTo>
                      <a:pt x="11992" y="10015"/>
                      <a:pt x="12115" y="10026"/>
                      <a:pt x="12238" y="10026"/>
                    </a:cubicBezTo>
                    <a:cubicBezTo>
                      <a:pt x="13219" y="10026"/>
                      <a:pt x="14188" y="9325"/>
                      <a:pt x="14472" y="8372"/>
                    </a:cubicBezTo>
                    <a:cubicBezTo>
                      <a:pt x="14792" y="7299"/>
                      <a:pt x="14175" y="6021"/>
                      <a:pt x="13125" y="5610"/>
                    </a:cubicBezTo>
                    <a:cubicBezTo>
                      <a:pt x="13924" y="5519"/>
                      <a:pt x="14472" y="4651"/>
                      <a:pt x="14426" y="3853"/>
                    </a:cubicBezTo>
                    <a:cubicBezTo>
                      <a:pt x="14381" y="3031"/>
                      <a:pt x="13879" y="2323"/>
                      <a:pt x="13308" y="1775"/>
                    </a:cubicBezTo>
                    <a:cubicBezTo>
                      <a:pt x="12120" y="650"/>
                      <a:pt x="10494" y="0"/>
                      <a:pt x="8865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602;p59"/>
              <p:cNvSpPr/>
              <p:nvPr/>
            </p:nvSpPr>
            <p:spPr>
              <a:xfrm>
                <a:off x="7603302" y="2861572"/>
                <a:ext cx="332957" cy="363946"/>
              </a:xfrm>
              <a:custGeom>
                <a:avLst/>
                <a:gdLst/>
                <a:ahLst/>
                <a:cxnLst/>
                <a:rect l="l" t="t" r="r" b="b"/>
                <a:pathLst>
                  <a:path w="15203" h="16617" fill="none" extrusionOk="0">
                    <a:moveTo>
                      <a:pt x="686" y="8286"/>
                    </a:moveTo>
                    <a:cubicBezTo>
                      <a:pt x="366" y="8902"/>
                      <a:pt x="24" y="9541"/>
                      <a:pt x="1" y="10249"/>
                    </a:cubicBezTo>
                    <a:cubicBezTo>
                      <a:pt x="1" y="10933"/>
                      <a:pt x="389" y="11710"/>
                      <a:pt x="1051" y="11869"/>
                    </a:cubicBezTo>
                    <a:cubicBezTo>
                      <a:pt x="1873" y="12075"/>
                      <a:pt x="2717" y="11139"/>
                      <a:pt x="2420" y="10340"/>
                    </a:cubicBezTo>
                    <a:cubicBezTo>
                      <a:pt x="2466" y="11436"/>
                      <a:pt x="2512" y="12554"/>
                      <a:pt x="2854" y="13627"/>
                    </a:cubicBezTo>
                    <a:cubicBezTo>
                      <a:pt x="3196" y="14677"/>
                      <a:pt x="3881" y="15658"/>
                      <a:pt x="4863" y="16138"/>
                    </a:cubicBezTo>
                    <a:cubicBezTo>
                      <a:pt x="5867" y="16617"/>
                      <a:pt x="7191" y="16457"/>
                      <a:pt x="7876" y="15590"/>
                    </a:cubicBezTo>
                    <a:cubicBezTo>
                      <a:pt x="8583" y="14700"/>
                      <a:pt x="8423" y="13421"/>
                      <a:pt x="8241" y="12303"/>
                    </a:cubicBezTo>
                    <a:cubicBezTo>
                      <a:pt x="8309" y="13650"/>
                      <a:pt x="9382" y="14882"/>
                      <a:pt x="10706" y="15133"/>
                    </a:cubicBezTo>
                    <a:cubicBezTo>
                      <a:pt x="12007" y="15384"/>
                      <a:pt x="13468" y="14586"/>
                      <a:pt x="13924" y="13330"/>
                    </a:cubicBezTo>
                    <a:cubicBezTo>
                      <a:pt x="14404" y="12052"/>
                      <a:pt x="13787" y="10500"/>
                      <a:pt x="12555" y="9929"/>
                    </a:cubicBezTo>
                    <a:cubicBezTo>
                      <a:pt x="12851" y="10705"/>
                      <a:pt x="14061" y="10797"/>
                      <a:pt x="14632" y="10180"/>
                    </a:cubicBezTo>
                    <a:cubicBezTo>
                      <a:pt x="15202" y="9541"/>
                      <a:pt x="15134" y="8560"/>
                      <a:pt x="14746" y="7829"/>
                    </a:cubicBezTo>
                    <a:cubicBezTo>
                      <a:pt x="14335" y="7076"/>
                      <a:pt x="13650" y="6551"/>
                      <a:pt x="12988" y="6049"/>
                    </a:cubicBezTo>
                    <a:cubicBezTo>
                      <a:pt x="13376" y="6688"/>
                      <a:pt x="14472" y="6437"/>
                      <a:pt x="14792" y="5775"/>
                    </a:cubicBezTo>
                    <a:cubicBezTo>
                      <a:pt x="15111" y="5113"/>
                      <a:pt x="14883" y="4291"/>
                      <a:pt x="14541" y="3652"/>
                    </a:cubicBezTo>
                    <a:cubicBezTo>
                      <a:pt x="13399" y="1438"/>
                      <a:pt x="10957" y="0"/>
                      <a:pt x="8469" y="46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603;p59"/>
              <p:cNvSpPr/>
              <p:nvPr/>
            </p:nvSpPr>
            <p:spPr>
              <a:xfrm>
                <a:off x="6809990" y="2247154"/>
                <a:ext cx="310947" cy="548953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25064" fill="none" extrusionOk="0">
                    <a:moveTo>
                      <a:pt x="14197" y="526"/>
                    </a:moveTo>
                    <a:cubicBezTo>
                      <a:pt x="12965" y="1"/>
                      <a:pt x="11527" y="138"/>
                      <a:pt x="10271" y="663"/>
                    </a:cubicBezTo>
                    <a:cubicBezTo>
                      <a:pt x="9039" y="1165"/>
                      <a:pt x="7943" y="2010"/>
                      <a:pt x="6916" y="2877"/>
                    </a:cubicBezTo>
                    <a:cubicBezTo>
                      <a:pt x="5090" y="4406"/>
                      <a:pt x="3310" y="6072"/>
                      <a:pt x="2123" y="8150"/>
                    </a:cubicBezTo>
                    <a:cubicBezTo>
                      <a:pt x="502" y="10911"/>
                      <a:pt x="0" y="14290"/>
                      <a:pt x="730" y="17394"/>
                    </a:cubicBezTo>
                    <a:cubicBezTo>
                      <a:pt x="1461" y="20521"/>
                      <a:pt x="3447" y="23306"/>
                      <a:pt x="6117" y="25063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604;p59"/>
              <p:cNvSpPr/>
              <p:nvPr/>
            </p:nvSpPr>
            <p:spPr>
              <a:xfrm>
                <a:off x="7175405" y="2166686"/>
                <a:ext cx="730369" cy="570417"/>
              </a:xfrm>
              <a:custGeom>
                <a:avLst/>
                <a:gdLst/>
                <a:ahLst/>
                <a:cxnLst/>
                <a:rect l="l" t="t" r="r" b="b"/>
                <a:pathLst>
                  <a:path w="33349" h="26044" fill="none" extrusionOk="0">
                    <a:moveTo>
                      <a:pt x="0" y="2693"/>
                    </a:moveTo>
                    <a:cubicBezTo>
                      <a:pt x="4634" y="845"/>
                      <a:pt x="9678" y="0"/>
                      <a:pt x="14654" y="251"/>
                    </a:cubicBezTo>
                    <a:cubicBezTo>
                      <a:pt x="17028" y="365"/>
                      <a:pt x="19402" y="708"/>
                      <a:pt x="21616" y="1529"/>
                    </a:cubicBezTo>
                    <a:cubicBezTo>
                      <a:pt x="26249" y="3264"/>
                      <a:pt x="30038" y="7099"/>
                      <a:pt x="31705" y="11755"/>
                    </a:cubicBezTo>
                    <a:cubicBezTo>
                      <a:pt x="33348" y="16411"/>
                      <a:pt x="32846" y="21775"/>
                      <a:pt x="30358" y="26044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605;p59"/>
              <p:cNvSpPr/>
              <p:nvPr/>
            </p:nvSpPr>
            <p:spPr>
              <a:xfrm>
                <a:off x="6835505" y="2160400"/>
                <a:ext cx="1035775" cy="944504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124" extrusionOk="0">
                    <a:moveTo>
                      <a:pt x="27095" y="0"/>
                    </a:moveTo>
                    <a:cubicBezTo>
                      <a:pt x="26835" y="0"/>
                      <a:pt x="26576" y="5"/>
                      <a:pt x="26317" y="13"/>
                    </a:cubicBezTo>
                    <a:cubicBezTo>
                      <a:pt x="21523" y="150"/>
                      <a:pt x="16799" y="1794"/>
                      <a:pt x="12987" y="4601"/>
                    </a:cubicBezTo>
                    <a:lnTo>
                      <a:pt x="12416" y="4327"/>
                    </a:lnTo>
                    <a:cubicBezTo>
                      <a:pt x="12263" y="4265"/>
                      <a:pt x="12074" y="4235"/>
                      <a:pt x="11854" y="4235"/>
                    </a:cubicBezTo>
                    <a:cubicBezTo>
                      <a:pt x="8828" y="4235"/>
                      <a:pt x="1" y="10007"/>
                      <a:pt x="22" y="19072"/>
                    </a:cubicBezTo>
                    <a:cubicBezTo>
                      <a:pt x="22" y="22382"/>
                      <a:pt x="935" y="25098"/>
                      <a:pt x="1551" y="28362"/>
                    </a:cubicBezTo>
                    <a:cubicBezTo>
                      <a:pt x="2190" y="31603"/>
                      <a:pt x="3469" y="34799"/>
                      <a:pt x="5728" y="37310"/>
                    </a:cubicBezTo>
                    <a:cubicBezTo>
                      <a:pt x="9268" y="41277"/>
                      <a:pt x="14900" y="43085"/>
                      <a:pt x="20338" y="43085"/>
                    </a:cubicBezTo>
                    <a:cubicBezTo>
                      <a:pt x="20406" y="43085"/>
                      <a:pt x="20474" y="43085"/>
                      <a:pt x="20542" y="43084"/>
                    </a:cubicBezTo>
                    <a:cubicBezTo>
                      <a:pt x="20771" y="43083"/>
                      <a:pt x="20997" y="43082"/>
                      <a:pt x="21220" y="43082"/>
                    </a:cubicBezTo>
                    <a:cubicBezTo>
                      <a:pt x="22798" y="43082"/>
                      <a:pt x="24237" y="43123"/>
                      <a:pt x="25614" y="43123"/>
                    </a:cubicBezTo>
                    <a:cubicBezTo>
                      <a:pt x="28721" y="43123"/>
                      <a:pt x="31512" y="42912"/>
                      <a:pt x="34876" y="41532"/>
                    </a:cubicBezTo>
                    <a:cubicBezTo>
                      <a:pt x="36702" y="40779"/>
                      <a:pt x="40126" y="37652"/>
                      <a:pt x="41587" y="36328"/>
                    </a:cubicBezTo>
                    <a:cubicBezTo>
                      <a:pt x="44440" y="33795"/>
                      <a:pt x="45376" y="29869"/>
                      <a:pt x="46129" y="26194"/>
                    </a:cubicBezTo>
                    <a:cubicBezTo>
                      <a:pt x="46723" y="23249"/>
                      <a:pt x="47293" y="20259"/>
                      <a:pt x="47270" y="17223"/>
                    </a:cubicBezTo>
                    <a:cubicBezTo>
                      <a:pt x="47248" y="14210"/>
                      <a:pt x="46631" y="11129"/>
                      <a:pt x="44965" y="8573"/>
                    </a:cubicBezTo>
                    <a:cubicBezTo>
                      <a:pt x="43710" y="6610"/>
                      <a:pt x="41929" y="5012"/>
                      <a:pt x="39943" y="3734"/>
                    </a:cubicBezTo>
                    <a:cubicBezTo>
                      <a:pt x="36165" y="1316"/>
                      <a:pt x="31631" y="0"/>
                      <a:pt x="27095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606;p59"/>
              <p:cNvSpPr/>
              <p:nvPr/>
            </p:nvSpPr>
            <p:spPr>
              <a:xfrm>
                <a:off x="7059922" y="2139505"/>
                <a:ext cx="99013" cy="155176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7085" extrusionOk="0">
                    <a:moveTo>
                      <a:pt x="3770" y="1"/>
                    </a:moveTo>
                    <a:cubicBezTo>
                      <a:pt x="3545" y="1"/>
                      <a:pt x="3315" y="147"/>
                      <a:pt x="3173" y="328"/>
                    </a:cubicBezTo>
                    <a:cubicBezTo>
                      <a:pt x="3014" y="556"/>
                      <a:pt x="2945" y="830"/>
                      <a:pt x="2900" y="1081"/>
                    </a:cubicBezTo>
                    <a:cubicBezTo>
                      <a:pt x="2489" y="2816"/>
                      <a:pt x="2352" y="4619"/>
                      <a:pt x="2534" y="6377"/>
                    </a:cubicBezTo>
                    <a:cubicBezTo>
                      <a:pt x="2123" y="5076"/>
                      <a:pt x="1713" y="3775"/>
                      <a:pt x="1325" y="2474"/>
                    </a:cubicBezTo>
                    <a:cubicBezTo>
                      <a:pt x="1210" y="2108"/>
                      <a:pt x="1005" y="1652"/>
                      <a:pt x="617" y="1652"/>
                    </a:cubicBezTo>
                    <a:cubicBezTo>
                      <a:pt x="343" y="1652"/>
                      <a:pt x="115" y="1903"/>
                      <a:pt x="69" y="2177"/>
                    </a:cubicBezTo>
                    <a:cubicBezTo>
                      <a:pt x="1" y="2451"/>
                      <a:pt x="69" y="2725"/>
                      <a:pt x="161" y="2976"/>
                    </a:cubicBezTo>
                    <a:cubicBezTo>
                      <a:pt x="617" y="4482"/>
                      <a:pt x="1370" y="5875"/>
                      <a:pt x="2352" y="7084"/>
                    </a:cubicBezTo>
                    <a:lnTo>
                      <a:pt x="3105" y="6902"/>
                    </a:lnTo>
                    <a:cubicBezTo>
                      <a:pt x="3835" y="5144"/>
                      <a:pt x="4292" y="3250"/>
                      <a:pt x="4474" y="1355"/>
                    </a:cubicBezTo>
                    <a:cubicBezTo>
                      <a:pt x="4497" y="1081"/>
                      <a:pt x="4520" y="807"/>
                      <a:pt x="4429" y="533"/>
                    </a:cubicBezTo>
                    <a:cubicBezTo>
                      <a:pt x="4338" y="282"/>
                      <a:pt x="4132" y="54"/>
                      <a:pt x="3858" y="8"/>
                    </a:cubicBezTo>
                    <a:cubicBezTo>
                      <a:pt x="3829" y="3"/>
                      <a:pt x="3799" y="1"/>
                      <a:pt x="3770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607;p59"/>
              <p:cNvSpPr/>
              <p:nvPr/>
            </p:nvSpPr>
            <p:spPr>
              <a:xfrm>
                <a:off x="7014434" y="3089025"/>
                <a:ext cx="766855" cy="886880"/>
              </a:xfrm>
              <a:custGeom>
                <a:avLst/>
                <a:gdLst/>
                <a:ahLst/>
                <a:cxnLst/>
                <a:rect l="l" t="t" r="r" b="b"/>
                <a:pathLst>
                  <a:path w="35015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15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07" y="1"/>
                      <a:pt x="27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608;p59"/>
              <p:cNvSpPr/>
              <p:nvPr/>
            </p:nvSpPr>
            <p:spPr>
              <a:xfrm>
                <a:off x="7035437" y="3113534"/>
                <a:ext cx="724368" cy="837381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6" y="4360"/>
                    </a:cubicBezTo>
                    <a:lnTo>
                      <a:pt x="251" y="32229"/>
                    </a:lnTo>
                    <a:cubicBezTo>
                      <a:pt x="0" y="35516"/>
                      <a:pt x="2214" y="38232"/>
                      <a:pt x="5182" y="38232"/>
                    </a:cubicBezTo>
                    <a:lnTo>
                      <a:pt x="27916" y="38232"/>
                    </a:lnTo>
                    <a:cubicBezTo>
                      <a:pt x="30883" y="38232"/>
                      <a:pt x="33074" y="35516"/>
                      <a:pt x="32846" y="32229"/>
                    </a:cubicBezTo>
                    <a:lnTo>
                      <a:pt x="30769" y="4360"/>
                    </a:lnTo>
                    <a:cubicBezTo>
                      <a:pt x="30586" y="1940"/>
                      <a:pt x="28441" y="0"/>
                      <a:pt x="25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609;p59"/>
              <p:cNvSpPr/>
              <p:nvPr/>
            </p:nvSpPr>
            <p:spPr>
              <a:xfrm>
                <a:off x="7079917" y="3808420"/>
                <a:ext cx="613900" cy="577426"/>
              </a:xfrm>
              <a:custGeom>
                <a:avLst/>
                <a:gdLst/>
                <a:ahLst/>
                <a:cxnLst/>
                <a:rect l="l" t="t" r="r" b="b"/>
                <a:pathLst>
                  <a:path w="28031" h="26364" extrusionOk="0">
                    <a:moveTo>
                      <a:pt x="1" y="0"/>
                    </a:moveTo>
                    <a:cubicBezTo>
                      <a:pt x="1" y="0"/>
                      <a:pt x="229" y="13627"/>
                      <a:pt x="1005" y="25542"/>
                    </a:cubicBezTo>
                    <a:cubicBezTo>
                      <a:pt x="3539" y="25907"/>
                      <a:pt x="7191" y="26295"/>
                      <a:pt x="12052" y="26363"/>
                    </a:cubicBezTo>
                    <a:lnTo>
                      <a:pt x="12486" y="13627"/>
                    </a:lnTo>
                    <a:lnTo>
                      <a:pt x="12486" y="13307"/>
                    </a:lnTo>
                    <a:cubicBezTo>
                      <a:pt x="13164" y="13291"/>
                      <a:pt x="13876" y="13275"/>
                      <a:pt x="14606" y="13275"/>
                    </a:cubicBezTo>
                    <a:cubicBezTo>
                      <a:pt x="14909" y="13275"/>
                      <a:pt x="15214" y="13278"/>
                      <a:pt x="15522" y="13285"/>
                    </a:cubicBezTo>
                    <a:lnTo>
                      <a:pt x="15522" y="13627"/>
                    </a:lnTo>
                    <a:lnTo>
                      <a:pt x="16047" y="26363"/>
                    </a:lnTo>
                    <a:cubicBezTo>
                      <a:pt x="19379" y="26295"/>
                      <a:pt x="22895" y="26021"/>
                      <a:pt x="27003" y="25565"/>
                    </a:cubicBezTo>
                    <a:cubicBezTo>
                      <a:pt x="27779" y="13650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50" y="1210"/>
                    </a:lnTo>
                    <a:lnTo>
                      <a:pt x="5616" y="11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610;p59"/>
              <p:cNvSpPr/>
              <p:nvPr/>
            </p:nvSpPr>
            <p:spPr>
              <a:xfrm>
                <a:off x="7428840" y="4368324"/>
                <a:ext cx="242485" cy="31902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14566" extrusionOk="0">
                    <a:moveTo>
                      <a:pt x="1" y="1"/>
                    </a:moveTo>
                    <a:lnTo>
                      <a:pt x="229" y="13536"/>
                    </a:lnTo>
                    <a:cubicBezTo>
                      <a:pt x="1705" y="14293"/>
                      <a:pt x="3106" y="14566"/>
                      <a:pt x="4360" y="14566"/>
                    </a:cubicBezTo>
                    <a:cubicBezTo>
                      <a:pt x="7605" y="14566"/>
                      <a:pt x="9861" y="12737"/>
                      <a:pt x="9861" y="12737"/>
                    </a:cubicBezTo>
                    <a:cubicBezTo>
                      <a:pt x="10363" y="9473"/>
                      <a:pt x="10774" y="4885"/>
                      <a:pt x="11071" y="1"/>
                    </a:cubicBezTo>
                    <a:lnTo>
                      <a:pt x="11071" y="1"/>
                    </a:lnTo>
                    <a:cubicBezTo>
                      <a:pt x="9521" y="173"/>
                      <a:pt x="7998" y="231"/>
                      <a:pt x="6538" y="231"/>
                    </a:cubicBezTo>
                    <a:cubicBezTo>
                      <a:pt x="4128" y="231"/>
                      <a:pt x="1892" y="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611;p59"/>
              <p:cNvSpPr/>
              <p:nvPr/>
            </p:nvSpPr>
            <p:spPr>
              <a:xfrm>
                <a:off x="7434350" y="4370250"/>
                <a:ext cx="232484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47" extrusionOk="0">
                    <a:moveTo>
                      <a:pt x="12030" y="1"/>
                    </a:moveTo>
                    <a:cubicBezTo>
                      <a:pt x="12007" y="640"/>
                      <a:pt x="12007" y="1256"/>
                      <a:pt x="12030" y="1872"/>
                    </a:cubicBezTo>
                    <a:cubicBezTo>
                      <a:pt x="12075" y="2489"/>
                      <a:pt x="12121" y="3105"/>
                      <a:pt x="12235" y="3698"/>
                    </a:cubicBezTo>
                    <a:cubicBezTo>
                      <a:pt x="11938" y="3744"/>
                      <a:pt x="11619" y="3790"/>
                      <a:pt x="11322" y="3813"/>
                    </a:cubicBezTo>
                    <a:cubicBezTo>
                      <a:pt x="11185" y="3835"/>
                      <a:pt x="11048" y="3835"/>
                      <a:pt x="10934" y="3858"/>
                    </a:cubicBezTo>
                    <a:cubicBezTo>
                      <a:pt x="10957" y="3288"/>
                      <a:pt x="10934" y="2740"/>
                      <a:pt x="10911" y="2169"/>
                    </a:cubicBezTo>
                    <a:cubicBezTo>
                      <a:pt x="10866" y="1553"/>
                      <a:pt x="10797" y="937"/>
                      <a:pt x="10706" y="320"/>
                    </a:cubicBezTo>
                    <a:lnTo>
                      <a:pt x="10523" y="343"/>
                    </a:lnTo>
                    <a:cubicBezTo>
                      <a:pt x="10500" y="959"/>
                      <a:pt x="10500" y="1576"/>
                      <a:pt x="10523" y="2192"/>
                    </a:cubicBezTo>
                    <a:cubicBezTo>
                      <a:pt x="10546" y="2763"/>
                      <a:pt x="10592" y="3333"/>
                      <a:pt x="10706" y="3881"/>
                    </a:cubicBezTo>
                    <a:cubicBezTo>
                      <a:pt x="10272" y="3927"/>
                      <a:pt x="9838" y="3950"/>
                      <a:pt x="9405" y="3995"/>
                    </a:cubicBezTo>
                    <a:cubicBezTo>
                      <a:pt x="9450" y="3402"/>
                      <a:pt x="9428" y="2831"/>
                      <a:pt x="9382" y="2260"/>
                    </a:cubicBezTo>
                    <a:cubicBezTo>
                      <a:pt x="9336" y="1644"/>
                      <a:pt x="9291" y="1028"/>
                      <a:pt x="9177" y="412"/>
                    </a:cubicBezTo>
                    <a:lnTo>
                      <a:pt x="9017" y="412"/>
                    </a:lnTo>
                    <a:cubicBezTo>
                      <a:pt x="8971" y="1051"/>
                      <a:pt x="8994" y="1667"/>
                      <a:pt x="9017" y="2283"/>
                    </a:cubicBezTo>
                    <a:cubicBezTo>
                      <a:pt x="9040" y="2854"/>
                      <a:pt x="9085" y="3425"/>
                      <a:pt x="9199" y="3995"/>
                    </a:cubicBezTo>
                    <a:cubicBezTo>
                      <a:pt x="8720" y="4018"/>
                      <a:pt x="8264" y="4041"/>
                      <a:pt x="7807" y="4064"/>
                    </a:cubicBezTo>
                    <a:cubicBezTo>
                      <a:pt x="7853" y="3493"/>
                      <a:pt x="7830" y="2922"/>
                      <a:pt x="7784" y="2352"/>
                    </a:cubicBezTo>
                    <a:cubicBezTo>
                      <a:pt x="7739" y="1735"/>
                      <a:pt x="7693" y="1119"/>
                      <a:pt x="7579" y="503"/>
                    </a:cubicBezTo>
                    <a:lnTo>
                      <a:pt x="7396" y="503"/>
                    </a:lnTo>
                    <a:cubicBezTo>
                      <a:pt x="7373" y="1142"/>
                      <a:pt x="7396" y="1758"/>
                      <a:pt x="7419" y="2375"/>
                    </a:cubicBezTo>
                    <a:cubicBezTo>
                      <a:pt x="7442" y="2945"/>
                      <a:pt x="7487" y="3493"/>
                      <a:pt x="7579" y="4064"/>
                    </a:cubicBezTo>
                    <a:lnTo>
                      <a:pt x="6118" y="4064"/>
                    </a:lnTo>
                    <a:cubicBezTo>
                      <a:pt x="6164" y="3493"/>
                      <a:pt x="6141" y="2900"/>
                      <a:pt x="6095" y="2329"/>
                    </a:cubicBezTo>
                    <a:cubicBezTo>
                      <a:pt x="6049" y="1713"/>
                      <a:pt x="6004" y="1096"/>
                      <a:pt x="5890" y="480"/>
                    </a:cubicBezTo>
                    <a:lnTo>
                      <a:pt x="5730" y="480"/>
                    </a:lnTo>
                    <a:cubicBezTo>
                      <a:pt x="5684" y="1119"/>
                      <a:pt x="5707" y="1735"/>
                      <a:pt x="5730" y="2352"/>
                    </a:cubicBezTo>
                    <a:cubicBezTo>
                      <a:pt x="5753" y="2922"/>
                      <a:pt x="5798" y="3493"/>
                      <a:pt x="5913" y="4064"/>
                    </a:cubicBezTo>
                    <a:cubicBezTo>
                      <a:pt x="5433" y="4041"/>
                      <a:pt x="4954" y="4041"/>
                      <a:pt x="4475" y="3995"/>
                    </a:cubicBezTo>
                    <a:cubicBezTo>
                      <a:pt x="4520" y="3425"/>
                      <a:pt x="4497" y="2877"/>
                      <a:pt x="4452" y="2306"/>
                    </a:cubicBezTo>
                    <a:cubicBezTo>
                      <a:pt x="4406" y="1690"/>
                      <a:pt x="4360" y="1074"/>
                      <a:pt x="4246" y="457"/>
                    </a:cubicBezTo>
                    <a:lnTo>
                      <a:pt x="4087" y="457"/>
                    </a:lnTo>
                    <a:cubicBezTo>
                      <a:pt x="4041" y="1074"/>
                      <a:pt x="4064" y="1713"/>
                      <a:pt x="4087" y="2329"/>
                    </a:cubicBezTo>
                    <a:cubicBezTo>
                      <a:pt x="4109" y="2877"/>
                      <a:pt x="4155" y="3447"/>
                      <a:pt x="4246" y="3995"/>
                    </a:cubicBezTo>
                    <a:cubicBezTo>
                      <a:pt x="4087" y="3972"/>
                      <a:pt x="3927" y="3972"/>
                      <a:pt x="3790" y="3950"/>
                    </a:cubicBezTo>
                    <a:cubicBezTo>
                      <a:pt x="3470" y="3950"/>
                      <a:pt x="3151" y="3927"/>
                      <a:pt x="2854" y="3881"/>
                    </a:cubicBezTo>
                    <a:cubicBezTo>
                      <a:pt x="2900" y="3288"/>
                      <a:pt x="2877" y="2694"/>
                      <a:pt x="2831" y="2123"/>
                    </a:cubicBezTo>
                    <a:cubicBezTo>
                      <a:pt x="2785" y="1484"/>
                      <a:pt x="2740" y="868"/>
                      <a:pt x="2626" y="252"/>
                    </a:cubicBezTo>
                    <a:lnTo>
                      <a:pt x="2466" y="275"/>
                    </a:lnTo>
                    <a:cubicBezTo>
                      <a:pt x="2420" y="891"/>
                      <a:pt x="2443" y="1507"/>
                      <a:pt x="2466" y="2146"/>
                    </a:cubicBezTo>
                    <a:cubicBezTo>
                      <a:pt x="2489" y="2717"/>
                      <a:pt x="2534" y="3288"/>
                      <a:pt x="2649" y="3858"/>
                    </a:cubicBezTo>
                    <a:cubicBezTo>
                      <a:pt x="1781" y="3790"/>
                      <a:pt x="891" y="3676"/>
                      <a:pt x="24" y="3539"/>
                    </a:cubicBezTo>
                    <a:lnTo>
                      <a:pt x="1" y="3698"/>
                    </a:lnTo>
                    <a:cubicBezTo>
                      <a:pt x="1233" y="4018"/>
                      <a:pt x="2489" y="4201"/>
                      <a:pt x="3744" y="4315"/>
                    </a:cubicBezTo>
                    <a:cubicBezTo>
                      <a:pt x="4692" y="4399"/>
                      <a:pt x="5640" y="4446"/>
                      <a:pt x="6579" y="4446"/>
                    </a:cubicBezTo>
                    <a:cubicBezTo>
                      <a:pt x="6906" y="4446"/>
                      <a:pt x="7232" y="4441"/>
                      <a:pt x="7556" y="4429"/>
                    </a:cubicBezTo>
                    <a:cubicBezTo>
                      <a:pt x="8834" y="4406"/>
                      <a:pt x="10112" y="4315"/>
                      <a:pt x="11368" y="4132"/>
                    </a:cubicBezTo>
                    <a:cubicBezTo>
                      <a:pt x="12623" y="3972"/>
                      <a:pt x="13856" y="3676"/>
                      <a:pt x="15088" y="3379"/>
                    </a:cubicBezTo>
                    <a:lnTo>
                      <a:pt x="15043" y="3196"/>
                    </a:lnTo>
                    <a:cubicBezTo>
                      <a:pt x="14175" y="3379"/>
                      <a:pt x="13308" y="3539"/>
                      <a:pt x="12418" y="3676"/>
                    </a:cubicBezTo>
                    <a:cubicBezTo>
                      <a:pt x="12463" y="3059"/>
                      <a:pt x="12463" y="2466"/>
                      <a:pt x="12418" y="1850"/>
                    </a:cubicBezTo>
                    <a:cubicBezTo>
                      <a:pt x="12372" y="1233"/>
                      <a:pt x="12304" y="617"/>
                      <a:pt x="122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612;p59"/>
              <p:cNvSpPr/>
              <p:nvPr/>
            </p:nvSpPr>
            <p:spPr>
              <a:xfrm>
                <a:off x="7101928" y="4367820"/>
                <a:ext cx="244456" cy="31952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4589" extrusionOk="0">
                    <a:moveTo>
                      <a:pt x="0" y="1"/>
                    </a:moveTo>
                    <a:cubicBezTo>
                      <a:pt x="320" y="4885"/>
                      <a:pt x="730" y="9496"/>
                      <a:pt x="1233" y="12760"/>
                    </a:cubicBezTo>
                    <a:cubicBezTo>
                      <a:pt x="1233" y="12760"/>
                      <a:pt x="3477" y="14589"/>
                      <a:pt x="6716" y="14589"/>
                    </a:cubicBezTo>
                    <a:cubicBezTo>
                      <a:pt x="7967" y="14589"/>
                      <a:pt x="9366" y="14316"/>
                      <a:pt x="10842" y="13559"/>
                    </a:cubicBezTo>
                    <a:lnTo>
                      <a:pt x="11162" y="183"/>
                    </a:lnTo>
                    <a:lnTo>
                      <a:pt x="11162" y="183"/>
                    </a:lnTo>
                    <a:cubicBezTo>
                      <a:pt x="9847" y="291"/>
                      <a:pt x="8227" y="343"/>
                      <a:pt x="6592" y="343"/>
                    </a:cubicBezTo>
                    <a:cubicBezTo>
                      <a:pt x="4081" y="343"/>
                      <a:pt x="1534" y="222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613;p59"/>
              <p:cNvSpPr/>
              <p:nvPr/>
            </p:nvSpPr>
            <p:spPr>
              <a:xfrm>
                <a:off x="7102925" y="4370250"/>
                <a:ext cx="242480" cy="60545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51" extrusionOk="0">
                    <a:moveTo>
                      <a:pt x="2649" y="1"/>
                    </a:moveTo>
                    <a:cubicBezTo>
                      <a:pt x="2580" y="617"/>
                      <a:pt x="2557" y="1233"/>
                      <a:pt x="2557" y="1850"/>
                    </a:cubicBezTo>
                    <a:cubicBezTo>
                      <a:pt x="2557" y="2443"/>
                      <a:pt x="2557" y="3014"/>
                      <a:pt x="2649" y="3584"/>
                    </a:cubicBezTo>
                    <a:cubicBezTo>
                      <a:pt x="1758" y="3470"/>
                      <a:pt x="891" y="3310"/>
                      <a:pt x="46" y="3105"/>
                    </a:cubicBezTo>
                    <a:lnTo>
                      <a:pt x="1" y="3288"/>
                    </a:lnTo>
                    <a:cubicBezTo>
                      <a:pt x="1211" y="3653"/>
                      <a:pt x="2466" y="3904"/>
                      <a:pt x="3721" y="4109"/>
                    </a:cubicBezTo>
                    <a:cubicBezTo>
                      <a:pt x="4977" y="4269"/>
                      <a:pt x="6232" y="4406"/>
                      <a:pt x="7510" y="4429"/>
                    </a:cubicBezTo>
                    <a:cubicBezTo>
                      <a:pt x="7915" y="4443"/>
                      <a:pt x="8320" y="4451"/>
                      <a:pt x="8724" y="4451"/>
                    </a:cubicBezTo>
                    <a:cubicBezTo>
                      <a:pt x="9596" y="4451"/>
                      <a:pt x="10464" y="4416"/>
                      <a:pt x="11322" y="4338"/>
                    </a:cubicBezTo>
                    <a:cubicBezTo>
                      <a:pt x="12600" y="4269"/>
                      <a:pt x="13856" y="4041"/>
                      <a:pt x="15088" y="3813"/>
                    </a:cubicBezTo>
                    <a:lnTo>
                      <a:pt x="15066" y="3630"/>
                    </a:lnTo>
                    <a:cubicBezTo>
                      <a:pt x="14175" y="3767"/>
                      <a:pt x="13285" y="3881"/>
                      <a:pt x="12418" y="3950"/>
                    </a:cubicBezTo>
                    <a:cubicBezTo>
                      <a:pt x="12486" y="3356"/>
                      <a:pt x="12509" y="2740"/>
                      <a:pt x="12509" y="2123"/>
                    </a:cubicBezTo>
                    <a:cubicBezTo>
                      <a:pt x="12486" y="1507"/>
                      <a:pt x="12463" y="891"/>
                      <a:pt x="12395" y="275"/>
                    </a:cubicBezTo>
                    <a:lnTo>
                      <a:pt x="12235" y="275"/>
                    </a:lnTo>
                    <a:cubicBezTo>
                      <a:pt x="12167" y="891"/>
                      <a:pt x="12144" y="1507"/>
                      <a:pt x="12121" y="2123"/>
                    </a:cubicBezTo>
                    <a:cubicBezTo>
                      <a:pt x="12121" y="2740"/>
                      <a:pt x="12121" y="3356"/>
                      <a:pt x="12212" y="3972"/>
                    </a:cubicBezTo>
                    <a:cubicBezTo>
                      <a:pt x="11916" y="3995"/>
                      <a:pt x="11619" y="4018"/>
                      <a:pt x="11299" y="4041"/>
                    </a:cubicBezTo>
                    <a:lnTo>
                      <a:pt x="10911" y="4041"/>
                    </a:lnTo>
                    <a:cubicBezTo>
                      <a:pt x="10980" y="3493"/>
                      <a:pt x="10980" y="2922"/>
                      <a:pt x="10980" y="2375"/>
                    </a:cubicBezTo>
                    <a:cubicBezTo>
                      <a:pt x="10980" y="1758"/>
                      <a:pt x="10957" y="1142"/>
                      <a:pt x="10888" y="503"/>
                    </a:cubicBezTo>
                    <a:lnTo>
                      <a:pt x="10706" y="503"/>
                    </a:lnTo>
                    <a:cubicBezTo>
                      <a:pt x="10637" y="1142"/>
                      <a:pt x="10615" y="1758"/>
                      <a:pt x="10615" y="2375"/>
                    </a:cubicBezTo>
                    <a:cubicBezTo>
                      <a:pt x="10592" y="2945"/>
                      <a:pt x="10615" y="3493"/>
                      <a:pt x="10683" y="4064"/>
                    </a:cubicBezTo>
                    <a:cubicBezTo>
                      <a:pt x="10249" y="4086"/>
                      <a:pt x="9816" y="4086"/>
                      <a:pt x="9382" y="4086"/>
                    </a:cubicBezTo>
                    <a:cubicBezTo>
                      <a:pt x="9450" y="3516"/>
                      <a:pt x="9473" y="2945"/>
                      <a:pt x="9450" y="2375"/>
                    </a:cubicBezTo>
                    <a:cubicBezTo>
                      <a:pt x="9450" y="1758"/>
                      <a:pt x="9428" y="1142"/>
                      <a:pt x="9359" y="503"/>
                    </a:cubicBezTo>
                    <a:lnTo>
                      <a:pt x="9177" y="503"/>
                    </a:lnTo>
                    <a:cubicBezTo>
                      <a:pt x="9108" y="1142"/>
                      <a:pt x="9085" y="1758"/>
                      <a:pt x="9085" y="2375"/>
                    </a:cubicBezTo>
                    <a:cubicBezTo>
                      <a:pt x="9085" y="2945"/>
                      <a:pt x="9085" y="3516"/>
                      <a:pt x="9154" y="4086"/>
                    </a:cubicBezTo>
                    <a:cubicBezTo>
                      <a:pt x="8697" y="4086"/>
                      <a:pt x="8241" y="4086"/>
                      <a:pt x="7784" y="4064"/>
                    </a:cubicBezTo>
                    <a:cubicBezTo>
                      <a:pt x="7853" y="3516"/>
                      <a:pt x="7853" y="2945"/>
                      <a:pt x="7853" y="2375"/>
                    </a:cubicBezTo>
                    <a:cubicBezTo>
                      <a:pt x="7853" y="1758"/>
                      <a:pt x="7830" y="1142"/>
                      <a:pt x="7761" y="503"/>
                    </a:cubicBezTo>
                    <a:lnTo>
                      <a:pt x="7579" y="503"/>
                    </a:lnTo>
                    <a:cubicBezTo>
                      <a:pt x="7510" y="1142"/>
                      <a:pt x="7488" y="1758"/>
                      <a:pt x="7488" y="2375"/>
                    </a:cubicBezTo>
                    <a:cubicBezTo>
                      <a:pt x="7465" y="2945"/>
                      <a:pt x="7488" y="3493"/>
                      <a:pt x="7556" y="4064"/>
                    </a:cubicBezTo>
                    <a:lnTo>
                      <a:pt x="7533" y="4064"/>
                    </a:lnTo>
                    <a:cubicBezTo>
                      <a:pt x="7054" y="4041"/>
                      <a:pt x="6575" y="4018"/>
                      <a:pt x="6095" y="3972"/>
                    </a:cubicBezTo>
                    <a:cubicBezTo>
                      <a:pt x="6164" y="3402"/>
                      <a:pt x="6186" y="2831"/>
                      <a:pt x="6164" y="2260"/>
                    </a:cubicBezTo>
                    <a:cubicBezTo>
                      <a:pt x="6164" y="1644"/>
                      <a:pt x="6141" y="1005"/>
                      <a:pt x="6072" y="389"/>
                    </a:cubicBezTo>
                    <a:lnTo>
                      <a:pt x="5890" y="389"/>
                    </a:lnTo>
                    <a:cubicBezTo>
                      <a:pt x="5821" y="1005"/>
                      <a:pt x="5798" y="1644"/>
                      <a:pt x="5798" y="2260"/>
                    </a:cubicBezTo>
                    <a:cubicBezTo>
                      <a:pt x="5798" y="2831"/>
                      <a:pt x="5798" y="3402"/>
                      <a:pt x="5890" y="3972"/>
                    </a:cubicBezTo>
                    <a:cubicBezTo>
                      <a:pt x="5410" y="3927"/>
                      <a:pt x="4931" y="3881"/>
                      <a:pt x="4452" y="3835"/>
                    </a:cubicBezTo>
                    <a:cubicBezTo>
                      <a:pt x="4520" y="3265"/>
                      <a:pt x="4543" y="2694"/>
                      <a:pt x="4543" y="2123"/>
                    </a:cubicBezTo>
                    <a:cubicBezTo>
                      <a:pt x="4520" y="1507"/>
                      <a:pt x="4497" y="891"/>
                      <a:pt x="4429" y="275"/>
                    </a:cubicBezTo>
                    <a:lnTo>
                      <a:pt x="4246" y="275"/>
                    </a:lnTo>
                    <a:cubicBezTo>
                      <a:pt x="4201" y="891"/>
                      <a:pt x="4155" y="1507"/>
                      <a:pt x="4155" y="2123"/>
                    </a:cubicBezTo>
                    <a:cubicBezTo>
                      <a:pt x="4155" y="2694"/>
                      <a:pt x="4155" y="3242"/>
                      <a:pt x="4224" y="3813"/>
                    </a:cubicBezTo>
                    <a:cubicBezTo>
                      <a:pt x="4087" y="3790"/>
                      <a:pt x="3927" y="3767"/>
                      <a:pt x="3767" y="3744"/>
                    </a:cubicBezTo>
                    <a:cubicBezTo>
                      <a:pt x="3447" y="3721"/>
                      <a:pt x="3151" y="3676"/>
                      <a:pt x="2831" y="3630"/>
                    </a:cubicBezTo>
                    <a:cubicBezTo>
                      <a:pt x="2922" y="3036"/>
                      <a:pt x="2945" y="2443"/>
                      <a:pt x="2922" y="1850"/>
                    </a:cubicBezTo>
                    <a:cubicBezTo>
                      <a:pt x="2922" y="1233"/>
                      <a:pt x="2900" y="617"/>
                      <a:pt x="28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614;p59"/>
              <p:cNvSpPr/>
              <p:nvPr/>
            </p:nvSpPr>
            <p:spPr>
              <a:xfrm>
                <a:off x="6879963" y="3153023"/>
                <a:ext cx="345441" cy="631918"/>
              </a:xfrm>
              <a:custGeom>
                <a:avLst/>
                <a:gdLst/>
                <a:ahLst/>
                <a:cxnLst/>
                <a:rect l="l" t="t" r="r" b="b"/>
                <a:pathLst>
                  <a:path w="15773" h="28852" extrusionOk="0">
                    <a:moveTo>
                      <a:pt x="13582" y="0"/>
                    </a:moveTo>
                    <a:lnTo>
                      <a:pt x="13582" y="0"/>
                    </a:lnTo>
                    <a:cubicBezTo>
                      <a:pt x="12943" y="46"/>
                      <a:pt x="12303" y="92"/>
                      <a:pt x="11642" y="160"/>
                    </a:cubicBezTo>
                    <a:cubicBezTo>
                      <a:pt x="3607" y="1005"/>
                      <a:pt x="2557" y="13558"/>
                      <a:pt x="2557" y="13558"/>
                    </a:cubicBezTo>
                    <a:cubicBezTo>
                      <a:pt x="2557" y="13558"/>
                      <a:pt x="1" y="26523"/>
                      <a:pt x="8081" y="28692"/>
                    </a:cubicBezTo>
                    <a:lnTo>
                      <a:pt x="8081" y="28851"/>
                    </a:lnTo>
                    <a:cubicBezTo>
                      <a:pt x="15773" y="20315"/>
                      <a:pt x="14563" y="6163"/>
                      <a:pt x="13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615;p59"/>
              <p:cNvSpPr/>
              <p:nvPr/>
            </p:nvSpPr>
            <p:spPr>
              <a:xfrm>
                <a:off x="7542330" y="3147525"/>
                <a:ext cx="386439" cy="605417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642" extrusionOk="0">
                    <a:moveTo>
                      <a:pt x="2465" y="0"/>
                    </a:moveTo>
                    <a:cubicBezTo>
                      <a:pt x="1370" y="5798"/>
                      <a:pt x="0" y="19379"/>
                      <a:pt x="8309" y="27642"/>
                    </a:cubicBezTo>
                    <a:cubicBezTo>
                      <a:pt x="12280" y="26934"/>
                      <a:pt x="17644" y="23008"/>
                      <a:pt x="17644" y="23008"/>
                    </a:cubicBezTo>
                    <a:cubicBezTo>
                      <a:pt x="17644" y="23008"/>
                      <a:pt x="13673" y="297"/>
                      <a:pt x="4177" y="23"/>
                    </a:cubicBezTo>
                    <a:cubicBezTo>
                      <a:pt x="3607" y="23"/>
                      <a:pt x="3013" y="0"/>
                      <a:pt x="24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16;p59"/>
              <p:cNvSpPr/>
              <p:nvPr/>
            </p:nvSpPr>
            <p:spPr>
              <a:xfrm>
                <a:off x="7004447" y="3147197"/>
                <a:ext cx="749860" cy="1108134"/>
              </a:xfrm>
              <a:custGeom>
                <a:avLst/>
                <a:gdLst/>
                <a:ahLst/>
                <a:cxnLst/>
                <a:rect l="l" t="t" r="r" b="b"/>
                <a:pathLst>
                  <a:path w="34239" h="50595" extrusionOk="0">
                    <a:moveTo>
                      <a:pt x="24917" y="0"/>
                    </a:moveTo>
                    <a:cubicBezTo>
                      <a:pt x="21236" y="0"/>
                      <a:pt x="18451" y="136"/>
                      <a:pt x="17621" y="175"/>
                    </a:cubicBezTo>
                    <a:cubicBezTo>
                      <a:pt x="17049" y="150"/>
                      <a:pt x="15557" y="82"/>
                      <a:pt x="13535" y="82"/>
                    </a:cubicBezTo>
                    <a:cubicBezTo>
                      <a:pt x="11926" y="82"/>
                      <a:pt x="9981" y="125"/>
                      <a:pt x="7898" y="266"/>
                    </a:cubicBezTo>
                    <a:cubicBezTo>
                      <a:pt x="8879" y="6429"/>
                      <a:pt x="10089" y="20581"/>
                      <a:pt x="2397" y="29117"/>
                    </a:cubicBezTo>
                    <a:lnTo>
                      <a:pt x="0" y="47583"/>
                    </a:lnTo>
                    <a:cubicBezTo>
                      <a:pt x="0" y="47583"/>
                      <a:pt x="2990" y="49980"/>
                      <a:pt x="16571" y="50528"/>
                    </a:cubicBezTo>
                    <a:cubicBezTo>
                      <a:pt x="17705" y="50573"/>
                      <a:pt x="18772" y="50594"/>
                      <a:pt x="19777" y="50594"/>
                    </a:cubicBezTo>
                    <a:cubicBezTo>
                      <a:pt x="30824" y="50594"/>
                      <a:pt x="34238" y="48062"/>
                      <a:pt x="34238" y="48062"/>
                    </a:cubicBezTo>
                    <a:lnTo>
                      <a:pt x="31431" y="27748"/>
                    </a:lnTo>
                    <a:lnTo>
                      <a:pt x="31431" y="27748"/>
                    </a:lnTo>
                    <a:cubicBezTo>
                      <a:pt x="31553" y="27760"/>
                      <a:pt x="31677" y="27766"/>
                      <a:pt x="31802" y="27766"/>
                    </a:cubicBezTo>
                    <a:cubicBezTo>
                      <a:pt x="32146" y="27766"/>
                      <a:pt x="32501" y="27723"/>
                      <a:pt x="32869" y="27657"/>
                    </a:cubicBezTo>
                    <a:cubicBezTo>
                      <a:pt x="24560" y="19394"/>
                      <a:pt x="25930" y="5813"/>
                      <a:pt x="27025" y="15"/>
                    </a:cubicBezTo>
                    <a:cubicBezTo>
                      <a:pt x="26297" y="5"/>
                      <a:pt x="25592" y="0"/>
                      <a:pt x="24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617;p59"/>
              <p:cNvSpPr/>
              <p:nvPr/>
            </p:nvSpPr>
            <p:spPr>
              <a:xfrm>
                <a:off x="7242377" y="3152147"/>
                <a:ext cx="281469" cy="131872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6021" extrusionOk="0">
                    <a:moveTo>
                      <a:pt x="6462" y="1"/>
                    </a:moveTo>
                    <a:cubicBezTo>
                      <a:pt x="4979" y="1"/>
                      <a:pt x="3290" y="54"/>
                      <a:pt x="1485" y="246"/>
                    </a:cubicBezTo>
                    <a:cubicBezTo>
                      <a:pt x="92" y="383"/>
                      <a:pt x="92" y="1067"/>
                      <a:pt x="92" y="1067"/>
                    </a:cubicBezTo>
                    <a:cubicBezTo>
                      <a:pt x="92" y="2505"/>
                      <a:pt x="1" y="6021"/>
                      <a:pt x="2375" y="6021"/>
                    </a:cubicBezTo>
                    <a:lnTo>
                      <a:pt x="10113" y="6021"/>
                    </a:lnTo>
                    <a:cubicBezTo>
                      <a:pt x="12852" y="6021"/>
                      <a:pt x="12258" y="2505"/>
                      <a:pt x="12258" y="839"/>
                    </a:cubicBezTo>
                    <a:cubicBezTo>
                      <a:pt x="12258" y="839"/>
                      <a:pt x="12372" y="86"/>
                      <a:pt x="10911" y="86"/>
                    </a:cubicBezTo>
                    <a:cubicBezTo>
                      <a:pt x="9880" y="86"/>
                      <a:pt x="8336" y="1"/>
                      <a:pt x="6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618;p59"/>
              <p:cNvSpPr/>
              <p:nvPr/>
            </p:nvSpPr>
            <p:spPr>
              <a:xfrm>
                <a:off x="7508340" y="3142532"/>
                <a:ext cx="248464" cy="653141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49" y="1"/>
                    </a:moveTo>
                    <a:cubicBezTo>
                      <a:pt x="4565" y="1"/>
                      <a:pt x="3995" y="129"/>
                      <a:pt x="3858" y="205"/>
                    </a:cubicBezTo>
                    <a:cubicBezTo>
                      <a:pt x="3447" y="411"/>
                      <a:pt x="3013" y="708"/>
                      <a:pt x="2808" y="1004"/>
                    </a:cubicBezTo>
                    <a:cubicBezTo>
                      <a:pt x="2305" y="1621"/>
                      <a:pt x="1872" y="2282"/>
                      <a:pt x="1529" y="2967"/>
                    </a:cubicBezTo>
                    <a:cubicBezTo>
                      <a:pt x="867" y="4337"/>
                      <a:pt x="479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8" y="12143"/>
                      <a:pt x="91" y="12828"/>
                      <a:pt x="160" y="13513"/>
                    </a:cubicBezTo>
                    <a:cubicBezTo>
                      <a:pt x="205" y="13855"/>
                      <a:pt x="251" y="14197"/>
                      <a:pt x="274" y="14540"/>
                    </a:cubicBezTo>
                    <a:lnTo>
                      <a:pt x="479" y="15635"/>
                    </a:lnTo>
                    <a:cubicBezTo>
                      <a:pt x="502" y="15795"/>
                      <a:pt x="548" y="16000"/>
                      <a:pt x="571" y="16160"/>
                    </a:cubicBezTo>
                    <a:lnTo>
                      <a:pt x="730" y="16685"/>
                    </a:lnTo>
                    <a:cubicBezTo>
                      <a:pt x="822" y="17050"/>
                      <a:pt x="913" y="17393"/>
                      <a:pt x="1004" y="17735"/>
                    </a:cubicBezTo>
                    <a:cubicBezTo>
                      <a:pt x="1255" y="18420"/>
                      <a:pt x="1461" y="19105"/>
                      <a:pt x="1758" y="19721"/>
                    </a:cubicBezTo>
                    <a:cubicBezTo>
                      <a:pt x="2283" y="21022"/>
                      <a:pt x="2967" y="22232"/>
                      <a:pt x="3675" y="23396"/>
                    </a:cubicBezTo>
                    <a:cubicBezTo>
                      <a:pt x="4382" y="24537"/>
                      <a:pt x="5181" y="25610"/>
                      <a:pt x="6049" y="26637"/>
                    </a:cubicBezTo>
                    <a:cubicBezTo>
                      <a:pt x="6254" y="26888"/>
                      <a:pt x="6482" y="27139"/>
                      <a:pt x="6711" y="27390"/>
                    </a:cubicBezTo>
                    <a:cubicBezTo>
                      <a:pt x="6916" y="27641"/>
                      <a:pt x="7144" y="27870"/>
                      <a:pt x="7373" y="28098"/>
                    </a:cubicBezTo>
                    <a:cubicBezTo>
                      <a:pt x="7852" y="28577"/>
                      <a:pt x="8308" y="29034"/>
                      <a:pt x="8856" y="29490"/>
                    </a:cubicBezTo>
                    <a:cubicBezTo>
                      <a:pt x="9127" y="29713"/>
                      <a:pt x="9447" y="29820"/>
                      <a:pt x="9765" y="29820"/>
                    </a:cubicBezTo>
                    <a:cubicBezTo>
                      <a:pt x="10199" y="29820"/>
                      <a:pt x="10631" y="29621"/>
                      <a:pt x="10933" y="29239"/>
                    </a:cubicBezTo>
                    <a:cubicBezTo>
                      <a:pt x="11321" y="28714"/>
                      <a:pt x="11344" y="28007"/>
                      <a:pt x="11025" y="27482"/>
                    </a:cubicBezTo>
                    <a:lnTo>
                      <a:pt x="10956" y="27390"/>
                    </a:lnTo>
                    <a:lnTo>
                      <a:pt x="10043" y="25838"/>
                    </a:lnTo>
                    <a:cubicBezTo>
                      <a:pt x="9746" y="25313"/>
                      <a:pt x="9427" y="24811"/>
                      <a:pt x="9130" y="24286"/>
                    </a:cubicBezTo>
                    <a:cubicBezTo>
                      <a:pt x="8537" y="23213"/>
                      <a:pt x="7989" y="22163"/>
                      <a:pt x="7487" y="21091"/>
                    </a:cubicBezTo>
                    <a:cubicBezTo>
                      <a:pt x="6985" y="20018"/>
                      <a:pt x="6505" y="18945"/>
                      <a:pt x="6140" y="17872"/>
                    </a:cubicBezTo>
                    <a:cubicBezTo>
                      <a:pt x="5935" y="17324"/>
                      <a:pt x="5798" y="16777"/>
                      <a:pt x="5615" y="16252"/>
                    </a:cubicBezTo>
                    <a:cubicBezTo>
                      <a:pt x="5547" y="15978"/>
                      <a:pt x="5501" y="15704"/>
                      <a:pt x="5432" y="15430"/>
                    </a:cubicBezTo>
                    <a:lnTo>
                      <a:pt x="5341" y="15042"/>
                    </a:lnTo>
                    <a:cubicBezTo>
                      <a:pt x="5318" y="14905"/>
                      <a:pt x="5295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3" y="12348"/>
                      <a:pt x="4907" y="11755"/>
                      <a:pt x="4862" y="11184"/>
                    </a:cubicBezTo>
                    <a:cubicBezTo>
                      <a:pt x="4771" y="10020"/>
                      <a:pt x="4725" y="8856"/>
                      <a:pt x="4771" y="7738"/>
                    </a:cubicBezTo>
                    <a:cubicBezTo>
                      <a:pt x="4816" y="6619"/>
                      <a:pt x="4930" y="5524"/>
                      <a:pt x="5181" y="4542"/>
                    </a:cubicBezTo>
                    <a:cubicBezTo>
                      <a:pt x="5318" y="4040"/>
                      <a:pt x="5478" y="3561"/>
                      <a:pt x="5661" y="3127"/>
                    </a:cubicBezTo>
                    <a:cubicBezTo>
                      <a:pt x="5843" y="2693"/>
                      <a:pt x="6186" y="2054"/>
                      <a:pt x="6505" y="1826"/>
                    </a:cubicBezTo>
                    <a:cubicBezTo>
                      <a:pt x="6825" y="1575"/>
                      <a:pt x="7920" y="1347"/>
                      <a:pt x="7920" y="1347"/>
                    </a:cubicBezTo>
                    <a:cubicBezTo>
                      <a:pt x="8075" y="1436"/>
                      <a:pt x="8191" y="1474"/>
                      <a:pt x="8267" y="1474"/>
                    </a:cubicBezTo>
                    <a:cubicBezTo>
                      <a:pt x="8639" y="1474"/>
                      <a:pt x="8044" y="550"/>
                      <a:pt x="6300" y="114"/>
                    </a:cubicBezTo>
                    <a:cubicBezTo>
                      <a:pt x="5947" y="32"/>
                      <a:pt x="5584" y="1"/>
                      <a:pt x="52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619;p59"/>
              <p:cNvSpPr/>
              <p:nvPr/>
            </p:nvSpPr>
            <p:spPr>
              <a:xfrm>
                <a:off x="7523824" y="3142532"/>
                <a:ext cx="248968" cy="653141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6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69" y="8651"/>
                      <a:pt x="1" y="10066"/>
                      <a:pt x="46" y="11458"/>
                    </a:cubicBezTo>
                    <a:cubicBezTo>
                      <a:pt x="92" y="12143"/>
                      <a:pt x="115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71" y="16000"/>
                      <a:pt x="594" y="16160"/>
                    </a:cubicBezTo>
                    <a:lnTo>
                      <a:pt x="731" y="16685"/>
                    </a:lnTo>
                    <a:cubicBezTo>
                      <a:pt x="845" y="17050"/>
                      <a:pt x="936" y="17393"/>
                      <a:pt x="1028" y="17735"/>
                    </a:cubicBezTo>
                    <a:cubicBezTo>
                      <a:pt x="1279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98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506" y="27139"/>
                      <a:pt x="6711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510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65" y="15042"/>
                    </a:lnTo>
                    <a:cubicBezTo>
                      <a:pt x="5319" y="14905"/>
                      <a:pt x="5319" y="14768"/>
                      <a:pt x="5296" y="14631"/>
                    </a:cubicBezTo>
                    <a:lnTo>
                      <a:pt x="5159" y="13832"/>
                    </a:lnTo>
                    <a:lnTo>
                      <a:pt x="5045" y="12942"/>
                    </a:lnTo>
                    <a:cubicBezTo>
                      <a:pt x="4977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42" y="4040"/>
                      <a:pt x="5502" y="3561"/>
                      <a:pt x="5684" y="3127"/>
                    </a:cubicBezTo>
                    <a:cubicBezTo>
                      <a:pt x="5867" y="2693"/>
                      <a:pt x="6209" y="2054"/>
                      <a:pt x="6529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620;p59"/>
              <p:cNvSpPr/>
              <p:nvPr/>
            </p:nvSpPr>
            <p:spPr>
              <a:xfrm>
                <a:off x="7267892" y="2912560"/>
                <a:ext cx="207970" cy="3439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5705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54" y="15704"/>
                      <a:pt x="4611" y="15704"/>
                    </a:cubicBezTo>
                    <a:lnTo>
                      <a:pt x="4885" y="15704"/>
                    </a:lnTo>
                    <a:cubicBezTo>
                      <a:pt x="7441" y="15704"/>
                      <a:pt x="9495" y="14905"/>
                      <a:pt x="9495" y="12349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621;p59"/>
              <p:cNvSpPr/>
              <p:nvPr/>
            </p:nvSpPr>
            <p:spPr>
              <a:xfrm>
                <a:off x="7267892" y="2912560"/>
                <a:ext cx="207970" cy="235841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768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8" y="10767"/>
                    </a:cubicBezTo>
                    <a:cubicBezTo>
                      <a:pt x="4764" y="10767"/>
                      <a:pt x="6989" y="10530"/>
                      <a:pt x="9495" y="9792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622;p59"/>
              <p:cNvSpPr/>
              <p:nvPr/>
            </p:nvSpPr>
            <p:spPr>
              <a:xfrm>
                <a:off x="6770481" y="2684888"/>
                <a:ext cx="277964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2692" h="11774" extrusionOk="0">
                    <a:moveTo>
                      <a:pt x="6364" y="1"/>
                    </a:moveTo>
                    <a:cubicBezTo>
                      <a:pt x="3599" y="1"/>
                      <a:pt x="1120" y="1972"/>
                      <a:pt x="594" y="4803"/>
                    </a:cubicBezTo>
                    <a:cubicBezTo>
                      <a:pt x="1" y="7999"/>
                      <a:pt x="2078" y="11057"/>
                      <a:pt x="5251" y="11674"/>
                    </a:cubicBezTo>
                    <a:cubicBezTo>
                      <a:pt x="5612" y="11741"/>
                      <a:pt x="5973" y="11774"/>
                      <a:pt x="6328" y="11774"/>
                    </a:cubicBezTo>
                    <a:cubicBezTo>
                      <a:pt x="9089" y="11774"/>
                      <a:pt x="11550" y="9803"/>
                      <a:pt x="12075" y="6972"/>
                    </a:cubicBezTo>
                    <a:cubicBezTo>
                      <a:pt x="12692" y="3776"/>
                      <a:pt x="10615" y="695"/>
                      <a:pt x="7442" y="101"/>
                    </a:cubicBezTo>
                    <a:cubicBezTo>
                      <a:pt x="7080" y="33"/>
                      <a:pt x="6720" y="1"/>
                      <a:pt x="6364" y="1"/>
                    </a:cubicBezTo>
                    <a:close/>
                  </a:path>
                </a:pathLst>
              </a:custGeom>
              <a:solidFill>
                <a:srgbClr val="7F4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623;p59"/>
              <p:cNvSpPr/>
              <p:nvPr/>
            </p:nvSpPr>
            <p:spPr>
              <a:xfrm>
                <a:off x="6798974" y="2772540"/>
                <a:ext cx="223979" cy="56113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562" extrusionOk="0">
                    <a:moveTo>
                      <a:pt x="5029" y="0"/>
                    </a:moveTo>
                    <a:cubicBezTo>
                      <a:pt x="4152" y="0"/>
                      <a:pt x="3279" y="159"/>
                      <a:pt x="2466" y="459"/>
                    </a:cubicBezTo>
                    <a:cubicBezTo>
                      <a:pt x="2032" y="619"/>
                      <a:pt x="1622" y="824"/>
                      <a:pt x="1211" y="1052"/>
                    </a:cubicBezTo>
                    <a:cubicBezTo>
                      <a:pt x="823" y="1280"/>
                      <a:pt x="435" y="1532"/>
                      <a:pt x="92" y="1828"/>
                    </a:cubicBezTo>
                    <a:cubicBezTo>
                      <a:pt x="24" y="1897"/>
                      <a:pt x="1" y="2011"/>
                      <a:pt x="47" y="2079"/>
                    </a:cubicBezTo>
                    <a:cubicBezTo>
                      <a:pt x="92" y="2140"/>
                      <a:pt x="158" y="2171"/>
                      <a:pt x="224" y="2171"/>
                    </a:cubicBezTo>
                    <a:cubicBezTo>
                      <a:pt x="257" y="2171"/>
                      <a:pt x="290" y="2163"/>
                      <a:pt x="320" y="2148"/>
                    </a:cubicBezTo>
                    <a:lnTo>
                      <a:pt x="320" y="2125"/>
                    </a:lnTo>
                    <a:cubicBezTo>
                      <a:pt x="1051" y="1646"/>
                      <a:pt x="1850" y="1280"/>
                      <a:pt x="2649" y="984"/>
                    </a:cubicBezTo>
                    <a:cubicBezTo>
                      <a:pt x="3470" y="710"/>
                      <a:pt x="4338" y="550"/>
                      <a:pt x="5182" y="550"/>
                    </a:cubicBezTo>
                    <a:cubicBezTo>
                      <a:pt x="6050" y="573"/>
                      <a:pt x="6894" y="733"/>
                      <a:pt x="7693" y="1098"/>
                    </a:cubicBezTo>
                    <a:cubicBezTo>
                      <a:pt x="8081" y="1258"/>
                      <a:pt x="8446" y="1509"/>
                      <a:pt x="8834" y="1714"/>
                    </a:cubicBezTo>
                    <a:cubicBezTo>
                      <a:pt x="9017" y="1805"/>
                      <a:pt x="9177" y="1965"/>
                      <a:pt x="9359" y="2102"/>
                    </a:cubicBezTo>
                    <a:lnTo>
                      <a:pt x="9861" y="2513"/>
                    </a:lnTo>
                    <a:lnTo>
                      <a:pt x="9884" y="2513"/>
                    </a:lnTo>
                    <a:cubicBezTo>
                      <a:pt x="9927" y="2545"/>
                      <a:pt x="9974" y="2562"/>
                      <a:pt x="10017" y="2562"/>
                    </a:cubicBezTo>
                    <a:cubicBezTo>
                      <a:pt x="10067" y="2562"/>
                      <a:pt x="10111" y="2539"/>
                      <a:pt x="10135" y="2490"/>
                    </a:cubicBezTo>
                    <a:cubicBezTo>
                      <a:pt x="10227" y="2422"/>
                      <a:pt x="10204" y="2308"/>
                      <a:pt x="10135" y="2239"/>
                    </a:cubicBezTo>
                    <a:lnTo>
                      <a:pt x="9610" y="1783"/>
                    </a:lnTo>
                    <a:cubicBezTo>
                      <a:pt x="9428" y="1646"/>
                      <a:pt x="9268" y="1463"/>
                      <a:pt x="9085" y="1349"/>
                    </a:cubicBezTo>
                    <a:cubicBezTo>
                      <a:pt x="8697" y="1098"/>
                      <a:pt x="8309" y="824"/>
                      <a:pt x="7898" y="641"/>
                    </a:cubicBezTo>
                    <a:cubicBezTo>
                      <a:pt x="7670" y="573"/>
                      <a:pt x="7465" y="436"/>
                      <a:pt x="7259" y="390"/>
                    </a:cubicBezTo>
                    <a:lnTo>
                      <a:pt x="6575" y="185"/>
                    </a:lnTo>
                    <a:cubicBezTo>
                      <a:pt x="6118" y="94"/>
                      <a:pt x="5662" y="2"/>
                      <a:pt x="5205" y="2"/>
                    </a:cubicBezTo>
                    <a:cubicBezTo>
                      <a:pt x="5146" y="1"/>
                      <a:pt x="5088" y="0"/>
                      <a:pt x="5029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624;p59"/>
              <p:cNvSpPr/>
              <p:nvPr/>
            </p:nvSpPr>
            <p:spPr>
              <a:xfrm>
                <a:off x="6884475" y="2822499"/>
                <a:ext cx="173476" cy="44636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2038" extrusionOk="0">
                    <a:moveTo>
                      <a:pt x="3835" y="1"/>
                    </a:moveTo>
                    <a:cubicBezTo>
                      <a:pt x="3166" y="1"/>
                      <a:pt x="2501" y="116"/>
                      <a:pt x="1895" y="346"/>
                    </a:cubicBezTo>
                    <a:cubicBezTo>
                      <a:pt x="1210" y="597"/>
                      <a:pt x="571" y="962"/>
                      <a:pt x="46" y="1487"/>
                    </a:cubicBezTo>
                    <a:cubicBezTo>
                      <a:pt x="0" y="1533"/>
                      <a:pt x="0" y="1602"/>
                      <a:pt x="23" y="1647"/>
                    </a:cubicBezTo>
                    <a:cubicBezTo>
                      <a:pt x="53" y="1708"/>
                      <a:pt x="104" y="1739"/>
                      <a:pt x="155" y="1739"/>
                    </a:cubicBezTo>
                    <a:cubicBezTo>
                      <a:pt x="180" y="1739"/>
                      <a:pt x="205" y="1731"/>
                      <a:pt x="228" y="1716"/>
                    </a:cubicBezTo>
                    <a:lnTo>
                      <a:pt x="251" y="1716"/>
                    </a:lnTo>
                    <a:cubicBezTo>
                      <a:pt x="822" y="1373"/>
                      <a:pt x="1438" y="1077"/>
                      <a:pt x="2077" y="871"/>
                    </a:cubicBezTo>
                    <a:cubicBezTo>
                      <a:pt x="2693" y="666"/>
                      <a:pt x="3355" y="529"/>
                      <a:pt x="4017" y="529"/>
                    </a:cubicBezTo>
                    <a:cubicBezTo>
                      <a:pt x="4679" y="552"/>
                      <a:pt x="5341" y="666"/>
                      <a:pt x="5935" y="940"/>
                    </a:cubicBezTo>
                    <a:cubicBezTo>
                      <a:pt x="6254" y="1054"/>
                      <a:pt x="6528" y="1236"/>
                      <a:pt x="6825" y="1396"/>
                    </a:cubicBezTo>
                    <a:cubicBezTo>
                      <a:pt x="7122" y="1579"/>
                      <a:pt x="7373" y="1807"/>
                      <a:pt x="7647" y="1990"/>
                    </a:cubicBezTo>
                    <a:lnTo>
                      <a:pt x="7669" y="2012"/>
                    </a:lnTo>
                    <a:cubicBezTo>
                      <a:pt x="7696" y="2030"/>
                      <a:pt x="7722" y="2037"/>
                      <a:pt x="7747" y="2037"/>
                    </a:cubicBezTo>
                    <a:cubicBezTo>
                      <a:pt x="7787" y="2037"/>
                      <a:pt x="7824" y="2018"/>
                      <a:pt x="7852" y="1990"/>
                    </a:cubicBezTo>
                    <a:cubicBezTo>
                      <a:pt x="7920" y="1921"/>
                      <a:pt x="7920" y="1830"/>
                      <a:pt x="7852" y="1784"/>
                    </a:cubicBezTo>
                    <a:cubicBezTo>
                      <a:pt x="7578" y="1556"/>
                      <a:pt x="7327" y="1282"/>
                      <a:pt x="7053" y="1077"/>
                    </a:cubicBezTo>
                    <a:cubicBezTo>
                      <a:pt x="6756" y="871"/>
                      <a:pt x="6460" y="666"/>
                      <a:pt x="6117" y="529"/>
                    </a:cubicBezTo>
                    <a:cubicBezTo>
                      <a:pt x="5798" y="346"/>
                      <a:pt x="5455" y="255"/>
                      <a:pt x="5113" y="141"/>
                    </a:cubicBezTo>
                    <a:cubicBezTo>
                      <a:pt x="4748" y="72"/>
                      <a:pt x="4383" y="4"/>
                      <a:pt x="4017" y="4"/>
                    </a:cubicBezTo>
                    <a:cubicBezTo>
                      <a:pt x="3956" y="2"/>
                      <a:pt x="3896" y="1"/>
                      <a:pt x="3835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625;p59"/>
              <p:cNvSpPr/>
              <p:nvPr/>
            </p:nvSpPr>
            <p:spPr>
              <a:xfrm>
                <a:off x="7649293" y="2677770"/>
                <a:ext cx="281469" cy="258116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1785" extrusionOk="0">
                    <a:moveTo>
                      <a:pt x="6407" y="1"/>
                    </a:moveTo>
                    <a:cubicBezTo>
                      <a:pt x="5973" y="1"/>
                      <a:pt x="5532" y="50"/>
                      <a:pt x="5091" y="152"/>
                    </a:cubicBezTo>
                    <a:cubicBezTo>
                      <a:pt x="1941" y="883"/>
                      <a:pt x="1" y="4055"/>
                      <a:pt x="731" y="7205"/>
                    </a:cubicBezTo>
                    <a:cubicBezTo>
                      <a:pt x="1359" y="9934"/>
                      <a:pt x="3777" y="11785"/>
                      <a:pt x="6445" y="11785"/>
                    </a:cubicBezTo>
                    <a:cubicBezTo>
                      <a:pt x="6880" y="11785"/>
                      <a:pt x="7320" y="11736"/>
                      <a:pt x="7761" y="11633"/>
                    </a:cubicBezTo>
                    <a:cubicBezTo>
                      <a:pt x="10911" y="10903"/>
                      <a:pt x="12851" y="7730"/>
                      <a:pt x="12121" y="4580"/>
                    </a:cubicBezTo>
                    <a:cubicBezTo>
                      <a:pt x="11493" y="1852"/>
                      <a:pt x="9075" y="1"/>
                      <a:pt x="6407" y="1"/>
                    </a:cubicBezTo>
                    <a:close/>
                  </a:path>
                </a:pathLst>
              </a:custGeom>
              <a:solidFill>
                <a:srgbClr val="7F4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626;p59"/>
              <p:cNvSpPr/>
              <p:nvPr/>
            </p:nvSpPr>
            <p:spPr>
              <a:xfrm>
                <a:off x="7677283" y="2765663"/>
                <a:ext cx="222994" cy="60559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765" extrusionOk="0">
                    <a:moveTo>
                      <a:pt x="5434" y="0"/>
                    </a:moveTo>
                    <a:cubicBezTo>
                      <a:pt x="5259" y="0"/>
                      <a:pt x="5084" y="7"/>
                      <a:pt x="4908" y="20"/>
                    </a:cubicBezTo>
                    <a:cubicBezTo>
                      <a:pt x="4452" y="20"/>
                      <a:pt x="3995" y="134"/>
                      <a:pt x="3539" y="248"/>
                    </a:cubicBezTo>
                    <a:lnTo>
                      <a:pt x="2877" y="476"/>
                    </a:lnTo>
                    <a:cubicBezTo>
                      <a:pt x="2649" y="545"/>
                      <a:pt x="2466" y="681"/>
                      <a:pt x="2261" y="773"/>
                    </a:cubicBezTo>
                    <a:cubicBezTo>
                      <a:pt x="1827" y="955"/>
                      <a:pt x="1462" y="1252"/>
                      <a:pt x="1097" y="1526"/>
                    </a:cubicBezTo>
                    <a:cubicBezTo>
                      <a:pt x="891" y="1640"/>
                      <a:pt x="754" y="1823"/>
                      <a:pt x="572" y="1960"/>
                    </a:cubicBezTo>
                    <a:lnTo>
                      <a:pt x="69" y="2439"/>
                    </a:lnTo>
                    <a:cubicBezTo>
                      <a:pt x="1" y="2507"/>
                      <a:pt x="1" y="2622"/>
                      <a:pt x="69" y="2713"/>
                    </a:cubicBezTo>
                    <a:cubicBezTo>
                      <a:pt x="104" y="2747"/>
                      <a:pt x="149" y="2764"/>
                      <a:pt x="195" y="2764"/>
                    </a:cubicBezTo>
                    <a:cubicBezTo>
                      <a:pt x="241" y="2764"/>
                      <a:pt x="286" y="2747"/>
                      <a:pt x="321" y="2713"/>
                    </a:cubicBezTo>
                    <a:lnTo>
                      <a:pt x="343" y="2713"/>
                    </a:lnTo>
                    <a:lnTo>
                      <a:pt x="846" y="2279"/>
                    </a:lnTo>
                    <a:cubicBezTo>
                      <a:pt x="1028" y="2142"/>
                      <a:pt x="1165" y="1983"/>
                      <a:pt x="1348" y="1868"/>
                    </a:cubicBezTo>
                    <a:cubicBezTo>
                      <a:pt x="1736" y="1640"/>
                      <a:pt x="2078" y="1366"/>
                      <a:pt x="2466" y="1206"/>
                    </a:cubicBezTo>
                    <a:cubicBezTo>
                      <a:pt x="3242" y="818"/>
                      <a:pt x="4087" y="613"/>
                      <a:pt x="4954" y="567"/>
                    </a:cubicBezTo>
                    <a:cubicBezTo>
                      <a:pt x="5100" y="555"/>
                      <a:pt x="5248" y="550"/>
                      <a:pt x="5395" y="550"/>
                    </a:cubicBezTo>
                    <a:cubicBezTo>
                      <a:pt x="6098" y="550"/>
                      <a:pt x="6808" y="679"/>
                      <a:pt x="7488" y="887"/>
                    </a:cubicBezTo>
                    <a:cubicBezTo>
                      <a:pt x="8309" y="1138"/>
                      <a:pt x="9131" y="1480"/>
                      <a:pt x="9862" y="1937"/>
                    </a:cubicBezTo>
                    <a:lnTo>
                      <a:pt x="9884" y="1937"/>
                    </a:lnTo>
                    <a:cubicBezTo>
                      <a:pt x="9920" y="1964"/>
                      <a:pt x="9960" y="1977"/>
                      <a:pt x="9997" y="1977"/>
                    </a:cubicBezTo>
                    <a:cubicBezTo>
                      <a:pt x="10055" y="1977"/>
                      <a:pt x="10108" y="1947"/>
                      <a:pt x="10135" y="1891"/>
                    </a:cubicBezTo>
                    <a:cubicBezTo>
                      <a:pt x="10181" y="1800"/>
                      <a:pt x="10158" y="1686"/>
                      <a:pt x="10090" y="1640"/>
                    </a:cubicBezTo>
                    <a:cubicBezTo>
                      <a:pt x="9725" y="1343"/>
                      <a:pt x="9337" y="1092"/>
                      <a:pt x="8926" y="887"/>
                    </a:cubicBezTo>
                    <a:cubicBezTo>
                      <a:pt x="8515" y="681"/>
                      <a:pt x="8104" y="499"/>
                      <a:pt x="7647" y="362"/>
                    </a:cubicBezTo>
                    <a:cubicBezTo>
                      <a:pt x="6943" y="121"/>
                      <a:pt x="6193" y="0"/>
                      <a:pt x="5434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627;p59"/>
              <p:cNvSpPr/>
              <p:nvPr/>
            </p:nvSpPr>
            <p:spPr>
              <a:xfrm>
                <a:off x="7643796" y="2817812"/>
                <a:ext cx="172994" cy="48469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2213" extrusionOk="0">
                    <a:moveTo>
                      <a:pt x="4178" y="1"/>
                    </a:moveTo>
                    <a:cubicBezTo>
                      <a:pt x="4056" y="1"/>
                      <a:pt x="3934" y="5"/>
                      <a:pt x="3813" y="12"/>
                    </a:cubicBezTo>
                    <a:cubicBezTo>
                      <a:pt x="3447" y="35"/>
                      <a:pt x="3082" y="126"/>
                      <a:pt x="2740" y="195"/>
                    </a:cubicBezTo>
                    <a:cubicBezTo>
                      <a:pt x="2397" y="332"/>
                      <a:pt x="2032" y="446"/>
                      <a:pt x="1735" y="629"/>
                    </a:cubicBezTo>
                    <a:cubicBezTo>
                      <a:pt x="1393" y="766"/>
                      <a:pt x="1119" y="1017"/>
                      <a:pt x="822" y="1222"/>
                    </a:cubicBezTo>
                    <a:cubicBezTo>
                      <a:pt x="548" y="1450"/>
                      <a:pt x="320" y="1701"/>
                      <a:pt x="69" y="1953"/>
                    </a:cubicBezTo>
                    <a:cubicBezTo>
                      <a:pt x="1" y="2021"/>
                      <a:pt x="1" y="2112"/>
                      <a:pt x="46" y="2158"/>
                    </a:cubicBezTo>
                    <a:cubicBezTo>
                      <a:pt x="84" y="2196"/>
                      <a:pt x="122" y="2213"/>
                      <a:pt x="159" y="2213"/>
                    </a:cubicBezTo>
                    <a:cubicBezTo>
                      <a:pt x="190" y="2213"/>
                      <a:pt x="221" y="2201"/>
                      <a:pt x="252" y="2181"/>
                    </a:cubicBezTo>
                    <a:lnTo>
                      <a:pt x="275" y="2158"/>
                    </a:lnTo>
                    <a:cubicBezTo>
                      <a:pt x="548" y="1953"/>
                      <a:pt x="777" y="1724"/>
                      <a:pt x="1073" y="1542"/>
                    </a:cubicBezTo>
                    <a:cubicBezTo>
                      <a:pt x="1347" y="1359"/>
                      <a:pt x="1621" y="1154"/>
                      <a:pt x="1941" y="1040"/>
                    </a:cubicBezTo>
                    <a:cubicBezTo>
                      <a:pt x="2534" y="743"/>
                      <a:pt x="3196" y="583"/>
                      <a:pt x="3835" y="560"/>
                    </a:cubicBezTo>
                    <a:cubicBezTo>
                      <a:pt x="3934" y="553"/>
                      <a:pt x="4033" y="550"/>
                      <a:pt x="4132" y="550"/>
                    </a:cubicBezTo>
                    <a:cubicBezTo>
                      <a:pt x="4694" y="550"/>
                      <a:pt x="5255" y="656"/>
                      <a:pt x="5798" y="811"/>
                    </a:cubicBezTo>
                    <a:cubicBezTo>
                      <a:pt x="6437" y="994"/>
                      <a:pt x="7054" y="1268"/>
                      <a:pt x="7647" y="1564"/>
                    </a:cubicBezTo>
                    <a:lnTo>
                      <a:pt x="7670" y="1564"/>
                    </a:lnTo>
                    <a:cubicBezTo>
                      <a:pt x="7694" y="1581"/>
                      <a:pt x="7721" y="1588"/>
                      <a:pt x="7748" y="1588"/>
                    </a:cubicBezTo>
                    <a:cubicBezTo>
                      <a:pt x="7797" y="1588"/>
                      <a:pt x="7846" y="1563"/>
                      <a:pt x="7875" y="1519"/>
                    </a:cubicBezTo>
                    <a:cubicBezTo>
                      <a:pt x="7898" y="1450"/>
                      <a:pt x="7875" y="1382"/>
                      <a:pt x="7830" y="1336"/>
                    </a:cubicBezTo>
                    <a:cubicBezTo>
                      <a:pt x="7282" y="834"/>
                      <a:pt x="6643" y="515"/>
                      <a:pt x="5958" y="286"/>
                    </a:cubicBezTo>
                    <a:cubicBezTo>
                      <a:pt x="5387" y="96"/>
                      <a:pt x="4785" y="1"/>
                      <a:pt x="4178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628;p59"/>
              <p:cNvSpPr/>
              <p:nvPr/>
            </p:nvSpPr>
            <p:spPr>
              <a:xfrm>
                <a:off x="6923962" y="2244832"/>
                <a:ext cx="866329" cy="859415"/>
              </a:xfrm>
              <a:custGeom>
                <a:avLst/>
                <a:gdLst/>
                <a:ahLst/>
                <a:cxnLst/>
                <a:rect l="l" t="t" r="r" b="b"/>
                <a:pathLst>
                  <a:path w="39557" h="39239" extrusionOk="0">
                    <a:moveTo>
                      <a:pt x="19830" y="1"/>
                    </a:moveTo>
                    <a:cubicBezTo>
                      <a:pt x="10204" y="1"/>
                      <a:pt x="1952" y="7489"/>
                      <a:pt x="1005" y="17454"/>
                    </a:cubicBezTo>
                    <a:cubicBezTo>
                      <a:pt x="0" y="28022"/>
                      <a:pt x="5980" y="37906"/>
                      <a:pt x="18124" y="39115"/>
                    </a:cubicBezTo>
                    <a:cubicBezTo>
                      <a:pt x="18966" y="39199"/>
                      <a:pt x="19781" y="39239"/>
                      <a:pt x="20569" y="39239"/>
                    </a:cubicBezTo>
                    <a:cubicBezTo>
                      <a:pt x="31886" y="39239"/>
                      <a:pt x="37613" y="30895"/>
                      <a:pt x="38552" y="21015"/>
                    </a:cubicBezTo>
                    <a:cubicBezTo>
                      <a:pt x="39556" y="10447"/>
                      <a:pt x="31978" y="1066"/>
                      <a:pt x="21593" y="84"/>
                    </a:cubicBezTo>
                    <a:cubicBezTo>
                      <a:pt x="21001" y="28"/>
                      <a:pt x="20413" y="1"/>
                      <a:pt x="19830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629;p59"/>
              <p:cNvSpPr/>
              <p:nvPr/>
            </p:nvSpPr>
            <p:spPr>
              <a:xfrm>
                <a:off x="7431841" y="2810081"/>
                <a:ext cx="252472" cy="202988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9268" extrusionOk="0">
                    <a:moveTo>
                      <a:pt x="11185" y="3835"/>
                    </a:moveTo>
                    <a:cubicBezTo>
                      <a:pt x="11528" y="6163"/>
                      <a:pt x="9359" y="8400"/>
                      <a:pt x="6369" y="8834"/>
                    </a:cubicBezTo>
                    <a:cubicBezTo>
                      <a:pt x="3379" y="9267"/>
                      <a:pt x="686" y="7738"/>
                      <a:pt x="343" y="5410"/>
                    </a:cubicBezTo>
                    <a:cubicBezTo>
                      <a:pt x="1" y="3104"/>
                      <a:pt x="2146" y="868"/>
                      <a:pt x="5136" y="434"/>
                    </a:cubicBezTo>
                    <a:cubicBezTo>
                      <a:pt x="8127" y="0"/>
                      <a:pt x="10843" y="1507"/>
                      <a:pt x="11185" y="3835"/>
                    </a:cubicBezTo>
                    <a:close/>
                  </a:path>
                </a:pathLst>
              </a:custGeom>
              <a:solidFill>
                <a:srgbClr val="9F4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630;p59"/>
              <p:cNvSpPr/>
              <p:nvPr/>
            </p:nvSpPr>
            <p:spPr>
              <a:xfrm>
                <a:off x="7049431" y="2817812"/>
                <a:ext cx="252472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8555" extrusionOk="0">
                    <a:moveTo>
                      <a:pt x="5337" y="0"/>
                    </a:moveTo>
                    <a:cubicBezTo>
                      <a:pt x="2787" y="0"/>
                      <a:pt x="644" y="1429"/>
                      <a:pt x="343" y="3459"/>
                    </a:cubicBezTo>
                    <a:cubicBezTo>
                      <a:pt x="0" y="5787"/>
                      <a:pt x="2146" y="8024"/>
                      <a:pt x="5136" y="8481"/>
                    </a:cubicBezTo>
                    <a:cubicBezTo>
                      <a:pt x="5482" y="8531"/>
                      <a:pt x="5824" y="8555"/>
                      <a:pt x="6158" y="8555"/>
                    </a:cubicBezTo>
                    <a:cubicBezTo>
                      <a:pt x="8718" y="8555"/>
                      <a:pt x="10862" y="7139"/>
                      <a:pt x="11185" y="5080"/>
                    </a:cubicBezTo>
                    <a:cubicBezTo>
                      <a:pt x="11527" y="2774"/>
                      <a:pt x="9382" y="515"/>
                      <a:pt x="6391" y="81"/>
                    </a:cubicBezTo>
                    <a:cubicBezTo>
                      <a:pt x="6035" y="26"/>
                      <a:pt x="5682" y="0"/>
                      <a:pt x="5337" y="0"/>
                    </a:cubicBezTo>
                    <a:close/>
                  </a:path>
                </a:pathLst>
              </a:custGeom>
              <a:solidFill>
                <a:srgbClr val="9F4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631;p59"/>
              <p:cNvSpPr/>
              <p:nvPr/>
            </p:nvSpPr>
            <p:spPr>
              <a:xfrm>
                <a:off x="7054425" y="2774972"/>
                <a:ext cx="42006" cy="11696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34" extrusionOk="0">
                    <a:moveTo>
                      <a:pt x="155" y="1"/>
                    </a:moveTo>
                    <a:cubicBezTo>
                      <a:pt x="92" y="1"/>
                      <a:pt x="23" y="63"/>
                      <a:pt x="23" y="142"/>
                    </a:cubicBezTo>
                    <a:cubicBezTo>
                      <a:pt x="1" y="234"/>
                      <a:pt x="69" y="325"/>
                      <a:pt x="160" y="325"/>
                    </a:cubicBezTo>
                    <a:lnTo>
                      <a:pt x="1621" y="530"/>
                    </a:lnTo>
                    <a:lnTo>
                      <a:pt x="1644" y="530"/>
                    </a:lnTo>
                    <a:cubicBezTo>
                      <a:pt x="1656" y="532"/>
                      <a:pt x="1668" y="533"/>
                      <a:pt x="1679" y="533"/>
                    </a:cubicBezTo>
                    <a:cubicBezTo>
                      <a:pt x="1800" y="533"/>
                      <a:pt x="1897" y="427"/>
                      <a:pt x="1918" y="302"/>
                    </a:cubicBezTo>
                    <a:cubicBezTo>
                      <a:pt x="1918" y="165"/>
                      <a:pt x="1804" y="51"/>
                      <a:pt x="1667" y="51"/>
                    </a:cubicBezTo>
                    <a:lnTo>
                      <a:pt x="183" y="5"/>
                    </a:lnTo>
                    <a:cubicBezTo>
                      <a:pt x="174" y="2"/>
                      <a:pt x="165" y="1"/>
                      <a:pt x="155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632;p59"/>
              <p:cNvSpPr/>
              <p:nvPr/>
            </p:nvSpPr>
            <p:spPr>
              <a:xfrm>
                <a:off x="7052936" y="2743586"/>
                <a:ext cx="41502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8" extrusionOk="0">
                    <a:moveTo>
                      <a:pt x="206" y="0"/>
                    </a:moveTo>
                    <a:cubicBezTo>
                      <a:pt x="137" y="0"/>
                      <a:pt x="46" y="46"/>
                      <a:pt x="23" y="115"/>
                    </a:cubicBezTo>
                    <a:cubicBezTo>
                      <a:pt x="0" y="206"/>
                      <a:pt x="46" y="297"/>
                      <a:pt x="137" y="320"/>
                    </a:cubicBezTo>
                    <a:lnTo>
                      <a:pt x="1552" y="754"/>
                    </a:lnTo>
                    <a:lnTo>
                      <a:pt x="1575" y="754"/>
                    </a:lnTo>
                    <a:cubicBezTo>
                      <a:pt x="1589" y="756"/>
                      <a:pt x="1603" y="757"/>
                      <a:pt x="1617" y="757"/>
                    </a:cubicBezTo>
                    <a:cubicBezTo>
                      <a:pt x="1739" y="757"/>
                      <a:pt x="1851" y="671"/>
                      <a:pt x="1872" y="548"/>
                    </a:cubicBezTo>
                    <a:cubicBezTo>
                      <a:pt x="1895" y="434"/>
                      <a:pt x="1803" y="297"/>
                      <a:pt x="1666" y="274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633;p59"/>
              <p:cNvSpPr/>
              <p:nvPr/>
            </p:nvSpPr>
            <p:spPr>
              <a:xfrm>
                <a:off x="7061433" y="2712595"/>
                <a:ext cx="39005" cy="23391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068" extrusionOk="0">
                    <a:moveTo>
                      <a:pt x="163" y="0"/>
                    </a:moveTo>
                    <a:cubicBezTo>
                      <a:pt x="107" y="0"/>
                      <a:pt x="61" y="31"/>
                      <a:pt x="46" y="92"/>
                    </a:cubicBezTo>
                    <a:cubicBezTo>
                      <a:pt x="0" y="160"/>
                      <a:pt x="23" y="274"/>
                      <a:pt x="92" y="320"/>
                    </a:cubicBezTo>
                    <a:lnTo>
                      <a:pt x="1393" y="1050"/>
                    </a:lnTo>
                    <a:lnTo>
                      <a:pt x="1415" y="1050"/>
                    </a:lnTo>
                    <a:cubicBezTo>
                      <a:pt x="1445" y="1062"/>
                      <a:pt x="1477" y="1068"/>
                      <a:pt x="1510" y="1068"/>
                    </a:cubicBezTo>
                    <a:cubicBezTo>
                      <a:pt x="1604" y="1068"/>
                      <a:pt x="1701" y="1021"/>
                      <a:pt x="1735" y="936"/>
                    </a:cubicBezTo>
                    <a:cubicBezTo>
                      <a:pt x="1781" y="799"/>
                      <a:pt x="1735" y="662"/>
                      <a:pt x="1598" y="617"/>
                    </a:cubicBezTo>
                    <a:lnTo>
                      <a:pt x="251" y="23"/>
                    </a:lnTo>
                    <a:cubicBezTo>
                      <a:pt x="221" y="8"/>
                      <a:pt x="190" y="0"/>
                      <a:pt x="163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634;p59"/>
              <p:cNvSpPr/>
              <p:nvPr/>
            </p:nvSpPr>
            <p:spPr>
              <a:xfrm>
                <a:off x="7081932" y="2684407"/>
                <a:ext cx="31997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493" extrusionOk="0">
                    <a:moveTo>
                      <a:pt x="171" y="0"/>
                    </a:moveTo>
                    <a:cubicBezTo>
                      <a:pt x="135" y="0"/>
                      <a:pt x="99" y="11"/>
                      <a:pt x="69" y="32"/>
                    </a:cubicBezTo>
                    <a:cubicBezTo>
                      <a:pt x="0" y="100"/>
                      <a:pt x="0" y="214"/>
                      <a:pt x="46" y="283"/>
                    </a:cubicBezTo>
                    <a:lnTo>
                      <a:pt x="1004" y="1401"/>
                    </a:lnTo>
                    <a:cubicBezTo>
                      <a:pt x="1027" y="1401"/>
                      <a:pt x="1027" y="1424"/>
                      <a:pt x="1027" y="1424"/>
                    </a:cubicBezTo>
                    <a:cubicBezTo>
                      <a:pt x="1073" y="1470"/>
                      <a:pt x="1136" y="1493"/>
                      <a:pt x="1198" y="1493"/>
                    </a:cubicBezTo>
                    <a:cubicBezTo>
                      <a:pt x="1261" y="1493"/>
                      <a:pt x="1324" y="1470"/>
                      <a:pt x="1370" y="1424"/>
                    </a:cubicBezTo>
                    <a:cubicBezTo>
                      <a:pt x="1461" y="1310"/>
                      <a:pt x="1461" y="1173"/>
                      <a:pt x="1370" y="1059"/>
                    </a:cubicBezTo>
                    <a:lnTo>
                      <a:pt x="297" y="55"/>
                    </a:lnTo>
                    <a:cubicBezTo>
                      <a:pt x="259" y="17"/>
                      <a:pt x="214" y="0"/>
                      <a:pt x="17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635;p59"/>
              <p:cNvSpPr/>
              <p:nvPr/>
            </p:nvSpPr>
            <p:spPr>
              <a:xfrm>
                <a:off x="7109418" y="2664191"/>
                <a:ext cx="26018" cy="3762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8" extrusionOk="0">
                    <a:moveTo>
                      <a:pt x="176" y="1"/>
                    </a:moveTo>
                    <a:cubicBezTo>
                      <a:pt x="155" y="1"/>
                      <a:pt x="134" y="6"/>
                      <a:pt x="115" y="19"/>
                    </a:cubicBezTo>
                    <a:cubicBezTo>
                      <a:pt x="23" y="65"/>
                      <a:pt x="0" y="156"/>
                      <a:pt x="23" y="247"/>
                    </a:cubicBezTo>
                    <a:lnTo>
                      <a:pt x="685" y="1571"/>
                    </a:lnTo>
                    <a:cubicBezTo>
                      <a:pt x="685" y="1594"/>
                      <a:pt x="685" y="1594"/>
                      <a:pt x="685" y="1594"/>
                    </a:cubicBezTo>
                    <a:cubicBezTo>
                      <a:pt x="732" y="1672"/>
                      <a:pt x="820" y="1717"/>
                      <a:pt x="908" y="1717"/>
                    </a:cubicBezTo>
                    <a:cubicBezTo>
                      <a:pt x="950" y="1717"/>
                      <a:pt x="991" y="1707"/>
                      <a:pt x="1028" y="1685"/>
                    </a:cubicBezTo>
                    <a:cubicBezTo>
                      <a:pt x="1142" y="1617"/>
                      <a:pt x="1187" y="1457"/>
                      <a:pt x="1096" y="1343"/>
                    </a:cubicBezTo>
                    <a:lnTo>
                      <a:pt x="320" y="87"/>
                    </a:lnTo>
                    <a:cubicBezTo>
                      <a:pt x="287" y="38"/>
                      <a:pt x="230" y="1"/>
                      <a:pt x="176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636;p59"/>
              <p:cNvSpPr/>
              <p:nvPr/>
            </p:nvSpPr>
            <p:spPr>
              <a:xfrm>
                <a:off x="7140911" y="2649473"/>
                <a:ext cx="20521" cy="3951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804" extrusionOk="0">
                    <a:moveTo>
                      <a:pt x="186" y="0"/>
                    </a:moveTo>
                    <a:cubicBezTo>
                      <a:pt x="170" y="0"/>
                      <a:pt x="154" y="2"/>
                      <a:pt x="137" y="6"/>
                    </a:cubicBezTo>
                    <a:cubicBezTo>
                      <a:pt x="46" y="29"/>
                      <a:pt x="0" y="120"/>
                      <a:pt x="23" y="212"/>
                    </a:cubicBezTo>
                    <a:lnTo>
                      <a:pt x="411" y="1627"/>
                    </a:lnTo>
                    <a:cubicBezTo>
                      <a:pt x="434" y="1650"/>
                      <a:pt x="434" y="1650"/>
                      <a:pt x="434" y="1650"/>
                    </a:cubicBezTo>
                    <a:cubicBezTo>
                      <a:pt x="468" y="1752"/>
                      <a:pt x="554" y="1804"/>
                      <a:pt x="652" y="1804"/>
                    </a:cubicBezTo>
                    <a:cubicBezTo>
                      <a:pt x="685" y="1804"/>
                      <a:pt x="719" y="1798"/>
                      <a:pt x="754" y="1787"/>
                    </a:cubicBezTo>
                    <a:cubicBezTo>
                      <a:pt x="868" y="1741"/>
                      <a:pt x="936" y="1604"/>
                      <a:pt x="891" y="1467"/>
                    </a:cubicBezTo>
                    <a:lnTo>
                      <a:pt x="343" y="98"/>
                    </a:lnTo>
                    <a:cubicBezTo>
                      <a:pt x="324" y="41"/>
                      <a:pt x="259" y="0"/>
                      <a:pt x="186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637;p59"/>
              <p:cNvSpPr/>
              <p:nvPr/>
            </p:nvSpPr>
            <p:spPr>
              <a:xfrm>
                <a:off x="7078428" y="2670192"/>
                <a:ext cx="202473" cy="185795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83" extrusionOk="0">
                    <a:moveTo>
                      <a:pt x="4643" y="1"/>
                    </a:moveTo>
                    <a:cubicBezTo>
                      <a:pt x="2730" y="1"/>
                      <a:pt x="996" y="1322"/>
                      <a:pt x="525" y="3283"/>
                    </a:cubicBezTo>
                    <a:cubicBezTo>
                      <a:pt x="0" y="5588"/>
                      <a:pt x="1393" y="7848"/>
                      <a:pt x="3675" y="8373"/>
                    </a:cubicBezTo>
                    <a:cubicBezTo>
                      <a:pt x="3993" y="8447"/>
                      <a:pt x="4311" y="8482"/>
                      <a:pt x="4625" y="8482"/>
                    </a:cubicBezTo>
                    <a:cubicBezTo>
                      <a:pt x="6537" y="8482"/>
                      <a:pt x="8268" y="7161"/>
                      <a:pt x="8720" y="5200"/>
                    </a:cubicBezTo>
                    <a:cubicBezTo>
                      <a:pt x="9245" y="2918"/>
                      <a:pt x="7852" y="635"/>
                      <a:pt x="5592" y="110"/>
                    </a:cubicBezTo>
                    <a:cubicBezTo>
                      <a:pt x="5274" y="36"/>
                      <a:pt x="4956" y="1"/>
                      <a:pt x="4643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638;p59"/>
              <p:cNvSpPr/>
              <p:nvPr/>
            </p:nvSpPr>
            <p:spPr>
              <a:xfrm>
                <a:off x="7079917" y="2678690"/>
                <a:ext cx="201480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8437" extrusionOk="0">
                    <a:moveTo>
                      <a:pt x="4605" y="1"/>
                    </a:moveTo>
                    <a:cubicBezTo>
                      <a:pt x="2708" y="1"/>
                      <a:pt x="977" y="1319"/>
                      <a:pt x="526" y="3260"/>
                    </a:cubicBezTo>
                    <a:cubicBezTo>
                      <a:pt x="1" y="5543"/>
                      <a:pt x="1393" y="7802"/>
                      <a:pt x="3653" y="8327"/>
                    </a:cubicBezTo>
                    <a:cubicBezTo>
                      <a:pt x="3968" y="8401"/>
                      <a:pt x="4283" y="8437"/>
                      <a:pt x="4594" y="8437"/>
                    </a:cubicBezTo>
                    <a:cubicBezTo>
                      <a:pt x="6491" y="8437"/>
                      <a:pt x="8223" y="7116"/>
                      <a:pt x="8674" y="5155"/>
                    </a:cubicBezTo>
                    <a:cubicBezTo>
                      <a:pt x="9199" y="2895"/>
                      <a:pt x="7807" y="635"/>
                      <a:pt x="5547" y="110"/>
                    </a:cubicBezTo>
                    <a:cubicBezTo>
                      <a:pt x="5232" y="36"/>
                      <a:pt x="4916" y="1"/>
                      <a:pt x="4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639;p59"/>
              <p:cNvSpPr/>
              <p:nvPr/>
            </p:nvSpPr>
            <p:spPr>
              <a:xfrm>
                <a:off x="7115418" y="2711018"/>
                <a:ext cx="130480" cy="12013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5485" extrusionOk="0">
                    <a:moveTo>
                      <a:pt x="2988" y="0"/>
                    </a:moveTo>
                    <a:cubicBezTo>
                      <a:pt x="1754" y="0"/>
                      <a:pt x="637" y="853"/>
                      <a:pt x="343" y="2127"/>
                    </a:cubicBezTo>
                    <a:cubicBezTo>
                      <a:pt x="0" y="3587"/>
                      <a:pt x="891" y="5071"/>
                      <a:pt x="2351" y="5413"/>
                    </a:cubicBezTo>
                    <a:cubicBezTo>
                      <a:pt x="2555" y="5461"/>
                      <a:pt x="2759" y="5484"/>
                      <a:pt x="2960" y="5484"/>
                    </a:cubicBezTo>
                    <a:cubicBezTo>
                      <a:pt x="4198" y="5484"/>
                      <a:pt x="5321" y="4616"/>
                      <a:pt x="5615" y="3359"/>
                    </a:cubicBezTo>
                    <a:cubicBezTo>
                      <a:pt x="5958" y="1875"/>
                      <a:pt x="5068" y="415"/>
                      <a:pt x="3607" y="72"/>
                    </a:cubicBezTo>
                    <a:cubicBezTo>
                      <a:pt x="3400" y="24"/>
                      <a:pt x="3192" y="0"/>
                      <a:pt x="2988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640;p59"/>
              <p:cNvSpPr/>
              <p:nvPr/>
            </p:nvSpPr>
            <p:spPr>
              <a:xfrm>
                <a:off x="7108410" y="2739140"/>
                <a:ext cx="45510" cy="29896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65" extrusionOk="0">
                    <a:moveTo>
                      <a:pt x="858" y="1"/>
                    </a:moveTo>
                    <a:cubicBezTo>
                      <a:pt x="467" y="1"/>
                      <a:pt x="141" y="185"/>
                      <a:pt x="69" y="454"/>
                    </a:cubicBezTo>
                    <a:cubicBezTo>
                      <a:pt x="1" y="820"/>
                      <a:pt x="366" y="1208"/>
                      <a:pt x="891" y="1322"/>
                    </a:cubicBezTo>
                    <a:cubicBezTo>
                      <a:pt x="1003" y="1351"/>
                      <a:pt x="1113" y="1365"/>
                      <a:pt x="1218" y="1365"/>
                    </a:cubicBezTo>
                    <a:cubicBezTo>
                      <a:pt x="1603" y="1365"/>
                      <a:pt x="1915" y="1180"/>
                      <a:pt x="1987" y="911"/>
                    </a:cubicBezTo>
                    <a:cubicBezTo>
                      <a:pt x="2078" y="546"/>
                      <a:pt x="1713" y="158"/>
                      <a:pt x="1188" y="44"/>
                    </a:cubicBezTo>
                    <a:cubicBezTo>
                      <a:pt x="1076" y="14"/>
                      <a:pt x="964" y="1"/>
                      <a:pt x="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641;p59"/>
              <p:cNvSpPr/>
              <p:nvPr/>
            </p:nvSpPr>
            <p:spPr>
              <a:xfrm>
                <a:off x="7642307" y="2765072"/>
                <a:ext cx="4200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53" extrusionOk="0">
                    <a:moveTo>
                      <a:pt x="1735" y="1"/>
                    </a:moveTo>
                    <a:lnTo>
                      <a:pt x="251" y="69"/>
                    </a:lnTo>
                    <a:lnTo>
                      <a:pt x="228" y="69"/>
                    </a:lnTo>
                    <a:cubicBezTo>
                      <a:pt x="92" y="92"/>
                      <a:pt x="0" y="206"/>
                      <a:pt x="23" y="343"/>
                    </a:cubicBezTo>
                    <a:cubicBezTo>
                      <a:pt x="44" y="466"/>
                      <a:pt x="137" y="552"/>
                      <a:pt x="255" y="552"/>
                    </a:cubicBezTo>
                    <a:cubicBezTo>
                      <a:pt x="269" y="552"/>
                      <a:pt x="283" y="551"/>
                      <a:pt x="297" y="549"/>
                    </a:cubicBezTo>
                    <a:lnTo>
                      <a:pt x="1758" y="343"/>
                    </a:lnTo>
                    <a:cubicBezTo>
                      <a:pt x="1849" y="320"/>
                      <a:pt x="1918" y="252"/>
                      <a:pt x="1918" y="161"/>
                    </a:cubicBezTo>
                    <a:cubicBezTo>
                      <a:pt x="1918" y="69"/>
                      <a:pt x="1826" y="1"/>
                      <a:pt x="1735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642;p59"/>
              <p:cNvSpPr/>
              <p:nvPr/>
            </p:nvSpPr>
            <p:spPr>
              <a:xfrm>
                <a:off x="7644300" y="2733993"/>
                <a:ext cx="41502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0" extrusionOk="0">
                    <a:moveTo>
                      <a:pt x="1725" y="0"/>
                    </a:moveTo>
                    <a:cubicBezTo>
                      <a:pt x="1714" y="0"/>
                      <a:pt x="1702" y="2"/>
                      <a:pt x="1690" y="5"/>
                    </a:cubicBezTo>
                    <a:lnTo>
                      <a:pt x="229" y="279"/>
                    </a:lnTo>
                    <a:lnTo>
                      <a:pt x="206" y="279"/>
                    </a:lnTo>
                    <a:cubicBezTo>
                      <a:pt x="92" y="324"/>
                      <a:pt x="1" y="461"/>
                      <a:pt x="46" y="575"/>
                    </a:cubicBezTo>
                    <a:cubicBezTo>
                      <a:pt x="82" y="684"/>
                      <a:pt x="176" y="749"/>
                      <a:pt x="269" y="749"/>
                    </a:cubicBezTo>
                    <a:cubicBezTo>
                      <a:pt x="294" y="749"/>
                      <a:pt x="319" y="745"/>
                      <a:pt x="343" y="735"/>
                    </a:cubicBezTo>
                    <a:lnTo>
                      <a:pt x="1781" y="324"/>
                    </a:lnTo>
                    <a:cubicBezTo>
                      <a:pt x="1849" y="301"/>
                      <a:pt x="1895" y="233"/>
                      <a:pt x="1895" y="142"/>
                    </a:cubicBezTo>
                    <a:cubicBezTo>
                      <a:pt x="1875" y="62"/>
                      <a:pt x="1804" y="0"/>
                      <a:pt x="1725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643;p59"/>
              <p:cNvSpPr/>
              <p:nvPr/>
            </p:nvSpPr>
            <p:spPr>
              <a:xfrm>
                <a:off x="7638299" y="2702914"/>
                <a:ext cx="39509" cy="23391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8" extrusionOk="0">
                    <a:moveTo>
                      <a:pt x="1607" y="0"/>
                    </a:moveTo>
                    <a:cubicBezTo>
                      <a:pt x="1588" y="0"/>
                      <a:pt x="1569" y="3"/>
                      <a:pt x="1553" y="9"/>
                    </a:cubicBezTo>
                    <a:lnTo>
                      <a:pt x="183" y="602"/>
                    </a:lnTo>
                    <a:cubicBezTo>
                      <a:pt x="183" y="602"/>
                      <a:pt x="160" y="625"/>
                      <a:pt x="160" y="625"/>
                    </a:cubicBezTo>
                    <a:cubicBezTo>
                      <a:pt x="46" y="693"/>
                      <a:pt x="1" y="830"/>
                      <a:pt x="69" y="944"/>
                    </a:cubicBezTo>
                    <a:cubicBezTo>
                      <a:pt x="116" y="1022"/>
                      <a:pt x="204" y="1068"/>
                      <a:pt x="292" y="1068"/>
                    </a:cubicBezTo>
                    <a:cubicBezTo>
                      <a:pt x="334" y="1068"/>
                      <a:pt x="375" y="1058"/>
                      <a:pt x="411" y="1036"/>
                    </a:cubicBezTo>
                    <a:lnTo>
                      <a:pt x="1690" y="305"/>
                    </a:lnTo>
                    <a:cubicBezTo>
                      <a:pt x="1758" y="282"/>
                      <a:pt x="1804" y="191"/>
                      <a:pt x="1758" y="100"/>
                    </a:cubicBezTo>
                    <a:cubicBezTo>
                      <a:pt x="1741" y="30"/>
                      <a:pt x="1670" y="0"/>
                      <a:pt x="1607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644;p59"/>
              <p:cNvSpPr/>
              <p:nvPr/>
            </p:nvSpPr>
            <p:spPr>
              <a:xfrm>
                <a:off x="7624808" y="2674901"/>
                <a:ext cx="32501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483" extrusionOk="0">
                    <a:moveTo>
                      <a:pt x="1289" y="0"/>
                    </a:moveTo>
                    <a:cubicBezTo>
                      <a:pt x="1253" y="0"/>
                      <a:pt x="1218" y="12"/>
                      <a:pt x="1187" y="32"/>
                    </a:cubicBezTo>
                    <a:lnTo>
                      <a:pt x="114" y="1059"/>
                    </a:lnTo>
                    <a:cubicBezTo>
                      <a:pt x="92" y="1059"/>
                      <a:pt x="92" y="1082"/>
                      <a:pt x="92" y="1082"/>
                    </a:cubicBezTo>
                    <a:cubicBezTo>
                      <a:pt x="0" y="1173"/>
                      <a:pt x="23" y="1333"/>
                      <a:pt x="114" y="1425"/>
                    </a:cubicBezTo>
                    <a:cubicBezTo>
                      <a:pt x="164" y="1465"/>
                      <a:pt x="219" y="1483"/>
                      <a:pt x="272" y="1483"/>
                    </a:cubicBezTo>
                    <a:cubicBezTo>
                      <a:pt x="340" y="1483"/>
                      <a:pt x="406" y="1453"/>
                      <a:pt x="457" y="1402"/>
                    </a:cubicBezTo>
                    <a:lnTo>
                      <a:pt x="1415" y="260"/>
                    </a:lnTo>
                    <a:cubicBezTo>
                      <a:pt x="1484" y="215"/>
                      <a:pt x="1484" y="101"/>
                      <a:pt x="1415" y="55"/>
                    </a:cubicBezTo>
                    <a:cubicBezTo>
                      <a:pt x="1378" y="17"/>
                      <a:pt x="1333" y="0"/>
                      <a:pt x="1289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645;p59"/>
              <p:cNvSpPr/>
              <p:nvPr/>
            </p:nvSpPr>
            <p:spPr>
              <a:xfrm>
                <a:off x="7603805" y="2654598"/>
                <a:ext cx="26018" cy="3760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7" extrusionOk="0">
                    <a:moveTo>
                      <a:pt x="994" y="1"/>
                    </a:moveTo>
                    <a:cubicBezTo>
                      <a:pt x="936" y="1"/>
                      <a:pt x="876" y="31"/>
                      <a:pt x="845" y="92"/>
                    </a:cubicBezTo>
                    <a:lnTo>
                      <a:pt x="69" y="1347"/>
                    </a:lnTo>
                    <a:cubicBezTo>
                      <a:pt x="69" y="1347"/>
                      <a:pt x="69" y="1347"/>
                      <a:pt x="69" y="1370"/>
                    </a:cubicBezTo>
                    <a:cubicBezTo>
                      <a:pt x="1" y="1484"/>
                      <a:pt x="46" y="1621"/>
                      <a:pt x="160" y="1690"/>
                    </a:cubicBezTo>
                    <a:cubicBezTo>
                      <a:pt x="198" y="1708"/>
                      <a:pt x="236" y="1717"/>
                      <a:pt x="272" y="1717"/>
                    </a:cubicBezTo>
                    <a:cubicBezTo>
                      <a:pt x="368" y="1717"/>
                      <a:pt x="453" y="1658"/>
                      <a:pt x="503" y="1575"/>
                    </a:cubicBezTo>
                    <a:lnTo>
                      <a:pt x="1142" y="252"/>
                    </a:lnTo>
                    <a:cubicBezTo>
                      <a:pt x="1188" y="160"/>
                      <a:pt x="1165" y="69"/>
                      <a:pt x="1073" y="23"/>
                    </a:cubicBezTo>
                    <a:cubicBezTo>
                      <a:pt x="1051" y="8"/>
                      <a:pt x="1023" y="1"/>
                      <a:pt x="994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646;p59"/>
              <p:cNvSpPr/>
              <p:nvPr/>
            </p:nvSpPr>
            <p:spPr>
              <a:xfrm>
                <a:off x="7577809" y="2639705"/>
                <a:ext cx="20017" cy="3973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814" extrusionOk="0">
                    <a:moveTo>
                      <a:pt x="727" y="1"/>
                    </a:moveTo>
                    <a:cubicBezTo>
                      <a:pt x="663" y="1"/>
                      <a:pt x="605" y="43"/>
                      <a:pt x="571" y="110"/>
                    </a:cubicBezTo>
                    <a:lnTo>
                      <a:pt x="46" y="1479"/>
                    </a:lnTo>
                    <a:cubicBezTo>
                      <a:pt x="46" y="1502"/>
                      <a:pt x="46" y="1502"/>
                      <a:pt x="24" y="1502"/>
                    </a:cubicBezTo>
                    <a:cubicBezTo>
                      <a:pt x="1" y="1639"/>
                      <a:pt x="69" y="1776"/>
                      <a:pt x="206" y="1799"/>
                    </a:cubicBezTo>
                    <a:cubicBezTo>
                      <a:pt x="235" y="1808"/>
                      <a:pt x="262" y="1813"/>
                      <a:pt x="289" y="1813"/>
                    </a:cubicBezTo>
                    <a:cubicBezTo>
                      <a:pt x="388" y="1813"/>
                      <a:pt x="467" y="1748"/>
                      <a:pt x="503" y="1639"/>
                    </a:cubicBezTo>
                    <a:lnTo>
                      <a:pt x="891" y="201"/>
                    </a:lnTo>
                    <a:cubicBezTo>
                      <a:pt x="914" y="133"/>
                      <a:pt x="868" y="41"/>
                      <a:pt x="800" y="19"/>
                    </a:cubicBezTo>
                    <a:cubicBezTo>
                      <a:pt x="775" y="6"/>
                      <a:pt x="751" y="1"/>
                      <a:pt x="727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647;p59"/>
              <p:cNvSpPr/>
              <p:nvPr/>
            </p:nvSpPr>
            <p:spPr>
              <a:xfrm>
                <a:off x="7458844" y="2658080"/>
                <a:ext cx="197983" cy="186146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8499" extrusionOk="0">
                    <a:moveTo>
                      <a:pt x="4505" y="0"/>
                    </a:moveTo>
                    <a:cubicBezTo>
                      <a:pt x="4299" y="0"/>
                      <a:pt x="4090" y="15"/>
                      <a:pt x="3881" y="47"/>
                    </a:cubicBezTo>
                    <a:cubicBezTo>
                      <a:pt x="1575" y="412"/>
                      <a:pt x="0" y="2581"/>
                      <a:pt x="366" y="4909"/>
                    </a:cubicBezTo>
                    <a:cubicBezTo>
                      <a:pt x="696" y="6993"/>
                      <a:pt x="2481" y="8499"/>
                      <a:pt x="4524" y="8499"/>
                    </a:cubicBezTo>
                    <a:cubicBezTo>
                      <a:pt x="4741" y="8499"/>
                      <a:pt x="4960" y="8482"/>
                      <a:pt x="5182" y="8447"/>
                    </a:cubicBezTo>
                    <a:cubicBezTo>
                      <a:pt x="7464" y="8081"/>
                      <a:pt x="9039" y="5913"/>
                      <a:pt x="8674" y="3608"/>
                    </a:cubicBezTo>
                    <a:cubicBezTo>
                      <a:pt x="8342" y="1493"/>
                      <a:pt x="6542" y="0"/>
                      <a:pt x="4505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648;p59"/>
              <p:cNvSpPr/>
              <p:nvPr/>
            </p:nvSpPr>
            <p:spPr>
              <a:xfrm>
                <a:off x="7458341" y="2666447"/>
                <a:ext cx="196472" cy="18478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437" extrusionOk="0">
                    <a:moveTo>
                      <a:pt x="4494" y="0"/>
                    </a:moveTo>
                    <a:cubicBezTo>
                      <a:pt x="4277" y="0"/>
                      <a:pt x="4057" y="18"/>
                      <a:pt x="3835" y="53"/>
                    </a:cubicBezTo>
                    <a:cubicBezTo>
                      <a:pt x="1553" y="395"/>
                      <a:pt x="0" y="2564"/>
                      <a:pt x="343" y="4869"/>
                    </a:cubicBezTo>
                    <a:cubicBezTo>
                      <a:pt x="673" y="6951"/>
                      <a:pt x="2454" y="8437"/>
                      <a:pt x="4477" y="8437"/>
                    </a:cubicBezTo>
                    <a:cubicBezTo>
                      <a:pt x="4694" y="8437"/>
                      <a:pt x="4915" y="8420"/>
                      <a:pt x="5136" y="8384"/>
                    </a:cubicBezTo>
                    <a:cubicBezTo>
                      <a:pt x="7419" y="8019"/>
                      <a:pt x="8971" y="5873"/>
                      <a:pt x="8606" y="3568"/>
                    </a:cubicBezTo>
                    <a:cubicBezTo>
                      <a:pt x="8276" y="1486"/>
                      <a:pt x="6513" y="0"/>
                      <a:pt x="4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649;p59"/>
              <p:cNvSpPr/>
              <p:nvPr/>
            </p:nvSpPr>
            <p:spPr>
              <a:xfrm>
                <a:off x="7492834" y="2698906"/>
                <a:ext cx="127484" cy="119892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474" extrusionOk="0">
                    <a:moveTo>
                      <a:pt x="2902" y="0"/>
                    </a:moveTo>
                    <a:cubicBezTo>
                      <a:pt x="2766" y="0"/>
                      <a:pt x="2627" y="10"/>
                      <a:pt x="2488" y="32"/>
                    </a:cubicBezTo>
                    <a:cubicBezTo>
                      <a:pt x="1005" y="260"/>
                      <a:pt x="0" y="1652"/>
                      <a:pt x="229" y="3159"/>
                    </a:cubicBezTo>
                    <a:cubicBezTo>
                      <a:pt x="436" y="4503"/>
                      <a:pt x="1599" y="5473"/>
                      <a:pt x="2919" y="5473"/>
                    </a:cubicBezTo>
                    <a:cubicBezTo>
                      <a:pt x="3056" y="5473"/>
                      <a:pt x="3194" y="5463"/>
                      <a:pt x="3333" y="5441"/>
                    </a:cubicBezTo>
                    <a:cubicBezTo>
                      <a:pt x="4817" y="5213"/>
                      <a:pt x="5821" y="3821"/>
                      <a:pt x="5593" y="2314"/>
                    </a:cubicBezTo>
                    <a:cubicBezTo>
                      <a:pt x="5386" y="970"/>
                      <a:pt x="4223" y="0"/>
                      <a:pt x="2902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650;p59"/>
              <p:cNvSpPr/>
              <p:nvPr/>
            </p:nvSpPr>
            <p:spPr>
              <a:xfrm>
                <a:off x="7584817" y="2731146"/>
                <a:ext cx="45006" cy="2923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35" extrusionOk="0">
                    <a:moveTo>
                      <a:pt x="1153" y="0"/>
                    </a:moveTo>
                    <a:cubicBezTo>
                      <a:pt x="1075" y="0"/>
                      <a:pt x="995" y="7"/>
                      <a:pt x="913" y="21"/>
                    </a:cubicBezTo>
                    <a:cubicBezTo>
                      <a:pt x="388" y="89"/>
                      <a:pt x="0" y="454"/>
                      <a:pt x="46" y="819"/>
                    </a:cubicBezTo>
                    <a:cubicBezTo>
                      <a:pt x="106" y="1138"/>
                      <a:pt x="477" y="1335"/>
                      <a:pt x="919" y="1335"/>
                    </a:cubicBezTo>
                    <a:cubicBezTo>
                      <a:pt x="985" y="1335"/>
                      <a:pt x="1051" y="1330"/>
                      <a:pt x="1119" y="1322"/>
                    </a:cubicBezTo>
                    <a:cubicBezTo>
                      <a:pt x="1667" y="1230"/>
                      <a:pt x="2055" y="865"/>
                      <a:pt x="1986" y="523"/>
                    </a:cubicBezTo>
                    <a:cubicBezTo>
                      <a:pt x="1947" y="212"/>
                      <a:pt x="1595" y="0"/>
                      <a:pt x="11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651;p59"/>
              <p:cNvSpPr/>
              <p:nvPr/>
            </p:nvSpPr>
            <p:spPr>
              <a:xfrm>
                <a:off x="7308364" y="2886344"/>
                <a:ext cx="109000" cy="371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694" extrusionOk="0">
                    <a:moveTo>
                      <a:pt x="99" y="1"/>
                    </a:moveTo>
                    <a:cubicBezTo>
                      <a:pt x="87" y="1"/>
                      <a:pt x="76" y="4"/>
                      <a:pt x="69" y="10"/>
                    </a:cubicBezTo>
                    <a:cubicBezTo>
                      <a:pt x="24" y="56"/>
                      <a:pt x="1" y="102"/>
                      <a:pt x="47" y="147"/>
                    </a:cubicBezTo>
                    <a:cubicBezTo>
                      <a:pt x="298" y="535"/>
                      <a:pt x="640" y="832"/>
                      <a:pt x="1028" y="1083"/>
                    </a:cubicBezTo>
                    <a:cubicBezTo>
                      <a:pt x="1393" y="1334"/>
                      <a:pt x="1827" y="1517"/>
                      <a:pt x="2283" y="1608"/>
                    </a:cubicBezTo>
                    <a:cubicBezTo>
                      <a:pt x="2546" y="1663"/>
                      <a:pt x="2825" y="1694"/>
                      <a:pt x="3101" y="1694"/>
                    </a:cubicBezTo>
                    <a:cubicBezTo>
                      <a:pt x="3281" y="1694"/>
                      <a:pt x="3459" y="1681"/>
                      <a:pt x="3630" y="1654"/>
                    </a:cubicBezTo>
                    <a:cubicBezTo>
                      <a:pt x="4087" y="1585"/>
                      <a:pt x="4520" y="1403"/>
                      <a:pt x="4908" y="1220"/>
                    </a:cubicBezTo>
                    <a:cubicBezTo>
                      <a:pt x="4954" y="1197"/>
                      <a:pt x="4977" y="1129"/>
                      <a:pt x="4954" y="1083"/>
                    </a:cubicBezTo>
                    <a:cubicBezTo>
                      <a:pt x="4937" y="1050"/>
                      <a:pt x="4908" y="1029"/>
                      <a:pt x="4876" y="1029"/>
                    </a:cubicBezTo>
                    <a:cubicBezTo>
                      <a:pt x="4864" y="1029"/>
                      <a:pt x="4852" y="1031"/>
                      <a:pt x="4840" y="1038"/>
                    </a:cubicBezTo>
                    <a:lnTo>
                      <a:pt x="4817" y="1038"/>
                    </a:lnTo>
                    <a:cubicBezTo>
                      <a:pt x="4429" y="1175"/>
                      <a:pt x="4018" y="1289"/>
                      <a:pt x="3584" y="1334"/>
                    </a:cubicBezTo>
                    <a:cubicBezTo>
                      <a:pt x="3474" y="1347"/>
                      <a:pt x="3364" y="1352"/>
                      <a:pt x="3254" y="1352"/>
                    </a:cubicBezTo>
                    <a:cubicBezTo>
                      <a:pt x="2953" y="1352"/>
                      <a:pt x="2653" y="1310"/>
                      <a:pt x="2352" y="1243"/>
                    </a:cubicBezTo>
                    <a:cubicBezTo>
                      <a:pt x="1553" y="1060"/>
                      <a:pt x="800" y="604"/>
                      <a:pt x="184" y="33"/>
                    </a:cubicBezTo>
                    <a:cubicBezTo>
                      <a:pt x="167" y="17"/>
                      <a:pt x="128" y="1"/>
                      <a:pt x="99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652;p59"/>
              <p:cNvSpPr/>
              <p:nvPr/>
            </p:nvSpPr>
            <p:spPr>
              <a:xfrm>
                <a:off x="7331360" y="2923183"/>
                <a:ext cx="57511" cy="1756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802" extrusionOk="0"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40"/>
                      <a:pt x="1" y="63"/>
                      <a:pt x="24" y="86"/>
                    </a:cubicBezTo>
                    <a:cubicBezTo>
                      <a:pt x="320" y="428"/>
                      <a:pt x="777" y="657"/>
                      <a:pt x="1211" y="748"/>
                    </a:cubicBezTo>
                    <a:cubicBezTo>
                      <a:pt x="1386" y="783"/>
                      <a:pt x="1566" y="801"/>
                      <a:pt x="1744" y="801"/>
                    </a:cubicBezTo>
                    <a:cubicBezTo>
                      <a:pt x="2030" y="801"/>
                      <a:pt x="2313" y="755"/>
                      <a:pt x="2580" y="657"/>
                    </a:cubicBezTo>
                    <a:cubicBezTo>
                      <a:pt x="2603" y="634"/>
                      <a:pt x="2626" y="611"/>
                      <a:pt x="2603" y="588"/>
                    </a:cubicBezTo>
                    <a:cubicBezTo>
                      <a:pt x="2603" y="542"/>
                      <a:pt x="2580" y="542"/>
                      <a:pt x="2534" y="542"/>
                    </a:cubicBezTo>
                    <a:cubicBezTo>
                      <a:pt x="2318" y="603"/>
                      <a:pt x="2088" y="631"/>
                      <a:pt x="1859" y="631"/>
                    </a:cubicBezTo>
                    <a:cubicBezTo>
                      <a:pt x="1654" y="631"/>
                      <a:pt x="1450" y="608"/>
                      <a:pt x="1256" y="565"/>
                    </a:cubicBezTo>
                    <a:cubicBezTo>
                      <a:pt x="845" y="474"/>
                      <a:pt x="457" y="269"/>
                      <a:pt x="92" y="17"/>
                    </a:cubicBezTo>
                    <a:cubicBezTo>
                      <a:pt x="81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653;p59"/>
              <p:cNvSpPr/>
              <p:nvPr/>
            </p:nvSpPr>
            <p:spPr>
              <a:xfrm>
                <a:off x="7033203" y="2532801"/>
                <a:ext cx="198202" cy="149022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6804" extrusionOk="0">
                    <a:moveTo>
                      <a:pt x="6032" y="0"/>
                    </a:moveTo>
                    <a:cubicBezTo>
                      <a:pt x="3658" y="0"/>
                      <a:pt x="399" y="5356"/>
                      <a:pt x="399" y="5356"/>
                    </a:cubicBezTo>
                    <a:cubicBezTo>
                      <a:pt x="0" y="6455"/>
                      <a:pt x="364" y="6804"/>
                      <a:pt x="970" y="6804"/>
                    </a:cubicBezTo>
                    <a:cubicBezTo>
                      <a:pt x="1788" y="6804"/>
                      <a:pt x="3048" y="6169"/>
                      <a:pt x="3480" y="5881"/>
                    </a:cubicBezTo>
                    <a:cubicBezTo>
                      <a:pt x="4234" y="5379"/>
                      <a:pt x="9050" y="1362"/>
                      <a:pt x="6676" y="152"/>
                    </a:cubicBezTo>
                    <a:cubicBezTo>
                      <a:pt x="6471" y="48"/>
                      <a:pt x="6255" y="0"/>
                      <a:pt x="6032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654;p59"/>
              <p:cNvSpPr/>
              <p:nvPr/>
            </p:nvSpPr>
            <p:spPr>
              <a:xfrm>
                <a:off x="7459830" y="2519287"/>
                <a:ext cx="214365" cy="131215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5991" extrusionOk="0">
                    <a:moveTo>
                      <a:pt x="3023" y="0"/>
                    </a:moveTo>
                    <a:cubicBezTo>
                      <a:pt x="2702" y="0"/>
                      <a:pt x="2405" y="82"/>
                      <a:pt x="2147" y="267"/>
                    </a:cubicBezTo>
                    <a:cubicBezTo>
                      <a:pt x="1" y="1819"/>
                      <a:pt x="5365" y="5060"/>
                      <a:pt x="6187" y="5448"/>
                    </a:cubicBezTo>
                    <a:cubicBezTo>
                      <a:pt x="6601" y="5632"/>
                      <a:pt x="7682" y="5990"/>
                      <a:pt x="8483" y="5990"/>
                    </a:cubicBezTo>
                    <a:cubicBezTo>
                      <a:pt x="9271" y="5990"/>
                      <a:pt x="9788" y="5644"/>
                      <a:pt x="9131" y="4444"/>
                    </a:cubicBezTo>
                    <a:cubicBezTo>
                      <a:pt x="9131" y="4444"/>
                      <a:pt x="5396" y="0"/>
                      <a:pt x="3023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655;p59"/>
              <p:cNvSpPr/>
              <p:nvPr/>
            </p:nvSpPr>
            <p:spPr>
              <a:xfrm>
                <a:off x="7345355" y="2649604"/>
                <a:ext cx="102014" cy="222174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10144" extrusionOk="0">
                    <a:moveTo>
                      <a:pt x="321" y="0"/>
                    </a:moveTo>
                    <a:cubicBezTo>
                      <a:pt x="275" y="0"/>
                      <a:pt x="229" y="46"/>
                      <a:pt x="229" y="69"/>
                    </a:cubicBezTo>
                    <a:cubicBezTo>
                      <a:pt x="92" y="1347"/>
                      <a:pt x="1" y="2648"/>
                      <a:pt x="24" y="3926"/>
                    </a:cubicBezTo>
                    <a:cubicBezTo>
                      <a:pt x="47" y="4588"/>
                      <a:pt x="92" y="5227"/>
                      <a:pt x="252" y="5889"/>
                    </a:cubicBezTo>
                    <a:cubicBezTo>
                      <a:pt x="298" y="6049"/>
                      <a:pt x="343" y="6209"/>
                      <a:pt x="435" y="6369"/>
                    </a:cubicBezTo>
                    <a:cubicBezTo>
                      <a:pt x="526" y="6528"/>
                      <a:pt x="663" y="6711"/>
                      <a:pt x="914" y="6757"/>
                    </a:cubicBezTo>
                    <a:cubicBezTo>
                      <a:pt x="975" y="6764"/>
                      <a:pt x="1035" y="6767"/>
                      <a:pt x="1093" y="6767"/>
                    </a:cubicBezTo>
                    <a:cubicBezTo>
                      <a:pt x="1408" y="6767"/>
                      <a:pt x="1691" y="6674"/>
                      <a:pt x="1941" y="6597"/>
                    </a:cubicBezTo>
                    <a:cubicBezTo>
                      <a:pt x="2261" y="6483"/>
                      <a:pt x="2557" y="6346"/>
                      <a:pt x="2831" y="6254"/>
                    </a:cubicBezTo>
                    <a:cubicBezTo>
                      <a:pt x="3046" y="6172"/>
                      <a:pt x="3261" y="6113"/>
                      <a:pt x="3459" y="6113"/>
                    </a:cubicBezTo>
                    <a:cubicBezTo>
                      <a:pt x="3534" y="6113"/>
                      <a:pt x="3607" y="6121"/>
                      <a:pt x="3676" y="6140"/>
                    </a:cubicBezTo>
                    <a:cubicBezTo>
                      <a:pt x="3904" y="6209"/>
                      <a:pt x="4064" y="6437"/>
                      <a:pt x="4178" y="6711"/>
                    </a:cubicBezTo>
                    <a:cubicBezTo>
                      <a:pt x="4201" y="6848"/>
                      <a:pt x="4269" y="7008"/>
                      <a:pt x="4292" y="7145"/>
                    </a:cubicBezTo>
                    <a:lnTo>
                      <a:pt x="4315" y="7373"/>
                    </a:lnTo>
                    <a:cubicBezTo>
                      <a:pt x="4315" y="7441"/>
                      <a:pt x="4315" y="7510"/>
                      <a:pt x="4315" y="7578"/>
                    </a:cubicBezTo>
                    <a:cubicBezTo>
                      <a:pt x="4315" y="7738"/>
                      <a:pt x="4246" y="7875"/>
                      <a:pt x="4224" y="8012"/>
                    </a:cubicBezTo>
                    <a:cubicBezTo>
                      <a:pt x="4155" y="8149"/>
                      <a:pt x="4110" y="8286"/>
                      <a:pt x="4018" y="8400"/>
                    </a:cubicBezTo>
                    <a:cubicBezTo>
                      <a:pt x="3881" y="8674"/>
                      <a:pt x="3653" y="8879"/>
                      <a:pt x="3402" y="9085"/>
                    </a:cubicBezTo>
                    <a:cubicBezTo>
                      <a:pt x="2945" y="9473"/>
                      <a:pt x="2375" y="9769"/>
                      <a:pt x="1781" y="9998"/>
                    </a:cubicBezTo>
                    <a:lnTo>
                      <a:pt x="1759" y="9998"/>
                    </a:lnTo>
                    <a:cubicBezTo>
                      <a:pt x="1736" y="9998"/>
                      <a:pt x="1713" y="10043"/>
                      <a:pt x="1713" y="10089"/>
                    </a:cubicBezTo>
                    <a:cubicBezTo>
                      <a:pt x="1730" y="10122"/>
                      <a:pt x="1759" y="10144"/>
                      <a:pt x="1782" y="10144"/>
                    </a:cubicBezTo>
                    <a:cubicBezTo>
                      <a:pt x="1790" y="10144"/>
                      <a:pt x="1798" y="10141"/>
                      <a:pt x="1804" y="10135"/>
                    </a:cubicBezTo>
                    <a:cubicBezTo>
                      <a:pt x="2443" y="9952"/>
                      <a:pt x="3037" y="9678"/>
                      <a:pt x="3585" y="9290"/>
                    </a:cubicBezTo>
                    <a:cubicBezTo>
                      <a:pt x="3836" y="9085"/>
                      <a:pt x="4087" y="8856"/>
                      <a:pt x="4269" y="8583"/>
                    </a:cubicBezTo>
                    <a:cubicBezTo>
                      <a:pt x="4383" y="8446"/>
                      <a:pt x="4452" y="8263"/>
                      <a:pt x="4520" y="8126"/>
                    </a:cubicBezTo>
                    <a:cubicBezTo>
                      <a:pt x="4566" y="7943"/>
                      <a:pt x="4635" y="7784"/>
                      <a:pt x="4635" y="7601"/>
                    </a:cubicBezTo>
                    <a:cubicBezTo>
                      <a:pt x="4635" y="7533"/>
                      <a:pt x="4657" y="7441"/>
                      <a:pt x="4657" y="7350"/>
                    </a:cubicBezTo>
                    <a:lnTo>
                      <a:pt x="4635" y="7099"/>
                    </a:lnTo>
                    <a:cubicBezTo>
                      <a:pt x="4612" y="6916"/>
                      <a:pt x="4543" y="6757"/>
                      <a:pt x="4498" y="6597"/>
                    </a:cubicBezTo>
                    <a:cubicBezTo>
                      <a:pt x="4429" y="6437"/>
                      <a:pt x="4383" y="6254"/>
                      <a:pt x="4246" y="6117"/>
                    </a:cubicBezTo>
                    <a:cubicBezTo>
                      <a:pt x="4224" y="6072"/>
                      <a:pt x="4178" y="6049"/>
                      <a:pt x="4155" y="6003"/>
                    </a:cubicBezTo>
                    <a:lnTo>
                      <a:pt x="4041" y="5912"/>
                    </a:lnTo>
                    <a:cubicBezTo>
                      <a:pt x="3950" y="5866"/>
                      <a:pt x="3858" y="5821"/>
                      <a:pt x="3767" y="5798"/>
                    </a:cubicBezTo>
                    <a:cubicBezTo>
                      <a:pt x="3651" y="5764"/>
                      <a:pt x="3539" y="5750"/>
                      <a:pt x="3430" y="5750"/>
                    </a:cubicBezTo>
                    <a:cubicBezTo>
                      <a:pt x="3176" y="5750"/>
                      <a:pt x="2941" y="5825"/>
                      <a:pt x="2717" y="5889"/>
                    </a:cubicBezTo>
                    <a:cubicBezTo>
                      <a:pt x="2398" y="6003"/>
                      <a:pt x="2101" y="6117"/>
                      <a:pt x="1827" y="6232"/>
                    </a:cubicBezTo>
                    <a:cubicBezTo>
                      <a:pt x="1584" y="6325"/>
                      <a:pt x="1340" y="6403"/>
                      <a:pt x="1122" y="6403"/>
                    </a:cubicBezTo>
                    <a:cubicBezTo>
                      <a:pt x="1074" y="6403"/>
                      <a:pt x="1028" y="6400"/>
                      <a:pt x="982" y="6391"/>
                    </a:cubicBezTo>
                    <a:cubicBezTo>
                      <a:pt x="914" y="6391"/>
                      <a:pt x="823" y="6323"/>
                      <a:pt x="754" y="6186"/>
                    </a:cubicBezTo>
                    <a:cubicBezTo>
                      <a:pt x="686" y="6072"/>
                      <a:pt x="640" y="5935"/>
                      <a:pt x="594" y="5798"/>
                    </a:cubicBezTo>
                    <a:cubicBezTo>
                      <a:pt x="435" y="5204"/>
                      <a:pt x="389" y="4565"/>
                      <a:pt x="366" y="3926"/>
                    </a:cubicBezTo>
                    <a:cubicBezTo>
                      <a:pt x="321" y="3287"/>
                      <a:pt x="321" y="2648"/>
                      <a:pt x="321" y="2009"/>
                    </a:cubicBezTo>
                    <a:cubicBezTo>
                      <a:pt x="321" y="1370"/>
                      <a:pt x="343" y="731"/>
                      <a:pt x="389" y="92"/>
                    </a:cubicBezTo>
                    <a:cubicBezTo>
                      <a:pt x="389" y="46"/>
                      <a:pt x="343" y="23"/>
                      <a:pt x="321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656;p59"/>
              <p:cNvSpPr/>
              <p:nvPr/>
            </p:nvSpPr>
            <p:spPr>
              <a:xfrm>
                <a:off x="7536833" y="3351324"/>
                <a:ext cx="394936" cy="443757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58" y="1"/>
                    </a:moveTo>
                    <a:cubicBezTo>
                      <a:pt x="3645" y="1"/>
                      <a:pt x="3021" y="150"/>
                      <a:pt x="2442" y="464"/>
                    </a:cubicBezTo>
                    <a:cubicBezTo>
                      <a:pt x="662" y="1446"/>
                      <a:pt x="0" y="3660"/>
                      <a:pt x="1004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0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5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5" y="465"/>
                      <a:pt x="5338" y="1"/>
                      <a:pt x="4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657;p59"/>
              <p:cNvSpPr/>
              <p:nvPr/>
            </p:nvSpPr>
            <p:spPr>
              <a:xfrm>
                <a:off x="7485826" y="3282727"/>
                <a:ext cx="197479" cy="18343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1" y="4"/>
                      <a:pt x="6141" y="13"/>
                    </a:cubicBezTo>
                    <a:cubicBezTo>
                      <a:pt x="5502" y="310"/>
                      <a:pt x="5662" y="1885"/>
                      <a:pt x="5662" y="1885"/>
                    </a:cubicBezTo>
                    <a:cubicBezTo>
                      <a:pt x="5662" y="1885"/>
                      <a:pt x="4228" y="1647"/>
                      <a:pt x="2939" y="1647"/>
                    </a:cubicBezTo>
                    <a:cubicBezTo>
                      <a:pt x="2151" y="1647"/>
                      <a:pt x="1417" y="1736"/>
                      <a:pt x="1096" y="2021"/>
                    </a:cubicBezTo>
                    <a:cubicBezTo>
                      <a:pt x="206" y="2843"/>
                      <a:pt x="1005" y="3596"/>
                      <a:pt x="1005" y="3596"/>
                    </a:cubicBezTo>
                    <a:cubicBezTo>
                      <a:pt x="1005" y="3596"/>
                      <a:pt x="1" y="4258"/>
                      <a:pt x="891" y="5445"/>
                    </a:cubicBezTo>
                    <a:cubicBezTo>
                      <a:pt x="891" y="5445"/>
                      <a:pt x="24" y="6427"/>
                      <a:pt x="1051" y="7226"/>
                    </a:cubicBezTo>
                    <a:cubicBezTo>
                      <a:pt x="2288" y="8163"/>
                      <a:pt x="3333" y="8375"/>
                      <a:pt x="4026" y="8375"/>
                    </a:cubicBezTo>
                    <a:cubicBezTo>
                      <a:pt x="4599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918" y="0"/>
                      <a:pt x="6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658;p59"/>
              <p:cNvSpPr/>
              <p:nvPr/>
            </p:nvSpPr>
            <p:spPr>
              <a:xfrm>
                <a:off x="7542812" y="3330430"/>
                <a:ext cx="190997" cy="17655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8061" extrusionOk="0">
                    <a:moveTo>
                      <a:pt x="4348" y="1"/>
                    </a:moveTo>
                    <a:cubicBezTo>
                      <a:pt x="3724" y="1"/>
                      <a:pt x="3093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2352" y="8061"/>
                    </a:lnTo>
                    <a:cubicBezTo>
                      <a:pt x="4087" y="7467"/>
                      <a:pt x="6871" y="6075"/>
                      <a:pt x="8720" y="3107"/>
                    </a:cubicBezTo>
                    <a:lnTo>
                      <a:pt x="7305" y="1373"/>
                    </a:lnTo>
                    <a:cubicBezTo>
                      <a:pt x="6558" y="494"/>
                      <a:pt x="5464" y="1"/>
                      <a:pt x="4348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659;p59"/>
              <p:cNvSpPr/>
              <p:nvPr/>
            </p:nvSpPr>
            <p:spPr>
              <a:xfrm>
                <a:off x="7594301" y="3398479"/>
                <a:ext cx="354464" cy="396624"/>
              </a:xfrm>
              <a:custGeom>
                <a:avLst/>
                <a:gdLst/>
                <a:ahLst/>
                <a:cxnLst/>
                <a:rect l="l" t="t" r="r" b="b"/>
                <a:pathLst>
                  <a:path w="16185" h="18109" extrusionOk="0">
                    <a:moveTo>
                      <a:pt x="6369" y="0"/>
                    </a:moveTo>
                    <a:cubicBezTo>
                      <a:pt x="4520" y="2968"/>
                      <a:pt x="1736" y="4360"/>
                      <a:pt x="1" y="4954"/>
                    </a:cubicBezTo>
                    <a:lnTo>
                      <a:pt x="5821" y="15453"/>
                    </a:lnTo>
                    <a:cubicBezTo>
                      <a:pt x="5981" y="15704"/>
                      <a:pt x="6164" y="15978"/>
                      <a:pt x="6369" y="16229"/>
                    </a:cubicBezTo>
                    <a:cubicBezTo>
                      <a:pt x="7393" y="17470"/>
                      <a:pt x="8875" y="18109"/>
                      <a:pt x="10367" y="18109"/>
                    </a:cubicBezTo>
                    <a:cubicBezTo>
                      <a:pt x="11536" y="18109"/>
                      <a:pt x="12710" y="17716"/>
                      <a:pt x="13673" y="16914"/>
                    </a:cubicBezTo>
                    <a:cubicBezTo>
                      <a:pt x="15887" y="15088"/>
                      <a:pt x="16184" y="11801"/>
                      <a:pt x="14358" y="9610"/>
                    </a:cubicBezTo>
                    <a:lnTo>
                      <a:pt x="63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660;p59"/>
              <p:cNvSpPr/>
              <p:nvPr/>
            </p:nvSpPr>
            <p:spPr>
              <a:xfrm>
                <a:off x="7490338" y="3258700"/>
                <a:ext cx="202976" cy="192212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38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890" y="5698"/>
                    </a:cubicBezTo>
                    <a:cubicBezTo>
                      <a:pt x="890" y="5698"/>
                      <a:pt x="23" y="6725"/>
                      <a:pt x="1073" y="7569"/>
                    </a:cubicBezTo>
                    <a:cubicBezTo>
                      <a:pt x="2329" y="8552"/>
                      <a:pt x="3402" y="8775"/>
                      <a:pt x="4119" y="8775"/>
                    </a:cubicBezTo>
                    <a:cubicBezTo>
                      <a:pt x="4718" y="8775"/>
                      <a:pt x="5068" y="8619"/>
                      <a:pt x="5068" y="8619"/>
                    </a:cubicBezTo>
                    <a:lnTo>
                      <a:pt x="9267" y="4168"/>
                    </a:lnTo>
                    <a:cubicBezTo>
                      <a:pt x="9267" y="4168"/>
                      <a:pt x="7108" y="0"/>
                      <a:pt x="6369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661;p59"/>
              <p:cNvSpPr/>
              <p:nvPr/>
            </p:nvSpPr>
            <p:spPr>
              <a:xfrm>
                <a:off x="7732779" y="3397472"/>
                <a:ext cx="165986" cy="205989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9405" extrusionOk="0">
                    <a:moveTo>
                      <a:pt x="115" y="1"/>
                    </a:moveTo>
                    <a:lnTo>
                      <a:pt x="1" y="115"/>
                    </a:lnTo>
                    <a:cubicBezTo>
                      <a:pt x="594" y="891"/>
                      <a:pt x="1210" y="1667"/>
                      <a:pt x="1849" y="2443"/>
                    </a:cubicBezTo>
                    <a:lnTo>
                      <a:pt x="3721" y="4748"/>
                    </a:lnTo>
                    <a:lnTo>
                      <a:pt x="5593" y="7077"/>
                    </a:lnTo>
                    <a:cubicBezTo>
                      <a:pt x="6209" y="7853"/>
                      <a:pt x="6825" y="8629"/>
                      <a:pt x="7442" y="9405"/>
                    </a:cubicBezTo>
                    <a:lnTo>
                      <a:pt x="7579" y="9314"/>
                    </a:lnTo>
                    <a:cubicBezTo>
                      <a:pt x="6460" y="7647"/>
                      <a:pt x="5250" y="6072"/>
                      <a:pt x="4018" y="4520"/>
                    </a:cubicBezTo>
                    <a:cubicBezTo>
                      <a:pt x="3402" y="3744"/>
                      <a:pt x="2740" y="2991"/>
                      <a:pt x="2101" y="2215"/>
                    </a:cubicBezTo>
                    <a:cubicBezTo>
                      <a:pt x="1461" y="1462"/>
                      <a:pt x="799" y="708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662;p59"/>
              <p:cNvSpPr/>
              <p:nvPr/>
            </p:nvSpPr>
            <p:spPr>
              <a:xfrm>
                <a:off x="7027443" y="3137188"/>
                <a:ext cx="248464" cy="65318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308" y="545"/>
                      <a:pt x="2711" y="1475"/>
                      <a:pt x="3072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501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28" y="6612"/>
                      <a:pt x="6574" y="7731"/>
                    </a:cubicBezTo>
                    <a:cubicBezTo>
                      <a:pt x="6619" y="8849"/>
                      <a:pt x="6574" y="10013"/>
                      <a:pt x="6482" y="11177"/>
                    </a:cubicBezTo>
                    <a:cubicBezTo>
                      <a:pt x="6437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47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78" y="22156"/>
                      <a:pt x="2808" y="23229"/>
                      <a:pt x="2214" y="24279"/>
                    </a:cubicBezTo>
                    <a:cubicBezTo>
                      <a:pt x="1940" y="24804"/>
                      <a:pt x="1621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34" y="29255"/>
                    </a:cubicBezTo>
                    <a:cubicBezTo>
                      <a:pt x="719" y="29630"/>
                      <a:pt x="1135" y="29822"/>
                      <a:pt x="1560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72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90" y="26881"/>
                      <a:pt x="5296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65" y="15628"/>
                    </a:cubicBezTo>
                    <a:lnTo>
                      <a:pt x="11048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39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663;p59"/>
              <p:cNvSpPr/>
              <p:nvPr/>
            </p:nvSpPr>
            <p:spPr>
              <a:xfrm>
                <a:off x="7011434" y="3137188"/>
                <a:ext cx="248464" cy="65318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7" y="35"/>
                      <a:pt x="5045" y="130"/>
                    </a:cubicBezTo>
                    <a:cubicBezTo>
                      <a:pt x="3309" y="545"/>
                      <a:pt x="2712" y="1475"/>
                      <a:pt x="3073" y="1475"/>
                    </a:cubicBezTo>
                    <a:cubicBezTo>
                      <a:pt x="3149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40" y="1819"/>
                    </a:cubicBezTo>
                    <a:cubicBezTo>
                      <a:pt x="5159" y="2047"/>
                      <a:pt x="5502" y="2709"/>
                      <a:pt x="5684" y="3143"/>
                    </a:cubicBezTo>
                    <a:cubicBezTo>
                      <a:pt x="5867" y="3576"/>
                      <a:pt x="6027" y="4033"/>
                      <a:pt x="6164" y="4535"/>
                    </a:cubicBezTo>
                    <a:cubicBezTo>
                      <a:pt x="6415" y="5517"/>
                      <a:pt x="6529" y="6612"/>
                      <a:pt x="6574" y="7731"/>
                    </a:cubicBezTo>
                    <a:cubicBezTo>
                      <a:pt x="6620" y="8849"/>
                      <a:pt x="6574" y="10013"/>
                      <a:pt x="6483" y="11177"/>
                    </a:cubicBezTo>
                    <a:cubicBezTo>
                      <a:pt x="6437" y="11771"/>
                      <a:pt x="6392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7" y="14898"/>
                      <a:pt x="6004" y="15035"/>
                    </a:cubicBezTo>
                    <a:lnTo>
                      <a:pt x="5912" y="15446"/>
                    </a:lnTo>
                    <a:cubicBezTo>
                      <a:pt x="5844" y="15697"/>
                      <a:pt x="5798" y="15971"/>
                      <a:pt x="5730" y="16244"/>
                    </a:cubicBezTo>
                    <a:cubicBezTo>
                      <a:pt x="5547" y="16792"/>
                      <a:pt x="5410" y="17340"/>
                      <a:pt x="5205" y="17865"/>
                    </a:cubicBezTo>
                    <a:cubicBezTo>
                      <a:pt x="4840" y="18938"/>
                      <a:pt x="4360" y="20011"/>
                      <a:pt x="3858" y="21083"/>
                    </a:cubicBezTo>
                    <a:cubicBezTo>
                      <a:pt x="3379" y="22156"/>
                      <a:pt x="2808" y="23229"/>
                      <a:pt x="2215" y="24279"/>
                    </a:cubicBezTo>
                    <a:cubicBezTo>
                      <a:pt x="1941" y="24804"/>
                      <a:pt x="1621" y="25329"/>
                      <a:pt x="1302" y="25854"/>
                    </a:cubicBezTo>
                    <a:lnTo>
                      <a:pt x="389" y="27383"/>
                    </a:lnTo>
                    <a:lnTo>
                      <a:pt x="320" y="27475"/>
                    </a:lnTo>
                    <a:cubicBezTo>
                      <a:pt x="1" y="28022"/>
                      <a:pt x="23" y="28730"/>
                      <a:pt x="434" y="29255"/>
                    </a:cubicBezTo>
                    <a:cubicBezTo>
                      <a:pt x="719" y="29630"/>
                      <a:pt x="1136" y="29822"/>
                      <a:pt x="1560" y="29822"/>
                    </a:cubicBezTo>
                    <a:cubicBezTo>
                      <a:pt x="1884" y="29822"/>
                      <a:pt x="2212" y="29710"/>
                      <a:pt x="2489" y="29483"/>
                    </a:cubicBezTo>
                    <a:cubicBezTo>
                      <a:pt x="3036" y="29027"/>
                      <a:pt x="3493" y="28593"/>
                      <a:pt x="3972" y="28114"/>
                    </a:cubicBezTo>
                    <a:cubicBezTo>
                      <a:pt x="4201" y="27885"/>
                      <a:pt x="4429" y="27634"/>
                      <a:pt x="4634" y="27383"/>
                    </a:cubicBezTo>
                    <a:cubicBezTo>
                      <a:pt x="4862" y="27132"/>
                      <a:pt x="5091" y="26881"/>
                      <a:pt x="5296" y="26630"/>
                    </a:cubicBezTo>
                    <a:cubicBezTo>
                      <a:pt x="6164" y="25626"/>
                      <a:pt x="6962" y="24553"/>
                      <a:pt x="7670" y="23389"/>
                    </a:cubicBezTo>
                    <a:cubicBezTo>
                      <a:pt x="8378" y="22248"/>
                      <a:pt x="9062" y="21038"/>
                      <a:pt x="9587" y="19737"/>
                    </a:cubicBezTo>
                    <a:cubicBezTo>
                      <a:pt x="9884" y="19098"/>
                      <a:pt x="10089" y="18413"/>
                      <a:pt x="10318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7" y="15993"/>
                      <a:pt x="10820" y="15811"/>
                      <a:pt x="10866" y="15628"/>
                    </a:cubicBezTo>
                    <a:lnTo>
                      <a:pt x="11048" y="14533"/>
                    </a:lnTo>
                    <a:cubicBezTo>
                      <a:pt x="11094" y="14190"/>
                      <a:pt x="11139" y="13848"/>
                      <a:pt x="11162" y="13528"/>
                    </a:cubicBezTo>
                    <a:cubicBezTo>
                      <a:pt x="11254" y="12844"/>
                      <a:pt x="11276" y="12136"/>
                      <a:pt x="11322" y="11451"/>
                    </a:cubicBezTo>
                    <a:cubicBezTo>
                      <a:pt x="11345" y="10059"/>
                      <a:pt x="11299" y="8644"/>
                      <a:pt x="11094" y="7228"/>
                    </a:cubicBezTo>
                    <a:cubicBezTo>
                      <a:pt x="10866" y="5791"/>
                      <a:pt x="10477" y="4353"/>
                      <a:pt x="9793" y="2960"/>
                    </a:cubicBezTo>
                    <a:cubicBezTo>
                      <a:pt x="9450" y="2275"/>
                      <a:pt x="9039" y="1613"/>
                      <a:pt x="8537" y="997"/>
                    </a:cubicBezTo>
                    <a:cubicBezTo>
                      <a:pt x="8332" y="700"/>
                      <a:pt x="7898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664;p59"/>
              <p:cNvSpPr/>
              <p:nvPr/>
            </p:nvSpPr>
            <p:spPr>
              <a:xfrm>
                <a:off x="7099913" y="3308987"/>
                <a:ext cx="451419" cy="563430"/>
              </a:xfrm>
              <a:custGeom>
                <a:avLst/>
                <a:gdLst/>
                <a:ahLst/>
                <a:cxnLst/>
                <a:rect l="l" t="t" r="r" b="b"/>
                <a:pathLst>
                  <a:path w="20612" h="25725" extrusionOk="0">
                    <a:moveTo>
                      <a:pt x="16161" y="1"/>
                    </a:moveTo>
                    <a:lnTo>
                      <a:pt x="1" y="1987"/>
                    </a:lnTo>
                    <a:lnTo>
                      <a:pt x="2900" y="25725"/>
                    </a:lnTo>
                    <a:lnTo>
                      <a:pt x="20612" y="24812"/>
                    </a:lnTo>
                    <a:lnTo>
                      <a:pt x="161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665;p59"/>
              <p:cNvSpPr/>
              <p:nvPr/>
            </p:nvSpPr>
            <p:spPr>
              <a:xfrm>
                <a:off x="7123412" y="3285487"/>
                <a:ext cx="453915" cy="576440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6319" extrusionOk="0">
                    <a:moveTo>
                      <a:pt x="18169" y="1"/>
                    </a:moveTo>
                    <a:lnTo>
                      <a:pt x="1" y="2808"/>
                    </a:lnTo>
                    <a:lnTo>
                      <a:pt x="2557" y="26319"/>
                    </a:lnTo>
                    <a:lnTo>
                      <a:pt x="20726" y="24858"/>
                    </a:lnTo>
                    <a:lnTo>
                      <a:pt x="18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666;p59"/>
              <p:cNvSpPr/>
              <p:nvPr/>
            </p:nvSpPr>
            <p:spPr>
              <a:xfrm>
                <a:off x="7104424" y="3279004"/>
                <a:ext cx="453915" cy="591925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7026" extrusionOk="0">
                    <a:moveTo>
                      <a:pt x="17507" y="0"/>
                    </a:moveTo>
                    <a:lnTo>
                      <a:pt x="0" y="3310"/>
                    </a:lnTo>
                    <a:lnTo>
                      <a:pt x="3310" y="27025"/>
                    </a:lnTo>
                    <a:lnTo>
                      <a:pt x="20726" y="25587"/>
                    </a:lnTo>
                    <a:lnTo>
                      <a:pt x="175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667;p59"/>
              <p:cNvSpPr/>
              <p:nvPr/>
            </p:nvSpPr>
            <p:spPr>
              <a:xfrm>
                <a:off x="7146408" y="3293459"/>
                <a:ext cx="456916" cy="561131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25620" extrusionOk="0">
                    <a:moveTo>
                      <a:pt x="17417" y="0"/>
                    </a:moveTo>
                    <a:cubicBezTo>
                      <a:pt x="17401" y="0"/>
                      <a:pt x="17386" y="1"/>
                      <a:pt x="17371" y="2"/>
                    </a:cubicBezTo>
                    <a:lnTo>
                      <a:pt x="274" y="2193"/>
                    </a:lnTo>
                    <a:cubicBezTo>
                      <a:pt x="1" y="2239"/>
                      <a:pt x="252" y="2444"/>
                      <a:pt x="274" y="2718"/>
                    </a:cubicBezTo>
                    <a:lnTo>
                      <a:pt x="3196" y="25224"/>
                    </a:lnTo>
                    <a:cubicBezTo>
                      <a:pt x="3237" y="25449"/>
                      <a:pt x="3058" y="25619"/>
                      <a:pt x="3201" y="25619"/>
                    </a:cubicBezTo>
                    <a:cubicBezTo>
                      <a:pt x="3218" y="25619"/>
                      <a:pt x="3238" y="25617"/>
                      <a:pt x="3265" y="25612"/>
                    </a:cubicBezTo>
                    <a:lnTo>
                      <a:pt x="20429" y="23467"/>
                    </a:lnTo>
                    <a:cubicBezTo>
                      <a:pt x="20680" y="23421"/>
                      <a:pt x="20863" y="23193"/>
                      <a:pt x="20840" y="22919"/>
                    </a:cubicBezTo>
                    <a:lnTo>
                      <a:pt x="17918" y="413"/>
                    </a:lnTo>
                    <a:cubicBezTo>
                      <a:pt x="17875" y="176"/>
                      <a:pt x="17670" y="0"/>
                      <a:pt x="17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668;p59"/>
              <p:cNvSpPr/>
              <p:nvPr/>
            </p:nvSpPr>
            <p:spPr>
              <a:xfrm>
                <a:off x="7368985" y="3401962"/>
                <a:ext cx="98882" cy="95427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4357" extrusionOk="0">
                    <a:moveTo>
                      <a:pt x="2509" y="1"/>
                    </a:moveTo>
                    <a:cubicBezTo>
                      <a:pt x="2409" y="1"/>
                      <a:pt x="2307" y="45"/>
                      <a:pt x="2232" y="138"/>
                    </a:cubicBezTo>
                    <a:lnTo>
                      <a:pt x="1684" y="869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9"/>
                      <a:pt x="1387" y="1006"/>
                    </a:cubicBezTo>
                    <a:lnTo>
                      <a:pt x="451" y="983"/>
                    </a:lnTo>
                    <a:cubicBezTo>
                      <a:pt x="442" y="982"/>
                      <a:pt x="433" y="982"/>
                      <a:pt x="424" y="982"/>
                    </a:cubicBezTo>
                    <a:cubicBezTo>
                      <a:pt x="165" y="982"/>
                      <a:pt x="0" y="1288"/>
                      <a:pt x="155" y="1531"/>
                    </a:cubicBezTo>
                    <a:lnTo>
                      <a:pt x="702" y="2284"/>
                    </a:lnTo>
                    <a:cubicBezTo>
                      <a:pt x="771" y="2375"/>
                      <a:pt x="771" y="2489"/>
                      <a:pt x="748" y="2603"/>
                    </a:cubicBezTo>
                    <a:lnTo>
                      <a:pt x="428" y="3471"/>
                    </a:lnTo>
                    <a:cubicBezTo>
                      <a:pt x="327" y="3714"/>
                      <a:pt x="513" y="3939"/>
                      <a:pt x="748" y="3939"/>
                    </a:cubicBezTo>
                    <a:cubicBezTo>
                      <a:pt x="778" y="3939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30"/>
                      <a:pt x="1850" y="3630"/>
                    </a:cubicBezTo>
                    <a:cubicBezTo>
                      <a:pt x="1922" y="3630"/>
                      <a:pt x="1990" y="3655"/>
                      <a:pt x="2049" y="3699"/>
                    </a:cubicBezTo>
                    <a:lnTo>
                      <a:pt x="2779" y="4292"/>
                    </a:lnTo>
                    <a:cubicBezTo>
                      <a:pt x="2842" y="4336"/>
                      <a:pt x="2911" y="4356"/>
                      <a:pt x="2979" y="4356"/>
                    </a:cubicBezTo>
                    <a:cubicBezTo>
                      <a:pt x="3159" y="4356"/>
                      <a:pt x="3327" y="4217"/>
                      <a:pt x="3327" y="4019"/>
                    </a:cubicBezTo>
                    <a:lnTo>
                      <a:pt x="3350" y="3083"/>
                    </a:lnTo>
                    <a:cubicBezTo>
                      <a:pt x="3350" y="2969"/>
                      <a:pt x="3419" y="2877"/>
                      <a:pt x="3510" y="2809"/>
                    </a:cubicBezTo>
                    <a:lnTo>
                      <a:pt x="4286" y="2284"/>
                    </a:lnTo>
                    <a:cubicBezTo>
                      <a:pt x="4514" y="2124"/>
                      <a:pt x="4469" y="1759"/>
                      <a:pt x="4195" y="1668"/>
                    </a:cubicBezTo>
                    <a:lnTo>
                      <a:pt x="3327" y="1371"/>
                    </a:lnTo>
                    <a:cubicBezTo>
                      <a:pt x="3213" y="1348"/>
                      <a:pt x="3122" y="1257"/>
                      <a:pt x="3099" y="1143"/>
                    </a:cubicBezTo>
                    <a:lnTo>
                      <a:pt x="2848" y="252"/>
                    </a:lnTo>
                    <a:cubicBezTo>
                      <a:pt x="2794" y="91"/>
                      <a:pt x="2653" y="1"/>
                      <a:pt x="2509" y="1"/>
                    </a:cubicBezTo>
                    <a:close/>
                  </a:path>
                </a:pathLst>
              </a:custGeom>
              <a:solidFill>
                <a:srgbClr val="FCAB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669;p59"/>
              <p:cNvSpPr/>
              <p:nvPr/>
            </p:nvSpPr>
            <p:spPr>
              <a:xfrm>
                <a:off x="7261015" y="3359975"/>
                <a:ext cx="98860" cy="9523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348" extrusionOk="0">
                    <a:moveTo>
                      <a:pt x="2515" y="0"/>
                    </a:moveTo>
                    <a:cubicBezTo>
                      <a:pt x="2412" y="0"/>
                      <a:pt x="2306" y="44"/>
                      <a:pt x="2231" y="138"/>
                    </a:cubicBezTo>
                    <a:lnTo>
                      <a:pt x="1684" y="868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8"/>
                      <a:pt x="1387" y="1005"/>
                    </a:cubicBezTo>
                    <a:lnTo>
                      <a:pt x="474" y="982"/>
                    </a:lnTo>
                    <a:cubicBezTo>
                      <a:pt x="464" y="982"/>
                      <a:pt x="454" y="981"/>
                      <a:pt x="444" y="981"/>
                    </a:cubicBezTo>
                    <a:cubicBezTo>
                      <a:pt x="165" y="981"/>
                      <a:pt x="1" y="1288"/>
                      <a:pt x="177" y="1530"/>
                    </a:cubicBezTo>
                    <a:lnTo>
                      <a:pt x="702" y="2283"/>
                    </a:lnTo>
                    <a:cubicBezTo>
                      <a:pt x="771" y="2375"/>
                      <a:pt x="793" y="2489"/>
                      <a:pt x="748" y="2603"/>
                    </a:cubicBezTo>
                    <a:lnTo>
                      <a:pt x="428" y="3470"/>
                    </a:lnTo>
                    <a:cubicBezTo>
                      <a:pt x="327" y="3713"/>
                      <a:pt x="513" y="3938"/>
                      <a:pt x="747" y="3938"/>
                    </a:cubicBezTo>
                    <a:cubicBezTo>
                      <a:pt x="777" y="3938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29"/>
                      <a:pt x="1849" y="3629"/>
                    </a:cubicBezTo>
                    <a:cubicBezTo>
                      <a:pt x="1921" y="3629"/>
                      <a:pt x="1990" y="3654"/>
                      <a:pt x="2049" y="3699"/>
                    </a:cubicBezTo>
                    <a:lnTo>
                      <a:pt x="2779" y="4269"/>
                    </a:lnTo>
                    <a:cubicBezTo>
                      <a:pt x="2847" y="4323"/>
                      <a:pt x="2922" y="4347"/>
                      <a:pt x="2996" y="4347"/>
                    </a:cubicBezTo>
                    <a:cubicBezTo>
                      <a:pt x="3171" y="4347"/>
                      <a:pt x="3334" y="4211"/>
                      <a:pt x="3350" y="4018"/>
                    </a:cubicBezTo>
                    <a:lnTo>
                      <a:pt x="3350" y="3082"/>
                    </a:lnTo>
                    <a:cubicBezTo>
                      <a:pt x="3350" y="2968"/>
                      <a:pt x="3418" y="2854"/>
                      <a:pt x="3510" y="2808"/>
                    </a:cubicBezTo>
                    <a:lnTo>
                      <a:pt x="4286" y="2283"/>
                    </a:lnTo>
                    <a:cubicBezTo>
                      <a:pt x="4514" y="2124"/>
                      <a:pt x="4468" y="1758"/>
                      <a:pt x="4194" y="1667"/>
                    </a:cubicBezTo>
                    <a:lnTo>
                      <a:pt x="3327" y="1370"/>
                    </a:lnTo>
                    <a:cubicBezTo>
                      <a:pt x="3213" y="1325"/>
                      <a:pt x="3122" y="1256"/>
                      <a:pt x="3099" y="1142"/>
                    </a:cubicBezTo>
                    <a:lnTo>
                      <a:pt x="2848" y="252"/>
                    </a:lnTo>
                    <a:cubicBezTo>
                      <a:pt x="2807" y="91"/>
                      <a:pt x="2664" y="0"/>
                      <a:pt x="2515" y="0"/>
                    </a:cubicBezTo>
                    <a:close/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670;p59"/>
              <p:cNvSpPr/>
              <p:nvPr/>
            </p:nvSpPr>
            <p:spPr>
              <a:xfrm>
                <a:off x="7461845" y="3677643"/>
                <a:ext cx="95794" cy="96106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88" extrusionOk="0">
                    <a:moveTo>
                      <a:pt x="1718" y="1"/>
                    </a:moveTo>
                    <a:cubicBezTo>
                      <a:pt x="1556" y="1"/>
                      <a:pt x="1400" y="117"/>
                      <a:pt x="1370" y="311"/>
                    </a:cubicBezTo>
                    <a:lnTo>
                      <a:pt x="1256" y="1224"/>
                    </a:lnTo>
                    <a:cubicBezTo>
                      <a:pt x="1233" y="1338"/>
                      <a:pt x="1164" y="1429"/>
                      <a:pt x="1073" y="1475"/>
                    </a:cubicBezTo>
                    <a:lnTo>
                      <a:pt x="251" y="1908"/>
                    </a:lnTo>
                    <a:cubicBezTo>
                      <a:pt x="0" y="2045"/>
                      <a:pt x="0" y="2410"/>
                      <a:pt x="251" y="2525"/>
                    </a:cubicBezTo>
                    <a:lnTo>
                      <a:pt x="1096" y="2935"/>
                    </a:lnTo>
                    <a:cubicBezTo>
                      <a:pt x="1210" y="2981"/>
                      <a:pt x="1278" y="3072"/>
                      <a:pt x="1301" y="3187"/>
                    </a:cubicBezTo>
                    <a:lnTo>
                      <a:pt x="1438" y="4100"/>
                    </a:lnTo>
                    <a:cubicBezTo>
                      <a:pt x="1468" y="4277"/>
                      <a:pt x="1622" y="4387"/>
                      <a:pt x="1782" y="4387"/>
                    </a:cubicBezTo>
                    <a:cubicBezTo>
                      <a:pt x="1870" y="4387"/>
                      <a:pt x="1959" y="4355"/>
                      <a:pt x="2032" y="4282"/>
                    </a:cubicBezTo>
                    <a:lnTo>
                      <a:pt x="2671" y="3597"/>
                    </a:lnTo>
                    <a:cubicBezTo>
                      <a:pt x="2727" y="3541"/>
                      <a:pt x="2814" y="3500"/>
                      <a:pt x="2907" y="3500"/>
                    </a:cubicBezTo>
                    <a:cubicBezTo>
                      <a:pt x="2927" y="3500"/>
                      <a:pt x="2947" y="3502"/>
                      <a:pt x="2968" y="3506"/>
                    </a:cubicBezTo>
                    <a:lnTo>
                      <a:pt x="3881" y="3643"/>
                    </a:lnTo>
                    <a:cubicBezTo>
                      <a:pt x="3901" y="3646"/>
                      <a:pt x="3921" y="3648"/>
                      <a:pt x="3941" y="3648"/>
                    </a:cubicBezTo>
                    <a:cubicBezTo>
                      <a:pt x="4204" y="3648"/>
                      <a:pt x="4373" y="3375"/>
                      <a:pt x="4246" y="3141"/>
                    </a:cubicBezTo>
                    <a:lnTo>
                      <a:pt x="3789" y="2319"/>
                    </a:lnTo>
                    <a:cubicBezTo>
                      <a:pt x="3744" y="2228"/>
                      <a:pt x="3744" y="2091"/>
                      <a:pt x="3789" y="2000"/>
                    </a:cubicBezTo>
                    <a:lnTo>
                      <a:pt x="4223" y="1178"/>
                    </a:lnTo>
                    <a:cubicBezTo>
                      <a:pt x="4329" y="924"/>
                      <a:pt x="4160" y="671"/>
                      <a:pt x="3899" y="671"/>
                    </a:cubicBezTo>
                    <a:cubicBezTo>
                      <a:pt x="3878" y="671"/>
                      <a:pt x="3857" y="672"/>
                      <a:pt x="3835" y="676"/>
                    </a:cubicBezTo>
                    <a:lnTo>
                      <a:pt x="2922" y="836"/>
                    </a:lnTo>
                    <a:cubicBezTo>
                      <a:pt x="2895" y="841"/>
                      <a:pt x="2868" y="844"/>
                      <a:pt x="2842" y="844"/>
                    </a:cubicBezTo>
                    <a:cubicBezTo>
                      <a:pt x="2756" y="844"/>
                      <a:pt x="2677" y="814"/>
                      <a:pt x="2625" y="744"/>
                    </a:cubicBezTo>
                    <a:lnTo>
                      <a:pt x="1963" y="105"/>
                    </a:lnTo>
                    <a:cubicBezTo>
                      <a:pt x="1892" y="34"/>
                      <a:pt x="1804" y="1"/>
                      <a:pt x="1718" y="1"/>
                    </a:cubicBezTo>
                    <a:close/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671;p59"/>
              <p:cNvSpPr/>
              <p:nvPr/>
            </p:nvSpPr>
            <p:spPr>
              <a:xfrm>
                <a:off x="7078428" y="3342476"/>
                <a:ext cx="139486" cy="530446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24219" extrusionOk="0">
                    <a:moveTo>
                      <a:pt x="3254" y="0"/>
                    </a:moveTo>
                    <a:cubicBezTo>
                      <a:pt x="2946" y="0"/>
                      <a:pt x="1409" y="55"/>
                      <a:pt x="0" y="1097"/>
                    </a:cubicBezTo>
                    <a:lnTo>
                      <a:pt x="3881" y="24219"/>
                    </a:lnTo>
                    <a:cubicBezTo>
                      <a:pt x="3881" y="24219"/>
                      <a:pt x="5045" y="23808"/>
                      <a:pt x="6369" y="23465"/>
                    </a:cubicBezTo>
                    <a:lnTo>
                      <a:pt x="3310" y="1"/>
                    </a:lnTo>
                    <a:cubicBezTo>
                      <a:pt x="3310" y="1"/>
                      <a:pt x="3291" y="0"/>
                      <a:pt x="3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672;p59"/>
              <p:cNvSpPr/>
              <p:nvPr/>
            </p:nvSpPr>
            <p:spPr>
              <a:xfrm>
                <a:off x="6975954" y="3500455"/>
                <a:ext cx="421415" cy="270315"/>
              </a:xfrm>
              <a:custGeom>
                <a:avLst/>
                <a:gdLst/>
                <a:ahLst/>
                <a:cxnLst/>
                <a:rect l="l" t="t" r="r" b="b"/>
                <a:pathLst>
                  <a:path w="19242" h="12342" extrusionOk="0">
                    <a:moveTo>
                      <a:pt x="17370" y="1"/>
                    </a:moveTo>
                    <a:lnTo>
                      <a:pt x="4748" y="2032"/>
                    </a:lnTo>
                    <a:cubicBezTo>
                      <a:pt x="1940" y="2466"/>
                      <a:pt x="0" y="5137"/>
                      <a:pt x="434" y="7944"/>
                    </a:cubicBezTo>
                    <a:cubicBezTo>
                      <a:pt x="847" y="10508"/>
                      <a:pt x="3059" y="12341"/>
                      <a:pt x="5576" y="12341"/>
                    </a:cubicBezTo>
                    <a:cubicBezTo>
                      <a:pt x="5837" y="12341"/>
                      <a:pt x="6102" y="12322"/>
                      <a:pt x="6368" y="12281"/>
                    </a:cubicBezTo>
                    <a:cubicBezTo>
                      <a:pt x="6688" y="12235"/>
                      <a:pt x="7007" y="12144"/>
                      <a:pt x="7304" y="12030"/>
                    </a:cubicBezTo>
                    <a:lnTo>
                      <a:pt x="19242" y="7807"/>
                    </a:lnTo>
                    <a:cubicBezTo>
                      <a:pt x="17507" y="4726"/>
                      <a:pt x="17256" y="1895"/>
                      <a:pt x="1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673;p59"/>
              <p:cNvSpPr/>
              <p:nvPr/>
            </p:nvSpPr>
            <p:spPr>
              <a:xfrm>
                <a:off x="7344873" y="3491585"/>
                <a:ext cx="152473" cy="180867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8258" extrusionOk="0">
                    <a:moveTo>
                      <a:pt x="3177" y="1"/>
                    </a:moveTo>
                    <a:cubicBezTo>
                      <a:pt x="3014" y="1"/>
                      <a:pt x="2845" y="14"/>
                      <a:pt x="2671" y="41"/>
                    </a:cubicBezTo>
                    <a:lnTo>
                      <a:pt x="114" y="451"/>
                    </a:lnTo>
                    <a:cubicBezTo>
                      <a:pt x="0" y="2346"/>
                      <a:pt x="274" y="5176"/>
                      <a:pt x="1986" y="8258"/>
                    </a:cubicBezTo>
                    <a:lnTo>
                      <a:pt x="3926" y="7573"/>
                    </a:lnTo>
                    <a:cubicBezTo>
                      <a:pt x="5912" y="6865"/>
                      <a:pt x="6962" y="4674"/>
                      <a:pt x="6254" y="2688"/>
                    </a:cubicBezTo>
                    <a:cubicBezTo>
                      <a:pt x="5698" y="1103"/>
                      <a:pt x="4678" y="1"/>
                      <a:pt x="31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674;p59"/>
              <p:cNvSpPr/>
              <p:nvPr/>
            </p:nvSpPr>
            <p:spPr>
              <a:xfrm>
                <a:off x="7400347" y="3433413"/>
                <a:ext cx="200983" cy="220050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10047" extrusionOk="0">
                    <a:moveTo>
                      <a:pt x="3419" y="0"/>
                    </a:moveTo>
                    <a:cubicBezTo>
                      <a:pt x="2644" y="0"/>
                      <a:pt x="1" y="3747"/>
                      <a:pt x="1" y="3747"/>
                    </a:cubicBezTo>
                    <a:lnTo>
                      <a:pt x="1096" y="10046"/>
                    </a:lnTo>
                    <a:cubicBezTo>
                      <a:pt x="1096" y="10046"/>
                      <a:pt x="5136" y="9681"/>
                      <a:pt x="7670" y="8220"/>
                    </a:cubicBezTo>
                    <a:cubicBezTo>
                      <a:pt x="8834" y="7536"/>
                      <a:pt x="8104" y="6394"/>
                      <a:pt x="8104" y="6394"/>
                    </a:cubicBezTo>
                    <a:cubicBezTo>
                      <a:pt x="9154" y="5276"/>
                      <a:pt x="8241" y="4477"/>
                      <a:pt x="8241" y="4477"/>
                    </a:cubicBezTo>
                    <a:cubicBezTo>
                      <a:pt x="8241" y="4477"/>
                      <a:pt x="9177" y="3769"/>
                      <a:pt x="8378" y="2811"/>
                    </a:cubicBezTo>
                    <a:cubicBezTo>
                      <a:pt x="7778" y="2102"/>
                      <a:pt x="5183" y="2030"/>
                      <a:pt x="4149" y="2030"/>
                    </a:cubicBezTo>
                    <a:cubicBezTo>
                      <a:pt x="3884" y="2030"/>
                      <a:pt x="3721" y="2035"/>
                      <a:pt x="3721" y="2035"/>
                    </a:cubicBezTo>
                    <a:cubicBezTo>
                      <a:pt x="3721" y="2035"/>
                      <a:pt x="4132" y="414"/>
                      <a:pt x="3516" y="26"/>
                    </a:cubicBezTo>
                    <a:cubicBezTo>
                      <a:pt x="3488" y="9"/>
                      <a:pt x="3456" y="0"/>
                      <a:pt x="3419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675;p59"/>
              <p:cNvSpPr/>
              <p:nvPr/>
            </p:nvSpPr>
            <p:spPr>
              <a:xfrm>
                <a:off x="6985941" y="4652284"/>
                <a:ext cx="106503" cy="88506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23" y="0"/>
                    </a:moveTo>
                    <a:lnTo>
                      <a:pt x="4223" y="0"/>
                    </a:lnTo>
                    <a:cubicBezTo>
                      <a:pt x="1" y="822"/>
                      <a:pt x="731" y="3470"/>
                      <a:pt x="731" y="3470"/>
                    </a:cubicBezTo>
                    <a:cubicBezTo>
                      <a:pt x="1964" y="3744"/>
                      <a:pt x="2603" y="3903"/>
                      <a:pt x="4063" y="4040"/>
                    </a:cubicBezTo>
                    <a:cubicBezTo>
                      <a:pt x="4680" y="2739"/>
                      <a:pt x="4862" y="1370"/>
                      <a:pt x="4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676;p59"/>
              <p:cNvSpPr/>
              <p:nvPr/>
            </p:nvSpPr>
            <p:spPr>
              <a:xfrm>
                <a:off x="7073435" y="4565946"/>
                <a:ext cx="271350" cy="177188"/>
              </a:xfrm>
              <a:custGeom>
                <a:avLst/>
                <a:gdLst/>
                <a:ahLst/>
                <a:cxnLst/>
                <a:rect l="l" t="t" r="r" b="b"/>
                <a:pathLst>
                  <a:path w="12390" h="8090" extrusionOk="0">
                    <a:moveTo>
                      <a:pt x="445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83" y="3851"/>
                    </a:cubicBezTo>
                    <a:cubicBezTo>
                      <a:pt x="799" y="5220"/>
                      <a:pt x="639" y="6590"/>
                      <a:pt x="0" y="7891"/>
                    </a:cubicBezTo>
                    <a:cubicBezTo>
                      <a:pt x="1841" y="8036"/>
                      <a:pt x="3606" y="8089"/>
                      <a:pt x="5196" y="8089"/>
                    </a:cubicBezTo>
                    <a:cubicBezTo>
                      <a:pt x="9345" y="8089"/>
                      <a:pt x="12303" y="7731"/>
                      <a:pt x="12303" y="7731"/>
                    </a:cubicBezTo>
                    <a:lnTo>
                      <a:pt x="12371" y="3372"/>
                    </a:lnTo>
                    <a:cubicBezTo>
                      <a:pt x="12390" y="2001"/>
                      <a:pt x="11266" y="981"/>
                      <a:pt x="10009" y="981"/>
                    </a:cubicBezTo>
                    <a:cubicBezTo>
                      <a:pt x="9696" y="981"/>
                      <a:pt x="9375" y="1044"/>
                      <a:pt x="9062" y="1180"/>
                    </a:cubicBezTo>
                    <a:cubicBezTo>
                      <a:pt x="8056" y="1605"/>
                      <a:pt x="7728" y="2161"/>
                      <a:pt x="7587" y="2570"/>
                    </a:cubicBezTo>
                    <a:lnTo>
                      <a:pt x="7587" y="2570"/>
                    </a:lnTo>
                    <a:cubicBezTo>
                      <a:pt x="7586" y="2569"/>
                      <a:pt x="7586" y="2569"/>
                      <a:pt x="7585" y="2569"/>
                    </a:cubicBezTo>
                    <a:cubicBezTo>
                      <a:pt x="7583" y="2569"/>
                      <a:pt x="7581" y="2571"/>
                      <a:pt x="7580" y="2577"/>
                    </a:cubicBezTo>
                    <a:lnTo>
                      <a:pt x="7580" y="2577"/>
                    </a:lnTo>
                    <a:cubicBezTo>
                      <a:pt x="7655" y="1750"/>
                      <a:pt x="6719" y="152"/>
                      <a:pt x="4839" y="16"/>
                    </a:cubicBezTo>
                    <a:cubicBezTo>
                      <a:pt x="4706" y="5"/>
                      <a:pt x="4579" y="0"/>
                      <a:pt x="4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677;p59"/>
              <p:cNvSpPr/>
              <p:nvPr/>
            </p:nvSpPr>
            <p:spPr>
              <a:xfrm>
                <a:off x="6999717" y="4726247"/>
                <a:ext cx="344674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799" y="1763"/>
                      <a:pt x="5659" y="1961"/>
                      <a:pt x="8240" y="1961"/>
                    </a:cubicBezTo>
                    <a:cubicBezTo>
                      <a:pt x="12341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678;p59"/>
              <p:cNvSpPr/>
              <p:nvPr/>
            </p:nvSpPr>
            <p:spPr>
              <a:xfrm>
                <a:off x="7255890" y="4648276"/>
                <a:ext cx="49014" cy="4853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42" y="1"/>
                    </a:moveTo>
                    <a:cubicBezTo>
                      <a:pt x="525" y="1"/>
                      <a:pt x="23" y="480"/>
                      <a:pt x="23" y="1096"/>
                    </a:cubicBezTo>
                    <a:cubicBezTo>
                      <a:pt x="0" y="1713"/>
                      <a:pt x="502" y="2215"/>
                      <a:pt x="1119" y="2215"/>
                    </a:cubicBezTo>
                    <a:cubicBezTo>
                      <a:pt x="1132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58" y="1"/>
                      <a:pt x="1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679;p59"/>
              <p:cNvSpPr/>
              <p:nvPr/>
            </p:nvSpPr>
            <p:spPr>
              <a:xfrm>
                <a:off x="7104928" y="4642275"/>
                <a:ext cx="94480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709" extrusionOk="0">
                    <a:moveTo>
                      <a:pt x="251" y="1"/>
                    </a:moveTo>
                    <a:cubicBezTo>
                      <a:pt x="114" y="1"/>
                      <a:pt x="23" y="92"/>
                      <a:pt x="0" y="206"/>
                    </a:cubicBezTo>
                    <a:cubicBezTo>
                      <a:pt x="0" y="320"/>
                      <a:pt x="91" y="434"/>
                      <a:pt x="205" y="434"/>
                    </a:cubicBezTo>
                    <a:lnTo>
                      <a:pt x="4063" y="686"/>
                    </a:lnTo>
                    <a:cubicBezTo>
                      <a:pt x="4063" y="708"/>
                      <a:pt x="4086" y="708"/>
                      <a:pt x="4086" y="708"/>
                    </a:cubicBezTo>
                    <a:cubicBezTo>
                      <a:pt x="4200" y="708"/>
                      <a:pt x="4291" y="617"/>
                      <a:pt x="4314" y="503"/>
                    </a:cubicBezTo>
                    <a:cubicBezTo>
                      <a:pt x="4314" y="366"/>
                      <a:pt x="4223" y="275"/>
                      <a:pt x="4109" y="252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680;p59"/>
              <p:cNvSpPr/>
              <p:nvPr/>
            </p:nvSpPr>
            <p:spPr>
              <a:xfrm>
                <a:off x="7067434" y="4557842"/>
                <a:ext cx="137975" cy="81454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2032" y="432"/>
                    </a:moveTo>
                    <a:cubicBezTo>
                      <a:pt x="2077" y="432"/>
                      <a:pt x="2123" y="455"/>
                      <a:pt x="2146" y="478"/>
                    </a:cubicBezTo>
                    <a:cubicBezTo>
                      <a:pt x="2237" y="523"/>
                      <a:pt x="2305" y="637"/>
                      <a:pt x="2374" y="752"/>
                    </a:cubicBezTo>
                    <a:cubicBezTo>
                      <a:pt x="2602" y="1140"/>
                      <a:pt x="2716" y="1596"/>
                      <a:pt x="2808" y="2053"/>
                    </a:cubicBezTo>
                    <a:cubicBezTo>
                      <a:pt x="2853" y="2212"/>
                      <a:pt x="2899" y="2372"/>
                      <a:pt x="2922" y="2532"/>
                    </a:cubicBezTo>
                    <a:cubicBezTo>
                      <a:pt x="2899" y="2509"/>
                      <a:pt x="2876" y="2463"/>
                      <a:pt x="2853" y="2441"/>
                    </a:cubicBezTo>
                    <a:cubicBezTo>
                      <a:pt x="2488" y="1961"/>
                      <a:pt x="2191" y="1413"/>
                      <a:pt x="1986" y="820"/>
                    </a:cubicBezTo>
                    <a:cubicBezTo>
                      <a:pt x="1940" y="637"/>
                      <a:pt x="1917" y="500"/>
                      <a:pt x="1986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4" y="1596"/>
                      <a:pt x="1164" y="1687"/>
                    </a:cubicBezTo>
                    <a:cubicBezTo>
                      <a:pt x="1644" y="1984"/>
                      <a:pt x="2123" y="2349"/>
                      <a:pt x="2534" y="2737"/>
                    </a:cubicBezTo>
                    <a:cubicBezTo>
                      <a:pt x="2557" y="2783"/>
                      <a:pt x="2579" y="2829"/>
                      <a:pt x="2625" y="2851"/>
                    </a:cubicBezTo>
                    <a:cubicBezTo>
                      <a:pt x="1963" y="2714"/>
                      <a:pt x="1255" y="2395"/>
                      <a:pt x="685" y="1916"/>
                    </a:cubicBezTo>
                    <a:cubicBezTo>
                      <a:pt x="502" y="1779"/>
                      <a:pt x="479" y="1687"/>
                      <a:pt x="479" y="1642"/>
                    </a:cubicBezTo>
                    <a:cubicBezTo>
                      <a:pt x="479" y="1573"/>
                      <a:pt x="594" y="1505"/>
                      <a:pt x="708" y="1505"/>
                    </a:cubicBezTo>
                    <a:close/>
                    <a:moveTo>
                      <a:pt x="2048" y="1"/>
                    </a:moveTo>
                    <a:cubicBezTo>
                      <a:pt x="1926" y="1"/>
                      <a:pt x="1807" y="41"/>
                      <a:pt x="1712" y="112"/>
                    </a:cubicBezTo>
                    <a:cubicBezTo>
                      <a:pt x="1552" y="227"/>
                      <a:pt x="1415" y="478"/>
                      <a:pt x="1575" y="957"/>
                    </a:cubicBezTo>
                    <a:cubicBezTo>
                      <a:pt x="1644" y="1162"/>
                      <a:pt x="1712" y="1391"/>
                      <a:pt x="1826" y="1573"/>
                    </a:cubicBezTo>
                    <a:cubicBezTo>
                      <a:pt x="1666" y="1482"/>
                      <a:pt x="1529" y="1391"/>
                      <a:pt x="1392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411" y="1048"/>
                      <a:pt x="69" y="1254"/>
                      <a:pt x="46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6" y="2578"/>
                      <a:pt x="1278" y="2874"/>
                      <a:pt x="1826" y="3080"/>
                    </a:cubicBezTo>
                    <a:cubicBezTo>
                      <a:pt x="1803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218" y="3445"/>
                      <a:pt x="3241" y="3468"/>
                      <a:pt x="3287" y="3468"/>
                    </a:cubicBezTo>
                    <a:cubicBezTo>
                      <a:pt x="3310" y="3468"/>
                      <a:pt x="3333" y="3468"/>
                      <a:pt x="3378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31" y="3285"/>
                      <a:pt x="6094" y="3285"/>
                    </a:cubicBezTo>
                    <a:lnTo>
                      <a:pt x="3584" y="3034"/>
                    </a:lnTo>
                    <a:cubicBezTo>
                      <a:pt x="3424" y="2692"/>
                      <a:pt x="3333" y="2349"/>
                      <a:pt x="3241" y="1961"/>
                    </a:cubicBezTo>
                    <a:cubicBezTo>
                      <a:pt x="3150" y="1482"/>
                      <a:pt x="3036" y="980"/>
                      <a:pt x="2739" y="523"/>
                    </a:cubicBezTo>
                    <a:cubicBezTo>
                      <a:pt x="2648" y="363"/>
                      <a:pt x="2557" y="204"/>
                      <a:pt x="2374" y="112"/>
                    </a:cubicBezTo>
                    <a:cubicBezTo>
                      <a:pt x="2275" y="36"/>
                      <a:pt x="2161" y="1"/>
                      <a:pt x="20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681;p59"/>
              <p:cNvSpPr/>
              <p:nvPr/>
            </p:nvSpPr>
            <p:spPr>
              <a:xfrm>
                <a:off x="7688299" y="4652284"/>
                <a:ext cx="106482" cy="88506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616" y="0"/>
                    </a:moveTo>
                    <a:cubicBezTo>
                      <a:pt x="0" y="1370"/>
                      <a:pt x="160" y="2739"/>
                      <a:pt x="799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62" y="822"/>
                      <a:pt x="6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682;p59"/>
              <p:cNvSpPr/>
              <p:nvPr/>
            </p:nvSpPr>
            <p:spPr>
              <a:xfrm>
                <a:off x="7435936" y="4565946"/>
                <a:ext cx="270869" cy="177188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4" y="5"/>
                      <a:pt x="7552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5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8" y="7891"/>
                    </a:cubicBezTo>
                    <a:cubicBezTo>
                      <a:pt x="11751" y="6590"/>
                      <a:pt x="11569" y="5220"/>
                      <a:pt x="12208" y="3851"/>
                    </a:cubicBezTo>
                    <a:cubicBezTo>
                      <a:pt x="11204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683;p59"/>
              <p:cNvSpPr/>
              <p:nvPr/>
            </p:nvSpPr>
            <p:spPr>
              <a:xfrm>
                <a:off x="7468327" y="4648276"/>
                <a:ext cx="49014" cy="4853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8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684;p59"/>
              <p:cNvSpPr/>
              <p:nvPr/>
            </p:nvSpPr>
            <p:spPr>
              <a:xfrm>
                <a:off x="7435848" y="4726247"/>
                <a:ext cx="344652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15491" y="0"/>
                    </a:moveTo>
                    <a:cubicBezTo>
                      <a:pt x="15486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70" y="728"/>
                    </a:cubicBezTo>
                    <a:cubicBezTo>
                      <a:pt x="2316" y="728"/>
                      <a:pt x="1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05" y="1961"/>
                    </a:cubicBezTo>
                    <a:cubicBezTo>
                      <a:pt x="10082" y="1961"/>
                      <a:pt x="12939" y="1763"/>
                      <a:pt x="15407" y="1120"/>
                    </a:cubicBezTo>
                    <a:cubicBezTo>
                      <a:pt x="15407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685;p59"/>
              <p:cNvSpPr/>
              <p:nvPr/>
            </p:nvSpPr>
            <p:spPr>
              <a:xfrm>
                <a:off x="7581313" y="4642275"/>
                <a:ext cx="93998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1" y="366"/>
                      <a:pt x="1" y="503"/>
                    </a:cubicBezTo>
                    <a:cubicBezTo>
                      <a:pt x="1" y="617"/>
                      <a:pt x="92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2" y="320"/>
                      <a:pt x="4292" y="206"/>
                    </a:cubicBezTo>
                    <a:cubicBezTo>
                      <a:pt x="4292" y="92"/>
                      <a:pt x="4178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686;p59"/>
              <p:cNvSpPr/>
              <p:nvPr/>
            </p:nvSpPr>
            <p:spPr>
              <a:xfrm>
                <a:off x="7574809" y="4557842"/>
                <a:ext cx="137997" cy="8145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8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5" y="2486"/>
                      <a:pt x="3402" y="2509"/>
                      <a:pt x="3379" y="2532"/>
                    </a:cubicBezTo>
                    <a:cubicBezTo>
                      <a:pt x="3425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50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1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38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1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2" y="523"/>
                    </a:cubicBezTo>
                    <a:cubicBezTo>
                      <a:pt x="3288" y="980"/>
                      <a:pt x="3174" y="1482"/>
                      <a:pt x="3059" y="1961"/>
                    </a:cubicBezTo>
                    <a:cubicBezTo>
                      <a:pt x="2968" y="2349"/>
                      <a:pt x="2900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1" y="3513"/>
                    </a:cubicBezTo>
                    <a:cubicBezTo>
                      <a:pt x="24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5" y="2578"/>
                      <a:pt x="5913" y="2258"/>
                    </a:cubicBezTo>
                    <a:cubicBezTo>
                      <a:pt x="6004" y="2190"/>
                      <a:pt x="6301" y="1938"/>
                      <a:pt x="6278" y="1596"/>
                    </a:cubicBezTo>
                    <a:cubicBezTo>
                      <a:pt x="6232" y="1254"/>
                      <a:pt x="5913" y="1048"/>
                      <a:pt x="5593" y="1048"/>
                    </a:cubicBezTo>
                    <a:cubicBezTo>
                      <a:pt x="5342" y="1048"/>
                      <a:pt x="5114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9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2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687;p59"/>
              <p:cNvSpPr/>
              <p:nvPr/>
            </p:nvSpPr>
            <p:spPr>
              <a:xfrm>
                <a:off x="6995446" y="3501966"/>
                <a:ext cx="347937" cy="63998"/>
              </a:xfrm>
              <a:custGeom>
                <a:avLst/>
                <a:gdLst/>
                <a:ahLst/>
                <a:cxnLst/>
                <a:rect l="l" t="t" r="r" b="b"/>
                <a:pathLst>
                  <a:path w="15887" h="2922" extrusionOk="0">
                    <a:moveTo>
                      <a:pt x="15773" y="0"/>
                    </a:moveTo>
                    <a:cubicBezTo>
                      <a:pt x="14449" y="137"/>
                      <a:pt x="13125" y="274"/>
                      <a:pt x="11801" y="457"/>
                    </a:cubicBezTo>
                    <a:cubicBezTo>
                      <a:pt x="10500" y="617"/>
                      <a:pt x="9176" y="845"/>
                      <a:pt x="7875" y="1050"/>
                    </a:cubicBezTo>
                    <a:cubicBezTo>
                      <a:pt x="6551" y="1279"/>
                      <a:pt x="5250" y="1530"/>
                      <a:pt x="3949" y="1804"/>
                    </a:cubicBezTo>
                    <a:cubicBezTo>
                      <a:pt x="2648" y="2077"/>
                      <a:pt x="1347" y="2374"/>
                      <a:pt x="69" y="2739"/>
                    </a:cubicBezTo>
                    <a:cubicBezTo>
                      <a:pt x="23" y="2762"/>
                      <a:pt x="0" y="2808"/>
                      <a:pt x="0" y="2853"/>
                    </a:cubicBezTo>
                    <a:cubicBezTo>
                      <a:pt x="23" y="2899"/>
                      <a:pt x="69" y="2922"/>
                      <a:pt x="114" y="2922"/>
                    </a:cubicBezTo>
                    <a:cubicBezTo>
                      <a:pt x="1415" y="2648"/>
                      <a:pt x="2716" y="2397"/>
                      <a:pt x="4018" y="2146"/>
                    </a:cubicBezTo>
                    <a:cubicBezTo>
                      <a:pt x="5319" y="1895"/>
                      <a:pt x="6620" y="1667"/>
                      <a:pt x="7921" y="1415"/>
                    </a:cubicBezTo>
                    <a:cubicBezTo>
                      <a:pt x="10546" y="959"/>
                      <a:pt x="13170" y="548"/>
                      <a:pt x="15795" y="183"/>
                    </a:cubicBezTo>
                    <a:cubicBezTo>
                      <a:pt x="15841" y="160"/>
                      <a:pt x="15887" y="137"/>
                      <a:pt x="15864" y="69"/>
                    </a:cubicBezTo>
                    <a:cubicBezTo>
                      <a:pt x="15864" y="23"/>
                      <a:pt x="15818" y="0"/>
                      <a:pt x="15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688;p59"/>
              <p:cNvSpPr/>
              <p:nvPr/>
            </p:nvSpPr>
            <p:spPr>
              <a:xfrm>
                <a:off x="6923874" y="2215527"/>
                <a:ext cx="872417" cy="464411"/>
              </a:xfrm>
              <a:custGeom>
                <a:avLst/>
                <a:gdLst/>
                <a:ahLst/>
                <a:cxnLst/>
                <a:rect l="l" t="t" r="r" b="b"/>
                <a:pathLst>
                  <a:path w="39835" h="21204" extrusionOk="0">
                    <a:moveTo>
                      <a:pt x="19670" y="0"/>
                    </a:moveTo>
                    <a:cubicBezTo>
                      <a:pt x="17724" y="0"/>
                      <a:pt x="15835" y="303"/>
                      <a:pt x="14133" y="1011"/>
                    </a:cubicBezTo>
                    <a:cubicBezTo>
                      <a:pt x="7149" y="3887"/>
                      <a:pt x="1282" y="8681"/>
                      <a:pt x="552" y="15414"/>
                    </a:cubicBezTo>
                    <a:cubicBezTo>
                      <a:pt x="1" y="20494"/>
                      <a:pt x="424" y="21118"/>
                      <a:pt x="665" y="21118"/>
                    </a:cubicBezTo>
                    <a:cubicBezTo>
                      <a:pt x="744" y="21118"/>
                      <a:pt x="803" y="21052"/>
                      <a:pt x="803" y="21052"/>
                    </a:cubicBezTo>
                    <a:cubicBezTo>
                      <a:pt x="803" y="21052"/>
                      <a:pt x="1043" y="21100"/>
                      <a:pt x="1456" y="21100"/>
                    </a:cubicBezTo>
                    <a:cubicBezTo>
                      <a:pt x="3349" y="21100"/>
                      <a:pt x="8874" y="20085"/>
                      <a:pt x="11554" y="8749"/>
                    </a:cubicBezTo>
                    <a:cubicBezTo>
                      <a:pt x="11554" y="8749"/>
                      <a:pt x="16644" y="17331"/>
                      <a:pt x="20136" y="17811"/>
                    </a:cubicBezTo>
                    <a:cubicBezTo>
                      <a:pt x="20390" y="17845"/>
                      <a:pt x="20629" y="17862"/>
                      <a:pt x="20853" y="17862"/>
                    </a:cubicBezTo>
                    <a:cubicBezTo>
                      <a:pt x="23718" y="17862"/>
                      <a:pt x="24268" y="15231"/>
                      <a:pt x="24268" y="15231"/>
                    </a:cubicBezTo>
                    <a:cubicBezTo>
                      <a:pt x="24268" y="15231"/>
                      <a:pt x="25989" y="18958"/>
                      <a:pt x="28602" y="18958"/>
                    </a:cubicBezTo>
                    <a:cubicBezTo>
                      <a:pt x="28663" y="18958"/>
                      <a:pt x="28725" y="18956"/>
                      <a:pt x="28787" y="18952"/>
                    </a:cubicBezTo>
                    <a:cubicBezTo>
                      <a:pt x="31480" y="18769"/>
                      <a:pt x="31663" y="16555"/>
                      <a:pt x="31663" y="16555"/>
                    </a:cubicBezTo>
                    <a:cubicBezTo>
                      <a:pt x="31663" y="16555"/>
                      <a:pt x="34144" y="21204"/>
                      <a:pt x="37349" y="21204"/>
                    </a:cubicBezTo>
                    <a:cubicBezTo>
                      <a:pt x="37807" y="21204"/>
                      <a:pt x="38279" y="21109"/>
                      <a:pt x="38762" y="20892"/>
                    </a:cubicBezTo>
                    <a:cubicBezTo>
                      <a:pt x="38762" y="20892"/>
                      <a:pt x="39834" y="9114"/>
                      <a:pt x="35520" y="5576"/>
                    </a:cubicBezTo>
                    <a:cubicBezTo>
                      <a:pt x="32244" y="2886"/>
                      <a:pt x="25684" y="0"/>
                      <a:pt x="19670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689;p59"/>
              <p:cNvSpPr/>
              <p:nvPr/>
            </p:nvSpPr>
            <p:spPr>
              <a:xfrm>
                <a:off x="7171397" y="2410127"/>
                <a:ext cx="598395" cy="284990"/>
              </a:xfrm>
              <a:custGeom>
                <a:avLst/>
                <a:gdLst/>
                <a:ahLst/>
                <a:cxnLst/>
                <a:rect l="l" t="t" r="r" b="b"/>
                <a:pathLst>
                  <a:path w="27323" h="13012" fill="none" extrusionOk="0">
                    <a:moveTo>
                      <a:pt x="1" y="1"/>
                    </a:moveTo>
                    <a:cubicBezTo>
                      <a:pt x="1074" y="2238"/>
                      <a:pt x="2397" y="4338"/>
                      <a:pt x="3950" y="6278"/>
                    </a:cubicBezTo>
                    <a:cubicBezTo>
                      <a:pt x="4908" y="7465"/>
                      <a:pt x="6004" y="8629"/>
                      <a:pt x="7373" y="9314"/>
                    </a:cubicBezTo>
                    <a:cubicBezTo>
                      <a:pt x="8743" y="9998"/>
                      <a:pt x="10478" y="10158"/>
                      <a:pt x="11779" y="9359"/>
                    </a:cubicBezTo>
                    <a:cubicBezTo>
                      <a:pt x="13102" y="8538"/>
                      <a:pt x="13742" y="6666"/>
                      <a:pt x="12897" y="5365"/>
                    </a:cubicBezTo>
                    <a:cubicBezTo>
                      <a:pt x="13102" y="6712"/>
                      <a:pt x="13696" y="8013"/>
                      <a:pt x="14609" y="9017"/>
                    </a:cubicBezTo>
                    <a:cubicBezTo>
                      <a:pt x="15180" y="9633"/>
                      <a:pt x="15933" y="10158"/>
                      <a:pt x="16755" y="10090"/>
                    </a:cubicBezTo>
                    <a:cubicBezTo>
                      <a:pt x="17576" y="9998"/>
                      <a:pt x="18261" y="8971"/>
                      <a:pt x="17782" y="8309"/>
                    </a:cubicBezTo>
                    <a:cubicBezTo>
                      <a:pt x="18101" y="9610"/>
                      <a:pt x="19083" y="10752"/>
                      <a:pt x="20338" y="11254"/>
                    </a:cubicBezTo>
                    <a:cubicBezTo>
                      <a:pt x="21000" y="11528"/>
                      <a:pt x="21799" y="11596"/>
                      <a:pt x="22415" y="11231"/>
                    </a:cubicBezTo>
                    <a:cubicBezTo>
                      <a:pt x="23009" y="10866"/>
                      <a:pt x="23283" y="9930"/>
                      <a:pt x="22780" y="9405"/>
                    </a:cubicBezTo>
                    <a:cubicBezTo>
                      <a:pt x="23077" y="10272"/>
                      <a:pt x="23374" y="11140"/>
                      <a:pt x="23945" y="11824"/>
                    </a:cubicBezTo>
                    <a:cubicBezTo>
                      <a:pt x="24515" y="12532"/>
                      <a:pt x="25451" y="13011"/>
                      <a:pt x="26318" y="12806"/>
                    </a:cubicBezTo>
                    <a:cubicBezTo>
                      <a:pt x="26706" y="12715"/>
                      <a:pt x="27094" y="12464"/>
                      <a:pt x="27209" y="12076"/>
                    </a:cubicBezTo>
                    <a:cubicBezTo>
                      <a:pt x="27323" y="11687"/>
                      <a:pt x="27049" y="11208"/>
                      <a:pt x="26661" y="11208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690;p59"/>
              <p:cNvSpPr/>
              <p:nvPr/>
            </p:nvSpPr>
            <p:spPr>
              <a:xfrm>
                <a:off x="7299385" y="2340939"/>
                <a:ext cx="291455" cy="181853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8303" extrusionOk="0">
                    <a:moveTo>
                      <a:pt x="65" y="1"/>
                    </a:moveTo>
                    <a:cubicBezTo>
                      <a:pt x="59" y="1"/>
                      <a:pt x="52" y="3"/>
                      <a:pt x="46" y="10"/>
                    </a:cubicBezTo>
                    <a:cubicBezTo>
                      <a:pt x="23" y="10"/>
                      <a:pt x="0" y="33"/>
                      <a:pt x="23" y="56"/>
                    </a:cubicBezTo>
                    <a:cubicBezTo>
                      <a:pt x="297" y="1037"/>
                      <a:pt x="685" y="2019"/>
                      <a:pt x="1141" y="2932"/>
                    </a:cubicBezTo>
                    <a:cubicBezTo>
                      <a:pt x="1621" y="3845"/>
                      <a:pt x="2123" y="4735"/>
                      <a:pt x="2785" y="5557"/>
                    </a:cubicBezTo>
                    <a:cubicBezTo>
                      <a:pt x="3104" y="5945"/>
                      <a:pt x="3492" y="6310"/>
                      <a:pt x="3972" y="6584"/>
                    </a:cubicBezTo>
                    <a:cubicBezTo>
                      <a:pt x="4395" y="6817"/>
                      <a:pt x="4878" y="6951"/>
                      <a:pt x="5383" y="6951"/>
                    </a:cubicBezTo>
                    <a:cubicBezTo>
                      <a:pt x="5422" y="6951"/>
                      <a:pt x="5461" y="6951"/>
                      <a:pt x="5501" y="6949"/>
                    </a:cubicBezTo>
                    <a:cubicBezTo>
                      <a:pt x="6026" y="6926"/>
                      <a:pt x="6551" y="6675"/>
                      <a:pt x="6893" y="6241"/>
                    </a:cubicBezTo>
                    <a:cubicBezTo>
                      <a:pt x="7088" y="5991"/>
                      <a:pt x="7223" y="5673"/>
                      <a:pt x="7258" y="5345"/>
                    </a:cubicBezTo>
                    <a:lnTo>
                      <a:pt x="7258" y="5345"/>
                    </a:lnTo>
                    <a:cubicBezTo>
                      <a:pt x="7888" y="6716"/>
                      <a:pt x="9105" y="7804"/>
                      <a:pt x="10568" y="8204"/>
                    </a:cubicBezTo>
                    <a:cubicBezTo>
                      <a:pt x="10806" y="8267"/>
                      <a:pt x="11045" y="8302"/>
                      <a:pt x="11283" y="8302"/>
                    </a:cubicBezTo>
                    <a:cubicBezTo>
                      <a:pt x="11478" y="8302"/>
                      <a:pt x="11674" y="8279"/>
                      <a:pt x="11869" y="8227"/>
                    </a:cubicBezTo>
                    <a:cubicBezTo>
                      <a:pt x="12303" y="8090"/>
                      <a:pt x="12645" y="7793"/>
                      <a:pt x="12874" y="7405"/>
                    </a:cubicBezTo>
                    <a:cubicBezTo>
                      <a:pt x="13102" y="7040"/>
                      <a:pt x="13216" y="6607"/>
                      <a:pt x="13262" y="6196"/>
                    </a:cubicBezTo>
                    <a:cubicBezTo>
                      <a:pt x="13307" y="5762"/>
                      <a:pt x="13284" y="5328"/>
                      <a:pt x="13262" y="4918"/>
                    </a:cubicBezTo>
                    <a:cubicBezTo>
                      <a:pt x="13262" y="4895"/>
                      <a:pt x="13239" y="4872"/>
                      <a:pt x="13216" y="4872"/>
                    </a:cubicBezTo>
                    <a:cubicBezTo>
                      <a:pt x="13193" y="4872"/>
                      <a:pt x="13170" y="4895"/>
                      <a:pt x="13170" y="4918"/>
                    </a:cubicBezTo>
                    <a:cubicBezTo>
                      <a:pt x="13216" y="5762"/>
                      <a:pt x="13216" y="6652"/>
                      <a:pt x="12759" y="7360"/>
                    </a:cubicBezTo>
                    <a:cubicBezTo>
                      <a:pt x="12554" y="7702"/>
                      <a:pt x="12212" y="7976"/>
                      <a:pt x="11824" y="8090"/>
                    </a:cubicBezTo>
                    <a:cubicBezTo>
                      <a:pt x="11661" y="8138"/>
                      <a:pt x="11493" y="8158"/>
                      <a:pt x="11324" y="8158"/>
                    </a:cubicBezTo>
                    <a:cubicBezTo>
                      <a:pt x="11090" y="8158"/>
                      <a:pt x="10852" y="8120"/>
                      <a:pt x="10614" y="8067"/>
                    </a:cubicBezTo>
                    <a:cubicBezTo>
                      <a:pt x="9815" y="7839"/>
                      <a:pt x="9085" y="7405"/>
                      <a:pt x="8491" y="6812"/>
                    </a:cubicBezTo>
                    <a:cubicBezTo>
                      <a:pt x="7913" y="6233"/>
                      <a:pt x="7464" y="5547"/>
                      <a:pt x="7209" y="4772"/>
                    </a:cubicBezTo>
                    <a:lnTo>
                      <a:pt x="7209" y="4772"/>
                    </a:lnTo>
                    <a:cubicBezTo>
                      <a:pt x="7203" y="4752"/>
                      <a:pt x="7197" y="4732"/>
                      <a:pt x="7190" y="4712"/>
                    </a:cubicBezTo>
                    <a:lnTo>
                      <a:pt x="7190" y="4712"/>
                    </a:lnTo>
                    <a:cubicBezTo>
                      <a:pt x="7190" y="4712"/>
                      <a:pt x="7190" y="4712"/>
                      <a:pt x="7190" y="4712"/>
                    </a:cubicBezTo>
                    <a:cubicBezTo>
                      <a:pt x="7167" y="4666"/>
                      <a:pt x="7122" y="4644"/>
                      <a:pt x="7076" y="4644"/>
                    </a:cubicBezTo>
                    <a:cubicBezTo>
                      <a:pt x="7030" y="4666"/>
                      <a:pt x="7007" y="4712"/>
                      <a:pt x="7030" y="4758"/>
                    </a:cubicBezTo>
                    <a:cubicBezTo>
                      <a:pt x="7036" y="4774"/>
                      <a:pt x="7041" y="4791"/>
                      <a:pt x="7046" y="4807"/>
                    </a:cubicBezTo>
                    <a:lnTo>
                      <a:pt x="7046" y="4807"/>
                    </a:lnTo>
                    <a:cubicBezTo>
                      <a:pt x="7180" y="5252"/>
                      <a:pt x="7042" y="5753"/>
                      <a:pt x="6734" y="6127"/>
                    </a:cubicBezTo>
                    <a:cubicBezTo>
                      <a:pt x="6437" y="6515"/>
                      <a:pt x="5980" y="6744"/>
                      <a:pt x="5478" y="6766"/>
                    </a:cubicBezTo>
                    <a:cubicBezTo>
                      <a:pt x="5442" y="6768"/>
                      <a:pt x="5405" y="6769"/>
                      <a:pt x="5369" y="6769"/>
                    </a:cubicBezTo>
                    <a:cubicBezTo>
                      <a:pt x="4907" y="6769"/>
                      <a:pt x="4464" y="6636"/>
                      <a:pt x="4040" y="6424"/>
                    </a:cubicBezTo>
                    <a:cubicBezTo>
                      <a:pt x="3606" y="6173"/>
                      <a:pt x="3241" y="5831"/>
                      <a:pt x="2899" y="5442"/>
                    </a:cubicBezTo>
                    <a:cubicBezTo>
                      <a:pt x="2260" y="4666"/>
                      <a:pt x="1735" y="3776"/>
                      <a:pt x="1278" y="2863"/>
                    </a:cubicBezTo>
                    <a:cubicBezTo>
                      <a:pt x="799" y="1950"/>
                      <a:pt x="411" y="1014"/>
                      <a:pt x="91" y="33"/>
                    </a:cubicBezTo>
                    <a:cubicBezTo>
                      <a:pt x="91" y="17"/>
                      <a:pt x="80" y="1"/>
                      <a:pt x="65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691;p59"/>
              <p:cNvSpPr/>
              <p:nvPr/>
            </p:nvSpPr>
            <p:spPr>
              <a:xfrm>
                <a:off x="7676801" y="2463415"/>
                <a:ext cx="160489" cy="12604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55" extrusionOk="0">
                    <a:moveTo>
                      <a:pt x="6206" y="1"/>
                    </a:moveTo>
                    <a:cubicBezTo>
                      <a:pt x="6199" y="1"/>
                      <a:pt x="6192" y="4"/>
                      <a:pt x="6186" y="10"/>
                    </a:cubicBezTo>
                    <a:cubicBezTo>
                      <a:pt x="6163" y="10"/>
                      <a:pt x="6163" y="33"/>
                      <a:pt x="6163" y="56"/>
                    </a:cubicBezTo>
                    <a:cubicBezTo>
                      <a:pt x="6528" y="832"/>
                      <a:pt x="6893" y="1585"/>
                      <a:pt x="7030" y="2407"/>
                    </a:cubicBezTo>
                    <a:cubicBezTo>
                      <a:pt x="7190" y="3229"/>
                      <a:pt x="7099" y="4119"/>
                      <a:pt x="6597" y="4781"/>
                    </a:cubicBezTo>
                    <a:cubicBezTo>
                      <a:pt x="6368" y="5100"/>
                      <a:pt x="6026" y="5351"/>
                      <a:pt x="5638" y="5488"/>
                    </a:cubicBezTo>
                    <a:cubicBezTo>
                      <a:pt x="5458" y="5552"/>
                      <a:pt x="5273" y="5586"/>
                      <a:pt x="5090" y="5586"/>
                    </a:cubicBezTo>
                    <a:cubicBezTo>
                      <a:pt x="4878" y="5586"/>
                      <a:pt x="4670" y="5541"/>
                      <a:pt x="4474" y="5443"/>
                    </a:cubicBezTo>
                    <a:cubicBezTo>
                      <a:pt x="4086" y="5283"/>
                      <a:pt x="3812" y="4986"/>
                      <a:pt x="3584" y="4644"/>
                    </a:cubicBezTo>
                    <a:cubicBezTo>
                      <a:pt x="3355" y="4301"/>
                      <a:pt x="3196" y="3913"/>
                      <a:pt x="3082" y="3525"/>
                    </a:cubicBezTo>
                    <a:cubicBezTo>
                      <a:pt x="3059" y="3480"/>
                      <a:pt x="3013" y="3457"/>
                      <a:pt x="2967" y="3457"/>
                    </a:cubicBezTo>
                    <a:cubicBezTo>
                      <a:pt x="2922" y="3457"/>
                      <a:pt x="2899" y="3503"/>
                      <a:pt x="2899" y="3571"/>
                    </a:cubicBezTo>
                    <a:cubicBezTo>
                      <a:pt x="2899" y="3571"/>
                      <a:pt x="2899" y="3571"/>
                      <a:pt x="2899" y="3571"/>
                    </a:cubicBezTo>
                    <a:lnTo>
                      <a:pt x="2899" y="3571"/>
                    </a:lnTo>
                    <a:cubicBezTo>
                      <a:pt x="2945" y="3845"/>
                      <a:pt x="2990" y="4119"/>
                      <a:pt x="2967" y="4393"/>
                    </a:cubicBezTo>
                    <a:cubicBezTo>
                      <a:pt x="2967" y="4667"/>
                      <a:pt x="2876" y="4941"/>
                      <a:pt x="2694" y="5146"/>
                    </a:cubicBezTo>
                    <a:cubicBezTo>
                      <a:pt x="2558" y="5301"/>
                      <a:pt x="2339" y="5407"/>
                      <a:pt x="2122" y="5407"/>
                    </a:cubicBezTo>
                    <a:cubicBezTo>
                      <a:pt x="2084" y="5407"/>
                      <a:pt x="2046" y="5404"/>
                      <a:pt x="2009" y="5397"/>
                    </a:cubicBezTo>
                    <a:cubicBezTo>
                      <a:pt x="1735" y="5351"/>
                      <a:pt x="1507" y="5192"/>
                      <a:pt x="1301" y="4986"/>
                    </a:cubicBezTo>
                    <a:cubicBezTo>
                      <a:pt x="913" y="4598"/>
                      <a:pt x="639" y="4096"/>
                      <a:pt x="434" y="3571"/>
                    </a:cubicBezTo>
                    <a:cubicBezTo>
                      <a:pt x="228" y="3046"/>
                      <a:pt x="114" y="2475"/>
                      <a:pt x="91" y="1905"/>
                    </a:cubicBezTo>
                    <a:cubicBezTo>
                      <a:pt x="91" y="1882"/>
                      <a:pt x="69" y="1859"/>
                      <a:pt x="46" y="1859"/>
                    </a:cubicBezTo>
                    <a:cubicBezTo>
                      <a:pt x="23" y="1859"/>
                      <a:pt x="0" y="1882"/>
                      <a:pt x="0" y="1905"/>
                    </a:cubicBezTo>
                    <a:cubicBezTo>
                      <a:pt x="0" y="2498"/>
                      <a:pt x="114" y="3069"/>
                      <a:pt x="297" y="3617"/>
                    </a:cubicBezTo>
                    <a:cubicBezTo>
                      <a:pt x="525" y="4164"/>
                      <a:pt x="799" y="4667"/>
                      <a:pt x="1210" y="5100"/>
                    </a:cubicBezTo>
                    <a:cubicBezTo>
                      <a:pt x="1415" y="5306"/>
                      <a:pt x="1666" y="5488"/>
                      <a:pt x="1986" y="5557"/>
                    </a:cubicBezTo>
                    <a:cubicBezTo>
                      <a:pt x="2038" y="5569"/>
                      <a:pt x="2091" y="5574"/>
                      <a:pt x="2145" y="5574"/>
                    </a:cubicBezTo>
                    <a:cubicBezTo>
                      <a:pt x="2398" y="5574"/>
                      <a:pt x="2661" y="5448"/>
                      <a:pt x="2830" y="5260"/>
                    </a:cubicBezTo>
                    <a:cubicBezTo>
                      <a:pt x="3036" y="5009"/>
                      <a:pt x="3127" y="4712"/>
                      <a:pt x="3150" y="4416"/>
                    </a:cubicBezTo>
                    <a:cubicBezTo>
                      <a:pt x="3153" y="4372"/>
                      <a:pt x="3155" y="4328"/>
                      <a:pt x="3156" y="4284"/>
                    </a:cubicBezTo>
                    <a:lnTo>
                      <a:pt x="3156" y="4284"/>
                    </a:lnTo>
                    <a:cubicBezTo>
                      <a:pt x="3232" y="4448"/>
                      <a:pt x="3320" y="4607"/>
                      <a:pt x="3424" y="4758"/>
                    </a:cubicBezTo>
                    <a:cubicBezTo>
                      <a:pt x="3675" y="5100"/>
                      <a:pt x="3995" y="5443"/>
                      <a:pt x="4405" y="5602"/>
                    </a:cubicBezTo>
                    <a:cubicBezTo>
                      <a:pt x="4619" y="5703"/>
                      <a:pt x="4860" y="5755"/>
                      <a:pt x="5102" y="5755"/>
                    </a:cubicBezTo>
                    <a:cubicBezTo>
                      <a:pt x="5300" y="5755"/>
                      <a:pt x="5499" y="5720"/>
                      <a:pt x="5684" y="5648"/>
                    </a:cubicBezTo>
                    <a:cubicBezTo>
                      <a:pt x="6117" y="5488"/>
                      <a:pt x="6460" y="5214"/>
                      <a:pt x="6734" y="4872"/>
                    </a:cubicBezTo>
                    <a:cubicBezTo>
                      <a:pt x="7259" y="4164"/>
                      <a:pt x="7327" y="3229"/>
                      <a:pt x="7167" y="2384"/>
                    </a:cubicBezTo>
                    <a:cubicBezTo>
                      <a:pt x="7008" y="1540"/>
                      <a:pt x="6619" y="786"/>
                      <a:pt x="6254" y="33"/>
                    </a:cubicBezTo>
                    <a:cubicBezTo>
                      <a:pt x="6238" y="17"/>
                      <a:pt x="6222" y="1"/>
                      <a:pt x="6206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692;p59"/>
              <p:cNvSpPr/>
              <p:nvPr/>
            </p:nvSpPr>
            <p:spPr>
              <a:xfrm>
                <a:off x="7530832" y="2273656"/>
                <a:ext cx="143494" cy="8993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4106" extrusionOk="0">
                    <a:moveTo>
                      <a:pt x="46" y="1"/>
                    </a:moveTo>
                    <a:cubicBezTo>
                      <a:pt x="23" y="1"/>
                      <a:pt x="0" y="23"/>
                      <a:pt x="0" y="46"/>
                    </a:cubicBezTo>
                    <a:cubicBezTo>
                      <a:pt x="0" y="1096"/>
                      <a:pt x="365" y="2169"/>
                      <a:pt x="1027" y="3014"/>
                    </a:cubicBezTo>
                    <a:cubicBezTo>
                      <a:pt x="1347" y="3424"/>
                      <a:pt x="1803" y="3812"/>
                      <a:pt x="2397" y="3835"/>
                    </a:cubicBezTo>
                    <a:cubicBezTo>
                      <a:pt x="2694" y="3835"/>
                      <a:pt x="2967" y="3721"/>
                      <a:pt x="3173" y="3539"/>
                    </a:cubicBezTo>
                    <a:cubicBezTo>
                      <a:pt x="3273" y="3458"/>
                      <a:pt x="3356" y="3356"/>
                      <a:pt x="3413" y="3241"/>
                    </a:cubicBezTo>
                    <a:lnTo>
                      <a:pt x="3413" y="3241"/>
                    </a:lnTo>
                    <a:cubicBezTo>
                      <a:pt x="3473" y="3375"/>
                      <a:pt x="3555" y="3499"/>
                      <a:pt x="3652" y="3607"/>
                    </a:cubicBezTo>
                    <a:cubicBezTo>
                      <a:pt x="3858" y="3835"/>
                      <a:pt x="4132" y="3995"/>
                      <a:pt x="4428" y="4064"/>
                    </a:cubicBezTo>
                    <a:cubicBezTo>
                      <a:pt x="4534" y="4092"/>
                      <a:pt x="4641" y="4105"/>
                      <a:pt x="4748" y="4105"/>
                    </a:cubicBezTo>
                    <a:cubicBezTo>
                      <a:pt x="5241" y="4105"/>
                      <a:pt x="5726" y="3823"/>
                      <a:pt x="6026" y="3447"/>
                    </a:cubicBezTo>
                    <a:cubicBezTo>
                      <a:pt x="6391" y="2968"/>
                      <a:pt x="6551" y="2352"/>
                      <a:pt x="6483" y="1758"/>
                    </a:cubicBezTo>
                    <a:cubicBezTo>
                      <a:pt x="6391" y="1188"/>
                      <a:pt x="6140" y="640"/>
                      <a:pt x="5798" y="160"/>
                    </a:cubicBezTo>
                    <a:cubicBezTo>
                      <a:pt x="5798" y="149"/>
                      <a:pt x="5786" y="143"/>
                      <a:pt x="5775" y="143"/>
                    </a:cubicBezTo>
                    <a:cubicBezTo>
                      <a:pt x="5764" y="143"/>
                      <a:pt x="5752" y="149"/>
                      <a:pt x="5752" y="160"/>
                    </a:cubicBezTo>
                    <a:cubicBezTo>
                      <a:pt x="5729" y="160"/>
                      <a:pt x="5729" y="183"/>
                      <a:pt x="5729" y="206"/>
                    </a:cubicBezTo>
                    <a:cubicBezTo>
                      <a:pt x="6049" y="685"/>
                      <a:pt x="6277" y="1210"/>
                      <a:pt x="6346" y="1781"/>
                    </a:cubicBezTo>
                    <a:cubicBezTo>
                      <a:pt x="6414" y="2329"/>
                      <a:pt x="6254" y="2922"/>
                      <a:pt x="5912" y="3356"/>
                    </a:cubicBezTo>
                    <a:cubicBezTo>
                      <a:pt x="5630" y="3694"/>
                      <a:pt x="5194" y="3939"/>
                      <a:pt x="4756" y="3939"/>
                    </a:cubicBezTo>
                    <a:cubicBezTo>
                      <a:pt x="4661" y="3939"/>
                      <a:pt x="4567" y="3928"/>
                      <a:pt x="4474" y="3904"/>
                    </a:cubicBezTo>
                    <a:cubicBezTo>
                      <a:pt x="4001" y="3780"/>
                      <a:pt x="3565" y="3397"/>
                      <a:pt x="3500" y="2922"/>
                    </a:cubicBezTo>
                    <a:lnTo>
                      <a:pt x="3500" y="2922"/>
                    </a:lnTo>
                    <a:cubicBezTo>
                      <a:pt x="3503" y="2869"/>
                      <a:pt x="3501" y="2816"/>
                      <a:pt x="3492" y="2763"/>
                    </a:cubicBezTo>
                    <a:lnTo>
                      <a:pt x="3492" y="2763"/>
                    </a:lnTo>
                    <a:cubicBezTo>
                      <a:pt x="3492" y="2763"/>
                      <a:pt x="3492" y="2763"/>
                      <a:pt x="3492" y="2763"/>
                    </a:cubicBezTo>
                    <a:cubicBezTo>
                      <a:pt x="3470" y="2717"/>
                      <a:pt x="3447" y="2671"/>
                      <a:pt x="3401" y="2671"/>
                    </a:cubicBezTo>
                    <a:cubicBezTo>
                      <a:pt x="3355" y="2671"/>
                      <a:pt x="3310" y="2717"/>
                      <a:pt x="3310" y="2763"/>
                    </a:cubicBezTo>
                    <a:cubicBezTo>
                      <a:pt x="3310" y="2770"/>
                      <a:pt x="3310" y="2778"/>
                      <a:pt x="3310" y="2785"/>
                    </a:cubicBezTo>
                    <a:lnTo>
                      <a:pt x="3310" y="2785"/>
                    </a:lnTo>
                    <a:lnTo>
                      <a:pt x="3310" y="2785"/>
                    </a:lnTo>
                    <a:cubicBezTo>
                      <a:pt x="3310" y="2786"/>
                      <a:pt x="3310" y="2787"/>
                      <a:pt x="3310" y="2787"/>
                    </a:cubicBezTo>
                    <a:lnTo>
                      <a:pt x="3310" y="2787"/>
                    </a:lnTo>
                    <a:cubicBezTo>
                      <a:pt x="3311" y="2818"/>
                      <a:pt x="3313" y="2848"/>
                      <a:pt x="3316" y="2878"/>
                    </a:cubicBezTo>
                    <a:lnTo>
                      <a:pt x="3316" y="2878"/>
                    </a:lnTo>
                    <a:cubicBezTo>
                      <a:pt x="3310" y="3314"/>
                      <a:pt x="2823" y="3653"/>
                      <a:pt x="2397" y="3653"/>
                    </a:cubicBezTo>
                    <a:cubicBezTo>
                      <a:pt x="1917" y="3630"/>
                      <a:pt x="1484" y="3287"/>
                      <a:pt x="1164" y="2899"/>
                    </a:cubicBezTo>
                    <a:cubicBezTo>
                      <a:pt x="502" y="2101"/>
                      <a:pt x="137" y="1073"/>
                      <a:pt x="91" y="46"/>
                    </a:cubicBezTo>
                    <a:cubicBezTo>
                      <a:pt x="91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693;p59"/>
              <p:cNvSpPr/>
              <p:nvPr/>
            </p:nvSpPr>
            <p:spPr>
              <a:xfrm>
                <a:off x="6913450" y="2377646"/>
                <a:ext cx="197983" cy="208486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9519" extrusionOk="0">
                    <a:moveTo>
                      <a:pt x="8538" y="0"/>
                    </a:moveTo>
                    <a:cubicBezTo>
                      <a:pt x="8515" y="0"/>
                      <a:pt x="8492" y="23"/>
                      <a:pt x="8492" y="46"/>
                    </a:cubicBezTo>
                    <a:cubicBezTo>
                      <a:pt x="8675" y="1050"/>
                      <a:pt x="8857" y="2077"/>
                      <a:pt x="8857" y="3105"/>
                    </a:cubicBezTo>
                    <a:cubicBezTo>
                      <a:pt x="8880" y="4132"/>
                      <a:pt x="8743" y="5159"/>
                      <a:pt x="8332" y="6095"/>
                    </a:cubicBezTo>
                    <a:cubicBezTo>
                      <a:pt x="8150" y="6574"/>
                      <a:pt x="7876" y="7008"/>
                      <a:pt x="7556" y="7396"/>
                    </a:cubicBezTo>
                    <a:cubicBezTo>
                      <a:pt x="7214" y="7784"/>
                      <a:pt x="6803" y="8103"/>
                      <a:pt x="6346" y="8240"/>
                    </a:cubicBezTo>
                    <a:cubicBezTo>
                      <a:pt x="6160" y="8302"/>
                      <a:pt x="5963" y="8333"/>
                      <a:pt x="5769" y="8333"/>
                    </a:cubicBezTo>
                    <a:cubicBezTo>
                      <a:pt x="5465" y="8333"/>
                      <a:pt x="5168" y="8257"/>
                      <a:pt x="4931" y="8103"/>
                    </a:cubicBezTo>
                    <a:cubicBezTo>
                      <a:pt x="4520" y="7829"/>
                      <a:pt x="4269" y="7327"/>
                      <a:pt x="4361" y="6871"/>
                    </a:cubicBezTo>
                    <a:lnTo>
                      <a:pt x="4361" y="6871"/>
                    </a:lnTo>
                    <a:cubicBezTo>
                      <a:pt x="4361" y="6871"/>
                      <a:pt x="4361" y="6871"/>
                      <a:pt x="4361" y="6871"/>
                    </a:cubicBezTo>
                    <a:cubicBezTo>
                      <a:pt x="4383" y="6802"/>
                      <a:pt x="4338" y="6757"/>
                      <a:pt x="4292" y="6757"/>
                    </a:cubicBezTo>
                    <a:cubicBezTo>
                      <a:pt x="4284" y="6752"/>
                      <a:pt x="4275" y="6751"/>
                      <a:pt x="4267" y="6751"/>
                    </a:cubicBezTo>
                    <a:cubicBezTo>
                      <a:pt x="4231" y="6751"/>
                      <a:pt x="4201" y="6788"/>
                      <a:pt x="4201" y="6825"/>
                    </a:cubicBezTo>
                    <a:cubicBezTo>
                      <a:pt x="4201" y="6825"/>
                      <a:pt x="4201" y="6825"/>
                      <a:pt x="4201" y="6825"/>
                    </a:cubicBezTo>
                    <a:lnTo>
                      <a:pt x="4201" y="6825"/>
                    </a:lnTo>
                    <a:cubicBezTo>
                      <a:pt x="4195" y="6849"/>
                      <a:pt x="4190" y="6873"/>
                      <a:pt x="4185" y="6896"/>
                    </a:cubicBezTo>
                    <a:lnTo>
                      <a:pt x="4185" y="6896"/>
                    </a:lnTo>
                    <a:cubicBezTo>
                      <a:pt x="4069" y="7420"/>
                      <a:pt x="3867" y="7940"/>
                      <a:pt x="3562" y="8354"/>
                    </a:cubicBezTo>
                    <a:cubicBezTo>
                      <a:pt x="3242" y="8811"/>
                      <a:pt x="2786" y="9176"/>
                      <a:pt x="2238" y="9313"/>
                    </a:cubicBezTo>
                    <a:cubicBezTo>
                      <a:pt x="2087" y="9352"/>
                      <a:pt x="1928" y="9373"/>
                      <a:pt x="1770" y="9373"/>
                    </a:cubicBezTo>
                    <a:cubicBezTo>
                      <a:pt x="1377" y="9373"/>
                      <a:pt x="985" y="9247"/>
                      <a:pt x="708" y="8971"/>
                    </a:cubicBezTo>
                    <a:cubicBezTo>
                      <a:pt x="320" y="8583"/>
                      <a:pt x="115" y="7966"/>
                      <a:pt x="366" y="7464"/>
                    </a:cubicBezTo>
                    <a:cubicBezTo>
                      <a:pt x="366" y="7441"/>
                      <a:pt x="366" y="7419"/>
                      <a:pt x="343" y="7396"/>
                    </a:cubicBezTo>
                    <a:cubicBezTo>
                      <a:pt x="320" y="7396"/>
                      <a:pt x="298" y="7396"/>
                      <a:pt x="275" y="7419"/>
                    </a:cubicBezTo>
                    <a:cubicBezTo>
                      <a:pt x="1" y="7966"/>
                      <a:pt x="206" y="8651"/>
                      <a:pt x="617" y="9062"/>
                    </a:cubicBezTo>
                    <a:cubicBezTo>
                      <a:pt x="911" y="9372"/>
                      <a:pt x="1345" y="9519"/>
                      <a:pt x="1777" y="9519"/>
                    </a:cubicBezTo>
                    <a:cubicBezTo>
                      <a:pt x="1949" y="9519"/>
                      <a:pt x="2121" y="9495"/>
                      <a:pt x="2283" y="9450"/>
                    </a:cubicBezTo>
                    <a:cubicBezTo>
                      <a:pt x="2854" y="9313"/>
                      <a:pt x="3356" y="8948"/>
                      <a:pt x="3699" y="8468"/>
                    </a:cubicBezTo>
                    <a:cubicBezTo>
                      <a:pt x="3926" y="8150"/>
                      <a:pt x="4093" y="7792"/>
                      <a:pt x="4213" y="7427"/>
                    </a:cubicBezTo>
                    <a:lnTo>
                      <a:pt x="4213" y="7427"/>
                    </a:lnTo>
                    <a:cubicBezTo>
                      <a:pt x="4305" y="7760"/>
                      <a:pt x="4529" y="8061"/>
                      <a:pt x="4817" y="8263"/>
                    </a:cubicBezTo>
                    <a:cubicBezTo>
                      <a:pt x="5106" y="8442"/>
                      <a:pt x="5436" y="8521"/>
                      <a:pt x="5762" y="8521"/>
                    </a:cubicBezTo>
                    <a:cubicBezTo>
                      <a:pt x="5978" y="8521"/>
                      <a:pt x="6192" y="8486"/>
                      <a:pt x="6392" y="8423"/>
                    </a:cubicBezTo>
                    <a:cubicBezTo>
                      <a:pt x="6917" y="8240"/>
                      <a:pt x="7328" y="7898"/>
                      <a:pt x="7670" y="7510"/>
                    </a:cubicBezTo>
                    <a:cubicBezTo>
                      <a:pt x="8013" y="7099"/>
                      <a:pt x="8286" y="6642"/>
                      <a:pt x="8492" y="6163"/>
                    </a:cubicBezTo>
                    <a:cubicBezTo>
                      <a:pt x="8903" y="5204"/>
                      <a:pt x="9040" y="4132"/>
                      <a:pt x="8994" y="3105"/>
                    </a:cubicBezTo>
                    <a:cubicBezTo>
                      <a:pt x="8971" y="2055"/>
                      <a:pt x="8789" y="1050"/>
                      <a:pt x="8583" y="23"/>
                    </a:cubicBezTo>
                    <a:cubicBezTo>
                      <a:pt x="8583" y="0"/>
                      <a:pt x="8560" y="0"/>
                      <a:pt x="8538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694;p59"/>
              <p:cNvSpPr/>
              <p:nvPr/>
            </p:nvSpPr>
            <p:spPr>
              <a:xfrm>
                <a:off x="7686284" y="3005337"/>
                <a:ext cx="12501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4487" extrusionOk="0">
                    <a:moveTo>
                      <a:pt x="735" y="0"/>
                    </a:moveTo>
                    <a:cubicBezTo>
                      <a:pt x="720" y="0"/>
                      <a:pt x="708" y="17"/>
                      <a:pt x="708" y="33"/>
                    </a:cubicBezTo>
                    <a:cubicBezTo>
                      <a:pt x="457" y="512"/>
                      <a:pt x="183" y="1014"/>
                      <a:pt x="92" y="1585"/>
                    </a:cubicBezTo>
                    <a:cubicBezTo>
                      <a:pt x="1" y="2155"/>
                      <a:pt x="183" y="2772"/>
                      <a:pt x="617" y="3160"/>
                    </a:cubicBezTo>
                    <a:cubicBezTo>
                      <a:pt x="829" y="3350"/>
                      <a:pt x="1099" y="3482"/>
                      <a:pt x="1374" y="3482"/>
                    </a:cubicBezTo>
                    <a:cubicBezTo>
                      <a:pt x="1396" y="3482"/>
                      <a:pt x="1417" y="3481"/>
                      <a:pt x="1439" y="3479"/>
                    </a:cubicBezTo>
                    <a:cubicBezTo>
                      <a:pt x="1736" y="3456"/>
                      <a:pt x="2009" y="3320"/>
                      <a:pt x="2215" y="3114"/>
                    </a:cubicBezTo>
                    <a:cubicBezTo>
                      <a:pt x="2378" y="2951"/>
                      <a:pt x="2496" y="2762"/>
                      <a:pt x="2581" y="2561"/>
                    </a:cubicBezTo>
                    <a:lnTo>
                      <a:pt x="2581" y="2561"/>
                    </a:lnTo>
                    <a:cubicBezTo>
                      <a:pt x="2604" y="2914"/>
                      <a:pt x="2673" y="3265"/>
                      <a:pt x="2831" y="3593"/>
                    </a:cubicBezTo>
                    <a:cubicBezTo>
                      <a:pt x="3014" y="3913"/>
                      <a:pt x="3265" y="4187"/>
                      <a:pt x="3607" y="4369"/>
                    </a:cubicBezTo>
                    <a:cubicBezTo>
                      <a:pt x="3762" y="4447"/>
                      <a:pt x="3937" y="4487"/>
                      <a:pt x="4117" y="4487"/>
                    </a:cubicBezTo>
                    <a:cubicBezTo>
                      <a:pt x="4308" y="4487"/>
                      <a:pt x="4503" y="4441"/>
                      <a:pt x="4680" y="4347"/>
                    </a:cubicBezTo>
                    <a:cubicBezTo>
                      <a:pt x="5342" y="4027"/>
                      <a:pt x="5707" y="3274"/>
                      <a:pt x="5662" y="2566"/>
                    </a:cubicBezTo>
                    <a:cubicBezTo>
                      <a:pt x="5616" y="1836"/>
                      <a:pt x="5319" y="1174"/>
                      <a:pt x="5022" y="558"/>
                    </a:cubicBezTo>
                    <a:cubicBezTo>
                      <a:pt x="5022" y="535"/>
                      <a:pt x="5000" y="535"/>
                      <a:pt x="4977" y="535"/>
                    </a:cubicBezTo>
                    <a:cubicBezTo>
                      <a:pt x="4954" y="535"/>
                      <a:pt x="4931" y="580"/>
                      <a:pt x="4954" y="603"/>
                    </a:cubicBezTo>
                    <a:cubicBezTo>
                      <a:pt x="5228" y="1220"/>
                      <a:pt x="5502" y="1882"/>
                      <a:pt x="5525" y="2566"/>
                    </a:cubicBezTo>
                    <a:cubicBezTo>
                      <a:pt x="5547" y="3228"/>
                      <a:pt x="5205" y="3936"/>
                      <a:pt x="4612" y="4210"/>
                    </a:cubicBezTo>
                    <a:cubicBezTo>
                      <a:pt x="4463" y="4290"/>
                      <a:pt x="4298" y="4330"/>
                      <a:pt x="4135" y="4330"/>
                    </a:cubicBezTo>
                    <a:cubicBezTo>
                      <a:pt x="3972" y="4330"/>
                      <a:pt x="3813" y="4290"/>
                      <a:pt x="3676" y="4210"/>
                    </a:cubicBezTo>
                    <a:cubicBezTo>
                      <a:pt x="3379" y="4073"/>
                      <a:pt x="3151" y="3799"/>
                      <a:pt x="2991" y="3525"/>
                    </a:cubicBezTo>
                    <a:cubicBezTo>
                      <a:pt x="2725" y="2973"/>
                      <a:pt x="2734" y="2348"/>
                      <a:pt x="2772" y="1732"/>
                    </a:cubicBezTo>
                    <a:lnTo>
                      <a:pt x="2772" y="1732"/>
                    </a:lnTo>
                    <a:cubicBezTo>
                      <a:pt x="2778" y="1659"/>
                      <a:pt x="2783" y="1587"/>
                      <a:pt x="2786" y="1516"/>
                    </a:cubicBezTo>
                    <a:lnTo>
                      <a:pt x="2786" y="1516"/>
                    </a:lnTo>
                    <a:cubicBezTo>
                      <a:pt x="2786" y="1516"/>
                      <a:pt x="2786" y="1516"/>
                      <a:pt x="2786" y="1516"/>
                    </a:cubicBezTo>
                    <a:cubicBezTo>
                      <a:pt x="2786" y="1471"/>
                      <a:pt x="2763" y="1425"/>
                      <a:pt x="2694" y="1402"/>
                    </a:cubicBezTo>
                    <a:cubicBezTo>
                      <a:pt x="2649" y="1402"/>
                      <a:pt x="2603" y="1448"/>
                      <a:pt x="2603" y="1493"/>
                    </a:cubicBezTo>
                    <a:cubicBezTo>
                      <a:pt x="2603" y="1493"/>
                      <a:pt x="2603" y="1493"/>
                      <a:pt x="2603" y="1493"/>
                    </a:cubicBezTo>
                    <a:lnTo>
                      <a:pt x="2603" y="1493"/>
                    </a:lnTo>
                    <a:cubicBezTo>
                      <a:pt x="2598" y="1563"/>
                      <a:pt x="2594" y="1633"/>
                      <a:pt x="2589" y="1703"/>
                    </a:cubicBezTo>
                    <a:lnTo>
                      <a:pt x="2589" y="1703"/>
                    </a:lnTo>
                    <a:cubicBezTo>
                      <a:pt x="2547" y="2183"/>
                      <a:pt x="2420" y="2658"/>
                      <a:pt x="2101" y="2977"/>
                    </a:cubicBezTo>
                    <a:cubicBezTo>
                      <a:pt x="1918" y="3160"/>
                      <a:pt x="1690" y="3297"/>
                      <a:pt x="1416" y="3297"/>
                    </a:cubicBezTo>
                    <a:cubicBezTo>
                      <a:pt x="1394" y="3299"/>
                      <a:pt x="1373" y="3300"/>
                      <a:pt x="1351" y="3300"/>
                    </a:cubicBezTo>
                    <a:cubicBezTo>
                      <a:pt x="1122" y="3300"/>
                      <a:pt x="898" y="3192"/>
                      <a:pt x="731" y="3046"/>
                    </a:cubicBezTo>
                    <a:cubicBezTo>
                      <a:pt x="320" y="2703"/>
                      <a:pt x="161" y="2133"/>
                      <a:pt x="229" y="1608"/>
                    </a:cubicBezTo>
                    <a:cubicBezTo>
                      <a:pt x="298" y="1060"/>
                      <a:pt x="549" y="558"/>
                      <a:pt x="777" y="55"/>
                    </a:cubicBezTo>
                    <a:cubicBezTo>
                      <a:pt x="800" y="33"/>
                      <a:pt x="777" y="10"/>
                      <a:pt x="754" y="10"/>
                    </a:cubicBezTo>
                    <a:cubicBezTo>
                      <a:pt x="747" y="3"/>
                      <a:pt x="741" y="0"/>
                      <a:pt x="735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695;p59"/>
              <p:cNvSpPr/>
              <p:nvPr/>
            </p:nvSpPr>
            <p:spPr>
              <a:xfrm>
                <a:off x="7839764" y="2920051"/>
                <a:ext cx="65001" cy="11308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163" extrusionOk="0">
                    <a:moveTo>
                      <a:pt x="69" y="1"/>
                    </a:moveTo>
                    <a:cubicBezTo>
                      <a:pt x="46" y="1"/>
                      <a:pt x="23" y="1"/>
                      <a:pt x="0" y="24"/>
                    </a:cubicBezTo>
                    <a:cubicBezTo>
                      <a:pt x="0" y="46"/>
                      <a:pt x="0" y="69"/>
                      <a:pt x="23" y="92"/>
                    </a:cubicBezTo>
                    <a:cubicBezTo>
                      <a:pt x="457" y="229"/>
                      <a:pt x="890" y="389"/>
                      <a:pt x="1278" y="594"/>
                    </a:cubicBezTo>
                    <a:cubicBezTo>
                      <a:pt x="1666" y="800"/>
                      <a:pt x="2032" y="1051"/>
                      <a:pt x="2328" y="1393"/>
                    </a:cubicBezTo>
                    <a:cubicBezTo>
                      <a:pt x="2602" y="1713"/>
                      <a:pt x="2785" y="2169"/>
                      <a:pt x="2648" y="2557"/>
                    </a:cubicBezTo>
                    <a:cubicBezTo>
                      <a:pt x="2573" y="2795"/>
                      <a:pt x="2305" y="2975"/>
                      <a:pt x="2051" y="2996"/>
                    </a:cubicBezTo>
                    <a:lnTo>
                      <a:pt x="2051" y="2996"/>
                    </a:lnTo>
                    <a:cubicBezTo>
                      <a:pt x="1928" y="2921"/>
                      <a:pt x="1791" y="2871"/>
                      <a:pt x="1644" y="2854"/>
                    </a:cubicBezTo>
                    <a:cubicBezTo>
                      <a:pt x="1621" y="2854"/>
                      <a:pt x="1598" y="2854"/>
                      <a:pt x="1575" y="2877"/>
                    </a:cubicBezTo>
                    <a:cubicBezTo>
                      <a:pt x="1529" y="2922"/>
                      <a:pt x="1529" y="2991"/>
                      <a:pt x="1575" y="3014"/>
                    </a:cubicBezTo>
                    <a:cubicBezTo>
                      <a:pt x="1680" y="3132"/>
                      <a:pt x="1831" y="3182"/>
                      <a:pt x="1984" y="3186"/>
                    </a:cubicBezTo>
                    <a:lnTo>
                      <a:pt x="1984" y="3186"/>
                    </a:lnTo>
                    <a:cubicBezTo>
                      <a:pt x="2132" y="3287"/>
                      <a:pt x="2260" y="3428"/>
                      <a:pt x="2351" y="3584"/>
                    </a:cubicBezTo>
                    <a:cubicBezTo>
                      <a:pt x="2511" y="3881"/>
                      <a:pt x="2534" y="4223"/>
                      <a:pt x="2397" y="4497"/>
                    </a:cubicBezTo>
                    <a:cubicBezTo>
                      <a:pt x="2223" y="4832"/>
                      <a:pt x="1830" y="5017"/>
                      <a:pt x="1443" y="5017"/>
                    </a:cubicBezTo>
                    <a:cubicBezTo>
                      <a:pt x="1168" y="5017"/>
                      <a:pt x="897" y="4924"/>
                      <a:pt x="708" y="4726"/>
                    </a:cubicBezTo>
                    <a:cubicBezTo>
                      <a:pt x="693" y="4726"/>
                      <a:pt x="677" y="4715"/>
                      <a:pt x="662" y="4715"/>
                    </a:cubicBezTo>
                    <a:cubicBezTo>
                      <a:pt x="655" y="4715"/>
                      <a:pt x="647" y="4718"/>
                      <a:pt x="639" y="4726"/>
                    </a:cubicBezTo>
                    <a:cubicBezTo>
                      <a:pt x="639" y="4748"/>
                      <a:pt x="616" y="4771"/>
                      <a:pt x="639" y="4794"/>
                    </a:cubicBezTo>
                    <a:cubicBezTo>
                      <a:pt x="870" y="5045"/>
                      <a:pt x="1215" y="5162"/>
                      <a:pt x="1535" y="5162"/>
                    </a:cubicBezTo>
                    <a:cubicBezTo>
                      <a:pt x="1564" y="5162"/>
                      <a:pt x="1592" y="5161"/>
                      <a:pt x="1621" y="5159"/>
                    </a:cubicBezTo>
                    <a:cubicBezTo>
                      <a:pt x="1986" y="5114"/>
                      <a:pt x="2351" y="4908"/>
                      <a:pt x="2534" y="4589"/>
                    </a:cubicBezTo>
                    <a:cubicBezTo>
                      <a:pt x="2716" y="4246"/>
                      <a:pt x="2671" y="3835"/>
                      <a:pt x="2511" y="3516"/>
                    </a:cubicBezTo>
                    <a:cubicBezTo>
                      <a:pt x="2447" y="3379"/>
                      <a:pt x="2358" y="3253"/>
                      <a:pt x="2248" y="3148"/>
                    </a:cubicBezTo>
                    <a:lnTo>
                      <a:pt x="2248" y="3148"/>
                    </a:lnTo>
                    <a:cubicBezTo>
                      <a:pt x="2268" y="3142"/>
                      <a:pt x="2287" y="3135"/>
                      <a:pt x="2306" y="3128"/>
                    </a:cubicBezTo>
                    <a:cubicBezTo>
                      <a:pt x="2534" y="3036"/>
                      <a:pt x="2716" y="2854"/>
                      <a:pt x="2808" y="2603"/>
                    </a:cubicBezTo>
                    <a:cubicBezTo>
                      <a:pt x="2967" y="2123"/>
                      <a:pt x="2739" y="1621"/>
                      <a:pt x="2443" y="1279"/>
                    </a:cubicBezTo>
                    <a:cubicBezTo>
                      <a:pt x="2146" y="937"/>
                      <a:pt x="1735" y="663"/>
                      <a:pt x="1324" y="480"/>
                    </a:cubicBezTo>
                    <a:cubicBezTo>
                      <a:pt x="913" y="275"/>
                      <a:pt x="480" y="138"/>
                      <a:pt x="69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696;p59"/>
              <p:cNvSpPr/>
              <p:nvPr/>
            </p:nvSpPr>
            <p:spPr>
              <a:xfrm>
                <a:off x="6844966" y="2988538"/>
                <a:ext cx="116512" cy="110102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5027" extrusionOk="0">
                    <a:moveTo>
                      <a:pt x="1530" y="1"/>
                    </a:moveTo>
                    <a:cubicBezTo>
                      <a:pt x="1119" y="343"/>
                      <a:pt x="708" y="663"/>
                      <a:pt x="412" y="1119"/>
                    </a:cubicBezTo>
                    <a:cubicBezTo>
                      <a:pt x="115" y="1576"/>
                      <a:pt x="1" y="2169"/>
                      <a:pt x="183" y="2694"/>
                    </a:cubicBezTo>
                    <a:cubicBezTo>
                      <a:pt x="275" y="2945"/>
                      <a:pt x="435" y="3196"/>
                      <a:pt x="686" y="3333"/>
                    </a:cubicBezTo>
                    <a:cubicBezTo>
                      <a:pt x="876" y="3454"/>
                      <a:pt x="1092" y="3510"/>
                      <a:pt x="1305" y="3510"/>
                    </a:cubicBezTo>
                    <a:cubicBezTo>
                      <a:pt x="1373" y="3510"/>
                      <a:pt x="1441" y="3504"/>
                      <a:pt x="1507" y="3493"/>
                    </a:cubicBezTo>
                    <a:cubicBezTo>
                      <a:pt x="1844" y="3437"/>
                      <a:pt x="2138" y="3286"/>
                      <a:pt x="2410" y="3098"/>
                    </a:cubicBezTo>
                    <a:lnTo>
                      <a:pt x="2410" y="3098"/>
                    </a:lnTo>
                    <a:cubicBezTo>
                      <a:pt x="2290" y="3409"/>
                      <a:pt x="2277" y="3765"/>
                      <a:pt x="2375" y="4087"/>
                    </a:cubicBezTo>
                    <a:cubicBezTo>
                      <a:pt x="2557" y="4634"/>
                      <a:pt x="3082" y="4977"/>
                      <a:pt x="3630" y="5022"/>
                    </a:cubicBezTo>
                    <a:cubicBezTo>
                      <a:pt x="3663" y="5025"/>
                      <a:pt x="3696" y="5026"/>
                      <a:pt x="3728" y="5026"/>
                    </a:cubicBezTo>
                    <a:cubicBezTo>
                      <a:pt x="4240" y="5026"/>
                      <a:pt x="4718" y="4697"/>
                      <a:pt x="4954" y="4246"/>
                    </a:cubicBezTo>
                    <a:cubicBezTo>
                      <a:pt x="5228" y="3790"/>
                      <a:pt x="5319" y="3242"/>
                      <a:pt x="5296" y="2717"/>
                    </a:cubicBezTo>
                    <a:cubicBezTo>
                      <a:pt x="5296" y="2694"/>
                      <a:pt x="5273" y="2671"/>
                      <a:pt x="5251" y="2671"/>
                    </a:cubicBezTo>
                    <a:cubicBezTo>
                      <a:pt x="5228" y="2671"/>
                      <a:pt x="5205" y="2694"/>
                      <a:pt x="5205" y="2717"/>
                    </a:cubicBezTo>
                    <a:cubicBezTo>
                      <a:pt x="5205" y="3242"/>
                      <a:pt x="5114" y="3744"/>
                      <a:pt x="4840" y="4178"/>
                    </a:cubicBezTo>
                    <a:cubicBezTo>
                      <a:pt x="4606" y="4582"/>
                      <a:pt x="4193" y="4867"/>
                      <a:pt x="3732" y="4867"/>
                    </a:cubicBezTo>
                    <a:cubicBezTo>
                      <a:pt x="3698" y="4867"/>
                      <a:pt x="3664" y="4866"/>
                      <a:pt x="3630" y="4863"/>
                    </a:cubicBezTo>
                    <a:cubicBezTo>
                      <a:pt x="3151" y="4840"/>
                      <a:pt x="2671" y="4497"/>
                      <a:pt x="2534" y="4041"/>
                    </a:cubicBezTo>
                    <a:cubicBezTo>
                      <a:pt x="2398" y="3584"/>
                      <a:pt x="2534" y="3037"/>
                      <a:pt x="2900" y="2717"/>
                    </a:cubicBezTo>
                    <a:cubicBezTo>
                      <a:pt x="2922" y="2694"/>
                      <a:pt x="2922" y="2626"/>
                      <a:pt x="2900" y="2580"/>
                    </a:cubicBezTo>
                    <a:cubicBezTo>
                      <a:pt x="2888" y="2569"/>
                      <a:pt x="2865" y="2563"/>
                      <a:pt x="2840" y="2563"/>
                    </a:cubicBezTo>
                    <a:cubicBezTo>
                      <a:pt x="2814" y="2563"/>
                      <a:pt x="2786" y="2569"/>
                      <a:pt x="2763" y="2580"/>
                    </a:cubicBezTo>
                    <a:cubicBezTo>
                      <a:pt x="2763" y="2580"/>
                      <a:pt x="2763" y="2580"/>
                      <a:pt x="2763" y="2580"/>
                    </a:cubicBezTo>
                    <a:lnTo>
                      <a:pt x="2763" y="2580"/>
                    </a:lnTo>
                    <a:cubicBezTo>
                      <a:pt x="2375" y="2900"/>
                      <a:pt x="1941" y="3219"/>
                      <a:pt x="1462" y="3310"/>
                    </a:cubicBezTo>
                    <a:cubicBezTo>
                      <a:pt x="1403" y="3322"/>
                      <a:pt x="1342" y="3328"/>
                      <a:pt x="1281" y="3328"/>
                    </a:cubicBezTo>
                    <a:cubicBezTo>
                      <a:pt x="1107" y="3328"/>
                      <a:pt x="929" y="3281"/>
                      <a:pt x="777" y="3196"/>
                    </a:cubicBezTo>
                    <a:cubicBezTo>
                      <a:pt x="571" y="3082"/>
                      <a:pt x="435" y="2854"/>
                      <a:pt x="343" y="2626"/>
                    </a:cubicBezTo>
                    <a:cubicBezTo>
                      <a:pt x="183" y="2169"/>
                      <a:pt x="275" y="1621"/>
                      <a:pt x="549" y="1211"/>
                    </a:cubicBezTo>
                    <a:cubicBezTo>
                      <a:pt x="800" y="777"/>
                      <a:pt x="1188" y="412"/>
                      <a:pt x="1576" y="69"/>
                    </a:cubicBezTo>
                    <a:cubicBezTo>
                      <a:pt x="1599" y="69"/>
                      <a:pt x="1599" y="24"/>
                      <a:pt x="1599" y="24"/>
                    </a:cubicBezTo>
                    <a:cubicBezTo>
                      <a:pt x="1576" y="1"/>
                      <a:pt x="1553" y="1"/>
                      <a:pt x="1530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697;p59"/>
              <p:cNvSpPr/>
              <p:nvPr/>
            </p:nvSpPr>
            <p:spPr>
              <a:xfrm>
                <a:off x="7011434" y="3057530"/>
                <a:ext cx="48510" cy="5291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416" extrusionOk="0">
                    <a:moveTo>
                      <a:pt x="1941" y="1"/>
                    </a:moveTo>
                    <a:cubicBezTo>
                      <a:pt x="1918" y="1"/>
                      <a:pt x="1918" y="23"/>
                      <a:pt x="1918" y="69"/>
                    </a:cubicBezTo>
                    <a:cubicBezTo>
                      <a:pt x="2009" y="412"/>
                      <a:pt x="2055" y="800"/>
                      <a:pt x="2009" y="1165"/>
                    </a:cubicBezTo>
                    <a:cubicBezTo>
                      <a:pt x="1941" y="1530"/>
                      <a:pt x="1758" y="1850"/>
                      <a:pt x="1461" y="2055"/>
                    </a:cubicBezTo>
                    <a:cubicBezTo>
                      <a:pt x="1294" y="2171"/>
                      <a:pt x="1098" y="2243"/>
                      <a:pt x="905" y="2243"/>
                    </a:cubicBezTo>
                    <a:cubicBezTo>
                      <a:pt x="756" y="2243"/>
                      <a:pt x="609" y="2200"/>
                      <a:pt x="480" y="2101"/>
                    </a:cubicBezTo>
                    <a:cubicBezTo>
                      <a:pt x="206" y="1918"/>
                      <a:pt x="46" y="1507"/>
                      <a:pt x="229" y="1188"/>
                    </a:cubicBezTo>
                    <a:cubicBezTo>
                      <a:pt x="229" y="1165"/>
                      <a:pt x="229" y="1142"/>
                      <a:pt x="206" y="1119"/>
                    </a:cubicBezTo>
                    <a:cubicBezTo>
                      <a:pt x="183" y="1119"/>
                      <a:pt x="160" y="1119"/>
                      <a:pt x="160" y="1142"/>
                    </a:cubicBezTo>
                    <a:cubicBezTo>
                      <a:pt x="23" y="1302"/>
                      <a:pt x="1" y="1530"/>
                      <a:pt x="46" y="1735"/>
                    </a:cubicBezTo>
                    <a:cubicBezTo>
                      <a:pt x="92" y="1941"/>
                      <a:pt x="229" y="2123"/>
                      <a:pt x="389" y="2238"/>
                    </a:cubicBezTo>
                    <a:cubicBezTo>
                      <a:pt x="545" y="2362"/>
                      <a:pt x="734" y="2416"/>
                      <a:pt x="923" y="2416"/>
                    </a:cubicBezTo>
                    <a:cubicBezTo>
                      <a:pt x="1150" y="2416"/>
                      <a:pt x="1379" y="2339"/>
                      <a:pt x="1553" y="2215"/>
                    </a:cubicBezTo>
                    <a:cubicBezTo>
                      <a:pt x="1895" y="1986"/>
                      <a:pt x="2123" y="1576"/>
                      <a:pt x="2146" y="1188"/>
                    </a:cubicBezTo>
                    <a:cubicBezTo>
                      <a:pt x="2215" y="800"/>
                      <a:pt x="2123" y="389"/>
                      <a:pt x="2009" y="23"/>
                    </a:cubicBezTo>
                    <a:cubicBezTo>
                      <a:pt x="1986" y="1"/>
                      <a:pt x="1964" y="1"/>
                      <a:pt x="1941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" name="Google Shape;4699;p59"/>
          <p:cNvGrpSpPr/>
          <p:nvPr/>
        </p:nvGrpSpPr>
        <p:grpSpPr>
          <a:xfrm>
            <a:off x="187786" y="108629"/>
            <a:ext cx="1812574" cy="1432992"/>
            <a:chOff x="736392" y="3359145"/>
            <a:chExt cx="1812574" cy="1432992"/>
          </a:xfrm>
        </p:grpSpPr>
        <p:grpSp>
          <p:nvGrpSpPr>
            <p:cNvPr id="233" name="Google Shape;4700;p59"/>
            <p:cNvGrpSpPr/>
            <p:nvPr/>
          </p:nvGrpSpPr>
          <p:grpSpPr>
            <a:xfrm rot="-900009">
              <a:off x="902138" y="3616297"/>
              <a:ext cx="1544658" cy="992860"/>
              <a:chOff x="10815989" y="4086867"/>
              <a:chExt cx="1555002" cy="999509"/>
            </a:xfrm>
          </p:grpSpPr>
          <p:sp>
            <p:nvSpPr>
              <p:cNvPr id="259" name="Google Shape;4701;p59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702;p59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703;p59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704;p59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705;p59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706;p59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707;p59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708;p59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709;p59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710;p59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711;p59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712;p59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713;p59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714;p59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715;p59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716;p59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717;p59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718;p59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719;p59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720;p59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721;p59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722;p59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723;p59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4724;p59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4725;p59"/>
            <p:cNvGrpSpPr/>
            <p:nvPr/>
          </p:nvGrpSpPr>
          <p:grpSpPr>
            <a:xfrm rot="-900009">
              <a:off x="838562" y="3542124"/>
              <a:ext cx="1544658" cy="992860"/>
              <a:chOff x="10815989" y="4086867"/>
              <a:chExt cx="1555002" cy="999509"/>
            </a:xfrm>
          </p:grpSpPr>
          <p:sp>
            <p:nvSpPr>
              <p:cNvPr id="235" name="Google Shape;4726;p59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727;p59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728;p59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729;p59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730;p59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731;p59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732;p59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733;p59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F1EA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734;p59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735;p59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736;p59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737;p59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738;p59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739;p59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740;p59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741;p59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742;p59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743;p59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744;p59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745;p59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746;p59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747;p59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748;p59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749;p59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5120;p61"/>
          <p:cNvGrpSpPr/>
          <p:nvPr/>
        </p:nvGrpSpPr>
        <p:grpSpPr>
          <a:xfrm>
            <a:off x="3819519" y="2084617"/>
            <a:ext cx="759315" cy="702413"/>
            <a:chOff x="325779" y="660283"/>
            <a:chExt cx="976359" cy="903193"/>
          </a:xfrm>
        </p:grpSpPr>
        <p:grpSp>
          <p:nvGrpSpPr>
            <p:cNvPr id="284" name="Google Shape;5121;p61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297" name="Google Shape;5122;p61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123;p61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124;p61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125;p61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126;p61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127;p61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128;p61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129;p61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130;p61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131;p61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132;p61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5133;p61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286" name="Google Shape;5134;p61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135;p61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136;p61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137;p61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138;p61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139;p61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140;p61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141;p61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142;p61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143;p61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144;p61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" name="Google Shape;5552;p65"/>
          <p:cNvGrpSpPr/>
          <p:nvPr/>
        </p:nvGrpSpPr>
        <p:grpSpPr>
          <a:xfrm>
            <a:off x="90710" y="3841422"/>
            <a:ext cx="760566" cy="789311"/>
            <a:chOff x="641473" y="3282797"/>
            <a:chExt cx="1116181" cy="1158367"/>
          </a:xfrm>
        </p:grpSpPr>
        <p:grpSp>
          <p:nvGrpSpPr>
            <p:cNvPr id="309" name="Google Shape;5553;p65"/>
            <p:cNvGrpSpPr/>
            <p:nvPr/>
          </p:nvGrpSpPr>
          <p:grpSpPr>
            <a:xfrm>
              <a:off x="678527" y="3282797"/>
              <a:ext cx="1079128" cy="1121064"/>
              <a:chOff x="6514774" y="3901794"/>
              <a:chExt cx="869423" cy="903210"/>
            </a:xfrm>
          </p:grpSpPr>
          <p:sp>
            <p:nvSpPr>
              <p:cNvPr id="326" name="Google Shape;5554;p65"/>
              <p:cNvSpPr/>
              <p:nvPr/>
            </p:nvSpPr>
            <p:spPr>
              <a:xfrm>
                <a:off x="6785402" y="3901794"/>
                <a:ext cx="300736" cy="300736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99" extrusionOk="0">
                    <a:moveTo>
                      <a:pt x="449" y="151"/>
                    </a:moveTo>
                    <a:cubicBezTo>
                      <a:pt x="615" y="151"/>
                      <a:pt x="749" y="284"/>
                      <a:pt x="749" y="451"/>
                    </a:cubicBezTo>
                    <a:cubicBezTo>
                      <a:pt x="749" y="615"/>
                      <a:pt x="615" y="748"/>
                      <a:pt x="449" y="748"/>
                    </a:cubicBezTo>
                    <a:cubicBezTo>
                      <a:pt x="284" y="748"/>
                      <a:pt x="151" y="615"/>
                      <a:pt x="151" y="451"/>
                    </a:cubicBezTo>
                    <a:cubicBezTo>
                      <a:pt x="151" y="284"/>
                      <a:pt x="284" y="151"/>
                      <a:pt x="449" y="151"/>
                    </a:cubicBezTo>
                    <a:close/>
                    <a:moveTo>
                      <a:pt x="449" y="0"/>
                    </a:moveTo>
                    <a:cubicBezTo>
                      <a:pt x="201" y="0"/>
                      <a:pt x="1" y="203"/>
                      <a:pt x="1" y="451"/>
                    </a:cubicBezTo>
                    <a:cubicBezTo>
                      <a:pt x="1" y="698"/>
                      <a:pt x="201" y="898"/>
                      <a:pt x="449" y="898"/>
                    </a:cubicBezTo>
                    <a:cubicBezTo>
                      <a:pt x="696" y="898"/>
                      <a:pt x="899" y="698"/>
                      <a:pt x="899" y="451"/>
                    </a:cubicBezTo>
                    <a:cubicBezTo>
                      <a:pt x="899" y="203"/>
                      <a:pt x="696" y="0"/>
                      <a:pt x="4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555;p65"/>
              <p:cNvSpPr/>
              <p:nvPr/>
            </p:nvSpPr>
            <p:spPr>
              <a:xfrm>
                <a:off x="6834911" y="3951973"/>
                <a:ext cx="201048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99" extrusionOk="0">
                    <a:moveTo>
                      <a:pt x="301" y="46"/>
                    </a:moveTo>
                    <a:cubicBezTo>
                      <a:pt x="441" y="46"/>
                      <a:pt x="555" y="160"/>
                      <a:pt x="555" y="301"/>
                    </a:cubicBezTo>
                    <a:cubicBezTo>
                      <a:pt x="555" y="441"/>
                      <a:pt x="441" y="555"/>
                      <a:pt x="301" y="555"/>
                    </a:cubicBezTo>
                    <a:cubicBezTo>
                      <a:pt x="160" y="555"/>
                      <a:pt x="46" y="441"/>
                      <a:pt x="46" y="301"/>
                    </a:cubicBezTo>
                    <a:cubicBezTo>
                      <a:pt x="46" y="160"/>
                      <a:pt x="160" y="46"/>
                      <a:pt x="301" y="46"/>
                    </a:cubicBezTo>
                    <a:close/>
                    <a:moveTo>
                      <a:pt x="301" y="1"/>
                    </a:moveTo>
                    <a:cubicBezTo>
                      <a:pt x="136" y="1"/>
                      <a:pt x="1" y="134"/>
                      <a:pt x="1" y="301"/>
                    </a:cubicBezTo>
                    <a:cubicBezTo>
                      <a:pt x="1" y="465"/>
                      <a:pt x="136" y="598"/>
                      <a:pt x="301" y="598"/>
                    </a:cubicBezTo>
                    <a:cubicBezTo>
                      <a:pt x="467" y="598"/>
                      <a:pt x="601" y="465"/>
                      <a:pt x="601" y="301"/>
                    </a:cubicBezTo>
                    <a:cubicBezTo>
                      <a:pt x="601" y="134"/>
                      <a:pt x="467" y="1"/>
                      <a:pt x="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556;p65"/>
              <p:cNvSpPr/>
              <p:nvPr/>
            </p:nvSpPr>
            <p:spPr>
              <a:xfrm>
                <a:off x="6785402" y="4063368"/>
                <a:ext cx="196365" cy="373327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16" extrusionOk="0">
                    <a:moveTo>
                      <a:pt x="1" y="1"/>
                    </a:moveTo>
                    <a:cubicBezTo>
                      <a:pt x="1" y="1"/>
                      <a:pt x="94" y="439"/>
                      <a:pt x="161" y="730"/>
                    </a:cubicBezTo>
                    <a:cubicBezTo>
                      <a:pt x="187" y="849"/>
                      <a:pt x="222" y="980"/>
                      <a:pt x="263" y="1115"/>
                    </a:cubicBezTo>
                    <a:cubicBezTo>
                      <a:pt x="361" y="960"/>
                      <a:pt x="472" y="813"/>
                      <a:pt x="587" y="668"/>
                    </a:cubicBezTo>
                    <a:lnTo>
                      <a:pt x="472" y="34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557;p65"/>
              <p:cNvSpPr/>
              <p:nvPr/>
            </p:nvSpPr>
            <p:spPr>
              <a:xfrm>
                <a:off x="6873047" y="4302552"/>
                <a:ext cx="267953" cy="502453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502" extrusionOk="0">
                    <a:moveTo>
                      <a:pt x="289" y="0"/>
                    </a:moveTo>
                    <a:cubicBezTo>
                      <a:pt x="187" y="131"/>
                      <a:pt x="89" y="262"/>
                      <a:pt x="1" y="400"/>
                    </a:cubicBezTo>
                    <a:cubicBezTo>
                      <a:pt x="139" y="850"/>
                      <a:pt x="360" y="1334"/>
                      <a:pt x="703" y="1493"/>
                    </a:cubicBezTo>
                    <a:cubicBezTo>
                      <a:pt x="716" y="1499"/>
                      <a:pt x="728" y="1502"/>
                      <a:pt x="741" y="1502"/>
                    </a:cubicBezTo>
                    <a:cubicBezTo>
                      <a:pt x="763" y="1502"/>
                      <a:pt x="784" y="1493"/>
                      <a:pt x="801" y="1479"/>
                    </a:cubicBezTo>
                    <a:lnTo>
                      <a:pt x="2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558;p65"/>
              <p:cNvSpPr/>
              <p:nvPr/>
            </p:nvSpPr>
            <p:spPr>
              <a:xfrm>
                <a:off x="6969724" y="4286495"/>
                <a:ext cx="187333" cy="510816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527" extrusionOk="0">
                    <a:moveTo>
                      <a:pt x="36" y="1"/>
                    </a:moveTo>
                    <a:cubicBezTo>
                      <a:pt x="24" y="17"/>
                      <a:pt x="12" y="34"/>
                      <a:pt x="0" y="48"/>
                    </a:cubicBezTo>
                    <a:lnTo>
                      <a:pt x="512" y="1527"/>
                    </a:lnTo>
                    <a:cubicBezTo>
                      <a:pt x="543" y="1503"/>
                      <a:pt x="560" y="1460"/>
                      <a:pt x="545" y="1417"/>
                    </a:cubicBezTo>
                    <a:lnTo>
                      <a:pt x="124" y="24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559;p65"/>
              <p:cNvSpPr/>
              <p:nvPr/>
            </p:nvSpPr>
            <p:spPr>
              <a:xfrm>
                <a:off x="6514774" y="4114885"/>
                <a:ext cx="326828" cy="300736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99" extrusionOk="0">
                    <a:moveTo>
                      <a:pt x="488" y="195"/>
                    </a:moveTo>
                    <a:cubicBezTo>
                      <a:pt x="504" y="195"/>
                      <a:pt x="520" y="196"/>
                      <a:pt x="536" y="199"/>
                    </a:cubicBezTo>
                    <a:cubicBezTo>
                      <a:pt x="674" y="225"/>
                      <a:pt x="765" y="359"/>
                      <a:pt x="739" y="497"/>
                    </a:cubicBezTo>
                    <a:cubicBezTo>
                      <a:pt x="715" y="619"/>
                      <a:pt x="607" y="704"/>
                      <a:pt x="488" y="704"/>
                    </a:cubicBezTo>
                    <a:cubicBezTo>
                      <a:pt x="472" y="704"/>
                      <a:pt x="457" y="702"/>
                      <a:pt x="441" y="699"/>
                    </a:cubicBezTo>
                    <a:cubicBezTo>
                      <a:pt x="303" y="673"/>
                      <a:pt x="212" y="537"/>
                      <a:pt x="238" y="402"/>
                    </a:cubicBezTo>
                    <a:cubicBezTo>
                      <a:pt x="262" y="280"/>
                      <a:pt x="368" y="195"/>
                      <a:pt x="488" y="195"/>
                    </a:cubicBezTo>
                    <a:close/>
                    <a:moveTo>
                      <a:pt x="488" y="0"/>
                    </a:moveTo>
                    <a:cubicBezTo>
                      <a:pt x="278" y="0"/>
                      <a:pt x="90" y="150"/>
                      <a:pt x="48" y="364"/>
                    </a:cubicBezTo>
                    <a:cubicBezTo>
                      <a:pt x="0" y="606"/>
                      <a:pt x="160" y="842"/>
                      <a:pt x="403" y="890"/>
                    </a:cubicBezTo>
                    <a:cubicBezTo>
                      <a:pt x="432" y="896"/>
                      <a:pt x="461" y="898"/>
                      <a:pt x="489" y="898"/>
                    </a:cubicBezTo>
                    <a:cubicBezTo>
                      <a:pt x="699" y="898"/>
                      <a:pt x="887" y="749"/>
                      <a:pt x="929" y="535"/>
                    </a:cubicBezTo>
                    <a:cubicBezTo>
                      <a:pt x="977" y="292"/>
                      <a:pt x="817" y="56"/>
                      <a:pt x="574" y="9"/>
                    </a:cubicBezTo>
                    <a:cubicBezTo>
                      <a:pt x="545" y="3"/>
                      <a:pt x="516" y="0"/>
                      <a:pt x="4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560;p65"/>
              <p:cNvSpPr/>
              <p:nvPr/>
            </p:nvSpPr>
            <p:spPr>
              <a:xfrm>
                <a:off x="6527486" y="4114550"/>
                <a:ext cx="300736" cy="300401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98" extrusionOk="0">
                    <a:moveTo>
                      <a:pt x="450" y="150"/>
                    </a:moveTo>
                    <a:cubicBezTo>
                      <a:pt x="615" y="150"/>
                      <a:pt x="748" y="284"/>
                      <a:pt x="748" y="450"/>
                    </a:cubicBezTo>
                    <a:cubicBezTo>
                      <a:pt x="748" y="615"/>
                      <a:pt x="615" y="750"/>
                      <a:pt x="450" y="750"/>
                    </a:cubicBezTo>
                    <a:cubicBezTo>
                      <a:pt x="284" y="750"/>
                      <a:pt x="150" y="615"/>
                      <a:pt x="150" y="450"/>
                    </a:cubicBezTo>
                    <a:cubicBezTo>
                      <a:pt x="150" y="284"/>
                      <a:pt x="284" y="150"/>
                      <a:pt x="450" y="150"/>
                    </a:cubicBezTo>
                    <a:close/>
                    <a:moveTo>
                      <a:pt x="450" y="0"/>
                    </a:moveTo>
                    <a:cubicBezTo>
                      <a:pt x="203" y="0"/>
                      <a:pt x="0" y="203"/>
                      <a:pt x="0" y="450"/>
                    </a:cubicBezTo>
                    <a:cubicBezTo>
                      <a:pt x="0" y="698"/>
                      <a:pt x="203" y="898"/>
                      <a:pt x="450" y="898"/>
                    </a:cubicBezTo>
                    <a:cubicBezTo>
                      <a:pt x="698" y="898"/>
                      <a:pt x="898" y="698"/>
                      <a:pt x="898" y="450"/>
                    </a:cubicBezTo>
                    <a:cubicBezTo>
                      <a:pt x="898" y="203"/>
                      <a:pt x="698" y="0"/>
                      <a:pt x="4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561;p65"/>
              <p:cNvSpPr/>
              <p:nvPr/>
            </p:nvSpPr>
            <p:spPr>
              <a:xfrm>
                <a:off x="6577664" y="4164729"/>
                <a:ext cx="200379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01" extrusionOk="0">
                    <a:moveTo>
                      <a:pt x="300" y="46"/>
                    </a:moveTo>
                    <a:cubicBezTo>
                      <a:pt x="441" y="46"/>
                      <a:pt x="555" y="160"/>
                      <a:pt x="555" y="300"/>
                    </a:cubicBezTo>
                    <a:cubicBezTo>
                      <a:pt x="555" y="441"/>
                      <a:pt x="441" y="555"/>
                      <a:pt x="300" y="555"/>
                    </a:cubicBezTo>
                    <a:cubicBezTo>
                      <a:pt x="160" y="555"/>
                      <a:pt x="46" y="441"/>
                      <a:pt x="46" y="300"/>
                    </a:cubicBezTo>
                    <a:cubicBezTo>
                      <a:pt x="46" y="160"/>
                      <a:pt x="160" y="46"/>
                      <a:pt x="300" y="46"/>
                    </a:cubicBezTo>
                    <a:close/>
                    <a:moveTo>
                      <a:pt x="300" y="0"/>
                    </a:moveTo>
                    <a:cubicBezTo>
                      <a:pt x="134" y="0"/>
                      <a:pt x="0" y="134"/>
                      <a:pt x="0" y="300"/>
                    </a:cubicBezTo>
                    <a:cubicBezTo>
                      <a:pt x="0" y="465"/>
                      <a:pt x="134" y="600"/>
                      <a:pt x="300" y="600"/>
                    </a:cubicBezTo>
                    <a:cubicBezTo>
                      <a:pt x="465" y="600"/>
                      <a:pt x="598" y="465"/>
                      <a:pt x="598" y="300"/>
                    </a:cubicBezTo>
                    <a:cubicBezTo>
                      <a:pt x="598" y="134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562;p65"/>
              <p:cNvSpPr/>
              <p:nvPr/>
            </p:nvSpPr>
            <p:spPr>
              <a:xfrm>
                <a:off x="6717829" y="4119903"/>
                <a:ext cx="349241" cy="235504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704" extrusionOk="0">
                    <a:moveTo>
                      <a:pt x="1" y="1"/>
                    </a:moveTo>
                    <a:lnTo>
                      <a:pt x="251" y="530"/>
                    </a:lnTo>
                    <a:lnTo>
                      <a:pt x="543" y="703"/>
                    </a:lnTo>
                    <a:cubicBezTo>
                      <a:pt x="708" y="618"/>
                      <a:pt x="874" y="537"/>
                      <a:pt x="1044" y="470"/>
                    </a:cubicBezTo>
                    <a:cubicBezTo>
                      <a:pt x="920" y="403"/>
                      <a:pt x="796" y="346"/>
                      <a:pt x="684" y="296"/>
                    </a:cubicBezTo>
                    <a:cubicBezTo>
                      <a:pt x="413" y="1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563;p65"/>
              <p:cNvSpPr/>
              <p:nvPr/>
            </p:nvSpPr>
            <p:spPr>
              <a:xfrm>
                <a:off x="6917873" y="4277128"/>
                <a:ext cx="466324" cy="32749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79" extrusionOk="0">
                    <a:moveTo>
                      <a:pt x="446" y="0"/>
                    </a:moveTo>
                    <a:cubicBezTo>
                      <a:pt x="296" y="60"/>
                      <a:pt x="145" y="131"/>
                      <a:pt x="0" y="205"/>
                    </a:cubicBezTo>
                    <a:cubicBezTo>
                      <a:pt x="250" y="348"/>
                      <a:pt x="1055" y="800"/>
                      <a:pt x="1365" y="979"/>
                    </a:cubicBezTo>
                    <a:cubicBezTo>
                      <a:pt x="1384" y="957"/>
                      <a:pt x="1393" y="929"/>
                      <a:pt x="1384" y="898"/>
                    </a:cubicBezTo>
                    <a:cubicBezTo>
                      <a:pt x="1296" y="531"/>
                      <a:pt x="862" y="221"/>
                      <a:pt x="4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564;p65"/>
              <p:cNvSpPr/>
              <p:nvPr/>
            </p:nvSpPr>
            <p:spPr>
              <a:xfrm>
                <a:off x="6899474" y="4345370"/>
                <a:ext cx="475022" cy="271632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812" extrusionOk="0">
                    <a:moveTo>
                      <a:pt x="55" y="1"/>
                    </a:moveTo>
                    <a:cubicBezTo>
                      <a:pt x="36" y="10"/>
                      <a:pt x="17" y="20"/>
                      <a:pt x="0" y="29"/>
                    </a:cubicBezTo>
                    <a:lnTo>
                      <a:pt x="220" y="160"/>
                    </a:lnTo>
                    <a:lnTo>
                      <a:pt x="1293" y="799"/>
                    </a:lnTo>
                    <a:cubicBezTo>
                      <a:pt x="1309" y="808"/>
                      <a:pt x="1326" y="812"/>
                      <a:pt x="1343" y="812"/>
                    </a:cubicBezTo>
                    <a:cubicBezTo>
                      <a:pt x="1373" y="812"/>
                      <a:pt x="1401" y="798"/>
                      <a:pt x="1420" y="775"/>
                    </a:cubicBezTo>
                    <a:cubicBezTo>
                      <a:pt x="1110" y="596"/>
                      <a:pt x="305" y="144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565;p65"/>
              <p:cNvSpPr/>
              <p:nvPr/>
            </p:nvSpPr>
            <p:spPr>
              <a:xfrm>
                <a:off x="6872378" y="4254380"/>
                <a:ext cx="8095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5" extrusionOk="0">
                    <a:moveTo>
                      <a:pt x="121" y="1"/>
                    </a:moveTo>
                    <a:cubicBezTo>
                      <a:pt x="117" y="1"/>
                      <a:pt x="114" y="1"/>
                      <a:pt x="110" y="1"/>
                    </a:cubicBezTo>
                    <a:cubicBezTo>
                      <a:pt x="41" y="11"/>
                      <a:pt x="1" y="82"/>
                      <a:pt x="29" y="144"/>
                    </a:cubicBezTo>
                    <a:cubicBezTo>
                      <a:pt x="44" y="181"/>
                      <a:pt x="84" y="204"/>
                      <a:pt x="123" y="204"/>
                    </a:cubicBezTo>
                    <a:cubicBezTo>
                      <a:pt x="127" y="204"/>
                      <a:pt x="130" y="204"/>
                      <a:pt x="134" y="204"/>
                    </a:cubicBezTo>
                    <a:cubicBezTo>
                      <a:pt x="203" y="194"/>
                      <a:pt x="241" y="123"/>
                      <a:pt x="212" y="61"/>
                    </a:cubicBezTo>
                    <a:cubicBezTo>
                      <a:pt x="197" y="24"/>
                      <a:pt x="160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566;p65"/>
              <p:cNvSpPr/>
              <p:nvPr/>
            </p:nvSpPr>
            <p:spPr>
              <a:xfrm>
                <a:off x="6876392" y="4263413"/>
                <a:ext cx="69581" cy="5921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7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12" y="27"/>
                      <a:pt x="0" y="67"/>
                      <a:pt x="12" y="108"/>
                    </a:cubicBezTo>
                    <a:cubicBezTo>
                      <a:pt x="26" y="150"/>
                      <a:pt x="66" y="177"/>
                      <a:pt x="109" y="177"/>
                    </a:cubicBezTo>
                    <a:cubicBezTo>
                      <a:pt x="120" y="177"/>
                      <a:pt x="130" y="175"/>
                      <a:pt x="141" y="172"/>
                    </a:cubicBezTo>
                    <a:cubicBezTo>
                      <a:pt x="177" y="160"/>
                      <a:pt x="203" y="129"/>
                      <a:pt x="208" y="93"/>
                    </a:cubicBezTo>
                    <a:lnTo>
                      <a:pt x="208" y="93"/>
                    </a:lnTo>
                    <a:cubicBezTo>
                      <a:pt x="198" y="103"/>
                      <a:pt x="186" y="110"/>
                      <a:pt x="172" y="115"/>
                    </a:cubicBezTo>
                    <a:cubicBezTo>
                      <a:pt x="162" y="118"/>
                      <a:pt x="152" y="120"/>
                      <a:pt x="141" y="120"/>
                    </a:cubicBezTo>
                    <a:cubicBezTo>
                      <a:pt x="99" y="120"/>
                      <a:pt x="59" y="92"/>
                      <a:pt x="46" y="48"/>
                    </a:cubicBezTo>
                    <a:cubicBezTo>
                      <a:pt x="41" y="32"/>
                      <a:pt x="39" y="15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567;p65"/>
              <p:cNvSpPr/>
              <p:nvPr/>
            </p:nvSpPr>
            <p:spPr>
              <a:xfrm>
                <a:off x="6961695" y="4336673"/>
                <a:ext cx="119759" cy="7593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7" extrusionOk="0">
                    <a:moveTo>
                      <a:pt x="34" y="0"/>
                    </a:moveTo>
                    <a:cubicBezTo>
                      <a:pt x="24" y="0"/>
                      <a:pt x="14" y="6"/>
                      <a:pt x="10" y="15"/>
                    </a:cubicBezTo>
                    <a:cubicBezTo>
                      <a:pt x="0" y="29"/>
                      <a:pt x="5" y="48"/>
                      <a:pt x="19" y="55"/>
                    </a:cubicBezTo>
                    <a:lnTo>
                      <a:pt x="303" y="222"/>
                    </a:lnTo>
                    <a:cubicBezTo>
                      <a:pt x="308" y="225"/>
                      <a:pt x="315" y="227"/>
                      <a:pt x="321" y="227"/>
                    </a:cubicBezTo>
                    <a:cubicBezTo>
                      <a:pt x="332" y="227"/>
                      <a:pt x="343" y="221"/>
                      <a:pt x="348" y="210"/>
                    </a:cubicBezTo>
                    <a:cubicBezTo>
                      <a:pt x="357" y="194"/>
                      <a:pt x="353" y="172"/>
                      <a:pt x="336" y="165"/>
                    </a:cubicBezTo>
                    <a:lnTo>
                      <a:pt x="50" y="5"/>
                    </a:lnTo>
                    <a:cubicBezTo>
                      <a:pt x="45" y="2"/>
                      <a:pt x="39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568;p65"/>
              <p:cNvSpPr/>
              <p:nvPr/>
            </p:nvSpPr>
            <p:spPr>
              <a:xfrm>
                <a:off x="7093831" y="4411606"/>
                <a:ext cx="203390" cy="12410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71" extrusionOk="0">
                    <a:moveTo>
                      <a:pt x="39" y="1"/>
                    </a:moveTo>
                    <a:cubicBezTo>
                      <a:pt x="26" y="1"/>
                      <a:pt x="14" y="7"/>
                      <a:pt x="8" y="17"/>
                    </a:cubicBezTo>
                    <a:cubicBezTo>
                      <a:pt x="0" y="34"/>
                      <a:pt x="5" y="55"/>
                      <a:pt x="22" y="62"/>
                    </a:cubicBezTo>
                    <a:lnTo>
                      <a:pt x="560" y="367"/>
                    </a:lnTo>
                    <a:cubicBezTo>
                      <a:pt x="564" y="369"/>
                      <a:pt x="569" y="370"/>
                      <a:pt x="574" y="370"/>
                    </a:cubicBezTo>
                    <a:cubicBezTo>
                      <a:pt x="584" y="370"/>
                      <a:pt x="593" y="365"/>
                      <a:pt x="598" y="355"/>
                    </a:cubicBezTo>
                    <a:cubicBezTo>
                      <a:pt x="608" y="341"/>
                      <a:pt x="603" y="324"/>
                      <a:pt x="589" y="317"/>
                    </a:cubicBezTo>
                    <a:lnTo>
                      <a:pt x="55" y="5"/>
                    </a:lnTo>
                    <a:cubicBezTo>
                      <a:pt x="50" y="2"/>
                      <a:pt x="44" y="1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5569;p65"/>
            <p:cNvGrpSpPr/>
            <p:nvPr/>
          </p:nvGrpSpPr>
          <p:grpSpPr>
            <a:xfrm>
              <a:off x="641473" y="3320100"/>
              <a:ext cx="1079128" cy="1121064"/>
              <a:chOff x="6514774" y="3901794"/>
              <a:chExt cx="869423" cy="903210"/>
            </a:xfrm>
          </p:grpSpPr>
          <p:sp>
            <p:nvSpPr>
              <p:cNvPr id="311" name="Google Shape;5570;p65"/>
              <p:cNvSpPr/>
              <p:nvPr/>
            </p:nvSpPr>
            <p:spPr>
              <a:xfrm>
                <a:off x="6785402" y="3901794"/>
                <a:ext cx="300736" cy="300736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99" extrusionOk="0">
                    <a:moveTo>
                      <a:pt x="449" y="151"/>
                    </a:moveTo>
                    <a:cubicBezTo>
                      <a:pt x="615" y="151"/>
                      <a:pt x="749" y="284"/>
                      <a:pt x="749" y="451"/>
                    </a:cubicBezTo>
                    <a:cubicBezTo>
                      <a:pt x="749" y="615"/>
                      <a:pt x="615" y="748"/>
                      <a:pt x="449" y="748"/>
                    </a:cubicBezTo>
                    <a:cubicBezTo>
                      <a:pt x="284" y="748"/>
                      <a:pt x="151" y="615"/>
                      <a:pt x="151" y="451"/>
                    </a:cubicBezTo>
                    <a:cubicBezTo>
                      <a:pt x="151" y="284"/>
                      <a:pt x="284" y="151"/>
                      <a:pt x="449" y="151"/>
                    </a:cubicBezTo>
                    <a:close/>
                    <a:moveTo>
                      <a:pt x="449" y="0"/>
                    </a:moveTo>
                    <a:cubicBezTo>
                      <a:pt x="201" y="0"/>
                      <a:pt x="1" y="203"/>
                      <a:pt x="1" y="451"/>
                    </a:cubicBezTo>
                    <a:cubicBezTo>
                      <a:pt x="1" y="698"/>
                      <a:pt x="201" y="898"/>
                      <a:pt x="449" y="898"/>
                    </a:cubicBezTo>
                    <a:cubicBezTo>
                      <a:pt x="696" y="898"/>
                      <a:pt x="899" y="698"/>
                      <a:pt x="899" y="451"/>
                    </a:cubicBezTo>
                    <a:cubicBezTo>
                      <a:pt x="899" y="203"/>
                      <a:pt x="69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571;p65"/>
              <p:cNvSpPr/>
              <p:nvPr/>
            </p:nvSpPr>
            <p:spPr>
              <a:xfrm>
                <a:off x="6834911" y="3951973"/>
                <a:ext cx="201048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99" extrusionOk="0">
                    <a:moveTo>
                      <a:pt x="301" y="46"/>
                    </a:moveTo>
                    <a:cubicBezTo>
                      <a:pt x="441" y="46"/>
                      <a:pt x="555" y="160"/>
                      <a:pt x="555" y="301"/>
                    </a:cubicBezTo>
                    <a:cubicBezTo>
                      <a:pt x="555" y="441"/>
                      <a:pt x="441" y="555"/>
                      <a:pt x="301" y="555"/>
                    </a:cubicBezTo>
                    <a:cubicBezTo>
                      <a:pt x="160" y="555"/>
                      <a:pt x="46" y="441"/>
                      <a:pt x="46" y="301"/>
                    </a:cubicBezTo>
                    <a:cubicBezTo>
                      <a:pt x="46" y="160"/>
                      <a:pt x="160" y="46"/>
                      <a:pt x="301" y="46"/>
                    </a:cubicBezTo>
                    <a:close/>
                    <a:moveTo>
                      <a:pt x="301" y="1"/>
                    </a:moveTo>
                    <a:cubicBezTo>
                      <a:pt x="136" y="1"/>
                      <a:pt x="1" y="134"/>
                      <a:pt x="1" y="301"/>
                    </a:cubicBezTo>
                    <a:cubicBezTo>
                      <a:pt x="1" y="465"/>
                      <a:pt x="136" y="598"/>
                      <a:pt x="301" y="598"/>
                    </a:cubicBezTo>
                    <a:cubicBezTo>
                      <a:pt x="467" y="598"/>
                      <a:pt x="601" y="465"/>
                      <a:pt x="601" y="301"/>
                    </a:cubicBezTo>
                    <a:cubicBezTo>
                      <a:pt x="601" y="134"/>
                      <a:pt x="467" y="1"/>
                      <a:pt x="3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572;p65"/>
              <p:cNvSpPr/>
              <p:nvPr/>
            </p:nvSpPr>
            <p:spPr>
              <a:xfrm>
                <a:off x="6785402" y="4063368"/>
                <a:ext cx="196365" cy="373327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16" extrusionOk="0">
                    <a:moveTo>
                      <a:pt x="1" y="1"/>
                    </a:moveTo>
                    <a:cubicBezTo>
                      <a:pt x="1" y="1"/>
                      <a:pt x="94" y="439"/>
                      <a:pt x="161" y="730"/>
                    </a:cubicBezTo>
                    <a:cubicBezTo>
                      <a:pt x="187" y="849"/>
                      <a:pt x="222" y="980"/>
                      <a:pt x="263" y="1115"/>
                    </a:cubicBezTo>
                    <a:cubicBezTo>
                      <a:pt x="361" y="960"/>
                      <a:pt x="472" y="813"/>
                      <a:pt x="587" y="668"/>
                    </a:cubicBezTo>
                    <a:lnTo>
                      <a:pt x="472" y="34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573;p65"/>
              <p:cNvSpPr/>
              <p:nvPr/>
            </p:nvSpPr>
            <p:spPr>
              <a:xfrm>
                <a:off x="6873047" y="4302552"/>
                <a:ext cx="267953" cy="502453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502" extrusionOk="0">
                    <a:moveTo>
                      <a:pt x="289" y="0"/>
                    </a:moveTo>
                    <a:cubicBezTo>
                      <a:pt x="187" y="131"/>
                      <a:pt x="89" y="262"/>
                      <a:pt x="1" y="400"/>
                    </a:cubicBezTo>
                    <a:cubicBezTo>
                      <a:pt x="139" y="850"/>
                      <a:pt x="360" y="1334"/>
                      <a:pt x="703" y="1493"/>
                    </a:cubicBezTo>
                    <a:cubicBezTo>
                      <a:pt x="716" y="1499"/>
                      <a:pt x="728" y="1502"/>
                      <a:pt x="741" y="1502"/>
                    </a:cubicBezTo>
                    <a:cubicBezTo>
                      <a:pt x="763" y="1502"/>
                      <a:pt x="784" y="1493"/>
                      <a:pt x="801" y="1479"/>
                    </a:cubicBezTo>
                    <a:lnTo>
                      <a:pt x="2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574;p65"/>
              <p:cNvSpPr/>
              <p:nvPr/>
            </p:nvSpPr>
            <p:spPr>
              <a:xfrm>
                <a:off x="6969724" y="4286495"/>
                <a:ext cx="187333" cy="510816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527" extrusionOk="0">
                    <a:moveTo>
                      <a:pt x="36" y="1"/>
                    </a:moveTo>
                    <a:cubicBezTo>
                      <a:pt x="24" y="17"/>
                      <a:pt x="12" y="34"/>
                      <a:pt x="0" y="48"/>
                    </a:cubicBezTo>
                    <a:lnTo>
                      <a:pt x="512" y="1527"/>
                    </a:lnTo>
                    <a:cubicBezTo>
                      <a:pt x="543" y="1503"/>
                      <a:pt x="560" y="1460"/>
                      <a:pt x="545" y="1417"/>
                    </a:cubicBezTo>
                    <a:lnTo>
                      <a:pt x="124" y="24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575;p65"/>
              <p:cNvSpPr/>
              <p:nvPr/>
            </p:nvSpPr>
            <p:spPr>
              <a:xfrm>
                <a:off x="6514774" y="4114885"/>
                <a:ext cx="326828" cy="300736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99" extrusionOk="0">
                    <a:moveTo>
                      <a:pt x="488" y="195"/>
                    </a:moveTo>
                    <a:cubicBezTo>
                      <a:pt x="504" y="195"/>
                      <a:pt x="520" y="196"/>
                      <a:pt x="536" y="199"/>
                    </a:cubicBezTo>
                    <a:cubicBezTo>
                      <a:pt x="674" y="225"/>
                      <a:pt x="765" y="359"/>
                      <a:pt x="739" y="497"/>
                    </a:cubicBezTo>
                    <a:cubicBezTo>
                      <a:pt x="715" y="619"/>
                      <a:pt x="607" y="704"/>
                      <a:pt x="488" y="704"/>
                    </a:cubicBezTo>
                    <a:cubicBezTo>
                      <a:pt x="472" y="704"/>
                      <a:pt x="457" y="702"/>
                      <a:pt x="441" y="699"/>
                    </a:cubicBezTo>
                    <a:cubicBezTo>
                      <a:pt x="303" y="673"/>
                      <a:pt x="212" y="537"/>
                      <a:pt x="238" y="402"/>
                    </a:cubicBezTo>
                    <a:cubicBezTo>
                      <a:pt x="262" y="280"/>
                      <a:pt x="368" y="195"/>
                      <a:pt x="488" y="195"/>
                    </a:cubicBezTo>
                    <a:close/>
                    <a:moveTo>
                      <a:pt x="488" y="0"/>
                    </a:moveTo>
                    <a:cubicBezTo>
                      <a:pt x="278" y="0"/>
                      <a:pt x="90" y="150"/>
                      <a:pt x="48" y="364"/>
                    </a:cubicBezTo>
                    <a:cubicBezTo>
                      <a:pt x="0" y="606"/>
                      <a:pt x="160" y="842"/>
                      <a:pt x="403" y="890"/>
                    </a:cubicBezTo>
                    <a:cubicBezTo>
                      <a:pt x="432" y="896"/>
                      <a:pt x="461" y="898"/>
                      <a:pt x="489" y="898"/>
                    </a:cubicBezTo>
                    <a:cubicBezTo>
                      <a:pt x="699" y="898"/>
                      <a:pt x="887" y="749"/>
                      <a:pt x="929" y="535"/>
                    </a:cubicBezTo>
                    <a:cubicBezTo>
                      <a:pt x="977" y="292"/>
                      <a:pt x="817" y="56"/>
                      <a:pt x="574" y="9"/>
                    </a:cubicBezTo>
                    <a:cubicBezTo>
                      <a:pt x="545" y="3"/>
                      <a:pt x="516" y="0"/>
                      <a:pt x="488" y="0"/>
                    </a:cubicBezTo>
                    <a:close/>
                  </a:path>
                </a:pathLst>
              </a:custGeom>
              <a:solidFill>
                <a:srgbClr val="F15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576;p65"/>
              <p:cNvSpPr/>
              <p:nvPr/>
            </p:nvSpPr>
            <p:spPr>
              <a:xfrm>
                <a:off x="6527486" y="4114550"/>
                <a:ext cx="300736" cy="300401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98" extrusionOk="0">
                    <a:moveTo>
                      <a:pt x="450" y="150"/>
                    </a:moveTo>
                    <a:cubicBezTo>
                      <a:pt x="615" y="150"/>
                      <a:pt x="748" y="284"/>
                      <a:pt x="748" y="450"/>
                    </a:cubicBezTo>
                    <a:cubicBezTo>
                      <a:pt x="748" y="615"/>
                      <a:pt x="615" y="750"/>
                      <a:pt x="450" y="750"/>
                    </a:cubicBezTo>
                    <a:cubicBezTo>
                      <a:pt x="284" y="750"/>
                      <a:pt x="150" y="615"/>
                      <a:pt x="150" y="450"/>
                    </a:cubicBezTo>
                    <a:cubicBezTo>
                      <a:pt x="150" y="284"/>
                      <a:pt x="284" y="150"/>
                      <a:pt x="450" y="150"/>
                    </a:cubicBezTo>
                    <a:close/>
                    <a:moveTo>
                      <a:pt x="450" y="0"/>
                    </a:moveTo>
                    <a:cubicBezTo>
                      <a:pt x="203" y="0"/>
                      <a:pt x="0" y="203"/>
                      <a:pt x="0" y="450"/>
                    </a:cubicBezTo>
                    <a:cubicBezTo>
                      <a:pt x="0" y="698"/>
                      <a:pt x="203" y="898"/>
                      <a:pt x="450" y="898"/>
                    </a:cubicBezTo>
                    <a:cubicBezTo>
                      <a:pt x="698" y="898"/>
                      <a:pt x="898" y="698"/>
                      <a:pt x="898" y="450"/>
                    </a:cubicBezTo>
                    <a:cubicBezTo>
                      <a:pt x="898" y="203"/>
                      <a:pt x="698" y="0"/>
                      <a:pt x="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577;p65"/>
              <p:cNvSpPr/>
              <p:nvPr/>
            </p:nvSpPr>
            <p:spPr>
              <a:xfrm>
                <a:off x="6577664" y="4164729"/>
                <a:ext cx="200379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01" extrusionOk="0">
                    <a:moveTo>
                      <a:pt x="300" y="46"/>
                    </a:moveTo>
                    <a:cubicBezTo>
                      <a:pt x="441" y="46"/>
                      <a:pt x="555" y="160"/>
                      <a:pt x="555" y="300"/>
                    </a:cubicBezTo>
                    <a:cubicBezTo>
                      <a:pt x="555" y="441"/>
                      <a:pt x="441" y="555"/>
                      <a:pt x="300" y="555"/>
                    </a:cubicBezTo>
                    <a:cubicBezTo>
                      <a:pt x="160" y="555"/>
                      <a:pt x="46" y="441"/>
                      <a:pt x="46" y="300"/>
                    </a:cubicBezTo>
                    <a:cubicBezTo>
                      <a:pt x="46" y="160"/>
                      <a:pt x="160" y="46"/>
                      <a:pt x="300" y="46"/>
                    </a:cubicBezTo>
                    <a:close/>
                    <a:moveTo>
                      <a:pt x="300" y="0"/>
                    </a:moveTo>
                    <a:cubicBezTo>
                      <a:pt x="134" y="0"/>
                      <a:pt x="0" y="134"/>
                      <a:pt x="0" y="300"/>
                    </a:cubicBezTo>
                    <a:cubicBezTo>
                      <a:pt x="0" y="465"/>
                      <a:pt x="134" y="600"/>
                      <a:pt x="300" y="600"/>
                    </a:cubicBezTo>
                    <a:cubicBezTo>
                      <a:pt x="465" y="600"/>
                      <a:pt x="598" y="465"/>
                      <a:pt x="598" y="300"/>
                    </a:cubicBezTo>
                    <a:cubicBezTo>
                      <a:pt x="598" y="134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578;p65"/>
              <p:cNvSpPr/>
              <p:nvPr/>
            </p:nvSpPr>
            <p:spPr>
              <a:xfrm>
                <a:off x="6717829" y="4119903"/>
                <a:ext cx="349241" cy="235504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704" extrusionOk="0">
                    <a:moveTo>
                      <a:pt x="1" y="1"/>
                    </a:moveTo>
                    <a:lnTo>
                      <a:pt x="251" y="530"/>
                    </a:lnTo>
                    <a:lnTo>
                      <a:pt x="543" y="703"/>
                    </a:lnTo>
                    <a:cubicBezTo>
                      <a:pt x="708" y="618"/>
                      <a:pt x="874" y="537"/>
                      <a:pt x="1044" y="470"/>
                    </a:cubicBezTo>
                    <a:cubicBezTo>
                      <a:pt x="920" y="403"/>
                      <a:pt x="796" y="346"/>
                      <a:pt x="684" y="296"/>
                    </a:cubicBezTo>
                    <a:cubicBezTo>
                      <a:pt x="413" y="1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579;p65"/>
              <p:cNvSpPr/>
              <p:nvPr/>
            </p:nvSpPr>
            <p:spPr>
              <a:xfrm>
                <a:off x="6917873" y="4277128"/>
                <a:ext cx="466324" cy="32749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79" extrusionOk="0">
                    <a:moveTo>
                      <a:pt x="446" y="0"/>
                    </a:moveTo>
                    <a:cubicBezTo>
                      <a:pt x="296" y="60"/>
                      <a:pt x="145" y="131"/>
                      <a:pt x="0" y="205"/>
                    </a:cubicBezTo>
                    <a:cubicBezTo>
                      <a:pt x="250" y="348"/>
                      <a:pt x="1055" y="800"/>
                      <a:pt x="1365" y="979"/>
                    </a:cubicBezTo>
                    <a:cubicBezTo>
                      <a:pt x="1384" y="957"/>
                      <a:pt x="1393" y="929"/>
                      <a:pt x="1384" y="898"/>
                    </a:cubicBezTo>
                    <a:cubicBezTo>
                      <a:pt x="1296" y="531"/>
                      <a:pt x="862" y="221"/>
                      <a:pt x="4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580;p65"/>
              <p:cNvSpPr/>
              <p:nvPr/>
            </p:nvSpPr>
            <p:spPr>
              <a:xfrm>
                <a:off x="6899474" y="4345370"/>
                <a:ext cx="475022" cy="271632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812" extrusionOk="0">
                    <a:moveTo>
                      <a:pt x="55" y="1"/>
                    </a:moveTo>
                    <a:cubicBezTo>
                      <a:pt x="36" y="10"/>
                      <a:pt x="17" y="20"/>
                      <a:pt x="0" y="29"/>
                    </a:cubicBezTo>
                    <a:lnTo>
                      <a:pt x="220" y="160"/>
                    </a:lnTo>
                    <a:lnTo>
                      <a:pt x="1293" y="799"/>
                    </a:lnTo>
                    <a:cubicBezTo>
                      <a:pt x="1309" y="808"/>
                      <a:pt x="1326" y="812"/>
                      <a:pt x="1343" y="812"/>
                    </a:cubicBezTo>
                    <a:cubicBezTo>
                      <a:pt x="1373" y="812"/>
                      <a:pt x="1401" y="798"/>
                      <a:pt x="1420" y="775"/>
                    </a:cubicBezTo>
                    <a:cubicBezTo>
                      <a:pt x="1110" y="596"/>
                      <a:pt x="305" y="144"/>
                      <a:pt x="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581;p65"/>
              <p:cNvSpPr/>
              <p:nvPr/>
            </p:nvSpPr>
            <p:spPr>
              <a:xfrm>
                <a:off x="6872378" y="4254380"/>
                <a:ext cx="8095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5" extrusionOk="0">
                    <a:moveTo>
                      <a:pt x="121" y="1"/>
                    </a:moveTo>
                    <a:cubicBezTo>
                      <a:pt x="117" y="1"/>
                      <a:pt x="114" y="1"/>
                      <a:pt x="110" y="1"/>
                    </a:cubicBezTo>
                    <a:cubicBezTo>
                      <a:pt x="41" y="11"/>
                      <a:pt x="1" y="82"/>
                      <a:pt x="29" y="144"/>
                    </a:cubicBezTo>
                    <a:cubicBezTo>
                      <a:pt x="44" y="181"/>
                      <a:pt x="84" y="204"/>
                      <a:pt x="123" y="204"/>
                    </a:cubicBezTo>
                    <a:cubicBezTo>
                      <a:pt x="127" y="204"/>
                      <a:pt x="130" y="204"/>
                      <a:pt x="134" y="204"/>
                    </a:cubicBezTo>
                    <a:cubicBezTo>
                      <a:pt x="203" y="194"/>
                      <a:pt x="241" y="123"/>
                      <a:pt x="212" y="61"/>
                    </a:cubicBezTo>
                    <a:cubicBezTo>
                      <a:pt x="197" y="24"/>
                      <a:pt x="160" y="1"/>
                      <a:pt x="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582;p65"/>
              <p:cNvSpPr/>
              <p:nvPr/>
            </p:nvSpPr>
            <p:spPr>
              <a:xfrm>
                <a:off x="6876392" y="4263413"/>
                <a:ext cx="69581" cy="5921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7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12" y="27"/>
                      <a:pt x="0" y="67"/>
                      <a:pt x="12" y="108"/>
                    </a:cubicBezTo>
                    <a:cubicBezTo>
                      <a:pt x="26" y="150"/>
                      <a:pt x="66" y="177"/>
                      <a:pt x="109" y="177"/>
                    </a:cubicBezTo>
                    <a:cubicBezTo>
                      <a:pt x="120" y="177"/>
                      <a:pt x="130" y="175"/>
                      <a:pt x="141" y="172"/>
                    </a:cubicBezTo>
                    <a:cubicBezTo>
                      <a:pt x="177" y="160"/>
                      <a:pt x="203" y="129"/>
                      <a:pt x="208" y="93"/>
                    </a:cubicBezTo>
                    <a:lnTo>
                      <a:pt x="208" y="93"/>
                    </a:lnTo>
                    <a:cubicBezTo>
                      <a:pt x="198" y="103"/>
                      <a:pt x="186" y="110"/>
                      <a:pt x="172" y="115"/>
                    </a:cubicBezTo>
                    <a:cubicBezTo>
                      <a:pt x="162" y="118"/>
                      <a:pt x="152" y="120"/>
                      <a:pt x="141" y="120"/>
                    </a:cubicBezTo>
                    <a:cubicBezTo>
                      <a:pt x="99" y="120"/>
                      <a:pt x="59" y="92"/>
                      <a:pt x="46" y="48"/>
                    </a:cubicBezTo>
                    <a:cubicBezTo>
                      <a:pt x="41" y="32"/>
                      <a:pt x="39" y="15"/>
                      <a:pt x="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583;p65"/>
              <p:cNvSpPr/>
              <p:nvPr/>
            </p:nvSpPr>
            <p:spPr>
              <a:xfrm>
                <a:off x="6961695" y="4336673"/>
                <a:ext cx="119759" cy="7593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7" extrusionOk="0">
                    <a:moveTo>
                      <a:pt x="34" y="0"/>
                    </a:moveTo>
                    <a:cubicBezTo>
                      <a:pt x="24" y="0"/>
                      <a:pt x="14" y="6"/>
                      <a:pt x="10" y="15"/>
                    </a:cubicBezTo>
                    <a:cubicBezTo>
                      <a:pt x="0" y="29"/>
                      <a:pt x="5" y="48"/>
                      <a:pt x="19" y="55"/>
                    </a:cubicBezTo>
                    <a:lnTo>
                      <a:pt x="303" y="222"/>
                    </a:lnTo>
                    <a:cubicBezTo>
                      <a:pt x="308" y="225"/>
                      <a:pt x="315" y="227"/>
                      <a:pt x="321" y="227"/>
                    </a:cubicBezTo>
                    <a:cubicBezTo>
                      <a:pt x="332" y="227"/>
                      <a:pt x="343" y="221"/>
                      <a:pt x="348" y="210"/>
                    </a:cubicBezTo>
                    <a:cubicBezTo>
                      <a:pt x="357" y="194"/>
                      <a:pt x="353" y="172"/>
                      <a:pt x="336" y="165"/>
                    </a:cubicBezTo>
                    <a:lnTo>
                      <a:pt x="50" y="5"/>
                    </a:lnTo>
                    <a:cubicBezTo>
                      <a:pt x="45" y="2"/>
                      <a:pt x="39" y="0"/>
                      <a:pt x="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584;p65"/>
              <p:cNvSpPr/>
              <p:nvPr/>
            </p:nvSpPr>
            <p:spPr>
              <a:xfrm>
                <a:off x="7093831" y="4411606"/>
                <a:ext cx="203390" cy="12410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71" extrusionOk="0">
                    <a:moveTo>
                      <a:pt x="39" y="1"/>
                    </a:moveTo>
                    <a:cubicBezTo>
                      <a:pt x="26" y="1"/>
                      <a:pt x="14" y="7"/>
                      <a:pt x="8" y="17"/>
                    </a:cubicBezTo>
                    <a:cubicBezTo>
                      <a:pt x="0" y="34"/>
                      <a:pt x="5" y="55"/>
                      <a:pt x="22" y="62"/>
                    </a:cubicBezTo>
                    <a:lnTo>
                      <a:pt x="560" y="367"/>
                    </a:lnTo>
                    <a:cubicBezTo>
                      <a:pt x="564" y="369"/>
                      <a:pt x="569" y="370"/>
                      <a:pt x="574" y="370"/>
                    </a:cubicBezTo>
                    <a:cubicBezTo>
                      <a:pt x="584" y="370"/>
                      <a:pt x="593" y="365"/>
                      <a:pt x="598" y="355"/>
                    </a:cubicBezTo>
                    <a:cubicBezTo>
                      <a:pt x="608" y="341"/>
                      <a:pt x="603" y="324"/>
                      <a:pt x="589" y="317"/>
                    </a:cubicBezTo>
                    <a:lnTo>
                      <a:pt x="55" y="5"/>
                    </a:lnTo>
                    <a:cubicBezTo>
                      <a:pt x="50" y="2"/>
                      <a:pt x="44" y="1"/>
                      <a:pt x="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3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" name="Google Shape;4060;p52"/>
          <p:cNvSpPr txBox="1">
            <a:spLocks noGrp="1"/>
          </p:cNvSpPr>
          <p:nvPr>
            <p:ph type="title" idx="8"/>
          </p:nvPr>
        </p:nvSpPr>
        <p:spPr>
          <a:xfrm>
            <a:off x="1835696" y="676322"/>
            <a:ext cx="5509041" cy="5188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plaNificacióN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</a:rPr>
            </a:br>
            <a:endParaRPr dirty="0"/>
          </a:p>
        </p:txBody>
      </p:sp>
      <p:grpSp>
        <p:nvGrpSpPr>
          <p:cNvPr id="4073" name="Google Shape;4073;p52"/>
          <p:cNvGrpSpPr/>
          <p:nvPr/>
        </p:nvGrpSpPr>
        <p:grpSpPr>
          <a:xfrm rot="1125562">
            <a:off x="7927679" y="761607"/>
            <a:ext cx="875720" cy="926229"/>
            <a:chOff x="6616421" y="729839"/>
            <a:chExt cx="678781" cy="717932"/>
          </a:xfrm>
        </p:grpSpPr>
        <p:grpSp>
          <p:nvGrpSpPr>
            <p:cNvPr id="4074" name="Google Shape;4074;p52"/>
            <p:cNvGrpSpPr/>
            <p:nvPr/>
          </p:nvGrpSpPr>
          <p:grpSpPr>
            <a:xfrm>
              <a:off x="6661018" y="752137"/>
              <a:ext cx="634185" cy="695634"/>
              <a:chOff x="13376371" y="2193153"/>
              <a:chExt cx="935376" cy="1025857"/>
            </a:xfrm>
          </p:grpSpPr>
          <p:sp>
            <p:nvSpPr>
              <p:cNvPr id="4075" name="Google Shape;4075;p52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52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52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2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2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2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1" name="Google Shape;4081;p52"/>
            <p:cNvGrpSpPr/>
            <p:nvPr/>
          </p:nvGrpSpPr>
          <p:grpSpPr>
            <a:xfrm>
              <a:off x="6616421" y="729839"/>
              <a:ext cx="634185" cy="695634"/>
              <a:chOff x="13376371" y="2193153"/>
              <a:chExt cx="935376" cy="1025857"/>
            </a:xfrm>
          </p:grpSpPr>
          <p:sp>
            <p:nvSpPr>
              <p:cNvPr id="4082" name="Google Shape;4082;p52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52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2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52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52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2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0000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88" name="Google Shape;4088;p52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52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52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52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52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52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1475656" y="177872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Tiene que ver con la idea que trazamos con la evolución que debe seguir un determinado proyecto, para que –organizando una serie de medios físicos y humanos con una determinada estrategia- realicemos las tareas necesarias que permiten conseguir el objetivo en un plazo de tiempo prefijado.</a:t>
            </a:r>
            <a:endParaRPr lang="es-MX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5" name="Google Shape;3083;p36"/>
          <p:cNvGrpSpPr/>
          <p:nvPr/>
        </p:nvGrpSpPr>
        <p:grpSpPr>
          <a:xfrm>
            <a:off x="7740352" y="2753282"/>
            <a:ext cx="1181445" cy="2303140"/>
            <a:chOff x="668986" y="1369754"/>
            <a:chExt cx="1123524" cy="2387254"/>
          </a:xfrm>
        </p:grpSpPr>
        <p:grpSp>
          <p:nvGrpSpPr>
            <p:cNvPr id="26" name="Google Shape;3084;p36"/>
            <p:cNvGrpSpPr/>
            <p:nvPr/>
          </p:nvGrpSpPr>
          <p:grpSpPr>
            <a:xfrm>
              <a:off x="720000" y="1386475"/>
              <a:ext cx="1072510" cy="2370533"/>
              <a:chOff x="805700" y="1906850"/>
              <a:chExt cx="1072510" cy="2370533"/>
            </a:xfrm>
          </p:grpSpPr>
          <p:sp>
            <p:nvSpPr>
              <p:cNvPr id="112" name="Google Shape;3085;p36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086;p36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087;p36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088;p36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089;p36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090;p36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091;p36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092;p36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093;p36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094;p36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095;p36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096;p36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097;p36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098;p36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099;p36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100;p36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101;p36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102;p36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103;p36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104;p36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105;p36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106;p36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107;p36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108;p36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109;p36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110;p36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111;p36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12;p36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13;p36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14;p36"/>
              <p:cNvSpPr/>
              <p:nvPr/>
            </p:nvSpPr>
            <p:spPr>
              <a:xfrm>
                <a:off x="1644305" y="2413919"/>
                <a:ext cx="194645" cy="154274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7979" extrusionOk="0">
                    <a:moveTo>
                      <a:pt x="5632" y="1"/>
                    </a:moveTo>
                    <a:cubicBezTo>
                      <a:pt x="4878" y="1"/>
                      <a:pt x="4088" y="178"/>
                      <a:pt x="3333" y="552"/>
                    </a:cubicBezTo>
                    <a:cubicBezTo>
                      <a:pt x="1073" y="1670"/>
                      <a:pt x="0" y="4113"/>
                      <a:pt x="936" y="6007"/>
                    </a:cubicBezTo>
                    <a:cubicBezTo>
                      <a:pt x="1557" y="7279"/>
                      <a:pt x="2911" y="7979"/>
                      <a:pt x="4412" y="7979"/>
                    </a:cubicBezTo>
                    <a:cubicBezTo>
                      <a:pt x="5174" y="7979"/>
                      <a:pt x="5973" y="7799"/>
                      <a:pt x="6734" y="7422"/>
                    </a:cubicBezTo>
                    <a:cubicBezTo>
                      <a:pt x="8993" y="6327"/>
                      <a:pt x="10066" y="3862"/>
                      <a:pt x="9130" y="1967"/>
                    </a:cubicBezTo>
                    <a:cubicBezTo>
                      <a:pt x="8492" y="706"/>
                      <a:pt x="7135" y="1"/>
                      <a:pt x="5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15;p36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116;p36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17;p36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118;p36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119;p36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120;p36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121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122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123;p36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124;p36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125;p36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126;p36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127;p36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128;p36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129;p36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130;p36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131;p36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132;p36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133;p36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134;p36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135;p36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136;p36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137;p36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138;p36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139;p36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140;p36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141;p36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142;p36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143;p36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144;p36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145;p36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146;p36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147;p36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148;p36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149;p36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150;p36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151;p36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152;p36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153;p36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154;p36"/>
              <p:cNvSpPr/>
              <p:nvPr/>
            </p:nvSpPr>
            <p:spPr>
              <a:xfrm>
                <a:off x="1514538" y="3025580"/>
                <a:ext cx="348668" cy="391746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48" y="1"/>
                    </a:moveTo>
                    <a:cubicBezTo>
                      <a:pt x="3634" y="1"/>
                      <a:pt x="3013" y="150"/>
                      <a:pt x="2443" y="464"/>
                    </a:cubicBezTo>
                    <a:cubicBezTo>
                      <a:pt x="640" y="1446"/>
                      <a:pt x="0" y="3660"/>
                      <a:pt x="1005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1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6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6" y="465"/>
                      <a:pt x="5329" y="1"/>
                      <a:pt x="4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155;p36"/>
              <p:cNvSpPr/>
              <p:nvPr/>
            </p:nvSpPr>
            <p:spPr>
              <a:xfrm>
                <a:off x="1469522" y="2965017"/>
                <a:ext cx="174344" cy="161931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0" y="4"/>
                      <a:pt x="6140" y="13"/>
                    </a:cubicBezTo>
                    <a:cubicBezTo>
                      <a:pt x="5478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8" y="1647"/>
                    </a:cubicBezTo>
                    <a:cubicBezTo>
                      <a:pt x="2140" y="1647"/>
                      <a:pt x="1408" y="1736"/>
                      <a:pt x="1096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0" y="4258"/>
                      <a:pt x="868" y="5445"/>
                    </a:cubicBezTo>
                    <a:cubicBezTo>
                      <a:pt x="868" y="5445"/>
                      <a:pt x="23" y="6427"/>
                      <a:pt x="1050" y="7226"/>
                    </a:cubicBezTo>
                    <a:cubicBezTo>
                      <a:pt x="2275" y="8163"/>
                      <a:pt x="3321" y="8375"/>
                      <a:pt x="4018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6" y="3984"/>
                    </a:lnTo>
                    <a:cubicBezTo>
                      <a:pt x="9016" y="3984"/>
                      <a:pt x="6917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156;p36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157;p36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158;p36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159;p36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160;p36"/>
              <p:cNvSpPr/>
              <p:nvPr/>
            </p:nvSpPr>
            <p:spPr>
              <a:xfrm>
                <a:off x="911645" y="3016067"/>
                <a:ext cx="348223" cy="401549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0768" extrusionOk="0">
                    <a:moveTo>
                      <a:pt x="13368" y="0"/>
                    </a:moveTo>
                    <a:cubicBezTo>
                      <a:pt x="12576" y="0"/>
                      <a:pt x="11847" y="310"/>
                      <a:pt x="11253" y="1025"/>
                    </a:cubicBezTo>
                    <a:lnTo>
                      <a:pt x="1780" y="12529"/>
                    </a:lnTo>
                    <a:cubicBezTo>
                      <a:pt x="0" y="14652"/>
                      <a:pt x="297" y="17824"/>
                      <a:pt x="2442" y="19605"/>
                    </a:cubicBezTo>
                    <a:cubicBezTo>
                      <a:pt x="3385" y="20387"/>
                      <a:pt x="4525" y="20768"/>
                      <a:pt x="5657" y="20768"/>
                    </a:cubicBezTo>
                    <a:cubicBezTo>
                      <a:pt x="7102" y="20768"/>
                      <a:pt x="8533" y="20146"/>
                      <a:pt x="9518" y="18943"/>
                    </a:cubicBezTo>
                    <a:cubicBezTo>
                      <a:pt x="9724" y="18714"/>
                      <a:pt x="9906" y="18441"/>
                      <a:pt x="10043" y="18190"/>
                    </a:cubicBezTo>
                    <a:lnTo>
                      <a:pt x="17005" y="5704"/>
                    </a:lnTo>
                    <a:cubicBezTo>
                      <a:pt x="18009" y="3901"/>
                      <a:pt x="17347" y="1641"/>
                      <a:pt x="15567" y="660"/>
                    </a:cubicBezTo>
                    <a:cubicBezTo>
                      <a:pt x="14817" y="242"/>
                      <a:pt x="14068" y="0"/>
                      <a:pt x="13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161;p36"/>
              <p:cNvSpPr/>
              <p:nvPr/>
            </p:nvSpPr>
            <p:spPr>
              <a:xfrm>
                <a:off x="1128794" y="2958346"/>
                <a:ext cx="173899" cy="16430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8498" extrusionOk="0">
                    <a:moveTo>
                      <a:pt x="2807" y="1"/>
                    </a:moveTo>
                    <a:cubicBezTo>
                      <a:pt x="2091" y="1"/>
                      <a:pt x="0" y="4033"/>
                      <a:pt x="0" y="4033"/>
                    </a:cubicBezTo>
                    <a:lnTo>
                      <a:pt x="4063" y="8347"/>
                    </a:lnTo>
                    <a:cubicBezTo>
                      <a:pt x="4063" y="8347"/>
                      <a:pt x="4402" y="8497"/>
                      <a:pt x="4981" y="8497"/>
                    </a:cubicBezTo>
                    <a:cubicBezTo>
                      <a:pt x="5677" y="8497"/>
                      <a:pt x="6722" y="8279"/>
                      <a:pt x="7943" y="7320"/>
                    </a:cubicBezTo>
                    <a:cubicBezTo>
                      <a:pt x="8970" y="6521"/>
                      <a:pt x="8126" y="5516"/>
                      <a:pt x="8126" y="5516"/>
                    </a:cubicBezTo>
                    <a:cubicBezTo>
                      <a:pt x="8993" y="4307"/>
                      <a:pt x="8012" y="3645"/>
                      <a:pt x="8012" y="3645"/>
                    </a:cubicBezTo>
                    <a:cubicBezTo>
                      <a:pt x="8012" y="3645"/>
                      <a:pt x="8811" y="2869"/>
                      <a:pt x="7920" y="2047"/>
                    </a:cubicBezTo>
                    <a:cubicBezTo>
                      <a:pt x="7600" y="1761"/>
                      <a:pt x="6863" y="1673"/>
                      <a:pt x="6071" y="1673"/>
                    </a:cubicBezTo>
                    <a:cubicBezTo>
                      <a:pt x="4775" y="1673"/>
                      <a:pt x="3333" y="1910"/>
                      <a:pt x="3333" y="1910"/>
                    </a:cubicBezTo>
                    <a:cubicBezTo>
                      <a:pt x="3333" y="1910"/>
                      <a:pt x="3515" y="312"/>
                      <a:pt x="2876" y="15"/>
                    </a:cubicBezTo>
                    <a:cubicBezTo>
                      <a:pt x="2855" y="6"/>
                      <a:pt x="2832" y="1"/>
                      <a:pt x="28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162;p36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163;p36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164;p36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165;p36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166;p36"/>
              <p:cNvSpPr/>
              <p:nvPr/>
            </p:nvSpPr>
            <p:spPr>
              <a:xfrm>
                <a:off x="1040329" y="4239467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167;p36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168;p36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169;p36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170;p36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171;p36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172;p36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173;p36"/>
              <p:cNvSpPr/>
              <p:nvPr/>
            </p:nvSpPr>
            <p:spPr>
              <a:xfrm>
                <a:off x="1425377" y="4239467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174;p36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175;p36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3176;p36"/>
            <p:cNvGrpSpPr/>
            <p:nvPr/>
          </p:nvGrpSpPr>
          <p:grpSpPr>
            <a:xfrm>
              <a:off x="668986" y="1369754"/>
              <a:ext cx="1072510" cy="2370533"/>
              <a:chOff x="805700" y="1906850"/>
              <a:chExt cx="1072510" cy="2370533"/>
            </a:xfrm>
          </p:grpSpPr>
          <p:sp>
            <p:nvSpPr>
              <p:cNvPr id="28" name="Google Shape;3177;p36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178;p36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179;p36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80;p36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81;p36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82;p36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83;p36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84;p36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185;p36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86;p36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87;p36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88;p36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189;p36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90;p36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91;p36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92;p36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93;p36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94;p36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95;p36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96;p36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97;p36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98;p36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99;p36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993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200;p36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201;p36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02;p36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03;p36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04;p36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05;p36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06;p36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207;p36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208;p36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209;p36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210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211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rgbClr val="4B2D2A"/>
              </a:solidFill>
              <a:ln w="7425" cap="flat" cmpd="sng">
                <a:solidFill>
                  <a:srgbClr val="4B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212;p36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213;p36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214;p36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215;p36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216;p36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rgbClr val="4B2D2A"/>
              </a:solidFill>
              <a:ln w="7425" cap="flat" cmpd="sng">
                <a:solidFill>
                  <a:srgbClr val="4B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217;p36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218;p36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219;p36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220;p36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221;p36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222;p36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223;p36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224;p36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225;p36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226;p36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227;p36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228;p36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229;p36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230;p36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231;p36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232;p36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233;p36"/>
              <p:cNvSpPr/>
              <p:nvPr/>
            </p:nvSpPr>
            <p:spPr>
              <a:xfrm>
                <a:off x="1405554" y="2279918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234;p36"/>
              <p:cNvSpPr/>
              <p:nvPr/>
            </p:nvSpPr>
            <p:spPr>
              <a:xfrm>
                <a:off x="1389659" y="2264023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235;p36"/>
              <p:cNvSpPr/>
              <p:nvPr/>
            </p:nvSpPr>
            <p:spPr>
              <a:xfrm>
                <a:off x="1435564" y="2344154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236;p36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237;p36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238;p36"/>
              <p:cNvSpPr/>
              <p:nvPr/>
            </p:nvSpPr>
            <p:spPr>
              <a:xfrm>
                <a:off x="1001266" y="2377452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239;p36"/>
              <p:cNvSpPr/>
              <p:nvPr/>
            </p:nvSpPr>
            <p:spPr>
              <a:xfrm>
                <a:off x="985816" y="2361577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240;p36"/>
              <p:cNvSpPr/>
              <p:nvPr/>
            </p:nvSpPr>
            <p:spPr>
              <a:xfrm>
                <a:off x="1031721" y="2441709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241;p36"/>
              <p:cNvSpPr/>
              <p:nvPr/>
            </p:nvSpPr>
            <p:spPr>
              <a:xfrm>
                <a:off x="1309780" y="2454645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242;p36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243;p36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244;p36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245;p36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246;p36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247;p36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248;p36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249;p36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250;p36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251;p36"/>
              <p:cNvSpPr/>
              <p:nvPr/>
            </p:nvSpPr>
            <p:spPr>
              <a:xfrm>
                <a:off x="1040329" y="4239467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252;p36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253;p36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254;p36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255;p36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256;p36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257;p36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258;p36"/>
              <p:cNvSpPr/>
              <p:nvPr/>
            </p:nvSpPr>
            <p:spPr>
              <a:xfrm>
                <a:off x="1425377" y="4239467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259;p36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260;p36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3261;p36"/>
          <p:cNvGrpSpPr/>
          <p:nvPr/>
        </p:nvGrpSpPr>
        <p:grpSpPr>
          <a:xfrm>
            <a:off x="22964" y="255939"/>
            <a:ext cx="1533702" cy="1465419"/>
            <a:chOff x="456201" y="651282"/>
            <a:chExt cx="1533702" cy="1465419"/>
          </a:xfrm>
        </p:grpSpPr>
        <p:grpSp>
          <p:nvGrpSpPr>
            <p:cNvPr id="204" name="Google Shape;3262;p36"/>
            <p:cNvGrpSpPr/>
            <p:nvPr/>
          </p:nvGrpSpPr>
          <p:grpSpPr>
            <a:xfrm rot="-2910204">
              <a:off x="772141" y="843178"/>
              <a:ext cx="972019" cy="1094091"/>
              <a:chOff x="1255755" y="2574411"/>
              <a:chExt cx="785793" cy="884477"/>
            </a:xfrm>
          </p:grpSpPr>
          <p:sp>
            <p:nvSpPr>
              <p:cNvPr id="215" name="Google Shape;3263;p36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264;p36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265;p36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266;p36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267;p36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268;p36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269;p36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270;p36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271;p36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3272;p36"/>
            <p:cNvGrpSpPr/>
            <p:nvPr/>
          </p:nvGrpSpPr>
          <p:grpSpPr>
            <a:xfrm rot="-2910204">
              <a:off x="701944" y="830715"/>
              <a:ext cx="972019" cy="1094091"/>
              <a:chOff x="1255755" y="2574411"/>
              <a:chExt cx="785793" cy="884477"/>
            </a:xfrm>
          </p:grpSpPr>
          <p:sp>
            <p:nvSpPr>
              <p:cNvPr id="206" name="Google Shape;3273;p36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274;p36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275;p36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276;p36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277;p36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278;p36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279;p36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280;p36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281;p36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3"/>
          <p:cNvSpPr txBox="1">
            <a:spLocks noGrp="1"/>
          </p:cNvSpPr>
          <p:nvPr>
            <p:ph type="title" idx="15"/>
          </p:nvPr>
        </p:nvSpPr>
        <p:spPr>
          <a:xfrm>
            <a:off x="880200" y="540000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propósitos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117" name="Google Shape;4117;p53"/>
          <p:cNvGrpSpPr/>
          <p:nvPr/>
        </p:nvGrpSpPr>
        <p:grpSpPr>
          <a:xfrm rot="1712229">
            <a:off x="7821508" y="2585058"/>
            <a:ext cx="1057559" cy="1102794"/>
            <a:chOff x="5170195" y="2761521"/>
            <a:chExt cx="1304146" cy="1359928"/>
          </a:xfrm>
        </p:grpSpPr>
        <p:grpSp>
          <p:nvGrpSpPr>
            <p:cNvPr id="4118" name="Google Shape;4118;p53"/>
            <p:cNvGrpSpPr/>
            <p:nvPr/>
          </p:nvGrpSpPr>
          <p:grpSpPr>
            <a:xfrm>
              <a:off x="5206783" y="2761521"/>
              <a:ext cx="1267559" cy="1332302"/>
              <a:chOff x="4835109" y="3257957"/>
              <a:chExt cx="1034235" cy="1087061"/>
            </a:xfrm>
          </p:grpSpPr>
          <p:sp>
            <p:nvSpPr>
              <p:cNvPr id="4119" name="Google Shape;4119;p53"/>
              <p:cNvSpPr/>
              <p:nvPr/>
            </p:nvSpPr>
            <p:spPr>
              <a:xfrm rot="1604761">
                <a:off x="4959087" y="3407882"/>
                <a:ext cx="803859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730" extrusionOk="0">
                    <a:moveTo>
                      <a:pt x="1344" y="0"/>
                    </a:moveTo>
                    <a:cubicBezTo>
                      <a:pt x="1164" y="0"/>
                      <a:pt x="981" y="42"/>
                      <a:pt x="810" y="129"/>
                    </a:cubicBezTo>
                    <a:cubicBezTo>
                      <a:pt x="231" y="424"/>
                      <a:pt x="0" y="1131"/>
                      <a:pt x="295" y="1712"/>
                    </a:cubicBezTo>
                    <a:cubicBezTo>
                      <a:pt x="298" y="1717"/>
                      <a:pt x="300" y="1722"/>
                      <a:pt x="305" y="1729"/>
                    </a:cubicBezTo>
                    <a:lnTo>
                      <a:pt x="717" y="1520"/>
                    </a:lnTo>
                    <a:cubicBezTo>
                      <a:pt x="714" y="1512"/>
                      <a:pt x="710" y="1508"/>
                      <a:pt x="707" y="1503"/>
                    </a:cubicBezTo>
                    <a:cubicBezTo>
                      <a:pt x="529" y="1150"/>
                      <a:pt x="667" y="719"/>
                      <a:pt x="1019" y="541"/>
                    </a:cubicBezTo>
                    <a:cubicBezTo>
                      <a:pt x="1124" y="488"/>
                      <a:pt x="1235" y="463"/>
                      <a:pt x="1344" y="463"/>
                    </a:cubicBezTo>
                    <a:cubicBezTo>
                      <a:pt x="1605" y="463"/>
                      <a:pt x="1856" y="605"/>
                      <a:pt x="1981" y="853"/>
                    </a:cubicBezTo>
                    <a:cubicBezTo>
                      <a:pt x="1984" y="860"/>
                      <a:pt x="1986" y="865"/>
                      <a:pt x="1988" y="872"/>
                    </a:cubicBezTo>
                    <a:lnTo>
                      <a:pt x="2403" y="660"/>
                    </a:lnTo>
                    <a:cubicBezTo>
                      <a:pt x="2398" y="655"/>
                      <a:pt x="2396" y="650"/>
                      <a:pt x="2393" y="643"/>
                    </a:cubicBezTo>
                    <a:cubicBezTo>
                      <a:pt x="2185" y="235"/>
                      <a:pt x="1773" y="0"/>
                      <a:pt x="13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53"/>
              <p:cNvSpPr/>
              <p:nvPr/>
            </p:nvSpPr>
            <p:spPr>
              <a:xfrm rot="1604761">
                <a:off x="5078719" y="3528544"/>
                <a:ext cx="567351" cy="41146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30" extrusionOk="0">
                    <a:moveTo>
                      <a:pt x="922" y="0"/>
                    </a:moveTo>
                    <a:cubicBezTo>
                      <a:pt x="799" y="0"/>
                      <a:pt x="675" y="28"/>
                      <a:pt x="560" y="87"/>
                    </a:cubicBezTo>
                    <a:cubicBezTo>
                      <a:pt x="155" y="291"/>
                      <a:pt x="0" y="796"/>
                      <a:pt x="196" y="1230"/>
                    </a:cubicBezTo>
                    <a:lnTo>
                      <a:pt x="310" y="1173"/>
                    </a:lnTo>
                    <a:cubicBezTo>
                      <a:pt x="307" y="1165"/>
                      <a:pt x="303" y="1161"/>
                      <a:pt x="300" y="1156"/>
                    </a:cubicBezTo>
                    <a:cubicBezTo>
                      <a:pt x="122" y="803"/>
                      <a:pt x="260" y="372"/>
                      <a:pt x="612" y="194"/>
                    </a:cubicBezTo>
                    <a:cubicBezTo>
                      <a:pt x="717" y="141"/>
                      <a:pt x="828" y="116"/>
                      <a:pt x="937" y="116"/>
                    </a:cubicBezTo>
                    <a:cubicBezTo>
                      <a:pt x="1198" y="116"/>
                      <a:pt x="1449" y="258"/>
                      <a:pt x="1574" y="506"/>
                    </a:cubicBezTo>
                    <a:cubicBezTo>
                      <a:pt x="1577" y="513"/>
                      <a:pt x="1579" y="518"/>
                      <a:pt x="1581" y="525"/>
                    </a:cubicBezTo>
                    <a:lnTo>
                      <a:pt x="1696" y="465"/>
                    </a:lnTo>
                    <a:cubicBezTo>
                      <a:pt x="1529" y="172"/>
                      <a:pt x="1227" y="0"/>
                      <a:pt x="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53"/>
              <p:cNvSpPr/>
              <p:nvPr/>
            </p:nvSpPr>
            <p:spPr>
              <a:xfrm rot="1604761">
                <a:off x="5078719" y="3528544"/>
                <a:ext cx="567351" cy="41146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30" extrusionOk="0">
                    <a:moveTo>
                      <a:pt x="922" y="0"/>
                    </a:moveTo>
                    <a:cubicBezTo>
                      <a:pt x="799" y="0"/>
                      <a:pt x="675" y="28"/>
                      <a:pt x="560" y="87"/>
                    </a:cubicBezTo>
                    <a:cubicBezTo>
                      <a:pt x="155" y="291"/>
                      <a:pt x="0" y="796"/>
                      <a:pt x="196" y="1230"/>
                    </a:cubicBezTo>
                    <a:lnTo>
                      <a:pt x="310" y="1173"/>
                    </a:lnTo>
                    <a:cubicBezTo>
                      <a:pt x="307" y="1165"/>
                      <a:pt x="303" y="1161"/>
                      <a:pt x="300" y="1156"/>
                    </a:cubicBezTo>
                    <a:cubicBezTo>
                      <a:pt x="122" y="803"/>
                      <a:pt x="260" y="372"/>
                      <a:pt x="612" y="194"/>
                    </a:cubicBezTo>
                    <a:cubicBezTo>
                      <a:pt x="717" y="141"/>
                      <a:pt x="828" y="116"/>
                      <a:pt x="937" y="116"/>
                    </a:cubicBezTo>
                    <a:cubicBezTo>
                      <a:pt x="1198" y="116"/>
                      <a:pt x="1449" y="258"/>
                      <a:pt x="1574" y="506"/>
                    </a:cubicBezTo>
                    <a:cubicBezTo>
                      <a:pt x="1577" y="513"/>
                      <a:pt x="1579" y="518"/>
                      <a:pt x="1581" y="525"/>
                    </a:cubicBezTo>
                    <a:lnTo>
                      <a:pt x="1696" y="465"/>
                    </a:lnTo>
                    <a:cubicBezTo>
                      <a:pt x="1529" y="172"/>
                      <a:pt x="1227" y="0"/>
                      <a:pt x="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53"/>
              <p:cNvSpPr/>
              <p:nvPr/>
            </p:nvSpPr>
            <p:spPr>
              <a:xfrm rot="1604761">
                <a:off x="4959087" y="3407882"/>
                <a:ext cx="803859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730" extrusionOk="0">
                    <a:moveTo>
                      <a:pt x="1344" y="0"/>
                    </a:moveTo>
                    <a:cubicBezTo>
                      <a:pt x="1164" y="0"/>
                      <a:pt x="981" y="42"/>
                      <a:pt x="810" y="129"/>
                    </a:cubicBezTo>
                    <a:cubicBezTo>
                      <a:pt x="231" y="424"/>
                      <a:pt x="0" y="1131"/>
                      <a:pt x="295" y="1712"/>
                    </a:cubicBezTo>
                    <a:cubicBezTo>
                      <a:pt x="298" y="1717"/>
                      <a:pt x="300" y="1722"/>
                      <a:pt x="305" y="1729"/>
                    </a:cubicBezTo>
                    <a:lnTo>
                      <a:pt x="603" y="1577"/>
                    </a:lnTo>
                    <a:cubicBezTo>
                      <a:pt x="407" y="1143"/>
                      <a:pt x="562" y="638"/>
                      <a:pt x="967" y="434"/>
                    </a:cubicBezTo>
                    <a:cubicBezTo>
                      <a:pt x="1082" y="375"/>
                      <a:pt x="1206" y="347"/>
                      <a:pt x="1329" y="347"/>
                    </a:cubicBezTo>
                    <a:cubicBezTo>
                      <a:pt x="1634" y="347"/>
                      <a:pt x="1936" y="519"/>
                      <a:pt x="2103" y="812"/>
                    </a:cubicBezTo>
                    <a:lnTo>
                      <a:pt x="2403" y="660"/>
                    </a:lnTo>
                    <a:cubicBezTo>
                      <a:pt x="2398" y="655"/>
                      <a:pt x="2396" y="650"/>
                      <a:pt x="2393" y="643"/>
                    </a:cubicBezTo>
                    <a:cubicBezTo>
                      <a:pt x="2185" y="235"/>
                      <a:pt x="1773" y="0"/>
                      <a:pt x="13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53"/>
              <p:cNvSpPr/>
              <p:nvPr/>
            </p:nvSpPr>
            <p:spPr>
              <a:xfrm rot="1604761">
                <a:off x="4913667" y="3619833"/>
                <a:ext cx="877119" cy="55764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667" extrusionOk="0">
                    <a:moveTo>
                      <a:pt x="2341" y="1"/>
                    </a:moveTo>
                    <a:cubicBezTo>
                      <a:pt x="2327" y="1"/>
                      <a:pt x="2314" y="4"/>
                      <a:pt x="2300" y="10"/>
                    </a:cubicBezTo>
                    <a:lnTo>
                      <a:pt x="2229" y="46"/>
                    </a:lnTo>
                    <a:lnTo>
                      <a:pt x="1817" y="255"/>
                    </a:lnTo>
                    <a:lnTo>
                      <a:pt x="546" y="903"/>
                    </a:lnTo>
                    <a:lnTo>
                      <a:pt x="134" y="1115"/>
                    </a:lnTo>
                    <a:lnTo>
                      <a:pt x="62" y="1150"/>
                    </a:lnTo>
                    <a:cubicBezTo>
                      <a:pt x="17" y="1172"/>
                      <a:pt x="0" y="1227"/>
                      <a:pt x="22" y="1272"/>
                    </a:cubicBezTo>
                    <a:lnTo>
                      <a:pt x="198" y="1617"/>
                    </a:lnTo>
                    <a:cubicBezTo>
                      <a:pt x="215" y="1649"/>
                      <a:pt x="247" y="1667"/>
                      <a:pt x="280" y="1667"/>
                    </a:cubicBezTo>
                    <a:cubicBezTo>
                      <a:pt x="293" y="1667"/>
                      <a:pt x="307" y="1664"/>
                      <a:pt x="319" y="1658"/>
                    </a:cubicBezTo>
                    <a:lnTo>
                      <a:pt x="531" y="1550"/>
                    </a:lnTo>
                    <a:lnTo>
                      <a:pt x="1079" y="1272"/>
                    </a:lnTo>
                    <a:lnTo>
                      <a:pt x="1800" y="903"/>
                    </a:lnTo>
                    <a:lnTo>
                      <a:pt x="2348" y="624"/>
                    </a:lnTo>
                    <a:lnTo>
                      <a:pt x="2560" y="517"/>
                    </a:lnTo>
                    <a:cubicBezTo>
                      <a:pt x="2603" y="496"/>
                      <a:pt x="2622" y="441"/>
                      <a:pt x="2598" y="396"/>
                    </a:cubicBezTo>
                    <a:lnTo>
                      <a:pt x="2422" y="50"/>
                    </a:lnTo>
                    <a:cubicBezTo>
                      <a:pt x="2405" y="18"/>
                      <a:pt x="2374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53"/>
              <p:cNvSpPr/>
              <p:nvPr/>
            </p:nvSpPr>
            <p:spPr>
              <a:xfrm rot="876879">
                <a:off x="5007883" y="3907161"/>
                <a:ext cx="74712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9" extrusionOk="0">
                    <a:moveTo>
                      <a:pt x="29" y="1"/>
                    </a:moveTo>
                    <a:cubicBezTo>
                      <a:pt x="25" y="1"/>
                      <a:pt x="21" y="2"/>
                      <a:pt x="17" y="4"/>
                    </a:cubicBezTo>
                    <a:cubicBezTo>
                      <a:pt x="5" y="9"/>
                      <a:pt x="1" y="23"/>
                      <a:pt x="8" y="35"/>
                    </a:cubicBezTo>
                    <a:lnTo>
                      <a:pt x="196" y="407"/>
                    </a:lnTo>
                    <a:cubicBezTo>
                      <a:pt x="198" y="414"/>
                      <a:pt x="208" y="418"/>
                      <a:pt x="215" y="418"/>
                    </a:cubicBezTo>
                    <a:cubicBezTo>
                      <a:pt x="220" y="418"/>
                      <a:pt x="222" y="418"/>
                      <a:pt x="227" y="416"/>
                    </a:cubicBezTo>
                    <a:cubicBezTo>
                      <a:pt x="236" y="411"/>
                      <a:pt x="241" y="397"/>
                      <a:pt x="236" y="385"/>
                    </a:cubicBezTo>
                    <a:lnTo>
                      <a:pt x="48" y="14"/>
                    </a:lnTo>
                    <a:cubicBezTo>
                      <a:pt x="43" y="6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53"/>
              <p:cNvSpPr/>
              <p:nvPr/>
            </p:nvSpPr>
            <p:spPr>
              <a:xfrm rot="876879">
                <a:off x="5128173" y="3906567"/>
                <a:ext cx="74712" cy="8997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7" extrusionOk="0">
                    <a:moveTo>
                      <a:pt x="27" y="0"/>
                    </a:moveTo>
                    <a:cubicBezTo>
                      <a:pt x="24" y="0"/>
                      <a:pt x="20" y="1"/>
                      <a:pt x="17" y="2"/>
                    </a:cubicBezTo>
                    <a:cubicBezTo>
                      <a:pt x="5" y="7"/>
                      <a:pt x="1" y="21"/>
                      <a:pt x="5" y="33"/>
                    </a:cubicBezTo>
                    <a:lnTo>
                      <a:pt x="194" y="405"/>
                    </a:lnTo>
                    <a:cubicBezTo>
                      <a:pt x="198" y="414"/>
                      <a:pt x="205" y="417"/>
                      <a:pt x="215" y="417"/>
                    </a:cubicBezTo>
                    <a:cubicBezTo>
                      <a:pt x="217" y="417"/>
                      <a:pt x="222" y="417"/>
                      <a:pt x="224" y="414"/>
                    </a:cubicBezTo>
                    <a:cubicBezTo>
                      <a:pt x="236" y="410"/>
                      <a:pt x="241" y="395"/>
                      <a:pt x="236" y="386"/>
                    </a:cubicBezTo>
                    <a:lnTo>
                      <a:pt x="48" y="12"/>
                    </a:lnTo>
                    <a:cubicBezTo>
                      <a:pt x="43" y="4"/>
                      <a:pt x="35" y="0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53"/>
              <p:cNvSpPr/>
              <p:nvPr/>
            </p:nvSpPr>
            <p:spPr>
              <a:xfrm rot="876879">
                <a:off x="5248387" y="3905511"/>
                <a:ext cx="74712" cy="9062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20" extrusionOk="0">
                    <a:moveTo>
                      <a:pt x="25" y="1"/>
                    </a:moveTo>
                    <a:cubicBezTo>
                      <a:pt x="22" y="1"/>
                      <a:pt x="18" y="1"/>
                      <a:pt x="15" y="3"/>
                    </a:cubicBezTo>
                    <a:cubicBezTo>
                      <a:pt x="6" y="7"/>
                      <a:pt x="1" y="22"/>
                      <a:pt x="6" y="34"/>
                    </a:cubicBezTo>
                    <a:lnTo>
                      <a:pt x="194" y="405"/>
                    </a:lnTo>
                    <a:cubicBezTo>
                      <a:pt x="198" y="415"/>
                      <a:pt x="206" y="419"/>
                      <a:pt x="215" y="419"/>
                    </a:cubicBezTo>
                    <a:cubicBezTo>
                      <a:pt x="217" y="419"/>
                      <a:pt x="222" y="417"/>
                      <a:pt x="225" y="417"/>
                    </a:cubicBezTo>
                    <a:cubicBezTo>
                      <a:pt x="236" y="410"/>
                      <a:pt x="241" y="396"/>
                      <a:pt x="234" y="386"/>
                    </a:cubicBezTo>
                    <a:lnTo>
                      <a:pt x="46" y="12"/>
                    </a:lnTo>
                    <a:cubicBezTo>
                      <a:pt x="43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53"/>
              <p:cNvSpPr/>
              <p:nvPr/>
            </p:nvSpPr>
            <p:spPr>
              <a:xfrm rot="876879">
                <a:off x="5368159" y="3904537"/>
                <a:ext cx="74404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19" extrusionOk="0">
                    <a:moveTo>
                      <a:pt x="27" y="0"/>
                    </a:moveTo>
                    <a:cubicBezTo>
                      <a:pt x="24" y="0"/>
                      <a:pt x="20" y="1"/>
                      <a:pt x="17" y="2"/>
                    </a:cubicBezTo>
                    <a:cubicBezTo>
                      <a:pt x="5" y="9"/>
                      <a:pt x="0" y="21"/>
                      <a:pt x="8" y="33"/>
                    </a:cubicBezTo>
                    <a:lnTo>
                      <a:pt x="196" y="407"/>
                    </a:lnTo>
                    <a:cubicBezTo>
                      <a:pt x="198" y="414"/>
                      <a:pt x="208" y="419"/>
                      <a:pt x="215" y="419"/>
                    </a:cubicBezTo>
                    <a:cubicBezTo>
                      <a:pt x="220" y="419"/>
                      <a:pt x="222" y="416"/>
                      <a:pt x="227" y="416"/>
                    </a:cubicBezTo>
                    <a:cubicBezTo>
                      <a:pt x="236" y="409"/>
                      <a:pt x="241" y="397"/>
                      <a:pt x="236" y="385"/>
                    </a:cubicBezTo>
                    <a:lnTo>
                      <a:pt x="48" y="12"/>
                    </a:lnTo>
                    <a:cubicBezTo>
                      <a:pt x="45" y="5"/>
                      <a:pt x="36" y="0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53"/>
              <p:cNvSpPr/>
              <p:nvPr/>
            </p:nvSpPr>
            <p:spPr>
              <a:xfrm rot="876879">
                <a:off x="5488518" y="3903581"/>
                <a:ext cx="74712" cy="9062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20" extrusionOk="0">
                    <a:moveTo>
                      <a:pt x="25" y="1"/>
                    </a:moveTo>
                    <a:cubicBezTo>
                      <a:pt x="22" y="1"/>
                      <a:pt x="20" y="1"/>
                      <a:pt x="17" y="2"/>
                    </a:cubicBezTo>
                    <a:cubicBezTo>
                      <a:pt x="5" y="10"/>
                      <a:pt x="1" y="24"/>
                      <a:pt x="5" y="33"/>
                    </a:cubicBezTo>
                    <a:lnTo>
                      <a:pt x="193" y="407"/>
                    </a:lnTo>
                    <a:cubicBezTo>
                      <a:pt x="198" y="414"/>
                      <a:pt x="208" y="419"/>
                      <a:pt x="215" y="419"/>
                    </a:cubicBezTo>
                    <a:cubicBezTo>
                      <a:pt x="217" y="419"/>
                      <a:pt x="222" y="419"/>
                      <a:pt x="224" y="417"/>
                    </a:cubicBezTo>
                    <a:cubicBezTo>
                      <a:pt x="236" y="412"/>
                      <a:pt x="241" y="398"/>
                      <a:pt x="236" y="386"/>
                    </a:cubicBezTo>
                    <a:lnTo>
                      <a:pt x="48" y="14"/>
                    </a:lnTo>
                    <a:cubicBezTo>
                      <a:pt x="43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53"/>
              <p:cNvSpPr/>
              <p:nvPr/>
            </p:nvSpPr>
            <p:spPr>
              <a:xfrm rot="876879">
                <a:off x="5608883" y="3902802"/>
                <a:ext cx="74712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9" extrusionOk="0">
                    <a:moveTo>
                      <a:pt x="27" y="1"/>
                    </a:moveTo>
                    <a:cubicBezTo>
                      <a:pt x="23" y="1"/>
                      <a:pt x="19" y="2"/>
                      <a:pt x="15" y="4"/>
                    </a:cubicBezTo>
                    <a:cubicBezTo>
                      <a:pt x="5" y="9"/>
                      <a:pt x="1" y="23"/>
                      <a:pt x="5" y="35"/>
                    </a:cubicBezTo>
                    <a:lnTo>
                      <a:pt x="193" y="406"/>
                    </a:lnTo>
                    <a:cubicBezTo>
                      <a:pt x="198" y="414"/>
                      <a:pt x="205" y="418"/>
                      <a:pt x="215" y="418"/>
                    </a:cubicBezTo>
                    <a:cubicBezTo>
                      <a:pt x="217" y="418"/>
                      <a:pt x="222" y="418"/>
                      <a:pt x="224" y="416"/>
                    </a:cubicBezTo>
                    <a:cubicBezTo>
                      <a:pt x="236" y="411"/>
                      <a:pt x="241" y="397"/>
                      <a:pt x="234" y="385"/>
                    </a:cubicBezTo>
                    <a:lnTo>
                      <a:pt x="46" y="14"/>
                    </a:lnTo>
                    <a:cubicBezTo>
                      <a:pt x="43" y="6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53"/>
              <p:cNvSpPr/>
              <p:nvPr/>
            </p:nvSpPr>
            <p:spPr>
              <a:xfrm rot="1604761">
                <a:off x="4946460" y="3759096"/>
                <a:ext cx="811218" cy="42618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274" extrusionOk="0">
                    <a:moveTo>
                      <a:pt x="2399" y="0"/>
                    </a:moveTo>
                    <a:lnTo>
                      <a:pt x="1" y="1224"/>
                    </a:lnTo>
                    <a:cubicBezTo>
                      <a:pt x="18" y="1256"/>
                      <a:pt x="50" y="1274"/>
                      <a:pt x="83" y="1274"/>
                    </a:cubicBezTo>
                    <a:cubicBezTo>
                      <a:pt x="96" y="1274"/>
                      <a:pt x="110" y="1271"/>
                      <a:pt x="122" y="1265"/>
                    </a:cubicBezTo>
                    <a:lnTo>
                      <a:pt x="334" y="1157"/>
                    </a:lnTo>
                    <a:lnTo>
                      <a:pt x="882" y="879"/>
                    </a:lnTo>
                    <a:lnTo>
                      <a:pt x="1603" y="510"/>
                    </a:lnTo>
                    <a:lnTo>
                      <a:pt x="2151" y="231"/>
                    </a:lnTo>
                    <a:lnTo>
                      <a:pt x="2363" y="124"/>
                    </a:lnTo>
                    <a:cubicBezTo>
                      <a:pt x="2406" y="103"/>
                      <a:pt x="2425" y="48"/>
                      <a:pt x="2401" y="3"/>
                    </a:cubicBezTo>
                    <a:lnTo>
                      <a:pt x="23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53"/>
              <p:cNvSpPr/>
              <p:nvPr/>
            </p:nvSpPr>
            <p:spPr>
              <a:xfrm rot="1604761">
                <a:off x="5201095" y="3419792"/>
                <a:ext cx="123774" cy="10771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22" extrusionOk="0">
                    <a:moveTo>
                      <a:pt x="354" y="1"/>
                    </a:moveTo>
                    <a:cubicBezTo>
                      <a:pt x="352" y="1"/>
                      <a:pt x="350" y="1"/>
                      <a:pt x="349" y="2"/>
                    </a:cubicBezTo>
                    <a:cubicBezTo>
                      <a:pt x="282" y="30"/>
                      <a:pt x="220" y="66"/>
                      <a:pt x="163" y="114"/>
                    </a:cubicBezTo>
                    <a:cubicBezTo>
                      <a:pt x="106" y="159"/>
                      <a:pt x="53" y="214"/>
                      <a:pt x="10" y="271"/>
                    </a:cubicBezTo>
                    <a:cubicBezTo>
                      <a:pt x="1" y="285"/>
                      <a:pt x="3" y="304"/>
                      <a:pt x="18" y="316"/>
                    </a:cubicBezTo>
                    <a:cubicBezTo>
                      <a:pt x="23" y="320"/>
                      <a:pt x="30" y="322"/>
                      <a:pt x="36" y="322"/>
                    </a:cubicBezTo>
                    <a:cubicBezTo>
                      <a:pt x="46" y="322"/>
                      <a:pt x="55" y="318"/>
                      <a:pt x="60" y="309"/>
                    </a:cubicBezTo>
                    <a:cubicBezTo>
                      <a:pt x="103" y="254"/>
                      <a:pt x="149" y="202"/>
                      <a:pt x="199" y="154"/>
                    </a:cubicBezTo>
                    <a:cubicBezTo>
                      <a:pt x="222" y="133"/>
                      <a:pt x="251" y="109"/>
                      <a:pt x="277" y="88"/>
                    </a:cubicBezTo>
                    <a:cubicBezTo>
                      <a:pt x="306" y="66"/>
                      <a:pt x="334" y="47"/>
                      <a:pt x="363" y="26"/>
                    </a:cubicBezTo>
                    <a:cubicBezTo>
                      <a:pt x="368" y="23"/>
                      <a:pt x="370" y="16"/>
                      <a:pt x="368" y="9"/>
                    </a:cubicBezTo>
                    <a:cubicBezTo>
                      <a:pt x="366" y="4"/>
                      <a:pt x="360" y="1"/>
                      <a:pt x="3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53"/>
              <p:cNvSpPr/>
              <p:nvPr/>
            </p:nvSpPr>
            <p:spPr>
              <a:xfrm rot="1604761">
                <a:off x="5050553" y="3471929"/>
                <a:ext cx="73595" cy="28568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854" extrusionOk="0">
                    <a:moveTo>
                      <a:pt x="174" y="1"/>
                    </a:moveTo>
                    <a:cubicBezTo>
                      <a:pt x="161" y="1"/>
                      <a:pt x="147" y="8"/>
                      <a:pt x="138" y="22"/>
                    </a:cubicBezTo>
                    <a:cubicBezTo>
                      <a:pt x="100" y="81"/>
                      <a:pt x="67" y="145"/>
                      <a:pt x="48" y="214"/>
                    </a:cubicBezTo>
                    <a:cubicBezTo>
                      <a:pt x="36" y="248"/>
                      <a:pt x="29" y="283"/>
                      <a:pt x="19" y="319"/>
                    </a:cubicBezTo>
                    <a:cubicBezTo>
                      <a:pt x="14" y="355"/>
                      <a:pt x="10" y="391"/>
                      <a:pt x="7" y="424"/>
                    </a:cubicBezTo>
                    <a:cubicBezTo>
                      <a:pt x="0" y="495"/>
                      <a:pt x="0" y="567"/>
                      <a:pt x="7" y="638"/>
                    </a:cubicBezTo>
                    <a:cubicBezTo>
                      <a:pt x="14" y="707"/>
                      <a:pt x="29" y="776"/>
                      <a:pt x="50" y="843"/>
                    </a:cubicBezTo>
                    <a:cubicBezTo>
                      <a:pt x="52" y="849"/>
                      <a:pt x="57" y="853"/>
                      <a:pt x="63" y="853"/>
                    </a:cubicBezTo>
                    <a:cubicBezTo>
                      <a:pt x="64" y="853"/>
                      <a:pt x="66" y="853"/>
                      <a:pt x="67" y="853"/>
                    </a:cubicBezTo>
                    <a:cubicBezTo>
                      <a:pt x="74" y="853"/>
                      <a:pt x="79" y="845"/>
                      <a:pt x="79" y="838"/>
                    </a:cubicBezTo>
                    <a:lnTo>
                      <a:pt x="79" y="836"/>
                    </a:lnTo>
                    <a:cubicBezTo>
                      <a:pt x="60" y="703"/>
                      <a:pt x="64" y="567"/>
                      <a:pt x="86" y="436"/>
                    </a:cubicBezTo>
                    <a:cubicBezTo>
                      <a:pt x="98" y="369"/>
                      <a:pt x="114" y="305"/>
                      <a:pt x="136" y="243"/>
                    </a:cubicBezTo>
                    <a:cubicBezTo>
                      <a:pt x="155" y="181"/>
                      <a:pt x="183" y="122"/>
                      <a:pt x="212" y="62"/>
                    </a:cubicBezTo>
                    <a:lnTo>
                      <a:pt x="212" y="60"/>
                    </a:lnTo>
                    <a:cubicBezTo>
                      <a:pt x="219" y="41"/>
                      <a:pt x="214" y="19"/>
                      <a:pt x="195" y="7"/>
                    </a:cubicBezTo>
                    <a:cubicBezTo>
                      <a:pt x="189" y="3"/>
                      <a:pt x="181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3" name="Google Shape;4133;p53"/>
            <p:cNvGrpSpPr/>
            <p:nvPr/>
          </p:nvGrpSpPr>
          <p:grpSpPr>
            <a:xfrm>
              <a:off x="5170195" y="2789146"/>
              <a:ext cx="1267559" cy="1332302"/>
              <a:chOff x="4835109" y="3257957"/>
              <a:chExt cx="1034235" cy="1087061"/>
            </a:xfrm>
          </p:grpSpPr>
          <p:sp>
            <p:nvSpPr>
              <p:cNvPr id="4134" name="Google Shape;4134;p53"/>
              <p:cNvSpPr/>
              <p:nvPr/>
            </p:nvSpPr>
            <p:spPr>
              <a:xfrm rot="1604761">
                <a:off x="4959087" y="3407882"/>
                <a:ext cx="803859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730" extrusionOk="0">
                    <a:moveTo>
                      <a:pt x="1344" y="0"/>
                    </a:moveTo>
                    <a:cubicBezTo>
                      <a:pt x="1164" y="0"/>
                      <a:pt x="981" y="42"/>
                      <a:pt x="810" y="129"/>
                    </a:cubicBezTo>
                    <a:cubicBezTo>
                      <a:pt x="231" y="424"/>
                      <a:pt x="0" y="1131"/>
                      <a:pt x="295" y="1712"/>
                    </a:cubicBezTo>
                    <a:cubicBezTo>
                      <a:pt x="298" y="1717"/>
                      <a:pt x="300" y="1722"/>
                      <a:pt x="305" y="1729"/>
                    </a:cubicBezTo>
                    <a:lnTo>
                      <a:pt x="717" y="1520"/>
                    </a:lnTo>
                    <a:cubicBezTo>
                      <a:pt x="714" y="1512"/>
                      <a:pt x="710" y="1508"/>
                      <a:pt x="707" y="1503"/>
                    </a:cubicBezTo>
                    <a:cubicBezTo>
                      <a:pt x="529" y="1150"/>
                      <a:pt x="667" y="719"/>
                      <a:pt x="1019" y="541"/>
                    </a:cubicBezTo>
                    <a:cubicBezTo>
                      <a:pt x="1124" y="488"/>
                      <a:pt x="1235" y="463"/>
                      <a:pt x="1344" y="463"/>
                    </a:cubicBezTo>
                    <a:cubicBezTo>
                      <a:pt x="1605" y="463"/>
                      <a:pt x="1856" y="605"/>
                      <a:pt x="1981" y="853"/>
                    </a:cubicBezTo>
                    <a:cubicBezTo>
                      <a:pt x="1984" y="860"/>
                      <a:pt x="1986" y="865"/>
                      <a:pt x="1988" y="872"/>
                    </a:cubicBezTo>
                    <a:lnTo>
                      <a:pt x="2403" y="660"/>
                    </a:lnTo>
                    <a:cubicBezTo>
                      <a:pt x="2398" y="655"/>
                      <a:pt x="2396" y="650"/>
                      <a:pt x="2393" y="643"/>
                    </a:cubicBezTo>
                    <a:cubicBezTo>
                      <a:pt x="2185" y="235"/>
                      <a:pt x="1773" y="0"/>
                      <a:pt x="1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53"/>
              <p:cNvSpPr/>
              <p:nvPr/>
            </p:nvSpPr>
            <p:spPr>
              <a:xfrm rot="1604761">
                <a:off x="5078719" y="3528544"/>
                <a:ext cx="567351" cy="41146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30" extrusionOk="0">
                    <a:moveTo>
                      <a:pt x="922" y="0"/>
                    </a:moveTo>
                    <a:cubicBezTo>
                      <a:pt x="799" y="0"/>
                      <a:pt x="675" y="28"/>
                      <a:pt x="560" y="87"/>
                    </a:cubicBezTo>
                    <a:cubicBezTo>
                      <a:pt x="155" y="291"/>
                      <a:pt x="0" y="796"/>
                      <a:pt x="196" y="1230"/>
                    </a:cubicBezTo>
                    <a:lnTo>
                      <a:pt x="310" y="1173"/>
                    </a:lnTo>
                    <a:cubicBezTo>
                      <a:pt x="307" y="1165"/>
                      <a:pt x="303" y="1161"/>
                      <a:pt x="300" y="1156"/>
                    </a:cubicBezTo>
                    <a:cubicBezTo>
                      <a:pt x="122" y="803"/>
                      <a:pt x="260" y="372"/>
                      <a:pt x="612" y="194"/>
                    </a:cubicBezTo>
                    <a:cubicBezTo>
                      <a:pt x="717" y="141"/>
                      <a:pt x="828" y="116"/>
                      <a:pt x="937" y="116"/>
                    </a:cubicBezTo>
                    <a:cubicBezTo>
                      <a:pt x="1198" y="116"/>
                      <a:pt x="1449" y="258"/>
                      <a:pt x="1574" y="506"/>
                    </a:cubicBezTo>
                    <a:cubicBezTo>
                      <a:pt x="1577" y="513"/>
                      <a:pt x="1579" y="518"/>
                      <a:pt x="1581" y="525"/>
                    </a:cubicBezTo>
                    <a:lnTo>
                      <a:pt x="1696" y="465"/>
                    </a:lnTo>
                    <a:cubicBezTo>
                      <a:pt x="1529" y="172"/>
                      <a:pt x="1227" y="0"/>
                      <a:pt x="9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53"/>
              <p:cNvSpPr/>
              <p:nvPr/>
            </p:nvSpPr>
            <p:spPr>
              <a:xfrm rot="1604761">
                <a:off x="5078719" y="3528544"/>
                <a:ext cx="567351" cy="41146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30" extrusionOk="0">
                    <a:moveTo>
                      <a:pt x="922" y="0"/>
                    </a:moveTo>
                    <a:cubicBezTo>
                      <a:pt x="799" y="0"/>
                      <a:pt x="675" y="28"/>
                      <a:pt x="560" y="87"/>
                    </a:cubicBezTo>
                    <a:cubicBezTo>
                      <a:pt x="155" y="291"/>
                      <a:pt x="0" y="796"/>
                      <a:pt x="196" y="1230"/>
                    </a:cubicBezTo>
                    <a:lnTo>
                      <a:pt x="310" y="1173"/>
                    </a:lnTo>
                    <a:cubicBezTo>
                      <a:pt x="307" y="1165"/>
                      <a:pt x="303" y="1161"/>
                      <a:pt x="300" y="1156"/>
                    </a:cubicBezTo>
                    <a:cubicBezTo>
                      <a:pt x="122" y="803"/>
                      <a:pt x="260" y="372"/>
                      <a:pt x="612" y="194"/>
                    </a:cubicBezTo>
                    <a:cubicBezTo>
                      <a:pt x="717" y="141"/>
                      <a:pt x="828" y="116"/>
                      <a:pt x="937" y="116"/>
                    </a:cubicBezTo>
                    <a:cubicBezTo>
                      <a:pt x="1198" y="116"/>
                      <a:pt x="1449" y="258"/>
                      <a:pt x="1574" y="506"/>
                    </a:cubicBezTo>
                    <a:cubicBezTo>
                      <a:pt x="1577" y="513"/>
                      <a:pt x="1579" y="518"/>
                      <a:pt x="1581" y="525"/>
                    </a:cubicBezTo>
                    <a:lnTo>
                      <a:pt x="1696" y="465"/>
                    </a:lnTo>
                    <a:cubicBezTo>
                      <a:pt x="1529" y="172"/>
                      <a:pt x="1227" y="0"/>
                      <a:pt x="9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53"/>
              <p:cNvSpPr/>
              <p:nvPr/>
            </p:nvSpPr>
            <p:spPr>
              <a:xfrm rot="1604761">
                <a:off x="4959087" y="3407882"/>
                <a:ext cx="803859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730" extrusionOk="0">
                    <a:moveTo>
                      <a:pt x="1344" y="0"/>
                    </a:moveTo>
                    <a:cubicBezTo>
                      <a:pt x="1164" y="0"/>
                      <a:pt x="981" y="42"/>
                      <a:pt x="810" y="129"/>
                    </a:cubicBezTo>
                    <a:cubicBezTo>
                      <a:pt x="231" y="424"/>
                      <a:pt x="0" y="1131"/>
                      <a:pt x="295" y="1712"/>
                    </a:cubicBezTo>
                    <a:cubicBezTo>
                      <a:pt x="298" y="1717"/>
                      <a:pt x="300" y="1722"/>
                      <a:pt x="305" y="1729"/>
                    </a:cubicBezTo>
                    <a:lnTo>
                      <a:pt x="603" y="1577"/>
                    </a:lnTo>
                    <a:cubicBezTo>
                      <a:pt x="407" y="1143"/>
                      <a:pt x="562" y="638"/>
                      <a:pt x="967" y="434"/>
                    </a:cubicBezTo>
                    <a:cubicBezTo>
                      <a:pt x="1082" y="375"/>
                      <a:pt x="1206" y="347"/>
                      <a:pt x="1329" y="347"/>
                    </a:cubicBezTo>
                    <a:cubicBezTo>
                      <a:pt x="1634" y="347"/>
                      <a:pt x="1936" y="519"/>
                      <a:pt x="2103" y="812"/>
                    </a:cubicBezTo>
                    <a:lnTo>
                      <a:pt x="2403" y="660"/>
                    </a:lnTo>
                    <a:cubicBezTo>
                      <a:pt x="2398" y="655"/>
                      <a:pt x="2396" y="650"/>
                      <a:pt x="2393" y="643"/>
                    </a:cubicBezTo>
                    <a:cubicBezTo>
                      <a:pt x="2185" y="235"/>
                      <a:pt x="1773" y="0"/>
                      <a:pt x="1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53"/>
              <p:cNvSpPr/>
              <p:nvPr/>
            </p:nvSpPr>
            <p:spPr>
              <a:xfrm rot="1604761">
                <a:off x="4913667" y="3619833"/>
                <a:ext cx="877119" cy="55764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667" extrusionOk="0">
                    <a:moveTo>
                      <a:pt x="2341" y="1"/>
                    </a:moveTo>
                    <a:cubicBezTo>
                      <a:pt x="2327" y="1"/>
                      <a:pt x="2314" y="4"/>
                      <a:pt x="2300" y="10"/>
                    </a:cubicBezTo>
                    <a:lnTo>
                      <a:pt x="2229" y="46"/>
                    </a:lnTo>
                    <a:lnTo>
                      <a:pt x="1817" y="255"/>
                    </a:lnTo>
                    <a:lnTo>
                      <a:pt x="546" y="903"/>
                    </a:lnTo>
                    <a:lnTo>
                      <a:pt x="134" y="1115"/>
                    </a:lnTo>
                    <a:lnTo>
                      <a:pt x="62" y="1150"/>
                    </a:lnTo>
                    <a:cubicBezTo>
                      <a:pt x="17" y="1172"/>
                      <a:pt x="0" y="1227"/>
                      <a:pt x="22" y="1272"/>
                    </a:cubicBezTo>
                    <a:lnTo>
                      <a:pt x="198" y="1617"/>
                    </a:lnTo>
                    <a:cubicBezTo>
                      <a:pt x="215" y="1649"/>
                      <a:pt x="247" y="1667"/>
                      <a:pt x="280" y="1667"/>
                    </a:cubicBezTo>
                    <a:cubicBezTo>
                      <a:pt x="293" y="1667"/>
                      <a:pt x="307" y="1664"/>
                      <a:pt x="319" y="1658"/>
                    </a:cubicBezTo>
                    <a:lnTo>
                      <a:pt x="531" y="1550"/>
                    </a:lnTo>
                    <a:lnTo>
                      <a:pt x="1079" y="1272"/>
                    </a:lnTo>
                    <a:lnTo>
                      <a:pt x="1800" y="903"/>
                    </a:lnTo>
                    <a:lnTo>
                      <a:pt x="2348" y="624"/>
                    </a:lnTo>
                    <a:lnTo>
                      <a:pt x="2560" y="517"/>
                    </a:lnTo>
                    <a:cubicBezTo>
                      <a:pt x="2603" y="496"/>
                      <a:pt x="2622" y="441"/>
                      <a:pt x="2598" y="396"/>
                    </a:cubicBezTo>
                    <a:lnTo>
                      <a:pt x="2422" y="50"/>
                    </a:lnTo>
                    <a:cubicBezTo>
                      <a:pt x="2405" y="18"/>
                      <a:pt x="2374" y="1"/>
                      <a:pt x="2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53"/>
              <p:cNvSpPr/>
              <p:nvPr/>
            </p:nvSpPr>
            <p:spPr>
              <a:xfrm rot="876879">
                <a:off x="5007883" y="3907161"/>
                <a:ext cx="74712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9" extrusionOk="0">
                    <a:moveTo>
                      <a:pt x="29" y="1"/>
                    </a:moveTo>
                    <a:cubicBezTo>
                      <a:pt x="25" y="1"/>
                      <a:pt x="21" y="2"/>
                      <a:pt x="17" y="4"/>
                    </a:cubicBezTo>
                    <a:cubicBezTo>
                      <a:pt x="5" y="9"/>
                      <a:pt x="1" y="23"/>
                      <a:pt x="8" y="35"/>
                    </a:cubicBezTo>
                    <a:lnTo>
                      <a:pt x="196" y="407"/>
                    </a:lnTo>
                    <a:cubicBezTo>
                      <a:pt x="198" y="414"/>
                      <a:pt x="208" y="418"/>
                      <a:pt x="215" y="418"/>
                    </a:cubicBezTo>
                    <a:cubicBezTo>
                      <a:pt x="220" y="418"/>
                      <a:pt x="222" y="418"/>
                      <a:pt x="227" y="416"/>
                    </a:cubicBezTo>
                    <a:cubicBezTo>
                      <a:pt x="236" y="411"/>
                      <a:pt x="241" y="397"/>
                      <a:pt x="236" y="385"/>
                    </a:cubicBezTo>
                    <a:lnTo>
                      <a:pt x="48" y="14"/>
                    </a:lnTo>
                    <a:cubicBezTo>
                      <a:pt x="43" y="6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53"/>
              <p:cNvSpPr/>
              <p:nvPr/>
            </p:nvSpPr>
            <p:spPr>
              <a:xfrm rot="876879">
                <a:off x="5128173" y="3906567"/>
                <a:ext cx="74712" cy="8997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7" extrusionOk="0">
                    <a:moveTo>
                      <a:pt x="27" y="0"/>
                    </a:moveTo>
                    <a:cubicBezTo>
                      <a:pt x="24" y="0"/>
                      <a:pt x="20" y="1"/>
                      <a:pt x="17" y="2"/>
                    </a:cubicBezTo>
                    <a:cubicBezTo>
                      <a:pt x="5" y="7"/>
                      <a:pt x="1" y="21"/>
                      <a:pt x="5" y="33"/>
                    </a:cubicBezTo>
                    <a:lnTo>
                      <a:pt x="194" y="405"/>
                    </a:lnTo>
                    <a:cubicBezTo>
                      <a:pt x="198" y="414"/>
                      <a:pt x="205" y="417"/>
                      <a:pt x="215" y="417"/>
                    </a:cubicBezTo>
                    <a:cubicBezTo>
                      <a:pt x="217" y="417"/>
                      <a:pt x="222" y="417"/>
                      <a:pt x="224" y="414"/>
                    </a:cubicBezTo>
                    <a:cubicBezTo>
                      <a:pt x="236" y="410"/>
                      <a:pt x="241" y="395"/>
                      <a:pt x="236" y="386"/>
                    </a:cubicBezTo>
                    <a:lnTo>
                      <a:pt x="48" y="12"/>
                    </a:lnTo>
                    <a:cubicBezTo>
                      <a:pt x="43" y="4"/>
                      <a:pt x="35" y="0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53"/>
              <p:cNvSpPr/>
              <p:nvPr/>
            </p:nvSpPr>
            <p:spPr>
              <a:xfrm rot="876879">
                <a:off x="5248387" y="3905511"/>
                <a:ext cx="74712" cy="9062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20" extrusionOk="0">
                    <a:moveTo>
                      <a:pt x="25" y="1"/>
                    </a:moveTo>
                    <a:cubicBezTo>
                      <a:pt x="22" y="1"/>
                      <a:pt x="18" y="1"/>
                      <a:pt x="15" y="3"/>
                    </a:cubicBezTo>
                    <a:cubicBezTo>
                      <a:pt x="6" y="7"/>
                      <a:pt x="1" y="22"/>
                      <a:pt x="6" y="34"/>
                    </a:cubicBezTo>
                    <a:lnTo>
                      <a:pt x="194" y="405"/>
                    </a:lnTo>
                    <a:cubicBezTo>
                      <a:pt x="198" y="415"/>
                      <a:pt x="206" y="419"/>
                      <a:pt x="215" y="419"/>
                    </a:cubicBezTo>
                    <a:cubicBezTo>
                      <a:pt x="217" y="419"/>
                      <a:pt x="222" y="417"/>
                      <a:pt x="225" y="417"/>
                    </a:cubicBezTo>
                    <a:cubicBezTo>
                      <a:pt x="236" y="410"/>
                      <a:pt x="241" y="396"/>
                      <a:pt x="234" y="386"/>
                    </a:cubicBezTo>
                    <a:lnTo>
                      <a:pt x="46" y="12"/>
                    </a:lnTo>
                    <a:cubicBezTo>
                      <a:pt x="43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53"/>
              <p:cNvSpPr/>
              <p:nvPr/>
            </p:nvSpPr>
            <p:spPr>
              <a:xfrm rot="876879">
                <a:off x="5368159" y="3904537"/>
                <a:ext cx="74404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19" extrusionOk="0">
                    <a:moveTo>
                      <a:pt x="27" y="0"/>
                    </a:moveTo>
                    <a:cubicBezTo>
                      <a:pt x="24" y="0"/>
                      <a:pt x="20" y="1"/>
                      <a:pt x="17" y="2"/>
                    </a:cubicBezTo>
                    <a:cubicBezTo>
                      <a:pt x="5" y="9"/>
                      <a:pt x="0" y="21"/>
                      <a:pt x="8" y="33"/>
                    </a:cubicBezTo>
                    <a:lnTo>
                      <a:pt x="196" y="407"/>
                    </a:lnTo>
                    <a:cubicBezTo>
                      <a:pt x="198" y="414"/>
                      <a:pt x="208" y="419"/>
                      <a:pt x="215" y="419"/>
                    </a:cubicBezTo>
                    <a:cubicBezTo>
                      <a:pt x="220" y="419"/>
                      <a:pt x="222" y="416"/>
                      <a:pt x="227" y="416"/>
                    </a:cubicBezTo>
                    <a:cubicBezTo>
                      <a:pt x="236" y="409"/>
                      <a:pt x="241" y="397"/>
                      <a:pt x="236" y="385"/>
                    </a:cubicBezTo>
                    <a:lnTo>
                      <a:pt x="48" y="12"/>
                    </a:lnTo>
                    <a:cubicBezTo>
                      <a:pt x="45" y="5"/>
                      <a:pt x="36" y="0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53"/>
              <p:cNvSpPr/>
              <p:nvPr/>
            </p:nvSpPr>
            <p:spPr>
              <a:xfrm rot="876879">
                <a:off x="5488518" y="3903581"/>
                <a:ext cx="74712" cy="9062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20" extrusionOk="0">
                    <a:moveTo>
                      <a:pt x="25" y="1"/>
                    </a:moveTo>
                    <a:cubicBezTo>
                      <a:pt x="22" y="1"/>
                      <a:pt x="20" y="1"/>
                      <a:pt x="17" y="2"/>
                    </a:cubicBezTo>
                    <a:cubicBezTo>
                      <a:pt x="5" y="10"/>
                      <a:pt x="1" y="24"/>
                      <a:pt x="5" y="33"/>
                    </a:cubicBezTo>
                    <a:lnTo>
                      <a:pt x="193" y="407"/>
                    </a:lnTo>
                    <a:cubicBezTo>
                      <a:pt x="198" y="414"/>
                      <a:pt x="208" y="419"/>
                      <a:pt x="215" y="419"/>
                    </a:cubicBezTo>
                    <a:cubicBezTo>
                      <a:pt x="217" y="419"/>
                      <a:pt x="222" y="419"/>
                      <a:pt x="224" y="417"/>
                    </a:cubicBezTo>
                    <a:cubicBezTo>
                      <a:pt x="236" y="412"/>
                      <a:pt x="241" y="398"/>
                      <a:pt x="236" y="386"/>
                    </a:cubicBezTo>
                    <a:lnTo>
                      <a:pt x="48" y="14"/>
                    </a:lnTo>
                    <a:cubicBezTo>
                      <a:pt x="43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53"/>
              <p:cNvSpPr/>
              <p:nvPr/>
            </p:nvSpPr>
            <p:spPr>
              <a:xfrm rot="876879">
                <a:off x="5608883" y="3902802"/>
                <a:ext cx="74712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9" extrusionOk="0">
                    <a:moveTo>
                      <a:pt x="27" y="1"/>
                    </a:moveTo>
                    <a:cubicBezTo>
                      <a:pt x="23" y="1"/>
                      <a:pt x="19" y="2"/>
                      <a:pt x="15" y="4"/>
                    </a:cubicBezTo>
                    <a:cubicBezTo>
                      <a:pt x="5" y="9"/>
                      <a:pt x="1" y="23"/>
                      <a:pt x="5" y="35"/>
                    </a:cubicBezTo>
                    <a:lnTo>
                      <a:pt x="193" y="406"/>
                    </a:lnTo>
                    <a:cubicBezTo>
                      <a:pt x="198" y="414"/>
                      <a:pt x="205" y="418"/>
                      <a:pt x="215" y="418"/>
                    </a:cubicBezTo>
                    <a:cubicBezTo>
                      <a:pt x="217" y="418"/>
                      <a:pt x="222" y="418"/>
                      <a:pt x="224" y="416"/>
                    </a:cubicBezTo>
                    <a:cubicBezTo>
                      <a:pt x="236" y="411"/>
                      <a:pt x="241" y="397"/>
                      <a:pt x="234" y="385"/>
                    </a:cubicBezTo>
                    <a:lnTo>
                      <a:pt x="46" y="14"/>
                    </a:lnTo>
                    <a:cubicBezTo>
                      <a:pt x="43" y="6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53"/>
              <p:cNvSpPr/>
              <p:nvPr/>
            </p:nvSpPr>
            <p:spPr>
              <a:xfrm rot="1604761">
                <a:off x="4946460" y="3759096"/>
                <a:ext cx="811218" cy="42618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274" extrusionOk="0">
                    <a:moveTo>
                      <a:pt x="2399" y="0"/>
                    </a:moveTo>
                    <a:lnTo>
                      <a:pt x="1" y="1224"/>
                    </a:lnTo>
                    <a:cubicBezTo>
                      <a:pt x="18" y="1256"/>
                      <a:pt x="50" y="1274"/>
                      <a:pt x="83" y="1274"/>
                    </a:cubicBezTo>
                    <a:cubicBezTo>
                      <a:pt x="96" y="1274"/>
                      <a:pt x="110" y="1271"/>
                      <a:pt x="122" y="1265"/>
                    </a:cubicBezTo>
                    <a:lnTo>
                      <a:pt x="334" y="1157"/>
                    </a:lnTo>
                    <a:lnTo>
                      <a:pt x="882" y="879"/>
                    </a:lnTo>
                    <a:lnTo>
                      <a:pt x="1603" y="510"/>
                    </a:lnTo>
                    <a:lnTo>
                      <a:pt x="2151" y="231"/>
                    </a:lnTo>
                    <a:lnTo>
                      <a:pt x="2363" y="124"/>
                    </a:lnTo>
                    <a:cubicBezTo>
                      <a:pt x="2406" y="103"/>
                      <a:pt x="2425" y="48"/>
                      <a:pt x="2401" y="3"/>
                    </a:cubicBezTo>
                    <a:lnTo>
                      <a:pt x="2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53"/>
              <p:cNvSpPr/>
              <p:nvPr/>
            </p:nvSpPr>
            <p:spPr>
              <a:xfrm rot="1604761">
                <a:off x="5201095" y="3419792"/>
                <a:ext cx="123774" cy="10771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22" extrusionOk="0">
                    <a:moveTo>
                      <a:pt x="354" y="1"/>
                    </a:moveTo>
                    <a:cubicBezTo>
                      <a:pt x="352" y="1"/>
                      <a:pt x="350" y="1"/>
                      <a:pt x="349" y="2"/>
                    </a:cubicBezTo>
                    <a:cubicBezTo>
                      <a:pt x="282" y="30"/>
                      <a:pt x="220" y="66"/>
                      <a:pt x="163" y="114"/>
                    </a:cubicBezTo>
                    <a:cubicBezTo>
                      <a:pt x="106" y="159"/>
                      <a:pt x="53" y="214"/>
                      <a:pt x="10" y="271"/>
                    </a:cubicBezTo>
                    <a:cubicBezTo>
                      <a:pt x="1" y="285"/>
                      <a:pt x="3" y="304"/>
                      <a:pt x="18" y="316"/>
                    </a:cubicBezTo>
                    <a:cubicBezTo>
                      <a:pt x="23" y="320"/>
                      <a:pt x="30" y="322"/>
                      <a:pt x="36" y="322"/>
                    </a:cubicBezTo>
                    <a:cubicBezTo>
                      <a:pt x="46" y="322"/>
                      <a:pt x="55" y="318"/>
                      <a:pt x="60" y="309"/>
                    </a:cubicBezTo>
                    <a:cubicBezTo>
                      <a:pt x="103" y="254"/>
                      <a:pt x="149" y="202"/>
                      <a:pt x="199" y="154"/>
                    </a:cubicBezTo>
                    <a:cubicBezTo>
                      <a:pt x="222" y="133"/>
                      <a:pt x="251" y="109"/>
                      <a:pt x="277" y="88"/>
                    </a:cubicBezTo>
                    <a:cubicBezTo>
                      <a:pt x="306" y="66"/>
                      <a:pt x="334" y="47"/>
                      <a:pt x="363" y="26"/>
                    </a:cubicBezTo>
                    <a:cubicBezTo>
                      <a:pt x="368" y="23"/>
                      <a:pt x="370" y="16"/>
                      <a:pt x="368" y="9"/>
                    </a:cubicBezTo>
                    <a:cubicBezTo>
                      <a:pt x="366" y="4"/>
                      <a:pt x="360" y="1"/>
                      <a:pt x="3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53"/>
              <p:cNvSpPr/>
              <p:nvPr/>
            </p:nvSpPr>
            <p:spPr>
              <a:xfrm rot="1604761">
                <a:off x="5050553" y="3471929"/>
                <a:ext cx="73595" cy="28568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854" extrusionOk="0">
                    <a:moveTo>
                      <a:pt x="174" y="1"/>
                    </a:moveTo>
                    <a:cubicBezTo>
                      <a:pt x="161" y="1"/>
                      <a:pt x="147" y="8"/>
                      <a:pt x="138" y="22"/>
                    </a:cubicBezTo>
                    <a:cubicBezTo>
                      <a:pt x="100" y="81"/>
                      <a:pt x="67" y="145"/>
                      <a:pt x="48" y="214"/>
                    </a:cubicBezTo>
                    <a:cubicBezTo>
                      <a:pt x="36" y="248"/>
                      <a:pt x="29" y="283"/>
                      <a:pt x="19" y="319"/>
                    </a:cubicBezTo>
                    <a:cubicBezTo>
                      <a:pt x="14" y="355"/>
                      <a:pt x="10" y="391"/>
                      <a:pt x="7" y="424"/>
                    </a:cubicBezTo>
                    <a:cubicBezTo>
                      <a:pt x="0" y="495"/>
                      <a:pt x="0" y="567"/>
                      <a:pt x="7" y="638"/>
                    </a:cubicBezTo>
                    <a:cubicBezTo>
                      <a:pt x="14" y="707"/>
                      <a:pt x="29" y="776"/>
                      <a:pt x="50" y="843"/>
                    </a:cubicBezTo>
                    <a:cubicBezTo>
                      <a:pt x="52" y="849"/>
                      <a:pt x="57" y="853"/>
                      <a:pt x="63" y="853"/>
                    </a:cubicBezTo>
                    <a:cubicBezTo>
                      <a:pt x="64" y="853"/>
                      <a:pt x="66" y="853"/>
                      <a:pt x="67" y="853"/>
                    </a:cubicBezTo>
                    <a:cubicBezTo>
                      <a:pt x="74" y="853"/>
                      <a:pt x="79" y="845"/>
                      <a:pt x="79" y="838"/>
                    </a:cubicBezTo>
                    <a:lnTo>
                      <a:pt x="79" y="836"/>
                    </a:lnTo>
                    <a:cubicBezTo>
                      <a:pt x="60" y="703"/>
                      <a:pt x="64" y="567"/>
                      <a:pt x="86" y="436"/>
                    </a:cubicBezTo>
                    <a:cubicBezTo>
                      <a:pt x="98" y="369"/>
                      <a:pt x="114" y="305"/>
                      <a:pt x="136" y="243"/>
                    </a:cubicBezTo>
                    <a:cubicBezTo>
                      <a:pt x="155" y="181"/>
                      <a:pt x="183" y="122"/>
                      <a:pt x="212" y="62"/>
                    </a:cubicBezTo>
                    <a:lnTo>
                      <a:pt x="212" y="60"/>
                    </a:lnTo>
                    <a:cubicBezTo>
                      <a:pt x="219" y="41"/>
                      <a:pt x="214" y="19"/>
                      <a:pt x="195" y="7"/>
                    </a:cubicBezTo>
                    <a:cubicBezTo>
                      <a:pt x="189" y="3"/>
                      <a:pt x="181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13 CuadroTexto"/>
          <p:cNvSpPr txBox="1"/>
          <p:nvPr/>
        </p:nvSpPr>
        <p:spPr>
          <a:xfrm>
            <a:off x="1161630" y="1373926"/>
            <a:ext cx="6648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i="1" dirty="0" smtClean="0">
                <a:solidFill>
                  <a:schemeClr val="accent3">
                    <a:lumMod val="75000"/>
                  </a:schemeClr>
                </a:solidFill>
              </a:rPr>
              <a:t>"Nadie va más lejos que el que no sabe dónde va". </a:t>
            </a:r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Es muy difícil planificar un camino a seguir cuando no hay una meta establecida. Por lo tanto, es primordial clarificar el objetivo que pretendemos.</a:t>
            </a:r>
          </a:p>
          <a:p>
            <a:pPr algn="just"/>
            <a:endParaRPr lang="es-MX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Se tiene que tener claro: </a:t>
            </a:r>
            <a:r>
              <a:rPr lang="es-MX" sz="2000" b="1" i="1" dirty="0" smtClean="0">
                <a:solidFill>
                  <a:schemeClr val="accent1">
                    <a:lumMod val="75000"/>
                  </a:schemeClr>
                </a:solidFill>
              </a:rPr>
              <a:t>Qué  trabajar y a dónde se quiere llegar.</a:t>
            </a:r>
          </a:p>
          <a:p>
            <a:pPr algn="just"/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De no tener claras estas dos preguntas, será necesario reflexionar y definirlas cuanto antes.</a:t>
            </a:r>
            <a:endParaRPr lang="es-MX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5" name="Google Shape;5531;p65"/>
          <p:cNvGrpSpPr/>
          <p:nvPr/>
        </p:nvGrpSpPr>
        <p:grpSpPr>
          <a:xfrm>
            <a:off x="-252536" y="2223116"/>
            <a:ext cx="1533702" cy="1465419"/>
            <a:chOff x="456201" y="651282"/>
            <a:chExt cx="1533702" cy="1465419"/>
          </a:xfrm>
        </p:grpSpPr>
        <p:grpSp>
          <p:nvGrpSpPr>
            <p:cNvPr id="66" name="Google Shape;5532;p65"/>
            <p:cNvGrpSpPr/>
            <p:nvPr/>
          </p:nvGrpSpPr>
          <p:grpSpPr>
            <a:xfrm rot="-2910204">
              <a:off x="772141" y="843178"/>
              <a:ext cx="972019" cy="1094091"/>
              <a:chOff x="1255755" y="2574411"/>
              <a:chExt cx="785793" cy="884477"/>
            </a:xfrm>
          </p:grpSpPr>
          <p:sp>
            <p:nvSpPr>
              <p:cNvPr id="77" name="Google Shape;5533;p65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534;p65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535;p65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536;p65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537;p65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538;p65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539;p65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540;p65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541;p65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5542;p65"/>
            <p:cNvGrpSpPr/>
            <p:nvPr/>
          </p:nvGrpSpPr>
          <p:grpSpPr>
            <a:xfrm rot="-2910204">
              <a:off x="701944" y="830715"/>
              <a:ext cx="972019" cy="1094091"/>
              <a:chOff x="1255755" y="2574411"/>
              <a:chExt cx="785793" cy="884477"/>
            </a:xfrm>
          </p:grpSpPr>
          <p:sp>
            <p:nvSpPr>
              <p:cNvPr id="68" name="Google Shape;5543;p65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544;p65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545;p65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546;p65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547;p65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548;p65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549;p65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550;p65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51;p65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oogle Shape;6602;p92"/>
          <p:cNvGrpSpPr/>
          <p:nvPr/>
        </p:nvGrpSpPr>
        <p:grpSpPr>
          <a:xfrm>
            <a:off x="5868144" y="339502"/>
            <a:ext cx="891415" cy="778771"/>
            <a:chOff x="3697990" y="3875210"/>
            <a:chExt cx="891415" cy="778771"/>
          </a:xfrm>
        </p:grpSpPr>
        <p:grpSp>
          <p:nvGrpSpPr>
            <p:cNvPr id="87" name="Google Shape;6603;p92"/>
            <p:cNvGrpSpPr/>
            <p:nvPr/>
          </p:nvGrpSpPr>
          <p:grpSpPr>
            <a:xfrm>
              <a:off x="3734141" y="3920422"/>
              <a:ext cx="855264" cy="733559"/>
              <a:chOff x="5020475" y="1866562"/>
              <a:chExt cx="711002" cy="609825"/>
            </a:xfrm>
          </p:grpSpPr>
          <p:sp>
            <p:nvSpPr>
              <p:cNvPr id="94" name="Google Shape;6604;p92"/>
              <p:cNvSpPr/>
              <p:nvPr/>
            </p:nvSpPr>
            <p:spPr>
              <a:xfrm>
                <a:off x="5020475" y="1866562"/>
                <a:ext cx="686085" cy="609825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823" extrusionOk="0">
                    <a:moveTo>
                      <a:pt x="1025" y="0"/>
                    </a:moveTo>
                    <a:cubicBezTo>
                      <a:pt x="927" y="0"/>
                      <a:pt x="827" y="17"/>
                      <a:pt x="729" y="51"/>
                    </a:cubicBezTo>
                    <a:cubicBezTo>
                      <a:pt x="253" y="215"/>
                      <a:pt x="0" y="732"/>
                      <a:pt x="165" y="1208"/>
                    </a:cubicBezTo>
                    <a:cubicBezTo>
                      <a:pt x="295" y="1585"/>
                      <a:pt x="647" y="1822"/>
                      <a:pt x="1024" y="1822"/>
                    </a:cubicBezTo>
                    <a:cubicBezTo>
                      <a:pt x="1123" y="1822"/>
                      <a:pt x="1223" y="1806"/>
                      <a:pt x="1322" y="1772"/>
                    </a:cubicBezTo>
                    <a:cubicBezTo>
                      <a:pt x="1798" y="1608"/>
                      <a:pt x="2050" y="1089"/>
                      <a:pt x="1886" y="615"/>
                    </a:cubicBezTo>
                    <a:cubicBezTo>
                      <a:pt x="1756" y="237"/>
                      <a:pt x="1402" y="0"/>
                      <a:pt x="10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605;p92"/>
              <p:cNvSpPr/>
              <p:nvPr/>
            </p:nvSpPr>
            <p:spPr>
              <a:xfrm>
                <a:off x="5141561" y="1926442"/>
                <a:ext cx="99019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7" extrusionOk="0">
                    <a:moveTo>
                      <a:pt x="279" y="0"/>
                    </a:moveTo>
                    <a:cubicBezTo>
                      <a:pt x="224" y="24"/>
                      <a:pt x="174" y="53"/>
                      <a:pt x="129" y="91"/>
                    </a:cubicBezTo>
                    <a:cubicBezTo>
                      <a:pt x="83" y="126"/>
                      <a:pt x="43" y="169"/>
                      <a:pt x="10" y="217"/>
                    </a:cubicBezTo>
                    <a:cubicBezTo>
                      <a:pt x="0" y="226"/>
                      <a:pt x="3" y="243"/>
                      <a:pt x="14" y="250"/>
                    </a:cubicBezTo>
                    <a:cubicBezTo>
                      <a:pt x="18" y="254"/>
                      <a:pt x="24" y="256"/>
                      <a:pt x="29" y="256"/>
                    </a:cubicBezTo>
                    <a:cubicBezTo>
                      <a:pt x="36" y="256"/>
                      <a:pt x="44" y="252"/>
                      <a:pt x="48" y="245"/>
                    </a:cubicBezTo>
                    <a:cubicBezTo>
                      <a:pt x="81" y="203"/>
                      <a:pt x="119" y="162"/>
                      <a:pt x="157" y="124"/>
                    </a:cubicBezTo>
                    <a:cubicBezTo>
                      <a:pt x="179" y="105"/>
                      <a:pt x="200" y="88"/>
                      <a:pt x="222" y="69"/>
                    </a:cubicBezTo>
                    <a:cubicBezTo>
                      <a:pt x="243" y="53"/>
                      <a:pt x="264" y="36"/>
                      <a:pt x="288" y="22"/>
                    </a:cubicBezTo>
                    <a:cubicBezTo>
                      <a:pt x="293" y="17"/>
                      <a:pt x="295" y="12"/>
                      <a:pt x="293" y="7"/>
                    </a:cubicBezTo>
                    <a:cubicBezTo>
                      <a:pt x="291" y="3"/>
                      <a:pt x="284" y="0"/>
                      <a:pt x="2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606;p92"/>
              <p:cNvSpPr/>
              <p:nvPr/>
            </p:nvSpPr>
            <p:spPr>
              <a:xfrm>
                <a:off x="5087369" y="2018770"/>
                <a:ext cx="58541" cy="227141"/>
              </a:xfrm>
              <a:custGeom>
                <a:avLst/>
                <a:gdLst/>
                <a:ahLst/>
                <a:cxnLst/>
                <a:rect l="l" t="t" r="r" b="b"/>
                <a:pathLst>
                  <a:path w="175" h="679" extrusionOk="0">
                    <a:moveTo>
                      <a:pt x="139" y="0"/>
                    </a:moveTo>
                    <a:cubicBezTo>
                      <a:pt x="127" y="0"/>
                      <a:pt x="116" y="6"/>
                      <a:pt x="110" y="17"/>
                    </a:cubicBezTo>
                    <a:cubicBezTo>
                      <a:pt x="81" y="65"/>
                      <a:pt x="53" y="117"/>
                      <a:pt x="38" y="172"/>
                    </a:cubicBezTo>
                    <a:cubicBezTo>
                      <a:pt x="29" y="198"/>
                      <a:pt x="22" y="227"/>
                      <a:pt x="17" y="253"/>
                    </a:cubicBezTo>
                    <a:cubicBezTo>
                      <a:pt x="12" y="281"/>
                      <a:pt x="7" y="310"/>
                      <a:pt x="5" y="338"/>
                    </a:cubicBezTo>
                    <a:cubicBezTo>
                      <a:pt x="0" y="393"/>
                      <a:pt x="0" y="450"/>
                      <a:pt x="5" y="508"/>
                    </a:cubicBezTo>
                    <a:cubicBezTo>
                      <a:pt x="12" y="562"/>
                      <a:pt x="22" y="617"/>
                      <a:pt x="41" y="672"/>
                    </a:cubicBezTo>
                    <a:cubicBezTo>
                      <a:pt x="43" y="677"/>
                      <a:pt x="48" y="679"/>
                      <a:pt x="53" y="679"/>
                    </a:cubicBezTo>
                    <a:cubicBezTo>
                      <a:pt x="57" y="677"/>
                      <a:pt x="62" y="672"/>
                      <a:pt x="62" y="667"/>
                    </a:cubicBezTo>
                    <a:lnTo>
                      <a:pt x="62" y="665"/>
                    </a:lnTo>
                    <a:cubicBezTo>
                      <a:pt x="48" y="560"/>
                      <a:pt x="50" y="450"/>
                      <a:pt x="69" y="346"/>
                    </a:cubicBezTo>
                    <a:cubicBezTo>
                      <a:pt x="76" y="293"/>
                      <a:pt x="91" y="243"/>
                      <a:pt x="107" y="193"/>
                    </a:cubicBezTo>
                    <a:cubicBezTo>
                      <a:pt x="124" y="143"/>
                      <a:pt x="145" y="98"/>
                      <a:pt x="167" y="48"/>
                    </a:cubicBezTo>
                    <a:lnTo>
                      <a:pt x="169" y="48"/>
                    </a:lnTo>
                    <a:cubicBezTo>
                      <a:pt x="174" y="31"/>
                      <a:pt x="169" y="15"/>
                      <a:pt x="155" y="5"/>
                    </a:cubicBezTo>
                    <a:cubicBezTo>
                      <a:pt x="150" y="2"/>
                      <a:pt x="144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607;p92"/>
              <p:cNvSpPr/>
              <p:nvPr/>
            </p:nvSpPr>
            <p:spPr>
              <a:xfrm>
                <a:off x="5185894" y="1871168"/>
                <a:ext cx="545583" cy="601192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876" extrusionOk="0">
                    <a:moveTo>
                      <a:pt x="589" y="1"/>
                    </a:moveTo>
                    <a:cubicBezTo>
                      <a:pt x="729" y="89"/>
                      <a:pt x="848" y="215"/>
                      <a:pt x="929" y="375"/>
                    </a:cubicBezTo>
                    <a:cubicBezTo>
                      <a:pt x="1163" y="839"/>
                      <a:pt x="975" y="1403"/>
                      <a:pt x="513" y="1637"/>
                    </a:cubicBezTo>
                    <a:cubicBezTo>
                      <a:pt x="378" y="1705"/>
                      <a:pt x="234" y="1737"/>
                      <a:pt x="93" y="1737"/>
                    </a:cubicBezTo>
                    <a:cubicBezTo>
                      <a:pt x="62" y="1737"/>
                      <a:pt x="31" y="1735"/>
                      <a:pt x="1" y="1732"/>
                    </a:cubicBezTo>
                    <a:lnTo>
                      <a:pt x="1" y="1732"/>
                    </a:lnTo>
                    <a:cubicBezTo>
                      <a:pt x="149" y="1826"/>
                      <a:pt x="322" y="1875"/>
                      <a:pt x="498" y="1875"/>
                    </a:cubicBezTo>
                    <a:cubicBezTo>
                      <a:pt x="639" y="1875"/>
                      <a:pt x="784" y="1843"/>
                      <a:pt x="920" y="1775"/>
                    </a:cubicBezTo>
                    <a:cubicBezTo>
                      <a:pt x="1384" y="1542"/>
                      <a:pt x="1570" y="977"/>
                      <a:pt x="1336" y="515"/>
                    </a:cubicBezTo>
                    <a:cubicBezTo>
                      <a:pt x="1186" y="215"/>
                      <a:pt x="898" y="32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6608;p92"/>
              <p:cNvSpPr/>
              <p:nvPr/>
            </p:nvSpPr>
            <p:spPr>
              <a:xfrm>
                <a:off x="5027628" y="1918697"/>
                <a:ext cx="694801" cy="550800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621" extrusionOk="0">
                    <a:moveTo>
                      <a:pt x="1896" y="1"/>
                    </a:moveTo>
                    <a:cubicBezTo>
                      <a:pt x="1835" y="1"/>
                      <a:pt x="1749" y="30"/>
                      <a:pt x="1632" y="92"/>
                    </a:cubicBezTo>
                    <a:cubicBezTo>
                      <a:pt x="1665" y="123"/>
                      <a:pt x="1696" y="159"/>
                      <a:pt x="1725" y="194"/>
                    </a:cubicBezTo>
                    <a:cubicBezTo>
                      <a:pt x="1784" y="163"/>
                      <a:pt x="1832" y="144"/>
                      <a:pt x="1865" y="137"/>
                    </a:cubicBezTo>
                    <a:lnTo>
                      <a:pt x="1865" y="137"/>
                    </a:lnTo>
                    <a:cubicBezTo>
                      <a:pt x="1848" y="168"/>
                      <a:pt x="1817" y="211"/>
                      <a:pt x="1775" y="266"/>
                    </a:cubicBezTo>
                    <a:cubicBezTo>
                      <a:pt x="1651" y="413"/>
                      <a:pt x="1420" y="642"/>
                      <a:pt x="1094" y="902"/>
                    </a:cubicBezTo>
                    <a:cubicBezTo>
                      <a:pt x="796" y="1140"/>
                      <a:pt x="541" y="1306"/>
                      <a:pt x="367" y="1399"/>
                    </a:cubicBezTo>
                    <a:cubicBezTo>
                      <a:pt x="284" y="1447"/>
                      <a:pt x="220" y="1473"/>
                      <a:pt x="179" y="1485"/>
                    </a:cubicBezTo>
                    <a:cubicBezTo>
                      <a:pt x="198" y="1447"/>
                      <a:pt x="236" y="1392"/>
                      <a:pt x="298" y="1323"/>
                    </a:cubicBezTo>
                    <a:cubicBezTo>
                      <a:pt x="270" y="1287"/>
                      <a:pt x="241" y="1252"/>
                      <a:pt x="220" y="1211"/>
                    </a:cubicBezTo>
                    <a:cubicBezTo>
                      <a:pt x="51" y="1402"/>
                      <a:pt x="1" y="1514"/>
                      <a:pt x="55" y="1583"/>
                    </a:cubicBezTo>
                    <a:cubicBezTo>
                      <a:pt x="76" y="1607"/>
                      <a:pt x="106" y="1620"/>
                      <a:pt x="147" y="1620"/>
                    </a:cubicBezTo>
                    <a:cubicBezTo>
                      <a:pt x="180" y="1620"/>
                      <a:pt x="220" y="1612"/>
                      <a:pt x="270" y="1594"/>
                    </a:cubicBezTo>
                    <a:cubicBezTo>
                      <a:pt x="327" y="1573"/>
                      <a:pt x="396" y="1540"/>
                      <a:pt x="479" y="1492"/>
                    </a:cubicBezTo>
                    <a:cubicBezTo>
                      <a:pt x="482" y="1490"/>
                      <a:pt x="486" y="1487"/>
                      <a:pt x="491" y="1485"/>
                    </a:cubicBezTo>
                    <a:cubicBezTo>
                      <a:pt x="686" y="1373"/>
                      <a:pt x="932" y="1204"/>
                      <a:pt x="1177" y="1006"/>
                    </a:cubicBezTo>
                    <a:cubicBezTo>
                      <a:pt x="1425" y="809"/>
                      <a:pt x="1644" y="609"/>
                      <a:pt x="1798" y="442"/>
                    </a:cubicBezTo>
                    <a:cubicBezTo>
                      <a:pt x="1813" y="425"/>
                      <a:pt x="1827" y="409"/>
                      <a:pt x="1841" y="392"/>
                    </a:cubicBezTo>
                    <a:cubicBezTo>
                      <a:pt x="1996" y="213"/>
                      <a:pt x="2041" y="106"/>
                      <a:pt x="1987" y="40"/>
                    </a:cubicBezTo>
                    <a:cubicBezTo>
                      <a:pt x="1967" y="14"/>
                      <a:pt x="193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6609;p92"/>
            <p:cNvGrpSpPr/>
            <p:nvPr/>
          </p:nvGrpSpPr>
          <p:grpSpPr>
            <a:xfrm>
              <a:off x="3697990" y="3875210"/>
              <a:ext cx="855264" cy="733559"/>
              <a:chOff x="5020475" y="1866562"/>
              <a:chExt cx="711002" cy="609825"/>
            </a:xfrm>
          </p:grpSpPr>
          <p:sp>
            <p:nvSpPr>
              <p:cNvPr id="89" name="Google Shape;6610;p92"/>
              <p:cNvSpPr/>
              <p:nvPr/>
            </p:nvSpPr>
            <p:spPr>
              <a:xfrm>
                <a:off x="5020475" y="1866562"/>
                <a:ext cx="686085" cy="609825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823" extrusionOk="0">
                    <a:moveTo>
                      <a:pt x="1025" y="0"/>
                    </a:moveTo>
                    <a:cubicBezTo>
                      <a:pt x="927" y="0"/>
                      <a:pt x="827" y="17"/>
                      <a:pt x="729" y="51"/>
                    </a:cubicBezTo>
                    <a:cubicBezTo>
                      <a:pt x="253" y="215"/>
                      <a:pt x="0" y="732"/>
                      <a:pt x="165" y="1208"/>
                    </a:cubicBezTo>
                    <a:cubicBezTo>
                      <a:pt x="295" y="1585"/>
                      <a:pt x="647" y="1822"/>
                      <a:pt x="1024" y="1822"/>
                    </a:cubicBezTo>
                    <a:cubicBezTo>
                      <a:pt x="1123" y="1822"/>
                      <a:pt x="1223" y="1806"/>
                      <a:pt x="1322" y="1772"/>
                    </a:cubicBezTo>
                    <a:cubicBezTo>
                      <a:pt x="1798" y="1608"/>
                      <a:pt x="2050" y="1089"/>
                      <a:pt x="1886" y="615"/>
                    </a:cubicBezTo>
                    <a:cubicBezTo>
                      <a:pt x="1756" y="237"/>
                      <a:pt x="1402" y="0"/>
                      <a:pt x="1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611;p92"/>
              <p:cNvSpPr/>
              <p:nvPr/>
            </p:nvSpPr>
            <p:spPr>
              <a:xfrm>
                <a:off x="5141561" y="1926442"/>
                <a:ext cx="99019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7" extrusionOk="0">
                    <a:moveTo>
                      <a:pt x="279" y="0"/>
                    </a:moveTo>
                    <a:cubicBezTo>
                      <a:pt x="224" y="24"/>
                      <a:pt x="174" y="53"/>
                      <a:pt x="129" y="91"/>
                    </a:cubicBezTo>
                    <a:cubicBezTo>
                      <a:pt x="83" y="126"/>
                      <a:pt x="43" y="169"/>
                      <a:pt x="10" y="217"/>
                    </a:cubicBezTo>
                    <a:cubicBezTo>
                      <a:pt x="0" y="226"/>
                      <a:pt x="3" y="243"/>
                      <a:pt x="14" y="250"/>
                    </a:cubicBezTo>
                    <a:cubicBezTo>
                      <a:pt x="18" y="254"/>
                      <a:pt x="24" y="256"/>
                      <a:pt x="29" y="256"/>
                    </a:cubicBezTo>
                    <a:cubicBezTo>
                      <a:pt x="36" y="256"/>
                      <a:pt x="44" y="252"/>
                      <a:pt x="48" y="245"/>
                    </a:cubicBezTo>
                    <a:cubicBezTo>
                      <a:pt x="81" y="203"/>
                      <a:pt x="119" y="162"/>
                      <a:pt x="157" y="124"/>
                    </a:cubicBezTo>
                    <a:cubicBezTo>
                      <a:pt x="179" y="105"/>
                      <a:pt x="200" y="88"/>
                      <a:pt x="222" y="69"/>
                    </a:cubicBezTo>
                    <a:cubicBezTo>
                      <a:pt x="243" y="53"/>
                      <a:pt x="264" y="36"/>
                      <a:pt x="288" y="22"/>
                    </a:cubicBezTo>
                    <a:cubicBezTo>
                      <a:pt x="293" y="17"/>
                      <a:pt x="295" y="12"/>
                      <a:pt x="293" y="7"/>
                    </a:cubicBezTo>
                    <a:cubicBezTo>
                      <a:pt x="291" y="3"/>
                      <a:pt x="284" y="0"/>
                      <a:pt x="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612;p92"/>
              <p:cNvSpPr/>
              <p:nvPr/>
            </p:nvSpPr>
            <p:spPr>
              <a:xfrm>
                <a:off x="5087369" y="2018770"/>
                <a:ext cx="58541" cy="227141"/>
              </a:xfrm>
              <a:custGeom>
                <a:avLst/>
                <a:gdLst/>
                <a:ahLst/>
                <a:cxnLst/>
                <a:rect l="l" t="t" r="r" b="b"/>
                <a:pathLst>
                  <a:path w="175" h="679" extrusionOk="0">
                    <a:moveTo>
                      <a:pt x="139" y="0"/>
                    </a:moveTo>
                    <a:cubicBezTo>
                      <a:pt x="127" y="0"/>
                      <a:pt x="116" y="6"/>
                      <a:pt x="110" y="17"/>
                    </a:cubicBezTo>
                    <a:cubicBezTo>
                      <a:pt x="81" y="65"/>
                      <a:pt x="53" y="117"/>
                      <a:pt x="38" y="172"/>
                    </a:cubicBezTo>
                    <a:cubicBezTo>
                      <a:pt x="29" y="198"/>
                      <a:pt x="22" y="227"/>
                      <a:pt x="17" y="253"/>
                    </a:cubicBezTo>
                    <a:cubicBezTo>
                      <a:pt x="12" y="281"/>
                      <a:pt x="7" y="310"/>
                      <a:pt x="5" y="338"/>
                    </a:cubicBezTo>
                    <a:cubicBezTo>
                      <a:pt x="0" y="393"/>
                      <a:pt x="0" y="450"/>
                      <a:pt x="5" y="508"/>
                    </a:cubicBezTo>
                    <a:cubicBezTo>
                      <a:pt x="12" y="562"/>
                      <a:pt x="22" y="617"/>
                      <a:pt x="41" y="672"/>
                    </a:cubicBezTo>
                    <a:cubicBezTo>
                      <a:pt x="43" y="677"/>
                      <a:pt x="48" y="679"/>
                      <a:pt x="53" y="679"/>
                    </a:cubicBezTo>
                    <a:cubicBezTo>
                      <a:pt x="57" y="677"/>
                      <a:pt x="62" y="672"/>
                      <a:pt x="62" y="667"/>
                    </a:cubicBezTo>
                    <a:lnTo>
                      <a:pt x="62" y="665"/>
                    </a:lnTo>
                    <a:cubicBezTo>
                      <a:pt x="48" y="560"/>
                      <a:pt x="50" y="450"/>
                      <a:pt x="69" y="346"/>
                    </a:cubicBezTo>
                    <a:cubicBezTo>
                      <a:pt x="76" y="293"/>
                      <a:pt x="91" y="243"/>
                      <a:pt x="107" y="193"/>
                    </a:cubicBezTo>
                    <a:cubicBezTo>
                      <a:pt x="124" y="143"/>
                      <a:pt x="145" y="98"/>
                      <a:pt x="167" y="48"/>
                    </a:cubicBezTo>
                    <a:lnTo>
                      <a:pt x="169" y="48"/>
                    </a:lnTo>
                    <a:cubicBezTo>
                      <a:pt x="174" y="31"/>
                      <a:pt x="169" y="15"/>
                      <a:pt x="155" y="5"/>
                    </a:cubicBezTo>
                    <a:cubicBezTo>
                      <a:pt x="150" y="2"/>
                      <a:pt x="144" y="0"/>
                      <a:pt x="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613;p92"/>
              <p:cNvSpPr/>
              <p:nvPr/>
            </p:nvSpPr>
            <p:spPr>
              <a:xfrm>
                <a:off x="5185894" y="1871168"/>
                <a:ext cx="545583" cy="601192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876" extrusionOk="0">
                    <a:moveTo>
                      <a:pt x="589" y="1"/>
                    </a:moveTo>
                    <a:cubicBezTo>
                      <a:pt x="729" y="89"/>
                      <a:pt x="848" y="215"/>
                      <a:pt x="929" y="375"/>
                    </a:cubicBezTo>
                    <a:cubicBezTo>
                      <a:pt x="1163" y="839"/>
                      <a:pt x="975" y="1403"/>
                      <a:pt x="513" y="1637"/>
                    </a:cubicBezTo>
                    <a:cubicBezTo>
                      <a:pt x="378" y="1705"/>
                      <a:pt x="234" y="1737"/>
                      <a:pt x="93" y="1737"/>
                    </a:cubicBezTo>
                    <a:cubicBezTo>
                      <a:pt x="62" y="1737"/>
                      <a:pt x="31" y="1735"/>
                      <a:pt x="1" y="1732"/>
                    </a:cubicBezTo>
                    <a:lnTo>
                      <a:pt x="1" y="1732"/>
                    </a:lnTo>
                    <a:cubicBezTo>
                      <a:pt x="149" y="1826"/>
                      <a:pt x="322" y="1875"/>
                      <a:pt x="498" y="1875"/>
                    </a:cubicBezTo>
                    <a:cubicBezTo>
                      <a:pt x="639" y="1875"/>
                      <a:pt x="784" y="1843"/>
                      <a:pt x="920" y="1775"/>
                    </a:cubicBezTo>
                    <a:cubicBezTo>
                      <a:pt x="1384" y="1542"/>
                      <a:pt x="1570" y="977"/>
                      <a:pt x="1336" y="515"/>
                    </a:cubicBezTo>
                    <a:cubicBezTo>
                      <a:pt x="1186" y="215"/>
                      <a:pt x="898" y="32"/>
                      <a:pt x="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614;p92"/>
              <p:cNvSpPr/>
              <p:nvPr/>
            </p:nvSpPr>
            <p:spPr>
              <a:xfrm>
                <a:off x="5027628" y="1918697"/>
                <a:ext cx="694801" cy="550800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621" extrusionOk="0">
                    <a:moveTo>
                      <a:pt x="1896" y="1"/>
                    </a:moveTo>
                    <a:cubicBezTo>
                      <a:pt x="1835" y="1"/>
                      <a:pt x="1749" y="30"/>
                      <a:pt x="1632" y="92"/>
                    </a:cubicBezTo>
                    <a:cubicBezTo>
                      <a:pt x="1665" y="123"/>
                      <a:pt x="1696" y="159"/>
                      <a:pt x="1725" y="194"/>
                    </a:cubicBezTo>
                    <a:cubicBezTo>
                      <a:pt x="1784" y="163"/>
                      <a:pt x="1832" y="144"/>
                      <a:pt x="1865" y="137"/>
                    </a:cubicBezTo>
                    <a:lnTo>
                      <a:pt x="1865" y="137"/>
                    </a:lnTo>
                    <a:cubicBezTo>
                      <a:pt x="1848" y="168"/>
                      <a:pt x="1817" y="211"/>
                      <a:pt x="1775" y="266"/>
                    </a:cubicBezTo>
                    <a:cubicBezTo>
                      <a:pt x="1651" y="413"/>
                      <a:pt x="1420" y="642"/>
                      <a:pt x="1094" y="902"/>
                    </a:cubicBezTo>
                    <a:cubicBezTo>
                      <a:pt x="796" y="1140"/>
                      <a:pt x="541" y="1306"/>
                      <a:pt x="367" y="1399"/>
                    </a:cubicBezTo>
                    <a:cubicBezTo>
                      <a:pt x="284" y="1447"/>
                      <a:pt x="220" y="1473"/>
                      <a:pt x="179" y="1485"/>
                    </a:cubicBezTo>
                    <a:cubicBezTo>
                      <a:pt x="198" y="1447"/>
                      <a:pt x="236" y="1392"/>
                      <a:pt x="298" y="1323"/>
                    </a:cubicBezTo>
                    <a:cubicBezTo>
                      <a:pt x="270" y="1287"/>
                      <a:pt x="241" y="1252"/>
                      <a:pt x="220" y="1211"/>
                    </a:cubicBezTo>
                    <a:cubicBezTo>
                      <a:pt x="51" y="1402"/>
                      <a:pt x="1" y="1514"/>
                      <a:pt x="55" y="1583"/>
                    </a:cubicBezTo>
                    <a:cubicBezTo>
                      <a:pt x="76" y="1607"/>
                      <a:pt x="106" y="1620"/>
                      <a:pt x="147" y="1620"/>
                    </a:cubicBezTo>
                    <a:cubicBezTo>
                      <a:pt x="180" y="1620"/>
                      <a:pt x="220" y="1612"/>
                      <a:pt x="270" y="1594"/>
                    </a:cubicBezTo>
                    <a:cubicBezTo>
                      <a:pt x="327" y="1573"/>
                      <a:pt x="396" y="1540"/>
                      <a:pt x="479" y="1492"/>
                    </a:cubicBezTo>
                    <a:cubicBezTo>
                      <a:pt x="482" y="1490"/>
                      <a:pt x="486" y="1487"/>
                      <a:pt x="491" y="1485"/>
                    </a:cubicBezTo>
                    <a:cubicBezTo>
                      <a:pt x="686" y="1373"/>
                      <a:pt x="932" y="1204"/>
                      <a:pt x="1177" y="1006"/>
                    </a:cubicBezTo>
                    <a:cubicBezTo>
                      <a:pt x="1425" y="809"/>
                      <a:pt x="1644" y="609"/>
                      <a:pt x="1798" y="442"/>
                    </a:cubicBezTo>
                    <a:cubicBezTo>
                      <a:pt x="1813" y="425"/>
                      <a:pt x="1827" y="409"/>
                      <a:pt x="1841" y="392"/>
                    </a:cubicBezTo>
                    <a:cubicBezTo>
                      <a:pt x="1996" y="213"/>
                      <a:pt x="2041" y="106"/>
                      <a:pt x="1987" y="40"/>
                    </a:cubicBezTo>
                    <a:cubicBezTo>
                      <a:pt x="1967" y="14"/>
                      <a:pt x="1937" y="1"/>
                      <a:pt x="18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59"/>
          <p:cNvSpPr txBox="1">
            <a:spLocks noGrp="1"/>
          </p:cNvSpPr>
          <p:nvPr>
            <p:ph type="subTitle" idx="1"/>
          </p:nvPr>
        </p:nvSpPr>
        <p:spPr>
          <a:xfrm>
            <a:off x="1681745" y="1389903"/>
            <a:ext cx="5649207" cy="22207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Puede haber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muchas maneras </a:t>
            </a:r>
            <a:r>
              <a:rPr lang="es-MX" dirty="0" smtClean="0"/>
              <a:t>de hacer un trabajo, pero siempre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hay una mejor que otra</a:t>
            </a:r>
            <a:r>
              <a:rPr lang="es-MX" dirty="0" smtClean="0"/>
              <a:t>. Un tiempo de reflexión antes de ponerse manos a la obra es imprescindible para trabajar de manera inteligente. 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Se debe estudiar las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ventajas e inconvenientes </a:t>
            </a:r>
            <a:r>
              <a:rPr lang="es-MX" dirty="0" smtClean="0"/>
              <a:t>de cada alternativa para considerar cuál favorece más el objetivo que se pretende. </a:t>
            </a:r>
            <a:endParaRPr dirty="0"/>
          </a:p>
        </p:txBody>
      </p:sp>
      <p:grpSp>
        <p:nvGrpSpPr>
          <p:cNvPr id="4750" name="Google Shape;4750;p59"/>
          <p:cNvGrpSpPr/>
          <p:nvPr/>
        </p:nvGrpSpPr>
        <p:grpSpPr>
          <a:xfrm rot="-3245839">
            <a:off x="960836" y="3470054"/>
            <a:ext cx="692846" cy="939059"/>
            <a:chOff x="6111955" y="411603"/>
            <a:chExt cx="692858" cy="939075"/>
          </a:xfrm>
        </p:grpSpPr>
        <p:grpSp>
          <p:nvGrpSpPr>
            <p:cNvPr id="4751" name="Google Shape;4751;p59"/>
            <p:cNvGrpSpPr/>
            <p:nvPr/>
          </p:nvGrpSpPr>
          <p:grpSpPr>
            <a:xfrm>
              <a:off x="6146814" y="458962"/>
              <a:ext cx="657999" cy="891716"/>
              <a:chOff x="5381079" y="1263754"/>
              <a:chExt cx="396409" cy="537243"/>
            </a:xfrm>
          </p:grpSpPr>
          <p:sp>
            <p:nvSpPr>
              <p:cNvPr id="4752" name="Google Shape;4752;p59"/>
              <p:cNvSpPr/>
              <p:nvPr/>
            </p:nvSpPr>
            <p:spPr>
              <a:xfrm>
                <a:off x="5381079" y="1295534"/>
                <a:ext cx="362957" cy="5054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511" extrusionOk="0">
                    <a:moveTo>
                      <a:pt x="475" y="0"/>
                    </a:moveTo>
                    <a:lnTo>
                      <a:pt x="65" y="1067"/>
                    </a:lnTo>
                    <a:cubicBezTo>
                      <a:pt x="1" y="1236"/>
                      <a:pt x="84" y="1424"/>
                      <a:pt x="253" y="1488"/>
                    </a:cubicBezTo>
                    <a:cubicBezTo>
                      <a:pt x="293" y="1503"/>
                      <a:pt x="332" y="1510"/>
                      <a:pt x="372" y="1510"/>
                    </a:cubicBezTo>
                    <a:cubicBezTo>
                      <a:pt x="378" y="1510"/>
                      <a:pt x="383" y="1510"/>
                      <a:pt x="389" y="1510"/>
                    </a:cubicBezTo>
                    <a:cubicBezTo>
                      <a:pt x="513" y="1503"/>
                      <a:pt x="627" y="1424"/>
                      <a:pt x="675" y="1300"/>
                    </a:cubicBezTo>
                    <a:lnTo>
                      <a:pt x="1084" y="234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59"/>
              <p:cNvSpPr/>
              <p:nvPr/>
            </p:nvSpPr>
            <p:spPr>
              <a:xfrm>
                <a:off x="5412190" y="1367121"/>
                <a:ext cx="288024" cy="40209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2" extrusionOk="0">
                    <a:moveTo>
                      <a:pt x="377" y="1"/>
                    </a:moveTo>
                    <a:lnTo>
                      <a:pt x="51" y="848"/>
                    </a:lnTo>
                    <a:cubicBezTo>
                      <a:pt x="1" y="982"/>
                      <a:pt x="67" y="1132"/>
                      <a:pt x="201" y="1184"/>
                    </a:cubicBezTo>
                    <a:cubicBezTo>
                      <a:pt x="232" y="1194"/>
                      <a:pt x="263" y="1201"/>
                      <a:pt x="294" y="1201"/>
                    </a:cubicBezTo>
                    <a:cubicBezTo>
                      <a:pt x="299" y="1201"/>
                      <a:pt x="303" y="1201"/>
                      <a:pt x="308" y="1201"/>
                    </a:cubicBezTo>
                    <a:cubicBezTo>
                      <a:pt x="406" y="1194"/>
                      <a:pt x="498" y="1132"/>
                      <a:pt x="537" y="1034"/>
                    </a:cubicBezTo>
                    <a:lnTo>
                      <a:pt x="860" y="186"/>
                    </a:lnTo>
                    <a:cubicBezTo>
                      <a:pt x="860" y="186"/>
                      <a:pt x="784" y="174"/>
                      <a:pt x="641" y="93"/>
                    </a:cubicBezTo>
                    <a:cubicBezTo>
                      <a:pt x="496" y="12"/>
                      <a:pt x="377" y="1"/>
                      <a:pt x="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59"/>
              <p:cNvSpPr/>
              <p:nvPr/>
            </p:nvSpPr>
            <p:spPr>
              <a:xfrm>
                <a:off x="5507863" y="1263754"/>
                <a:ext cx="26962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429" extrusionOk="0">
                    <a:moveTo>
                      <a:pt x="113" y="1"/>
                    </a:moveTo>
                    <a:cubicBezTo>
                      <a:pt x="74" y="1"/>
                      <a:pt x="36" y="24"/>
                      <a:pt x="20" y="64"/>
                    </a:cubicBezTo>
                    <a:cubicBezTo>
                      <a:pt x="1" y="114"/>
                      <a:pt x="24" y="171"/>
                      <a:pt x="77" y="193"/>
                    </a:cubicBezTo>
                    <a:lnTo>
                      <a:pt x="655" y="421"/>
                    </a:lnTo>
                    <a:cubicBezTo>
                      <a:pt x="668" y="427"/>
                      <a:pt x="681" y="429"/>
                      <a:pt x="693" y="429"/>
                    </a:cubicBezTo>
                    <a:cubicBezTo>
                      <a:pt x="733" y="429"/>
                      <a:pt x="769" y="405"/>
                      <a:pt x="784" y="367"/>
                    </a:cubicBezTo>
                    <a:cubicBezTo>
                      <a:pt x="805" y="314"/>
                      <a:pt x="779" y="257"/>
                      <a:pt x="729" y="236"/>
                    </a:cubicBezTo>
                    <a:lnTo>
                      <a:pt x="148" y="7"/>
                    </a:lnTo>
                    <a:cubicBezTo>
                      <a:pt x="137" y="3"/>
                      <a:pt x="125" y="1"/>
                      <a:pt x="1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59"/>
              <p:cNvSpPr/>
              <p:nvPr/>
            </p:nvSpPr>
            <p:spPr>
              <a:xfrm>
                <a:off x="5686163" y="1330659"/>
                <a:ext cx="64897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98" extrusionOk="0">
                    <a:moveTo>
                      <a:pt x="22" y="1"/>
                    </a:moveTo>
                    <a:cubicBezTo>
                      <a:pt x="14" y="1"/>
                      <a:pt x="7" y="5"/>
                      <a:pt x="3" y="14"/>
                    </a:cubicBezTo>
                    <a:cubicBezTo>
                      <a:pt x="1" y="24"/>
                      <a:pt x="6" y="36"/>
                      <a:pt x="15" y="40"/>
                    </a:cubicBezTo>
                    <a:lnTo>
                      <a:pt x="170" y="95"/>
                    </a:lnTo>
                    <a:cubicBezTo>
                      <a:pt x="172" y="97"/>
                      <a:pt x="174" y="97"/>
                      <a:pt x="176" y="97"/>
                    </a:cubicBezTo>
                    <a:cubicBezTo>
                      <a:pt x="182" y="97"/>
                      <a:pt x="188" y="93"/>
                      <a:pt x="191" y="86"/>
                    </a:cubicBezTo>
                    <a:cubicBezTo>
                      <a:pt x="194" y="79"/>
                      <a:pt x="191" y="69"/>
                      <a:pt x="182" y="64"/>
                    </a:cubicBezTo>
                    <a:lnTo>
                      <a:pt x="32" y="2"/>
                    </a:lnTo>
                    <a:lnTo>
                      <a:pt x="29" y="2"/>
                    </a:lnTo>
                    <a:cubicBezTo>
                      <a:pt x="27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59"/>
              <p:cNvSpPr/>
              <p:nvPr/>
            </p:nvSpPr>
            <p:spPr>
              <a:xfrm>
                <a:off x="5554696" y="1278473"/>
                <a:ext cx="122435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7" extrusionOk="0">
                    <a:moveTo>
                      <a:pt x="21" y="1"/>
                    </a:moveTo>
                    <a:cubicBezTo>
                      <a:pt x="14" y="1"/>
                      <a:pt x="7" y="5"/>
                      <a:pt x="3" y="11"/>
                    </a:cubicBezTo>
                    <a:cubicBezTo>
                      <a:pt x="1" y="20"/>
                      <a:pt x="3" y="30"/>
                      <a:pt x="13" y="32"/>
                    </a:cubicBezTo>
                    <a:lnTo>
                      <a:pt x="339" y="166"/>
                    </a:lnTo>
                    <a:cubicBezTo>
                      <a:pt x="340" y="166"/>
                      <a:pt x="342" y="166"/>
                      <a:pt x="343" y="166"/>
                    </a:cubicBezTo>
                    <a:cubicBezTo>
                      <a:pt x="350" y="166"/>
                      <a:pt x="359" y="162"/>
                      <a:pt x="361" y="156"/>
                    </a:cubicBezTo>
                    <a:cubicBezTo>
                      <a:pt x="365" y="146"/>
                      <a:pt x="361" y="135"/>
                      <a:pt x="351" y="132"/>
                    </a:cubicBezTo>
                    <a:lnTo>
                      <a:pt x="25" y="1"/>
                    </a:ln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59"/>
              <p:cNvSpPr/>
              <p:nvPr/>
            </p:nvSpPr>
            <p:spPr>
              <a:xfrm>
                <a:off x="5541315" y="1688597"/>
                <a:ext cx="21075" cy="19068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30" y="0"/>
                    </a:moveTo>
                    <a:cubicBezTo>
                      <a:pt x="17" y="0"/>
                      <a:pt x="5" y="11"/>
                      <a:pt x="3" y="23"/>
                    </a:cubicBezTo>
                    <a:cubicBezTo>
                      <a:pt x="1" y="37"/>
                      <a:pt x="10" y="54"/>
                      <a:pt x="27" y="56"/>
                    </a:cubicBezTo>
                    <a:cubicBezTo>
                      <a:pt x="28" y="57"/>
                      <a:pt x="30" y="57"/>
                      <a:pt x="31" y="57"/>
                    </a:cubicBezTo>
                    <a:cubicBezTo>
                      <a:pt x="44" y="57"/>
                      <a:pt x="56" y="47"/>
                      <a:pt x="58" y="32"/>
                    </a:cubicBezTo>
                    <a:cubicBezTo>
                      <a:pt x="62" y="18"/>
                      <a:pt x="53" y="4"/>
                      <a:pt x="36" y="2"/>
                    </a:cubicBezTo>
                    <a:cubicBezTo>
                      <a:pt x="34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59"/>
              <p:cNvSpPr/>
              <p:nvPr/>
            </p:nvSpPr>
            <p:spPr>
              <a:xfrm>
                <a:off x="5518233" y="1481040"/>
                <a:ext cx="21075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32" y="1"/>
                    </a:moveTo>
                    <a:cubicBezTo>
                      <a:pt x="19" y="1"/>
                      <a:pt x="7" y="10"/>
                      <a:pt x="3" y="25"/>
                    </a:cubicBezTo>
                    <a:cubicBezTo>
                      <a:pt x="0" y="39"/>
                      <a:pt x="10" y="53"/>
                      <a:pt x="27" y="58"/>
                    </a:cubicBezTo>
                    <a:cubicBezTo>
                      <a:pt x="28" y="58"/>
                      <a:pt x="30" y="58"/>
                      <a:pt x="31" y="58"/>
                    </a:cubicBezTo>
                    <a:cubicBezTo>
                      <a:pt x="44" y="58"/>
                      <a:pt x="56" y="49"/>
                      <a:pt x="60" y="34"/>
                    </a:cubicBezTo>
                    <a:cubicBezTo>
                      <a:pt x="62" y="20"/>
                      <a:pt x="53" y="6"/>
                      <a:pt x="36" y="1"/>
                    </a:cubicBezTo>
                    <a:cubicBezTo>
                      <a:pt x="35" y="1"/>
                      <a:pt x="33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59"/>
              <p:cNvSpPr/>
              <p:nvPr/>
            </p:nvSpPr>
            <p:spPr>
              <a:xfrm>
                <a:off x="5483108" y="1577383"/>
                <a:ext cx="29773" cy="2776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3" extrusionOk="0">
                    <a:moveTo>
                      <a:pt x="48" y="1"/>
                    </a:moveTo>
                    <a:cubicBezTo>
                      <a:pt x="26" y="1"/>
                      <a:pt x="8" y="15"/>
                      <a:pt x="5" y="34"/>
                    </a:cubicBezTo>
                    <a:cubicBezTo>
                      <a:pt x="1" y="58"/>
                      <a:pt x="15" y="80"/>
                      <a:pt x="36" y="82"/>
                    </a:cubicBezTo>
                    <a:cubicBezTo>
                      <a:pt x="40" y="83"/>
                      <a:pt x="43" y="83"/>
                      <a:pt x="46" y="83"/>
                    </a:cubicBezTo>
                    <a:cubicBezTo>
                      <a:pt x="66" y="83"/>
                      <a:pt x="82" y="70"/>
                      <a:pt x="86" y="51"/>
                    </a:cubicBezTo>
                    <a:cubicBezTo>
                      <a:pt x="89" y="27"/>
                      <a:pt x="75" y="6"/>
                      <a:pt x="53" y="1"/>
                    </a:cubicBezTo>
                    <a:cubicBezTo>
                      <a:pt x="51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59"/>
              <p:cNvSpPr/>
              <p:nvPr/>
            </p:nvSpPr>
            <p:spPr>
              <a:xfrm>
                <a:off x="5635316" y="1452941"/>
                <a:ext cx="29773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4" extrusionOk="0">
                    <a:moveTo>
                      <a:pt x="44" y="1"/>
                    </a:moveTo>
                    <a:cubicBezTo>
                      <a:pt x="24" y="1"/>
                      <a:pt x="7" y="14"/>
                      <a:pt x="3" y="35"/>
                    </a:cubicBezTo>
                    <a:cubicBezTo>
                      <a:pt x="0" y="56"/>
                      <a:pt x="15" y="78"/>
                      <a:pt x="36" y="83"/>
                    </a:cubicBezTo>
                    <a:cubicBezTo>
                      <a:pt x="39" y="83"/>
                      <a:pt x="42" y="84"/>
                      <a:pt x="45" y="84"/>
                    </a:cubicBezTo>
                    <a:cubicBezTo>
                      <a:pt x="63" y="84"/>
                      <a:pt x="82" y="70"/>
                      <a:pt x="84" y="49"/>
                    </a:cubicBezTo>
                    <a:cubicBezTo>
                      <a:pt x="89" y="28"/>
                      <a:pt x="74" y="6"/>
                      <a:pt x="53" y="2"/>
                    </a:cubicBezTo>
                    <a:cubicBezTo>
                      <a:pt x="50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59"/>
              <p:cNvSpPr/>
              <p:nvPr/>
            </p:nvSpPr>
            <p:spPr>
              <a:xfrm>
                <a:off x="5575436" y="1552628"/>
                <a:ext cx="30776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4" extrusionOk="0">
                    <a:moveTo>
                      <a:pt x="46" y="0"/>
                    </a:moveTo>
                    <a:cubicBezTo>
                      <a:pt x="27" y="0"/>
                      <a:pt x="10" y="16"/>
                      <a:pt x="6" y="35"/>
                    </a:cubicBezTo>
                    <a:cubicBezTo>
                      <a:pt x="1" y="56"/>
                      <a:pt x="15" y="77"/>
                      <a:pt x="39" y="82"/>
                    </a:cubicBezTo>
                    <a:cubicBezTo>
                      <a:pt x="42" y="83"/>
                      <a:pt x="45" y="83"/>
                      <a:pt x="47" y="83"/>
                    </a:cubicBezTo>
                    <a:cubicBezTo>
                      <a:pt x="66" y="83"/>
                      <a:pt x="82" y="70"/>
                      <a:pt x="87" y="49"/>
                    </a:cubicBezTo>
                    <a:cubicBezTo>
                      <a:pt x="91" y="27"/>
                      <a:pt x="77" y="6"/>
                      <a:pt x="53" y="1"/>
                    </a:cubicBezTo>
                    <a:cubicBezTo>
                      <a:pt x="51" y="1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59"/>
              <p:cNvSpPr/>
              <p:nvPr/>
            </p:nvSpPr>
            <p:spPr>
              <a:xfrm>
                <a:off x="5480767" y="1680569"/>
                <a:ext cx="44826" cy="3947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18" extrusionOk="0">
                    <a:moveTo>
                      <a:pt x="67" y="0"/>
                    </a:moveTo>
                    <a:cubicBezTo>
                      <a:pt x="55" y="0"/>
                      <a:pt x="44" y="4"/>
                      <a:pt x="34" y="11"/>
                    </a:cubicBezTo>
                    <a:cubicBezTo>
                      <a:pt x="8" y="28"/>
                      <a:pt x="1" y="64"/>
                      <a:pt x="20" y="90"/>
                    </a:cubicBezTo>
                    <a:cubicBezTo>
                      <a:pt x="30" y="108"/>
                      <a:pt x="48" y="117"/>
                      <a:pt x="66" y="117"/>
                    </a:cubicBezTo>
                    <a:cubicBezTo>
                      <a:pt x="77" y="117"/>
                      <a:pt x="88" y="114"/>
                      <a:pt x="98" y="106"/>
                    </a:cubicBezTo>
                    <a:cubicBezTo>
                      <a:pt x="127" y="87"/>
                      <a:pt x="134" y="52"/>
                      <a:pt x="115" y="26"/>
                    </a:cubicBezTo>
                    <a:cubicBezTo>
                      <a:pt x="103" y="9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3" name="Google Shape;4763;p59"/>
            <p:cNvGrpSpPr/>
            <p:nvPr/>
          </p:nvGrpSpPr>
          <p:grpSpPr>
            <a:xfrm>
              <a:off x="6111955" y="411603"/>
              <a:ext cx="657999" cy="891716"/>
              <a:chOff x="5381079" y="1263754"/>
              <a:chExt cx="396409" cy="537243"/>
            </a:xfrm>
          </p:grpSpPr>
          <p:sp>
            <p:nvSpPr>
              <p:cNvPr id="4764" name="Google Shape;4764;p59"/>
              <p:cNvSpPr/>
              <p:nvPr/>
            </p:nvSpPr>
            <p:spPr>
              <a:xfrm>
                <a:off x="5381079" y="1295534"/>
                <a:ext cx="362957" cy="5054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511" extrusionOk="0">
                    <a:moveTo>
                      <a:pt x="475" y="0"/>
                    </a:moveTo>
                    <a:lnTo>
                      <a:pt x="65" y="1067"/>
                    </a:lnTo>
                    <a:cubicBezTo>
                      <a:pt x="1" y="1236"/>
                      <a:pt x="84" y="1424"/>
                      <a:pt x="253" y="1488"/>
                    </a:cubicBezTo>
                    <a:cubicBezTo>
                      <a:pt x="293" y="1503"/>
                      <a:pt x="332" y="1510"/>
                      <a:pt x="372" y="1510"/>
                    </a:cubicBezTo>
                    <a:cubicBezTo>
                      <a:pt x="378" y="1510"/>
                      <a:pt x="383" y="1510"/>
                      <a:pt x="389" y="1510"/>
                    </a:cubicBezTo>
                    <a:cubicBezTo>
                      <a:pt x="513" y="1503"/>
                      <a:pt x="627" y="1424"/>
                      <a:pt x="675" y="1300"/>
                    </a:cubicBezTo>
                    <a:lnTo>
                      <a:pt x="1084" y="234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59"/>
              <p:cNvSpPr/>
              <p:nvPr/>
            </p:nvSpPr>
            <p:spPr>
              <a:xfrm>
                <a:off x="5412190" y="1367121"/>
                <a:ext cx="288024" cy="40209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2" extrusionOk="0">
                    <a:moveTo>
                      <a:pt x="377" y="1"/>
                    </a:moveTo>
                    <a:lnTo>
                      <a:pt x="51" y="848"/>
                    </a:lnTo>
                    <a:cubicBezTo>
                      <a:pt x="1" y="982"/>
                      <a:pt x="67" y="1132"/>
                      <a:pt x="201" y="1184"/>
                    </a:cubicBezTo>
                    <a:cubicBezTo>
                      <a:pt x="232" y="1194"/>
                      <a:pt x="263" y="1201"/>
                      <a:pt x="294" y="1201"/>
                    </a:cubicBezTo>
                    <a:cubicBezTo>
                      <a:pt x="299" y="1201"/>
                      <a:pt x="303" y="1201"/>
                      <a:pt x="308" y="1201"/>
                    </a:cubicBezTo>
                    <a:cubicBezTo>
                      <a:pt x="406" y="1194"/>
                      <a:pt x="498" y="1132"/>
                      <a:pt x="537" y="1034"/>
                    </a:cubicBezTo>
                    <a:lnTo>
                      <a:pt x="860" y="186"/>
                    </a:lnTo>
                    <a:cubicBezTo>
                      <a:pt x="860" y="186"/>
                      <a:pt x="784" y="174"/>
                      <a:pt x="641" y="93"/>
                    </a:cubicBezTo>
                    <a:cubicBezTo>
                      <a:pt x="496" y="12"/>
                      <a:pt x="377" y="1"/>
                      <a:pt x="3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59"/>
              <p:cNvSpPr/>
              <p:nvPr/>
            </p:nvSpPr>
            <p:spPr>
              <a:xfrm>
                <a:off x="5507863" y="1263754"/>
                <a:ext cx="26962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429" extrusionOk="0">
                    <a:moveTo>
                      <a:pt x="113" y="1"/>
                    </a:moveTo>
                    <a:cubicBezTo>
                      <a:pt x="74" y="1"/>
                      <a:pt x="36" y="24"/>
                      <a:pt x="20" y="64"/>
                    </a:cubicBezTo>
                    <a:cubicBezTo>
                      <a:pt x="1" y="114"/>
                      <a:pt x="24" y="171"/>
                      <a:pt x="77" y="193"/>
                    </a:cubicBezTo>
                    <a:lnTo>
                      <a:pt x="655" y="421"/>
                    </a:lnTo>
                    <a:cubicBezTo>
                      <a:pt x="668" y="427"/>
                      <a:pt x="681" y="429"/>
                      <a:pt x="693" y="429"/>
                    </a:cubicBezTo>
                    <a:cubicBezTo>
                      <a:pt x="733" y="429"/>
                      <a:pt x="769" y="405"/>
                      <a:pt x="784" y="367"/>
                    </a:cubicBezTo>
                    <a:cubicBezTo>
                      <a:pt x="805" y="314"/>
                      <a:pt x="779" y="257"/>
                      <a:pt x="729" y="236"/>
                    </a:cubicBezTo>
                    <a:lnTo>
                      <a:pt x="148" y="7"/>
                    </a:lnTo>
                    <a:cubicBezTo>
                      <a:pt x="137" y="3"/>
                      <a:pt x="125" y="1"/>
                      <a:pt x="1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59"/>
              <p:cNvSpPr/>
              <p:nvPr/>
            </p:nvSpPr>
            <p:spPr>
              <a:xfrm>
                <a:off x="5686163" y="1330659"/>
                <a:ext cx="64897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98" extrusionOk="0">
                    <a:moveTo>
                      <a:pt x="22" y="1"/>
                    </a:moveTo>
                    <a:cubicBezTo>
                      <a:pt x="14" y="1"/>
                      <a:pt x="7" y="5"/>
                      <a:pt x="3" y="14"/>
                    </a:cubicBezTo>
                    <a:cubicBezTo>
                      <a:pt x="1" y="24"/>
                      <a:pt x="6" y="36"/>
                      <a:pt x="15" y="40"/>
                    </a:cubicBezTo>
                    <a:lnTo>
                      <a:pt x="170" y="95"/>
                    </a:lnTo>
                    <a:cubicBezTo>
                      <a:pt x="172" y="97"/>
                      <a:pt x="174" y="97"/>
                      <a:pt x="176" y="97"/>
                    </a:cubicBezTo>
                    <a:cubicBezTo>
                      <a:pt x="182" y="97"/>
                      <a:pt x="188" y="93"/>
                      <a:pt x="191" y="86"/>
                    </a:cubicBezTo>
                    <a:cubicBezTo>
                      <a:pt x="194" y="79"/>
                      <a:pt x="191" y="69"/>
                      <a:pt x="182" y="64"/>
                    </a:cubicBezTo>
                    <a:lnTo>
                      <a:pt x="32" y="2"/>
                    </a:lnTo>
                    <a:lnTo>
                      <a:pt x="29" y="2"/>
                    </a:lnTo>
                    <a:cubicBezTo>
                      <a:pt x="27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59"/>
              <p:cNvSpPr/>
              <p:nvPr/>
            </p:nvSpPr>
            <p:spPr>
              <a:xfrm>
                <a:off x="5554696" y="1278473"/>
                <a:ext cx="122435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7" extrusionOk="0">
                    <a:moveTo>
                      <a:pt x="21" y="1"/>
                    </a:moveTo>
                    <a:cubicBezTo>
                      <a:pt x="14" y="1"/>
                      <a:pt x="7" y="5"/>
                      <a:pt x="3" y="11"/>
                    </a:cubicBezTo>
                    <a:cubicBezTo>
                      <a:pt x="1" y="20"/>
                      <a:pt x="3" y="30"/>
                      <a:pt x="13" y="32"/>
                    </a:cubicBezTo>
                    <a:lnTo>
                      <a:pt x="339" y="166"/>
                    </a:lnTo>
                    <a:cubicBezTo>
                      <a:pt x="340" y="166"/>
                      <a:pt x="342" y="166"/>
                      <a:pt x="343" y="166"/>
                    </a:cubicBezTo>
                    <a:cubicBezTo>
                      <a:pt x="350" y="166"/>
                      <a:pt x="359" y="162"/>
                      <a:pt x="361" y="156"/>
                    </a:cubicBezTo>
                    <a:cubicBezTo>
                      <a:pt x="365" y="146"/>
                      <a:pt x="361" y="135"/>
                      <a:pt x="351" y="132"/>
                    </a:cubicBezTo>
                    <a:lnTo>
                      <a:pt x="25" y="1"/>
                    </a:ln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59"/>
              <p:cNvSpPr/>
              <p:nvPr/>
            </p:nvSpPr>
            <p:spPr>
              <a:xfrm>
                <a:off x="5541315" y="1688597"/>
                <a:ext cx="21075" cy="19068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30" y="0"/>
                    </a:moveTo>
                    <a:cubicBezTo>
                      <a:pt x="17" y="0"/>
                      <a:pt x="5" y="11"/>
                      <a:pt x="3" y="23"/>
                    </a:cubicBezTo>
                    <a:cubicBezTo>
                      <a:pt x="1" y="37"/>
                      <a:pt x="10" y="54"/>
                      <a:pt x="27" y="56"/>
                    </a:cubicBezTo>
                    <a:cubicBezTo>
                      <a:pt x="28" y="57"/>
                      <a:pt x="30" y="57"/>
                      <a:pt x="31" y="57"/>
                    </a:cubicBezTo>
                    <a:cubicBezTo>
                      <a:pt x="44" y="57"/>
                      <a:pt x="56" y="47"/>
                      <a:pt x="58" y="32"/>
                    </a:cubicBezTo>
                    <a:cubicBezTo>
                      <a:pt x="62" y="18"/>
                      <a:pt x="53" y="4"/>
                      <a:pt x="36" y="2"/>
                    </a:cubicBezTo>
                    <a:cubicBezTo>
                      <a:pt x="34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59"/>
              <p:cNvSpPr/>
              <p:nvPr/>
            </p:nvSpPr>
            <p:spPr>
              <a:xfrm>
                <a:off x="5518233" y="1481040"/>
                <a:ext cx="21075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32" y="1"/>
                    </a:moveTo>
                    <a:cubicBezTo>
                      <a:pt x="19" y="1"/>
                      <a:pt x="7" y="10"/>
                      <a:pt x="3" y="25"/>
                    </a:cubicBezTo>
                    <a:cubicBezTo>
                      <a:pt x="0" y="39"/>
                      <a:pt x="10" y="53"/>
                      <a:pt x="27" y="58"/>
                    </a:cubicBezTo>
                    <a:cubicBezTo>
                      <a:pt x="28" y="58"/>
                      <a:pt x="30" y="58"/>
                      <a:pt x="31" y="58"/>
                    </a:cubicBezTo>
                    <a:cubicBezTo>
                      <a:pt x="44" y="58"/>
                      <a:pt x="56" y="49"/>
                      <a:pt x="60" y="34"/>
                    </a:cubicBezTo>
                    <a:cubicBezTo>
                      <a:pt x="62" y="20"/>
                      <a:pt x="53" y="6"/>
                      <a:pt x="36" y="1"/>
                    </a:cubicBezTo>
                    <a:cubicBezTo>
                      <a:pt x="35" y="1"/>
                      <a:pt x="33" y="1"/>
                      <a:pt x="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59"/>
              <p:cNvSpPr/>
              <p:nvPr/>
            </p:nvSpPr>
            <p:spPr>
              <a:xfrm>
                <a:off x="5483108" y="1577383"/>
                <a:ext cx="29773" cy="2776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3" extrusionOk="0">
                    <a:moveTo>
                      <a:pt x="48" y="1"/>
                    </a:moveTo>
                    <a:cubicBezTo>
                      <a:pt x="26" y="1"/>
                      <a:pt x="8" y="15"/>
                      <a:pt x="5" y="34"/>
                    </a:cubicBezTo>
                    <a:cubicBezTo>
                      <a:pt x="1" y="58"/>
                      <a:pt x="15" y="80"/>
                      <a:pt x="36" y="82"/>
                    </a:cubicBezTo>
                    <a:cubicBezTo>
                      <a:pt x="40" y="83"/>
                      <a:pt x="43" y="83"/>
                      <a:pt x="46" y="83"/>
                    </a:cubicBezTo>
                    <a:cubicBezTo>
                      <a:pt x="66" y="83"/>
                      <a:pt x="82" y="70"/>
                      <a:pt x="86" y="51"/>
                    </a:cubicBezTo>
                    <a:cubicBezTo>
                      <a:pt x="89" y="27"/>
                      <a:pt x="75" y="6"/>
                      <a:pt x="53" y="1"/>
                    </a:cubicBezTo>
                    <a:cubicBezTo>
                      <a:pt x="51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59"/>
              <p:cNvSpPr/>
              <p:nvPr/>
            </p:nvSpPr>
            <p:spPr>
              <a:xfrm>
                <a:off x="5635316" y="1452941"/>
                <a:ext cx="29773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4" extrusionOk="0">
                    <a:moveTo>
                      <a:pt x="44" y="1"/>
                    </a:moveTo>
                    <a:cubicBezTo>
                      <a:pt x="24" y="1"/>
                      <a:pt x="7" y="14"/>
                      <a:pt x="3" y="35"/>
                    </a:cubicBezTo>
                    <a:cubicBezTo>
                      <a:pt x="0" y="56"/>
                      <a:pt x="15" y="78"/>
                      <a:pt x="36" y="83"/>
                    </a:cubicBezTo>
                    <a:cubicBezTo>
                      <a:pt x="39" y="83"/>
                      <a:pt x="42" y="84"/>
                      <a:pt x="45" y="84"/>
                    </a:cubicBezTo>
                    <a:cubicBezTo>
                      <a:pt x="63" y="84"/>
                      <a:pt x="82" y="70"/>
                      <a:pt x="84" y="49"/>
                    </a:cubicBezTo>
                    <a:cubicBezTo>
                      <a:pt x="89" y="28"/>
                      <a:pt x="74" y="6"/>
                      <a:pt x="53" y="2"/>
                    </a:cubicBezTo>
                    <a:cubicBezTo>
                      <a:pt x="50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59"/>
              <p:cNvSpPr/>
              <p:nvPr/>
            </p:nvSpPr>
            <p:spPr>
              <a:xfrm>
                <a:off x="5575436" y="1552628"/>
                <a:ext cx="30776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4" extrusionOk="0">
                    <a:moveTo>
                      <a:pt x="46" y="0"/>
                    </a:moveTo>
                    <a:cubicBezTo>
                      <a:pt x="27" y="0"/>
                      <a:pt x="10" y="16"/>
                      <a:pt x="6" y="35"/>
                    </a:cubicBezTo>
                    <a:cubicBezTo>
                      <a:pt x="1" y="56"/>
                      <a:pt x="15" y="77"/>
                      <a:pt x="39" y="82"/>
                    </a:cubicBezTo>
                    <a:cubicBezTo>
                      <a:pt x="42" y="83"/>
                      <a:pt x="45" y="83"/>
                      <a:pt x="47" y="83"/>
                    </a:cubicBezTo>
                    <a:cubicBezTo>
                      <a:pt x="66" y="83"/>
                      <a:pt x="82" y="70"/>
                      <a:pt x="87" y="49"/>
                    </a:cubicBezTo>
                    <a:cubicBezTo>
                      <a:pt x="91" y="27"/>
                      <a:pt x="77" y="6"/>
                      <a:pt x="53" y="1"/>
                    </a:cubicBezTo>
                    <a:cubicBezTo>
                      <a:pt x="51" y="1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59"/>
              <p:cNvSpPr/>
              <p:nvPr/>
            </p:nvSpPr>
            <p:spPr>
              <a:xfrm>
                <a:off x="5480767" y="1680569"/>
                <a:ext cx="44826" cy="3947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18" extrusionOk="0">
                    <a:moveTo>
                      <a:pt x="67" y="0"/>
                    </a:moveTo>
                    <a:cubicBezTo>
                      <a:pt x="55" y="0"/>
                      <a:pt x="44" y="4"/>
                      <a:pt x="34" y="11"/>
                    </a:cubicBezTo>
                    <a:cubicBezTo>
                      <a:pt x="8" y="28"/>
                      <a:pt x="1" y="64"/>
                      <a:pt x="20" y="90"/>
                    </a:cubicBezTo>
                    <a:cubicBezTo>
                      <a:pt x="30" y="108"/>
                      <a:pt x="48" y="117"/>
                      <a:pt x="66" y="117"/>
                    </a:cubicBezTo>
                    <a:cubicBezTo>
                      <a:pt x="77" y="117"/>
                      <a:pt x="88" y="114"/>
                      <a:pt x="98" y="106"/>
                    </a:cubicBezTo>
                    <a:cubicBezTo>
                      <a:pt x="127" y="87"/>
                      <a:pt x="134" y="52"/>
                      <a:pt x="115" y="26"/>
                    </a:cubicBezTo>
                    <a:cubicBezTo>
                      <a:pt x="103" y="9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5" name="Google Shape;4775;p59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6" name="Google Shape;4776;p59"/>
          <p:cNvSpPr/>
          <p:nvPr/>
        </p:nvSpPr>
        <p:spPr>
          <a:xfrm flipH="1">
            <a:off x="7771498" y="1111588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86" y="0"/>
                </a:moveTo>
                <a:cubicBezTo>
                  <a:pt x="4023" y="0"/>
                  <a:pt x="3861" y="88"/>
                  <a:pt x="3785" y="263"/>
                </a:cubicBezTo>
                <a:lnTo>
                  <a:pt x="2833" y="2469"/>
                </a:lnTo>
                <a:cubicBezTo>
                  <a:pt x="2808" y="2594"/>
                  <a:pt x="2708" y="2669"/>
                  <a:pt x="2607" y="2720"/>
                </a:cubicBezTo>
                <a:lnTo>
                  <a:pt x="352" y="3672"/>
                </a:lnTo>
                <a:cubicBezTo>
                  <a:pt x="1" y="3822"/>
                  <a:pt x="1" y="4324"/>
                  <a:pt x="352" y="4474"/>
                </a:cubicBezTo>
                <a:lnTo>
                  <a:pt x="2557" y="5401"/>
                </a:lnTo>
                <a:cubicBezTo>
                  <a:pt x="2683" y="5451"/>
                  <a:pt x="2758" y="5527"/>
                  <a:pt x="2808" y="5627"/>
                </a:cubicBezTo>
                <a:lnTo>
                  <a:pt x="3760" y="7882"/>
                </a:lnTo>
                <a:cubicBezTo>
                  <a:pt x="3835" y="8058"/>
                  <a:pt x="3998" y="8146"/>
                  <a:pt x="4161" y="8146"/>
                </a:cubicBezTo>
                <a:cubicBezTo>
                  <a:pt x="4324" y="8146"/>
                  <a:pt x="4487" y="8058"/>
                  <a:pt x="4562" y="7882"/>
                </a:cubicBezTo>
                <a:lnTo>
                  <a:pt x="5490" y="5677"/>
                </a:lnTo>
                <a:cubicBezTo>
                  <a:pt x="5540" y="5577"/>
                  <a:pt x="5615" y="5502"/>
                  <a:pt x="5740" y="5451"/>
                </a:cubicBezTo>
                <a:lnTo>
                  <a:pt x="7971" y="4499"/>
                </a:lnTo>
                <a:cubicBezTo>
                  <a:pt x="8322" y="4349"/>
                  <a:pt x="8322" y="3847"/>
                  <a:pt x="7971" y="3697"/>
                </a:cubicBezTo>
                <a:lnTo>
                  <a:pt x="5765" y="2745"/>
                </a:lnTo>
                <a:cubicBezTo>
                  <a:pt x="5665" y="2720"/>
                  <a:pt x="5590" y="2619"/>
                  <a:pt x="5540" y="2519"/>
                </a:cubicBezTo>
                <a:lnTo>
                  <a:pt x="4587" y="263"/>
                </a:lnTo>
                <a:cubicBezTo>
                  <a:pt x="4512" y="88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7" name="Google Shape;4777;p59"/>
          <p:cNvSpPr/>
          <p:nvPr/>
        </p:nvSpPr>
        <p:spPr>
          <a:xfrm flipH="1">
            <a:off x="7467005" y="63372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8" name="Google Shape;4778;p59"/>
          <p:cNvSpPr/>
          <p:nvPr/>
        </p:nvSpPr>
        <p:spPr>
          <a:xfrm flipH="1">
            <a:off x="713826" y="337415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9" name="Google Shape;4779;p59"/>
          <p:cNvSpPr/>
          <p:nvPr/>
        </p:nvSpPr>
        <p:spPr>
          <a:xfrm flipH="1">
            <a:off x="702624" y="4441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0" name="Google Shape;4780;p59"/>
          <p:cNvSpPr/>
          <p:nvPr/>
        </p:nvSpPr>
        <p:spPr>
          <a:xfrm>
            <a:off x="2654374" y="63371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Rectángulo"/>
          <p:cNvSpPr/>
          <p:nvPr/>
        </p:nvSpPr>
        <p:spPr>
          <a:xfrm>
            <a:off x="2195736" y="433658"/>
            <a:ext cx="466276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Alata"/>
                <a:cs typeface="Alata"/>
                <a:sym typeface="Alata"/>
              </a:rPr>
              <a:t>Análisis de la estrategia</a:t>
            </a:r>
            <a:endParaRPr lang="es-MX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grpSp>
        <p:nvGrpSpPr>
          <p:cNvPr id="37" name="Google Shape;6399;p90"/>
          <p:cNvGrpSpPr/>
          <p:nvPr/>
        </p:nvGrpSpPr>
        <p:grpSpPr>
          <a:xfrm>
            <a:off x="464360" y="607467"/>
            <a:ext cx="1045373" cy="951411"/>
            <a:chOff x="1742442" y="540055"/>
            <a:chExt cx="1045373" cy="951411"/>
          </a:xfrm>
        </p:grpSpPr>
        <p:grpSp>
          <p:nvGrpSpPr>
            <p:cNvPr id="38" name="Google Shape;6400;p90"/>
            <p:cNvGrpSpPr/>
            <p:nvPr/>
          </p:nvGrpSpPr>
          <p:grpSpPr>
            <a:xfrm rot="5568399">
              <a:off x="1839033" y="539199"/>
              <a:ext cx="858855" cy="997851"/>
              <a:chOff x="4716049" y="743573"/>
              <a:chExt cx="727586" cy="845338"/>
            </a:xfrm>
          </p:grpSpPr>
          <p:sp>
            <p:nvSpPr>
              <p:cNvPr id="67" name="Google Shape;6401;p90"/>
              <p:cNvSpPr/>
              <p:nvPr/>
            </p:nvSpPr>
            <p:spPr>
              <a:xfrm>
                <a:off x="4755189" y="825530"/>
                <a:ext cx="688447" cy="763380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2282" extrusionOk="0">
                    <a:moveTo>
                      <a:pt x="500" y="0"/>
                    </a:moveTo>
                    <a:lnTo>
                      <a:pt x="267" y="205"/>
                    </a:lnTo>
                    <a:lnTo>
                      <a:pt x="0" y="338"/>
                    </a:lnTo>
                    <a:lnTo>
                      <a:pt x="272" y="753"/>
                    </a:lnTo>
                    <a:cubicBezTo>
                      <a:pt x="331" y="843"/>
                      <a:pt x="336" y="958"/>
                      <a:pt x="291" y="1055"/>
                    </a:cubicBezTo>
                    <a:cubicBezTo>
                      <a:pt x="162" y="1331"/>
                      <a:pt x="181" y="1672"/>
                      <a:pt x="381" y="1939"/>
                    </a:cubicBezTo>
                    <a:cubicBezTo>
                      <a:pt x="548" y="2161"/>
                      <a:pt x="808" y="2282"/>
                      <a:pt x="1072" y="2282"/>
                    </a:cubicBezTo>
                    <a:cubicBezTo>
                      <a:pt x="1223" y="2282"/>
                      <a:pt x="1375" y="2242"/>
                      <a:pt x="1512" y="2160"/>
                    </a:cubicBezTo>
                    <a:cubicBezTo>
                      <a:pt x="1936" y="1908"/>
                      <a:pt x="2058" y="1358"/>
                      <a:pt x="1791" y="950"/>
                    </a:cubicBezTo>
                    <a:cubicBezTo>
                      <a:pt x="1626" y="696"/>
                      <a:pt x="1351" y="561"/>
                      <a:pt x="1070" y="561"/>
                    </a:cubicBezTo>
                    <a:cubicBezTo>
                      <a:pt x="1052" y="561"/>
                      <a:pt x="1033" y="561"/>
                      <a:pt x="1015" y="562"/>
                    </a:cubicBezTo>
                    <a:cubicBezTo>
                      <a:pt x="1010" y="563"/>
                      <a:pt x="1006" y="563"/>
                      <a:pt x="1001" y="563"/>
                    </a:cubicBezTo>
                    <a:cubicBezTo>
                      <a:pt x="918" y="563"/>
                      <a:pt x="843" y="521"/>
                      <a:pt x="798" y="453"/>
                    </a:cubicBez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402;p90"/>
              <p:cNvSpPr/>
              <p:nvPr/>
            </p:nvSpPr>
            <p:spPr>
              <a:xfrm>
                <a:off x="4755189" y="916186"/>
                <a:ext cx="36797" cy="2274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68" extrusionOk="0">
                    <a:moveTo>
                      <a:pt x="103" y="1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110" y="13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403;p90"/>
              <p:cNvSpPr/>
              <p:nvPr/>
            </p:nvSpPr>
            <p:spPr>
              <a:xfrm>
                <a:off x="4888997" y="825530"/>
                <a:ext cx="33787" cy="2743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2" extrusionOk="0">
                    <a:moveTo>
                      <a:pt x="100" y="0"/>
                    </a:moveTo>
                    <a:lnTo>
                      <a:pt x="0" y="67"/>
                    </a:lnTo>
                    <a:lnTo>
                      <a:pt x="10" y="81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404;p90"/>
              <p:cNvSpPr/>
              <p:nvPr/>
            </p:nvSpPr>
            <p:spPr>
              <a:xfrm>
                <a:off x="4755189" y="938599"/>
                <a:ext cx="335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405;p90"/>
              <p:cNvSpPr/>
              <p:nvPr/>
            </p:nvSpPr>
            <p:spPr>
              <a:xfrm>
                <a:off x="4922450" y="825530"/>
                <a:ext cx="335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406;p90"/>
              <p:cNvSpPr/>
              <p:nvPr/>
            </p:nvSpPr>
            <p:spPr>
              <a:xfrm>
                <a:off x="4791651" y="852627"/>
                <a:ext cx="578724" cy="695807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080" extrusionOk="0">
                    <a:moveTo>
                      <a:pt x="301" y="0"/>
                    </a:moveTo>
                    <a:lnTo>
                      <a:pt x="158" y="124"/>
                    </a:lnTo>
                    <a:lnTo>
                      <a:pt x="1" y="203"/>
                    </a:lnTo>
                    <a:lnTo>
                      <a:pt x="265" y="605"/>
                    </a:lnTo>
                    <a:cubicBezTo>
                      <a:pt x="346" y="731"/>
                      <a:pt x="358" y="888"/>
                      <a:pt x="291" y="1027"/>
                    </a:cubicBezTo>
                    <a:cubicBezTo>
                      <a:pt x="177" y="1274"/>
                      <a:pt x="206" y="1565"/>
                      <a:pt x="370" y="1784"/>
                    </a:cubicBezTo>
                    <a:cubicBezTo>
                      <a:pt x="513" y="1975"/>
                      <a:pt x="738" y="2080"/>
                      <a:pt x="967" y="2080"/>
                    </a:cubicBezTo>
                    <a:cubicBezTo>
                      <a:pt x="1096" y="2080"/>
                      <a:pt x="1225" y="2046"/>
                      <a:pt x="1341" y="1977"/>
                    </a:cubicBezTo>
                    <a:cubicBezTo>
                      <a:pt x="1518" y="1872"/>
                      <a:pt x="1639" y="1705"/>
                      <a:pt x="1684" y="1505"/>
                    </a:cubicBezTo>
                    <a:cubicBezTo>
                      <a:pt x="1730" y="1308"/>
                      <a:pt x="1694" y="1105"/>
                      <a:pt x="1582" y="936"/>
                    </a:cubicBezTo>
                    <a:cubicBezTo>
                      <a:pt x="1444" y="727"/>
                      <a:pt x="1212" y="601"/>
                      <a:pt x="965" y="601"/>
                    </a:cubicBezTo>
                    <a:cubicBezTo>
                      <a:pt x="948" y="601"/>
                      <a:pt x="930" y="601"/>
                      <a:pt x="913" y="603"/>
                    </a:cubicBezTo>
                    <a:cubicBezTo>
                      <a:pt x="906" y="603"/>
                      <a:pt x="899" y="603"/>
                      <a:pt x="893" y="603"/>
                    </a:cubicBezTo>
                    <a:cubicBezTo>
                      <a:pt x="771" y="603"/>
                      <a:pt x="654" y="542"/>
                      <a:pt x="587" y="438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407;p90"/>
              <p:cNvSpPr/>
              <p:nvPr/>
            </p:nvSpPr>
            <p:spPr>
              <a:xfrm>
                <a:off x="4716049" y="802448"/>
                <a:ext cx="232828" cy="14652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38" extrusionOk="0">
                    <a:moveTo>
                      <a:pt x="558" y="74"/>
                    </a:moveTo>
                    <a:lnTo>
                      <a:pt x="558" y="74"/>
                    </a:lnTo>
                    <a:cubicBezTo>
                      <a:pt x="505" y="122"/>
                      <a:pt x="439" y="174"/>
                      <a:pt x="355" y="229"/>
                    </a:cubicBezTo>
                    <a:cubicBezTo>
                      <a:pt x="272" y="284"/>
                      <a:pt x="196" y="324"/>
                      <a:pt x="132" y="353"/>
                    </a:cubicBezTo>
                    <a:cubicBezTo>
                      <a:pt x="184" y="307"/>
                      <a:pt x="251" y="253"/>
                      <a:pt x="334" y="198"/>
                    </a:cubicBezTo>
                    <a:cubicBezTo>
                      <a:pt x="417" y="143"/>
                      <a:pt x="493" y="103"/>
                      <a:pt x="558" y="74"/>
                    </a:cubicBezTo>
                    <a:close/>
                    <a:moveTo>
                      <a:pt x="584" y="1"/>
                    </a:moveTo>
                    <a:cubicBezTo>
                      <a:pt x="538" y="1"/>
                      <a:pt x="453" y="29"/>
                      <a:pt x="291" y="134"/>
                    </a:cubicBezTo>
                    <a:cubicBezTo>
                      <a:pt x="220" y="181"/>
                      <a:pt x="1" y="326"/>
                      <a:pt x="55" y="410"/>
                    </a:cubicBezTo>
                    <a:cubicBezTo>
                      <a:pt x="62" y="419"/>
                      <a:pt x="73" y="437"/>
                      <a:pt x="110" y="437"/>
                    </a:cubicBezTo>
                    <a:cubicBezTo>
                      <a:pt x="156" y="437"/>
                      <a:pt x="241" y="410"/>
                      <a:pt x="403" y="303"/>
                    </a:cubicBezTo>
                    <a:cubicBezTo>
                      <a:pt x="474" y="257"/>
                      <a:pt x="696" y="112"/>
                      <a:pt x="639" y="29"/>
                    </a:cubicBezTo>
                    <a:cubicBezTo>
                      <a:pt x="633" y="19"/>
                      <a:pt x="622" y="1"/>
                      <a:pt x="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408;p90"/>
              <p:cNvSpPr/>
              <p:nvPr/>
            </p:nvSpPr>
            <p:spPr>
              <a:xfrm>
                <a:off x="4887325" y="1204209"/>
                <a:ext cx="31445" cy="102029"/>
              </a:xfrm>
              <a:custGeom>
                <a:avLst/>
                <a:gdLst/>
                <a:ahLst/>
                <a:cxnLst/>
                <a:rect l="l" t="t" r="r" b="b"/>
                <a:pathLst>
                  <a:path w="94" h="305" extrusionOk="0">
                    <a:moveTo>
                      <a:pt x="84" y="1"/>
                    </a:moveTo>
                    <a:cubicBezTo>
                      <a:pt x="80" y="1"/>
                      <a:pt x="76" y="3"/>
                      <a:pt x="74" y="7"/>
                    </a:cubicBezTo>
                    <a:cubicBezTo>
                      <a:pt x="51" y="47"/>
                      <a:pt x="31" y="92"/>
                      <a:pt x="20" y="140"/>
                    </a:cubicBezTo>
                    <a:cubicBezTo>
                      <a:pt x="8" y="187"/>
                      <a:pt x="1" y="235"/>
                      <a:pt x="1" y="283"/>
                    </a:cubicBezTo>
                    <a:cubicBezTo>
                      <a:pt x="1" y="295"/>
                      <a:pt x="10" y="304"/>
                      <a:pt x="20" y="304"/>
                    </a:cubicBezTo>
                    <a:cubicBezTo>
                      <a:pt x="31" y="304"/>
                      <a:pt x="41" y="295"/>
                      <a:pt x="41" y="285"/>
                    </a:cubicBezTo>
                    <a:cubicBezTo>
                      <a:pt x="43" y="237"/>
                      <a:pt x="46" y="192"/>
                      <a:pt x="55" y="147"/>
                    </a:cubicBezTo>
                    <a:cubicBezTo>
                      <a:pt x="58" y="126"/>
                      <a:pt x="65" y="102"/>
                      <a:pt x="72" y="80"/>
                    </a:cubicBezTo>
                    <a:cubicBezTo>
                      <a:pt x="77" y="59"/>
                      <a:pt x="84" y="35"/>
                      <a:pt x="91" y="14"/>
                    </a:cubicBezTo>
                    <a:cubicBezTo>
                      <a:pt x="93" y="9"/>
                      <a:pt x="91" y="4"/>
                      <a:pt x="89" y="2"/>
                    </a:cubicBezTo>
                    <a:cubicBezTo>
                      <a:pt x="87" y="1"/>
                      <a:pt x="86" y="1"/>
                      <a:pt x="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409;p90"/>
              <p:cNvSpPr/>
              <p:nvPr/>
            </p:nvSpPr>
            <p:spPr>
              <a:xfrm>
                <a:off x="4885652" y="1316274"/>
                <a:ext cx="99353" cy="16960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507" extrusionOk="0">
                    <a:moveTo>
                      <a:pt x="27" y="0"/>
                    </a:moveTo>
                    <a:cubicBezTo>
                      <a:pt x="13" y="3"/>
                      <a:pt x="1" y="14"/>
                      <a:pt x="3" y="29"/>
                    </a:cubicBezTo>
                    <a:cubicBezTo>
                      <a:pt x="6" y="76"/>
                      <a:pt x="13" y="124"/>
                      <a:pt x="29" y="169"/>
                    </a:cubicBezTo>
                    <a:cubicBezTo>
                      <a:pt x="36" y="193"/>
                      <a:pt x="46" y="214"/>
                      <a:pt x="56" y="236"/>
                    </a:cubicBezTo>
                    <a:cubicBezTo>
                      <a:pt x="67" y="257"/>
                      <a:pt x="77" y="279"/>
                      <a:pt x="91" y="298"/>
                    </a:cubicBezTo>
                    <a:cubicBezTo>
                      <a:pt x="115" y="338"/>
                      <a:pt x="144" y="379"/>
                      <a:pt x="175" y="412"/>
                    </a:cubicBezTo>
                    <a:cubicBezTo>
                      <a:pt x="206" y="448"/>
                      <a:pt x="241" y="479"/>
                      <a:pt x="279" y="505"/>
                    </a:cubicBezTo>
                    <a:cubicBezTo>
                      <a:pt x="282" y="506"/>
                      <a:pt x="284" y="507"/>
                      <a:pt x="286" y="507"/>
                    </a:cubicBezTo>
                    <a:cubicBezTo>
                      <a:pt x="288" y="507"/>
                      <a:pt x="290" y="506"/>
                      <a:pt x="291" y="505"/>
                    </a:cubicBezTo>
                    <a:cubicBezTo>
                      <a:pt x="296" y="500"/>
                      <a:pt x="296" y="495"/>
                      <a:pt x="291" y="491"/>
                    </a:cubicBezTo>
                    <a:cubicBezTo>
                      <a:pt x="229" y="426"/>
                      <a:pt x="177" y="353"/>
                      <a:pt x="137" y="274"/>
                    </a:cubicBezTo>
                    <a:cubicBezTo>
                      <a:pt x="117" y="233"/>
                      <a:pt x="101" y="193"/>
                      <a:pt x="89" y="150"/>
                    </a:cubicBezTo>
                    <a:cubicBezTo>
                      <a:pt x="75" y="110"/>
                      <a:pt x="67" y="67"/>
                      <a:pt x="58" y="24"/>
                    </a:cubicBezTo>
                    <a:lnTo>
                      <a:pt x="56" y="22"/>
                    </a:lnTo>
                    <a:cubicBezTo>
                      <a:pt x="53" y="10"/>
                      <a:pt x="41" y="0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410;p90"/>
              <p:cNvSpPr/>
              <p:nvPr/>
            </p:nvSpPr>
            <p:spPr>
              <a:xfrm>
                <a:off x="5112792" y="1160052"/>
                <a:ext cx="64897" cy="5653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69" extrusionOk="0">
                    <a:moveTo>
                      <a:pt x="95" y="0"/>
                    </a:moveTo>
                    <a:cubicBezTo>
                      <a:pt x="82" y="0"/>
                      <a:pt x="68" y="3"/>
                      <a:pt x="55" y="10"/>
                    </a:cubicBezTo>
                    <a:cubicBezTo>
                      <a:pt x="15" y="34"/>
                      <a:pt x="0" y="84"/>
                      <a:pt x="22" y="124"/>
                    </a:cubicBezTo>
                    <a:cubicBezTo>
                      <a:pt x="38" y="152"/>
                      <a:pt x="67" y="169"/>
                      <a:pt x="96" y="169"/>
                    </a:cubicBezTo>
                    <a:cubicBezTo>
                      <a:pt x="110" y="169"/>
                      <a:pt x="123" y="165"/>
                      <a:pt x="136" y="158"/>
                    </a:cubicBezTo>
                    <a:cubicBezTo>
                      <a:pt x="177" y="136"/>
                      <a:pt x="193" y="84"/>
                      <a:pt x="169" y="43"/>
                    </a:cubicBezTo>
                    <a:cubicBezTo>
                      <a:pt x="155" y="15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411;p90"/>
              <p:cNvSpPr/>
              <p:nvPr/>
            </p:nvSpPr>
            <p:spPr>
              <a:xfrm>
                <a:off x="5079340" y="1315940"/>
                <a:ext cx="35459" cy="31111"/>
              </a:xfrm>
              <a:custGeom>
                <a:avLst/>
                <a:gdLst/>
                <a:ahLst/>
                <a:cxnLst/>
                <a:rect l="l" t="t" r="r" b="b"/>
                <a:pathLst>
                  <a:path w="106" h="93" extrusionOk="0">
                    <a:moveTo>
                      <a:pt x="52" y="1"/>
                    </a:moveTo>
                    <a:cubicBezTo>
                      <a:pt x="45" y="1"/>
                      <a:pt x="38" y="2"/>
                      <a:pt x="31" y="6"/>
                    </a:cubicBezTo>
                    <a:cubicBezTo>
                      <a:pt x="10" y="18"/>
                      <a:pt x="0" y="46"/>
                      <a:pt x="15" y="68"/>
                    </a:cubicBezTo>
                    <a:cubicBezTo>
                      <a:pt x="23" y="83"/>
                      <a:pt x="38" y="92"/>
                      <a:pt x="54" y="92"/>
                    </a:cubicBezTo>
                    <a:cubicBezTo>
                      <a:pt x="61" y="92"/>
                      <a:pt x="68" y="90"/>
                      <a:pt x="74" y="87"/>
                    </a:cubicBezTo>
                    <a:cubicBezTo>
                      <a:pt x="98" y="75"/>
                      <a:pt x="105" y="46"/>
                      <a:pt x="93" y="25"/>
                    </a:cubicBezTo>
                    <a:cubicBezTo>
                      <a:pt x="85" y="10"/>
                      <a:pt x="68" y="1"/>
                      <a:pt x="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412;p90"/>
              <p:cNvSpPr/>
              <p:nvPr/>
            </p:nvSpPr>
            <p:spPr>
              <a:xfrm>
                <a:off x="5060942" y="1076087"/>
                <a:ext cx="35459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06" h="91" extrusionOk="0">
                    <a:moveTo>
                      <a:pt x="54" y="0"/>
                    </a:moveTo>
                    <a:cubicBezTo>
                      <a:pt x="46" y="0"/>
                      <a:pt x="39" y="2"/>
                      <a:pt x="32" y="6"/>
                    </a:cubicBezTo>
                    <a:cubicBezTo>
                      <a:pt x="10" y="18"/>
                      <a:pt x="1" y="44"/>
                      <a:pt x="13" y="68"/>
                    </a:cubicBezTo>
                    <a:cubicBezTo>
                      <a:pt x="21" y="83"/>
                      <a:pt x="36" y="90"/>
                      <a:pt x="52" y="90"/>
                    </a:cubicBezTo>
                    <a:cubicBezTo>
                      <a:pt x="60" y="90"/>
                      <a:pt x="67" y="89"/>
                      <a:pt x="74" y="85"/>
                    </a:cubicBezTo>
                    <a:cubicBezTo>
                      <a:pt x="98" y="73"/>
                      <a:pt x="105" y="44"/>
                      <a:pt x="94" y="23"/>
                    </a:cubicBezTo>
                    <a:cubicBezTo>
                      <a:pt x="85" y="8"/>
                      <a:pt x="70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413;p90"/>
              <p:cNvSpPr/>
              <p:nvPr/>
            </p:nvSpPr>
            <p:spPr>
              <a:xfrm>
                <a:off x="4911076" y="974058"/>
                <a:ext cx="35459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06" h="91" extrusionOk="0">
                    <a:moveTo>
                      <a:pt x="54" y="1"/>
                    </a:moveTo>
                    <a:cubicBezTo>
                      <a:pt x="47" y="1"/>
                      <a:pt x="39" y="2"/>
                      <a:pt x="32" y="6"/>
                    </a:cubicBezTo>
                    <a:cubicBezTo>
                      <a:pt x="10" y="18"/>
                      <a:pt x="1" y="47"/>
                      <a:pt x="15" y="68"/>
                    </a:cubicBezTo>
                    <a:cubicBezTo>
                      <a:pt x="23" y="83"/>
                      <a:pt x="38" y="91"/>
                      <a:pt x="53" y="91"/>
                    </a:cubicBezTo>
                    <a:cubicBezTo>
                      <a:pt x="60" y="91"/>
                      <a:pt x="68" y="89"/>
                      <a:pt x="75" y="85"/>
                    </a:cubicBezTo>
                    <a:cubicBezTo>
                      <a:pt x="99" y="73"/>
                      <a:pt x="106" y="47"/>
                      <a:pt x="94" y="23"/>
                    </a:cubicBezTo>
                    <a:cubicBezTo>
                      <a:pt x="86" y="9"/>
                      <a:pt x="7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414;p90"/>
              <p:cNvSpPr/>
              <p:nvPr/>
            </p:nvSpPr>
            <p:spPr>
              <a:xfrm>
                <a:off x="5247270" y="1208224"/>
                <a:ext cx="34790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1" extrusionOk="0">
                    <a:moveTo>
                      <a:pt x="53" y="1"/>
                    </a:moveTo>
                    <a:cubicBezTo>
                      <a:pt x="45" y="1"/>
                      <a:pt x="37" y="3"/>
                      <a:pt x="29" y="6"/>
                    </a:cubicBezTo>
                    <a:cubicBezTo>
                      <a:pt x="8" y="18"/>
                      <a:pt x="1" y="45"/>
                      <a:pt x="13" y="68"/>
                    </a:cubicBezTo>
                    <a:cubicBezTo>
                      <a:pt x="21" y="83"/>
                      <a:pt x="36" y="91"/>
                      <a:pt x="52" y="91"/>
                    </a:cubicBezTo>
                    <a:cubicBezTo>
                      <a:pt x="60" y="91"/>
                      <a:pt x="68" y="89"/>
                      <a:pt x="75" y="85"/>
                    </a:cubicBezTo>
                    <a:cubicBezTo>
                      <a:pt x="96" y="73"/>
                      <a:pt x="103" y="47"/>
                      <a:pt x="91" y="23"/>
                    </a:cubicBezTo>
                    <a:cubicBezTo>
                      <a:pt x="83" y="9"/>
                      <a:pt x="69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415;p90"/>
              <p:cNvSpPr/>
              <p:nvPr/>
            </p:nvSpPr>
            <p:spPr>
              <a:xfrm>
                <a:off x="5107106" y="1456439"/>
                <a:ext cx="210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32" y="0"/>
                    </a:moveTo>
                    <a:cubicBezTo>
                      <a:pt x="15" y="0"/>
                      <a:pt x="1" y="15"/>
                      <a:pt x="1" y="31"/>
                    </a:cubicBezTo>
                    <a:cubicBezTo>
                      <a:pt x="1" y="48"/>
                      <a:pt x="15" y="62"/>
                      <a:pt x="32" y="62"/>
                    </a:cubicBezTo>
                    <a:cubicBezTo>
                      <a:pt x="33" y="62"/>
                      <a:pt x="34" y="62"/>
                      <a:pt x="35" y="62"/>
                    </a:cubicBezTo>
                    <a:cubicBezTo>
                      <a:pt x="50" y="62"/>
                      <a:pt x="63" y="49"/>
                      <a:pt x="63" y="34"/>
                    </a:cubicBezTo>
                    <a:cubicBezTo>
                      <a:pt x="63" y="15"/>
                      <a:pt x="51" y="0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416;p90"/>
              <p:cNvSpPr/>
              <p:nvPr/>
            </p:nvSpPr>
            <p:spPr>
              <a:xfrm>
                <a:off x="5228203" y="1116230"/>
                <a:ext cx="21744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3" extrusionOk="0">
                    <a:moveTo>
                      <a:pt x="30" y="0"/>
                    </a:moveTo>
                    <a:cubicBezTo>
                      <a:pt x="13" y="0"/>
                      <a:pt x="1" y="14"/>
                      <a:pt x="1" y="29"/>
                    </a:cubicBezTo>
                    <a:cubicBezTo>
                      <a:pt x="1" y="48"/>
                      <a:pt x="15" y="62"/>
                      <a:pt x="32" y="62"/>
                    </a:cubicBezTo>
                    <a:cubicBezTo>
                      <a:pt x="48" y="62"/>
                      <a:pt x="63" y="48"/>
                      <a:pt x="63" y="31"/>
                    </a:cubicBezTo>
                    <a:cubicBezTo>
                      <a:pt x="65" y="15"/>
                      <a:pt x="51" y="0"/>
                      <a:pt x="34" y="0"/>
                    </a:cubicBezTo>
                    <a:cubicBezTo>
                      <a:pt x="33" y="0"/>
                      <a:pt x="31" y="0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417;p90"/>
              <p:cNvSpPr/>
              <p:nvPr/>
            </p:nvSpPr>
            <p:spPr>
              <a:xfrm>
                <a:off x="4939845" y="1083447"/>
                <a:ext cx="21075" cy="22078"/>
              </a:xfrm>
              <a:custGeom>
                <a:avLst/>
                <a:gdLst/>
                <a:ahLst/>
                <a:cxnLst/>
                <a:rect l="l" t="t" r="r" b="b"/>
                <a:pathLst>
                  <a:path w="63" h="66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2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3" y="51"/>
                      <a:pt x="63" y="34"/>
                    </a:cubicBezTo>
                    <a:cubicBezTo>
                      <a:pt x="63" y="17"/>
                      <a:pt x="51" y="3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418;p90"/>
              <p:cNvSpPr/>
              <p:nvPr/>
            </p:nvSpPr>
            <p:spPr>
              <a:xfrm>
                <a:off x="4884983" y="887751"/>
                <a:ext cx="21744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3" extrusionOk="0">
                    <a:moveTo>
                      <a:pt x="34" y="0"/>
                    </a:moveTo>
                    <a:cubicBezTo>
                      <a:pt x="17" y="0"/>
                      <a:pt x="3" y="14"/>
                      <a:pt x="3" y="31"/>
                    </a:cubicBezTo>
                    <a:cubicBezTo>
                      <a:pt x="0" y="48"/>
                      <a:pt x="15" y="62"/>
                      <a:pt x="31" y="62"/>
                    </a:cubicBezTo>
                    <a:cubicBezTo>
                      <a:pt x="33" y="62"/>
                      <a:pt x="34" y="62"/>
                      <a:pt x="35" y="62"/>
                    </a:cubicBezTo>
                    <a:cubicBezTo>
                      <a:pt x="52" y="62"/>
                      <a:pt x="65" y="49"/>
                      <a:pt x="65" y="33"/>
                    </a:cubicBezTo>
                    <a:cubicBezTo>
                      <a:pt x="65" y="14"/>
                      <a:pt x="50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419;p90"/>
              <p:cNvSpPr/>
              <p:nvPr/>
            </p:nvSpPr>
            <p:spPr>
              <a:xfrm>
                <a:off x="4840492" y="944955"/>
                <a:ext cx="21744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3" extrusionOk="0">
                    <a:moveTo>
                      <a:pt x="30" y="0"/>
                    </a:moveTo>
                    <a:cubicBezTo>
                      <a:pt x="15" y="0"/>
                      <a:pt x="2" y="14"/>
                      <a:pt x="0" y="29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50" y="62"/>
                      <a:pt x="62" y="48"/>
                      <a:pt x="64" y="31"/>
                    </a:cubicBezTo>
                    <a:cubicBezTo>
                      <a:pt x="64" y="15"/>
                      <a:pt x="50" y="0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420;p90"/>
              <p:cNvSpPr/>
              <p:nvPr/>
            </p:nvSpPr>
            <p:spPr>
              <a:xfrm>
                <a:off x="4965268" y="1366118"/>
                <a:ext cx="22078" cy="21409"/>
              </a:xfrm>
              <a:custGeom>
                <a:avLst/>
                <a:gdLst/>
                <a:ahLst/>
                <a:cxnLst/>
                <a:rect l="l" t="t" r="r" b="b"/>
                <a:pathLst>
                  <a:path w="66" h="64" extrusionOk="0">
                    <a:moveTo>
                      <a:pt x="30" y="1"/>
                    </a:moveTo>
                    <a:cubicBezTo>
                      <a:pt x="13" y="1"/>
                      <a:pt x="3" y="14"/>
                      <a:pt x="1" y="30"/>
                    </a:cubicBezTo>
                    <a:cubicBezTo>
                      <a:pt x="1" y="49"/>
                      <a:pt x="15" y="63"/>
                      <a:pt x="32" y="63"/>
                    </a:cubicBezTo>
                    <a:cubicBezTo>
                      <a:pt x="49" y="63"/>
                      <a:pt x="63" y="49"/>
                      <a:pt x="65" y="32"/>
                    </a:cubicBezTo>
                    <a:cubicBezTo>
                      <a:pt x="65" y="15"/>
                      <a:pt x="51" y="1"/>
                      <a:pt x="34" y="1"/>
                    </a:cubicBezTo>
                    <a:cubicBezTo>
                      <a:pt x="33" y="1"/>
                      <a:pt x="31" y="1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421;p90"/>
              <p:cNvSpPr/>
              <p:nvPr/>
            </p:nvSpPr>
            <p:spPr>
              <a:xfrm>
                <a:off x="5041205" y="1456773"/>
                <a:ext cx="47837" cy="4348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30" extrusionOk="0">
                    <a:moveTo>
                      <a:pt x="72" y="1"/>
                    </a:moveTo>
                    <a:cubicBezTo>
                      <a:pt x="55" y="1"/>
                      <a:pt x="39" y="7"/>
                      <a:pt x="26" y="18"/>
                    </a:cubicBezTo>
                    <a:cubicBezTo>
                      <a:pt x="2" y="44"/>
                      <a:pt x="0" y="85"/>
                      <a:pt x="26" y="111"/>
                    </a:cubicBezTo>
                    <a:cubicBezTo>
                      <a:pt x="38" y="123"/>
                      <a:pt x="55" y="130"/>
                      <a:pt x="72" y="130"/>
                    </a:cubicBezTo>
                    <a:cubicBezTo>
                      <a:pt x="88" y="130"/>
                      <a:pt x="104" y="124"/>
                      <a:pt x="117" y="111"/>
                    </a:cubicBezTo>
                    <a:cubicBezTo>
                      <a:pt x="143" y="87"/>
                      <a:pt x="143" y="47"/>
                      <a:pt x="119" y="21"/>
                    </a:cubicBezTo>
                    <a:cubicBezTo>
                      <a:pt x="106" y="7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422;p90"/>
              <p:cNvSpPr/>
              <p:nvPr/>
            </p:nvSpPr>
            <p:spPr>
              <a:xfrm>
                <a:off x="5207462" y="1350395"/>
                <a:ext cx="52855" cy="4716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1" extrusionOk="0">
                    <a:moveTo>
                      <a:pt x="80" y="1"/>
                    </a:moveTo>
                    <a:cubicBezTo>
                      <a:pt x="69" y="1"/>
                      <a:pt x="57" y="4"/>
                      <a:pt x="46" y="10"/>
                    </a:cubicBezTo>
                    <a:cubicBezTo>
                      <a:pt x="13" y="29"/>
                      <a:pt x="1" y="70"/>
                      <a:pt x="20" y="103"/>
                    </a:cubicBezTo>
                    <a:cubicBezTo>
                      <a:pt x="31" y="127"/>
                      <a:pt x="55" y="140"/>
                      <a:pt x="79" y="140"/>
                    </a:cubicBezTo>
                    <a:cubicBezTo>
                      <a:pt x="90" y="140"/>
                      <a:pt x="102" y="138"/>
                      <a:pt x="113" y="131"/>
                    </a:cubicBezTo>
                    <a:cubicBezTo>
                      <a:pt x="146" y="112"/>
                      <a:pt x="158" y="70"/>
                      <a:pt x="139" y="36"/>
                    </a:cubicBezTo>
                    <a:cubicBezTo>
                      <a:pt x="128" y="14"/>
                      <a:pt x="104" y="1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423;p90"/>
              <p:cNvSpPr/>
              <p:nvPr/>
            </p:nvSpPr>
            <p:spPr>
              <a:xfrm>
                <a:off x="4965268" y="1193505"/>
                <a:ext cx="53858" cy="4649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39" extrusionOk="0">
                    <a:moveTo>
                      <a:pt x="82" y="1"/>
                    </a:moveTo>
                    <a:cubicBezTo>
                      <a:pt x="71" y="1"/>
                      <a:pt x="59" y="4"/>
                      <a:pt x="49" y="10"/>
                    </a:cubicBezTo>
                    <a:cubicBezTo>
                      <a:pt x="15" y="27"/>
                      <a:pt x="1" y="69"/>
                      <a:pt x="20" y="103"/>
                    </a:cubicBezTo>
                    <a:cubicBezTo>
                      <a:pt x="33" y="125"/>
                      <a:pt x="57" y="138"/>
                      <a:pt x="81" y="138"/>
                    </a:cubicBezTo>
                    <a:cubicBezTo>
                      <a:pt x="93" y="138"/>
                      <a:pt x="104" y="135"/>
                      <a:pt x="115" y="129"/>
                    </a:cubicBezTo>
                    <a:cubicBezTo>
                      <a:pt x="149" y="112"/>
                      <a:pt x="160" y="69"/>
                      <a:pt x="141" y="36"/>
                    </a:cubicBezTo>
                    <a:cubicBezTo>
                      <a:pt x="129" y="14"/>
                      <a:pt x="106" y="1"/>
                      <a:pt x="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424;p90"/>
              <p:cNvSpPr/>
              <p:nvPr/>
            </p:nvSpPr>
            <p:spPr>
              <a:xfrm>
                <a:off x="4740804" y="743573"/>
                <a:ext cx="314117" cy="183987"/>
              </a:xfrm>
              <a:custGeom>
                <a:avLst/>
                <a:gdLst/>
                <a:ahLst/>
                <a:cxnLst/>
                <a:rect l="l" t="t" r="r" b="b"/>
                <a:pathLst>
                  <a:path w="939" h="550" extrusionOk="0">
                    <a:moveTo>
                      <a:pt x="273" y="0"/>
                    </a:moveTo>
                    <a:cubicBezTo>
                      <a:pt x="251" y="0"/>
                      <a:pt x="228" y="6"/>
                      <a:pt x="208" y="17"/>
                    </a:cubicBezTo>
                    <a:cubicBezTo>
                      <a:pt x="141" y="55"/>
                      <a:pt x="117" y="136"/>
                      <a:pt x="153" y="202"/>
                    </a:cubicBezTo>
                    <a:cubicBezTo>
                      <a:pt x="150" y="205"/>
                      <a:pt x="146" y="205"/>
                      <a:pt x="143" y="207"/>
                    </a:cubicBezTo>
                    <a:cubicBezTo>
                      <a:pt x="91" y="236"/>
                      <a:pt x="67" y="295"/>
                      <a:pt x="84" y="350"/>
                    </a:cubicBezTo>
                    <a:cubicBezTo>
                      <a:pt x="19" y="388"/>
                      <a:pt x="0" y="472"/>
                      <a:pt x="43" y="536"/>
                    </a:cubicBezTo>
                    <a:cubicBezTo>
                      <a:pt x="108" y="505"/>
                      <a:pt x="200" y="457"/>
                      <a:pt x="281" y="405"/>
                    </a:cubicBezTo>
                    <a:cubicBezTo>
                      <a:pt x="365" y="350"/>
                      <a:pt x="431" y="298"/>
                      <a:pt x="484" y="250"/>
                    </a:cubicBezTo>
                    <a:lnTo>
                      <a:pt x="484" y="250"/>
                    </a:lnTo>
                    <a:cubicBezTo>
                      <a:pt x="484" y="250"/>
                      <a:pt x="460" y="279"/>
                      <a:pt x="498" y="333"/>
                    </a:cubicBezTo>
                    <a:cubicBezTo>
                      <a:pt x="498" y="336"/>
                      <a:pt x="500" y="338"/>
                      <a:pt x="503" y="341"/>
                    </a:cubicBezTo>
                    <a:cubicBezTo>
                      <a:pt x="523" y="355"/>
                      <a:pt x="546" y="364"/>
                      <a:pt x="571" y="364"/>
                    </a:cubicBezTo>
                    <a:cubicBezTo>
                      <a:pt x="578" y="364"/>
                      <a:pt x="586" y="364"/>
                      <a:pt x="593" y="362"/>
                    </a:cubicBezTo>
                    <a:lnTo>
                      <a:pt x="593" y="362"/>
                    </a:lnTo>
                    <a:cubicBezTo>
                      <a:pt x="589" y="386"/>
                      <a:pt x="589" y="410"/>
                      <a:pt x="600" y="433"/>
                    </a:cubicBezTo>
                    <a:cubicBezTo>
                      <a:pt x="617" y="460"/>
                      <a:pt x="646" y="476"/>
                      <a:pt x="674" y="479"/>
                    </a:cubicBezTo>
                    <a:cubicBezTo>
                      <a:pt x="674" y="498"/>
                      <a:pt x="679" y="517"/>
                      <a:pt x="696" y="533"/>
                    </a:cubicBezTo>
                    <a:cubicBezTo>
                      <a:pt x="708" y="544"/>
                      <a:pt x="723" y="550"/>
                      <a:pt x="739" y="550"/>
                    </a:cubicBezTo>
                    <a:cubicBezTo>
                      <a:pt x="745" y="550"/>
                      <a:pt x="750" y="549"/>
                      <a:pt x="755" y="548"/>
                    </a:cubicBezTo>
                    <a:cubicBezTo>
                      <a:pt x="779" y="543"/>
                      <a:pt x="796" y="526"/>
                      <a:pt x="803" y="507"/>
                    </a:cubicBezTo>
                    <a:cubicBezTo>
                      <a:pt x="809" y="508"/>
                      <a:pt x="815" y="509"/>
                      <a:pt x="821" y="509"/>
                    </a:cubicBezTo>
                    <a:cubicBezTo>
                      <a:pt x="847" y="509"/>
                      <a:pt x="872" y="501"/>
                      <a:pt x="893" y="483"/>
                    </a:cubicBezTo>
                    <a:cubicBezTo>
                      <a:pt x="927" y="452"/>
                      <a:pt x="939" y="402"/>
                      <a:pt x="924" y="362"/>
                    </a:cubicBezTo>
                    <a:cubicBezTo>
                      <a:pt x="906" y="316"/>
                      <a:pt x="864" y="290"/>
                      <a:pt x="822" y="290"/>
                    </a:cubicBezTo>
                    <a:cubicBezTo>
                      <a:pt x="809" y="290"/>
                      <a:pt x="796" y="293"/>
                      <a:pt x="784" y="298"/>
                    </a:cubicBezTo>
                    <a:cubicBezTo>
                      <a:pt x="786" y="281"/>
                      <a:pt x="784" y="264"/>
                      <a:pt x="777" y="250"/>
                    </a:cubicBezTo>
                    <a:cubicBezTo>
                      <a:pt x="764" y="226"/>
                      <a:pt x="740" y="212"/>
                      <a:pt x="715" y="212"/>
                    </a:cubicBezTo>
                    <a:cubicBezTo>
                      <a:pt x="704" y="212"/>
                      <a:pt x="692" y="215"/>
                      <a:pt x="681" y="221"/>
                    </a:cubicBezTo>
                    <a:lnTo>
                      <a:pt x="679" y="221"/>
                    </a:lnTo>
                    <a:cubicBezTo>
                      <a:pt x="677" y="214"/>
                      <a:pt x="674" y="207"/>
                      <a:pt x="670" y="200"/>
                    </a:cubicBezTo>
                    <a:cubicBezTo>
                      <a:pt x="650" y="163"/>
                      <a:pt x="612" y="142"/>
                      <a:pt x="572" y="142"/>
                    </a:cubicBezTo>
                    <a:cubicBezTo>
                      <a:pt x="563" y="142"/>
                      <a:pt x="554" y="143"/>
                      <a:pt x="546" y="145"/>
                    </a:cubicBezTo>
                    <a:cubicBezTo>
                      <a:pt x="550" y="121"/>
                      <a:pt x="546" y="95"/>
                      <a:pt x="534" y="74"/>
                    </a:cubicBezTo>
                    <a:cubicBezTo>
                      <a:pt x="512" y="36"/>
                      <a:pt x="474" y="15"/>
                      <a:pt x="435" y="15"/>
                    </a:cubicBezTo>
                    <a:cubicBezTo>
                      <a:pt x="417" y="15"/>
                      <a:pt x="398" y="20"/>
                      <a:pt x="381" y="29"/>
                    </a:cubicBezTo>
                    <a:cubicBezTo>
                      <a:pt x="377" y="31"/>
                      <a:pt x="372" y="36"/>
                      <a:pt x="367" y="38"/>
                    </a:cubicBezTo>
                    <a:cubicBezTo>
                      <a:pt x="342" y="13"/>
                      <a:pt x="308" y="0"/>
                      <a:pt x="2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425;p90"/>
              <p:cNvSpPr/>
              <p:nvPr/>
            </p:nvSpPr>
            <p:spPr>
              <a:xfrm>
                <a:off x="4810050" y="750597"/>
                <a:ext cx="51182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74" extrusionOk="0">
                    <a:moveTo>
                      <a:pt x="69" y="0"/>
                    </a:moveTo>
                    <a:cubicBezTo>
                      <a:pt x="45" y="0"/>
                      <a:pt x="22" y="9"/>
                      <a:pt x="5" y="24"/>
                    </a:cubicBezTo>
                    <a:cubicBezTo>
                      <a:pt x="3" y="27"/>
                      <a:pt x="1" y="34"/>
                      <a:pt x="5" y="36"/>
                    </a:cubicBezTo>
                    <a:cubicBezTo>
                      <a:pt x="7" y="40"/>
                      <a:pt x="10" y="42"/>
                      <a:pt x="13" y="42"/>
                    </a:cubicBezTo>
                    <a:cubicBezTo>
                      <a:pt x="15" y="42"/>
                      <a:pt x="16" y="42"/>
                      <a:pt x="17" y="41"/>
                    </a:cubicBezTo>
                    <a:lnTo>
                      <a:pt x="20" y="41"/>
                    </a:lnTo>
                    <a:cubicBezTo>
                      <a:pt x="29" y="33"/>
                      <a:pt x="42" y="29"/>
                      <a:pt x="55" y="29"/>
                    </a:cubicBezTo>
                    <a:cubicBezTo>
                      <a:pt x="61" y="29"/>
                      <a:pt x="67" y="30"/>
                      <a:pt x="72" y="31"/>
                    </a:cubicBezTo>
                    <a:cubicBezTo>
                      <a:pt x="89" y="36"/>
                      <a:pt x="103" y="48"/>
                      <a:pt x="110" y="62"/>
                    </a:cubicBezTo>
                    <a:cubicBezTo>
                      <a:pt x="110" y="62"/>
                      <a:pt x="110" y="65"/>
                      <a:pt x="110" y="65"/>
                    </a:cubicBezTo>
                    <a:cubicBezTo>
                      <a:pt x="114" y="71"/>
                      <a:pt x="121" y="74"/>
                      <a:pt x="128" y="74"/>
                    </a:cubicBezTo>
                    <a:cubicBezTo>
                      <a:pt x="133" y="74"/>
                      <a:pt x="137" y="72"/>
                      <a:pt x="141" y="70"/>
                    </a:cubicBezTo>
                    <a:cubicBezTo>
                      <a:pt x="151" y="62"/>
                      <a:pt x="153" y="50"/>
                      <a:pt x="146" y="41"/>
                    </a:cubicBezTo>
                    <a:lnTo>
                      <a:pt x="143" y="39"/>
                    </a:lnTo>
                    <a:cubicBezTo>
                      <a:pt x="127" y="17"/>
                      <a:pt x="103" y="3"/>
                      <a:pt x="77" y="0"/>
                    </a:cubicBezTo>
                    <a:cubicBezTo>
                      <a:pt x="74" y="0"/>
                      <a:pt x="71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426;p90"/>
              <p:cNvSpPr/>
              <p:nvPr/>
            </p:nvSpPr>
            <p:spPr>
              <a:xfrm>
                <a:off x="4877624" y="755950"/>
                <a:ext cx="40477" cy="4114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3" extrusionOk="0">
                    <a:moveTo>
                      <a:pt x="18" y="1"/>
                    </a:moveTo>
                    <a:cubicBezTo>
                      <a:pt x="16" y="1"/>
                      <a:pt x="13" y="1"/>
                      <a:pt x="10" y="1"/>
                    </a:cubicBezTo>
                    <a:cubicBezTo>
                      <a:pt x="6" y="1"/>
                      <a:pt x="1" y="6"/>
                      <a:pt x="1" y="11"/>
                    </a:cubicBezTo>
                    <a:cubicBezTo>
                      <a:pt x="1" y="15"/>
                      <a:pt x="6" y="20"/>
                      <a:pt x="10" y="20"/>
                    </a:cubicBezTo>
                    <a:cubicBezTo>
                      <a:pt x="32" y="23"/>
                      <a:pt x="51" y="34"/>
                      <a:pt x="63" y="49"/>
                    </a:cubicBezTo>
                    <a:cubicBezTo>
                      <a:pt x="75" y="63"/>
                      <a:pt x="80" y="82"/>
                      <a:pt x="77" y="99"/>
                    </a:cubicBezTo>
                    <a:cubicBezTo>
                      <a:pt x="77" y="101"/>
                      <a:pt x="77" y="101"/>
                      <a:pt x="77" y="104"/>
                    </a:cubicBezTo>
                    <a:cubicBezTo>
                      <a:pt x="80" y="115"/>
                      <a:pt x="89" y="123"/>
                      <a:pt x="101" y="123"/>
                    </a:cubicBezTo>
                    <a:cubicBezTo>
                      <a:pt x="113" y="123"/>
                      <a:pt x="120" y="111"/>
                      <a:pt x="120" y="101"/>
                    </a:cubicBezTo>
                    <a:lnTo>
                      <a:pt x="120" y="99"/>
                    </a:lnTo>
                    <a:cubicBezTo>
                      <a:pt x="118" y="70"/>
                      <a:pt x="103" y="44"/>
                      <a:pt x="84" y="27"/>
                    </a:cubicBezTo>
                    <a:cubicBezTo>
                      <a:pt x="65" y="10"/>
                      <a:pt x="42" y="1"/>
                      <a:pt x="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427;p90"/>
              <p:cNvSpPr/>
              <p:nvPr/>
            </p:nvSpPr>
            <p:spPr>
              <a:xfrm>
                <a:off x="5014109" y="846605"/>
                <a:ext cx="26427" cy="4716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41" extrusionOk="0">
                    <a:moveTo>
                      <a:pt x="13" y="1"/>
                    </a:moveTo>
                    <a:cubicBezTo>
                      <a:pt x="9" y="1"/>
                      <a:pt x="4" y="3"/>
                      <a:pt x="3" y="6"/>
                    </a:cubicBezTo>
                    <a:cubicBezTo>
                      <a:pt x="0" y="11"/>
                      <a:pt x="3" y="18"/>
                      <a:pt x="7" y="21"/>
                    </a:cubicBezTo>
                    <a:cubicBezTo>
                      <a:pt x="26" y="28"/>
                      <a:pt x="41" y="44"/>
                      <a:pt x="48" y="64"/>
                    </a:cubicBezTo>
                    <a:cubicBezTo>
                      <a:pt x="55" y="83"/>
                      <a:pt x="55" y="104"/>
                      <a:pt x="45" y="123"/>
                    </a:cubicBezTo>
                    <a:cubicBezTo>
                      <a:pt x="43" y="130"/>
                      <a:pt x="48" y="137"/>
                      <a:pt x="53" y="140"/>
                    </a:cubicBezTo>
                    <a:cubicBezTo>
                      <a:pt x="54" y="140"/>
                      <a:pt x="55" y="140"/>
                      <a:pt x="56" y="140"/>
                    </a:cubicBezTo>
                    <a:cubicBezTo>
                      <a:pt x="62" y="140"/>
                      <a:pt x="67" y="136"/>
                      <a:pt x="69" y="133"/>
                    </a:cubicBezTo>
                    <a:cubicBezTo>
                      <a:pt x="79" y="109"/>
                      <a:pt x="79" y="80"/>
                      <a:pt x="69" y="56"/>
                    </a:cubicBezTo>
                    <a:cubicBezTo>
                      <a:pt x="60" y="33"/>
                      <a:pt x="41" y="11"/>
                      <a:pt x="17" y="2"/>
                    </a:cubicBezTo>
                    <a:cubicBezTo>
                      <a:pt x="16" y="1"/>
                      <a:pt x="14" y="1"/>
                      <a:pt x="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6428;p90"/>
            <p:cNvGrpSpPr/>
            <p:nvPr/>
          </p:nvGrpSpPr>
          <p:grpSpPr>
            <a:xfrm rot="5568399">
              <a:off x="1832369" y="494472"/>
              <a:ext cx="858855" cy="997851"/>
              <a:chOff x="4716049" y="743573"/>
              <a:chExt cx="727586" cy="845338"/>
            </a:xfrm>
          </p:grpSpPr>
          <p:sp>
            <p:nvSpPr>
              <p:cNvPr id="40" name="Google Shape;6429;p90"/>
              <p:cNvSpPr/>
              <p:nvPr/>
            </p:nvSpPr>
            <p:spPr>
              <a:xfrm>
                <a:off x="4755189" y="825530"/>
                <a:ext cx="688447" cy="763380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2282" extrusionOk="0">
                    <a:moveTo>
                      <a:pt x="500" y="0"/>
                    </a:moveTo>
                    <a:lnTo>
                      <a:pt x="267" y="205"/>
                    </a:lnTo>
                    <a:lnTo>
                      <a:pt x="0" y="338"/>
                    </a:lnTo>
                    <a:lnTo>
                      <a:pt x="272" y="753"/>
                    </a:lnTo>
                    <a:cubicBezTo>
                      <a:pt x="331" y="843"/>
                      <a:pt x="336" y="958"/>
                      <a:pt x="291" y="1055"/>
                    </a:cubicBezTo>
                    <a:cubicBezTo>
                      <a:pt x="162" y="1331"/>
                      <a:pt x="181" y="1672"/>
                      <a:pt x="381" y="1939"/>
                    </a:cubicBezTo>
                    <a:cubicBezTo>
                      <a:pt x="548" y="2161"/>
                      <a:pt x="808" y="2282"/>
                      <a:pt x="1072" y="2282"/>
                    </a:cubicBezTo>
                    <a:cubicBezTo>
                      <a:pt x="1223" y="2282"/>
                      <a:pt x="1375" y="2242"/>
                      <a:pt x="1512" y="2160"/>
                    </a:cubicBezTo>
                    <a:cubicBezTo>
                      <a:pt x="1936" y="1908"/>
                      <a:pt x="2058" y="1358"/>
                      <a:pt x="1791" y="950"/>
                    </a:cubicBezTo>
                    <a:cubicBezTo>
                      <a:pt x="1626" y="696"/>
                      <a:pt x="1351" y="561"/>
                      <a:pt x="1070" y="561"/>
                    </a:cubicBezTo>
                    <a:cubicBezTo>
                      <a:pt x="1052" y="561"/>
                      <a:pt x="1033" y="561"/>
                      <a:pt x="1015" y="562"/>
                    </a:cubicBezTo>
                    <a:cubicBezTo>
                      <a:pt x="1010" y="563"/>
                      <a:pt x="1006" y="563"/>
                      <a:pt x="1001" y="563"/>
                    </a:cubicBezTo>
                    <a:cubicBezTo>
                      <a:pt x="918" y="563"/>
                      <a:pt x="843" y="521"/>
                      <a:pt x="798" y="453"/>
                    </a:cubicBez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430;p90"/>
              <p:cNvSpPr/>
              <p:nvPr/>
            </p:nvSpPr>
            <p:spPr>
              <a:xfrm>
                <a:off x="4755189" y="916186"/>
                <a:ext cx="36797" cy="2274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68" extrusionOk="0">
                    <a:moveTo>
                      <a:pt x="103" y="1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110" y="13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431;p90"/>
              <p:cNvSpPr/>
              <p:nvPr/>
            </p:nvSpPr>
            <p:spPr>
              <a:xfrm>
                <a:off x="4888997" y="825530"/>
                <a:ext cx="33787" cy="2743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2" extrusionOk="0">
                    <a:moveTo>
                      <a:pt x="100" y="0"/>
                    </a:moveTo>
                    <a:lnTo>
                      <a:pt x="0" y="67"/>
                    </a:lnTo>
                    <a:lnTo>
                      <a:pt x="10" y="81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432;p90"/>
              <p:cNvSpPr/>
              <p:nvPr/>
            </p:nvSpPr>
            <p:spPr>
              <a:xfrm>
                <a:off x="4755189" y="938599"/>
                <a:ext cx="335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433;p90"/>
              <p:cNvSpPr/>
              <p:nvPr/>
            </p:nvSpPr>
            <p:spPr>
              <a:xfrm>
                <a:off x="4922450" y="825530"/>
                <a:ext cx="335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434;p90"/>
              <p:cNvSpPr/>
              <p:nvPr/>
            </p:nvSpPr>
            <p:spPr>
              <a:xfrm>
                <a:off x="4791651" y="852627"/>
                <a:ext cx="578724" cy="695807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080" extrusionOk="0">
                    <a:moveTo>
                      <a:pt x="301" y="0"/>
                    </a:moveTo>
                    <a:lnTo>
                      <a:pt x="158" y="124"/>
                    </a:lnTo>
                    <a:lnTo>
                      <a:pt x="1" y="203"/>
                    </a:lnTo>
                    <a:lnTo>
                      <a:pt x="265" y="605"/>
                    </a:lnTo>
                    <a:cubicBezTo>
                      <a:pt x="346" y="731"/>
                      <a:pt x="358" y="888"/>
                      <a:pt x="291" y="1027"/>
                    </a:cubicBezTo>
                    <a:cubicBezTo>
                      <a:pt x="177" y="1274"/>
                      <a:pt x="206" y="1565"/>
                      <a:pt x="370" y="1784"/>
                    </a:cubicBezTo>
                    <a:cubicBezTo>
                      <a:pt x="513" y="1975"/>
                      <a:pt x="738" y="2080"/>
                      <a:pt x="967" y="2080"/>
                    </a:cubicBezTo>
                    <a:cubicBezTo>
                      <a:pt x="1096" y="2080"/>
                      <a:pt x="1225" y="2046"/>
                      <a:pt x="1341" y="1977"/>
                    </a:cubicBezTo>
                    <a:cubicBezTo>
                      <a:pt x="1518" y="1872"/>
                      <a:pt x="1639" y="1705"/>
                      <a:pt x="1684" y="1505"/>
                    </a:cubicBezTo>
                    <a:cubicBezTo>
                      <a:pt x="1730" y="1308"/>
                      <a:pt x="1694" y="1105"/>
                      <a:pt x="1582" y="936"/>
                    </a:cubicBezTo>
                    <a:cubicBezTo>
                      <a:pt x="1444" y="727"/>
                      <a:pt x="1212" y="601"/>
                      <a:pt x="965" y="601"/>
                    </a:cubicBezTo>
                    <a:cubicBezTo>
                      <a:pt x="948" y="601"/>
                      <a:pt x="930" y="601"/>
                      <a:pt x="913" y="603"/>
                    </a:cubicBezTo>
                    <a:cubicBezTo>
                      <a:pt x="906" y="603"/>
                      <a:pt x="899" y="603"/>
                      <a:pt x="893" y="603"/>
                    </a:cubicBezTo>
                    <a:cubicBezTo>
                      <a:pt x="771" y="603"/>
                      <a:pt x="654" y="542"/>
                      <a:pt x="587" y="438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435;p90"/>
              <p:cNvSpPr/>
              <p:nvPr/>
            </p:nvSpPr>
            <p:spPr>
              <a:xfrm>
                <a:off x="4716049" y="802448"/>
                <a:ext cx="232828" cy="14652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38" extrusionOk="0">
                    <a:moveTo>
                      <a:pt x="558" y="74"/>
                    </a:moveTo>
                    <a:lnTo>
                      <a:pt x="558" y="74"/>
                    </a:lnTo>
                    <a:cubicBezTo>
                      <a:pt x="505" y="122"/>
                      <a:pt x="439" y="174"/>
                      <a:pt x="355" y="229"/>
                    </a:cubicBezTo>
                    <a:cubicBezTo>
                      <a:pt x="272" y="284"/>
                      <a:pt x="196" y="324"/>
                      <a:pt x="132" y="353"/>
                    </a:cubicBezTo>
                    <a:cubicBezTo>
                      <a:pt x="184" y="307"/>
                      <a:pt x="251" y="253"/>
                      <a:pt x="334" y="198"/>
                    </a:cubicBezTo>
                    <a:cubicBezTo>
                      <a:pt x="417" y="143"/>
                      <a:pt x="493" y="103"/>
                      <a:pt x="558" y="74"/>
                    </a:cubicBezTo>
                    <a:close/>
                    <a:moveTo>
                      <a:pt x="584" y="1"/>
                    </a:moveTo>
                    <a:cubicBezTo>
                      <a:pt x="538" y="1"/>
                      <a:pt x="453" y="29"/>
                      <a:pt x="291" y="134"/>
                    </a:cubicBezTo>
                    <a:cubicBezTo>
                      <a:pt x="220" y="181"/>
                      <a:pt x="1" y="326"/>
                      <a:pt x="55" y="410"/>
                    </a:cubicBezTo>
                    <a:cubicBezTo>
                      <a:pt x="62" y="419"/>
                      <a:pt x="73" y="437"/>
                      <a:pt x="110" y="437"/>
                    </a:cubicBezTo>
                    <a:cubicBezTo>
                      <a:pt x="156" y="437"/>
                      <a:pt x="241" y="410"/>
                      <a:pt x="403" y="303"/>
                    </a:cubicBezTo>
                    <a:cubicBezTo>
                      <a:pt x="474" y="257"/>
                      <a:pt x="696" y="112"/>
                      <a:pt x="639" y="29"/>
                    </a:cubicBezTo>
                    <a:cubicBezTo>
                      <a:pt x="633" y="19"/>
                      <a:pt x="622" y="1"/>
                      <a:pt x="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436;p90"/>
              <p:cNvSpPr/>
              <p:nvPr/>
            </p:nvSpPr>
            <p:spPr>
              <a:xfrm>
                <a:off x="4887325" y="1204209"/>
                <a:ext cx="31445" cy="102029"/>
              </a:xfrm>
              <a:custGeom>
                <a:avLst/>
                <a:gdLst/>
                <a:ahLst/>
                <a:cxnLst/>
                <a:rect l="l" t="t" r="r" b="b"/>
                <a:pathLst>
                  <a:path w="94" h="305" extrusionOk="0">
                    <a:moveTo>
                      <a:pt x="84" y="1"/>
                    </a:moveTo>
                    <a:cubicBezTo>
                      <a:pt x="80" y="1"/>
                      <a:pt x="76" y="3"/>
                      <a:pt x="74" y="7"/>
                    </a:cubicBezTo>
                    <a:cubicBezTo>
                      <a:pt x="51" y="47"/>
                      <a:pt x="31" y="92"/>
                      <a:pt x="20" y="140"/>
                    </a:cubicBezTo>
                    <a:cubicBezTo>
                      <a:pt x="8" y="187"/>
                      <a:pt x="1" y="235"/>
                      <a:pt x="1" y="283"/>
                    </a:cubicBezTo>
                    <a:cubicBezTo>
                      <a:pt x="1" y="295"/>
                      <a:pt x="10" y="304"/>
                      <a:pt x="20" y="304"/>
                    </a:cubicBezTo>
                    <a:cubicBezTo>
                      <a:pt x="31" y="304"/>
                      <a:pt x="41" y="295"/>
                      <a:pt x="41" y="285"/>
                    </a:cubicBezTo>
                    <a:cubicBezTo>
                      <a:pt x="43" y="237"/>
                      <a:pt x="46" y="192"/>
                      <a:pt x="55" y="147"/>
                    </a:cubicBezTo>
                    <a:cubicBezTo>
                      <a:pt x="58" y="126"/>
                      <a:pt x="65" y="102"/>
                      <a:pt x="72" y="80"/>
                    </a:cubicBezTo>
                    <a:cubicBezTo>
                      <a:pt x="77" y="59"/>
                      <a:pt x="84" y="35"/>
                      <a:pt x="91" y="14"/>
                    </a:cubicBezTo>
                    <a:cubicBezTo>
                      <a:pt x="93" y="9"/>
                      <a:pt x="91" y="4"/>
                      <a:pt x="89" y="2"/>
                    </a:cubicBezTo>
                    <a:cubicBezTo>
                      <a:pt x="87" y="1"/>
                      <a:pt x="86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437;p90"/>
              <p:cNvSpPr/>
              <p:nvPr/>
            </p:nvSpPr>
            <p:spPr>
              <a:xfrm>
                <a:off x="4885652" y="1316274"/>
                <a:ext cx="99353" cy="16960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507" extrusionOk="0">
                    <a:moveTo>
                      <a:pt x="27" y="0"/>
                    </a:moveTo>
                    <a:cubicBezTo>
                      <a:pt x="13" y="3"/>
                      <a:pt x="1" y="14"/>
                      <a:pt x="3" y="29"/>
                    </a:cubicBezTo>
                    <a:cubicBezTo>
                      <a:pt x="6" y="76"/>
                      <a:pt x="13" y="124"/>
                      <a:pt x="29" y="169"/>
                    </a:cubicBezTo>
                    <a:cubicBezTo>
                      <a:pt x="36" y="193"/>
                      <a:pt x="46" y="214"/>
                      <a:pt x="56" y="236"/>
                    </a:cubicBezTo>
                    <a:cubicBezTo>
                      <a:pt x="67" y="257"/>
                      <a:pt x="77" y="279"/>
                      <a:pt x="91" y="298"/>
                    </a:cubicBezTo>
                    <a:cubicBezTo>
                      <a:pt x="115" y="338"/>
                      <a:pt x="144" y="379"/>
                      <a:pt x="175" y="412"/>
                    </a:cubicBezTo>
                    <a:cubicBezTo>
                      <a:pt x="206" y="448"/>
                      <a:pt x="241" y="479"/>
                      <a:pt x="279" y="505"/>
                    </a:cubicBezTo>
                    <a:cubicBezTo>
                      <a:pt x="282" y="506"/>
                      <a:pt x="284" y="507"/>
                      <a:pt x="286" y="507"/>
                    </a:cubicBezTo>
                    <a:cubicBezTo>
                      <a:pt x="288" y="507"/>
                      <a:pt x="290" y="506"/>
                      <a:pt x="291" y="505"/>
                    </a:cubicBezTo>
                    <a:cubicBezTo>
                      <a:pt x="296" y="500"/>
                      <a:pt x="296" y="495"/>
                      <a:pt x="291" y="491"/>
                    </a:cubicBezTo>
                    <a:cubicBezTo>
                      <a:pt x="229" y="426"/>
                      <a:pt x="177" y="353"/>
                      <a:pt x="137" y="274"/>
                    </a:cubicBezTo>
                    <a:cubicBezTo>
                      <a:pt x="117" y="233"/>
                      <a:pt x="101" y="193"/>
                      <a:pt x="89" y="150"/>
                    </a:cubicBezTo>
                    <a:cubicBezTo>
                      <a:pt x="75" y="110"/>
                      <a:pt x="67" y="67"/>
                      <a:pt x="58" y="24"/>
                    </a:cubicBezTo>
                    <a:lnTo>
                      <a:pt x="56" y="22"/>
                    </a:lnTo>
                    <a:cubicBezTo>
                      <a:pt x="53" y="10"/>
                      <a:pt x="41" y="0"/>
                      <a:pt x="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438;p90"/>
              <p:cNvSpPr/>
              <p:nvPr/>
            </p:nvSpPr>
            <p:spPr>
              <a:xfrm>
                <a:off x="5112792" y="1160052"/>
                <a:ext cx="64897" cy="5653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69" extrusionOk="0">
                    <a:moveTo>
                      <a:pt x="95" y="0"/>
                    </a:moveTo>
                    <a:cubicBezTo>
                      <a:pt x="82" y="0"/>
                      <a:pt x="68" y="3"/>
                      <a:pt x="55" y="10"/>
                    </a:cubicBezTo>
                    <a:cubicBezTo>
                      <a:pt x="15" y="34"/>
                      <a:pt x="0" y="84"/>
                      <a:pt x="22" y="124"/>
                    </a:cubicBezTo>
                    <a:cubicBezTo>
                      <a:pt x="38" y="152"/>
                      <a:pt x="67" y="169"/>
                      <a:pt x="96" y="169"/>
                    </a:cubicBezTo>
                    <a:cubicBezTo>
                      <a:pt x="110" y="169"/>
                      <a:pt x="123" y="165"/>
                      <a:pt x="136" y="158"/>
                    </a:cubicBezTo>
                    <a:cubicBezTo>
                      <a:pt x="177" y="136"/>
                      <a:pt x="193" y="84"/>
                      <a:pt x="169" y="43"/>
                    </a:cubicBezTo>
                    <a:cubicBezTo>
                      <a:pt x="155" y="15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439;p90"/>
              <p:cNvSpPr/>
              <p:nvPr/>
            </p:nvSpPr>
            <p:spPr>
              <a:xfrm>
                <a:off x="5079340" y="1315940"/>
                <a:ext cx="35459" cy="31111"/>
              </a:xfrm>
              <a:custGeom>
                <a:avLst/>
                <a:gdLst/>
                <a:ahLst/>
                <a:cxnLst/>
                <a:rect l="l" t="t" r="r" b="b"/>
                <a:pathLst>
                  <a:path w="106" h="93" extrusionOk="0">
                    <a:moveTo>
                      <a:pt x="52" y="1"/>
                    </a:moveTo>
                    <a:cubicBezTo>
                      <a:pt x="45" y="1"/>
                      <a:pt x="38" y="2"/>
                      <a:pt x="31" y="6"/>
                    </a:cubicBezTo>
                    <a:cubicBezTo>
                      <a:pt x="10" y="18"/>
                      <a:pt x="0" y="46"/>
                      <a:pt x="15" y="68"/>
                    </a:cubicBezTo>
                    <a:cubicBezTo>
                      <a:pt x="23" y="83"/>
                      <a:pt x="38" y="92"/>
                      <a:pt x="54" y="92"/>
                    </a:cubicBezTo>
                    <a:cubicBezTo>
                      <a:pt x="61" y="92"/>
                      <a:pt x="68" y="90"/>
                      <a:pt x="74" y="87"/>
                    </a:cubicBezTo>
                    <a:cubicBezTo>
                      <a:pt x="98" y="75"/>
                      <a:pt x="105" y="46"/>
                      <a:pt x="93" y="25"/>
                    </a:cubicBezTo>
                    <a:cubicBezTo>
                      <a:pt x="85" y="10"/>
                      <a:pt x="68" y="1"/>
                      <a:pt x="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440;p90"/>
              <p:cNvSpPr/>
              <p:nvPr/>
            </p:nvSpPr>
            <p:spPr>
              <a:xfrm>
                <a:off x="5060942" y="1076087"/>
                <a:ext cx="35459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06" h="91" extrusionOk="0">
                    <a:moveTo>
                      <a:pt x="54" y="0"/>
                    </a:moveTo>
                    <a:cubicBezTo>
                      <a:pt x="46" y="0"/>
                      <a:pt x="39" y="2"/>
                      <a:pt x="32" y="6"/>
                    </a:cubicBezTo>
                    <a:cubicBezTo>
                      <a:pt x="10" y="18"/>
                      <a:pt x="1" y="44"/>
                      <a:pt x="13" y="68"/>
                    </a:cubicBezTo>
                    <a:cubicBezTo>
                      <a:pt x="21" y="83"/>
                      <a:pt x="36" y="90"/>
                      <a:pt x="52" y="90"/>
                    </a:cubicBezTo>
                    <a:cubicBezTo>
                      <a:pt x="60" y="90"/>
                      <a:pt x="67" y="89"/>
                      <a:pt x="74" y="85"/>
                    </a:cubicBezTo>
                    <a:cubicBezTo>
                      <a:pt x="98" y="73"/>
                      <a:pt x="105" y="44"/>
                      <a:pt x="94" y="23"/>
                    </a:cubicBezTo>
                    <a:cubicBezTo>
                      <a:pt x="85" y="8"/>
                      <a:pt x="70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441;p90"/>
              <p:cNvSpPr/>
              <p:nvPr/>
            </p:nvSpPr>
            <p:spPr>
              <a:xfrm>
                <a:off x="4911076" y="974058"/>
                <a:ext cx="35459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06" h="91" extrusionOk="0">
                    <a:moveTo>
                      <a:pt x="54" y="1"/>
                    </a:moveTo>
                    <a:cubicBezTo>
                      <a:pt x="47" y="1"/>
                      <a:pt x="39" y="2"/>
                      <a:pt x="32" y="6"/>
                    </a:cubicBezTo>
                    <a:cubicBezTo>
                      <a:pt x="10" y="18"/>
                      <a:pt x="1" y="47"/>
                      <a:pt x="15" y="68"/>
                    </a:cubicBezTo>
                    <a:cubicBezTo>
                      <a:pt x="23" y="83"/>
                      <a:pt x="38" y="91"/>
                      <a:pt x="53" y="91"/>
                    </a:cubicBezTo>
                    <a:cubicBezTo>
                      <a:pt x="60" y="91"/>
                      <a:pt x="68" y="89"/>
                      <a:pt x="75" y="85"/>
                    </a:cubicBezTo>
                    <a:cubicBezTo>
                      <a:pt x="99" y="73"/>
                      <a:pt x="106" y="47"/>
                      <a:pt x="94" y="23"/>
                    </a:cubicBezTo>
                    <a:cubicBezTo>
                      <a:pt x="86" y="9"/>
                      <a:pt x="70" y="1"/>
                      <a:pt x="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442;p90"/>
              <p:cNvSpPr/>
              <p:nvPr/>
            </p:nvSpPr>
            <p:spPr>
              <a:xfrm>
                <a:off x="5247270" y="1208224"/>
                <a:ext cx="34790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1" extrusionOk="0">
                    <a:moveTo>
                      <a:pt x="53" y="1"/>
                    </a:moveTo>
                    <a:cubicBezTo>
                      <a:pt x="45" y="1"/>
                      <a:pt x="37" y="3"/>
                      <a:pt x="29" y="6"/>
                    </a:cubicBezTo>
                    <a:cubicBezTo>
                      <a:pt x="8" y="18"/>
                      <a:pt x="1" y="45"/>
                      <a:pt x="13" y="68"/>
                    </a:cubicBezTo>
                    <a:cubicBezTo>
                      <a:pt x="21" y="83"/>
                      <a:pt x="36" y="91"/>
                      <a:pt x="52" y="91"/>
                    </a:cubicBezTo>
                    <a:cubicBezTo>
                      <a:pt x="60" y="91"/>
                      <a:pt x="68" y="89"/>
                      <a:pt x="75" y="85"/>
                    </a:cubicBezTo>
                    <a:cubicBezTo>
                      <a:pt x="96" y="73"/>
                      <a:pt x="103" y="47"/>
                      <a:pt x="91" y="23"/>
                    </a:cubicBezTo>
                    <a:cubicBezTo>
                      <a:pt x="83" y="9"/>
                      <a:pt x="69" y="1"/>
                      <a:pt x="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443;p90"/>
              <p:cNvSpPr/>
              <p:nvPr/>
            </p:nvSpPr>
            <p:spPr>
              <a:xfrm>
                <a:off x="5107106" y="1456439"/>
                <a:ext cx="210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32" y="0"/>
                    </a:moveTo>
                    <a:cubicBezTo>
                      <a:pt x="15" y="0"/>
                      <a:pt x="1" y="15"/>
                      <a:pt x="1" y="31"/>
                    </a:cubicBezTo>
                    <a:cubicBezTo>
                      <a:pt x="1" y="48"/>
                      <a:pt x="15" y="62"/>
                      <a:pt x="32" y="62"/>
                    </a:cubicBezTo>
                    <a:cubicBezTo>
                      <a:pt x="33" y="62"/>
                      <a:pt x="34" y="62"/>
                      <a:pt x="35" y="62"/>
                    </a:cubicBezTo>
                    <a:cubicBezTo>
                      <a:pt x="50" y="62"/>
                      <a:pt x="63" y="49"/>
                      <a:pt x="63" y="34"/>
                    </a:cubicBezTo>
                    <a:cubicBezTo>
                      <a:pt x="63" y="15"/>
                      <a:pt x="51" y="0"/>
                      <a:pt x="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444;p90"/>
              <p:cNvSpPr/>
              <p:nvPr/>
            </p:nvSpPr>
            <p:spPr>
              <a:xfrm>
                <a:off x="5228203" y="1116230"/>
                <a:ext cx="21744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3" extrusionOk="0">
                    <a:moveTo>
                      <a:pt x="30" y="0"/>
                    </a:moveTo>
                    <a:cubicBezTo>
                      <a:pt x="13" y="0"/>
                      <a:pt x="1" y="14"/>
                      <a:pt x="1" y="29"/>
                    </a:cubicBezTo>
                    <a:cubicBezTo>
                      <a:pt x="1" y="48"/>
                      <a:pt x="15" y="62"/>
                      <a:pt x="32" y="62"/>
                    </a:cubicBezTo>
                    <a:cubicBezTo>
                      <a:pt x="48" y="62"/>
                      <a:pt x="63" y="48"/>
                      <a:pt x="63" y="31"/>
                    </a:cubicBezTo>
                    <a:cubicBezTo>
                      <a:pt x="65" y="15"/>
                      <a:pt x="51" y="0"/>
                      <a:pt x="34" y="0"/>
                    </a:cubicBezTo>
                    <a:cubicBezTo>
                      <a:pt x="33" y="0"/>
                      <a:pt x="31" y="0"/>
                      <a:pt x="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445;p90"/>
              <p:cNvSpPr/>
              <p:nvPr/>
            </p:nvSpPr>
            <p:spPr>
              <a:xfrm>
                <a:off x="4939845" y="1083447"/>
                <a:ext cx="21075" cy="22078"/>
              </a:xfrm>
              <a:custGeom>
                <a:avLst/>
                <a:gdLst/>
                <a:ahLst/>
                <a:cxnLst/>
                <a:rect l="l" t="t" r="r" b="b"/>
                <a:pathLst>
                  <a:path w="63" h="66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2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3" y="51"/>
                      <a:pt x="63" y="34"/>
                    </a:cubicBezTo>
                    <a:cubicBezTo>
                      <a:pt x="63" y="17"/>
                      <a:pt x="51" y="3"/>
                      <a:pt x="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446;p90"/>
              <p:cNvSpPr/>
              <p:nvPr/>
            </p:nvSpPr>
            <p:spPr>
              <a:xfrm>
                <a:off x="4884983" y="887751"/>
                <a:ext cx="21744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3" extrusionOk="0">
                    <a:moveTo>
                      <a:pt x="34" y="0"/>
                    </a:moveTo>
                    <a:cubicBezTo>
                      <a:pt x="17" y="0"/>
                      <a:pt x="3" y="14"/>
                      <a:pt x="3" y="31"/>
                    </a:cubicBezTo>
                    <a:cubicBezTo>
                      <a:pt x="0" y="48"/>
                      <a:pt x="15" y="62"/>
                      <a:pt x="31" y="62"/>
                    </a:cubicBezTo>
                    <a:cubicBezTo>
                      <a:pt x="33" y="62"/>
                      <a:pt x="34" y="62"/>
                      <a:pt x="35" y="62"/>
                    </a:cubicBezTo>
                    <a:cubicBezTo>
                      <a:pt x="52" y="62"/>
                      <a:pt x="65" y="49"/>
                      <a:pt x="65" y="33"/>
                    </a:cubicBezTo>
                    <a:cubicBezTo>
                      <a:pt x="65" y="14"/>
                      <a:pt x="50" y="0"/>
                      <a:pt x="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447;p90"/>
              <p:cNvSpPr/>
              <p:nvPr/>
            </p:nvSpPr>
            <p:spPr>
              <a:xfrm>
                <a:off x="4840492" y="944955"/>
                <a:ext cx="21744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3" extrusionOk="0">
                    <a:moveTo>
                      <a:pt x="30" y="0"/>
                    </a:moveTo>
                    <a:cubicBezTo>
                      <a:pt x="15" y="0"/>
                      <a:pt x="2" y="14"/>
                      <a:pt x="0" y="29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50" y="62"/>
                      <a:pt x="62" y="48"/>
                      <a:pt x="64" y="31"/>
                    </a:cubicBezTo>
                    <a:cubicBezTo>
                      <a:pt x="64" y="15"/>
                      <a:pt x="50" y="0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448;p90"/>
              <p:cNvSpPr/>
              <p:nvPr/>
            </p:nvSpPr>
            <p:spPr>
              <a:xfrm>
                <a:off x="4965268" y="1366118"/>
                <a:ext cx="22078" cy="21409"/>
              </a:xfrm>
              <a:custGeom>
                <a:avLst/>
                <a:gdLst/>
                <a:ahLst/>
                <a:cxnLst/>
                <a:rect l="l" t="t" r="r" b="b"/>
                <a:pathLst>
                  <a:path w="66" h="64" extrusionOk="0">
                    <a:moveTo>
                      <a:pt x="30" y="1"/>
                    </a:moveTo>
                    <a:cubicBezTo>
                      <a:pt x="13" y="1"/>
                      <a:pt x="3" y="14"/>
                      <a:pt x="1" y="30"/>
                    </a:cubicBezTo>
                    <a:cubicBezTo>
                      <a:pt x="1" y="49"/>
                      <a:pt x="15" y="63"/>
                      <a:pt x="32" y="63"/>
                    </a:cubicBezTo>
                    <a:cubicBezTo>
                      <a:pt x="49" y="63"/>
                      <a:pt x="63" y="49"/>
                      <a:pt x="65" y="32"/>
                    </a:cubicBezTo>
                    <a:cubicBezTo>
                      <a:pt x="65" y="15"/>
                      <a:pt x="51" y="1"/>
                      <a:pt x="34" y="1"/>
                    </a:cubicBezTo>
                    <a:cubicBezTo>
                      <a:pt x="33" y="1"/>
                      <a:pt x="31" y="1"/>
                      <a:pt x="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449;p90"/>
              <p:cNvSpPr/>
              <p:nvPr/>
            </p:nvSpPr>
            <p:spPr>
              <a:xfrm>
                <a:off x="5041205" y="1456773"/>
                <a:ext cx="47837" cy="4348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30" extrusionOk="0">
                    <a:moveTo>
                      <a:pt x="72" y="1"/>
                    </a:moveTo>
                    <a:cubicBezTo>
                      <a:pt x="55" y="1"/>
                      <a:pt x="39" y="7"/>
                      <a:pt x="26" y="18"/>
                    </a:cubicBezTo>
                    <a:cubicBezTo>
                      <a:pt x="2" y="44"/>
                      <a:pt x="0" y="85"/>
                      <a:pt x="26" y="111"/>
                    </a:cubicBezTo>
                    <a:cubicBezTo>
                      <a:pt x="38" y="123"/>
                      <a:pt x="55" y="130"/>
                      <a:pt x="72" y="130"/>
                    </a:cubicBezTo>
                    <a:cubicBezTo>
                      <a:pt x="88" y="130"/>
                      <a:pt x="104" y="124"/>
                      <a:pt x="117" y="111"/>
                    </a:cubicBezTo>
                    <a:cubicBezTo>
                      <a:pt x="143" y="87"/>
                      <a:pt x="143" y="47"/>
                      <a:pt x="119" y="21"/>
                    </a:cubicBezTo>
                    <a:cubicBezTo>
                      <a:pt x="106" y="7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450;p90"/>
              <p:cNvSpPr/>
              <p:nvPr/>
            </p:nvSpPr>
            <p:spPr>
              <a:xfrm>
                <a:off x="5207462" y="1350395"/>
                <a:ext cx="52855" cy="4716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1" extrusionOk="0">
                    <a:moveTo>
                      <a:pt x="80" y="1"/>
                    </a:moveTo>
                    <a:cubicBezTo>
                      <a:pt x="69" y="1"/>
                      <a:pt x="57" y="4"/>
                      <a:pt x="46" y="10"/>
                    </a:cubicBezTo>
                    <a:cubicBezTo>
                      <a:pt x="13" y="29"/>
                      <a:pt x="1" y="70"/>
                      <a:pt x="20" y="103"/>
                    </a:cubicBezTo>
                    <a:cubicBezTo>
                      <a:pt x="31" y="127"/>
                      <a:pt x="55" y="140"/>
                      <a:pt x="79" y="140"/>
                    </a:cubicBezTo>
                    <a:cubicBezTo>
                      <a:pt x="90" y="140"/>
                      <a:pt x="102" y="138"/>
                      <a:pt x="113" y="131"/>
                    </a:cubicBezTo>
                    <a:cubicBezTo>
                      <a:pt x="146" y="112"/>
                      <a:pt x="158" y="70"/>
                      <a:pt x="139" y="36"/>
                    </a:cubicBezTo>
                    <a:cubicBezTo>
                      <a:pt x="128" y="14"/>
                      <a:pt x="104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451;p90"/>
              <p:cNvSpPr/>
              <p:nvPr/>
            </p:nvSpPr>
            <p:spPr>
              <a:xfrm>
                <a:off x="4965268" y="1193505"/>
                <a:ext cx="53858" cy="4649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39" extrusionOk="0">
                    <a:moveTo>
                      <a:pt x="82" y="1"/>
                    </a:moveTo>
                    <a:cubicBezTo>
                      <a:pt x="71" y="1"/>
                      <a:pt x="59" y="4"/>
                      <a:pt x="49" y="10"/>
                    </a:cubicBezTo>
                    <a:cubicBezTo>
                      <a:pt x="15" y="27"/>
                      <a:pt x="1" y="69"/>
                      <a:pt x="20" y="103"/>
                    </a:cubicBezTo>
                    <a:cubicBezTo>
                      <a:pt x="33" y="125"/>
                      <a:pt x="57" y="138"/>
                      <a:pt x="81" y="138"/>
                    </a:cubicBezTo>
                    <a:cubicBezTo>
                      <a:pt x="93" y="138"/>
                      <a:pt x="104" y="135"/>
                      <a:pt x="115" y="129"/>
                    </a:cubicBezTo>
                    <a:cubicBezTo>
                      <a:pt x="149" y="112"/>
                      <a:pt x="160" y="69"/>
                      <a:pt x="141" y="36"/>
                    </a:cubicBezTo>
                    <a:cubicBezTo>
                      <a:pt x="129" y="14"/>
                      <a:pt x="106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452;p90"/>
              <p:cNvSpPr/>
              <p:nvPr/>
            </p:nvSpPr>
            <p:spPr>
              <a:xfrm>
                <a:off x="4740804" y="743573"/>
                <a:ext cx="314117" cy="183987"/>
              </a:xfrm>
              <a:custGeom>
                <a:avLst/>
                <a:gdLst/>
                <a:ahLst/>
                <a:cxnLst/>
                <a:rect l="l" t="t" r="r" b="b"/>
                <a:pathLst>
                  <a:path w="939" h="550" extrusionOk="0">
                    <a:moveTo>
                      <a:pt x="273" y="0"/>
                    </a:moveTo>
                    <a:cubicBezTo>
                      <a:pt x="251" y="0"/>
                      <a:pt x="228" y="6"/>
                      <a:pt x="208" y="17"/>
                    </a:cubicBezTo>
                    <a:cubicBezTo>
                      <a:pt x="141" y="55"/>
                      <a:pt x="117" y="136"/>
                      <a:pt x="153" y="202"/>
                    </a:cubicBezTo>
                    <a:cubicBezTo>
                      <a:pt x="150" y="205"/>
                      <a:pt x="146" y="205"/>
                      <a:pt x="143" y="207"/>
                    </a:cubicBezTo>
                    <a:cubicBezTo>
                      <a:pt x="91" y="236"/>
                      <a:pt x="67" y="295"/>
                      <a:pt x="84" y="350"/>
                    </a:cubicBezTo>
                    <a:cubicBezTo>
                      <a:pt x="19" y="388"/>
                      <a:pt x="0" y="472"/>
                      <a:pt x="43" y="536"/>
                    </a:cubicBezTo>
                    <a:cubicBezTo>
                      <a:pt x="108" y="505"/>
                      <a:pt x="200" y="457"/>
                      <a:pt x="281" y="405"/>
                    </a:cubicBezTo>
                    <a:cubicBezTo>
                      <a:pt x="365" y="350"/>
                      <a:pt x="431" y="298"/>
                      <a:pt x="484" y="250"/>
                    </a:cubicBezTo>
                    <a:lnTo>
                      <a:pt x="484" y="250"/>
                    </a:lnTo>
                    <a:cubicBezTo>
                      <a:pt x="484" y="250"/>
                      <a:pt x="460" y="279"/>
                      <a:pt x="498" y="333"/>
                    </a:cubicBezTo>
                    <a:cubicBezTo>
                      <a:pt x="498" y="336"/>
                      <a:pt x="500" y="338"/>
                      <a:pt x="503" y="341"/>
                    </a:cubicBezTo>
                    <a:cubicBezTo>
                      <a:pt x="523" y="355"/>
                      <a:pt x="546" y="364"/>
                      <a:pt x="571" y="364"/>
                    </a:cubicBezTo>
                    <a:cubicBezTo>
                      <a:pt x="578" y="364"/>
                      <a:pt x="586" y="364"/>
                      <a:pt x="593" y="362"/>
                    </a:cubicBezTo>
                    <a:lnTo>
                      <a:pt x="593" y="362"/>
                    </a:lnTo>
                    <a:cubicBezTo>
                      <a:pt x="589" y="386"/>
                      <a:pt x="589" y="410"/>
                      <a:pt x="600" y="433"/>
                    </a:cubicBezTo>
                    <a:cubicBezTo>
                      <a:pt x="617" y="460"/>
                      <a:pt x="646" y="476"/>
                      <a:pt x="674" y="479"/>
                    </a:cubicBezTo>
                    <a:cubicBezTo>
                      <a:pt x="674" y="498"/>
                      <a:pt x="679" y="517"/>
                      <a:pt x="696" y="533"/>
                    </a:cubicBezTo>
                    <a:cubicBezTo>
                      <a:pt x="708" y="544"/>
                      <a:pt x="723" y="550"/>
                      <a:pt x="739" y="550"/>
                    </a:cubicBezTo>
                    <a:cubicBezTo>
                      <a:pt x="745" y="550"/>
                      <a:pt x="750" y="549"/>
                      <a:pt x="755" y="548"/>
                    </a:cubicBezTo>
                    <a:cubicBezTo>
                      <a:pt x="779" y="543"/>
                      <a:pt x="796" y="526"/>
                      <a:pt x="803" y="507"/>
                    </a:cubicBezTo>
                    <a:cubicBezTo>
                      <a:pt x="809" y="508"/>
                      <a:pt x="815" y="509"/>
                      <a:pt x="821" y="509"/>
                    </a:cubicBezTo>
                    <a:cubicBezTo>
                      <a:pt x="847" y="509"/>
                      <a:pt x="872" y="501"/>
                      <a:pt x="893" y="483"/>
                    </a:cubicBezTo>
                    <a:cubicBezTo>
                      <a:pt x="927" y="452"/>
                      <a:pt x="939" y="402"/>
                      <a:pt x="924" y="362"/>
                    </a:cubicBezTo>
                    <a:cubicBezTo>
                      <a:pt x="906" y="316"/>
                      <a:pt x="864" y="290"/>
                      <a:pt x="822" y="290"/>
                    </a:cubicBezTo>
                    <a:cubicBezTo>
                      <a:pt x="809" y="290"/>
                      <a:pt x="796" y="293"/>
                      <a:pt x="784" y="298"/>
                    </a:cubicBezTo>
                    <a:cubicBezTo>
                      <a:pt x="786" y="281"/>
                      <a:pt x="784" y="264"/>
                      <a:pt x="777" y="250"/>
                    </a:cubicBezTo>
                    <a:cubicBezTo>
                      <a:pt x="764" y="226"/>
                      <a:pt x="740" y="212"/>
                      <a:pt x="715" y="212"/>
                    </a:cubicBezTo>
                    <a:cubicBezTo>
                      <a:pt x="704" y="212"/>
                      <a:pt x="692" y="215"/>
                      <a:pt x="681" y="221"/>
                    </a:cubicBezTo>
                    <a:lnTo>
                      <a:pt x="679" y="221"/>
                    </a:lnTo>
                    <a:cubicBezTo>
                      <a:pt x="677" y="214"/>
                      <a:pt x="674" y="207"/>
                      <a:pt x="670" y="200"/>
                    </a:cubicBezTo>
                    <a:cubicBezTo>
                      <a:pt x="650" y="163"/>
                      <a:pt x="612" y="142"/>
                      <a:pt x="572" y="142"/>
                    </a:cubicBezTo>
                    <a:cubicBezTo>
                      <a:pt x="563" y="142"/>
                      <a:pt x="554" y="143"/>
                      <a:pt x="546" y="145"/>
                    </a:cubicBezTo>
                    <a:cubicBezTo>
                      <a:pt x="550" y="121"/>
                      <a:pt x="546" y="95"/>
                      <a:pt x="534" y="74"/>
                    </a:cubicBezTo>
                    <a:cubicBezTo>
                      <a:pt x="512" y="36"/>
                      <a:pt x="474" y="15"/>
                      <a:pt x="435" y="15"/>
                    </a:cubicBezTo>
                    <a:cubicBezTo>
                      <a:pt x="417" y="15"/>
                      <a:pt x="398" y="20"/>
                      <a:pt x="381" y="29"/>
                    </a:cubicBezTo>
                    <a:cubicBezTo>
                      <a:pt x="377" y="31"/>
                      <a:pt x="372" y="36"/>
                      <a:pt x="367" y="38"/>
                    </a:cubicBezTo>
                    <a:cubicBezTo>
                      <a:pt x="342" y="13"/>
                      <a:pt x="308" y="0"/>
                      <a:pt x="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53;p90"/>
              <p:cNvSpPr/>
              <p:nvPr/>
            </p:nvSpPr>
            <p:spPr>
              <a:xfrm>
                <a:off x="4810050" y="750597"/>
                <a:ext cx="51182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74" extrusionOk="0">
                    <a:moveTo>
                      <a:pt x="69" y="0"/>
                    </a:moveTo>
                    <a:cubicBezTo>
                      <a:pt x="45" y="0"/>
                      <a:pt x="22" y="9"/>
                      <a:pt x="5" y="24"/>
                    </a:cubicBezTo>
                    <a:cubicBezTo>
                      <a:pt x="3" y="27"/>
                      <a:pt x="1" y="34"/>
                      <a:pt x="5" y="36"/>
                    </a:cubicBezTo>
                    <a:cubicBezTo>
                      <a:pt x="7" y="40"/>
                      <a:pt x="10" y="42"/>
                      <a:pt x="13" y="42"/>
                    </a:cubicBezTo>
                    <a:cubicBezTo>
                      <a:pt x="15" y="42"/>
                      <a:pt x="16" y="42"/>
                      <a:pt x="17" y="41"/>
                    </a:cubicBezTo>
                    <a:lnTo>
                      <a:pt x="20" y="41"/>
                    </a:lnTo>
                    <a:cubicBezTo>
                      <a:pt x="29" y="33"/>
                      <a:pt x="42" y="29"/>
                      <a:pt x="55" y="29"/>
                    </a:cubicBezTo>
                    <a:cubicBezTo>
                      <a:pt x="61" y="29"/>
                      <a:pt x="67" y="30"/>
                      <a:pt x="72" y="31"/>
                    </a:cubicBezTo>
                    <a:cubicBezTo>
                      <a:pt x="89" y="36"/>
                      <a:pt x="103" y="48"/>
                      <a:pt x="110" y="62"/>
                    </a:cubicBezTo>
                    <a:cubicBezTo>
                      <a:pt x="110" y="62"/>
                      <a:pt x="110" y="65"/>
                      <a:pt x="110" y="65"/>
                    </a:cubicBezTo>
                    <a:cubicBezTo>
                      <a:pt x="114" y="71"/>
                      <a:pt x="121" y="74"/>
                      <a:pt x="128" y="74"/>
                    </a:cubicBezTo>
                    <a:cubicBezTo>
                      <a:pt x="133" y="74"/>
                      <a:pt x="137" y="72"/>
                      <a:pt x="141" y="70"/>
                    </a:cubicBezTo>
                    <a:cubicBezTo>
                      <a:pt x="151" y="62"/>
                      <a:pt x="153" y="50"/>
                      <a:pt x="146" y="41"/>
                    </a:cubicBezTo>
                    <a:lnTo>
                      <a:pt x="143" y="39"/>
                    </a:lnTo>
                    <a:cubicBezTo>
                      <a:pt x="127" y="17"/>
                      <a:pt x="103" y="3"/>
                      <a:pt x="77" y="0"/>
                    </a:cubicBezTo>
                    <a:cubicBezTo>
                      <a:pt x="74" y="0"/>
                      <a:pt x="71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454;p90"/>
              <p:cNvSpPr/>
              <p:nvPr/>
            </p:nvSpPr>
            <p:spPr>
              <a:xfrm>
                <a:off x="4877624" y="755950"/>
                <a:ext cx="40477" cy="4114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3" extrusionOk="0">
                    <a:moveTo>
                      <a:pt x="18" y="1"/>
                    </a:moveTo>
                    <a:cubicBezTo>
                      <a:pt x="16" y="1"/>
                      <a:pt x="13" y="1"/>
                      <a:pt x="10" y="1"/>
                    </a:cubicBezTo>
                    <a:cubicBezTo>
                      <a:pt x="6" y="1"/>
                      <a:pt x="1" y="6"/>
                      <a:pt x="1" y="11"/>
                    </a:cubicBezTo>
                    <a:cubicBezTo>
                      <a:pt x="1" y="15"/>
                      <a:pt x="6" y="20"/>
                      <a:pt x="10" y="20"/>
                    </a:cubicBezTo>
                    <a:cubicBezTo>
                      <a:pt x="32" y="23"/>
                      <a:pt x="51" y="34"/>
                      <a:pt x="63" y="49"/>
                    </a:cubicBezTo>
                    <a:cubicBezTo>
                      <a:pt x="75" y="63"/>
                      <a:pt x="80" y="82"/>
                      <a:pt x="77" y="99"/>
                    </a:cubicBezTo>
                    <a:cubicBezTo>
                      <a:pt x="77" y="101"/>
                      <a:pt x="77" y="101"/>
                      <a:pt x="77" y="104"/>
                    </a:cubicBezTo>
                    <a:cubicBezTo>
                      <a:pt x="80" y="115"/>
                      <a:pt x="89" y="123"/>
                      <a:pt x="101" y="123"/>
                    </a:cubicBezTo>
                    <a:cubicBezTo>
                      <a:pt x="113" y="123"/>
                      <a:pt x="120" y="111"/>
                      <a:pt x="120" y="101"/>
                    </a:cubicBezTo>
                    <a:lnTo>
                      <a:pt x="120" y="99"/>
                    </a:lnTo>
                    <a:cubicBezTo>
                      <a:pt x="118" y="70"/>
                      <a:pt x="103" y="44"/>
                      <a:pt x="84" y="27"/>
                    </a:cubicBezTo>
                    <a:cubicBezTo>
                      <a:pt x="65" y="10"/>
                      <a:pt x="42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455;p90"/>
              <p:cNvSpPr/>
              <p:nvPr/>
            </p:nvSpPr>
            <p:spPr>
              <a:xfrm>
                <a:off x="5014109" y="846605"/>
                <a:ext cx="26427" cy="4716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41" extrusionOk="0">
                    <a:moveTo>
                      <a:pt x="13" y="1"/>
                    </a:moveTo>
                    <a:cubicBezTo>
                      <a:pt x="9" y="1"/>
                      <a:pt x="4" y="3"/>
                      <a:pt x="3" y="6"/>
                    </a:cubicBezTo>
                    <a:cubicBezTo>
                      <a:pt x="0" y="11"/>
                      <a:pt x="3" y="18"/>
                      <a:pt x="7" y="21"/>
                    </a:cubicBezTo>
                    <a:cubicBezTo>
                      <a:pt x="26" y="28"/>
                      <a:pt x="41" y="44"/>
                      <a:pt x="48" y="64"/>
                    </a:cubicBezTo>
                    <a:cubicBezTo>
                      <a:pt x="55" y="83"/>
                      <a:pt x="55" y="104"/>
                      <a:pt x="45" y="123"/>
                    </a:cubicBezTo>
                    <a:cubicBezTo>
                      <a:pt x="43" y="130"/>
                      <a:pt x="48" y="137"/>
                      <a:pt x="53" y="140"/>
                    </a:cubicBezTo>
                    <a:cubicBezTo>
                      <a:pt x="54" y="140"/>
                      <a:pt x="55" y="140"/>
                      <a:pt x="56" y="140"/>
                    </a:cubicBezTo>
                    <a:cubicBezTo>
                      <a:pt x="62" y="140"/>
                      <a:pt x="67" y="136"/>
                      <a:pt x="69" y="133"/>
                    </a:cubicBezTo>
                    <a:cubicBezTo>
                      <a:pt x="79" y="109"/>
                      <a:pt x="79" y="80"/>
                      <a:pt x="69" y="56"/>
                    </a:cubicBezTo>
                    <a:cubicBezTo>
                      <a:pt x="60" y="33"/>
                      <a:pt x="41" y="11"/>
                      <a:pt x="17" y="2"/>
                    </a:cubicBezTo>
                    <a:cubicBezTo>
                      <a:pt x="16" y="1"/>
                      <a:pt x="14" y="1"/>
                      <a:pt x="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" name="Google Shape;7405;p94"/>
          <p:cNvGrpSpPr/>
          <p:nvPr/>
        </p:nvGrpSpPr>
        <p:grpSpPr>
          <a:xfrm>
            <a:off x="7890093" y="822892"/>
            <a:ext cx="1116394" cy="1224136"/>
            <a:chOff x="3018000" y="3495150"/>
            <a:chExt cx="365725" cy="381025"/>
          </a:xfrm>
        </p:grpSpPr>
        <p:sp>
          <p:nvSpPr>
            <p:cNvPr id="95" name="Google Shape;7406;p94"/>
            <p:cNvSpPr/>
            <p:nvPr/>
          </p:nvSpPr>
          <p:spPr>
            <a:xfrm>
              <a:off x="3018000" y="3614625"/>
              <a:ext cx="365725" cy="148450"/>
            </a:xfrm>
            <a:custGeom>
              <a:avLst/>
              <a:gdLst/>
              <a:ahLst/>
              <a:cxnLst/>
              <a:rect l="l" t="t" r="r" b="b"/>
              <a:pathLst>
                <a:path w="14629" h="5938" extrusionOk="0">
                  <a:moveTo>
                    <a:pt x="2863" y="1"/>
                  </a:moveTo>
                  <a:cubicBezTo>
                    <a:pt x="2863" y="1"/>
                    <a:pt x="0" y="3104"/>
                    <a:pt x="2863" y="5937"/>
                  </a:cubicBezTo>
                  <a:lnTo>
                    <a:pt x="11766" y="5937"/>
                  </a:lnTo>
                  <a:cubicBezTo>
                    <a:pt x="14628" y="3104"/>
                    <a:pt x="11766" y="1"/>
                    <a:pt x="11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07;p94"/>
            <p:cNvSpPr/>
            <p:nvPr/>
          </p:nvSpPr>
          <p:spPr>
            <a:xfrm>
              <a:off x="3058650" y="3495150"/>
              <a:ext cx="284400" cy="137125"/>
            </a:xfrm>
            <a:custGeom>
              <a:avLst/>
              <a:gdLst/>
              <a:ahLst/>
              <a:cxnLst/>
              <a:rect l="l" t="t" r="r" b="b"/>
              <a:pathLst>
                <a:path w="11376" h="5485" extrusionOk="0">
                  <a:moveTo>
                    <a:pt x="1191" y="0"/>
                  </a:moveTo>
                  <a:cubicBezTo>
                    <a:pt x="1001" y="0"/>
                    <a:pt x="810" y="99"/>
                    <a:pt x="708" y="289"/>
                  </a:cubicBezTo>
                  <a:cubicBezTo>
                    <a:pt x="258" y="1122"/>
                    <a:pt x="1" y="2587"/>
                    <a:pt x="2168" y="4182"/>
                  </a:cubicBezTo>
                  <a:lnTo>
                    <a:pt x="5689" y="5485"/>
                  </a:lnTo>
                  <a:lnTo>
                    <a:pt x="9209" y="4182"/>
                  </a:lnTo>
                  <a:cubicBezTo>
                    <a:pt x="11376" y="2587"/>
                    <a:pt x="11119" y="1122"/>
                    <a:pt x="10669" y="289"/>
                  </a:cubicBezTo>
                  <a:cubicBezTo>
                    <a:pt x="10566" y="99"/>
                    <a:pt x="10376" y="0"/>
                    <a:pt x="10185" y="0"/>
                  </a:cubicBezTo>
                  <a:cubicBezTo>
                    <a:pt x="10025" y="0"/>
                    <a:pt x="9864" y="70"/>
                    <a:pt x="9757" y="215"/>
                  </a:cubicBezTo>
                  <a:cubicBezTo>
                    <a:pt x="8745" y="1577"/>
                    <a:pt x="7173" y="813"/>
                    <a:pt x="5689" y="2899"/>
                  </a:cubicBezTo>
                  <a:cubicBezTo>
                    <a:pt x="4204" y="813"/>
                    <a:pt x="2632" y="1577"/>
                    <a:pt x="1620" y="215"/>
                  </a:cubicBezTo>
                  <a:cubicBezTo>
                    <a:pt x="1512" y="70"/>
                    <a:pt x="1352" y="0"/>
                    <a:pt x="1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08;p94"/>
            <p:cNvSpPr/>
            <p:nvPr/>
          </p:nvSpPr>
          <p:spPr>
            <a:xfrm>
              <a:off x="3018000" y="3614625"/>
              <a:ext cx="103250" cy="148450"/>
            </a:xfrm>
            <a:custGeom>
              <a:avLst/>
              <a:gdLst/>
              <a:ahLst/>
              <a:cxnLst/>
              <a:rect l="l" t="t" r="r" b="b"/>
              <a:pathLst>
                <a:path w="4130" h="5938" extrusionOk="0">
                  <a:moveTo>
                    <a:pt x="2863" y="1"/>
                  </a:moveTo>
                  <a:cubicBezTo>
                    <a:pt x="2863" y="1"/>
                    <a:pt x="0" y="3104"/>
                    <a:pt x="2863" y="5937"/>
                  </a:cubicBezTo>
                  <a:lnTo>
                    <a:pt x="4129" y="5937"/>
                  </a:lnTo>
                  <a:cubicBezTo>
                    <a:pt x="3277" y="5130"/>
                    <a:pt x="2746" y="3987"/>
                    <a:pt x="2746" y="2720"/>
                  </a:cubicBezTo>
                  <a:cubicBezTo>
                    <a:pt x="2746" y="1696"/>
                    <a:pt x="3094" y="75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409;p94"/>
            <p:cNvSpPr/>
            <p:nvPr/>
          </p:nvSpPr>
          <p:spPr>
            <a:xfrm>
              <a:off x="3059250" y="3495150"/>
              <a:ext cx="88425" cy="98800"/>
            </a:xfrm>
            <a:custGeom>
              <a:avLst/>
              <a:gdLst/>
              <a:ahLst/>
              <a:cxnLst/>
              <a:rect l="l" t="t" r="r" b="b"/>
              <a:pathLst>
                <a:path w="3537" h="3952" extrusionOk="0">
                  <a:moveTo>
                    <a:pt x="1167" y="0"/>
                  </a:moveTo>
                  <a:cubicBezTo>
                    <a:pt x="977" y="0"/>
                    <a:pt x="786" y="99"/>
                    <a:pt x="684" y="289"/>
                  </a:cubicBezTo>
                  <a:cubicBezTo>
                    <a:pt x="255" y="1082"/>
                    <a:pt x="1" y="2446"/>
                    <a:pt x="1846" y="3951"/>
                  </a:cubicBezTo>
                  <a:cubicBezTo>
                    <a:pt x="2065" y="2875"/>
                    <a:pt x="2682" y="1944"/>
                    <a:pt x="3537" y="1315"/>
                  </a:cubicBezTo>
                  <a:cubicBezTo>
                    <a:pt x="2798" y="1056"/>
                    <a:pt x="2122" y="922"/>
                    <a:pt x="1596" y="215"/>
                  </a:cubicBezTo>
                  <a:cubicBezTo>
                    <a:pt x="1488" y="70"/>
                    <a:pt x="132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410;p94"/>
            <p:cNvSpPr/>
            <p:nvPr/>
          </p:nvSpPr>
          <p:spPr>
            <a:xfrm>
              <a:off x="3077650" y="3563625"/>
              <a:ext cx="110700" cy="110750"/>
            </a:xfrm>
            <a:custGeom>
              <a:avLst/>
              <a:gdLst/>
              <a:ahLst/>
              <a:cxnLst/>
              <a:rect l="l" t="t" r="r" b="b"/>
              <a:pathLst>
                <a:path w="4428" h="4430" extrusionOk="0">
                  <a:moveTo>
                    <a:pt x="2215" y="0"/>
                  </a:moveTo>
                  <a:cubicBezTo>
                    <a:pt x="991" y="0"/>
                    <a:pt x="0" y="993"/>
                    <a:pt x="0" y="2215"/>
                  </a:cubicBezTo>
                  <a:cubicBezTo>
                    <a:pt x="0" y="3439"/>
                    <a:pt x="991" y="4429"/>
                    <a:pt x="2215" y="4429"/>
                  </a:cubicBezTo>
                  <a:cubicBezTo>
                    <a:pt x="3436" y="4429"/>
                    <a:pt x="4427" y="3439"/>
                    <a:pt x="4427" y="2215"/>
                  </a:cubicBezTo>
                  <a:cubicBezTo>
                    <a:pt x="4427" y="993"/>
                    <a:pt x="3436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411;p94"/>
            <p:cNvSpPr/>
            <p:nvPr/>
          </p:nvSpPr>
          <p:spPr>
            <a:xfrm>
              <a:off x="3139925" y="3630900"/>
              <a:ext cx="11500" cy="21800"/>
            </a:xfrm>
            <a:custGeom>
              <a:avLst/>
              <a:gdLst/>
              <a:ahLst/>
              <a:cxnLst/>
              <a:rect l="l" t="t" r="r" b="b"/>
              <a:pathLst>
                <a:path w="460" h="872" extrusionOk="0">
                  <a:moveTo>
                    <a:pt x="231" y="0"/>
                  </a:moveTo>
                  <a:cubicBezTo>
                    <a:pt x="102" y="0"/>
                    <a:pt x="0" y="102"/>
                    <a:pt x="0" y="231"/>
                  </a:cubicBezTo>
                  <a:lnTo>
                    <a:pt x="0" y="643"/>
                  </a:lnTo>
                  <a:cubicBezTo>
                    <a:pt x="0" y="769"/>
                    <a:pt x="102" y="872"/>
                    <a:pt x="231" y="872"/>
                  </a:cubicBezTo>
                  <a:cubicBezTo>
                    <a:pt x="357" y="872"/>
                    <a:pt x="460" y="769"/>
                    <a:pt x="460" y="643"/>
                  </a:cubicBezTo>
                  <a:lnTo>
                    <a:pt x="460" y="231"/>
                  </a:lnTo>
                  <a:cubicBezTo>
                    <a:pt x="460" y="102"/>
                    <a:pt x="35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412;p94"/>
            <p:cNvSpPr/>
            <p:nvPr/>
          </p:nvSpPr>
          <p:spPr>
            <a:xfrm>
              <a:off x="3213375" y="3563625"/>
              <a:ext cx="110750" cy="110750"/>
            </a:xfrm>
            <a:custGeom>
              <a:avLst/>
              <a:gdLst/>
              <a:ahLst/>
              <a:cxnLst/>
              <a:rect l="l" t="t" r="r" b="b"/>
              <a:pathLst>
                <a:path w="4430" h="4430" extrusionOk="0">
                  <a:moveTo>
                    <a:pt x="2215" y="0"/>
                  </a:moveTo>
                  <a:cubicBezTo>
                    <a:pt x="991" y="0"/>
                    <a:pt x="1" y="993"/>
                    <a:pt x="1" y="2215"/>
                  </a:cubicBezTo>
                  <a:cubicBezTo>
                    <a:pt x="1" y="3439"/>
                    <a:pt x="991" y="4429"/>
                    <a:pt x="2215" y="4429"/>
                  </a:cubicBezTo>
                  <a:cubicBezTo>
                    <a:pt x="3437" y="4429"/>
                    <a:pt x="4430" y="3439"/>
                    <a:pt x="4430" y="2215"/>
                  </a:cubicBezTo>
                  <a:cubicBezTo>
                    <a:pt x="4430" y="993"/>
                    <a:pt x="3437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413;p94"/>
            <p:cNvSpPr/>
            <p:nvPr/>
          </p:nvSpPr>
          <p:spPr>
            <a:xfrm>
              <a:off x="3250275" y="3630900"/>
              <a:ext cx="11525" cy="21800"/>
            </a:xfrm>
            <a:custGeom>
              <a:avLst/>
              <a:gdLst/>
              <a:ahLst/>
              <a:cxnLst/>
              <a:rect l="l" t="t" r="r" b="b"/>
              <a:pathLst>
                <a:path w="461" h="872" extrusionOk="0">
                  <a:moveTo>
                    <a:pt x="229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643"/>
                  </a:lnTo>
                  <a:cubicBezTo>
                    <a:pt x="1" y="769"/>
                    <a:pt x="103" y="872"/>
                    <a:pt x="229" y="872"/>
                  </a:cubicBezTo>
                  <a:cubicBezTo>
                    <a:pt x="358" y="872"/>
                    <a:pt x="460" y="769"/>
                    <a:pt x="460" y="643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414;p94"/>
            <p:cNvSpPr/>
            <p:nvPr/>
          </p:nvSpPr>
          <p:spPr>
            <a:xfrm>
              <a:off x="3121875" y="3700575"/>
              <a:ext cx="157950" cy="147275"/>
            </a:xfrm>
            <a:custGeom>
              <a:avLst/>
              <a:gdLst/>
              <a:ahLst/>
              <a:cxnLst/>
              <a:rect l="l" t="t" r="r" b="b"/>
              <a:pathLst>
                <a:path w="6318" h="5891" extrusionOk="0">
                  <a:moveTo>
                    <a:pt x="765" y="0"/>
                  </a:moveTo>
                  <a:cubicBezTo>
                    <a:pt x="360" y="0"/>
                    <a:pt x="1" y="328"/>
                    <a:pt x="1" y="766"/>
                  </a:cubicBezTo>
                  <a:lnTo>
                    <a:pt x="1" y="4233"/>
                  </a:lnTo>
                  <a:cubicBezTo>
                    <a:pt x="1" y="4554"/>
                    <a:pt x="201" y="4840"/>
                    <a:pt x="501" y="4950"/>
                  </a:cubicBezTo>
                  <a:lnTo>
                    <a:pt x="3065" y="5890"/>
                  </a:lnTo>
                  <a:lnTo>
                    <a:pt x="3253" y="5890"/>
                  </a:lnTo>
                  <a:lnTo>
                    <a:pt x="5818" y="4950"/>
                  </a:lnTo>
                  <a:cubicBezTo>
                    <a:pt x="6118" y="4840"/>
                    <a:pt x="6318" y="4554"/>
                    <a:pt x="6318" y="4233"/>
                  </a:cubicBezTo>
                  <a:lnTo>
                    <a:pt x="6318" y="766"/>
                  </a:lnTo>
                  <a:cubicBezTo>
                    <a:pt x="6318" y="328"/>
                    <a:pt x="5958" y="0"/>
                    <a:pt x="5553" y="0"/>
                  </a:cubicBezTo>
                  <a:cubicBezTo>
                    <a:pt x="5467" y="0"/>
                    <a:pt x="5379" y="15"/>
                    <a:pt x="5292" y="47"/>
                  </a:cubicBezTo>
                  <a:lnTo>
                    <a:pt x="3160" y="830"/>
                  </a:lnTo>
                  <a:lnTo>
                    <a:pt x="1027" y="47"/>
                  </a:lnTo>
                  <a:cubicBezTo>
                    <a:pt x="940" y="15"/>
                    <a:pt x="851" y="0"/>
                    <a:pt x="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415;p94"/>
            <p:cNvSpPr/>
            <p:nvPr/>
          </p:nvSpPr>
          <p:spPr>
            <a:xfrm>
              <a:off x="3170525" y="3725975"/>
              <a:ext cx="123250" cy="150200"/>
            </a:xfrm>
            <a:custGeom>
              <a:avLst/>
              <a:gdLst/>
              <a:ahLst/>
              <a:cxnLst/>
              <a:rect l="l" t="t" r="r" b="b"/>
              <a:pathLst>
                <a:path w="4930" h="6008" extrusionOk="0">
                  <a:moveTo>
                    <a:pt x="4166" y="1"/>
                  </a:moveTo>
                  <a:cubicBezTo>
                    <a:pt x="4080" y="1"/>
                    <a:pt x="3991" y="16"/>
                    <a:pt x="3903" y="47"/>
                  </a:cubicBezTo>
                  <a:lnTo>
                    <a:pt x="1638" y="878"/>
                  </a:lnTo>
                  <a:cubicBezTo>
                    <a:pt x="1503" y="928"/>
                    <a:pt x="1357" y="955"/>
                    <a:pt x="1214" y="955"/>
                  </a:cubicBezTo>
                  <a:lnTo>
                    <a:pt x="0" y="3350"/>
                  </a:lnTo>
                  <a:lnTo>
                    <a:pt x="1214" y="6008"/>
                  </a:lnTo>
                  <a:cubicBezTo>
                    <a:pt x="1434" y="6008"/>
                    <a:pt x="1655" y="5969"/>
                    <a:pt x="1865" y="5891"/>
                  </a:cubicBezTo>
                  <a:lnTo>
                    <a:pt x="4429" y="4950"/>
                  </a:lnTo>
                  <a:cubicBezTo>
                    <a:pt x="4729" y="4841"/>
                    <a:pt x="4929" y="4553"/>
                    <a:pt x="4929" y="4234"/>
                  </a:cubicBezTo>
                  <a:lnTo>
                    <a:pt x="4929" y="764"/>
                  </a:lnTo>
                  <a:cubicBezTo>
                    <a:pt x="4929" y="327"/>
                    <a:pt x="4572" y="1"/>
                    <a:pt x="4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416;p94"/>
            <p:cNvSpPr/>
            <p:nvPr/>
          </p:nvSpPr>
          <p:spPr>
            <a:xfrm>
              <a:off x="3121875" y="3700575"/>
              <a:ext cx="44800" cy="116375"/>
            </a:xfrm>
            <a:custGeom>
              <a:avLst/>
              <a:gdLst/>
              <a:ahLst/>
              <a:cxnLst/>
              <a:rect l="l" t="t" r="r" b="b"/>
              <a:pathLst>
                <a:path w="1792" h="4655" extrusionOk="0">
                  <a:moveTo>
                    <a:pt x="765" y="0"/>
                  </a:moveTo>
                  <a:cubicBezTo>
                    <a:pt x="360" y="0"/>
                    <a:pt x="1" y="328"/>
                    <a:pt x="1" y="766"/>
                  </a:cubicBezTo>
                  <a:lnTo>
                    <a:pt x="1" y="4233"/>
                  </a:lnTo>
                  <a:cubicBezTo>
                    <a:pt x="1" y="4385"/>
                    <a:pt x="46" y="4530"/>
                    <a:pt x="127" y="4654"/>
                  </a:cubicBezTo>
                  <a:cubicBezTo>
                    <a:pt x="72" y="4376"/>
                    <a:pt x="41" y="4090"/>
                    <a:pt x="41" y="3797"/>
                  </a:cubicBezTo>
                  <a:cubicBezTo>
                    <a:pt x="41" y="2375"/>
                    <a:pt x="729" y="1113"/>
                    <a:pt x="1791" y="328"/>
                  </a:cubicBezTo>
                  <a:lnTo>
                    <a:pt x="1027" y="47"/>
                  </a:lnTo>
                  <a:cubicBezTo>
                    <a:pt x="940" y="15"/>
                    <a:pt x="851" y="0"/>
                    <a:pt x="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417;p94"/>
            <p:cNvSpPr/>
            <p:nvPr/>
          </p:nvSpPr>
          <p:spPr>
            <a:xfrm>
              <a:off x="3107950" y="3725975"/>
              <a:ext cx="92950" cy="150200"/>
            </a:xfrm>
            <a:custGeom>
              <a:avLst/>
              <a:gdLst/>
              <a:ahLst/>
              <a:cxnLst/>
              <a:rect l="l" t="t" r="r" b="b"/>
              <a:pathLst>
                <a:path w="3718" h="6008" extrusionOk="0">
                  <a:moveTo>
                    <a:pt x="764" y="1"/>
                  </a:moveTo>
                  <a:cubicBezTo>
                    <a:pt x="359" y="1"/>
                    <a:pt x="0" y="327"/>
                    <a:pt x="0" y="764"/>
                  </a:cubicBezTo>
                  <a:lnTo>
                    <a:pt x="0" y="4234"/>
                  </a:lnTo>
                  <a:cubicBezTo>
                    <a:pt x="0" y="4553"/>
                    <a:pt x="200" y="4841"/>
                    <a:pt x="500" y="4950"/>
                  </a:cubicBezTo>
                  <a:lnTo>
                    <a:pt x="3065" y="5891"/>
                  </a:lnTo>
                  <a:cubicBezTo>
                    <a:pt x="3275" y="5969"/>
                    <a:pt x="3496" y="6008"/>
                    <a:pt x="3717" y="6008"/>
                  </a:cubicBezTo>
                  <a:lnTo>
                    <a:pt x="3717" y="955"/>
                  </a:lnTo>
                  <a:cubicBezTo>
                    <a:pt x="3572" y="955"/>
                    <a:pt x="3429" y="928"/>
                    <a:pt x="3291" y="878"/>
                  </a:cubicBezTo>
                  <a:lnTo>
                    <a:pt x="1027" y="47"/>
                  </a:lnTo>
                  <a:cubicBezTo>
                    <a:pt x="939" y="16"/>
                    <a:pt x="850" y="1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418;p94"/>
            <p:cNvSpPr/>
            <p:nvPr/>
          </p:nvSpPr>
          <p:spPr>
            <a:xfrm>
              <a:off x="3252900" y="3750950"/>
              <a:ext cx="123250" cy="89750"/>
            </a:xfrm>
            <a:custGeom>
              <a:avLst/>
              <a:gdLst/>
              <a:ahLst/>
              <a:cxnLst/>
              <a:rect l="l" t="t" r="r" b="b"/>
              <a:pathLst>
                <a:path w="4930" h="3590" extrusionOk="0">
                  <a:moveTo>
                    <a:pt x="2684" y="1"/>
                  </a:moveTo>
                  <a:cubicBezTo>
                    <a:pt x="1203" y="1"/>
                    <a:pt x="1" y="1203"/>
                    <a:pt x="1" y="2685"/>
                  </a:cubicBezTo>
                  <a:cubicBezTo>
                    <a:pt x="1" y="3185"/>
                    <a:pt x="405" y="3589"/>
                    <a:pt x="905" y="3589"/>
                  </a:cubicBezTo>
                  <a:lnTo>
                    <a:pt x="3908" y="3589"/>
                  </a:lnTo>
                  <a:cubicBezTo>
                    <a:pt x="4473" y="3589"/>
                    <a:pt x="4930" y="3130"/>
                    <a:pt x="4930" y="2565"/>
                  </a:cubicBezTo>
                  <a:cubicBezTo>
                    <a:pt x="4930" y="1149"/>
                    <a:pt x="4101" y="1"/>
                    <a:pt x="2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419;p94"/>
            <p:cNvSpPr/>
            <p:nvPr/>
          </p:nvSpPr>
          <p:spPr>
            <a:xfrm>
              <a:off x="3308575" y="3772725"/>
              <a:ext cx="31500" cy="16475"/>
            </a:xfrm>
            <a:custGeom>
              <a:avLst/>
              <a:gdLst/>
              <a:ahLst/>
              <a:cxnLst/>
              <a:rect l="l" t="t" r="r" b="b"/>
              <a:pathLst>
                <a:path w="1260" h="659" extrusionOk="0">
                  <a:moveTo>
                    <a:pt x="261" y="1"/>
                  </a:moveTo>
                  <a:cubicBezTo>
                    <a:pt x="217" y="1"/>
                    <a:pt x="173" y="13"/>
                    <a:pt x="133" y="40"/>
                  </a:cubicBezTo>
                  <a:cubicBezTo>
                    <a:pt x="29" y="109"/>
                    <a:pt x="0" y="251"/>
                    <a:pt x="69" y="359"/>
                  </a:cubicBezTo>
                  <a:cubicBezTo>
                    <a:pt x="193" y="547"/>
                    <a:pt x="402" y="659"/>
                    <a:pt x="629" y="659"/>
                  </a:cubicBezTo>
                  <a:cubicBezTo>
                    <a:pt x="855" y="659"/>
                    <a:pt x="1064" y="547"/>
                    <a:pt x="1188" y="359"/>
                  </a:cubicBezTo>
                  <a:cubicBezTo>
                    <a:pt x="1260" y="251"/>
                    <a:pt x="1229" y="109"/>
                    <a:pt x="1124" y="40"/>
                  </a:cubicBezTo>
                  <a:cubicBezTo>
                    <a:pt x="1085" y="13"/>
                    <a:pt x="1040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7" y="163"/>
                    <a:pt x="700" y="199"/>
                    <a:pt x="629" y="199"/>
                  </a:cubicBezTo>
                  <a:cubicBezTo>
                    <a:pt x="557" y="199"/>
                    <a:pt x="493" y="163"/>
                    <a:pt x="453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20;p94"/>
            <p:cNvSpPr/>
            <p:nvPr/>
          </p:nvSpPr>
          <p:spPr>
            <a:xfrm>
              <a:off x="3327625" y="3799750"/>
              <a:ext cx="31450" cy="16475"/>
            </a:xfrm>
            <a:custGeom>
              <a:avLst/>
              <a:gdLst/>
              <a:ahLst/>
              <a:cxnLst/>
              <a:rect l="l" t="t" r="r" b="b"/>
              <a:pathLst>
                <a:path w="1258" h="659" extrusionOk="0">
                  <a:moveTo>
                    <a:pt x="261" y="1"/>
                  </a:moveTo>
                  <a:cubicBezTo>
                    <a:pt x="217" y="1"/>
                    <a:pt x="173" y="13"/>
                    <a:pt x="133" y="40"/>
                  </a:cubicBezTo>
                  <a:cubicBezTo>
                    <a:pt x="29" y="109"/>
                    <a:pt x="0" y="252"/>
                    <a:pt x="69" y="359"/>
                  </a:cubicBezTo>
                  <a:cubicBezTo>
                    <a:pt x="193" y="547"/>
                    <a:pt x="402" y="659"/>
                    <a:pt x="629" y="659"/>
                  </a:cubicBezTo>
                  <a:cubicBezTo>
                    <a:pt x="855" y="659"/>
                    <a:pt x="1064" y="547"/>
                    <a:pt x="1188" y="359"/>
                  </a:cubicBezTo>
                  <a:cubicBezTo>
                    <a:pt x="1257" y="252"/>
                    <a:pt x="1229" y="109"/>
                    <a:pt x="1124" y="40"/>
                  </a:cubicBezTo>
                  <a:cubicBezTo>
                    <a:pt x="1085" y="13"/>
                    <a:pt x="1040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4" y="163"/>
                    <a:pt x="700" y="199"/>
                    <a:pt x="629" y="199"/>
                  </a:cubicBezTo>
                  <a:cubicBezTo>
                    <a:pt x="557" y="199"/>
                    <a:pt x="493" y="163"/>
                    <a:pt x="452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21;p94"/>
            <p:cNvSpPr/>
            <p:nvPr/>
          </p:nvSpPr>
          <p:spPr>
            <a:xfrm>
              <a:off x="3274450" y="3799750"/>
              <a:ext cx="31525" cy="16475"/>
            </a:xfrm>
            <a:custGeom>
              <a:avLst/>
              <a:gdLst/>
              <a:ahLst/>
              <a:cxnLst/>
              <a:rect l="l" t="t" r="r" b="b"/>
              <a:pathLst>
                <a:path w="1261" h="659" extrusionOk="0">
                  <a:moveTo>
                    <a:pt x="262" y="1"/>
                  </a:moveTo>
                  <a:cubicBezTo>
                    <a:pt x="219" y="1"/>
                    <a:pt x="175" y="13"/>
                    <a:pt x="136" y="40"/>
                  </a:cubicBezTo>
                  <a:cubicBezTo>
                    <a:pt x="29" y="109"/>
                    <a:pt x="1" y="252"/>
                    <a:pt x="70" y="359"/>
                  </a:cubicBezTo>
                  <a:cubicBezTo>
                    <a:pt x="194" y="547"/>
                    <a:pt x="403" y="659"/>
                    <a:pt x="629" y="659"/>
                  </a:cubicBezTo>
                  <a:cubicBezTo>
                    <a:pt x="855" y="659"/>
                    <a:pt x="1065" y="547"/>
                    <a:pt x="1189" y="359"/>
                  </a:cubicBezTo>
                  <a:cubicBezTo>
                    <a:pt x="1260" y="252"/>
                    <a:pt x="1229" y="109"/>
                    <a:pt x="1125" y="40"/>
                  </a:cubicBezTo>
                  <a:cubicBezTo>
                    <a:pt x="1085" y="13"/>
                    <a:pt x="1041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7" y="163"/>
                    <a:pt x="701" y="199"/>
                    <a:pt x="629" y="199"/>
                  </a:cubicBezTo>
                  <a:cubicBezTo>
                    <a:pt x="558" y="199"/>
                    <a:pt x="494" y="163"/>
                    <a:pt x="453" y="104"/>
                  </a:cubicBezTo>
                  <a:cubicBezTo>
                    <a:pt x="409" y="38"/>
                    <a:pt x="336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22;p94"/>
            <p:cNvSpPr/>
            <p:nvPr/>
          </p:nvSpPr>
          <p:spPr>
            <a:xfrm>
              <a:off x="3107950" y="3725975"/>
              <a:ext cx="36325" cy="131975"/>
            </a:xfrm>
            <a:custGeom>
              <a:avLst/>
              <a:gdLst/>
              <a:ahLst/>
              <a:cxnLst/>
              <a:rect l="l" t="t" r="r" b="b"/>
              <a:pathLst>
                <a:path w="1453" h="5279" extrusionOk="0">
                  <a:moveTo>
                    <a:pt x="764" y="1"/>
                  </a:moveTo>
                  <a:cubicBezTo>
                    <a:pt x="359" y="1"/>
                    <a:pt x="0" y="327"/>
                    <a:pt x="0" y="764"/>
                  </a:cubicBezTo>
                  <a:lnTo>
                    <a:pt x="0" y="4234"/>
                  </a:lnTo>
                  <a:cubicBezTo>
                    <a:pt x="0" y="4553"/>
                    <a:pt x="200" y="4841"/>
                    <a:pt x="500" y="4950"/>
                  </a:cubicBezTo>
                  <a:lnTo>
                    <a:pt x="1396" y="5279"/>
                  </a:lnTo>
                  <a:cubicBezTo>
                    <a:pt x="893" y="4574"/>
                    <a:pt x="598" y="3712"/>
                    <a:pt x="598" y="2781"/>
                  </a:cubicBezTo>
                  <a:cubicBezTo>
                    <a:pt x="598" y="1814"/>
                    <a:pt x="917" y="924"/>
                    <a:pt x="1453" y="205"/>
                  </a:cubicBezTo>
                  <a:lnTo>
                    <a:pt x="1027" y="47"/>
                  </a:lnTo>
                  <a:cubicBezTo>
                    <a:pt x="939" y="16"/>
                    <a:pt x="850" y="1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23;p94"/>
            <p:cNvSpPr/>
            <p:nvPr/>
          </p:nvSpPr>
          <p:spPr>
            <a:xfrm>
              <a:off x="3025550" y="3750950"/>
              <a:ext cx="123250" cy="89750"/>
            </a:xfrm>
            <a:custGeom>
              <a:avLst/>
              <a:gdLst/>
              <a:ahLst/>
              <a:cxnLst/>
              <a:rect l="l" t="t" r="r" b="b"/>
              <a:pathLst>
                <a:path w="4930" h="3590" extrusionOk="0">
                  <a:moveTo>
                    <a:pt x="2246" y="1"/>
                  </a:moveTo>
                  <a:cubicBezTo>
                    <a:pt x="832" y="1"/>
                    <a:pt x="1" y="1149"/>
                    <a:pt x="1" y="2565"/>
                  </a:cubicBezTo>
                  <a:cubicBezTo>
                    <a:pt x="1" y="3130"/>
                    <a:pt x="458" y="3589"/>
                    <a:pt x="1025" y="3589"/>
                  </a:cubicBezTo>
                  <a:lnTo>
                    <a:pt x="4025" y="3589"/>
                  </a:lnTo>
                  <a:cubicBezTo>
                    <a:pt x="4525" y="3589"/>
                    <a:pt x="4930" y="3185"/>
                    <a:pt x="4930" y="2685"/>
                  </a:cubicBezTo>
                  <a:cubicBezTo>
                    <a:pt x="4930" y="1203"/>
                    <a:pt x="3730" y="1"/>
                    <a:pt x="2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424;p94"/>
            <p:cNvSpPr/>
            <p:nvPr/>
          </p:nvSpPr>
          <p:spPr>
            <a:xfrm>
              <a:off x="3061700" y="3772725"/>
              <a:ext cx="31450" cy="16475"/>
            </a:xfrm>
            <a:custGeom>
              <a:avLst/>
              <a:gdLst/>
              <a:ahLst/>
              <a:cxnLst/>
              <a:rect l="l" t="t" r="r" b="b"/>
              <a:pathLst>
                <a:path w="1258" h="659" extrusionOk="0">
                  <a:moveTo>
                    <a:pt x="261" y="1"/>
                  </a:moveTo>
                  <a:cubicBezTo>
                    <a:pt x="217" y="1"/>
                    <a:pt x="173" y="13"/>
                    <a:pt x="134" y="40"/>
                  </a:cubicBezTo>
                  <a:cubicBezTo>
                    <a:pt x="29" y="109"/>
                    <a:pt x="0" y="251"/>
                    <a:pt x="69" y="359"/>
                  </a:cubicBezTo>
                  <a:cubicBezTo>
                    <a:pt x="193" y="547"/>
                    <a:pt x="403" y="659"/>
                    <a:pt x="629" y="659"/>
                  </a:cubicBezTo>
                  <a:cubicBezTo>
                    <a:pt x="855" y="659"/>
                    <a:pt x="1065" y="547"/>
                    <a:pt x="1188" y="359"/>
                  </a:cubicBezTo>
                  <a:cubicBezTo>
                    <a:pt x="1257" y="251"/>
                    <a:pt x="1229" y="109"/>
                    <a:pt x="1124" y="40"/>
                  </a:cubicBezTo>
                  <a:cubicBezTo>
                    <a:pt x="1085" y="13"/>
                    <a:pt x="1040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5" y="163"/>
                    <a:pt x="700" y="199"/>
                    <a:pt x="629" y="199"/>
                  </a:cubicBezTo>
                  <a:cubicBezTo>
                    <a:pt x="557" y="199"/>
                    <a:pt x="493" y="163"/>
                    <a:pt x="453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425;p94"/>
            <p:cNvSpPr/>
            <p:nvPr/>
          </p:nvSpPr>
          <p:spPr>
            <a:xfrm>
              <a:off x="3042650" y="3799750"/>
              <a:ext cx="31500" cy="16475"/>
            </a:xfrm>
            <a:custGeom>
              <a:avLst/>
              <a:gdLst/>
              <a:ahLst/>
              <a:cxnLst/>
              <a:rect l="l" t="t" r="r" b="b"/>
              <a:pathLst>
                <a:path w="1260" h="659" extrusionOk="0">
                  <a:moveTo>
                    <a:pt x="261" y="1"/>
                  </a:moveTo>
                  <a:cubicBezTo>
                    <a:pt x="218" y="1"/>
                    <a:pt x="174" y="13"/>
                    <a:pt x="136" y="40"/>
                  </a:cubicBezTo>
                  <a:cubicBezTo>
                    <a:pt x="29" y="109"/>
                    <a:pt x="0" y="252"/>
                    <a:pt x="69" y="359"/>
                  </a:cubicBezTo>
                  <a:cubicBezTo>
                    <a:pt x="195" y="547"/>
                    <a:pt x="403" y="659"/>
                    <a:pt x="629" y="659"/>
                  </a:cubicBezTo>
                  <a:cubicBezTo>
                    <a:pt x="855" y="659"/>
                    <a:pt x="1065" y="547"/>
                    <a:pt x="1188" y="359"/>
                  </a:cubicBezTo>
                  <a:cubicBezTo>
                    <a:pt x="1260" y="252"/>
                    <a:pt x="1229" y="109"/>
                    <a:pt x="1124" y="40"/>
                  </a:cubicBezTo>
                  <a:cubicBezTo>
                    <a:pt x="1085" y="13"/>
                    <a:pt x="1041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7" y="163"/>
                    <a:pt x="700" y="199"/>
                    <a:pt x="629" y="199"/>
                  </a:cubicBezTo>
                  <a:cubicBezTo>
                    <a:pt x="557" y="199"/>
                    <a:pt x="493" y="163"/>
                    <a:pt x="453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26;p94"/>
            <p:cNvSpPr/>
            <p:nvPr/>
          </p:nvSpPr>
          <p:spPr>
            <a:xfrm>
              <a:off x="3095800" y="3799750"/>
              <a:ext cx="31450" cy="16475"/>
            </a:xfrm>
            <a:custGeom>
              <a:avLst/>
              <a:gdLst/>
              <a:ahLst/>
              <a:cxnLst/>
              <a:rect l="l" t="t" r="r" b="b"/>
              <a:pathLst>
                <a:path w="1258" h="659" extrusionOk="0">
                  <a:moveTo>
                    <a:pt x="261" y="1"/>
                  </a:moveTo>
                  <a:cubicBezTo>
                    <a:pt x="218" y="1"/>
                    <a:pt x="173" y="13"/>
                    <a:pt x="134" y="40"/>
                  </a:cubicBezTo>
                  <a:cubicBezTo>
                    <a:pt x="29" y="109"/>
                    <a:pt x="1" y="252"/>
                    <a:pt x="70" y="359"/>
                  </a:cubicBezTo>
                  <a:cubicBezTo>
                    <a:pt x="194" y="547"/>
                    <a:pt x="403" y="659"/>
                    <a:pt x="629" y="659"/>
                  </a:cubicBezTo>
                  <a:cubicBezTo>
                    <a:pt x="855" y="659"/>
                    <a:pt x="1065" y="547"/>
                    <a:pt x="1189" y="359"/>
                  </a:cubicBezTo>
                  <a:cubicBezTo>
                    <a:pt x="1258" y="252"/>
                    <a:pt x="1229" y="109"/>
                    <a:pt x="1125" y="40"/>
                  </a:cubicBezTo>
                  <a:cubicBezTo>
                    <a:pt x="1085" y="13"/>
                    <a:pt x="1041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5" y="163"/>
                    <a:pt x="701" y="199"/>
                    <a:pt x="629" y="199"/>
                  </a:cubicBezTo>
                  <a:cubicBezTo>
                    <a:pt x="558" y="199"/>
                    <a:pt x="494" y="163"/>
                    <a:pt x="453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27;p94"/>
            <p:cNvSpPr/>
            <p:nvPr/>
          </p:nvSpPr>
          <p:spPr>
            <a:xfrm>
              <a:off x="3174275" y="3646425"/>
              <a:ext cx="53175" cy="26225"/>
            </a:xfrm>
            <a:custGeom>
              <a:avLst/>
              <a:gdLst/>
              <a:ahLst/>
              <a:cxnLst/>
              <a:rect l="l" t="t" r="r" b="b"/>
              <a:pathLst>
                <a:path w="2127" h="1049" extrusionOk="0">
                  <a:moveTo>
                    <a:pt x="0" y="1"/>
                  </a:moveTo>
                  <a:cubicBezTo>
                    <a:pt x="10" y="582"/>
                    <a:pt x="481" y="1048"/>
                    <a:pt x="1064" y="1048"/>
                  </a:cubicBezTo>
                  <a:cubicBezTo>
                    <a:pt x="1645" y="1048"/>
                    <a:pt x="2119" y="582"/>
                    <a:pt x="2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28;p94"/>
            <p:cNvSpPr/>
            <p:nvPr/>
          </p:nvSpPr>
          <p:spPr>
            <a:xfrm>
              <a:off x="3174275" y="3619400"/>
              <a:ext cx="53175" cy="31100"/>
            </a:xfrm>
            <a:custGeom>
              <a:avLst/>
              <a:gdLst/>
              <a:ahLst/>
              <a:cxnLst/>
              <a:rect l="l" t="t" r="r" b="b"/>
              <a:pathLst>
                <a:path w="2127" h="1244" extrusionOk="0">
                  <a:moveTo>
                    <a:pt x="1064" y="0"/>
                  </a:moveTo>
                  <a:cubicBezTo>
                    <a:pt x="476" y="0"/>
                    <a:pt x="0" y="477"/>
                    <a:pt x="0" y="1065"/>
                  </a:cubicBezTo>
                  <a:cubicBezTo>
                    <a:pt x="0" y="1070"/>
                    <a:pt x="0" y="1077"/>
                    <a:pt x="0" y="1082"/>
                  </a:cubicBezTo>
                  <a:cubicBezTo>
                    <a:pt x="314" y="1184"/>
                    <a:pt x="676" y="1243"/>
                    <a:pt x="1064" y="1243"/>
                  </a:cubicBezTo>
                  <a:cubicBezTo>
                    <a:pt x="1450" y="1243"/>
                    <a:pt x="1815" y="1184"/>
                    <a:pt x="2126" y="1082"/>
                  </a:cubicBezTo>
                  <a:cubicBezTo>
                    <a:pt x="2126" y="1077"/>
                    <a:pt x="2126" y="1070"/>
                    <a:pt x="2126" y="1065"/>
                  </a:cubicBezTo>
                  <a:cubicBezTo>
                    <a:pt x="2126" y="477"/>
                    <a:pt x="1650" y="0"/>
                    <a:pt x="10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29;p94"/>
            <p:cNvSpPr/>
            <p:nvPr/>
          </p:nvSpPr>
          <p:spPr>
            <a:xfrm>
              <a:off x="3077650" y="3566650"/>
              <a:ext cx="41525" cy="106000"/>
            </a:xfrm>
            <a:custGeom>
              <a:avLst/>
              <a:gdLst/>
              <a:ahLst/>
              <a:cxnLst/>
              <a:rect l="l" t="t" r="r" b="b"/>
              <a:pathLst>
                <a:path w="1661" h="4240" extrusionOk="0">
                  <a:moveTo>
                    <a:pt x="1491" y="1"/>
                  </a:moveTo>
                  <a:lnTo>
                    <a:pt x="1491" y="1"/>
                  </a:lnTo>
                  <a:cubicBezTo>
                    <a:pt x="622" y="301"/>
                    <a:pt x="0" y="1125"/>
                    <a:pt x="0" y="2094"/>
                  </a:cubicBezTo>
                  <a:cubicBezTo>
                    <a:pt x="0" y="3125"/>
                    <a:pt x="705" y="3992"/>
                    <a:pt x="1660" y="4239"/>
                  </a:cubicBezTo>
                  <a:cubicBezTo>
                    <a:pt x="1255" y="3577"/>
                    <a:pt x="1022" y="2801"/>
                    <a:pt x="1022" y="1968"/>
                  </a:cubicBezTo>
                  <a:cubicBezTo>
                    <a:pt x="1022" y="1260"/>
                    <a:pt x="1191" y="591"/>
                    <a:pt x="1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7236;p94"/>
          <p:cNvGrpSpPr/>
          <p:nvPr/>
        </p:nvGrpSpPr>
        <p:grpSpPr>
          <a:xfrm>
            <a:off x="6820120" y="3456928"/>
            <a:ext cx="1353904" cy="1041681"/>
            <a:chOff x="5069600" y="2469800"/>
            <a:chExt cx="383400" cy="380075"/>
          </a:xfrm>
        </p:grpSpPr>
        <p:sp>
          <p:nvSpPr>
            <p:cNvPr id="120" name="Google Shape;7237;p94"/>
            <p:cNvSpPr/>
            <p:nvPr/>
          </p:nvSpPr>
          <p:spPr>
            <a:xfrm>
              <a:off x="5130500" y="2526600"/>
              <a:ext cx="89075" cy="172800"/>
            </a:xfrm>
            <a:custGeom>
              <a:avLst/>
              <a:gdLst/>
              <a:ahLst/>
              <a:cxnLst/>
              <a:rect l="l" t="t" r="r" b="b"/>
              <a:pathLst>
                <a:path w="3563" h="6912" extrusionOk="0">
                  <a:moveTo>
                    <a:pt x="0" y="1"/>
                  </a:moveTo>
                  <a:lnTo>
                    <a:pt x="0" y="6911"/>
                  </a:lnTo>
                  <a:lnTo>
                    <a:pt x="3562" y="6911"/>
                  </a:lnTo>
                  <a:lnTo>
                    <a:pt x="35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238;p94"/>
            <p:cNvSpPr/>
            <p:nvPr/>
          </p:nvSpPr>
          <p:spPr>
            <a:xfrm>
              <a:off x="5084225" y="2584400"/>
              <a:ext cx="56300" cy="95475"/>
            </a:xfrm>
            <a:custGeom>
              <a:avLst/>
              <a:gdLst/>
              <a:ahLst/>
              <a:cxnLst/>
              <a:rect l="l" t="t" r="r" b="b"/>
              <a:pathLst>
                <a:path w="2252" h="3819" extrusionOk="0">
                  <a:moveTo>
                    <a:pt x="1" y="1"/>
                  </a:moveTo>
                  <a:lnTo>
                    <a:pt x="1" y="2780"/>
                  </a:lnTo>
                  <a:cubicBezTo>
                    <a:pt x="1" y="3351"/>
                    <a:pt x="465" y="3818"/>
                    <a:pt x="1037" y="3818"/>
                  </a:cubicBezTo>
                  <a:lnTo>
                    <a:pt x="2251" y="3818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239;p94"/>
            <p:cNvSpPr/>
            <p:nvPr/>
          </p:nvSpPr>
          <p:spPr>
            <a:xfrm>
              <a:off x="5130500" y="2526600"/>
              <a:ext cx="89075" cy="172800"/>
            </a:xfrm>
            <a:custGeom>
              <a:avLst/>
              <a:gdLst/>
              <a:ahLst/>
              <a:cxnLst/>
              <a:rect l="l" t="t" r="r" b="b"/>
              <a:pathLst>
                <a:path w="3563" h="6912" extrusionOk="0">
                  <a:moveTo>
                    <a:pt x="0" y="1"/>
                  </a:moveTo>
                  <a:lnTo>
                    <a:pt x="0" y="6911"/>
                  </a:lnTo>
                  <a:lnTo>
                    <a:pt x="3562" y="6911"/>
                  </a:lnTo>
                  <a:lnTo>
                    <a:pt x="3562" y="5130"/>
                  </a:lnTo>
                  <a:cubicBezTo>
                    <a:pt x="1872" y="4454"/>
                    <a:pt x="676" y="2803"/>
                    <a:pt x="676" y="872"/>
                  </a:cubicBezTo>
                  <a:cubicBezTo>
                    <a:pt x="676" y="575"/>
                    <a:pt x="705" y="284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240;p94"/>
            <p:cNvSpPr/>
            <p:nvPr/>
          </p:nvSpPr>
          <p:spPr>
            <a:xfrm>
              <a:off x="5102150" y="2584400"/>
              <a:ext cx="320650" cy="217425"/>
            </a:xfrm>
            <a:custGeom>
              <a:avLst/>
              <a:gdLst/>
              <a:ahLst/>
              <a:cxnLst/>
              <a:rect l="l" t="t" r="r" b="b"/>
              <a:pathLst>
                <a:path w="12826" h="8697" extrusionOk="0">
                  <a:moveTo>
                    <a:pt x="6413" y="1"/>
                  </a:moveTo>
                  <a:cubicBezTo>
                    <a:pt x="2870" y="1"/>
                    <a:pt x="1" y="2870"/>
                    <a:pt x="1" y="6414"/>
                  </a:cubicBezTo>
                  <a:cubicBezTo>
                    <a:pt x="1" y="6852"/>
                    <a:pt x="43" y="7283"/>
                    <a:pt x="129" y="7697"/>
                  </a:cubicBezTo>
                  <a:cubicBezTo>
                    <a:pt x="764" y="7502"/>
                    <a:pt x="1576" y="7329"/>
                    <a:pt x="2458" y="7329"/>
                  </a:cubicBezTo>
                  <a:cubicBezTo>
                    <a:pt x="3615" y="7329"/>
                    <a:pt x="4892" y="7627"/>
                    <a:pt x="6049" y="8566"/>
                  </a:cubicBezTo>
                  <a:cubicBezTo>
                    <a:pt x="6155" y="8653"/>
                    <a:pt x="6283" y="8696"/>
                    <a:pt x="6412" y="8696"/>
                  </a:cubicBezTo>
                  <a:cubicBezTo>
                    <a:pt x="6541" y="8696"/>
                    <a:pt x="6670" y="8653"/>
                    <a:pt x="6777" y="8566"/>
                  </a:cubicBezTo>
                  <a:cubicBezTo>
                    <a:pt x="7933" y="7627"/>
                    <a:pt x="9211" y="7329"/>
                    <a:pt x="10367" y="7329"/>
                  </a:cubicBezTo>
                  <a:cubicBezTo>
                    <a:pt x="11249" y="7329"/>
                    <a:pt x="12061" y="7502"/>
                    <a:pt x="12695" y="7697"/>
                  </a:cubicBezTo>
                  <a:cubicBezTo>
                    <a:pt x="12781" y="7283"/>
                    <a:pt x="12826" y="6852"/>
                    <a:pt x="12826" y="6414"/>
                  </a:cubicBezTo>
                  <a:cubicBezTo>
                    <a:pt x="12826" y="2870"/>
                    <a:pt x="9954" y="1"/>
                    <a:pt x="6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241;p94"/>
            <p:cNvSpPr/>
            <p:nvPr/>
          </p:nvSpPr>
          <p:spPr>
            <a:xfrm>
              <a:off x="5140500" y="2622750"/>
              <a:ext cx="243975" cy="179075"/>
            </a:xfrm>
            <a:custGeom>
              <a:avLst/>
              <a:gdLst/>
              <a:ahLst/>
              <a:cxnLst/>
              <a:rect l="l" t="t" r="r" b="b"/>
              <a:pathLst>
                <a:path w="9759" h="7163" extrusionOk="0">
                  <a:moveTo>
                    <a:pt x="4879" y="0"/>
                  </a:moveTo>
                  <a:cubicBezTo>
                    <a:pt x="2188" y="0"/>
                    <a:pt x="0" y="2189"/>
                    <a:pt x="0" y="4880"/>
                  </a:cubicBezTo>
                  <a:cubicBezTo>
                    <a:pt x="0" y="5208"/>
                    <a:pt x="31" y="5532"/>
                    <a:pt x="95" y="5844"/>
                  </a:cubicBezTo>
                  <a:cubicBezTo>
                    <a:pt x="362" y="5813"/>
                    <a:pt x="639" y="5795"/>
                    <a:pt x="923" y="5795"/>
                  </a:cubicBezTo>
                  <a:cubicBezTo>
                    <a:pt x="2081" y="5795"/>
                    <a:pt x="3358" y="6094"/>
                    <a:pt x="4515" y="7032"/>
                  </a:cubicBezTo>
                  <a:cubicBezTo>
                    <a:pt x="4621" y="7119"/>
                    <a:pt x="4749" y="7162"/>
                    <a:pt x="4878" y="7162"/>
                  </a:cubicBezTo>
                  <a:cubicBezTo>
                    <a:pt x="5007" y="7162"/>
                    <a:pt x="5136" y="7119"/>
                    <a:pt x="5243" y="7032"/>
                  </a:cubicBezTo>
                  <a:cubicBezTo>
                    <a:pt x="6398" y="6094"/>
                    <a:pt x="7677" y="5795"/>
                    <a:pt x="8834" y="5795"/>
                  </a:cubicBezTo>
                  <a:cubicBezTo>
                    <a:pt x="9118" y="5795"/>
                    <a:pt x="9395" y="5813"/>
                    <a:pt x="9661" y="5844"/>
                  </a:cubicBezTo>
                  <a:cubicBezTo>
                    <a:pt x="9725" y="5532"/>
                    <a:pt x="9758" y="5208"/>
                    <a:pt x="9758" y="4880"/>
                  </a:cubicBezTo>
                  <a:cubicBezTo>
                    <a:pt x="9758" y="2189"/>
                    <a:pt x="7568" y="0"/>
                    <a:pt x="4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242;p94"/>
            <p:cNvSpPr/>
            <p:nvPr/>
          </p:nvSpPr>
          <p:spPr>
            <a:xfrm>
              <a:off x="5178775" y="2661025"/>
              <a:ext cx="167350" cy="140800"/>
            </a:xfrm>
            <a:custGeom>
              <a:avLst/>
              <a:gdLst/>
              <a:ahLst/>
              <a:cxnLst/>
              <a:rect l="l" t="t" r="r" b="b"/>
              <a:pathLst>
                <a:path w="6694" h="5632" extrusionOk="0">
                  <a:moveTo>
                    <a:pt x="3348" y="1"/>
                  </a:moveTo>
                  <a:cubicBezTo>
                    <a:pt x="1503" y="1"/>
                    <a:pt x="0" y="1503"/>
                    <a:pt x="0" y="3349"/>
                  </a:cubicBezTo>
                  <a:cubicBezTo>
                    <a:pt x="0" y="3682"/>
                    <a:pt x="50" y="4003"/>
                    <a:pt x="141" y="4308"/>
                  </a:cubicBezTo>
                  <a:cubicBezTo>
                    <a:pt x="1086" y="4420"/>
                    <a:pt x="2072" y="4761"/>
                    <a:pt x="2984" y="5501"/>
                  </a:cubicBezTo>
                  <a:cubicBezTo>
                    <a:pt x="3090" y="5588"/>
                    <a:pt x="3218" y="5631"/>
                    <a:pt x="3347" y="5631"/>
                  </a:cubicBezTo>
                  <a:cubicBezTo>
                    <a:pt x="3476" y="5631"/>
                    <a:pt x="3605" y="5588"/>
                    <a:pt x="3712" y="5501"/>
                  </a:cubicBezTo>
                  <a:cubicBezTo>
                    <a:pt x="4622" y="4761"/>
                    <a:pt x="5608" y="4420"/>
                    <a:pt x="6553" y="4308"/>
                  </a:cubicBezTo>
                  <a:cubicBezTo>
                    <a:pt x="6644" y="4003"/>
                    <a:pt x="6694" y="3682"/>
                    <a:pt x="6694" y="3349"/>
                  </a:cubicBezTo>
                  <a:cubicBezTo>
                    <a:pt x="6694" y="1503"/>
                    <a:pt x="5191" y="1"/>
                    <a:pt x="3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243;p94"/>
            <p:cNvSpPr/>
            <p:nvPr/>
          </p:nvSpPr>
          <p:spPr>
            <a:xfrm>
              <a:off x="5217100" y="2699375"/>
              <a:ext cx="90700" cy="90675"/>
            </a:xfrm>
            <a:custGeom>
              <a:avLst/>
              <a:gdLst/>
              <a:ahLst/>
              <a:cxnLst/>
              <a:rect l="l" t="t" r="r" b="b"/>
              <a:pathLst>
                <a:path w="3628" h="3627" extrusionOk="0">
                  <a:moveTo>
                    <a:pt x="1815" y="0"/>
                  </a:moveTo>
                  <a:cubicBezTo>
                    <a:pt x="815" y="0"/>
                    <a:pt x="1" y="814"/>
                    <a:pt x="1" y="1815"/>
                  </a:cubicBezTo>
                  <a:cubicBezTo>
                    <a:pt x="1" y="2812"/>
                    <a:pt x="815" y="3627"/>
                    <a:pt x="1815" y="3627"/>
                  </a:cubicBezTo>
                  <a:cubicBezTo>
                    <a:pt x="2813" y="3627"/>
                    <a:pt x="3627" y="2812"/>
                    <a:pt x="3627" y="1815"/>
                  </a:cubicBezTo>
                  <a:cubicBezTo>
                    <a:pt x="3627" y="814"/>
                    <a:pt x="2813" y="0"/>
                    <a:pt x="1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244;p94"/>
            <p:cNvSpPr/>
            <p:nvPr/>
          </p:nvSpPr>
          <p:spPr>
            <a:xfrm>
              <a:off x="5263350" y="2477625"/>
              <a:ext cx="61525" cy="61500"/>
            </a:xfrm>
            <a:custGeom>
              <a:avLst/>
              <a:gdLst/>
              <a:ahLst/>
              <a:cxnLst/>
              <a:rect l="l" t="t" r="r" b="b"/>
              <a:pathLst>
                <a:path w="2461" h="2460" extrusionOk="0">
                  <a:moveTo>
                    <a:pt x="1218" y="0"/>
                  </a:moveTo>
                  <a:cubicBezTo>
                    <a:pt x="1084" y="0"/>
                    <a:pt x="972" y="98"/>
                    <a:pt x="944" y="229"/>
                  </a:cubicBezTo>
                  <a:cubicBezTo>
                    <a:pt x="868" y="595"/>
                    <a:pt x="601" y="867"/>
                    <a:pt x="225" y="943"/>
                  </a:cubicBezTo>
                  <a:cubicBezTo>
                    <a:pt x="94" y="972"/>
                    <a:pt x="1" y="1088"/>
                    <a:pt x="1" y="1224"/>
                  </a:cubicBezTo>
                  <a:lnTo>
                    <a:pt x="1" y="1238"/>
                  </a:lnTo>
                  <a:cubicBezTo>
                    <a:pt x="1" y="1374"/>
                    <a:pt x="94" y="1488"/>
                    <a:pt x="227" y="1517"/>
                  </a:cubicBezTo>
                  <a:cubicBezTo>
                    <a:pt x="601" y="1595"/>
                    <a:pt x="868" y="1865"/>
                    <a:pt x="944" y="2231"/>
                  </a:cubicBezTo>
                  <a:cubicBezTo>
                    <a:pt x="972" y="2362"/>
                    <a:pt x="1084" y="2460"/>
                    <a:pt x="1222" y="2460"/>
                  </a:cubicBezTo>
                  <a:lnTo>
                    <a:pt x="1239" y="2460"/>
                  </a:lnTo>
                  <a:cubicBezTo>
                    <a:pt x="1375" y="2460"/>
                    <a:pt x="1489" y="2367"/>
                    <a:pt x="1518" y="2236"/>
                  </a:cubicBezTo>
                  <a:cubicBezTo>
                    <a:pt x="1594" y="1860"/>
                    <a:pt x="1865" y="1595"/>
                    <a:pt x="2232" y="1517"/>
                  </a:cubicBezTo>
                  <a:cubicBezTo>
                    <a:pt x="2363" y="1488"/>
                    <a:pt x="2461" y="1376"/>
                    <a:pt x="2461" y="1243"/>
                  </a:cubicBezTo>
                  <a:lnTo>
                    <a:pt x="2461" y="1217"/>
                  </a:lnTo>
                  <a:cubicBezTo>
                    <a:pt x="2461" y="1084"/>
                    <a:pt x="2363" y="972"/>
                    <a:pt x="2232" y="943"/>
                  </a:cubicBezTo>
                  <a:cubicBezTo>
                    <a:pt x="1865" y="867"/>
                    <a:pt x="1594" y="600"/>
                    <a:pt x="1518" y="224"/>
                  </a:cubicBezTo>
                  <a:cubicBezTo>
                    <a:pt x="1489" y="93"/>
                    <a:pt x="1372" y="0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245;p94"/>
            <p:cNvSpPr/>
            <p:nvPr/>
          </p:nvSpPr>
          <p:spPr>
            <a:xfrm>
              <a:off x="5350875" y="2591975"/>
              <a:ext cx="61575" cy="61525"/>
            </a:xfrm>
            <a:custGeom>
              <a:avLst/>
              <a:gdLst/>
              <a:ahLst/>
              <a:cxnLst/>
              <a:rect l="l" t="t" r="r" b="b"/>
              <a:pathLst>
                <a:path w="2463" h="2461" extrusionOk="0">
                  <a:moveTo>
                    <a:pt x="1219" y="0"/>
                  </a:moveTo>
                  <a:cubicBezTo>
                    <a:pt x="1084" y="0"/>
                    <a:pt x="972" y="98"/>
                    <a:pt x="943" y="229"/>
                  </a:cubicBezTo>
                  <a:cubicBezTo>
                    <a:pt x="867" y="596"/>
                    <a:pt x="603" y="867"/>
                    <a:pt x="226" y="943"/>
                  </a:cubicBezTo>
                  <a:cubicBezTo>
                    <a:pt x="96" y="972"/>
                    <a:pt x="0" y="1089"/>
                    <a:pt x="0" y="1224"/>
                  </a:cubicBezTo>
                  <a:lnTo>
                    <a:pt x="0" y="1239"/>
                  </a:lnTo>
                  <a:cubicBezTo>
                    <a:pt x="0" y="1374"/>
                    <a:pt x="96" y="1489"/>
                    <a:pt x="226" y="1517"/>
                  </a:cubicBezTo>
                  <a:cubicBezTo>
                    <a:pt x="603" y="1596"/>
                    <a:pt x="867" y="1865"/>
                    <a:pt x="943" y="2232"/>
                  </a:cubicBezTo>
                  <a:cubicBezTo>
                    <a:pt x="972" y="2363"/>
                    <a:pt x="1084" y="2460"/>
                    <a:pt x="1222" y="2460"/>
                  </a:cubicBezTo>
                  <a:lnTo>
                    <a:pt x="1241" y="2460"/>
                  </a:lnTo>
                  <a:cubicBezTo>
                    <a:pt x="1374" y="2460"/>
                    <a:pt x="1491" y="2367"/>
                    <a:pt x="1517" y="2236"/>
                  </a:cubicBezTo>
                  <a:cubicBezTo>
                    <a:pt x="1596" y="1860"/>
                    <a:pt x="1865" y="1596"/>
                    <a:pt x="2231" y="1517"/>
                  </a:cubicBezTo>
                  <a:cubicBezTo>
                    <a:pt x="2365" y="1489"/>
                    <a:pt x="2462" y="1377"/>
                    <a:pt x="2462" y="1243"/>
                  </a:cubicBezTo>
                  <a:lnTo>
                    <a:pt x="2462" y="1217"/>
                  </a:lnTo>
                  <a:cubicBezTo>
                    <a:pt x="2462" y="1084"/>
                    <a:pt x="2365" y="972"/>
                    <a:pt x="2231" y="943"/>
                  </a:cubicBezTo>
                  <a:cubicBezTo>
                    <a:pt x="1865" y="867"/>
                    <a:pt x="1596" y="600"/>
                    <a:pt x="1517" y="224"/>
                  </a:cubicBezTo>
                  <a:cubicBezTo>
                    <a:pt x="1491" y="93"/>
                    <a:pt x="1374" y="0"/>
                    <a:pt x="1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246;p94"/>
            <p:cNvSpPr/>
            <p:nvPr/>
          </p:nvSpPr>
          <p:spPr>
            <a:xfrm>
              <a:off x="5079525" y="2725825"/>
              <a:ext cx="365900" cy="100650"/>
            </a:xfrm>
            <a:custGeom>
              <a:avLst/>
              <a:gdLst/>
              <a:ahLst/>
              <a:cxnLst/>
              <a:rect l="l" t="t" r="r" b="b"/>
              <a:pathLst>
                <a:path w="14636" h="4026" extrusionOk="0">
                  <a:moveTo>
                    <a:pt x="3520" y="0"/>
                  </a:moveTo>
                  <a:cubicBezTo>
                    <a:pt x="2456" y="0"/>
                    <a:pt x="1498" y="263"/>
                    <a:pt x="851" y="499"/>
                  </a:cubicBezTo>
                  <a:cubicBezTo>
                    <a:pt x="339" y="685"/>
                    <a:pt x="1" y="1173"/>
                    <a:pt x="1" y="1716"/>
                  </a:cubicBezTo>
                  <a:lnTo>
                    <a:pt x="1" y="1999"/>
                  </a:lnTo>
                  <a:cubicBezTo>
                    <a:pt x="1" y="2171"/>
                    <a:pt x="79" y="2316"/>
                    <a:pt x="201" y="2409"/>
                  </a:cubicBezTo>
                  <a:lnTo>
                    <a:pt x="1372" y="2928"/>
                  </a:lnTo>
                  <a:lnTo>
                    <a:pt x="5175" y="2928"/>
                  </a:lnTo>
                  <a:lnTo>
                    <a:pt x="7318" y="4026"/>
                  </a:lnTo>
                  <a:lnTo>
                    <a:pt x="9583" y="2897"/>
                  </a:lnTo>
                  <a:lnTo>
                    <a:pt x="12488" y="2897"/>
                  </a:lnTo>
                  <a:lnTo>
                    <a:pt x="14433" y="2409"/>
                  </a:lnTo>
                  <a:cubicBezTo>
                    <a:pt x="14555" y="2316"/>
                    <a:pt x="14636" y="2171"/>
                    <a:pt x="14636" y="1999"/>
                  </a:cubicBezTo>
                  <a:lnTo>
                    <a:pt x="14636" y="1716"/>
                  </a:lnTo>
                  <a:cubicBezTo>
                    <a:pt x="14636" y="1173"/>
                    <a:pt x="14295" y="685"/>
                    <a:pt x="13783" y="499"/>
                  </a:cubicBezTo>
                  <a:cubicBezTo>
                    <a:pt x="13136" y="263"/>
                    <a:pt x="12179" y="0"/>
                    <a:pt x="11115" y="0"/>
                  </a:cubicBezTo>
                  <a:cubicBezTo>
                    <a:pt x="10069" y="0"/>
                    <a:pt x="8919" y="255"/>
                    <a:pt x="7861" y="1037"/>
                  </a:cubicBezTo>
                  <a:cubicBezTo>
                    <a:pt x="7700" y="1158"/>
                    <a:pt x="7509" y="1218"/>
                    <a:pt x="7318" y="1218"/>
                  </a:cubicBezTo>
                  <a:cubicBezTo>
                    <a:pt x="7126" y="1218"/>
                    <a:pt x="6935" y="1158"/>
                    <a:pt x="6773" y="1037"/>
                  </a:cubicBezTo>
                  <a:cubicBezTo>
                    <a:pt x="5716" y="255"/>
                    <a:pt x="4566" y="0"/>
                    <a:pt x="3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247;p94"/>
            <p:cNvSpPr/>
            <p:nvPr/>
          </p:nvSpPr>
          <p:spPr>
            <a:xfrm>
              <a:off x="5079525" y="2727950"/>
              <a:ext cx="81100" cy="71100"/>
            </a:xfrm>
            <a:custGeom>
              <a:avLst/>
              <a:gdLst/>
              <a:ahLst/>
              <a:cxnLst/>
              <a:rect l="l" t="t" r="r" b="b"/>
              <a:pathLst>
                <a:path w="3244" h="2844" extrusionOk="0">
                  <a:moveTo>
                    <a:pt x="2451" y="0"/>
                  </a:moveTo>
                  <a:cubicBezTo>
                    <a:pt x="1825" y="95"/>
                    <a:pt x="1272" y="260"/>
                    <a:pt x="851" y="414"/>
                  </a:cubicBezTo>
                  <a:cubicBezTo>
                    <a:pt x="339" y="600"/>
                    <a:pt x="1" y="1088"/>
                    <a:pt x="1" y="1631"/>
                  </a:cubicBezTo>
                  <a:lnTo>
                    <a:pt x="1" y="1914"/>
                  </a:lnTo>
                  <a:cubicBezTo>
                    <a:pt x="1" y="2086"/>
                    <a:pt x="79" y="2231"/>
                    <a:pt x="201" y="2324"/>
                  </a:cubicBezTo>
                  <a:lnTo>
                    <a:pt x="1372" y="2843"/>
                  </a:lnTo>
                  <a:lnTo>
                    <a:pt x="3244" y="2843"/>
                  </a:lnTo>
                  <a:cubicBezTo>
                    <a:pt x="2741" y="2015"/>
                    <a:pt x="2451" y="1043"/>
                    <a:pt x="2451" y="2"/>
                  </a:cubicBezTo>
                  <a:cubicBezTo>
                    <a:pt x="2451" y="0"/>
                    <a:pt x="2451" y="0"/>
                    <a:pt x="2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248;p94"/>
            <p:cNvSpPr/>
            <p:nvPr/>
          </p:nvSpPr>
          <p:spPr>
            <a:xfrm>
              <a:off x="5071975" y="2767600"/>
              <a:ext cx="381025" cy="82275"/>
            </a:xfrm>
            <a:custGeom>
              <a:avLst/>
              <a:gdLst/>
              <a:ahLst/>
              <a:cxnLst/>
              <a:rect l="l" t="t" r="r" b="b"/>
              <a:pathLst>
                <a:path w="15241" h="3291" extrusionOk="0">
                  <a:moveTo>
                    <a:pt x="3665" y="1"/>
                  </a:moveTo>
                  <a:cubicBezTo>
                    <a:pt x="2557" y="1"/>
                    <a:pt x="1559" y="274"/>
                    <a:pt x="886" y="521"/>
                  </a:cubicBezTo>
                  <a:cubicBezTo>
                    <a:pt x="353" y="714"/>
                    <a:pt x="0" y="1221"/>
                    <a:pt x="0" y="1788"/>
                  </a:cubicBezTo>
                  <a:lnTo>
                    <a:pt x="0" y="2083"/>
                  </a:lnTo>
                  <a:cubicBezTo>
                    <a:pt x="0" y="2392"/>
                    <a:pt x="252" y="2620"/>
                    <a:pt x="536" y="2620"/>
                  </a:cubicBezTo>
                  <a:cubicBezTo>
                    <a:pt x="600" y="2620"/>
                    <a:pt x="666" y="2609"/>
                    <a:pt x="731" y="2583"/>
                  </a:cubicBezTo>
                  <a:cubicBezTo>
                    <a:pt x="1401" y="2324"/>
                    <a:pt x="2468" y="2006"/>
                    <a:pt x="3664" y="2006"/>
                  </a:cubicBezTo>
                  <a:cubicBezTo>
                    <a:pt x="4764" y="2006"/>
                    <a:pt x="5974" y="2276"/>
                    <a:pt x="7084" y="3110"/>
                  </a:cubicBezTo>
                  <a:cubicBezTo>
                    <a:pt x="7243" y="3230"/>
                    <a:pt x="7431" y="3290"/>
                    <a:pt x="7619" y="3290"/>
                  </a:cubicBezTo>
                  <a:cubicBezTo>
                    <a:pt x="7807" y="3290"/>
                    <a:pt x="7995" y="3230"/>
                    <a:pt x="8154" y="3110"/>
                  </a:cubicBezTo>
                  <a:cubicBezTo>
                    <a:pt x="9264" y="2276"/>
                    <a:pt x="10474" y="2006"/>
                    <a:pt x="11574" y="2006"/>
                  </a:cubicBezTo>
                  <a:cubicBezTo>
                    <a:pt x="12770" y="2006"/>
                    <a:pt x="13837" y="2324"/>
                    <a:pt x="14507" y="2583"/>
                  </a:cubicBezTo>
                  <a:cubicBezTo>
                    <a:pt x="14572" y="2609"/>
                    <a:pt x="14638" y="2620"/>
                    <a:pt x="14702" y="2620"/>
                  </a:cubicBezTo>
                  <a:cubicBezTo>
                    <a:pt x="14987" y="2620"/>
                    <a:pt x="15240" y="2392"/>
                    <a:pt x="15240" y="2083"/>
                  </a:cubicBezTo>
                  <a:lnTo>
                    <a:pt x="15240" y="1788"/>
                  </a:lnTo>
                  <a:cubicBezTo>
                    <a:pt x="15240" y="1221"/>
                    <a:pt x="14885" y="714"/>
                    <a:pt x="14352" y="521"/>
                  </a:cubicBezTo>
                  <a:cubicBezTo>
                    <a:pt x="13679" y="274"/>
                    <a:pt x="12681" y="1"/>
                    <a:pt x="11573" y="1"/>
                  </a:cubicBezTo>
                  <a:cubicBezTo>
                    <a:pt x="10416" y="1"/>
                    <a:pt x="9139" y="299"/>
                    <a:pt x="7984" y="1238"/>
                  </a:cubicBezTo>
                  <a:cubicBezTo>
                    <a:pt x="7877" y="1325"/>
                    <a:pt x="7748" y="1368"/>
                    <a:pt x="7619" y="1368"/>
                  </a:cubicBezTo>
                  <a:cubicBezTo>
                    <a:pt x="7490" y="1368"/>
                    <a:pt x="7362" y="1325"/>
                    <a:pt x="7256" y="1238"/>
                  </a:cubicBezTo>
                  <a:cubicBezTo>
                    <a:pt x="6100" y="299"/>
                    <a:pt x="4822" y="1"/>
                    <a:pt x="3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249;p94"/>
            <p:cNvSpPr/>
            <p:nvPr/>
          </p:nvSpPr>
          <p:spPr>
            <a:xfrm>
              <a:off x="5069600" y="2559550"/>
              <a:ext cx="80325" cy="39650"/>
            </a:xfrm>
            <a:custGeom>
              <a:avLst/>
              <a:gdLst/>
              <a:ahLst/>
              <a:cxnLst/>
              <a:rect l="l" t="t" r="r" b="b"/>
              <a:pathLst>
                <a:path w="3213" h="1586" extrusionOk="0">
                  <a:moveTo>
                    <a:pt x="1606" y="1"/>
                  </a:moveTo>
                  <a:cubicBezTo>
                    <a:pt x="1419" y="1"/>
                    <a:pt x="1231" y="71"/>
                    <a:pt x="1086" y="212"/>
                  </a:cubicBezTo>
                  <a:lnTo>
                    <a:pt x="191" y="1083"/>
                  </a:lnTo>
                  <a:cubicBezTo>
                    <a:pt x="0" y="1266"/>
                    <a:pt x="131" y="1585"/>
                    <a:pt x="393" y="1585"/>
                  </a:cubicBezTo>
                  <a:lnTo>
                    <a:pt x="2819" y="1585"/>
                  </a:lnTo>
                  <a:cubicBezTo>
                    <a:pt x="3081" y="1585"/>
                    <a:pt x="3212" y="1266"/>
                    <a:pt x="3024" y="1083"/>
                  </a:cubicBezTo>
                  <a:lnTo>
                    <a:pt x="2126" y="212"/>
                  </a:lnTo>
                  <a:cubicBezTo>
                    <a:pt x="1981" y="71"/>
                    <a:pt x="1794" y="1"/>
                    <a:pt x="1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250;p94"/>
            <p:cNvSpPr/>
            <p:nvPr/>
          </p:nvSpPr>
          <p:spPr>
            <a:xfrm>
              <a:off x="5104825" y="2469800"/>
              <a:ext cx="140400" cy="69325"/>
            </a:xfrm>
            <a:custGeom>
              <a:avLst/>
              <a:gdLst/>
              <a:ahLst/>
              <a:cxnLst/>
              <a:rect l="l" t="t" r="r" b="b"/>
              <a:pathLst>
                <a:path w="5616" h="2773" extrusionOk="0">
                  <a:moveTo>
                    <a:pt x="2808" y="1"/>
                  </a:moveTo>
                  <a:cubicBezTo>
                    <a:pt x="2480" y="1"/>
                    <a:pt x="2152" y="124"/>
                    <a:pt x="1899" y="370"/>
                  </a:cubicBezTo>
                  <a:lnTo>
                    <a:pt x="329" y="1894"/>
                  </a:lnTo>
                  <a:cubicBezTo>
                    <a:pt x="1" y="2216"/>
                    <a:pt x="227" y="2773"/>
                    <a:pt x="687" y="2773"/>
                  </a:cubicBezTo>
                  <a:lnTo>
                    <a:pt x="4930" y="2773"/>
                  </a:lnTo>
                  <a:cubicBezTo>
                    <a:pt x="5389" y="2773"/>
                    <a:pt x="5616" y="2216"/>
                    <a:pt x="5287" y="1894"/>
                  </a:cubicBezTo>
                  <a:lnTo>
                    <a:pt x="3718" y="370"/>
                  </a:lnTo>
                  <a:cubicBezTo>
                    <a:pt x="3464" y="124"/>
                    <a:pt x="3136" y="1"/>
                    <a:pt x="2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251;p94"/>
            <p:cNvSpPr/>
            <p:nvPr/>
          </p:nvSpPr>
          <p:spPr>
            <a:xfrm>
              <a:off x="5071975" y="2768425"/>
              <a:ext cx="102700" cy="64700"/>
            </a:xfrm>
            <a:custGeom>
              <a:avLst/>
              <a:gdLst/>
              <a:ahLst/>
              <a:cxnLst/>
              <a:rect l="l" t="t" r="r" b="b"/>
              <a:pathLst>
                <a:path w="4108" h="2588" extrusionOk="0">
                  <a:moveTo>
                    <a:pt x="2996" y="0"/>
                  </a:moveTo>
                  <a:cubicBezTo>
                    <a:pt x="2160" y="79"/>
                    <a:pt x="1422" y="291"/>
                    <a:pt x="886" y="488"/>
                  </a:cubicBezTo>
                  <a:cubicBezTo>
                    <a:pt x="353" y="681"/>
                    <a:pt x="0" y="1188"/>
                    <a:pt x="0" y="1755"/>
                  </a:cubicBezTo>
                  <a:lnTo>
                    <a:pt x="0" y="2050"/>
                  </a:lnTo>
                  <a:cubicBezTo>
                    <a:pt x="0" y="2359"/>
                    <a:pt x="252" y="2587"/>
                    <a:pt x="536" y="2587"/>
                  </a:cubicBezTo>
                  <a:cubicBezTo>
                    <a:pt x="600" y="2587"/>
                    <a:pt x="666" y="2576"/>
                    <a:pt x="731" y="2550"/>
                  </a:cubicBezTo>
                  <a:cubicBezTo>
                    <a:pt x="1401" y="2292"/>
                    <a:pt x="2466" y="1973"/>
                    <a:pt x="3659" y="1973"/>
                  </a:cubicBezTo>
                  <a:cubicBezTo>
                    <a:pt x="3807" y="1973"/>
                    <a:pt x="3957" y="1978"/>
                    <a:pt x="4108" y="1989"/>
                  </a:cubicBezTo>
                  <a:cubicBezTo>
                    <a:pt x="3608" y="1417"/>
                    <a:pt x="3224" y="743"/>
                    <a:pt x="2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252;p94"/>
            <p:cNvSpPr/>
            <p:nvPr/>
          </p:nvSpPr>
          <p:spPr>
            <a:xfrm>
              <a:off x="5069600" y="2559875"/>
              <a:ext cx="36625" cy="39325"/>
            </a:xfrm>
            <a:custGeom>
              <a:avLst/>
              <a:gdLst/>
              <a:ahLst/>
              <a:cxnLst/>
              <a:rect l="l" t="t" r="r" b="b"/>
              <a:pathLst>
                <a:path w="1465" h="1573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326" y="27"/>
                    <a:pt x="1195" y="94"/>
                    <a:pt x="1086" y="199"/>
                  </a:cubicBezTo>
                  <a:lnTo>
                    <a:pt x="191" y="1070"/>
                  </a:lnTo>
                  <a:cubicBezTo>
                    <a:pt x="0" y="1253"/>
                    <a:pt x="131" y="1572"/>
                    <a:pt x="393" y="1572"/>
                  </a:cubicBezTo>
                  <a:lnTo>
                    <a:pt x="1169" y="1572"/>
                  </a:lnTo>
                  <a:cubicBezTo>
                    <a:pt x="1148" y="1446"/>
                    <a:pt x="1136" y="1318"/>
                    <a:pt x="1136" y="1187"/>
                  </a:cubicBezTo>
                  <a:cubicBezTo>
                    <a:pt x="1136" y="753"/>
                    <a:pt x="1257" y="3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253;p94"/>
            <p:cNvSpPr/>
            <p:nvPr/>
          </p:nvSpPr>
          <p:spPr>
            <a:xfrm>
              <a:off x="5104825" y="2469825"/>
              <a:ext cx="73600" cy="69300"/>
            </a:xfrm>
            <a:custGeom>
              <a:avLst/>
              <a:gdLst/>
              <a:ahLst/>
              <a:cxnLst/>
              <a:rect l="l" t="t" r="r" b="b"/>
              <a:pathLst>
                <a:path w="2944" h="2772" extrusionOk="0">
                  <a:moveTo>
                    <a:pt x="2809" y="0"/>
                  </a:moveTo>
                  <a:cubicBezTo>
                    <a:pt x="2481" y="0"/>
                    <a:pt x="2154" y="122"/>
                    <a:pt x="1899" y="369"/>
                  </a:cubicBezTo>
                  <a:lnTo>
                    <a:pt x="329" y="1893"/>
                  </a:lnTo>
                  <a:cubicBezTo>
                    <a:pt x="1" y="2215"/>
                    <a:pt x="227" y="2772"/>
                    <a:pt x="687" y="2772"/>
                  </a:cubicBezTo>
                  <a:lnTo>
                    <a:pt x="1718" y="2772"/>
                  </a:lnTo>
                  <a:cubicBezTo>
                    <a:pt x="1803" y="1705"/>
                    <a:pt x="2256" y="743"/>
                    <a:pt x="2944" y="7"/>
                  </a:cubicBezTo>
                  <a:cubicBezTo>
                    <a:pt x="2899" y="3"/>
                    <a:pt x="2854" y="0"/>
                    <a:pt x="2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254;p94"/>
            <p:cNvSpPr/>
            <p:nvPr/>
          </p:nvSpPr>
          <p:spPr>
            <a:xfrm>
              <a:off x="5350875" y="2609225"/>
              <a:ext cx="39900" cy="44275"/>
            </a:xfrm>
            <a:custGeom>
              <a:avLst/>
              <a:gdLst/>
              <a:ahLst/>
              <a:cxnLst/>
              <a:rect l="l" t="t" r="r" b="b"/>
              <a:pathLst>
                <a:path w="1596" h="1771" extrusionOk="0">
                  <a:moveTo>
                    <a:pt x="700" y="1"/>
                  </a:moveTo>
                  <a:cubicBezTo>
                    <a:pt x="579" y="125"/>
                    <a:pt x="417" y="215"/>
                    <a:pt x="226" y="253"/>
                  </a:cubicBezTo>
                  <a:cubicBezTo>
                    <a:pt x="96" y="282"/>
                    <a:pt x="0" y="399"/>
                    <a:pt x="0" y="534"/>
                  </a:cubicBezTo>
                  <a:lnTo>
                    <a:pt x="0" y="549"/>
                  </a:lnTo>
                  <a:cubicBezTo>
                    <a:pt x="0" y="684"/>
                    <a:pt x="96" y="799"/>
                    <a:pt x="226" y="827"/>
                  </a:cubicBezTo>
                  <a:cubicBezTo>
                    <a:pt x="603" y="906"/>
                    <a:pt x="867" y="1175"/>
                    <a:pt x="943" y="1542"/>
                  </a:cubicBezTo>
                  <a:cubicBezTo>
                    <a:pt x="972" y="1673"/>
                    <a:pt x="1084" y="1770"/>
                    <a:pt x="1222" y="1770"/>
                  </a:cubicBezTo>
                  <a:lnTo>
                    <a:pt x="1241" y="1770"/>
                  </a:lnTo>
                  <a:cubicBezTo>
                    <a:pt x="1374" y="1770"/>
                    <a:pt x="1491" y="1677"/>
                    <a:pt x="1517" y="1546"/>
                  </a:cubicBezTo>
                  <a:cubicBezTo>
                    <a:pt x="1534" y="1463"/>
                    <a:pt x="1562" y="1387"/>
                    <a:pt x="1596" y="1315"/>
                  </a:cubicBezTo>
                  <a:cubicBezTo>
                    <a:pt x="1093" y="1077"/>
                    <a:pt x="738" y="582"/>
                    <a:pt x="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255;p94"/>
            <p:cNvSpPr/>
            <p:nvPr/>
          </p:nvSpPr>
          <p:spPr>
            <a:xfrm>
              <a:off x="5263350" y="2494875"/>
              <a:ext cx="39925" cy="44250"/>
            </a:xfrm>
            <a:custGeom>
              <a:avLst/>
              <a:gdLst/>
              <a:ahLst/>
              <a:cxnLst/>
              <a:rect l="l" t="t" r="r" b="b"/>
              <a:pathLst>
                <a:path w="1597" h="1770" extrusionOk="0">
                  <a:moveTo>
                    <a:pt x="701" y="1"/>
                  </a:moveTo>
                  <a:cubicBezTo>
                    <a:pt x="577" y="124"/>
                    <a:pt x="415" y="215"/>
                    <a:pt x="225" y="253"/>
                  </a:cubicBezTo>
                  <a:cubicBezTo>
                    <a:pt x="94" y="282"/>
                    <a:pt x="1" y="398"/>
                    <a:pt x="1" y="534"/>
                  </a:cubicBezTo>
                  <a:lnTo>
                    <a:pt x="1" y="548"/>
                  </a:lnTo>
                  <a:cubicBezTo>
                    <a:pt x="1" y="684"/>
                    <a:pt x="94" y="798"/>
                    <a:pt x="227" y="827"/>
                  </a:cubicBezTo>
                  <a:cubicBezTo>
                    <a:pt x="601" y="905"/>
                    <a:pt x="865" y="1175"/>
                    <a:pt x="944" y="1541"/>
                  </a:cubicBezTo>
                  <a:cubicBezTo>
                    <a:pt x="972" y="1675"/>
                    <a:pt x="1084" y="1770"/>
                    <a:pt x="1222" y="1770"/>
                  </a:cubicBezTo>
                  <a:lnTo>
                    <a:pt x="1239" y="1770"/>
                  </a:lnTo>
                  <a:cubicBezTo>
                    <a:pt x="1372" y="1770"/>
                    <a:pt x="1489" y="1677"/>
                    <a:pt x="1518" y="1546"/>
                  </a:cubicBezTo>
                  <a:cubicBezTo>
                    <a:pt x="1534" y="1463"/>
                    <a:pt x="1561" y="1386"/>
                    <a:pt x="1596" y="1315"/>
                  </a:cubicBezTo>
                  <a:cubicBezTo>
                    <a:pt x="1094" y="1077"/>
                    <a:pt x="739" y="582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25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3" name="Google Shape;5083;p61"/>
          <p:cNvSpPr/>
          <p:nvPr/>
        </p:nvSpPr>
        <p:spPr>
          <a:xfrm rot="10800000" flipV="1">
            <a:off x="434539" y="725412"/>
            <a:ext cx="3946474" cy="4085631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4" name="Google Shape;5084;p61"/>
          <p:cNvSpPr/>
          <p:nvPr/>
        </p:nvSpPr>
        <p:spPr>
          <a:xfrm>
            <a:off x="7591003" y="4017904"/>
            <a:ext cx="149843" cy="146687"/>
          </a:xfrm>
          <a:custGeom>
            <a:avLst/>
            <a:gdLst/>
            <a:ahLst/>
            <a:cxnLst/>
            <a:rect l="l" t="t" r="r" b="b"/>
            <a:pathLst>
              <a:path w="5364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98"/>
                </a:lnTo>
                <a:cubicBezTo>
                  <a:pt x="1805" y="1648"/>
                  <a:pt x="1755" y="1723"/>
                  <a:pt x="1680" y="1748"/>
                </a:cubicBezTo>
                <a:lnTo>
                  <a:pt x="226" y="2350"/>
                </a:lnTo>
                <a:cubicBezTo>
                  <a:pt x="0" y="2450"/>
                  <a:pt x="0" y="2776"/>
                  <a:pt x="226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5"/>
                  <a:pt x="2582" y="5251"/>
                  <a:pt x="2682" y="5251"/>
                </a:cubicBezTo>
                <a:cubicBezTo>
                  <a:pt x="2782" y="5251"/>
                  <a:pt x="2883" y="5195"/>
                  <a:pt x="2933" y="5082"/>
                </a:cubicBezTo>
                <a:lnTo>
                  <a:pt x="3534" y="3653"/>
                </a:lnTo>
                <a:cubicBezTo>
                  <a:pt x="3584" y="3603"/>
                  <a:pt x="3635" y="3528"/>
                  <a:pt x="3685" y="3503"/>
                </a:cubicBezTo>
                <a:lnTo>
                  <a:pt x="5138" y="2901"/>
                </a:lnTo>
                <a:cubicBezTo>
                  <a:pt x="5364" y="2801"/>
                  <a:pt x="5364" y="2475"/>
                  <a:pt x="5138" y="2375"/>
                </a:cubicBezTo>
                <a:lnTo>
                  <a:pt x="3735" y="1773"/>
                </a:lnTo>
                <a:cubicBezTo>
                  <a:pt x="3660" y="1748"/>
                  <a:pt x="3610" y="1698"/>
                  <a:pt x="3584" y="1623"/>
                </a:cubicBezTo>
                <a:lnTo>
                  <a:pt x="2958" y="169"/>
                </a:lnTo>
                <a:cubicBezTo>
                  <a:pt x="2908" y="57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0" name="Google Shape;5120;p61"/>
          <p:cNvGrpSpPr/>
          <p:nvPr/>
        </p:nvGrpSpPr>
        <p:grpSpPr>
          <a:xfrm>
            <a:off x="-19322" y="141970"/>
            <a:ext cx="759315" cy="702413"/>
            <a:chOff x="325779" y="660283"/>
            <a:chExt cx="976359" cy="903193"/>
          </a:xfrm>
        </p:grpSpPr>
        <p:grpSp>
          <p:nvGrpSpPr>
            <p:cNvPr id="5121" name="Google Shape;5121;p61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5122" name="Google Shape;5122;p61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61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61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61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61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61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61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61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61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61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61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3" name="Google Shape;5133;p61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5134" name="Google Shape;5134;p61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61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61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61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61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61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61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61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61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61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61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5083;p61"/>
          <p:cNvSpPr/>
          <p:nvPr/>
        </p:nvSpPr>
        <p:spPr>
          <a:xfrm rot="10800000" flipV="1">
            <a:off x="4822616" y="689198"/>
            <a:ext cx="3946474" cy="4085631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5" name="Google Shape;5145;p61"/>
          <p:cNvGrpSpPr/>
          <p:nvPr/>
        </p:nvGrpSpPr>
        <p:grpSpPr>
          <a:xfrm>
            <a:off x="8281687" y="774516"/>
            <a:ext cx="519774" cy="447334"/>
            <a:chOff x="4312154" y="4239766"/>
            <a:chExt cx="519774" cy="447334"/>
          </a:xfrm>
        </p:grpSpPr>
        <p:grpSp>
          <p:nvGrpSpPr>
            <p:cNvPr id="5146" name="Google Shape;5146;p61"/>
            <p:cNvGrpSpPr/>
            <p:nvPr/>
          </p:nvGrpSpPr>
          <p:grpSpPr>
            <a:xfrm>
              <a:off x="4334493" y="4239766"/>
              <a:ext cx="497435" cy="443577"/>
              <a:chOff x="7250053" y="2843701"/>
              <a:chExt cx="497435" cy="443577"/>
            </a:xfrm>
          </p:grpSpPr>
          <p:sp>
            <p:nvSpPr>
              <p:cNvPr id="5147" name="Google Shape;5147;p61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61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61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61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1" name="Google Shape;5151;p61"/>
            <p:cNvGrpSpPr/>
            <p:nvPr/>
          </p:nvGrpSpPr>
          <p:grpSpPr>
            <a:xfrm>
              <a:off x="4312154" y="4243523"/>
              <a:ext cx="497435" cy="443577"/>
              <a:chOff x="7250053" y="2843701"/>
              <a:chExt cx="497435" cy="443577"/>
            </a:xfrm>
          </p:grpSpPr>
          <p:sp>
            <p:nvSpPr>
              <p:cNvPr id="5152" name="Google Shape;5152;p61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61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61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61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93" name="Google Shape;5093;p61"/>
          <p:cNvGrpSpPr/>
          <p:nvPr/>
        </p:nvGrpSpPr>
        <p:grpSpPr>
          <a:xfrm>
            <a:off x="4146268" y="3867989"/>
            <a:ext cx="759284" cy="1275511"/>
            <a:chOff x="3905201" y="2489744"/>
            <a:chExt cx="759284" cy="1275511"/>
          </a:xfrm>
        </p:grpSpPr>
        <p:grpSp>
          <p:nvGrpSpPr>
            <p:cNvPr id="5094" name="Google Shape;5094;p61"/>
            <p:cNvGrpSpPr/>
            <p:nvPr/>
          </p:nvGrpSpPr>
          <p:grpSpPr>
            <a:xfrm>
              <a:off x="3956588" y="2520603"/>
              <a:ext cx="707896" cy="1244652"/>
              <a:chOff x="4473856" y="1763195"/>
              <a:chExt cx="517506" cy="909900"/>
            </a:xfrm>
          </p:grpSpPr>
          <p:sp>
            <p:nvSpPr>
              <p:cNvPr id="5095" name="Google Shape;5095;p61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61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61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61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61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61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61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61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61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61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61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61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7" name="Google Shape;5107;p61"/>
            <p:cNvGrpSpPr/>
            <p:nvPr/>
          </p:nvGrpSpPr>
          <p:grpSpPr>
            <a:xfrm>
              <a:off x="3905201" y="2489744"/>
              <a:ext cx="707896" cy="1244652"/>
              <a:chOff x="4473856" y="1763195"/>
              <a:chExt cx="517506" cy="909900"/>
            </a:xfrm>
          </p:grpSpPr>
          <p:sp>
            <p:nvSpPr>
              <p:cNvPr id="5108" name="Google Shape;5108;p61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61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61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61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61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61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61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DFED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61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61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61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61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61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9 CuadroTexto"/>
          <p:cNvSpPr txBox="1"/>
          <p:nvPr/>
        </p:nvSpPr>
        <p:spPr>
          <a:xfrm>
            <a:off x="899592" y="160704"/>
            <a:ext cx="273630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Definición de tareas </a:t>
            </a:r>
            <a:endParaRPr lang="es-MX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80320" y="163012"/>
            <a:ext cx="323106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Determinar el calendario</a:t>
            </a:r>
            <a:endParaRPr lang="es-MX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sp>
        <p:nvSpPr>
          <p:cNvPr id="90" name="3 Subtítulo"/>
          <p:cNvSpPr>
            <a:spLocks noGrp="1"/>
          </p:cNvSpPr>
          <p:nvPr>
            <p:ph type="subTitle" idx="1"/>
          </p:nvPr>
        </p:nvSpPr>
        <p:spPr>
          <a:xfrm>
            <a:off x="356372" y="1198022"/>
            <a:ext cx="3822744" cy="3488168"/>
          </a:xfrm>
        </p:spPr>
        <p:txBody>
          <a:bodyPr/>
          <a:lstStyle/>
          <a:p>
            <a:pPr algn="just"/>
            <a:r>
              <a:rPr lang="es-MX" dirty="0" smtClean="0"/>
              <a:t>Al final de esta reflexión deberá salir un plan esquemático de todo lo que es necesario hacer para moverse desde el punto de partida al punto de llegada.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Incluye diversas labores que se complementan unas con otras para poder conseguir el objetivo el saber. Algunas son leer, escuchar, comprender, analizar, estructurar, consultar, reflexionar, memorizar, repasar, etc. </a:t>
            </a:r>
            <a:endParaRPr lang="es-MX" dirty="0"/>
          </a:p>
        </p:txBody>
      </p:sp>
      <p:sp>
        <p:nvSpPr>
          <p:cNvPr id="91" name="3 Subtítulo"/>
          <p:cNvSpPr>
            <a:spLocks noGrp="1"/>
          </p:cNvSpPr>
          <p:nvPr>
            <p:ph type="subTitle" idx="1"/>
          </p:nvPr>
        </p:nvSpPr>
        <p:spPr>
          <a:xfrm>
            <a:off x="5053717" y="1377215"/>
            <a:ext cx="3451598" cy="3369810"/>
          </a:xfrm>
        </p:spPr>
        <p:txBody>
          <a:bodyPr/>
          <a:lstStyle/>
          <a:p>
            <a:pPr algn="just"/>
            <a:r>
              <a:rPr lang="es-MX" dirty="0" smtClean="0"/>
              <a:t>Todo lo que hay por hacer, no se puede hacer a la vez. Partiendo desde lo más particular, en todo proyecto debe programarse cada tarea para que pueda darse sincronización y el conjunto avance de la forma equilibrada.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Hemos de determinar la duración y poner fechas de término para los trabajos, no malgastando esfuerzos 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24;p66"/>
          <p:cNvSpPr/>
          <p:nvPr/>
        </p:nvSpPr>
        <p:spPr>
          <a:xfrm>
            <a:off x="869234" y="909125"/>
            <a:ext cx="3688210" cy="3888432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0" name="Google Shape;5161;p62"/>
          <p:cNvGrpSpPr/>
          <p:nvPr/>
        </p:nvGrpSpPr>
        <p:grpSpPr>
          <a:xfrm>
            <a:off x="-164411" y="263649"/>
            <a:ext cx="1533702" cy="1465419"/>
            <a:chOff x="456201" y="651282"/>
            <a:chExt cx="1533702" cy="1465419"/>
          </a:xfrm>
        </p:grpSpPr>
        <p:grpSp>
          <p:nvGrpSpPr>
            <p:cNvPr id="11" name="Google Shape;5162;p62"/>
            <p:cNvGrpSpPr/>
            <p:nvPr/>
          </p:nvGrpSpPr>
          <p:grpSpPr>
            <a:xfrm rot="-2910204">
              <a:off x="772141" y="843178"/>
              <a:ext cx="972019" cy="1094091"/>
              <a:chOff x="1255755" y="2574411"/>
              <a:chExt cx="785793" cy="884477"/>
            </a:xfrm>
          </p:grpSpPr>
          <p:sp>
            <p:nvSpPr>
              <p:cNvPr id="22" name="Google Shape;5163;p62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164;p62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165;p62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166;p62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167;p62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168;p62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169;p62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170;p62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171;p62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5172;p62"/>
            <p:cNvGrpSpPr/>
            <p:nvPr/>
          </p:nvGrpSpPr>
          <p:grpSpPr>
            <a:xfrm rot="-2910204">
              <a:off x="701944" y="830715"/>
              <a:ext cx="972019" cy="1094091"/>
              <a:chOff x="1255755" y="2574411"/>
              <a:chExt cx="785793" cy="884477"/>
            </a:xfrm>
          </p:grpSpPr>
          <p:sp>
            <p:nvSpPr>
              <p:cNvPr id="13" name="Google Shape;5173;p62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174;p62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175;p62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176;p62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177;p62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178;p62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179;p62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180;p62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181;p62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" name="Google Shape;5624;p66"/>
          <p:cNvSpPr/>
          <p:nvPr/>
        </p:nvSpPr>
        <p:spPr>
          <a:xfrm>
            <a:off x="4986631" y="984790"/>
            <a:ext cx="3688210" cy="3888432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31" name="Google Shape;5182;p62"/>
          <p:cNvGrpSpPr/>
          <p:nvPr/>
        </p:nvGrpSpPr>
        <p:grpSpPr>
          <a:xfrm>
            <a:off x="7901580" y="4363840"/>
            <a:ext cx="759315" cy="702413"/>
            <a:chOff x="325779" y="660283"/>
            <a:chExt cx="976359" cy="903193"/>
          </a:xfrm>
        </p:grpSpPr>
        <p:grpSp>
          <p:nvGrpSpPr>
            <p:cNvPr id="32" name="Google Shape;5183;p62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45" name="Google Shape;5184;p62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185;p62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186;p62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187;p62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188;p62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189;p62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90;p62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91;p62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92;p62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193;p62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194;p62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5195;p62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34" name="Google Shape;5196;p62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197;p62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198;p62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199;p62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200;p62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201;p62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202;p62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203;p62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204;p62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205;p62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206;p62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57 CuadroTexto"/>
          <p:cNvSpPr txBox="1"/>
          <p:nvPr/>
        </p:nvSpPr>
        <p:spPr>
          <a:xfrm>
            <a:off x="1043608" y="170970"/>
            <a:ext cx="331236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sym typeface="Alata"/>
              </a:rPr>
              <a:t>Especificar los medios necesarios </a:t>
            </a:r>
            <a:endParaRPr lang="es-MX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165267" y="363274"/>
            <a:ext cx="324056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sym typeface="Alata"/>
              </a:rPr>
              <a:t>Distribución de las tareas </a:t>
            </a:r>
            <a:endParaRPr lang="es-MX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sp>
        <p:nvSpPr>
          <p:cNvPr id="60" name="3 Subtítulo"/>
          <p:cNvSpPr>
            <a:spLocks noGrp="1"/>
          </p:cNvSpPr>
          <p:nvPr>
            <p:ph type="subTitle" idx="1"/>
          </p:nvPr>
        </p:nvSpPr>
        <p:spPr>
          <a:xfrm>
            <a:off x="869234" y="1474901"/>
            <a:ext cx="3486742" cy="2908210"/>
          </a:xfrm>
        </p:spPr>
        <p:txBody>
          <a:bodyPr/>
          <a:lstStyle/>
          <a:p>
            <a:pPr algn="just"/>
            <a:r>
              <a:rPr lang="es-MX" dirty="0" smtClean="0"/>
              <a:t>¿Qué 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hace falta </a:t>
            </a:r>
            <a:r>
              <a:rPr lang="es-MX" dirty="0" smtClean="0"/>
              <a:t>para llevar a cabo las tareas propuestas?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Cuando realizamos algo, por lo general utilizamos 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medios</a:t>
            </a:r>
            <a:r>
              <a:rPr lang="es-MX" dirty="0" smtClean="0"/>
              <a:t> humanos y materiales.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 Al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preverlos</a:t>
            </a:r>
            <a:r>
              <a:rPr lang="es-MX" dirty="0" smtClean="0"/>
              <a:t>, podemos disponer de ellos en el momento oportuno, evitando retrasos e interrupciones. </a:t>
            </a:r>
            <a:endParaRPr lang="es-MX" dirty="0"/>
          </a:p>
        </p:txBody>
      </p:sp>
      <p:sp>
        <p:nvSpPr>
          <p:cNvPr id="61" name="3 Subtítulo"/>
          <p:cNvSpPr>
            <a:spLocks noGrp="1"/>
          </p:cNvSpPr>
          <p:nvPr>
            <p:ph type="subTitle" idx="1"/>
          </p:nvPr>
        </p:nvSpPr>
        <p:spPr>
          <a:xfrm>
            <a:off x="4990921" y="1252298"/>
            <a:ext cx="3534786" cy="3105233"/>
          </a:xfrm>
        </p:spPr>
        <p:txBody>
          <a:bodyPr/>
          <a:lstStyle/>
          <a:p>
            <a:pPr algn="just"/>
            <a:r>
              <a:rPr lang="es-MX" dirty="0" smtClean="0"/>
              <a:t>No siempre un proyecto puede ser realizado por una sola persona. Con frecuencia 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necesitamos unos de otros </a:t>
            </a:r>
            <a:r>
              <a:rPr lang="es-MX" dirty="0" smtClean="0"/>
              <a:t>para conseguir nuestros objetivos. La mayoría de las veces es un 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trabajo en equipo</a:t>
            </a:r>
            <a:r>
              <a:rPr lang="es-MX" dirty="0" smtClean="0"/>
              <a:t>: profesor, alumno, padres o trabajos coordinados en grupo. Se debe especificar con claridad las 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responsabilidades </a:t>
            </a:r>
            <a:r>
              <a:rPr lang="es-MX" dirty="0" smtClean="0"/>
              <a:t>de cada cual y llevarlas a cabo puntualmente.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3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24;p66"/>
          <p:cNvSpPr/>
          <p:nvPr/>
        </p:nvSpPr>
        <p:spPr>
          <a:xfrm>
            <a:off x="467544" y="865412"/>
            <a:ext cx="3688210" cy="3888432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5624;p66"/>
          <p:cNvSpPr/>
          <p:nvPr/>
        </p:nvSpPr>
        <p:spPr>
          <a:xfrm>
            <a:off x="4772220" y="879562"/>
            <a:ext cx="4120259" cy="3888432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" name="11 CuadroTexto"/>
          <p:cNvSpPr txBox="1"/>
          <p:nvPr/>
        </p:nvSpPr>
        <p:spPr>
          <a:xfrm>
            <a:off x="647564" y="275215"/>
            <a:ext cx="31841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/>
                <a:sym typeface="Alata"/>
              </a:rPr>
              <a:t>Supervisar el avance</a:t>
            </a:r>
            <a:endParaRPr lang="es-MX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92080" y="275215"/>
            <a:ext cx="32561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/>
                <a:sym typeface="Alata"/>
              </a:rPr>
              <a:t>Corregir las </a:t>
            </a:r>
            <a:r>
              <a:rPr lang="es-MX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/>
                <a:sym typeface="Alata"/>
              </a:rPr>
              <a:t>desviaciones </a:t>
            </a:r>
            <a:endParaRPr lang="es-MX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3 Subtítulo"/>
          <p:cNvSpPr>
            <a:spLocks noGrp="1"/>
          </p:cNvSpPr>
          <p:nvPr>
            <p:ph type="subTitle" idx="1"/>
          </p:nvPr>
        </p:nvSpPr>
        <p:spPr>
          <a:xfrm>
            <a:off x="611560" y="1347614"/>
            <a:ext cx="3220158" cy="2952328"/>
          </a:xfrm>
        </p:spPr>
        <p:txBody>
          <a:bodyPr/>
          <a:lstStyle/>
          <a:p>
            <a:pPr algn="just"/>
            <a:r>
              <a:rPr lang="es-MX" dirty="0" smtClean="0"/>
              <a:t>Cada cierto tiempo debe tomar  un alto del propio trabajo para ver el 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avance</a:t>
            </a:r>
            <a:r>
              <a:rPr lang="es-MX" dirty="0" smtClean="0"/>
              <a:t> desde una perspectiva global. El objetivo es tomar conciencia de que 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se está haciendo lo que se debe hacer.</a:t>
            </a:r>
            <a:endParaRPr lang="es-MX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3 Subtítulo"/>
          <p:cNvSpPr>
            <a:spLocks noGrp="1"/>
          </p:cNvSpPr>
          <p:nvPr>
            <p:ph type="subTitle" idx="1"/>
          </p:nvPr>
        </p:nvSpPr>
        <p:spPr>
          <a:xfrm>
            <a:off x="4860032" y="1516131"/>
            <a:ext cx="3816424" cy="2808312"/>
          </a:xfrm>
        </p:spPr>
        <p:txBody>
          <a:bodyPr/>
          <a:lstStyle/>
          <a:p>
            <a:pPr algn="just"/>
            <a:r>
              <a:rPr lang="es-MX" dirty="0" smtClean="0"/>
              <a:t>Es muy poco frecuente que en el progreso de un proyecto no haya desviaciones de lo previsto, puesto que indudablemente surgen dificultades.</a:t>
            </a:r>
          </a:p>
          <a:p>
            <a:pPr algn="just"/>
            <a:r>
              <a:rPr lang="es-MX" dirty="0" smtClean="0"/>
              <a:t> Adaptarse en este caso no quiere decir modificar el objetivo, sino descubrir otras 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alternativas</a:t>
            </a:r>
            <a:r>
              <a:rPr lang="es-MX" dirty="0" smtClean="0"/>
              <a:t> de avance ante los obstáculos.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7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7" name="Google Shape;4787;p60"/>
          <p:cNvSpPr txBox="1">
            <a:spLocks noGrp="1"/>
          </p:cNvSpPr>
          <p:nvPr>
            <p:ph type="subTitle" idx="1"/>
          </p:nvPr>
        </p:nvSpPr>
        <p:spPr>
          <a:xfrm>
            <a:off x="1705773" y="1638417"/>
            <a:ext cx="5444215" cy="16878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MX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 lector se siente con derecho legítimo a tener un </a:t>
            </a:r>
            <a:r>
              <a:rPr lang="es-MX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sitio, a </a:t>
            </a:r>
            <a:r>
              <a:rPr lang="es-MX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 lo que </a:t>
            </a:r>
            <a:r>
              <a:rPr lang="es-MX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es, o </a:t>
            </a:r>
            <a:r>
              <a:rPr lang="es-MX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mejor aún, a convertirse en lo </a:t>
            </a:r>
            <a:r>
              <a:rPr lang="es-MX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no </a:t>
            </a:r>
            <a:r>
              <a:rPr lang="es-MX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sabía que era</a:t>
            </a:r>
            <a:r>
              <a:rPr lang="es-MX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MX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r"/>
            <a:r>
              <a:rPr lang="es-MX" i="1" dirty="0" smtClean="0"/>
              <a:t>Michéle </a:t>
            </a:r>
            <a:r>
              <a:rPr lang="es-MX" i="1" dirty="0"/>
              <a:t>Petit</a:t>
            </a:r>
            <a:endParaRPr i="1" dirty="0"/>
          </a:p>
        </p:txBody>
      </p:sp>
      <p:grpSp>
        <p:nvGrpSpPr>
          <p:cNvPr id="4789" name="Google Shape;4789;p60"/>
          <p:cNvGrpSpPr/>
          <p:nvPr/>
        </p:nvGrpSpPr>
        <p:grpSpPr>
          <a:xfrm>
            <a:off x="908055" y="318228"/>
            <a:ext cx="1287452" cy="1102784"/>
            <a:chOff x="944481" y="417832"/>
            <a:chExt cx="1541859" cy="1320700"/>
          </a:xfrm>
        </p:grpSpPr>
        <p:grpSp>
          <p:nvGrpSpPr>
            <p:cNvPr id="4790" name="Google Shape;4790;p60"/>
            <p:cNvGrpSpPr/>
            <p:nvPr/>
          </p:nvGrpSpPr>
          <p:grpSpPr>
            <a:xfrm>
              <a:off x="1002898" y="456330"/>
              <a:ext cx="1483443" cy="1282202"/>
              <a:chOff x="1862912" y="3609757"/>
              <a:chExt cx="1141724" cy="986841"/>
            </a:xfrm>
          </p:grpSpPr>
          <p:sp>
            <p:nvSpPr>
              <p:cNvPr id="4791" name="Google Shape;4791;p60"/>
              <p:cNvSpPr/>
              <p:nvPr/>
            </p:nvSpPr>
            <p:spPr>
              <a:xfrm>
                <a:off x="2362353" y="3609757"/>
                <a:ext cx="642283" cy="79014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362" extrusionOk="0">
                    <a:moveTo>
                      <a:pt x="1044" y="1"/>
                    </a:moveTo>
                    <a:cubicBezTo>
                      <a:pt x="1030" y="1"/>
                      <a:pt x="1017" y="6"/>
                      <a:pt x="1005" y="16"/>
                    </a:cubicBezTo>
                    <a:lnTo>
                      <a:pt x="38" y="890"/>
                    </a:lnTo>
                    <a:cubicBezTo>
                      <a:pt x="7" y="919"/>
                      <a:pt x="0" y="976"/>
                      <a:pt x="26" y="1016"/>
                    </a:cubicBezTo>
                    <a:lnTo>
                      <a:pt x="812" y="2321"/>
                    </a:lnTo>
                    <a:cubicBezTo>
                      <a:pt x="828" y="2348"/>
                      <a:pt x="852" y="2361"/>
                      <a:pt x="874" y="2361"/>
                    </a:cubicBezTo>
                    <a:cubicBezTo>
                      <a:pt x="889" y="2361"/>
                      <a:pt x="903" y="2356"/>
                      <a:pt x="914" y="2345"/>
                    </a:cubicBezTo>
                    <a:lnTo>
                      <a:pt x="1881" y="1471"/>
                    </a:lnTo>
                    <a:cubicBezTo>
                      <a:pt x="1912" y="1443"/>
                      <a:pt x="1919" y="1385"/>
                      <a:pt x="1893" y="1345"/>
                    </a:cubicBezTo>
                    <a:lnTo>
                      <a:pt x="1107" y="40"/>
                    </a:lnTo>
                    <a:cubicBezTo>
                      <a:pt x="1091" y="15"/>
                      <a:pt x="1067" y="1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0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0"/>
              <p:cNvSpPr/>
              <p:nvPr/>
            </p:nvSpPr>
            <p:spPr>
              <a:xfrm>
                <a:off x="1862912" y="3956990"/>
                <a:ext cx="737957" cy="63960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912" extrusionOk="0">
                    <a:moveTo>
                      <a:pt x="1304" y="0"/>
                    </a:moveTo>
                    <a:cubicBezTo>
                      <a:pt x="1295" y="0"/>
                      <a:pt x="1287" y="2"/>
                      <a:pt x="1279" y="5"/>
                    </a:cubicBezTo>
                    <a:lnTo>
                      <a:pt x="52" y="452"/>
                    </a:lnTo>
                    <a:cubicBezTo>
                      <a:pt x="12" y="467"/>
                      <a:pt x="0" y="512"/>
                      <a:pt x="26" y="555"/>
                    </a:cubicBezTo>
                    <a:lnTo>
                      <a:pt x="812" y="1860"/>
                    </a:lnTo>
                    <a:cubicBezTo>
                      <a:pt x="831" y="1891"/>
                      <a:pt x="868" y="1912"/>
                      <a:pt x="902" y="1912"/>
                    </a:cubicBezTo>
                    <a:cubicBezTo>
                      <a:pt x="911" y="1912"/>
                      <a:pt x="920" y="1910"/>
                      <a:pt x="929" y="1907"/>
                    </a:cubicBezTo>
                    <a:lnTo>
                      <a:pt x="2155" y="1459"/>
                    </a:lnTo>
                    <a:cubicBezTo>
                      <a:pt x="2193" y="1445"/>
                      <a:pt x="2205" y="1400"/>
                      <a:pt x="2181" y="1359"/>
                    </a:cubicBezTo>
                    <a:lnTo>
                      <a:pt x="1393" y="55"/>
                    </a:lnTo>
                    <a:cubicBezTo>
                      <a:pt x="1374" y="21"/>
                      <a:pt x="1338" y="0"/>
                      <a:pt x="1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0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0"/>
              <p:cNvSpPr/>
              <p:nvPr/>
            </p:nvSpPr>
            <p:spPr>
              <a:xfrm>
                <a:off x="2297791" y="3919858"/>
                <a:ext cx="364964" cy="52386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566" extrusionOk="0">
                    <a:moveTo>
                      <a:pt x="209" y="0"/>
                    </a:moveTo>
                    <a:cubicBezTo>
                      <a:pt x="202" y="0"/>
                      <a:pt x="195" y="2"/>
                      <a:pt x="188" y="6"/>
                    </a:cubicBezTo>
                    <a:lnTo>
                      <a:pt x="26" y="104"/>
                    </a:lnTo>
                    <a:cubicBezTo>
                      <a:pt x="5" y="116"/>
                      <a:pt x="0" y="142"/>
                      <a:pt x="12" y="161"/>
                    </a:cubicBezTo>
                    <a:lnTo>
                      <a:pt x="846" y="1547"/>
                    </a:lnTo>
                    <a:cubicBezTo>
                      <a:pt x="853" y="1559"/>
                      <a:pt x="868" y="1566"/>
                      <a:pt x="882" y="1566"/>
                    </a:cubicBezTo>
                    <a:cubicBezTo>
                      <a:pt x="889" y="1566"/>
                      <a:pt x="896" y="1564"/>
                      <a:pt x="903" y="1561"/>
                    </a:cubicBezTo>
                    <a:lnTo>
                      <a:pt x="1067" y="1461"/>
                    </a:lnTo>
                    <a:cubicBezTo>
                      <a:pt x="1086" y="1449"/>
                      <a:pt x="1091" y="1425"/>
                      <a:pt x="1079" y="1404"/>
                    </a:cubicBezTo>
                    <a:lnTo>
                      <a:pt x="245" y="20"/>
                    </a:lnTo>
                    <a:cubicBezTo>
                      <a:pt x="238" y="8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0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0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0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0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0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0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0"/>
              <p:cNvSpPr/>
              <p:nvPr/>
            </p:nvSpPr>
            <p:spPr>
              <a:xfrm>
                <a:off x="2347969" y="3635849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0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0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0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0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0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0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0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0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1" name="Google Shape;4811;p60"/>
            <p:cNvGrpSpPr/>
            <p:nvPr/>
          </p:nvGrpSpPr>
          <p:grpSpPr>
            <a:xfrm>
              <a:off x="944481" y="417832"/>
              <a:ext cx="1470838" cy="1270901"/>
              <a:chOff x="1869268" y="3616782"/>
              <a:chExt cx="1132023" cy="978143"/>
            </a:xfrm>
          </p:grpSpPr>
          <p:sp>
            <p:nvSpPr>
              <p:cNvPr id="4812" name="Google Shape;4812;p60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0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0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0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0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0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0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0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0"/>
              <p:cNvSpPr/>
              <p:nvPr/>
            </p:nvSpPr>
            <p:spPr>
              <a:xfrm>
                <a:off x="2346413" y="3637405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0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0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0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0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0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0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0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0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29" name="Google Shape;4829;p60"/>
          <p:cNvGrpSpPr/>
          <p:nvPr/>
        </p:nvGrpSpPr>
        <p:grpSpPr>
          <a:xfrm>
            <a:off x="775402" y="3930016"/>
            <a:ext cx="959792" cy="1102753"/>
            <a:chOff x="639751" y="3490892"/>
            <a:chExt cx="1221887" cy="1404065"/>
          </a:xfrm>
        </p:grpSpPr>
        <p:grpSp>
          <p:nvGrpSpPr>
            <p:cNvPr id="4830" name="Google Shape;4830;p60"/>
            <p:cNvGrpSpPr/>
            <p:nvPr/>
          </p:nvGrpSpPr>
          <p:grpSpPr>
            <a:xfrm>
              <a:off x="651308" y="3578108"/>
              <a:ext cx="1210330" cy="1316849"/>
              <a:chOff x="1059725" y="3520774"/>
              <a:chExt cx="786797" cy="856042"/>
            </a:xfrm>
          </p:grpSpPr>
          <p:sp>
            <p:nvSpPr>
              <p:cNvPr id="4831" name="Google Shape;4831;p60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32" name="Google Shape;4832;p60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4833" name="Google Shape;4833;p60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4" name="Google Shape;4834;p60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5" name="Google Shape;4835;p60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6" name="Google Shape;4836;p60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7" name="Google Shape;4837;p60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8" name="Google Shape;4838;p60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9" name="Google Shape;4839;p60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40" name="Google Shape;4840;p60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60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60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60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60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60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60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60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60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60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0" name="Google Shape;4850;p60"/>
            <p:cNvGrpSpPr/>
            <p:nvPr/>
          </p:nvGrpSpPr>
          <p:grpSpPr>
            <a:xfrm>
              <a:off x="639751" y="3490892"/>
              <a:ext cx="1210330" cy="1316849"/>
              <a:chOff x="1059725" y="3520774"/>
              <a:chExt cx="786797" cy="856042"/>
            </a:xfrm>
          </p:grpSpPr>
          <p:sp>
            <p:nvSpPr>
              <p:cNvPr id="4851" name="Google Shape;4851;p60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52" name="Google Shape;4852;p60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4853" name="Google Shape;4853;p60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4" name="Google Shape;4854;p60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5" name="Google Shape;4855;p60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6" name="Google Shape;4856;p60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7" name="Google Shape;4857;p60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8" name="Google Shape;4858;p60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9" name="Google Shape;4859;p60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60" name="Google Shape;4860;p60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60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60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60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60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60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60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60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60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60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70" name="Google Shape;4870;p60"/>
          <p:cNvGrpSpPr/>
          <p:nvPr/>
        </p:nvGrpSpPr>
        <p:grpSpPr>
          <a:xfrm>
            <a:off x="7142796" y="2212055"/>
            <a:ext cx="1083442" cy="2004868"/>
            <a:chOff x="7133046" y="1755405"/>
            <a:chExt cx="1083442" cy="2004868"/>
          </a:xfrm>
        </p:grpSpPr>
        <p:grpSp>
          <p:nvGrpSpPr>
            <p:cNvPr id="4871" name="Google Shape;4871;p60"/>
            <p:cNvGrpSpPr/>
            <p:nvPr/>
          </p:nvGrpSpPr>
          <p:grpSpPr>
            <a:xfrm>
              <a:off x="7133046" y="1755405"/>
              <a:ext cx="1083442" cy="2004868"/>
              <a:chOff x="6863849" y="1257384"/>
              <a:chExt cx="1621676" cy="3000851"/>
            </a:xfrm>
          </p:grpSpPr>
          <p:grpSp>
            <p:nvGrpSpPr>
              <p:cNvPr id="4872" name="Google Shape;4872;p60"/>
              <p:cNvGrpSpPr/>
              <p:nvPr/>
            </p:nvGrpSpPr>
            <p:grpSpPr>
              <a:xfrm>
                <a:off x="6925383" y="1301895"/>
                <a:ext cx="1560142" cy="2956341"/>
                <a:chOff x="6863849" y="1257384"/>
                <a:chExt cx="1560142" cy="2956341"/>
              </a:xfrm>
            </p:grpSpPr>
            <p:sp>
              <p:nvSpPr>
                <p:cNvPr id="4873" name="Google Shape;4873;p60"/>
                <p:cNvSpPr/>
                <p:nvPr/>
              </p:nvSpPr>
              <p:spPr>
                <a:xfrm>
                  <a:off x="7707875" y="4164825"/>
                  <a:ext cx="379200" cy="489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4" name="Google Shape;4874;p60"/>
                <p:cNvSpPr/>
                <p:nvPr/>
              </p:nvSpPr>
              <p:spPr>
                <a:xfrm>
                  <a:off x="7223000" y="4164825"/>
                  <a:ext cx="379200" cy="489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5" name="Google Shape;4875;p60"/>
                <p:cNvSpPr/>
                <p:nvPr/>
              </p:nvSpPr>
              <p:spPr>
                <a:xfrm>
                  <a:off x="7054874" y="2556599"/>
                  <a:ext cx="323122" cy="428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0" h="23232" extrusionOk="0">
                      <a:moveTo>
                        <a:pt x="11858" y="0"/>
                      </a:moveTo>
                      <a:cubicBezTo>
                        <a:pt x="9979" y="0"/>
                        <a:pt x="8175" y="1074"/>
                        <a:pt x="7327" y="2885"/>
                      </a:cubicBezTo>
                      <a:lnTo>
                        <a:pt x="1164" y="16147"/>
                      </a:lnTo>
                      <a:cubicBezTo>
                        <a:pt x="0" y="18635"/>
                        <a:pt x="1073" y="21602"/>
                        <a:pt x="3584" y="22766"/>
                      </a:cubicBezTo>
                      <a:cubicBezTo>
                        <a:pt x="4017" y="22972"/>
                        <a:pt x="4497" y="23109"/>
                        <a:pt x="4953" y="23177"/>
                      </a:cubicBezTo>
                      <a:cubicBezTo>
                        <a:pt x="5197" y="23214"/>
                        <a:pt x="5442" y="23232"/>
                        <a:pt x="5686" y="23232"/>
                      </a:cubicBezTo>
                      <a:cubicBezTo>
                        <a:pt x="7559" y="23232"/>
                        <a:pt x="9355" y="22165"/>
                        <a:pt x="10203" y="20347"/>
                      </a:cubicBezTo>
                      <a:lnTo>
                        <a:pt x="16366" y="7085"/>
                      </a:lnTo>
                      <a:cubicBezTo>
                        <a:pt x="17530" y="4597"/>
                        <a:pt x="16434" y="1630"/>
                        <a:pt x="13946" y="466"/>
                      </a:cubicBezTo>
                      <a:cubicBezTo>
                        <a:pt x="13270" y="150"/>
                        <a:pt x="12559" y="0"/>
                        <a:pt x="118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6" name="Google Shape;4876;p60"/>
                <p:cNvSpPr/>
                <p:nvPr/>
              </p:nvSpPr>
              <p:spPr>
                <a:xfrm>
                  <a:off x="7896784" y="2575844"/>
                  <a:ext cx="338292" cy="4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3" h="22818" extrusionOk="0">
                      <a:moveTo>
                        <a:pt x="5700" y="1"/>
                      </a:moveTo>
                      <a:cubicBezTo>
                        <a:pt x="4899" y="1"/>
                        <a:pt x="4087" y="196"/>
                        <a:pt x="3333" y="609"/>
                      </a:cubicBezTo>
                      <a:cubicBezTo>
                        <a:pt x="913" y="1910"/>
                        <a:pt x="0" y="4946"/>
                        <a:pt x="1324" y="7365"/>
                      </a:cubicBezTo>
                      <a:lnTo>
                        <a:pt x="8286" y="20216"/>
                      </a:lnTo>
                      <a:cubicBezTo>
                        <a:pt x="9176" y="21882"/>
                        <a:pt x="10888" y="22818"/>
                        <a:pt x="12669" y="22818"/>
                      </a:cubicBezTo>
                      <a:cubicBezTo>
                        <a:pt x="13467" y="22818"/>
                        <a:pt x="14266" y="22635"/>
                        <a:pt x="15020" y="22224"/>
                      </a:cubicBezTo>
                      <a:cubicBezTo>
                        <a:pt x="17439" y="20901"/>
                        <a:pt x="18352" y="17888"/>
                        <a:pt x="17051" y="15468"/>
                      </a:cubicBezTo>
                      <a:lnTo>
                        <a:pt x="10089" y="2617"/>
                      </a:lnTo>
                      <a:cubicBezTo>
                        <a:pt x="9178" y="952"/>
                        <a:pt x="7467" y="1"/>
                        <a:pt x="57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7" name="Google Shape;4877;p60"/>
                <p:cNvSpPr/>
                <p:nvPr/>
              </p:nvSpPr>
              <p:spPr>
                <a:xfrm>
                  <a:off x="7311947" y="3157191"/>
                  <a:ext cx="676970" cy="96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27" h="52547" extrusionOk="0">
                      <a:moveTo>
                        <a:pt x="0" y="0"/>
                      </a:moveTo>
                      <a:cubicBezTo>
                        <a:pt x="0" y="0"/>
                        <a:pt x="617" y="35471"/>
                        <a:pt x="2922" y="50147"/>
                      </a:cubicBezTo>
                      <a:cubicBezTo>
                        <a:pt x="2922" y="50147"/>
                        <a:pt x="5880" y="52547"/>
                        <a:pt x="10125" y="52547"/>
                      </a:cubicBezTo>
                      <a:cubicBezTo>
                        <a:pt x="11764" y="52547"/>
                        <a:pt x="13595" y="52189"/>
                        <a:pt x="15522" y="51197"/>
                      </a:cubicBezTo>
                      <a:lnTo>
                        <a:pt x="16366" y="17827"/>
                      </a:lnTo>
                      <a:lnTo>
                        <a:pt x="16366" y="17416"/>
                      </a:lnTo>
                      <a:cubicBezTo>
                        <a:pt x="17268" y="17382"/>
                        <a:pt x="18232" y="17361"/>
                        <a:pt x="19230" y="17361"/>
                      </a:cubicBezTo>
                      <a:cubicBezTo>
                        <a:pt x="19595" y="17361"/>
                        <a:pt x="19965" y="17364"/>
                        <a:pt x="20338" y="17370"/>
                      </a:cubicBezTo>
                      <a:lnTo>
                        <a:pt x="20360" y="17827"/>
                      </a:lnTo>
                      <a:lnTo>
                        <a:pt x="21182" y="51197"/>
                      </a:lnTo>
                      <a:cubicBezTo>
                        <a:pt x="23115" y="52189"/>
                        <a:pt x="24949" y="52547"/>
                        <a:pt x="26589" y="52547"/>
                      </a:cubicBezTo>
                      <a:cubicBezTo>
                        <a:pt x="30836" y="52547"/>
                        <a:pt x="33782" y="50147"/>
                        <a:pt x="33782" y="50147"/>
                      </a:cubicBezTo>
                      <a:cubicBezTo>
                        <a:pt x="36087" y="35471"/>
                        <a:pt x="36726" y="1"/>
                        <a:pt x="36726" y="0"/>
                      </a:cubicBezTo>
                      <a:lnTo>
                        <a:pt x="36726" y="0"/>
                      </a:lnTo>
                      <a:lnTo>
                        <a:pt x="28897" y="1575"/>
                      </a:lnTo>
                      <a:lnTo>
                        <a:pt x="7350" y="1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8" name="Google Shape;4878;p60"/>
                <p:cNvSpPr/>
                <p:nvPr/>
              </p:nvSpPr>
              <p:spPr>
                <a:xfrm>
                  <a:off x="7507175" y="3469238"/>
                  <a:ext cx="288211" cy="10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6" h="557" extrusionOk="0">
                      <a:moveTo>
                        <a:pt x="9472" y="1"/>
                      </a:moveTo>
                      <a:cubicBezTo>
                        <a:pt x="8917" y="1"/>
                        <a:pt x="8362" y="4"/>
                        <a:pt x="7806" y="8"/>
                      </a:cubicBezTo>
                      <a:cubicBezTo>
                        <a:pt x="6528" y="8"/>
                        <a:pt x="5250" y="54"/>
                        <a:pt x="3949" y="100"/>
                      </a:cubicBezTo>
                      <a:cubicBezTo>
                        <a:pt x="2671" y="145"/>
                        <a:pt x="1393" y="191"/>
                        <a:pt x="92" y="282"/>
                      </a:cubicBezTo>
                      <a:cubicBezTo>
                        <a:pt x="46" y="305"/>
                        <a:pt x="0" y="351"/>
                        <a:pt x="0" y="396"/>
                      </a:cubicBezTo>
                      <a:cubicBezTo>
                        <a:pt x="0" y="465"/>
                        <a:pt x="46" y="533"/>
                        <a:pt x="114" y="533"/>
                      </a:cubicBezTo>
                      <a:cubicBezTo>
                        <a:pt x="1393" y="556"/>
                        <a:pt x="2671" y="556"/>
                        <a:pt x="3972" y="556"/>
                      </a:cubicBezTo>
                      <a:lnTo>
                        <a:pt x="7829" y="511"/>
                      </a:lnTo>
                      <a:lnTo>
                        <a:pt x="15521" y="374"/>
                      </a:lnTo>
                      <a:cubicBezTo>
                        <a:pt x="15590" y="374"/>
                        <a:pt x="15636" y="328"/>
                        <a:pt x="15636" y="260"/>
                      </a:cubicBezTo>
                      <a:cubicBezTo>
                        <a:pt x="15636" y="191"/>
                        <a:pt x="15590" y="145"/>
                        <a:pt x="15521" y="145"/>
                      </a:cubicBezTo>
                      <a:cubicBezTo>
                        <a:pt x="13515" y="38"/>
                        <a:pt x="11495" y="1"/>
                        <a:pt x="94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9" name="Google Shape;4879;p60"/>
                <p:cNvSpPr/>
                <p:nvPr/>
              </p:nvSpPr>
              <p:spPr>
                <a:xfrm>
                  <a:off x="7642643" y="3119733"/>
                  <a:ext cx="10543" cy="28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641" extrusionOk="0">
                      <a:moveTo>
                        <a:pt x="321" y="1"/>
                      </a:moveTo>
                      <a:cubicBezTo>
                        <a:pt x="252" y="1"/>
                        <a:pt x="184" y="46"/>
                        <a:pt x="184" y="115"/>
                      </a:cubicBezTo>
                      <a:cubicBezTo>
                        <a:pt x="115" y="1393"/>
                        <a:pt x="69" y="2671"/>
                        <a:pt x="47" y="3972"/>
                      </a:cubicBezTo>
                      <a:cubicBezTo>
                        <a:pt x="24" y="5250"/>
                        <a:pt x="1" y="6529"/>
                        <a:pt x="24" y="7830"/>
                      </a:cubicBezTo>
                      <a:cubicBezTo>
                        <a:pt x="47" y="10386"/>
                        <a:pt x="92" y="12965"/>
                        <a:pt x="343" y="15545"/>
                      </a:cubicBezTo>
                      <a:cubicBezTo>
                        <a:pt x="343" y="15584"/>
                        <a:pt x="394" y="15640"/>
                        <a:pt x="438" y="15640"/>
                      </a:cubicBezTo>
                      <a:cubicBezTo>
                        <a:pt x="445" y="15640"/>
                        <a:pt x="451" y="15639"/>
                        <a:pt x="457" y="15636"/>
                      </a:cubicBezTo>
                      <a:cubicBezTo>
                        <a:pt x="526" y="15636"/>
                        <a:pt x="572" y="15590"/>
                        <a:pt x="572" y="15522"/>
                      </a:cubicBezTo>
                      <a:cubicBezTo>
                        <a:pt x="526" y="14244"/>
                        <a:pt x="526" y="12965"/>
                        <a:pt x="526" y="11664"/>
                      </a:cubicBezTo>
                      <a:lnTo>
                        <a:pt x="503" y="7830"/>
                      </a:lnTo>
                      <a:lnTo>
                        <a:pt x="503" y="3972"/>
                      </a:lnTo>
                      <a:cubicBezTo>
                        <a:pt x="480" y="2671"/>
                        <a:pt x="457" y="1393"/>
                        <a:pt x="412" y="115"/>
                      </a:cubicBezTo>
                      <a:cubicBezTo>
                        <a:pt x="412" y="46"/>
                        <a:pt x="36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0" name="Google Shape;4880;p60"/>
                <p:cNvSpPr/>
                <p:nvPr/>
              </p:nvSpPr>
              <p:spPr>
                <a:xfrm>
                  <a:off x="7648117" y="3209782"/>
                  <a:ext cx="49252" cy="18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962" extrusionOk="0">
                      <a:moveTo>
                        <a:pt x="2375" y="0"/>
                      </a:moveTo>
                      <a:cubicBezTo>
                        <a:pt x="2306" y="0"/>
                        <a:pt x="2260" y="46"/>
                        <a:pt x="2260" y="114"/>
                      </a:cubicBezTo>
                      <a:cubicBezTo>
                        <a:pt x="2215" y="1918"/>
                        <a:pt x="2192" y="3721"/>
                        <a:pt x="2078" y="5501"/>
                      </a:cubicBezTo>
                      <a:cubicBezTo>
                        <a:pt x="2009" y="6391"/>
                        <a:pt x="1941" y="7304"/>
                        <a:pt x="1713" y="8149"/>
                      </a:cubicBezTo>
                      <a:cubicBezTo>
                        <a:pt x="1621" y="8560"/>
                        <a:pt x="1462" y="8971"/>
                        <a:pt x="1210" y="9267"/>
                      </a:cubicBezTo>
                      <a:cubicBezTo>
                        <a:pt x="1010" y="9522"/>
                        <a:pt x="709" y="9690"/>
                        <a:pt x="399" y="9690"/>
                      </a:cubicBezTo>
                      <a:cubicBezTo>
                        <a:pt x="319" y="9690"/>
                        <a:pt x="239" y="9679"/>
                        <a:pt x="160" y="9655"/>
                      </a:cubicBezTo>
                      <a:cubicBezTo>
                        <a:pt x="143" y="9650"/>
                        <a:pt x="128" y="9647"/>
                        <a:pt x="113" y="9647"/>
                      </a:cubicBezTo>
                      <a:cubicBezTo>
                        <a:pt x="71" y="9647"/>
                        <a:pt x="41" y="9672"/>
                        <a:pt x="24" y="9724"/>
                      </a:cubicBezTo>
                      <a:cubicBezTo>
                        <a:pt x="1" y="9769"/>
                        <a:pt x="24" y="9838"/>
                        <a:pt x="69" y="9861"/>
                      </a:cubicBezTo>
                      <a:cubicBezTo>
                        <a:pt x="215" y="9930"/>
                        <a:pt x="370" y="9961"/>
                        <a:pt x="527" y="9961"/>
                      </a:cubicBezTo>
                      <a:cubicBezTo>
                        <a:pt x="885" y="9961"/>
                        <a:pt x="1246" y="9796"/>
                        <a:pt x="1484" y="9541"/>
                      </a:cubicBezTo>
                      <a:cubicBezTo>
                        <a:pt x="1827" y="9176"/>
                        <a:pt x="2032" y="8720"/>
                        <a:pt x="2169" y="8263"/>
                      </a:cubicBezTo>
                      <a:cubicBezTo>
                        <a:pt x="2420" y="7373"/>
                        <a:pt x="2512" y="6460"/>
                        <a:pt x="2557" y="5547"/>
                      </a:cubicBezTo>
                      <a:cubicBezTo>
                        <a:pt x="2671" y="3721"/>
                        <a:pt x="2626" y="1918"/>
                        <a:pt x="2489" y="114"/>
                      </a:cubicBezTo>
                      <a:cubicBezTo>
                        <a:pt x="2489" y="46"/>
                        <a:pt x="2443" y="0"/>
                        <a:pt x="23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1" name="Google Shape;4881;p60"/>
                <p:cNvSpPr/>
                <p:nvPr/>
              </p:nvSpPr>
              <p:spPr>
                <a:xfrm>
                  <a:off x="7322454" y="3190427"/>
                  <a:ext cx="86688" cy="14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59" extrusionOk="0">
                      <a:moveTo>
                        <a:pt x="4543" y="0"/>
                      </a:moveTo>
                      <a:cubicBezTo>
                        <a:pt x="4475" y="0"/>
                        <a:pt x="4429" y="46"/>
                        <a:pt x="4429" y="92"/>
                      </a:cubicBezTo>
                      <a:lnTo>
                        <a:pt x="4429" y="114"/>
                      </a:lnTo>
                      <a:cubicBezTo>
                        <a:pt x="4383" y="502"/>
                        <a:pt x="4406" y="890"/>
                        <a:pt x="4361" y="1279"/>
                      </a:cubicBezTo>
                      <a:cubicBezTo>
                        <a:pt x="4292" y="1667"/>
                        <a:pt x="4292" y="2055"/>
                        <a:pt x="4178" y="2420"/>
                      </a:cubicBezTo>
                      <a:lnTo>
                        <a:pt x="4041" y="2968"/>
                      </a:lnTo>
                      <a:lnTo>
                        <a:pt x="3836" y="3515"/>
                      </a:lnTo>
                      <a:cubicBezTo>
                        <a:pt x="3790" y="3698"/>
                        <a:pt x="3721" y="3858"/>
                        <a:pt x="3630" y="4040"/>
                      </a:cubicBezTo>
                      <a:cubicBezTo>
                        <a:pt x="3539" y="4200"/>
                        <a:pt x="3470" y="4383"/>
                        <a:pt x="3379" y="4543"/>
                      </a:cubicBezTo>
                      <a:cubicBezTo>
                        <a:pt x="2991" y="5204"/>
                        <a:pt x="2512" y="5798"/>
                        <a:pt x="1964" y="6323"/>
                      </a:cubicBezTo>
                      <a:cubicBezTo>
                        <a:pt x="1416" y="6848"/>
                        <a:pt x="777" y="7282"/>
                        <a:pt x="92" y="7624"/>
                      </a:cubicBezTo>
                      <a:lnTo>
                        <a:pt x="92" y="7647"/>
                      </a:lnTo>
                      <a:cubicBezTo>
                        <a:pt x="47" y="7670"/>
                        <a:pt x="1" y="7715"/>
                        <a:pt x="24" y="7784"/>
                      </a:cubicBezTo>
                      <a:cubicBezTo>
                        <a:pt x="42" y="7821"/>
                        <a:pt x="91" y="7858"/>
                        <a:pt x="134" y="7858"/>
                      </a:cubicBezTo>
                      <a:cubicBezTo>
                        <a:pt x="143" y="7858"/>
                        <a:pt x="152" y="7856"/>
                        <a:pt x="161" y="7852"/>
                      </a:cubicBezTo>
                      <a:cubicBezTo>
                        <a:pt x="960" y="7601"/>
                        <a:pt x="1644" y="7190"/>
                        <a:pt x="2261" y="6665"/>
                      </a:cubicBezTo>
                      <a:cubicBezTo>
                        <a:pt x="2877" y="6117"/>
                        <a:pt x="3425" y="5501"/>
                        <a:pt x="3790" y="4771"/>
                      </a:cubicBezTo>
                      <a:cubicBezTo>
                        <a:pt x="3904" y="4611"/>
                        <a:pt x="3973" y="4406"/>
                        <a:pt x="4064" y="4223"/>
                      </a:cubicBezTo>
                      <a:cubicBezTo>
                        <a:pt x="4155" y="4040"/>
                        <a:pt x="4224" y="3858"/>
                        <a:pt x="4292" y="3675"/>
                      </a:cubicBezTo>
                      <a:lnTo>
                        <a:pt x="4475" y="3082"/>
                      </a:lnTo>
                      <a:lnTo>
                        <a:pt x="4589" y="2488"/>
                      </a:lnTo>
                      <a:cubicBezTo>
                        <a:pt x="4612" y="2306"/>
                        <a:pt x="4657" y="2100"/>
                        <a:pt x="4657" y="1895"/>
                      </a:cubicBezTo>
                      <a:lnTo>
                        <a:pt x="4703" y="1301"/>
                      </a:lnTo>
                      <a:cubicBezTo>
                        <a:pt x="4703" y="890"/>
                        <a:pt x="4680" y="502"/>
                        <a:pt x="4657" y="114"/>
                      </a:cubicBezTo>
                      <a:cubicBezTo>
                        <a:pt x="4657" y="46"/>
                        <a:pt x="4612" y="0"/>
                        <a:pt x="45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2" name="Google Shape;4882;p60"/>
                <p:cNvSpPr/>
                <p:nvPr/>
              </p:nvSpPr>
              <p:spPr>
                <a:xfrm>
                  <a:off x="7903937" y="3190427"/>
                  <a:ext cx="86688" cy="14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61" extrusionOk="0">
                      <a:moveTo>
                        <a:pt x="160" y="0"/>
                      </a:moveTo>
                      <a:cubicBezTo>
                        <a:pt x="92" y="0"/>
                        <a:pt x="46" y="46"/>
                        <a:pt x="46" y="114"/>
                      </a:cubicBezTo>
                      <a:cubicBezTo>
                        <a:pt x="23" y="502"/>
                        <a:pt x="1" y="890"/>
                        <a:pt x="1" y="1301"/>
                      </a:cubicBezTo>
                      <a:lnTo>
                        <a:pt x="46" y="1895"/>
                      </a:lnTo>
                      <a:cubicBezTo>
                        <a:pt x="46" y="2100"/>
                        <a:pt x="69" y="2306"/>
                        <a:pt x="115" y="2488"/>
                      </a:cubicBezTo>
                      <a:lnTo>
                        <a:pt x="229" y="3082"/>
                      </a:lnTo>
                      <a:lnTo>
                        <a:pt x="411" y="3675"/>
                      </a:lnTo>
                      <a:cubicBezTo>
                        <a:pt x="480" y="3858"/>
                        <a:pt x="548" y="4040"/>
                        <a:pt x="640" y="4223"/>
                      </a:cubicBezTo>
                      <a:cubicBezTo>
                        <a:pt x="731" y="4406"/>
                        <a:pt x="799" y="4611"/>
                        <a:pt x="914" y="4771"/>
                      </a:cubicBezTo>
                      <a:cubicBezTo>
                        <a:pt x="1279" y="5501"/>
                        <a:pt x="1827" y="6117"/>
                        <a:pt x="2420" y="6665"/>
                      </a:cubicBezTo>
                      <a:cubicBezTo>
                        <a:pt x="3059" y="7190"/>
                        <a:pt x="3744" y="7601"/>
                        <a:pt x="4520" y="7852"/>
                      </a:cubicBezTo>
                      <a:cubicBezTo>
                        <a:pt x="4537" y="7858"/>
                        <a:pt x="4553" y="7861"/>
                        <a:pt x="4567" y="7861"/>
                      </a:cubicBezTo>
                      <a:cubicBezTo>
                        <a:pt x="4610" y="7861"/>
                        <a:pt x="4640" y="7835"/>
                        <a:pt x="4657" y="7784"/>
                      </a:cubicBezTo>
                      <a:cubicBezTo>
                        <a:pt x="4703" y="7738"/>
                        <a:pt x="4680" y="7670"/>
                        <a:pt x="4611" y="7647"/>
                      </a:cubicBezTo>
                      <a:lnTo>
                        <a:pt x="4611" y="7624"/>
                      </a:lnTo>
                      <a:cubicBezTo>
                        <a:pt x="3926" y="7282"/>
                        <a:pt x="3287" y="6848"/>
                        <a:pt x="2740" y="6323"/>
                      </a:cubicBezTo>
                      <a:cubicBezTo>
                        <a:pt x="2169" y="5798"/>
                        <a:pt x="1690" y="5204"/>
                        <a:pt x="1324" y="4543"/>
                      </a:cubicBezTo>
                      <a:cubicBezTo>
                        <a:pt x="1210" y="4383"/>
                        <a:pt x="1165" y="4200"/>
                        <a:pt x="1073" y="4040"/>
                      </a:cubicBezTo>
                      <a:cubicBezTo>
                        <a:pt x="982" y="3858"/>
                        <a:pt x="914" y="3698"/>
                        <a:pt x="845" y="3515"/>
                      </a:cubicBezTo>
                      <a:lnTo>
                        <a:pt x="662" y="2968"/>
                      </a:lnTo>
                      <a:lnTo>
                        <a:pt x="525" y="2420"/>
                      </a:lnTo>
                      <a:cubicBezTo>
                        <a:pt x="411" y="2055"/>
                        <a:pt x="411" y="1667"/>
                        <a:pt x="343" y="1279"/>
                      </a:cubicBezTo>
                      <a:cubicBezTo>
                        <a:pt x="297" y="890"/>
                        <a:pt x="297" y="502"/>
                        <a:pt x="274" y="114"/>
                      </a:cubicBezTo>
                      <a:lnTo>
                        <a:pt x="274" y="92"/>
                      </a:lnTo>
                      <a:cubicBezTo>
                        <a:pt x="274" y="46"/>
                        <a:pt x="229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3" name="Google Shape;4883;p60"/>
                <p:cNvSpPr/>
                <p:nvPr/>
              </p:nvSpPr>
              <p:spPr>
                <a:xfrm>
                  <a:off x="7114617" y="2429793"/>
                  <a:ext cx="1073288" cy="83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8" h="45304" extrusionOk="0">
                      <a:moveTo>
                        <a:pt x="24006" y="1"/>
                      </a:moveTo>
                      <a:cubicBezTo>
                        <a:pt x="21240" y="1"/>
                        <a:pt x="17706" y="99"/>
                        <a:pt x="14015" y="452"/>
                      </a:cubicBezTo>
                      <a:cubicBezTo>
                        <a:pt x="3470" y="1547"/>
                        <a:pt x="0" y="16817"/>
                        <a:pt x="0" y="16817"/>
                      </a:cubicBezTo>
                      <a:cubicBezTo>
                        <a:pt x="0" y="16817"/>
                        <a:pt x="5375" y="22193"/>
                        <a:pt x="10466" y="22193"/>
                      </a:cubicBezTo>
                      <a:cubicBezTo>
                        <a:pt x="10599" y="22193"/>
                        <a:pt x="10732" y="22189"/>
                        <a:pt x="10865" y="22181"/>
                      </a:cubicBezTo>
                      <a:lnTo>
                        <a:pt x="10865" y="22181"/>
                      </a:lnTo>
                      <a:lnTo>
                        <a:pt x="9290" y="41377"/>
                      </a:lnTo>
                      <a:cubicBezTo>
                        <a:pt x="9290" y="41377"/>
                        <a:pt x="17781" y="45235"/>
                        <a:pt x="29102" y="45303"/>
                      </a:cubicBezTo>
                      <a:lnTo>
                        <a:pt x="29422" y="45303"/>
                      </a:lnTo>
                      <a:cubicBezTo>
                        <a:pt x="40743" y="45235"/>
                        <a:pt x="48938" y="41377"/>
                        <a:pt x="48938" y="41377"/>
                      </a:cubicBezTo>
                      <a:lnTo>
                        <a:pt x="47363" y="22181"/>
                      </a:lnTo>
                      <a:lnTo>
                        <a:pt x="47363" y="22181"/>
                      </a:lnTo>
                      <a:cubicBezTo>
                        <a:pt x="47496" y="22189"/>
                        <a:pt x="47629" y="22193"/>
                        <a:pt x="47762" y="22193"/>
                      </a:cubicBezTo>
                      <a:cubicBezTo>
                        <a:pt x="52852" y="22193"/>
                        <a:pt x="58228" y="16817"/>
                        <a:pt x="58228" y="16817"/>
                      </a:cubicBezTo>
                      <a:cubicBezTo>
                        <a:pt x="58228" y="16817"/>
                        <a:pt x="54758" y="1547"/>
                        <a:pt x="44213" y="452"/>
                      </a:cubicBezTo>
                      <a:cubicBezTo>
                        <a:pt x="40521" y="99"/>
                        <a:pt x="37048" y="1"/>
                        <a:pt x="34351" y="1"/>
                      </a:cubicBezTo>
                      <a:cubicBezTo>
                        <a:pt x="31811" y="1"/>
                        <a:pt x="29960" y="88"/>
                        <a:pt x="29262" y="132"/>
                      </a:cubicBezTo>
                      <a:cubicBezTo>
                        <a:pt x="28532" y="88"/>
                        <a:pt x="26609" y="1"/>
                        <a:pt x="240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4" name="Google Shape;4884;p60"/>
                <p:cNvSpPr/>
                <p:nvPr/>
              </p:nvSpPr>
              <p:spPr>
                <a:xfrm>
                  <a:off x="7050229" y="2401091"/>
                  <a:ext cx="1259677" cy="26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0" fill="none" extrusionOk="0">
                      <a:moveTo>
                        <a:pt x="1" y="3173"/>
                      </a:moveTo>
                      <a:cubicBezTo>
                        <a:pt x="1" y="3173"/>
                        <a:pt x="33029" y="14540"/>
                        <a:pt x="68340" y="0"/>
                      </a:cubicBezTo>
                    </a:path>
                  </a:pathLst>
                </a:custGeom>
                <a:solidFill>
                  <a:schemeClr val="dk2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5" name="Google Shape;4885;p60"/>
                <p:cNvSpPr/>
                <p:nvPr/>
              </p:nvSpPr>
              <p:spPr>
                <a:xfrm>
                  <a:off x="7050229" y="2524782"/>
                  <a:ext cx="1259677" cy="268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1" fill="none" extrusionOk="0">
                      <a:moveTo>
                        <a:pt x="1" y="3196"/>
                      </a:moveTo>
                      <a:cubicBezTo>
                        <a:pt x="1" y="3196"/>
                        <a:pt x="33029" y="14540"/>
                        <a:pt x="68340" y="1"/>
                      </a:cubicBezTo>
                    </a:path>
                  </a:pathLst>
                </a:custGeom>
                <a:solidFill>
                  <a:schemeClr val="dk2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6" name="Google Shape;4886;p60"/>
                <p:cNvSpPr/>
                <p:nvPr/>
              </p:nvSpPr>
              <p:spPr>
                <a:xfrm>
                  <a:off x="7050229" y="2648915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3"/>
                      </a:moveTo>
                      <a:cubicBezTo>
                        <a:pt x="1" y="3173"/>
                        <a:pt x="33029" y="14517"/>
                        <a:pt x="68340" y="0"/>
                      </a:cubicBezTo>
                    </a:path>
                  </a:pathLst>
                </a:custGeom>
                <a:solidFill>
                  <a:schemeClr val="dk2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7" name="Google Shape;4887;p60"/>
                <p:cNvSpPr/>
                <p:nvPr/>
              </p:nvSpPr>
              <p:spPr>
                <a:xfrm>
                  <a:off x="7050229" y="2772606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4"/>
                      </a:moveTo>
                      <a:cubicBezTo>
                        <a:pt x="1" y="3174"/>
                        <a:pt x="33029" y="14518"/>
                        <a:pt x="68340" y="1"/>
                      </a:cubicBezTo>
                    </a:path>
                  </a:pathLst>
                </a:custGeom>
                <a:solidFill>
                  <a:schemeClr val="dk2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8" name="Google Shape;4888;p60"/>
                <p:cNvSpPr/>
                <p:nvPr/>
              </p:nvSpPr>
              <p:spPr>
                <a:xfrm>
                  <a:off x="7470143" y="2431470"/>
                  <a:ext cx="330716" cy="16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2" h="8807" extrusionOk="0">
                      <a:moveTo>
                        <a:pt x="9121" y="0"/>
                      </a:moveTo>
                      <a:cubicBezTo>
                        <a:pt x="6999" y="0"/>
                        <a:pt x="4595" y="126"/>
                        <a:pt x="2032" y="566"/>
                      </a:cubicBezTo>
                      <a:cubicBezTo>
                        <a:pt x="1" y="931"/>
                        <a:pt x="1" y="2529"/>
                        <a:pt x="1" y="2529"/>
                      </a:cubicBezTo>
                      <a:cubicBezTo>
                        <a:pt x="1" y="5999"/>
                        <a:pt x="2808" y="8806"/>
                        <a:pt x="6278" y="8806"/>
                      </a:cubicBezTo>
                      <a:lnTo>
                        <a:pt x="10500" y="8806"/>
                      </a:lnTo>
                      <a:cubicBezTo>
                        <a:pt x="14495" y="8806"/>
                        <a:pt x="17782" y="5999"/>
                        <a:pt x="17782" y="1981"/>
                      </a:cubicBezTo>
                      <a:cubicBezTo>
                        <a:pt x="17782" y="1981"/>
                        <a:pt x="17941" y="224"/>
                        <a:pt x="15819" y="224"/>
                      </a:cubicBezTo>
                      <a:cubicBezTo>
                        <a:pt x="14279" y="224"/>
                        <a:pt x="11950" y="0"/>
                        <a:pt x="91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9" name="Google Shape;4889;p60"/>
                <p:cNvSpPr/>
                <p:nvPr/>
              </p:nvSpPr>
              <p:spPr>
                <a:xfrm>
                  <a:off x="7081382" y="2737508"/>
                  <a:ext cx="239401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5808" extrusionOk="0">
                      <a:moveTo>
                        <a:pt x="1937" y="1"/>
                      </a:moveTo>
                      <a:cubicBezTo>
                        <a:pt x="1738" y="1"/>
                        <a:pt x="1545" y="97"/>
                        <a:pt x="1415" y="284"/>
                      </a:cubicBezTo>
                      <a:cubicBezTo>
                        <a:pt x="1415" y="284"/>
                        <a:pt x="0" y="1722"/>
                        <a:pt x="982" y="2270"/>
                      </a:cubicBezTo>
                      <a:cubicBezTo>
                        <a:pt x="2534" y="3137"/>
                        <a:pt x="7099" y="5717"/>
                        <a:pt x="12326" y="5808"/>
                      </a:cubicBezTo>
                      <a:cubicBezTo>
                        <a:pt x="12691" y="5808"/>
                        <a:pt x="12988" y="5511"/>
                        <a:pt x="12988" y="5146"/>
                      </a:cubicBezTo>
                      <a:lnTo>
                        <a:pt x="12965" y="3936"/>
                      </a:lnTo>
                      <a:cubicBezTo>
                        <a:pt x="12965" y="3594"/>
                        <a:pt x="12668" y="3320"/>
                        <a:pt x="12326" y="3320"/>
                      </a:cubicBezTo>
                      <a:cubicBezTo>
                        <a:pt x="7806" y="3229"/>
                        <a:pt x="3606" y="923"/>
                        <a:pt x="2283" y="102"/>
                      </a:cubicBezTo>
                      <a:cubicBezTo>
                        <a:pt x="2173" y="34"/>
                        <a:pt x="2054" y="1"/>
                        <a:pt x="1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0" name="Google Shape;4890;p60"/>
                <p:cNvSpPr/>
                <p:nvPr/>
              </p:nvSpPr>
              <p:spPr>
                <a:xfrm>
                  <a:off x="7980509" y="2737508"/>
                  <a:ext cx="239420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9" h="5808" extrusionOk="0">
                      <a:moveTo>
                        <a:pt x="11064" y="1"/>
                      </a:moveTo>
                      <a:cubicBezTo>
                        <a:pt x="10947" y="1"/>
                        <a:pt x="10830" y="34"/>
                        <a:pt x="10729" y="102"/>
                      </a:cubicBezTo>
                      <a:cubicBezTo>
                        <a:pt x="9405" y="923"/>
                        <a:pt x="5182" y="3229"/>
                        <a:pt x="685" y="3320"/>
                      </a:cubicBezTo>
                      <a:cubicBezTo>
                        <a:pt x="343" y="3320"/>
                        <a:pt x="46" y="3594"/>
                        <a:pt x="46" y="3936"/>
                      </a:cubicBezTo>
                      <a:lnTo>
                        <a:pt x="24" y="5146"/>
                      </a:lnTo>
                      <a:cubicBezTo>
                        <a:pt x="1" y="5511"/>
                        <a:pt x="297" y="5808"/>
                        <a:pt x="663" y="5808"/>
                      </a:cubicBezTo>
                      <a:cubicBezTo>
                        <a:pt x="5912" y="5717"/>
                        <a:pt x="10478" y="3137"/>
                        <a:pt x="12030" y="2270"/>
                      </a:cubicBezTo>
                      <a:cubicBezTo>
                        <a:pt x="12988" y="1722"/>
                        <a:pt x="11596" y="284"/>
                        <a:pt x="11596" y="284"/>
                      </a:cubicBezTo>
                      <a:cubicBezTo>
                        <a:pt x="11467" y="97"/>
                        <a:pt x="11265" y="1"/>
                        <a:pt x="110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1" name="Google Shape;4891;p60"/>
                <p:cNvSpPr/>
                <p:nvPr/>
              </p:nvSpPr>
              <p:spPr>
                <a:xfrm>
                  <a:off x="7149106" y="2244570"/>
                  <a:ext cx="300431" cy="15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9" h="8537" extrusionOk="0">
                      <a:moveTo>
                        <a:pt x="252" y="0"/>
                      </a:moveTo>
                      <a:lnTo>
                        <a:pt x="1" y="69"/>
                      </a:lnTo>
                      <a:cubicBezTo>
                        <a:pt x="754" y="3424"/>
                        <a:pt x="3196" y="6346"/>
                        <a:pt x="6369" y="7692"/>
                      </a:cubicBezTo>
                      <a:cubicBezTo>
                        <a:pt x="7716" y="8263"/>
                        <a:pt x="9154" y="8537"/>
                        <a:pt x="10592" y="8537"/>
                      </a:cubicBezTo>
                      <a:cubicBezTo>
                        <a:pt x="12600" y="8537"/>
                        <a:pt x="14586" y="8012"/>
                        <a:pt x="16298" y="6962"/>
                      </a:cubicBezTo>
                      <a:lnTo>
                        <a:pt x="16161" y="6756"/>
                      </a:lnTo>
                      <a:cubicBezTo>
                        <a:pt x="14495" y="7775"/>
                        <a:pt x="12553" y="8295"/>
                        <a:pt x="10610" y="8295"/>
                      </a:cubicBezTo>
                      <a:cubicBezTo>
                        <a:pt x="9200" y="8295"/>
                        <a:pt x="7789" y="8021"/>
                        <a:pt x="6483" y="7464"/>
                      </a:cubicBezTo>
                      <a:cubicBezTo>
                        <a:pt x="3379" y="6163"/>
                        <a:pt x="982" y="3287"/>
                        <a:pt x="2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2" name="Google Shape;4892;p60"/>
                <p:cNvSpPr/>
                <p:nvPr/>
              </p:nvSpPr>
              <p:spPr>
                <a:xfrm>
                  <a:off x="6928218" y="1556196"/>
                  <a:ext cx="267603" cy="59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8" h="32505" extrusionOk="0">
                      <a:moveTo>
                        <a:pt x="14518" y="1"/>
                      </a:moveTo>
                      <a:cubicBezTo>
                        <a:pt x="10820" y="69"/>
                        <a:pt x="7076" y="2420"/>
                        <a:pt x="4452" y="6278"/>
                      </a:cubicBezTo>
                      <a:cubicBezTo>
                        <a:pt x="1005" y="11345"/>
                        <a:pt x="1" y="17873"/>
                        <a:pt x="1713" y="23762"/>
                      </a:cubicBezTo>
                      <a:cubicBezTo>
                        <a:pt x="2603" y="26798"/>
                        <a:pt x="4155" y="29240"/>
                        <a:pt x="6141" y="30747"/>
                      </a:cubicBezTo>
                      <a:cubicBezTo>
                        <a:pt x="7670" y="31911"/>
                        <a:pt x="9496" y="32504"/>
                        <a:pt x="11253" y="32504"/>
                      </a:cubicBezTo>
                      <a:cubicBezTo>
                        <a:pt x="12258" y="32504"/>
                        <a:pt x="13262" y="32299"/>
                        <a:pt x="14129" y="31865"/>
                      </a:cubicBezTo>
                      <a:lnTo>
                        <a:pt x="14038" y="31660"/>
                      </a:lnTo>
                      <a:cubicBezTo>
                        <a:pt x="13191" y="32062"/>
                        <a:pt x="12237" y="32258"/>
                        <a:pt x="11253" y="32258"/>
                      </a:cubicBezTo>
                      <a:cubicBezTo>
                        <a:pt x="9557" y="32258"/>
                        <a:pt x="7774" y="31676"/>
                        <a:pt x="6300" y="30564"/>
                      </a:cubicBezTo>
                      <a:cubicBezTo>
                        <a:pt x="3812" y="28670"/>
                        <a:pt x="2557" y="25771"/>
                        <a:pt x="1964" y="23694"/>
                      </a:cubicBezTo>
                      <a:cubicBezTo>
                        <a:pt x="252" y="17873"/>
                        <a:pt x="1256" y="11414"/>
                        <a:pt x="4657" y="6415"/>
                      </a:cubicBezTo>
                      <a:cubicBezTo>
                        <a:pt x="7236" y="2626"/>
                        <a:pt x="10911" y="321"/>
                        <a:pt x="14518" y="252"/>
                      </a:cubicBezTo>
                      <a:lnTo>
                        <a:pt x="1451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3" name="Google Shape;4893;p60"/>
                <p:cNvSpPr/>
                <p:nvPr/>
              </p:nvSpPr>
              <p:spPr>
                <a:xfrm>
                  <a:off x="8023016" y="1452691"/>
                  <a:ext cx="156529" cy="364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" h="19768" extrusionOk="0">
                      <a:moveTo>
                        <a:pt x="114" y="1"/>
                      </a:moveTo>
                      <a:lnTo>
                        <a:pt x="0" y="206"/>
                      </a:lnTo>
                      <a:cubicBezTo>
                        <a:pt x="5227" y="3562"/>
                        <a:pt x="8217" y="9953"/>
                        <a:pt x="7464" y="16116"/>
                      </a:cubicBezTo>
                      <a:cubicBezTo>
                        <a:pt x="7350" y="16892"/>
                        <a:pt x="7190" y="17782"/>
                        <a:pt x="6688" y="18489"/>
                      </a:cubicBezTo>
                      <a:cubicBezTo>
                        <a:pt x="6312" y="19024"/>
                        <a:pt x="5661" y="19507"/>
                        <a:pt x="4945" y="19507"/>
                      </a:cubicBezTo>
                      <a:cubicBezTo>
                        <a:pt x="4835" y="19507"/>
                        <a:pt x="4723" y="19495"/>
                        <a:pt x="4611" y="19471"/>
                      </a:cubicBezTo>
                      <a:lnTo>
                        <a:pt x="4565" y="19722"/>
                      </a:lnTo>
                      <a:cubicBezTo>
                        <a:pt x="4679" y="19745"/>
                        <a:pt x="4793" y="19768"/>
                        <a:pt x="4908" y="19768"/>
                      </a:cubicBezTo>
                      <a:cubicBezTo>
                        <a:pt x="5729" y="19768"/>
                        <a:pt x="6482" y="19220"/>
                        <a:pt x="6893" y="18626"/>
                      </a:cubicBezTo>
                      <a:cubicBezTo>
                        <a:pt x="7418" y="17873"/>
                        <a:pt x="7601" y="16960"/>
                        <a:pt x="7692" y="16138"/>
                      </a:cubicBezTo>
                      <a:cubicBezTo>
                        <a:pt x="8491" y="9884"/>
                        <a:pt x="5432" y="3402"/>
                        <a:pt x="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4" name="Google Shape;4894;p60"/>
                <p:cNvSpPr/>
                <p:nvPr/>
              </p:nvSpPr>
              <p:spPr>
                <a:xfrm>
                  <a:off x="7855125" y="2010627"/>
                  <a:ext cx="240268" cy="33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5" h="17941" fill="none" extrusionOk="0">
                      <a:moveTo>
                        <a:pt x="1" y="16571"/>
                      </a:moveTo>
                      <a:cubicBezTo>
                        <a:pt x="640" y="17553"/>
                        <a:pt x="1850" y="17941"/>
                        <a:pt x="2945" y="17781"/>
                      </a:cubicBezTo>
                      <a:cubicBezTo>
                        <a:pt x="4018" y="17644"/>
                        <a:pt x="5022" y="17028"/>
                        <a:pt x="5913" y="16297"/>
                      </a:cubicBezTo>
                      <a:cubicBezTo>
                        <a:pt x="10455" y="12691"/>
                        <a:pt x="13034" y="6209"/>
                        <a:pt x="12395" y="0"/>
                      </a:cubicBezTo>
                    </a:path>
                  </a:pathLst>
                </a:custGeom>
                <a:solidFill>
                  <a:schemeClr val="dk2"/>
                </a:solidFill>
                <a:ln w="5700" cap="flat" cmpd="sng">
                  <a:solidFill>
                    <a:srgbClr val="873B07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5" name="Google Shape;4895;p60"/>
                <p:cNvSpPr/>
                <p:nvPr/>
              </p:nvSpPr>
              <p:spPr>
                <a:xfrm>
                  <a:off x="6939573" y="1273182"/>
                  <a:ext cx="1224342" cy="1127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23" h="61162" extrusionOk="0">
                      <a:moveTo>
                        <a:pt x="37881" y="1"/>
                      </a:moveTo>
                      <a:cubicBezTo>
                        <a:pt x="33167" y="1"/>
                        <a:pt x="25886" y="2590"/>
                        <a:pt x="16161" y="13528"/>
                      </a:cubicBezTo>
                      <a:cubicBezTo>
                        <a:pt x="16161" y="13528"/>
                        <a:pt x="7259" y="15970"/>
                        <a:pt x="3995" y="24005"/>
                      </a:cubicBezTo>
                      <a:cubicBezTo>
                        <a:pt x="1051" y="31263"/>
                        <a:pt x="1" y="40690"/>
                        <a:pt x="6095" y="43749"/>
                      </a:cubicBezTo>
                      <a:cubicBezTo>
                        <a:pt x="6095" y="43749"/>
                        <a:pt x="9747" y="54134"/>
                        <a:pt x="12372" y="54750"/>
                      </a:cubicBezTo>
                      <a:cubicBezTo>
                        <a:pt x="14807" y="55343"/>
                        <a:pt x="16339" y="61161"/>
                        <a:pt x="25185" y="61161"/>
                      </a:cubicBezTo>
                      <a:cubicBezTo>
                        <a:pt x="25875" y="61161"/>
                        <a:pt x="26609" y="61126"/>
                        <a:pt x="27391" y="61050"/>
                      </a:cubicBezTo>
                      <a:cubicBezTo>
                        <a:pt x="30463" y="60751"/>
                        <a:pt x="33216" y="60721"/>
                        <a:pt x="35700" y="60721"/>
                      </a:cubicBezTo>
                      <a:cubicBezTo>
                        <a:pt x="36347" y="60721"/>
                        <a:pt x="36976" y="60723"/>
                        <a:pt x="37587" y="60723"/>
                      </a:cubicBezTo>
                      <a:cubicBezTo>
                        <a:pt x="42880" y="60723"/>
                        <a:pt x="46867" y="60566"/>
                        <a:pt x="50102" y="57535"/>
                      </a:cubicBezTo>
                      <a:cubicBezTo>
                        <a:pt x="50102" y="57535"/>
                        <a:pt x="50191" y="57547"/>
                        <a:pt x="50357" y="57547"/>
                      </a:cubicBezTo>
                      <a:cubicBezTo>
                        <a:pt x="51394" y="57547"/>
                        <a:pt x="55438" y="57071"/>
                        <a:pt x="59278" y="50140"/>
                      </a:cubicBezTo>
                      <a:cubicBezTo>
                        <a:pt x="62360" y="44593"/>
                        <a:pt x="62953" y="39024"/>
                        <a:pt x="63273" y="35554"/>
                      </a:cubicBezTo>
                      <a:cubicBezTo>
                        <a:pt x="63569" y="32085"/>
                        <a:pt x="63478" y="28638"/>
                        <a:pt x="63478" y="28638"/>
                      </a:cubicBezTo>
                      <a:cubicBezTo>
                        <a:pt x="63478" y="28638"/>
                        <a:pt x="66423" y="26424"/>
                        <a:pt x="65783" y="22019"/>
                      </a:cubicBezTo>
                      <a:cubicBezTo>
                        <a:pt x="65144" y="17614"/>
                        <a:pt x="62519" y="12683"/>
                        <a:pt x="59278" y="10264"/>
                      </a:cubicBezTo>
                      <a:cubicBezTo>
                        <a:pt x="59278" y="10264"/>
                        <a:pt x="60442" y="8073"/>
                        <a:pt x="54987" y="4192"/>
                      </a:cubicBezTo>
                      <a:cubicBezTo>
                        <a:pt x="52142" y="2169"/>
                        <a:pt x="49353" y="1685"/>
                        <a:pt x="47336" y="1685"/>
                      </a:cubicBezTo>
                      <a:cubicBezTo>
                        <a:pt x="45484" y="1685"/>
                        <a:pt x="44282" y="2093"/>
                        <a:pt x="44282" y="2093"/>
                      </a:cubicBezTo>
                      <a:cubicBezTo>
                        <a:pt x="44282" y="2093"/>
                        <a:pt x="42118" y="1"/>
                        <a:pt x="378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6" name="Google Shape;4896;p60"/>
                <p:cNvSpPr/>
                <p:nvPr/>
              </p:nvSpPr>
              <p:spPr>
                <a:xfrm>
                  <a:off x="7518954" y="2169249"/>
                  <a:ext cx="229724" cy="379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20566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6161"/>
                      </a:lnTo>
                      <a:cubicBezTo>
                        <a:pt x="0" y="19516"/>
                        <a:pt x="2717" y="20566"/>
                        <a:pt x="6072" y="20566"/>
                      </a:cubicBezTo>
                      <a:lnTo>
                        <a:pt x="6414" y="20566"/>
                      </a:lnTo>
                      <a:cubicBezTo>
                        <a:pt x="9747" y="20566"/>
                        <a:pt x="12463" y="19516"/>
                        <a:pt x="12463" y="16161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7" name="Google Shape;4897;p60"/>
                <p:cNvSpPr/>
                <p:nvPr/>
              </p:nvSpPr>
              <p:spPr>
                <a:xfrm>
                  <a:off x="7518954" y="2169249"/>
                  <a:ext cx="229724" cy="25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14095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3810"/>
                      </a:lnTo>
                      <a:cubicBezTo>
                        <a:pt x="1037" y="13969"/>
                        <a:pt x="2331" y="14094"/>
                        <a:pt x="3843" y="14094"/>
                      </a:cubicBezTo>
                      <a:cubicBezTo>
                        <a:pt x="6227" y="14094"/>
                        <a:pt x="9153" y="13783"/>
                        <a:pt x="12463" y="12805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8" name="Google Shape;4898;p60"/>
                <p:cNvSpPr/>
                <p:nvPr/>
              </p:nvSpPr>
              <p:spPr>
                <a:xfrm>
                  <a:off x="6999740" y="2027733"/>
                  <a:ext cx="289058" cy="28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2" h="15423" extrusionOk="0">
                      <a:moveTo>
                        <a:pt x="7843" y="1"/>
                      </a:moveTo>
                      <a:cubicBezTo>
                        <a:pt x="7733" y="1"/>
                        <a:pt x="7622" y="3"/>
                        <a:pt x="7510" y="8"/>
                      </a:cubicBezTo>
                      <a:cubicBezTo>
                        <a:pt x="3288" y="191"/>
                        <a:pt x="1" y="3797"/>
                        <a:pt x="184" y="8065"/>
                      </a:cubicBezTo>
                      <a:cubicBezTo>
                        <a:pt x="383" y="12198"/>
                        <a:pt x="3763" y="15422"/>
                        <a:pt x="7858" y="15422"/>
                      </a:cubicBezTo>
                      <a:cubicBezTo>
                        <a:pt x="7970" y="15422"/>
                        <a:pt x="8082" y="15420"/>
                        <a:pt x="8195" y="15415"/>
                      </a:cubicBezTo>
                      <a:cubicBezTo>
                        <a:pt x="12418" y="15233"/>
                        <a:pt x="15682" y="11626"/>
                        <a:pt x="15499" y="7381"/>
                      </a:cubicBezTo>
                      <a:cubicBezTo>
                        <a:pt x="15322" y="3247"/>
                        <a:pt x="11920" y="1"/>
                        <a:pt x="7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9" name="Google Shape;4899;p60"/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0" name="Google Shape;4900;p60"/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1" name="Google Shape;4901;p60"/>
                <p:cNvSpPr/>
                <p:nvPr/>
              </p:nvSpPr>
              <p:spPr>
                <a:xfrm>
                  <a:off x="7026247" y="2121285"/>
                  <a:ext cx="242793" cy="82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2" h="4472" extrusionOk="0">
                      <a:moveTo>
                        <a:pt x="7853" y="0"/>
                      </a:moveTo>
                      <a:cubicBezTo>
                        <a:pt x="7259" y="46"/>
                        <a:pt x="6643" y="69"/>
                        <a:pt x="6050" y="206"/>
                      </a:cubicBezTo>
                      <a:cubicBezTo>
                        <a:pt x="4863" y="457"/>
                        <a:pt x="3721" y="936"/>
                        <a:pt x="2717" y="1598"/>
                      </a:cubicBezTo>
                      <a:cubicBezTo>
                        <a:pt x="2215" y="1940"/>
                        <a:pt x="1736" y="2306"/>
                        <a:pt x="1279" y="2717"/>
                      </a:cubicBezTo>
                      <a:cubicBezTo>
                        <a:pt x="845" y="3127"/>
                        <a:pt x="435" y="3584"/>
                        <a:pt x="92" y="4086"/>
                      </a:cubicBezTo>
                      <a:cubicBezTo>
                        <a:pt x="1" y="4177"/>
                        <a:pt x="24" y="4314"/>
                        <a:pt x="115" y="4406"/>
                      </a:cubicBezTo>
                      <a:cubicBezTo>
                        <a:pt x="158" y="4449"/>
                        <a:pt x="217" y="4471"/>
                        <a:pt x="276" y="4471"/>
                      </a:cubicBezTo>
                      <a:cubicBezTo>
                        <a:pt x="342" y="4471"/>
                        <a:pt x="409" y="4443"/>
                        <a:pt x="457" y="4383"/>
                      </a:cubicBezTo>
                      <a:lnTo>
                        <a:pt x="480" y="4383"/>
                      </a:lnTo>
                      <a:cubicBezTo>
                        <a:pt x="1256" y="3561"/>
                        <a:pt x="2146" y="2831"/>
                        <a:pt x="3105" y="2214"/>
                      </a:cubicBezTo>
                      <a:cubicBezTo>
                        <a:pt x="4064" y="1621"/>
                        <a:pt x="5114" y="1142"/>
                        <a:pt x="6209" y="913"/>
                      </a:cubicBezTo>
                      <a:cubicBezTo>
                        <a:pt x="6822" y="773"/>
                        <a:pt x="7449" y="697"/>
                        <a:pt x="8074" y="697"/>
                      </a:cubicBezTo>
                      <a:cubicBezTo>
                        <a:pt x="8567" y="697"/>
                        <a:pt x="9059" y="744"/>
                        <a:pt x="9542" y="845"/>
                      </a:cubicBezTo>
                      <a:cubicBezTo>
                        <a:pt x="10113" y="913"/>
                        <a:pt x="10638" y="1142"/>
                        <a:pt x="11185" y="1301"/>
                      </a:cubicBezTo>
                      <a:cubicBezTo>
                        <a:pt x="11459" y="1370"/>
                        <a:pt x="11710" y="1530"/>
                        <a:pt x="11984" y="1621"/>
                      </a:cubicBezTo>
                      <a:lnTo>
                        <a:pt x="12760" y="1986"/>
                      </a:lnTo>
                      <a:lnTo>
                        <a:pt x="12783" y="2009"/>
                      </a:lnTo>
                      <a:cubicBezTo>
                        <a:pt x="12813" y="2021"/>
                        <a:pt x="12844" y="2026"/>
                        <a:pt x="12875" y="2026"/>
                      </a:cubicBezTo>
                      <a:cubicBezTo>
                        <a:pt x="12963" y="2026"/>
                        <a:pt x="13052" y="1979"/>
                        <a:pt x="13103" y="1895"/>
                      </a:cubicBezTo>
                      <a:cubicBezTo>
                        <a:pt x="13171" y="1781"/>
                        <a:pt x="13125" y="1621"/>
                        <a:pt x="13011" y="1552"/>
                      </a:cubicBezTo>
                      <a:lnTo>
                        <a:pt x="12212" y="1142"/>
                      </a:lnTo>
                      <a:cubicBezTo>
                        <a:pt x="11939" y="1005"/>
                        <a:pt x="11687" y="845"/>
                        <a:pt x="11391" y="754"/>
                      </a:cubicBezTo>
                      <a:cubicBezTo>
                        <a:pt x="10843" y="548"/>
                        <a:pt x="10272" y="320"/>
                        <a:pt x="9679" y="229"/>
                      </a:cubicBezTo>
                      <a:cubicBezTo>
                        <a:pt x="9382" y="183"/>
                        <a:pt x="9085" y="69"/>
                        <a:pt x="8766" y="69"/>
                      </a:cubicBezTo>
                      <a:lnTo>
                        <a:pt x="785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2" name="Google Shape;4902;p60"/>
                <p:cNvSpPr/>
                <p:nvPr/>
              </p:nvSpPr>
              <p:spPr>
                <a:xfrm>
                  <a:off x="7128498" y="2160825"/>
                  <a:ext cx="188085" cy="6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3520" extrusionOk="0">
                      <a:moveTo>
                        <a:pt x="6095" y="1"/>
                      </a:moveTo>
                      <a:cubicBezTo>
                        <a:pt x="5615" y="1"/>
                        <a:pt x="5136" y="24"/>
                        <a:pt x="4657" y="138"/>
                      </a:cubicBezTo>
                      <a:cubicBezTo>
                        <a:pt x="3721" y="343"/>
                        <a:pt x="2831" y="708"/>
                        <a:pt x="2032" y="1233"/>
                      </a:cubicBezTo>
                      <a:cubicBezTo>
                        <a:pt x="1256" y="1758"/>
                        <a:pt x="571" y="2420"/>
                        <a:pt x="46" y="3219"/>
                      </a:cubicBezTo>
                      <a:cubicBezTo>
                        <a:pt x="0" y="3288"/>
                        <a:pt x="0" y="3379"/>
                        <a:pt x="69" y="3447"/>
                      </a:cubicBezTo>
                      <a:cubicBezTo>
                        <a:pt x="106" y="3496"/>
                        <a:pt x="162" y="3519"/>
                        <a:pt x="217" y="3519"/>
                      </a:cubicBezTo>
                      <a:cubicBezTo>
                        <a:pt x="265" y="3519"/>
                        <a:pt x="311" y="3502"/>
                        <a:pt x="343" y="3470"/>
                      </a:cubicBezTo>
                      <a:lnTo>
                        <a:pt x="343" y="3447"/>
                      </a:lnTo>
                      <a:cubicBezTo>
                        <a:pt x="1005" y="2854"/>
                        <a:pt x="1690" y="2306"/>
                        <a:pt x="2443" y="1850"/>
                      </a:cubicBezTo>
                      <a:cubicBezTo>
                        <a:pt x="3173" y="1370"/>
                        <a:pt x="3972" y="1005"/>
                        <a:pt x="4817" y="823"/>
                      </a:cubicBezTo>
                      <a:cubicBezTo>
                        <a:pt x="5308" y="716"/>
                        <a:pt x="5807" y="656"/>
                        <a:pt x="6310" y="656"/>
                      </a:cubicBezTo>
                      <a:cubicBezTo>
                        <a:pt x="6671" y="656"/>
                        <a:pt x="7033" y="687"/>
                        <a:pt x="7396" y="754"/>
                      </a:cubicBezTo>
                      <a:cubicBezTo>
                        <a:pt x="7830" y="800"/>
                        <a:pt x="8240" y="960"/>
                        <a:pt x="8651" y="1096"/>
                      </a:cubicBezTo>
                      <a:cubicBezTo>
                        <a:pt x="9085" y="1233"/>
                        <a:pt x="9473" y="1439"/>
                        <a:pt x="9884" y="1599"/>
                      </a:cubicBezTo>
                      <a:lnTo>
                        <a:pt x="9907" y="1621"/>
                      </a:lnTo>
                      <a:cubicBezTo>
                        <a:pt x="9928" y="1627"/>
                        <a:pt x="9951" y="1630"/>
                        <a:pt x="9974" y="1630"/>
                      </a:cubicBezTo>
                      <a:cubicBezTo>
                        <a:pt x="10048" y="1630"/>
                        <a:pt x="10123" y="1600"/>
                        <a:pt x="10158" y="1530"/>
                      </a:cubicBezTo>
                      <a:cubicBezTo>
                        <a:pt x="10203" y="1439"/>
                        <a:pt x="10181" y="1325"/>
                        <a:pt x="10089" y="1256"/>
                      </a:cubicBezTo>
                      <a:cubicBezTo>
                        <a:pt x="9678" y="1051"/>
                        <a:pt x="9268" y="800"/>
                        <a:pt x="8834" y="617"/>
                      </a:cubicBezTo>
                      <a:cubicBezTo>
                        <a:pt x="8400" y="435"/>
                        <a:pt x="7967" y="252"/>
                        <a:pt x="7510" y="183"/>
                      </a:cubicBezTo>
                      <a:cubicBezTo>
                        <a:pt x="7031" y="47"/>
                        <a:pt x="6574" y="24"/>
                        <a:pt x="60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3" name="Google Shape;4903;p60"/>
                <p:cNvSpPr/>
                <p:nvPr/>
              </p:nvSpPr>
              <p:spPr>
                <a:xfrm>
                  <a:off x="7926665" y="1798324"/>
                  <a:ext cx="322716" cy="2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8" h="15410" extrusionOk="0">
                      <a:moveTo>
                        <a:pt x="8709" y="1"/>
                      </a:moveTo>
                      <a:cubicBezTo>
                        <a:pt x="7575" y="1"/>
                        <a:pt x="6424" y="254"/>
                        <a:pt x="5341" y="789"/>
                      </a:cubicBezTo>
                      <a:cubicBezTo>
                        <a:pt x="1552" y="2661"/>
                        <a:pt x="0" y="7272"/>
                        <a:pt x="1895" y="11106"/>
                      </a:cubicBezTo>
                      <a:cubicBezTo>
                        <a:pt x="3231" y="13829"/>
                        <a:pt x="5965" y="15410"/>
                        <a:pt x="8798" y="15410"/>
                      </a:cubicBezTo>
                      <a:cubicBezTo>
                        <a:pt x="9933" y="15410"/>
                        <a:pt x="11083" y="15157"/>
                        <a:pt x="12166" y="14621"/>
                      </a:cubicBezTo>
                      <a:cubicBezTo>
                        <a:pt x="15955" y="12750"/>
                        <a:pt x="17507" y="8139"/>
                        <a:pt x="15613" y="4304"/>
                      </a:cubicBezTo>
                      <a:cubicBezTo>
                        <a:pt x="14276" y="1582"/>
                        <a:pt x="11542" y="1"/>
                        <a:pt x="87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4" name="Google Shape;4904;p60"/>
                <p:cNvSpPr/>
                <p:nvPr/>
              </p:nvSpPr>
              <p:spPr>
                <a:xfrm>
                  <a:off x="7977984" y="1888853"/>
                  <a:ext cx="243198" cy="193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4" h="10474" extrusionOk="0">
                      <a:moveTo>
                        <a:pt x="7370" y="0"/>
                      </a:moveTo>
                      <a:cubicBezTo>
                        <a:pt x="6383" y="0"/>
                        <a:pt x="5348" y="231"/>
                        <a:pt x="4360" y="717"/>
                      </a:cubicBezTo>
                      <a:cubicBezTo>
                        <a:pt x="1393" y="2178"/>
                        <a:pt x="1" y="5397"/>
                        <a:pt x="1233" y="7884"/>
                      </a:cubicBezTo>
                      <a:cubicBezTo>
                        <a:pt x="2056" y="9545"/>
                        <a:pt x="3844" y="10473"/>
                        <a:pt x="5817" y="10473"/>
                      </a:cubicBezTo>
                      <a:cubicBezTo>
                        <a:pt x="6801" y="10473"/>
                        <a:pt x="7832" y="10242"/>
                        <a:pt x="8811" y="9756"/>
                      </a:cubicBezTo>
                      <a:cubicBezTo>
                        <a:pt x="11779" y="8295"/>
                        <a:pt x="13194" y="5077"/>
                        <a:pt x="11961" y="2589"/>
                      </a:cubicBezTo>
                      <a:cubicBezTo>
                        <a:pt x="11139" y="929"/>
                        <a:pt x="9351" y="0"/>
                        <a:pt x="73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5" name="Google Shape;4905;p60"/>
                <p:cNvSpPr/>
                <p:nvPr/>
              </p:nvSpPr>
              <p:spPr>
                <a:xfrm>
                  <a:off x="7970407" y="1890199"/>
                  <a:ext cx="235641" cy="98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5340" extrusionOk="0">
                      <a:moveTo>
                        <a:pt x="8384" y="0"/>
                      </a:moveTo>
                      <a:cubicBezTo>
                        <a:pt x="7426" y="0"/>
                        <a:pt x="6454" y="143"/>
                        <a:pt x="5525" y="416"/>
                      </a:cubicBezTo>
                      <a:cubicBezTo>
                        <a:pt x="4931" y="576"/>
                        <a:pt x="4383" y="850"/>
                        <a:pt x="3836" y="1124"/>
                      </a:cubicBezTo>
                      <a:lnTo>
                        <a:pt x="3059" y="1603"/>
                      </a:lnTo>
                      <a:cubicBezTo>
                        <a:pt x="2786" y="1763"/>
                        <a:pt x="2580" y="1991"/>
                        <a:pt x="2352" y="2174"/>
                      </a:cubicBezTo>
                      <a:cubicBezTo>
                        <a:pt x="1873" y="2539"/>
                        <a:pt x="1485" y="3018"/>
                        <a:pt x="1097" y="3475"/>
                      </a:cubicBezTo>
                      <a:cubicBezTo>
                        <a:pt x="891" y="3680"/>
                        <a:pt x="754" y="3954"/>
                        <a:pt x="572" y="4205"/>
                      </a:cubicBezTo>
                      <a:lnTo>
                        <a:pt x="69" y="4958"/>
                      </a:lnTo>
                      <a:cubicBezTo>
                        <a:pt x="1" y="5072"/>
                        <a:pt x="24" y="5232"/>
                        <a:pt x="161" y="5301"/>
                      </a:cubicBezTo>
                      <a:cubicBezTo>
                        <a:pt x="195" y="5326"/>
                        <a:pt x="239" y="5339"/>
                        <a:pt x="284" y="5339"/>
                      </a:cubicBezTo>
                      <a:cubicBezTo>
                        <a:pt x="359" y="5339"/>
                        <a:pt x="437" y="5304"/>
                        <a:pt x="480" y="5232"/>
                      </a:cubicBezTo>
                      <a:lnTo>
                        <a:pt x="503" y="5209"/>
                      </a:lnTo>
                      <a:lnTo>
                        <a:pt x="1005" y="4525"/>
                      </a:lnTo>
                      <a:cubicBezTo>
                        <a:pt x="1188" y="4296"/>
                        <a:pt x="1325" y="4045"/>
                        <a:pt x="1530" y="3840"/>
                      </a:cubicBezTo>
                      <a:cubicBezTo>
                        <a:pt x="1941" y="3452"/>
                        <a:pt x="2306" y="2995"/>
                        <a:pt x="2763" y="2676"/>
                      </a:cubicBezTo>
                      <a:cubicBezTo>
                        <a:pt x="3630" y="1945"/>
                        <a:pt x="4657" y="1420"/>
                        <a:pt x="5730" y="1101"/>
                      </a:cubicBezTo>
                      <a:cubicBezTo>
                        <a:pt x="6583" y="847"/>
                        <a:pt x="7478" y="737"/>
                        <a:pt x="8372" y="737"/>
                      </a:cubicBezTo>
                      <a:cubicBezTo>
                        <a:pt x="8602" y="737"/>
                        <a:pt x="8833" y="744"/>
                        <a:pt x="9063" y="758"/>
                      </a:cubicBezTo>
                      <a:cubicBezTo>
                        <a:pt x="10204" y="827"/>
                        <a:pt x="11345" y="1032"/>
                        <a:pt x="12418" y="1375"/>
                      </a:cubicBezTo>
                      <a:lnTo>
                        <a:pt x="12418" y="1398"/>
                      </a:lnTo>
                      <a:cubicBezTo>
                        <a:pt x="12436" y="1401"/>
                        <a:pt x="12453" y="1402"/>
                        <a:pt x="12471" y="1402"/>
                      </a:cubicBezTo>
                      <a:cubicBezTo>
                        <a:pt x="12589" y="1402"/>
                        <a:pt x="12698" y="1337"/>
                        <a:pt x="12737" y="1238"/>
                      </a:cubicBezTo>
                      <a:cubicBezTo>
                        <a:pt x="12783" y="1101"/>
                        <a:pt x="12715" y="987"/>
                        <a:pt x="12600" y="918"/>
                      </a:cubicBezTo>
                      <a:cubicBezTo>
                        <a:pt x="12053" y="667"/>
                        <a:pt x="11482" y="462"/>
                        <a:pt x="10911" y="325"/>
                      </a:cubicBezTo>
                      <a:cubicBezTo>
                        <a:pt x="10318" y="165"/>
                        <a:pt x="9724" y="74"/>
                        <a:pt x="9108" y="28"/>
                      </a:cubicBezTo>
                      <a:cubicBezTo>
                        <a:pt x="8868" y="10"/>
                        <a:pt x="8627" y="0"/>
                        <a:pt x="83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6" name="Google Shape;4906;p60"/>
                <p:cNvSpPr/>
                <p:nvPr/>
              </p:nvSpPr>
              <p:spPr>
                <a:xfrm>
                  <a:off x="7944748" y="1962293"/>
                  <a:ext cx="182611" cy="7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7" h="4221" extrusionOk="0">
                      <a:moveTo>
                        <a:pt x="6554" y="1"/>
                      </a:moveTo>
                      <a:cubicBezTo>
                        <a:pt x="5778" y="1"/>
                        <a:pt x="5009" y="118"/>
                        <a:pt x="4269" y="340"/>
                      </a:cubicBezTo>
                      <a:cubicBezTo>
                        <a:pt x="3812" y="454"/>
                        <a:pt x="3379" y="682"/>
                        <a:pt x="2945" y="888"/>
                      </a:cubicBezTo>
                      <a:cubicBezTo>
                        <a:pt x="2557" y="1139"/>
                        <a:pt x="2146" y="1390"/>
                        <a:pt x="1804" y="1732"/>
                      </a:cubicBezTo>
                      <a:cubicBezTo>
                        <a:pt x="1416" y="2029"/>
                        <a:pt x="1142" y="2394"/>
                        <a:pt x="822" y="2759"/>
                      </a:cubicBezTo>
                      <a:cubicBezTo>
                        <a:pt x="548" y="3124"/>
                        <a:pt x="320" y="3535"/>
                        <a:pt x="69" y="3923"/>
                      </a:cubicBezTo>
                      <a:cubicBezTo>
                        <a:pt x="1" y="4015"/>
                        <a:pt x="23" y="4129"/>
                        <a:pt x="115" y="4197"/>
                      </a:cubicBezTo>
                      <a:cubicBezTo>
                        <a:pt x="147" y="4213"/>
                        <a:pt x="182" y="4221"/>
                        <a:pt x="216" y="4221"/>
                      </a:cubicBezTo>
                      <a:cubicBezTo>
                        <a:pt x="278" y="4221"/>
                        <a:pt x="336" y="4196"/>
                        <a:pt x="366" y="4152"/>
                      </a:cubicBezTo>
                      <a:lnTo>
                        <a:pt x="389" y="4129"/>
                      </a:lnTo>
                      <a:cubicBezTo>
                        <a:pt x="685" y="3786"/>
                        <a:pt x="914" y="3398"/>
                        <a:pt x="1233" y="3079"/>
                      </a:cubicBezTo>
                      <a:cubicBezTo>
                        <a:pt x="1530" y="2782"/>
                        <a:pt x="1827" y="2440"/>
                        <a:pt x="2192" y="2189"/>
                      </a:cubicBezTo>
                      <a:cubicBezTo>
                        <a:pt x="2854" y="1641"/>
                        <a:pt x="3653" y="1253"/>
                        <a:pt x="4474" y="1002"/>
                      </a:cubicBezTo>
                      <a:cubicBezTo>
                        <a:pt x="5115" y="806"/>
                        <a:pt x="5784" y="735"/>
                        <a:pt x="6459" y="735"/>
                      </a:cubicBezTo>
                      <a:cubicBezTo>
                        <a:pt x="6649" y="735"/>
                        <a:pt x="6840" y="741"/>
                        <a:pt x="7031" y="751"/>
                      </a:cubicBezTo>
                      <a:cubicBezTo>
                        <a:pt x="7898" y="796"/>
                        <a:pt x="8788" y="933"/>
                        <a:pt x="9633" y="1161"/>
                      </a:cubicBezTo>
                      <a:lnTo>
                        <a:pt x="9656" y="1161"/>
                      </a:lnTo>
                      <a:cubicBezTo>
                        <a:pt x="9668" y="1164"/>
                        <a:pt x="9680" y="1166"/>
                        <a:pt x="9693" y="1166"/>
                      </a:cubicBezTo>
                      <a:cubicBezTo>
                        <a:pt x="9775" y="1166"/>
                        <a:pt x="9864" y="1104"/>
                        <a:pt x="9884" y="1024"/>
                      </a:cubicBezTo>
                      <a:cubicBezTo>
                        <a:pt x="9907" y="933"/>
                        <a:pt x="9861" y="842"/>
                        <a:pt x="9793" y="796"/>
                      </a:cubicBezTo>
                      <a:cubicBezTo>
                        <a:pt x="8948" y="340"/>
                        <a:pt x="8035" y="111"/>
                        <a:pt x="7099" y="20"/>
                      </a:cubicBezTo>
                      <a:cubicBezTo>
                        <a:pt x="6917" y="7"/>
                        <a:pt x="6735" y="1"/>
                        <a:pt x="655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7" name="Google Shape;4907;p60"/>
                <p:cNvSpPr/>
                <p:nvPr/>
              </p:nvSpPr>
              <p:spPr>
                <a:xfrm>
                  <a:off x="7122599" y="1431731"/>
                  <a:ext cx="958859" cy="94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0" h="51275" extrusionOk="0">
                      <a:moveTo>
                        <a:pt x="25943" y="1"/>
                      </a:moveTo>
                      <a:cubicBezTo>
                        <a:pt x="25101" y="1"/>
                        <a:pt x="24252" y="45"/>
                        <a:pt x="23397" y="134"/>
                      </a:cubicBezTo>
                      <a:cubicBezTo>
                        <a:pt x="9839" y="1526"/>
                        <a:pt x="1" y="13874"/>
                        <a:pt x="1439" y="27729"/>
                      </a:cubicBezTo>
                      <a:cubicBezTo>
                        <a:pt x="2764" y="40683"/>
                        <a:pt x="11836" y="51274"/>
                        <a:pt x="26030" y="51274"/>
                      </a:cubicBezTo>
                      <a:cubicBezTo>
                        <a:pt x="26993" y="51274"/>
                        <a:pt x="27980" y="51225"/>
                        <a:pt x="28989" y="51125"/>
                      </a:cubicBezTo>
                      <a:cubicBezTo>
                        <a:pt x="45971" y="49459"/>
                        <a:pt x="52020" y="36449"/>
                        <a:pt x="50582" y="22617"/>
                      </a:cubicBezTo>
                      <a:cubicBezTo>
                        <a:pt x="49234" y="9655"/>
                        <a:pt x="38467" y="1"/>
                        <a:pt x="25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8" name="Google Shape;4908;p60"/>
                <p:cNvSpPr/>
                <p:nvPr/>
              </p:nvSpPr>
              <p:spPr>
                <a:xfrm>
                  <a:off x="7303099" y="1631941"/>
                  <a:ext cx="648363" cy="197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75" h="10706" extrusionOk="0">
                      <a:moveTo>
                        <a:pt x="229" y="1"/>
                      </a:moveTo>
                      <a:lnTo>
                        <a:pt x="1" y="115"/>
                      </a:lnTo>
                      <a:cubicBezTo>
                        <a:pt x="1713" y="3904"/>
                        <a:pt x="5365" y="7008"/>
                        <a:pt x="10569" y="9108"/>
                      </a:cubicBezTo>
                      <a:cubicBezTo>
                        <a:pt x="11122" y="9320"/>
                        <a:pt x="11670" y="9429"/>
                        <a:pt x="12195" y="9429"/>
                      </a:cubicBezTo>
                      <a:cubicBezTo>
                        <a:pt x="12796" y="9429"/>
                        <a:pt x="13367" y="9286"/>
                        <a:pt x="13879" y="8994"/>
                      </a:cubicBezTo>
                      <a:cubicBezTo>
                        <a:pt x="14837" y="8469"/>
                        <a:pt x="15454" y="7259"/>
                        <a:pt x="15431" y="5935"/>
                      </a:cubicBezTo>
                      <a:cubicBezTo>
                        <a:pt x="15431" y="5684"/>
                        <a:pt x="15408" y="5456"/>
                        <a:pt x="15385" y="5228"/>
                      </a:cubicBezTo>
                      <a:lnTo>
                        <a:pt x="15385" y="5228"/>
                      </a:lnTo>
                      <a:cubicBezTo>
                        <a:pt x="15636" y="5798"/>
                        <a:pt x="15933" y="6392"/>
                        <a:pt x="16275" y="6939"/>
                      </a:cubicBezTo>
                      <a:cubicBezTo>
                        <a:pt x="17188" y="8446"/>
                        <a:pt x="18375" y="9564"/>
                        <a:pt x="19676" y="10181"/>
                      </a:cubicBezTo>
                      <a:cubicBezTo>
                        <a:pt x="20430" y="10523"/>
                        <a:pt x="21229" y="10706"/>
                        <a:pt x="21982" y="10706"/>
                      </a:cubicBezTo>
                      <a:cubicBezTo>
                        <a:pt x="22826" y="10706"/>
                        <a:pt x="23648" y="10500"/>
                        <a:pt x="24333" y="10066"/>
                      </a:cubicBezTo>
                      <a:cubicBezTo>
                        <a:pt x="25497" y="9359"/>
                        <a:pt x="26204" y="8012"/>
                        <a:pt x="26136" y="6734"/>
                      </a:cubicBezTo>
                      <a:lnTo>
                        <a:pt x="26136" y="6734"/>
                      </a:lnTo>
                      <a:cubicBezTo>
                        <a:pt x="27026" y="8263"/>
                        <a:pt x="28418" y="9473"/>
                        <a:pt x="30062" y="10158"/>
                      </a:cubicBezTo>
                      <a:cubicBezTo>
                        <a:pt x="30559" y="10351"/>
                        <a:pt x="31325" y="10595"/>
                        <a:pt x="32150" y="10595"/>
                      </a:cubicBezTo>
                      <a:cubicBezTo>
                        <a:pt x="32688" y="10595"/>
                        <a:pt x="33251" y="10492"/>
                        <a:pt x="33782" y="10203"/>
                      </a:cubicBezTo>
                      <a:cubicBezTo>
                        <a:pt x="34399" y="9861"/>
                        <a:pt x="34901" y="9199"/>
                        <a:pt x="35038" y="8469"/>
                      </a:cubicBezTo>
                      <a:cubicBezTo>
                        <a:pt x="35175" y="7875"/>
                        <a:pt x="35061" y="7305"/>
                        <a:pt x="34718" y="6871"/>
                      </a:cubicBezTo>
                      <a:lnTo>
                        <a:pt x="34536" y="7031"/>
                      </a:lnTo>
                      <a:cubicBezTo>
                        <a:pt x="34810" y="7396"/>
                        <a:pt x="34901" y="7898"/>
                        <a:pt x="34810" y="8423"/>
                      </a:cubicBezTo>
                      <a:cubicBezTo>
                        <a:pt x="34673" y="9085"/>
                        <a:pt x="34216" y="9678"/>
                        <a:pt x="33645" y="9998"/>
                      </a:cubicBezTo>
                      <a:cubicBezTo>
                        <a:pt x="33163" y="10257"/>
                        <a:pt x="32641" y="10352"/>
                        <a:pt x="32139" y="10352"/>
                      </a:cubicBezTo>
                      <a:cubicBezTo>
                        <a:pt x="31359" y="10352"/>
                        <a:pt x="30625" y="10124"/>
                        <a:pt x="30153" y="9930"/>
                      </a:cubicBezTo>
                      <a:cubicBezTo>
                        <a:pt x="28304" y="9176"/>
                        <a:pt x="26798" y="7693"/>
                        <a:pt x="25976" y="5867"/>
                      </a:cubicBezTo>
                      <a:lnTo>
                        <a:pt x="25748" y="5958"/>
                      </a:lnTo>
                      <a:cubicBezTo>
                        <a:pt x="26227" y="7327"/>
                        <a:pt x="25542" y="9039"/>
                        <a:pt x="24196" y="9861"/>
                      </a:cubicBezTo>
                      <a:cubicBezTo>
                        <a:pt x="23555" y="10253"/>
                        <a:pt x="22791" y="10447"/>
                        <a:pt x="21996" y="10447"/>
                      </a:cubicBezTo>
                      <a:cubicBezTo>
                        <a:pt x="21263" y="10447"/>
                        <a:pt x="20503" y="10281"/>
                        <a:pt x="19791" y="9952"/>
                      </a:cubicBezTo>
                      <a:cubicBezTo>
                        <a:pt x="18535" y="9359"/>
                        <a:pt x="17394" y="8286"/>
                        <a:pt x="16481" y="6802"/>
                      </a:cubicBezTo>
                      <a:cubicBezTo>
                        <a:pt x="15819" y="5730"/>
                        <a:pt x="15340" y="4566"/>
                        <a:pt x="14906" y="3401"/>
                      </a:cubicBezTo>
                      <a:cubicBezTo>
                        <a:pt x="14792" y="3105"/>
                        <a:pt x="14678" y="2808"/>
                        <a:pt x="14586" y="2511"/>
                      </a:cubicBezTo>
                      <a:lnTo>
                        <a:pt x="14335" y="2603"/>
                      </a:lnTo>
                      <a:cubicBezTo>
                        <a:pt x="14449" y="2899"/>
                        <a:pt x="14564" y="3219"/>
                        <a:pt x="14678" y="3516"/>
                      </a:cubicBezTo>
                      <a:cubicBezTo>
                        <a:pt x="14952" y="4292"/>
                        <a:pt x="15180" y="5091"/>
                        <a:pt x="15180" y="5935"/>
                      </a:cubicBezTo>
                      <a:cubicBezTo>
                        <a:pt x="15203" y="7168"/>
                        <a:pt x="14632" y="8286"/>
                        <a:pt x="13765" y="8788"/>
                      </a:cubicBezTo>
                      <a:cubicBezTo>
                        <a:pt x="13292" y="9055"/>
                        <a:pt x="12762" y="9186"/>
                        <a:pt x="12202" y="9186"/>
                      </a:cubicBezTo>
                      <a:cubicBezTo>
                        <a:pt x="11706" y="9186"/>
                        <a:pt x="11185" y="9083"/>
                        <a:pt x="10660" y="8880"/>
                      </a:cubicBezTo>
                      <a:cubicBezTo>
                        <a:pt x="5525" y="6802"/>
                        <a:pt x="1918" y="3744"/>
                        <a:pt x="2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9" name="Google Shape;4909;p60"/>
                <p:cNvSpPr/>
                <p:nvPr/>
              </p:nvSpPr>
              <p:spPr>
                <a:xfrm>
                  <a:off x="7316998" y="2110335"/>
                  <a:ext cx="304192" cy="19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3" h="10501" extrusionOk="0">
                      <a:moveTo>
                        <a:pt x="16366" y="4885"/>
                      </a:moveTo>
                      <a:cubicBezTo>
                        <a:pt x="16503" y="7670"/>
                        <a:pt x="12965" y="10112"/>
                        <a:pt x="8468" y="10295"/>
                      </a:cubicBezTo>
                      <a:cubicBezTo>
                        <a:pt x="3972" y="10500"/>
                        <a:pt x="228" y="8401"/>
                        <a:pt x="114" y="5593"/>
                      </a:cubicBezTo>
                      <a:cubicBezTo>
                        <a:pt x="0" y="2808"/>
                        <a:pt x="3538" y="389"/>
                        <a:pt x="8012" y="183"/>
                      </a:cubicBezTo>
                      <a:cubicBezTo>
                        <a:pt x="12508" y="1"/>
                        <a:pt x="16252" y="2101"/>
                        <a:pt x="16366" y="48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0" name="Google Shape;4910;p60"/>
                <p:cNvSpPr/>
                <p:nvPr/>
              </p:nvSpPr>
              <p:spPr>
                <a:xfrm>
                  <a:off x="7722165" y="1999234"/>
                  <a:ext cx="317260" cy="20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2" h="11006" extrusionOk="0">
                      <a:moveTo>
                        <a:pt x="10943" y="0"/>
                      </a:moveTo>
                      <a:cubicBezTo>
                        <a:pt x="9672" y="0"/>
                        <a:pt x="8285" y="236"/>
                        <a:pt x="6894" y="732"/>
                      </a:cubicBezTo>
                      <a:cubicBezTo>
                        <a:pt x="2672" y="2262"/>
                        <a:pt x="1" y="5640"/>
                        <a:pt x="960" y="8265"/>
                      </a:cubicBezTo>
                      <a:cubicBezTo>
                        <a:pt x="1603" y="10025"/>
                        <a:pt x="3694" y="11006"/>
                        <a:pt x="6282" y="11006"/>
                      </a:cubicBezTo>
                      <a:cubicBezTo>
                        <a:pt x="7553" y="11006"/>
                        <a:pt x="8943" y="10769"/>
                        <a:pt x="10341" y="10273"/>
                      </a:cubicBezTo>
                      <a:cubicBezTo>
                        <a:pt x="14564" y="8744"/>
                        <a:pt x="17211" y="5366"/>
                        <a:pt x="16275" y="2741"/>
                      </a:cubicBezTo>
                      <a:cubicBezTo>
                        <a:pt x="15632" y="980"/>
                        <a:pt x="13531" y="0"/>
                        <a:pt x="109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1" name="Google Shape;4911;p60"/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extrusionOk="0">
                      <a:moveTo>
                        <a:pt x="5501" y="0"/>
                      </a:moveTo>
                      <a:cubicBezTo>
                        <a:pt x="2465" y="0"/>
                        <a:pt x="0" y="2511"/>
                        <a:pt x="0" y="5570"/>
                      </a:cubicBezTo>
                      <a:cubicBezTo>
                        <a:pt x="0" y="8651"/>
                        <a:pt x="2465" y="11139"/>
                        <a:pt x="5501" y="11139"/>
                      </a:cubicBezTo>
                      <a:cubicBezTo>
                        <a:pt x="8537" y="11139"/>
                        <a:pt x="11002" y="8651"/>
                        <a:pt x="11002" y="5570"/>
                      </a:cubicBezTo>
                      <a:cubicBezTo>
                        <a:pt x="11002" y="2511"/>
                        <a:pt x="8537" y="0"/>
                        <a:pt x="55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2" name="Google Shape;4912;p60"/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fill="none" extrusionOk="0">
                      <a:moveTo>
                        <a:pt x="11002" y="5570"/>
                      </a:moveTo>
                      <a:cubicBezTo>
                        <a:pt x="11002" y="8651"/>
                        <a:pt x="8537" y="11139"/>
                        <a:pt x="5501" y="11139"/>
                      </a:cubicBezTo>
                      <a:cubicBezTo>
                        <a:pt x="2465" y="11139"/>
                        <a:pt x="0" y="8651"/>
                        <a:pt x="0" y="5570"/>
                      </a:cubicBezTo>
                      <a:cubicBezTo>
                        <a:pt x="0" y="2511"/>
                        <a:pt x="2465" y="0"/>
                        <a:pt x="5501" y="0"/>
                      </a:cubicBezTo>
                      <a:cubicBezTo>
                        <a:pt x="8537" y="0"/>
                        <a:pt x="11002" y="2511"/>
                        <a:pt x="11002" y="557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3" name="Google Shape;4913;p60"/>
                <p:cNvSpPr/>
                <p:nvPr/>
              </p:nvSpPr>
              <p:spPr>
                <a:xfrm>
                  <a:off x="7334657" y="1951712"/>
                  <a:ext cx="201983" cy="20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8" h="11049" extrusionOk="0">
                      <a:moveTo>
                        <a:pt x="5479" y="1"/>
                      </a:moveTo>
                      <a:cubicBezTo>
                        <a:pt x="2443" y="1"/>
                        <a:pt x="1" y="2489"/>
                        <a:pt x="1" y="5524"/>
                      </a:cubicBezTo>
                      <a:cubicBezTo>
                        <a:pt x="1" y="8583"/>
                        <a:pt x="2443" y="11048"/>
                        <a:pt x="5479" y="11048"/>
                      </a:cubicBezTo>
                      <a:cubicBezTo>
                        <a:pt x="8492" y="11048"/>
                        <a:pt x="10957" y="8583"/>
                        <a:pt x="10957" y="5524"/>
                      </a:cubicBezTo>
                      <a:cubicBezTo>
                        <a:pt x="10957" y="2489"/>
                        <a:pt x="8492" y="1"/>
                        <a:pt x="54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4" name="Google Shape;4914;p60"/>
                <p:cNvSpPr/>
                <p:nvPr/>
              </p:nvSpPr>
              <p:spPr>
                <a:xfrm>
                  <a:off x="7370012" y="1987474"/>
                  <a:ext cx="131276" cy="132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7191" extrusionOk="0">
                      <a:moveTo>
                        <a:pt x="3561" y="1"/>
                      </a:moveTo>
                      <a:cubicBezTo>
                        <a:pt x="1598" y="1"/>
                        <a:pt x="0" y="1599"/>
                        <a:pt x="0" y="3584"/>
                      </a:cubicBezTo>
                      <a:cubicBezTo>
                        <a:pt x="0" y="5570"/>
                        <a:pt x="1598" y="7191"/>
                        <a:pt x="3561" y="7191"/>
                      </a:cubicBezTo>
                      <a:cubicBezTo>
                        <a:pt x="5524" y="7191"/>
                        <a:pt x="7122" y="5570"/>
                        <a:pt x="7122" y="3584"/>
                      </a:cubicBezTo>
                      <a:cubicBezTo>
                        <a:pt x="7122" y="1599"/>
                        <a:pt x="5524" y="1"/>
                        <a:pt x="35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5" name="Google Shape;4915;p60"/>
                <p:cNvSpPr/>
                <p:nvPr/>
              </p:nvSpPr>
              <p:spPr>
                <a:xfrm>
                  <a:off x="7354436" y="2032083"/>
                  <a:ext cx="47556" cy="32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736" extrusionOk="0">
                      <a:moveTo>
                        <a:pt x="1279" y="0"/>
                      </a:moveTo>
                      <a:cubicBezTo>
                        <a:pt x="571" y="0"/>
                        <a:pt x="1" y="388"/>
                        <a:pt x="1" y="868"/>
                      </a:cubicBezTo>
                      <a:cubicBezTo>
                        <a:pt x="1" y="1347"/>
                        <a:pt x="571" y="1735"/>
                        <a:pt x="1279" y="1735"/>
                      </a:cubicBezTo>
                      <a:cubicBezTo>
                        <a:pt x="1986" y="1735"/>
                        <a:pt x="2580" y="1347"/>
                        <a:pt x="2580" y="868"/>
                      </a:cubicBezTo>
                      <a:cubicBezTo>
                        <a:pt x="2580" y="388"/>
                        <a:pt x="1986" y="0"/>
                        <a:pt x="12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6" name="Google Shape;4916;p60"/>
                <p:cNvSpPr/>
                <p:nvPr/>
              </p:nvSpPr>
              <p:spPr>
                <a:xfrm>
                  <a:off x="7720487" y="1835800"/>
                  <a:ext cx="230572" cy="20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1107" extrusionOk="0">
                      <a:moveTo>
                        <a:pt x="6214" y="1"/>
                      </a:moveTo>
                      <a:cubicBezTo>
                        <a:pt x="5534" y="1"/>
                        <a:pt x="4844" y="129"/>
                        <a:pt x="4178" y="400"/>
                      </a:cubicBezTo>
                      <a:cubicBezTo>
                        <a:pt x="1347" y="1541"/>
                        <a:pt x="1" y="4759"/>
                        <a:pt x="1142" y="7613"/>
                      </a:cubicBezTo>
                      <a:cubicBezTo>
                        <a:pt x="2031" y="9792"/>
                        <a:pt x="4120" y="11106"/>
                        <a:pt x="6308" y="11106"/>
                      </a:cubicBezTo>
                      <a:cubicBezTo>
                        <a:pt x="6984" y="11106"/>
                        <a:pt x="7669" y="10981"/>
                        <a:pt x="8332" y="10717"/>
                      </a:cubicBezTo>
                      <a:cubicBezTo>
                        <a:pt x="11162" y="9576"/>
                        <a:pt x="12509" y="6334"/>
                        <a:pt x="11368" y="3481"/>
                      </a:cubicBezTo>
                      <a:cubicBezTo>
                        <a:pt x="10480" y="1323"/>
                        <a:pt x="8398" y="1"/>
                        <a:pt x="62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7" name="Google Shape;4917;p60"/>
                <p:cNvSpPr/>
                <p:nvPr/>
              </p:nvSpPr>
              <p:spPr>
                <a:xfrm>
                  <a:off x="7720487" y="1822122"/>
                  <a:ext cx="230572" cy="2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2578" fill="none" extrusionOk="0">
                      <a:moveTo>
                        <a:pt x="1142" y="8355"/>
                      </a:moveTo>
                      <a:cubicBezTo>
                        <a:pt x="2306" y="11208"/>
                        <a:pt x="5524" y="12577"/>
                        <a:pt x="8332" y="11459"/>
                      </a:cubicBezTo>
                      <a:cubicBezTo>
                        <a:pt x="11162" y="10318"/>
                        <a:pt x="12509" y="7076"/>
                        <a:pt x="11368" y="4223"/>
                      </a:cubicBezTo>
                      <a:cubicBezTo>
                        <a:pt x="10204" y="1393"/>
                        <a:pt x="6985" y="1"/>
                        <a:pt x="4178" y="1142"/>
                      </a:cubicBezTo>
                      <a:cubicBezTo>
                        <a:pt x="1347" y="2283"/>
                        <a:pt x="1" y="5501"/>
                        <a:pt x="1142" y="835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8" name="Google Shape;4918;p60"/>
                <p:cNvSpPr/>
                <p:nvPr/>
              </p:nvSpPr>
              <p:spPr>
                <a:xfrm>
                  <a:off x="7721335" y="1844814"/>
                  <a:ext cx="229319" cy="20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" h="11052" extrusionOk="0">
                      <a:moveTo>
                        <a:pt x="6178" y="0"/>
                      </a:moveTo>
                      <a:cubicBezTo>
                        <a:pt x="5503" y="0"/>
                        <a:pt x="4818" y="126"/>
                        <a:pt x="4155" y="390"/>
                      </a:cubicBezTo>
                      <a:cubicBezTo>
                        <a:pt x="1347" y="1531"/>
                        <a:pt x="0" y="4750"/>
                        <a:pt x="1142" y="7580"/>
                      </a:cubicBezTo>
                      <a:cubicBezTo>
                        <a:pt x="2013" y="9742"/>
                        <a:pt x="4096" y="11051"/>
                        <a:pt x="6272" y="11051"/>
                      </a:cubicBezTo>
                      <a:cubicBezTo>
                        <a:pt x="6946" y="11051"/>
                        <a:pt x="7628" y="10926"/>
                        <a:pt x="8286" y="10662"/>
                      </a:cubicBezTo>
                      <a:cubicBezTo>
                        <a:pt x="11093" y="9520"/>
                        <a:pt x="12440" y="6302"/>
                        <a:pt x="11299" y="3472"/>
                      </a:cubicBezTo>
                      <a:cubicBezTo>
                        <a:pt x="10427" y="1310"/>
                        <a:pt x="8358" y="0"/>
                        <a:pt x="61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9" name="Google Shape;4919;p60"/>
                <p:cNvSpPr/>
                <p:nvPr/>
              </p:nvSpPr>
              <p:spPr>
                <a:xfrm>
                  <a:off x="7761723" y="1880539"/>
                  <a:ext cx="148953" cy="132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1" h="7176" extrusionOk="0">
                      <a:moveTo>
                        <a:pt x="4012" y="0"/>
                      </a:moveTo>
                      <a:cubicBezTo>
                        <a:pt x="3573" y="0"/>
                        <a:pt x="3126" y="82"/>
                        <a:pt x="2694" y="255"/>
                      </a:cubicBezTo>
                      <a:cubicBezTo>
                        <a:pt x="868" y="986"/>
                        <a:pt x="1" y="3086"/>
                        <a:pt x="731" y="4912"/>
                      </a:cubicBezTo>
                      <a:cubicBezTo>
                        <a:pt x="1306" y="6323"/>
                        <a:pt x="2652" y="7175"/>
                        <a:pt x="4069" y="7175"/>
                      </a:cubicBezTo>
                      <a:cubicBezTo>
                        <a:pt x="4508" y="7175"/>
                        <a:pt x="4955" y="7093"/>
                        <a:pt x="5387" y="6920"/>
                      </a:cubicBezTo>
                      <a:cubicBezTo>
                        <a:pt x="7191" y="6190"/>
                        <a:pt x="8081" y="4090"/>
                        <a:pt x="7327" y="2264"/>
                      </a:cubicBezTo>
                      <a:cubicBezTo>
                        <a:pt x="6770" y="853"/>
                        <a:pt x="5428" y="0"/>
                        <a:pt x="40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0" name="Google Shape;4920;p60"/>
                <p:cNvSpPr/>
                <p:nvPr/>
              </p:nvSpPr>
              <p:spPr>
                <a:xfrm>
                  <a:off x="7862277" y="1902697"/>
                  <a:ext cx="50505" cy="3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871" extrusionOk="0">
                      <a:moveTo>
                        <a:pt x="1685" y="1"/>
                      </a:moveTo>
                      <a:cubicBezTo>
                        <a:pt x="1477" y="1"/>
                        <a:pt x="1251" y="42"/>
                        <a:pt x="1028" y="126"/>
                      </a:cubicBezTo>
                      <a:cubicBezTo>
                        <a:pt x="389" y="400"/>
                        <a:pt x="1" y="971"/>
                        <a:pt x="161" y="1404"/>
                      </a:cubicBezTo>
                      <a:cubicBezTo>
                        <a:pt x="282" y="1709"/>
                        <a:pt x="627" y="1871"/>
                        <a:pt x="1040" y="1871"/>
                      </a:cubicBezTo>
                      <a:cubicBezTo>
                        <a:pt x="1246" y="1871"/>
                        <a:pt x="1469" y="1830"/>
                        <a:pt x="1690" y="1747"/>
                      </a:cubicBezTo>
                      <a:cubicBezTo>
                        <a:pt x="2352" y="1473"/>
                        <a:pt x="2740" y="902"/>
                        <a:pt x="2557" y="446"/>
                      </a:cubicBezTo>
                      <a:cubicBezTo>
                        <a:pt x="2436" y="158"/>
                        <a:pt x="2094" y="1"/>
                        <a:pt x="16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1" name="Google Shape;4921;p60"/>
                <p:cNvSpPr/>
                <p:nvPr/>
              </p:nvSpPr>
              <p:spPr>
                <a:xfrm>
                  <a:off x="7590900" y="2129949"/>
                  <a:ext cx="116567" cy="48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4" h="2624" extrusionOk="0">
                      <a:moveTo>
                        <a:pt x="114" y="0"/>
                      </a:moveTo>
                      <a:cubicBezTo>
                        <a:pt x="98" y="0"/>
                        <a:pt x="82" y="3"/>
                        <a:pt x="69" y="10"/>
                      </a:cubicBezTo>
                      <a:cubicBezTo>
                        <a:pt x="0" y="55"/>
                        <a:pt x="0" y="124"/>
                        <a:pt x="23" y="192"/>
                      </a:cubicBezTo>
                      <a:cubicBezTo>
                        <a:pt x="320" y="717"/>
                        <a:pt x="708" y="1151"/>
                        <a:pt x="1165" y="1539"/>
                      </a:cubicBezTo>
                      <a:cubicBezTo>
                        <a:pt x="1644" y="1904"/>
                        <a:pt x="2169" y="2201"/>
                        <a:pt x="2740" y="2383"/>
                      </a:cubicBezTo>
                      <a:cubicBezTo>
                        <a:pt x="3212" y="2535"/>
                        <a:pt x="3716" y="2623"/>
                        <a:pt x="4213" y="2623"/>
                      </a:cubicBezTo>
                      <a:cubicBezTo>
                        <a:pt x="4316" y="2623"/>
                        <a:pt x="4418" y="2620"/>
                        <a:pt x="4520" y="2612"/>
                      </a:cubicBezTo>
                      <a:cubicBezTo>
                        <a:pt x="4817" y="2589"/>
                        <a:pt x="5113" y="2543"/>
                        <a:pt x="5387" y="2475"/>
                      </a:cubicBezTo>
                      <a:cubicBezTo>
                        <a:pt x="5684" y="2406"/>
                        <a:pt x="5958" y="2292"/>
                        <a:pt x="6232" y="2201"/>
                      </a:cubicBezTo>
                      <a:cubicBezTo>
                        <a:pt x="6277" y="2178"/>
                        <a:pt x="6323" y="2132"/>
                        <a:pt x="6300" y="2064"/>
                      </a:cubicBezTo>
                      <a:cubicBezTo>
                        <a:pt x="6300" y="2008"/>
                        <a:pt x="6254" y="1967"/>
                        <a:pt x="6199" y="1967"/>
                      </a:cubicBezTo>
                      <a:cubicBezTo>
                        <a:pt x="6188" y="1967"/>
                        <a:pt x="6175" y="1969"/>
                        <a:pt x="6163" y="1973"/>
                      </a:cubicBezTo>
                      <a:lnTo>
                        <a:pt x="6140" y="1973"/>
                      </a:lnTo>
                      <a:cubicBezTo>
                        <a:pt x="5867" y="2018"/>
                        <a:pt x="5593" y="2087"/>
                        <a:pt x="5319" y="2132"/>
                      </a:cubicBezTo>
                      <a:cubicBezTo>
                        <a:pt x="5097" y="2151"/>
                        <a:pt x="4876" y="2184"/>
                        <a:pt x="4654" y="2184"/>
                      </a:cubicBezTo>
                      <a:cubicBezTo>
                        <a:pt x="4602" y="2184"/>
                        <a:pt x="4549" y="2182"/>
                        <a:pt x="4497" y="2178"/>
                      </a:cubicBezTo>
                      <a:cubicBezTo>
                        <a:pt x="3949" y="2178"/>
                        <a:pt x="3401" y="2087"/>
                        <a:pt x="2899" y="1927"/>
                      </a:cubicBezTo>
                      <a:cubicBezTo>
                        <a:pt x="2374" y="1744"/>
                        <a:pt x="1895" y="1470"/>
                        <a:pt x="1461" y="1151"/>
                      </a:cubicBezTo>
                      <a:cubicBezTo>
                        <a:pt x="1005" y="854"/>
                        <a:pt x="594" y="466"/>
                        <a:pt x="229" y="55"/>
                      </a:cubicBezTo>
                      <a:lnTo>
                        <a:pt x="229" y="32"/>
                      </a:lnTo>
                      <a:cubicBezTo>
                        <a:pt x="196" y="16"/>
                        <a:pt x="153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2" name="Google Shape;4922;p60"/>
                <p:cNvSpPr/>
                <p:nvPr/>
              </p:nvSpPr>
              <p:spPr>
                <a:xfrm>
                  <a:off x="7611509" y="2172715"/>
                  <a:ext cx="61878" cy="2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7" h="1280" extrusionOk="0">
                      <a:moveTo>
                        <a:pt x="92" y="1"/>
                      </a:moveTo>
                      <a:cubicBezTo>
                        <a:pt x="75" y="1"/>
                        <a:pt x="58" y="6"/>
                        <a:pt x="47" y="18"/>
                      </a:cubicBezTo>
                      <a:cubicBezTo>
                        <a:pt x="24" y="41"/>
                        <a:pt x="1" y="86"/>
                        <a:pt x="24" y="109"/>
                      </a:cubicBezTo>
                      <a:cubicBezTo>
                        <a:pt x="389" y="611"/>
                        <a:pt x="937" y="931"/>
                        <a:pt x="1507" y="1113"/>
                      </a:cubicBezTo>
                      <a:cubicBezTo>
                        <a:pt x="1839" y="1220"/>
                        <a:pt x="2195" y="1280"/>
                        <a:pt x="2546" y="1280"/>
                      </a:cubicBezTo>
                      <a:cubicBezTo>
                        <a:pt x="2799" y="1280"/>
                        <a:pt x="3049" y="1249"/>
                        <a:pt x="3288" y="1182"/>
                      </a:cubicBezTo>
                      <a:cubicBezTo>
                        <a:pt x="3333" y="1182"/>
                        <a:pt x="3356" y="1136"/>
                        <a:pt x="3356" y="1091"/>
                      </a:cubicBezTo>
                      <a:cubicBezTo>
                        <a:pt x="3333" y="1045"/>
                        <a:pt x="3311" y="1022"/>
                        <a:pt x="3265" y="1022"/>
                      </a:cubicBezTo>
                      <a:cubicBezTo>
                        <a:pt x="3075" y="1060"/>
                        <a:pt x="2885" y="1078"/>
                        <a:pt x="2695" y="1078"/>
                      </a:cubicBezTo>
                      <a:cubicBezTo>
                        <a:pt x="2316" y="1078"/>
                        <a:pt x="1941" y="1007"/>
                        <a:pt x="1576" y="885"/>
                      </a:cubicBezTo>
                      <a:cubicBezTo>
                        <a:pt x="1051" y="703"/>
                        <a:pt x="572" y="406"/>
                        <a:pt x="138" y="18"/>
                      </a:cubicBezTo>
                      <a:cubicBezTo>
                        <a:pt x="126" y="6"/>
                        <a:pt x="109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3" name="Google Shape;4923;p60"/>
                <p:cNvSpPr/>
                <p:nvPr/>
              </p:nvSpPr>
              <p:spPr>
                <a:xfrm>
                  <a:off x="7093990" y="1331949"/>
                  <a:ext cx="1016073" cy="68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24" h="37363" extrusionOk="0">
                      <a:moveTo>
                        <a:pt x="32899" y="1"/>
                      </a:moveTo>
                      <a:cubicBezTo>
                        <a:pt x="29485" y="1"/>
                        <a:pt x="26069" y="678"/>
                        <a:pt x="22803" y="1712"/>
                      </a:cubicBezTo>
                      <a:cubicBezTo>
                        <a:pt x="15248" y="4086"/>
                        <a:pt x="8104" y="8514"/>
                        <a:pt x="3881" y="15225"/>
                      </a:cubicBezTo>
                      <a:cubicBezTo>
                        <a:pt x="1302" y="19310"/>
                        <a:pt x="1" y="24263"/>
                        <a:pt x="366" y="29080"/>
                      </a:cubicBezTo>
                      <a:cubicBezTo>
                        <a:pt x="549" y="31476"/>
                        <a:pt x="1142" y="33896"/>
                        <a:pt x="2238" y="36064"/>
                      </a:cubicBezTo>
                      <a:cubicBezTo>
                        <a:pt x="2714" y="37001"/>
                        <a:pt x="3255" y="37363"/>
                        <a:pt x="3814" y="37363"/>
                      </a:cubicBezTo>
                      <a:cubicBezTo>
                        <a:pt x="4946" y="37363"/>
                        <a:pt x="6153" y="35886"/>
                        <a:pt x="7054" y="34695"/>
                      </a:cubicBezTo>
                      <a:cubicBezTo>
                        <a:pt x="8697" y="32503"/>
                        <a:pt x="9702" y="29833"/>
                        <a:pt x="10227" y="27162"/>
                      </a:cubicBezTo>
                      <a:cubicBezTo>
                        <a:pt x="11094" y="22871"/>
                        <a:pt x="11299" y="20908"/>
                        <a:pt x="11824" y="16571"/>
                      </a:cubicBezTo>
                      <a:cubicBezTo>
                        <a:pt x="13239" y="19698"/>
                        <a:pt x="19128" y="24218"/>
                        <a:pt x="21457" y="24423"/>
                      </a:cubicBezTo>
                      <a:cubicBezTo>
                        <a:pt x="21943" y="24465"/>
                        <a:pt x="22447" y="24513"/>
                        <a:pt x="22942" y="24513"/>
                      </a:cubicBezTo>
                      <a:cubicBezTo>
                        <a:pt x="23795" y="24513"/>
                        <a:pt x="24618" y="24370"/>
                        <a:pt x="25268" y="23807"/>
                      </a:cubicBezTo>
                      <a:cubicBezTo>
                        <a:pt x="26080" y="23088"/>
                        <a:pt x="26399" y="21803"/>
                        <a:pt x="25999" y="20830"/>
                      </a:cubicBezTo>
                      <a:lnTo>
                        <a:pt x="25999" y="20830"/>
                      </a:lnTo>
                      <a:cubicBezTo>
                        <a:pt x="26804" y="22053"/>
                        <a:pt x="27640" y="23250"/>
                        <a:pt x="28692" y="24263"/>
                      </a:cubicBezTo>
                      <a:cubicBezTo>
                        <a:pt x="29948" y="25427"/>
                        <a:pt x="31545" y="26318"/>
                        <a:pt x="33257" y="26386"/>
                      </a:cubicBezTo>
                      <a:cubicBezTo>
                        <a:pt x="33320" y="26389"/>
                        <a:pt x="33382" y="26390"/>
                        <a:pt x="33445" y="26390"/>
                      </a:cubicBezTo>
                      <a:cubicBezTo>
                        <a:pt x="35162" y="26390"/>
                        <a:pt x="36854" y="25490"/>
                        <a:pt x="37845" y="24081"/>
                      </a:cubicBezTo>
                      <a:cubicBezTo>
                        <a:pt x="38872" y="22620"/>
                        <a:pt x="39078" y="20611"/>
                        <a:pt x="38393" y="18968"/>
                      </a:cubicBezTo>
                      <a:lnTo>
                        <a:pt x="38393" y="18968"/>
                      </a:lnTo>
                      <a:cubicBezTo>
                        <a:pt x="39626" y="20862"/>
                        <a:pt x="40881" y="22803"/>
                        <a:pt x="42524" y="24355"/>
                      </a:cubicBezTo>
                      <a:cubicBezTo>
                        <a:pt x="44168" y="25907"/>
                        <a:pt x="46291" y="27094"/>
                        <a:pt x="48550" y="27208"/>
                      </a:cubicBezTo>
                      <a:cubicBezTo>
                        <a:pt x="48634" y="27211"/>
                        <a:pt x="48717" y="27213"/>
                        <a:pt x="48801" y="27213"/>
                      </a:cubicBezTo>
                      <a:cubicBezTo>
                        <a:pt x="51006" y="27213"/>
                        <a:pt x="53264" y="26059"/>
                        <a:pt x="54165" y="24058"/>
                      </a:cubicBezTo>
                      <a:cubicBezTo>
                        <a:pt x="55124" y="21912"/>
                        <a:pt x="54416" y="19424"/>
                        <a:pt x="53595" y="17210"/>
                      </a:cubicBezTo>
                      <a:cubicBezTo>
                        <a:pt x="51700" y="12006"/>
                        <a:pt x="49144" y="6711"/>
                        <a:pt x="44624" y="3470"/>
                      </a:cubicBezTo>
                      <a:cubicBezTo>
                        <a:pt x="41543" y="1256"/>
                        <a:pt x="37754" y="183"/>
                        <a:pt x="33965" y="23"/>
                      </a:cubicBezTo>
                      <a:cubicBezTo>
                        <a:pt x="33610" y="8"/>
                        <a:pt x="33254" y="1"/>
                        <a:pt x="328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4" name="Google Shape;4924;p60"/>
                <p:cNvSpPr/>
                <p:nvPr/>
              </p:nvSpPr>
              <p:spPr>
                <a:xfrm>
                  <a:off x="7412925" y="1562667"/>
                  <a:ext cx="324818" cy="12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2" h="6660" extrusionOk="0">
                      <a:moveTo>
                        <a:pt x="16124" y="0"/>
                      </a:moveTo>
                      <a:cubicBezTo>
                        <a:pt x="16107" y="0"/>
                        <a:pt x="16088" y="6"/>
                        <a:pt x="16069" y="15"/>
                      </a:cubicBezTo>
                      <a:cubicBezTo>
                        <a:pt x="16024" y="38"/>
                        <a:pt x="16024" y="84"/>
                        <a:pt x="16047" y="129"/>
                      </a:cubicBezTo>
                      <a:cubicBezTo>
                        <a:pt x="16389" y="746"/>
                        <a:pt x="16731" y="1339"/>
                        <a:pt x="16982" y="2001"/>
                      </a:cubicBezTo>
                      <a:cubicBezTo>
                        <a:pt x="17233" y="2640"/>
                        <a:pt x="17370" y="3325"/>
                        <a:pt x="17279" y="4010"/>
                      </a:cubicBezTo>
                      <a:cubicBezTo>
                        <a:pt x="17211" y="4672"/>
                        <a:pt x="16960" y="5356"/>
                        <a:pt x="16435" y="5767"/>
                      </a:cubicBezTo>
                      <a:cubicBezTo>
                        <a:pt x="15985" y="6196"/>
                        <a:pt x="15334" y="6363"/>
                        <a:pt x="14708" y="6363"/>
                      </a:cubicBezTo>
                      <a:cubicBezTo>
                        <a:pt x="14667" y="6363"/>
                        <a:pt x="14626" y="6362"/>
                        <a:pt x="14586" y="6361"/>
                      </a:cubicBezTo>
                      <a:cubicBezTo>
                        <a:pt x="13901" y="6338"/>
                        <a:pt x="13239" y="6132"/>
                        <a:pt x="12600" y="5858"/>
                      </a:cubicBezTo>
                      <a:cubicBezTo>
                        <a:pt x="11984" y="5562"/>
                        <a:pt x="11390" y="5197"/>
                        <a:pt x="10842" y="4763"/>
                      </a:cubicBezTo>
                      <a:cubicBezTo>
                        <a:pt x="9770" y="3959"/>
                        <a:pt x="8829" y="2936"/>
                        <a:pt x="8105" y="1780"/>
                      </a:cubicBezTo>
                      <a:lnTo>
                        <a:pt x="8105" y="1780"/>
                      </a:lnTo>
                      <a:cubicBezTo>
                        <a:pt x="8097" y="1762"/>
                        <a:pt x="8089" y="1745"/>
                        <a:pt x="8081" y="1727"/>
                      </a:cubicBezTo>
                      <a:lnTo>
                        <a:pt x="8074" y="1731"/>
                      </a:lnTo>
                      <a:lnTo>
                        <a:pt x="8074" y="1731"/>
                      </a:lnTo>
                      <a:cubicBezTo>
                        <a:pt x="8069" y="1722"/>
                        <a:pt x="8063" y="1713"/>
                        <a:pt x="8058" y="1704"/>
                      </a:cubicBezTo>
                      <a:cubicBezTo>
                        <a:pt x="8023" y="1653"/>
                        <a:pt x="7964" y="1627"/>
                        <a:pt x="7897" y="1627"/>
                      </a:cubicBezTo>
                      <a:cubicBezTo>
                        <a:pt x="7875" y="1627"/>
                        <a:pt x="7852" y="1630"/>
                        <a:pt x="7829" y="1636"/>
                      </a:cubicBezTo>
                      <a:cubicBezTo>
                        <a:pt x="7738" y="1681"/>
                        <a:pt x="7693" y="1796"/>
                        <a:pt x="7738" y="1887"/>
                      </a:cubicBezTo>
                      <a:cubicBezTo>
                        <a:pt x="7989" y="2435"/>
                        <a:pt x="8240" y="2982"/>
                        <a:pt x="8354" y="3553"/>
                      </a:cubicBezTo>
                      <a:cubicBezTo>
                        <a:pt x="8469" y="4124"/>
                        <a:pt x="8423" y="4717"/>
                        <a:pt x="8149" y="5197"/>
                      </a:cubicBezTo>
                      <a:cubicBezTo>
                        <a:pt x="8012" y="5448"/>
                        <a:pt x="7829" y="5653"/>
                        <a:pt x="7601" y="5790"/>
                      </a:cubicBezTo>
                      <a:cubicBezTo>
                        <a:pt x="7350" y="5927"/>
                        <a:pt x="7076" y="5995"/>
                        <a:pt x="6802" y="5995"/>
                      </a:cubicBezTo>
                      <a:cubicBezTo>
                        <a:pt x="6255" y="5973"/>
                        <a:pt x="5684" y="5744"/>
                        <a:pt x="5182" y="5448"/>
                      </a:cubicBezTo>
                      <a:cubicBezTo>
                        <a:pt x="3105" y="4215"/>
                        <a:pt x="1370" y="2435"/>
                        <a:pt x="183" y="335"/>
                      </a:cubicBezTo>
                      <a:cubicBezTo>
                        <a:pt x="166" y="301"/>
                        <a:pt x="137" y="280"/>
                        <a:pt x="105" y="280"/>
                      </a:cubicBezTo>
                      <a:cubicBezTo>
                        <a:pt x="93" y="280"/>
                        <a:pt x="81" y="283"/>
                        <a:pt x="69" y="289"/>
                      </a:cubicBezTo>
                      <a:cubicBezTo>
                        <a:pt x="23" y="312"/>
                        <a:pt x="0" y="358"/>
                        <a:pt x="23" y="403"/>
                      </a:cubicBezTo>
                      <a:cubicBezTo>
                        <a:pt x="1164" y="2594"/>
                        <a:pt x="2899" y="4443"/>
                        <a:pt x="4999" y="5744"/>
                      </a:cubicBezTo>
                      <a:cubicBezTo>
                        <a:pt x="5547" y="6064"/>
                        <a:pt x="6140" y="6315"/>
                        <a:pt x="6802" y="6338"/>
                      </a:cubicBezTo>
                      <a:cubicBezTo>
                        <a:pt x="7122" y="6338"/>
                        <a:pt x="7464" y="6269"/>
                        <a:pt x="7761" y="6110"/>
                      </a:cubicBezTo>
                      <a:cubicBezTo>
                        <a:pt x="8058" y="5927"/>
                        <a:pt x="8309" y="5676"/>
                        <a:pt x="8469" y="5379"/>
                      </a:cubicBezTo>
                      <a:cubicBezTo>
                        <a:pt x="8788" y="4808"/>
                        <a:pt x="8834" y="4101"/>
                        <a:pt x="8720" y="3485"/>
                      </a:cubicBezTo>
                      <a:cubicBezTo>
                        <a:pt x="8693" y="3360"/>
                        <a:pt x="8662" y="3239"/>
                        <a:pt x="8628" y="3119"/>
                      </a:cubicBezTo>
                      <a:lnTo>
                        <a:pt x="8628" y="3119"/>
                      </a:lnTo>
                      <a:cubicBezTo>
                        <a:pt x="9217" y="3839"/>
                        <a:pt x="9893" y="4486"/>
                        <a:pt x="10637" y="5037"/>
                      </a:cubicBezTo>
                      <a:cubicBezTo>
                        <a:pt x="11230" y="5470"/>
                        <a:pt x="11824" y="5858"/>
                        <a:pt x="12486" y="6155"/>
                      </a:cubicBezTo>
                      <a:cubicBezTo>
                        <a:pt x="13148" y="6429"/>
                        <a:pt x="13833" y="6635"/>
                        <a:pt x="14563" y="6657"/>
                      </a:cubicBezTo>
                      <a:cubicBezTo>
                        <a:pt x="14603" y="6659"/>
                        <a:pt x="14643" y="6659"/>
                        <a:pt x="14683" y="6659"/>
                      </a:cubicBezTo>
                      <a:cubicBezTo>
                        <a:pt x="15378" y="6659"/>
                        <a:pt x="16101" y="6470"/>
                        <a:pt x="16640" y="5995"/>
                      </a:cubicBezTo>
                      <a:cubicBezTo>
                        <a:pt x="17211" y="5493"/>
                        <a:pt x="17485" y="4763"/>
                        <a:pt x="17553" y="4032"/>
                      </a:cubicBezTo>
                      <a:cubicBezTo>
                        <a:pt x="17622" y="3302"/>
                        <a:pt x="17439" y="2572"/>
                        <a:pt x="17188" y="1910"/>
                      </a:cubicBezTo>
                      <a:cubicBezTo>
                        <a:pt x="16914" y="1248"/>
                        <a:pt x="16549" y="654"/>
                        <a:pt x="16184" y="38"/>
                      </a:cubicBezTo>
                      <a:cubicBezTo>
                        <a:pt x="16170" y="11"/>
                        <a:pt x="16149" y="0"/>
                        <a:pt x="161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5" name="Google Shape;4925;p60"/>
                <p:cNvSpPr/>
                <p:nvPr/>
              </p:nvSpPr>
              <p:spPr>
                <a:xfrm>
                  <a:off x="7923292" y="1599792"/>
                  <a:ext cx="105194" cy="9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4962" extrusionOk="0">
                      <a:moveTo>
                        <a:pt x="5081" y="1"/>
                      </a:moveTo>
                      <a:cubicBezTo>
                        <a:pt x="5069" y="1"/>
                        <a:pt x="5057" y="4"/>
                        <a:pt x="5045" y="10"/>
                      </a:cubicBezTo>
                      <a:cubicBezTo>
                        <a:pt x="4999" y="10"/>
                        <a:pt x="4976" y="55"/>
                        <a:pt x="4976" y="101"/>
                      </a:cubicBezTo>
                      <a:cubicBezTo>
                        <a:pt x="5182" y="1014"/>
                        <a:pt x="5410" y="1927"/>
                        <a:pt x="5250" y="2794"/>
                      </a:cubicBezTo>
                      <a:cubicBezTo>
                        <a:pt x="5159" y="3228"/>
                        <a:pt x="4976" y="3639"/>
                        <a:pt x="4725" y="3981"/>
                      </a:cubicBezTo>
                      <a:cubicBezTo>
                        <a:pt x="4451" y="4301"/>
                        <a:pt x="4063" y="4529"/>
                        <a:pt x="3653" y="4575"/>
                      </a:cubicBezTo>
                      <a:cubicBezTo>
                        <a:pt x="3565" y="4587"/>
                        <a:pt x="3478" y="4592"/>
                        <a:pt x="3391" y="4592"/>
                      </a:cubicBezTo>
                      <a:cubicBezTo>
                        <a:pt x="2632" y="4592"/>
                        <a:pt x="1884" y="4162"/>
                        <a:pt x="1393" y="3548"/>
                      </a:cubicBezTo>
                      <a:cubicBezTo>
                        <a:pt x="822" y="2840"/>
                        <a:pt x="525" y="1973"/>
                        <a:pt x="183" y="1105"/>
                      </a:cubicBezTo>
                      <a:cubicBezTo>
                        <a:pt x="166" y="1072"/>
                        <a:pt x="150" y="1051"/>
                        <a:pt x="124" y="1051"/>
                      </a:cubicBezTo>
                      <a:cubicBezTo>
                        <a:pt x="115" y="1051"/>
                        <a:pt x="104" y="1054"/>
                        <a:pt x="92" y="1060"/>
                      </a:cubicBezTo>
                      <a:cubicBezTo>
                        <a:pt x="46" y="1060"/>
                        <a:pt x="0" y="1105"/>
                        <a:pt x="23" y="1151"/>
                      </a:cubicBezTo>
                      <a:cubicBezTo>
                        <a:pt x="274" y="2041"/>
                        <a:pt x="525" y="2977"/>
                        <a:pt x="1119" y="3753"/>
                      </a:cubicBezTo>
                      <a:cubicBezTo>
                        <a:pt x="1651" y="4449"/>
                        <a:pt x="2476" y="4961"/>
                        <a:pt x="3382" y="4961"/>
                      </a:cubicBezTo>
                      <a:cubicBezTo>
                        <a:pt x="3486" y="4961"/>
                        <a:pt x="3592" y="4954"/>
                        <a:pt x="3698" y="4940"/>
                      </a:cubicBezTo>
                      <a:cubicBezTo>
                        <a:pt x="4200" y="4872"/>
                        <a:pt x="4680" y="4575"/>
                        <a:pt x="4976" y="4187"/>
                      </a:cubicBezTo>
                      <a:cubicBezTo>
                        <a:pt x="5296" y="3799"/>
                        <a:pt x="5479" y="3319"/>
                        <a:pt x="5547" y="2840"/>
                      </a:cubicBezTo>
                      <a:cubicBezTo>
                        <a:pt x="5707" y="1881"/>
                        <a:pt x="5410" y="946"/>
                        <a:pt x="5136" y="55"/>
                      </a:cubicBezTo>
                      <a:cubicBezTo>
                        <a:pt x="5136" y="22"/>
                        <a:pt x="5112" y="1"/>
                        <a:pt x="50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6" name="Google Shape;4926;p60"/>
                <p:cNvSpPr/>
                <p:nvPr/>
              </p:nvSpPr>
              <p:spPr>
                <a:xfrm>
                  <a:off x="7078856" y="1703464"/>
                  <a:ext cx="180915" cy="24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5" h="13491" extrusionOk="0">
                      <a:moveTo>
                        <a:pt x="9724" y="1"/>
                      </a:moveTo>
                      <a:cubicBezTo>
                        <a:pt x="9678" y="1"/>
                        <a:pt x="9632" y="46"/>
                        <a:pt x="9632" y="92"/>
                      </a:cubicBezTo>
                      <a:cubicBezTo>
                        <a:pt x="9564" y="2649"/>
                        <a:pt x="9176" y="5205"/>
                        <a:pt x="8491" y="7670"/>
                      </a:cubicBezTo>
                      <a:cubicBezTo>
                        <a:pt x="8331" y="8286"/>
                        <a:pt x="8149" y="8903"/>
                        <a:pt x="7920" y="9519"/>
                      </a:cubicBezTo>
                      <a:cubicBezTo>
                        <a:pt x="7738" y="10112"/>
                        <a:pt x="7510" y="10706"/>
                        <a:pt x="7122" y="11162"/>
                      </a:cubicBezTo>
                      <a:cubicBezTo>
                        <a:pt x="6778" y="11566"/>
                        <a:pt x="6275" y="11863"/>
                        <a:pt x="5784" y="11863"/>
                      </a:cubicBezTo>
                      <a:cubicBezTo>
                        <a:pt x="5720" y="11863"/>
                        <a:pt x="5656" y="11858"/>
                        <a:pt x="5592" y="11847"/>
                      </a:cubicBezTo>
                      <a:cubicBezTo>
                        <a:pt x="5248" y="11802"/>
                        <a:pt x="4922" y="11531"/>
                        <a:pt x="4779" y="11208"/>
                      </a:cubicBezTo>
                      <a:lnTo>
                        <a:pt x="4779" y="11208"/>
                      </a:lnTo>
                      <a:cubicBezTo>
                        <a:pt x="4796" y="11004"/>
                        <a:pt x="4787" y="10797"/>
                        <a:pt x="4748" y="10592"/>
                      </a:cubicBezTo>
                      <a:cubicBezTo>
                        <a:pt x="4725" y="10546"/>
                        <a:pt x="4679" y="10478"/>
                        <a:pt x="4611" y="10478"/>
                      </a:cubicBezTo>
                      <a:cubicBezTo>
                        <a:pt x="4591" y="10468"/>
                        <a:pt x="4571" y="10463"/>
                        <a:pt x="4551" y="10463"/>
                      </a:cubicBezTo>
                      <a:cubicBezTo>
                        <a:pt x="4482" y="10463"/>
                        <a:pt x="4418" y="10520"/>
                        <a:pt x="4383" y="10592"/>
                      </a:cubicBezTo>
                      <a:cubicBezTo>
                        <a:pt x="4312" y="10831"/>
                        <a:pt x="4337" y="11070"/>
                        <a:pt x="4415" y="11288"/>
                      </a:cubicBezTo>
                      <a:lnTo>
                        <a:pt x="4415" y="11288"/>
                      </a:lnTo>
                      <a:cubicBezTo>
                        <a:pt x="4369" y="11673"/>
                        <a:pt x="4203" y="12050"/>
                        <a:pt x="3949" y="12349"/>
                      </a:cubicBezTo>
                      <a:cubicBezTo>
                        <a:pt x="3584" y="12829"/>
                        <a:pt x="3036" y="13171"/>
                        <a:pt x="2420" y="13171"/>
                      </a:cubicBezTo>
                      <a:cubicBezTo>
                        <a:pt x="2400" y="13172"/>
                        <a:pt x="2380" y="13172"/>
                        <a:pt x="2360" y="13172"/>
                      </a:cubicBezTo>
                      <a:cubicBezTo>
                        <a:pt x="1786" y="13172"/>
                        <a:pt x="1220" y="12859"/>
                        <a:pt x="845" y="12418"/>
                      </a:cubicBezTo>
                      <a:cubicBezTo>
                        <a:pt x="434" y="11961"/>
                        <a:pt x="206" y="11322"/>
                        <a:pt x="320" y="10706"/>
                      </a:cubicBezTo>
                      <a:cubicBezTo>
                        <a:pt x="342" y="10660"/>
                        <a:pt x="297" y="10615"/>
                        <a:pt x="251" y="10615"/>
                      </a:cubicBezTo>
                      <a:cubicBezTo>
                        <a:pt x="239" y="10608"/>
                        <a:pt x="227" y="10606"/>
                        <a:pt x="215" y="10606"/>
                      </a:cubicBezTo>
                      <a:cubicBezTo>
                        <a:pt x="184" y="10606"/>
                        <a:pt x="160" y="10627"/>
                        <a:pt x="160" y="10660"/>
                      </a:cubicBezTo>
                      <a:cubicBezTo>
                        <a:pt x="0" y="11345"/>
                        <a:pt x="228" y="12053"/>
                        <a:pt x="639" y="12578"/>
                      </a:cubicBezTo>
                      <a:cubicBezTo>
                        <a:pt x="1073" y="13103"/>
                        <a:pt x="1712" y="13491"/>
                        <a:pt x="2420" y="13491"/>
                      </a:cubicBezTo>
                      <a:cubicBezTo>
                        <a:pt x="3127" y="13491"/>
                        <a:pt x="3789" y="13103"/>
                        <a:pt x="4223" y="12578"/>
                      </a:cubicBezTo>
                      <a:cubicBezTo>
                        <a:pt x="4419" y="12329"/>
                        <a:pt x="4574" y="12043"/>
                        <a:pt x="4671" y="11738"/>
                      </a:cubicBezTo>
                      <a:lnTo>
                        <a:pt x="4671" y="11738"/>
                      </a:lnTo>
                      <a:cubicBezTo>
                        <a:pt x="4894" y="11995"/>
                        <a:pt x="5192" y="12171"/>
                        <a:pt x="5547" y="12212"/>
                      </a:cubicBezTo>
                      <a:cubicBezTo>
                        <a:pt x="5630" y="12225"/>
                        <a:pt x="5713" y="12232"/>
                        <a:pt x="5795" y="12232"/>
                      </a:cubicBezTo>
                      <a:cubicBezTo>
                        <a:pt x="6430" y="12232"/>
                        <a:pt x="7011" y="11858"/>
                        <a:pt x="7395" y="11413"/>
                      </a:cubicBezTo>
                      <a:cubicBezTo>
                        <a:pt x="7829" y="10866"/>
                        <a:pt x="8057" y="10227"/>
                        <a:pt x="8263" y="9633"/>
                      </a:cubicBezTo>
                      <a:cubicBezTo>
                        <a:pt x="8468" y="9017"/>
                        <a:pt x="8651" y="8378"/>
                        <a:pt x="8833" y="7761"/>
                      </a:cubicBezTo>
                      <a:cubicBezTo>
                        <a:pt x="9153" y="6506"/>
                        <a:pt x="9404" y="5251"/>
                        <a:pt x="9564" y="3950"/>
                      </a:cubicBezTo>
                      <a:cubicBezTo>
                        <a:pt x="9724" y="2671"/>
                        <a:pt x="9815" y="1393"/>
                        <a:pt x="9815" y="92"/>
                      </a:cubicBezTo>
                      <a:cubicBezTo>
                        <a:pt x="9815" y="46"/>
                        <a:pt x="9769" y="1"/>
                        <a:pt x="97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7" name="Google Shape;4927;p60"/>
                <p:cNvSpPr/>
                <p:nvPr/>
              </p:nvSpPr>
              <p:spPr>
                <a:xfrm>
                  <a:off x="7733114" y="1358697"/>
                  <a:ext cx="160307" cy="13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7" h="7296" extrusionOk="0">
                      <a:moveTo>
                        <a:pt x="5941" y="0"/>
                      </a:moveTo>
                      <a:cubicBezTo>
                        <a:pt x="5910" y="0"/>
                        <a:pt x="5883" y="17"/>
                        <a:pt x="5867" y="33"/>
                      </a:cubicBezTo>
                      <a:cubicBezTo>
                        <a:pt x="5844" y="78"/>
                        <a:pt x="5844" y="124"/>
                        <a:pt x="5889" y="170"/>
                      </a:cubicBezTo>
                      <a:cubicBezTo>
                        <a:pt x="6528" y="626"/>
                        <a:pt x="7168" y="1106"/>
                        <a:pt x="7647" y="1722"/>
                      </a:cubicBezTo>
                      <a:cubicBezTo>
                        <a:pt x="7898" y="2019"/>
                        <a:pt x="8103" y="2338"/>
                        <a:pt x="8218" y="2703"/>
                      </a:cubicBezTo>
                      <a:cubicBezTo>
                        <a:pt x="8332" y="3069"/>
                        <a:pt x="8377" y="3457"/>
                        <a:pt x="8332" y="3822"/>
                      </a:cubicBezTo>
                      <a:cubicBezTo>
                        <a:pt x="8286" y="4187"/>
                        <a:pt x="8126" y="4552"/>
                        <a:pt x="7898" y="4803"/>
                      </a:cubicBezTo>
                      <a:cubicBezTo>
                        <a:pt x="7647" y="5077"/>
                        <a:pt x="7305" y="5237"/>
                        <a:pt x="6962" y="5283"/>
                      </a:cubicBezTo>
                      <a:cubicBezTo>
                        <a:pt x="6903" y="5288"/>
                        <a:pt x="6844" y="5291"/>
                        <a:pt x="6785" y="5291"/>
                      </a:cubicBezTo>
                      <a:cubicBezTo>
                        <a:pt x="6201" y="5291"/>
                        <a:pt x="5618" y="5027"/>
                        <a:pt x="5186" y="4614"/>
                      </a:cubicBezTo>
                      <a:lnTo>
                        <a:pt x="5186" y="4614"/>
                      </a:lnTo>
                      <a:cubicBezTo>
                        <a:pt x="5133" y="4533"/>
                        <a:pt x="5071" y="4458"/>
                        <a:pt x="4999" y="4392"/>
                      </a:cubicBezTo>
                      <a:cubicBezTo>
                        <a:pt x="4961" y="4355"/>
                        <a:pt x="4910" y="4338"/>
                        <a:pt x="4860" y="4338"/>
                      </a:cubicBezTo>
                      <a:cubicBezTo>
                        <a:pt x="4819" y="4338"/>
                        <a:pt x="4779" y="4349"/>
                        <a:pt x="4748" y="4370"/>
                      </a:cubicBezTo>
                      <a:cubicBezTo>
                        <a:pt x="4657" y="4438"/>
                        <a:pt x="4657" y="4552"/>
                        <a:pt x="4725" y="4643"/>
                      </a:cubicBezTo>
                      <a:cubicBezTo>
                        <a:pt x="4775" y="4703"/>
                        <a:pt x="4827" y="4761"/>
                        <a:pt x="4881" y="4817"/>
                      </a:cubicBezTo>
                      <a:lnTo>
                        <a:pt x="4881" y="4817"/>
                      </a:lnTo>
                      <a:cubicBezTo>
                        <a:pt x="5149" y="5204"/>
                        <a:pt x="5099" y="5801"/>
                        <a:pt x="4839" y="6241"/>
                      </a:cubicBezTo>
                      <a:cubicBezTo>
                        <a:pt x="4543" y="6743"/>
                        <a:pt x="3926" y="6972"/>
                        <a:pt x="3310" y="6972"/>
                      </a:cubicBezTo>
                      <a:cubicBezTo>
                        <a:pt x="2717" y="6949"/>
                        <a:pt x="2100" y="6721"/>
                        <a:pt x="1598" y="6355"/>
                      </a:cubicBezTo>
                      <a:cubicBezTo>
                        <a:pt x="1073" y="5990"/>
                        <a:pt x="617" y="5534"/>
                        <a:pt x="160" y="5077"/>
                      </a:cubicBezTo>
                      <a:cubicBezTo>
                        <a:pt x="137" y="5066"/>
                        <a:pt x="115" y="5060"/>
                        <a:pt x="95" y="5060"/>
                      </a:cubicBezTo>
                      <a:cubicBezTo>
                        <a:pt x="75" y="5060"/>
                        <a:pt x="57" y="5066"/>
                        <a:pt x="46" y="5077"/>
                      </a:cubicBezTo>
                      <a:cubicBezTo>
                        <a:pt x="0" y="5100"/>
                        <a:pt x="0" y="5168"/>
                        <a:pt x="23" y="5191"/>
                      </a:cubicBezTo>
                      <a:cubicBezTo>
                        <a:pt x="457" y="5693"/>
                        <a:pt x="891" y="6173"/>
                        <a:pt x="1438" y="6584"/>
                      </a:cubicBezTo>
                      <a:cubicBezTo>
                        <a:pt x="1963" y="6972"/>
                        <a:pt x="2625" y="7268"/>
                        <a:pt x="3310" y="7291"/>
                      </a:cubicBezTo>
                      <a:cubicBezTo>
                        <a:pt x="3354" y="7294"/>
                        <a:pt x="3397" y="7296"/>
                        <a:pt x="3442" y="7296"/>
                      </a:cubicBezTo>
                      <a:cubicBezTo>
                        <a:pt x="3745" y="7296"/>
                        <a:pt x="4058" y="7228"/>
                        <a:pt x="4337" y="7109"/>
                      </a:cubicBezTo>
                      <a:cubicBezTo>
                        <a:pt x="4657" y="6972"/>
                        <a:pt x="4954" y="6721"/>
                        <a:pt x="5136" y="6424"/>
                      </a:cubicBezTo>
                      <a:cubicBezTo>
                        <a:pt x="5342" y="6104"/>
                        <a:pt x="5433" y="5762"/>
                        <a:pt x="5433" y="5397"/>
                      </a:cubicBezTo>
                      <a:cubicBezTo>
                        <a:pt x="5430" y="5347"/>
                        <a:pt x="5425" y="5297"/>
                        <a:pt x="5417" y="5248"/>
                      </a:cubicBezTo>
                      <a:lnTo>
                        <a:pt x="5417" y="5248"/>
                      </a:lnTo>
                      <a:cubicBezTo>
                        <a:pt x="5815" y="5494"/>
                        <a:pt x="6272" y="5638"/>
                        <a:pt x="6744" y="5638"/>
                      </a:cubicBezTo>
                      <a:cubicBezTo>
                        <a:pt x="6824" y="5638"/>
                        <a:pt x="6904" y="5633"/>
                        <a:pt x="6985" y="5625"/>
                      </a:cubicBezTo>
                      <a:cubicBezTo>
                        <a:pt x="7419" y="5579"/>
                        <a:pt x="7852" y="5374"/>
                        <a:pt x="8149" y="5031"/>
                      </a:cubicBezTo>
                      <a:cubicBezTo>
                        <a:pt x="8446" y="4712"/>
                        <a:pt x="8606" y="4278"/>
                        <a:pt x="8651" y="3867"/>
                      </a:cubicBezTo>
                      <a:cubicBezTo>
                        <a:pt x="8697" y="3434"/>
                        <a:pt x="8628" y="3023"/>
                        <a:pt x="8491" y="2612"/>
                      </a:cubicBezTo>
                      <a:cubicBezTo>
                        <a:pt x="8354" y="2201"/>
                        <a:pt x="8126" y="1859"/>
                        <a:pt x="7852" y="1539"/>
                      </a:cubicBezTo>
                      <a:cubicBezTo>
                        <a:pt x="7327" y="923"/>
                        <a:pt x="6643" y="466"/>
                        <a:pt x="5981" y="10"/>
                      </a:cubicBezTo>
                      <a:cubicBezTo>
                        <a:pt x="5967" y="3"/>
                        <a:pt x="5954" y="0"/>
                        <a:pt x="59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8" name="Google Shape;4928;p60"/>
                <p:cNvSpPr/>
                <p:nvPr/>
              </p:nvSpPr>
              <p:spPr>
                <a:xfrm>
                  <a:off x="7083059" y="1602908"/>
                  <a:ext cx="103941" cy="12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6857" extrusionOk="0">
                      <a:moveTo>
                        <a:pt x="5570" y="1"/>
                      </a:moveTo>
                      <a:cubicBezTo>
                        <a:pt x="5524" y="1"/>
                        <a:pt x="5478" y="23"/>
                        <a:pt x="5478" y="69"/>
                      </a:cubicBezTo>
                      <a:cubicBezTo>
                        <a:pt x="5090" y="1667"/>
                        <a:pt x="4474" y="3196"/>
                        <a:pt x="3630" y="4566"/>
                      </a:cubicBezTo>
                      <a:cubicBezTo>
                        <a:pt x="3196" y="5250"/>
                        <a:pt x="2762" y="5981"/>
                        <a:pt x="2077" y="6346"/>
                      </a:cubicBezTo>
                      <a:cubicBezTo>
                        <a:pt x="1853" y="6474"/>
                        <a:pt x="1607" y="6546"/>
                        <a:pt x="1345" y="6546"/>
                      </a:cubicBezTo>
                      <a:cubicBezTo>
                        <a:pt x="1234" y="6546"/>
                        <a:pt x="1120" y="6533"/>
                        <a:pt x="1005" y="6506"/>
                      </a:cubicBezTo>
                      <a:cubicBezTo>
                        <a:pt x="639" y="6437"/>
                        <a:pt x="297" y="6209"/>
                        <a:pt x="183" y="5844"/>
                      </a:cubicBezTo>
                      <a:cubicBezTo>
                        <a:pt x="160" y="5798"/>
                        <a:pt x="114" y="5775"/>
                        <a:pt x="92" y="5775"/>
                      </a:cubicBezTo>
                      <a:cubicBezTo>
                        <a:pt x="23" y="5798"/>
                        <a:pt x="0" y="5844"/>
                        <a:pt x="23" y="5890"/>
                      </a:cubicBezTo>
                      <a:cubicBezTo>
                        <a:pt x="114" y="6346"/>
                        <a:pt x="502" y="6666"/>
                        <a:pt x="936" y="6780"/>
                      </a:cubicBezTo>
                      <a:cubicBezTo>
                        <a:pt x="1099" y="6831"/>
                        <a:pt x="1268" y="6857"/>
                        <a:pt x="1437" y="6857"/>
                      </a:cubicBezTo>
                      <a:cubicBezTo>
                        <a:pt x="1720" y="6857"/>
                        <a:pt x="2003" y="6785"/>
                        <a:pt x="2260" y="6643"/>
                      </a:cubicBezTo>
                      <a:cubicBezTo>
                        <a:pt x="2648" y="6437"/>
                        <a:pt x="2968" y="6141"/>
                        <a:pt x="3242" y="5798"/>
                      </a:cubicBezTo>
                      <a:cubicBezTo>
                        <a:pt x="3515" y="5479"/>
                        <a:pt x="3721" y="5113"/>
                        <a:pt x="3949" y="4771"/>
                      </a:cubicBezTo>
                      <a:cubicBezTo>
                        <a:pt x="4794" y="3333"/>
                        <a:pt x="5387" y="1735"/>
                        <a:pt x="5638" y="92"/>
                      </a:cubicBezTo>
                      <a:cubicBezTo>
                        <a:pt x="5638" y="46"/>
                        <a:pt x="5615" y="23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9" name="Google Shape;4929;p60"/>
                <p:cNvSpPr/>
                <p:nvPr/>
              </p:nvSpPr>
              <p:spPr>
                <a:xfrm>
                  <a:off x="7478567" y="1400634"/>
                  <a:ext cx="116549" cy="7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3807" extrusionOk="0">
                      <a:moveTo>
                        <a:pt x="5139" y="0"/>
                      </a:moveTo>
                      <a:cubicBezTo>
                        <a:pt x="5119" y="0"/>
                        <a:pt x="5102" y="6"/>
                        <a:pt x="5090" y="17"/>
                      </a:cubicBezTo>
                      <a:cubicBezTo>
                        <a:pt x="5045" y="40"/>
                        <a:pt x="5045" y="109"/>
                        <a:pt x="5067" y="132"/>
                      </a:cubicBezTo>
                      <a:cubicBezTo>
                        <a:pt x="5524" y="748"/>
                        <a:pt x="6026" y="1433"/>
                        <a:pt x="6003" y="2163"/>
                      </a:cubicBezTo>
                      <a:cubicBezTo>
                        <a:pt x="6003" y="2528"/>
                        <a:pt x="5866" y="2893"/>
                        <a:pt x="5615" y="3122"/>
                      </a:cubicBezTo>
                      <a:cubicBezTo>
                        <a:pt x="5387" y="3350"/>
                        <a:pt x="5022" y="3441"/>
                        <a:pt x="4634" y="3441"/>
                      </a:cubicBezTo>
                      <a:cubicBezTo>
                        <a:pt x="4268" y="3441"/>
                        <a:pt x="3880" y="3396"/>
                        <a:pt x="3492" y="3327"/>
                      </a:cubicBezTo>
                      <a:cubicBezTo>
                        <a:pt x="3104" y="3281"/>
                        <a:pt x="2739" y="3213"/>
                        <a:pt x="2351" y="3099"/>
                      </a:cubicBezTo>
                      <a:cubicBezTo>
                        <a:pt x="1598" y="2916"/>
                        <a:pt x="867" y="2665"/>
                        <a:pt x="137" y="2368"/>
                      </a:cubicBezTo>
                      <a:cubicBezTo>
                        <a:pt x="118" y="2359"/>
                        <a:pt x="99" y="2353"/>
                        <a:pt x="82" y="2353"/>
                      </a:cubicBezTo>
                      <a:cubicBezTo>
                        <a:pt x="58" y="2353"/>
                        <a:pt x="36" y="2365"/>
                        <a:pt x="23" y="2391"/>
                      </a:cubicBezTo>
                      <a:cubicBezTo>
                        <a:pt x="0" y="2437"/>
                        <a:pt x="23" y="2483"/>
                        <a:pt x="69" y="2505"/>
                      </a:cubicBezTo>
                      <a:cubicBezTo>
                        <a:pt x="753" y="2916"/>
                        <a:pt x="1507" y="3213"/>
                        <a:pt x="2260" y="3441"/>
                      </a:cubicBezTo>
                      <a:cubicBezTo>
                        <a:pt x="2648" y="3555"/>
                        <a:pt x="3036" y="3624"/>
                        <a:pt x="3447" y="3692"/>
                      </a:cubicBezTo>
                      <a:cubicBezTo>
                        <a:pt x="3835" y="3761"/>
                        <a:pt x="4246" y="3806"/>
                        <a:pt x="4656" y="3806"/>
                      </a:cubicBezTo>
                      <a:cubicBezTo>
                        <a:pt x="5067" y="3784"/>
                        <a:pt x="5524" y="3692"/>
                        <a:pt x="5866" y="3373"/>
                      </a:cubicBezTo>
                      <a:cubicBezTo>
                        <a:pt x="6209" y="3053"/>
                        <a:pt x="6323" y="2574"/>
                        <a:pt x="6323" y="2163"/>
                      </a:cubicBezTo>
                      <a:cubicBezTo>
                        <a:pt x="6300" y="1729"/>
                        <a:pt x="6163" y="1318"/>
                        <a:pt x="5935" y="976"/>
                      </a:cubicBezTo>
                      <a:cubicBezTo>
                        <a:pt x="5729" y="634"/>
                        <a:pt x="5455" y="314"/>
                        <a:pt x="5204" y="17"/>
                      </a:cubicBezTo>
                      <a:cubicBezTo>
                        <a:pt x="5181" y="6"/>
                        <a:pt x="5159" y="0"/>
                        <a:pt x="51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0" name="Google Shape;4930;p60"/>
                <p:cNvSpPr/>
                <p:nvPr/>
              </p:nvSpPr>
              <p:spPr>
                <a:xfrm>
                  <a:off x="7267762" y="2278064"/>
                  <a:ext cx="125396" cy="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4492" extrusionOk="0">
                      <a:moveTo>
                        <a:pt x="105" y="0"/>
                      </a:moveTo>
                      <a:cubicBezTo>
                        <a:pt x="94" y="0"/>
                        <a:pt x="81" y="3"/>
                        <a:pt x="69" y="9"/>
                      </a:cubicBezTo>
                      <a:cubicBezTo>
                        <a:pt x="23" y="9"/>
                        <a:pt x="1" y="55"/>
                        <a:pt x="1" y="100"/>
                      </a:cubicBezTo>
                      <a:cubicBezTo>
                        <a:pt x="297" y="1538"/>
                        <a:pt x="1210" y="2839"/>
                        <a:pt x="2489" y="3638"/>
                      </a:cubicBezTo>
                      <a:cubicBezTo>
                        <a:pt x="3386" y="4193"/>
                        <a:pt x="4435" y="4491"/>
                        <a:pt x="5485" y="4491"/>
                      </a:cubicBezTo>
                      <a:cubicBezTo>
                        <a:pt x="5904" y="4491"/>
                        <a:pt x="6324" y="4444"/>
                        <a:pt x="6734" y="4346"/>
                      </a:cubicBezTo>
                      <a:cubicBezTo>
                        <a:pt x="6780" y="4346"/>
                        <a:pt x="6803" y="4300"/>
                        <a:pt x="6803" y="4255"/>
                      </a:cubicBezTo>
                      <a:cubicBezTo>
                        <a:pt x="6784" y="4217"/>
                        <a:pt x="6750" y="4180"/>
                        <a:pt x="6713" y="4180"/>
                      </a:cubicBezTo>
                      <a:cubicBezTo>
                        <a:pt x="6705" y="4180"/>
                        <a:pt x="6697" y="4182"/>
                        <a:pt x="6688" y="4186"/>
                      </a:cubicBezTo>
                      <a:cubicBezTo>
                        <a:pt x="6422" y="4221"/>
                        <a:pt x="6153" y="4238"/>
                        <a:pt x="5884" y="4238"/>
                      </a:cubicBezTo>
                      <a:cubicBezTo>
                        <a:pt x="4748" y="4238"/>
                        <a:pt x="3613" y="3928"/>
                        <a:pt x="2671" y="3319"/>
                      </a:cubicBezTo>
                      <a:cubicBezTo>
                        <a:pt x="1507" y="2566"/>
                        <a:pt x="617" y="1401"/>
                        <a:pt x="183" y="55"/>
                      </a:cubicBezTo>
                      <a:cubicBezTo>
                        <a:pt x="167" y="21"/>
                        <a:pt x="138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1" name="Google Shape;4931;p60"/>
                <p:cNvSpPr/>
                <p:nvPr/>
              </p:nvSpPr>
              <p:spPr>
                <a:xfrm>
                  <a:off x="7156682" y="1404707"/>
                  <a:ext cx="105618" cy="174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0" h="9475" extrusionOk="0">
                      <a:moveTo>
                        <a:pt x="4384" y="0"/>
                      </a:moveTo>
                      <a:cubicBezTo>
                        <a:pt x="4368" y="0"/>
                        <a:pt x="4353" y="1"/>
                        <a:pt x="4338" y="2"/>
                      </a:cubicBezTo>
                      <a:cubicBezTo>
                        <a:pt x="3995" y="25"/>
                        <a:pt x="3698" y="299"/>
                        <a:pt x="3562" y="595"/>
                      </a:cubicBezTo>
                      <a:cubicBezTo>
                        <a:pt x="3402" y="915"/>
                        <a:pt x="3379" y="1280"/>
                        <a:pt x="3379" y="1645"/>
                      </a:cubicBezTo>
                      <a:cubicBezTo>
                        <a:pt x="3288" y="3973"/>
                        <a:pt x="3607" y="6302"/>
                        <a:pt x="4269" y="8539"/>
                      </a:cubicBezTo>
                      <a:cubicBezTo>
                        <a:pt x="3425" y="6964"/>
                        <a:pt x="2557" y="5389"/>
                        <a:pt x="1713" y="3814"/>
                      </a:cubicBezTo>
                      <a:cubicBezTo>
                        <a:pt x="1485" y="3421"/>
                        <a:pt x="1146" y="2953"/>
                        <a:pt x="727" y="2953"/>
                      </a:cubicBezTo>
                      <a:cubicBezTo>
                        <a:pt x="684" y="2953"/>
                        <a:pt x="639" y="2958"/>
                        <a:pt x="594" y="2969"/>
                      </a:cubicBezTo>
                      <a:cubicBezTo>
                        <a:pt x="229" y="3038"/>
                        <a:pt x="24" y="3403"/>
                        <a:pt x="24" y="3768"/>
                      </a:cubicBezTo>
                      <a:cubicBezTo>
                        <a:pt x="1" y="4133"/>
                        <a:pt x="161" y="4476"/>
                        <a:pt x="343" y="4772"/>
                      </a:cubicBezTo>
                      <a:cubicBezTo>
                        <a:pt x="1302" y="6576"/>
                        <a:pt x="2649" y="8196"/>
                        <a:pt x="4223" y="9474"/>
                      </a:cubicBezTo>
                      <a:lnTo>
                        <a:pt x="5159" y="9064"/>
                      </a:lnTo>
                      <a:cubicBezTo>
                        <a:pt x="5616" y="6598"/>
                        <a:pt x="5730" y="4065"/>
                        <a:pt x="5456" y="1577"/>
                      </a:cubicBezTo>
                      <a:cubicBezTo>
                        <a:pt x="5433" y="1234"/>
                        <a:pt x="5388" y="869"/>
                        <a:pt x="5205" y="550"/>
                      </a:cubicBezTo>
                      <a:cubicBezTo>
                        <a:pt x="5030" y="244"/>
                        <a:pt x="4730" y="0"/>
                        <a:pt x="43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2" name="Google Shape;4932;p60"/>
                <p:cNvSpPr/>
                <p:nvPr/>
              </p:nvSpPr>
              <p:spPr>
                <a:xfrm>
                  <a:off x="7254121" y="1793071"/>
                  <a:ext cx="189099" cy="18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9" h="10108" extrusionOk="0">
                      <a:moveTo>
                        <a:pt x="6408" y="0"/>
                      </a:moveTo>
                      <a:cubicBezTo>
                        <a:pt x="3226" y="0"/>
                        <a:pt x="193" y="8356"/>
                        <a:pt x="193" y="8356"/>
                      </a:cubicBezTo>
                      <a:cubicBezTo>
                        <a:pt x="0" y="9661"/>
                        <a:pt x="388" y="10108"/>
                        <a:pt x="997" y="10108"/>
                      </a:cubicBezTo>
                      <a:cubicBezTo>
                        <a:pt x="2048" y="10108"/>
                        <a:pt x="3758" y="8776"/>
                        <a:pt x="4279" y="8242"/>
                      </a:cubicBezTo>
                      <a:cubicBezTo>
                        <a:pt x="5123" y="7397"/>
                        <a:pt x="10259" y="1006"/>
                        <a:pt x="6903" y="70"/>
                      </a:cubicBezTo>
                      <a:cubicBezTo>
                        <a:pt x="6738" y="23"/>
                        <a:pt x="6573" y="0"/>
                        <a:pt x="64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3" name="Google Shape;4933;p60"/>
                <p:cNvSpPr/>
                <p:nvPr/>
              </p:nvSpPr>
              <p:spPr>
                <a:xfrm>
                  <a:off x="7692302" y="1683961"/>
                  <a:ext cx="257465" cy="11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8" h="6444" extrusionOk="0">
                      <a:moveTo>
                        <a:pt x="4015" y="1"/>
                      </a:moveTo>
                      <a:cubicBezTo>
                        <a:pt x="3354" y="1"/>
                        <a:pt x="2785" y="183"/>
                        <a:pt x="2374" y="625"/>
                      </a:cubicBezTo>
                      <a:cubicBezTo>
                        <a:pt x="0" y="3204"/>
                        <a:pt x="7738" y="5966"/>
                        <a:pt x="8902" y="6240"/>
                      </a:cubicBezTo>
                      <a:cubicBezTo>
                        <a:pt x="9287" y="6333"/>
                        <a:pt x="10077" y="6443"/>
                        <a:pt x="10867" y="6443"/>
                      </a:cubicBezTo>
                      <a:cubicBezTo>
                        <a:pt x="12418" y="6443"/>
                        <a:pt x="13968" y="6016"/>
                        <a:pt x="12440" y="4186"/>
                      </a:cubicBezTo>
                      <a:cubicBezTo>
                        <a:pt x="12440" y="4186"/>
                        <a:pt x="7177" y="1"/>
                        <a:pt x="40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4" name="Google Shape;4934;p60"/>
                <p:cNvSpPr/>
                <p:nvPr/>
              </p:nvSpPr>
              <p:spPr>
                <a:xfrm>
                  <a:off x="7683049" y="1730396"/>
                  <a:ext cx="393386" cy="39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21320" extrusionOk="0">
                      <a:moveTo>
                        <a:pt x="10660" y="1"/>
                      </a:moveTo>
                      <a:cubicBezTo>
                        <a:pt x="4771" y="1"/>
                        <a:pt x="0" y="4771"/>
                        <a:pt x="0" y="10660"/>
                      </a:cubicBezTo>
                      <a:cubicBezTo>
                        <a:pt x="0" y="16549"/>
                        <a:pt x="4771" y="21319"/>
                        <a:pt x="10660" y="21319"/>
                      </a:cubicBezTo>
                      <a:cubicBezTo>
                        <a:pt x="16549" y="21319"/>
                        <a:pt x="21342" y="16549"/>
                        <a:pt x="21342" y="10660"/>
                      </a:cubicBezTo>
                      <a:cubicBezTo>
                        <a:pt x="21342" y="4771"/>
                        <a:pt x="16549" y="1"/>
                        <a:pt x="106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5" name="Google Shape;4935;p60"/>
                <p:cNvSpPr/>
                <p:nvPr/>
              </p:nvSpPr>
              <p:spPr>
                <a:xfrm>
                  <a:off x="7663694" y="1710616"/>
                  <a:ext cx="443468" cy="44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9" extrusionOk="0">
                      <a:moveTo>
                        <a:pt x="12029" y="1987"/>
                      </a:moveTo>
                      <a:cubicBezTo>
                        <a:pt x="17553" y="1987"/>
                        <a:pt x="22050" y="6506"/>
                        <a:pt x="22050" y="12030"/>
                      </a:cubicBezTo>
                      <a:cubicBezTo>
                        <a:pt x="22050" y="17576"/>
                        <a:pt x="17553" y="22073"/>
                        <a:pt x="12029" y="22073"/>
                      </a:cubicBezTo>
                      <a:cubicBezTo>
                        <a:pt x="6483" y="22073"/>
                        <a:pt x="1986" y="17576"/>
                        <a:pt x="1986" y="12030"/>
                      </a:cubicBezTo>
                      <a:cubicBezTo>
                        <a:pt x="1986" y="6506"/>
                        <a:pt x="6483" y="1987"/>
                        <a:pt x="12029" y="1987"/>
                      </a:cubicBezTo>
                      <a:close/>
                      <a:moveTo>
                        <a:pt x="12029" y="1"/>
                      </a:moveTo>
                      <a:cubicBezTo>
                        <a:pt x="5387" y="1"/>
                        <a:pt x="0" y="5410"/>
                        <a:pt x="0" y="12030"/>
                      </a:cubicBezTo>
                      <a:cubicBezTo>
                        <a:pt x="0" y="18672"/>
                        <a:pt x="5387" y="24059"/>
                        <a:pt x="12029" y="24059"/>
                      </a:cubicBezTo>
                      <a:cubicBezTo>
                        <a:pt x="18649" y="24059"/>
                        <a:pt x="24058" y="18672"/>
                        <a:pt x="24058" y="12030"/>
                      </a:cubicBezTo>
                      <a:cubicBezTo>
                        <a:pt x="24058" y="5410"/>
                        <a:pt x="18649" y="1"/>
                        <a:pt x="120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6" name="Google Shape;4936;p60"/>
                <p:cNvSpPr/>
                <p:nvPr/>
              </p:nvSpPr>
              <p:spPr>
                <a:xfrm>
                  <a:off x="7720911" y="1810601"/>
                  <a:ext cx="72808" cy="202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10995" extrusionOk="0">
                      <a:moveTo>
                        <a:pt x="3669" y="1"/>
                      </a:moveTo>
                      <a:cubicBezTo>
                        <a:pt x="3625" y="1"/>
                        <a:pt x="3581" y="11"/>
                        <a:pt x="3538" y="32"/>
                      </a:cubicBezTo>
                      <a:cubicBezTo>
                        <a:pt x="2625" y="557"/>
                        <a:pt x="1895" y="1310"/>
                        <a:pt x="1324" y="2155"/>
                      </a:cubicBezTo>
                      <a:cubicBezTo>
                        <a:pt x="731" y="3022"/>
                        <a:pt x="320" y="4004"/>
                        <a:pt x="137" y="5054"/>
                      </a:cubicBezTo>
                      <a:cubicBezTo>
                        <a:pt x="92" y="5328"/>
                        <a:pt x="23" y="5579"/>
                        <a:pt x="23" y="5853"/>
                      </a:cubicBezTo>
                      <a:cubicBezTo>
                        <a:pt x="23" y="6104"/>
                        <a:pt x="1" y="6378"/>
                        <a:pt x="1" y="6651"/>
                      </a:cubicBezTo>
                      <a:cubicBezTo>
                        <a:pt x="23" y="6925"/>
                        <a:pt x="46" y="7176"/>
                        <a:pt x="69" y="7450"/>
                      </a:cubicBezTo>
                      <a:cubicBezTo>
                        <a:pt x="92" y="7587"/>
                        <a:pt x="115" y="7701"/>
                        <a:pt x="137" y="7838"/>
                      </a:cubicBezTo>
                      <a:lnTo>
                        <a:pt x="252" y="8226"/>
                      </a:lnTo>
                      <a:cubicBezTo>
                        <a:pt x="503" y="9253"/>
                        <a:pt x="1073" y="10189"/>
                        <a:pt x="1781" y="10920"/>
                      </a:cubicBezTo>
                      <a:cubicBezTo>
                        <a:pt x="1818" y="10957"/>
                        <a:pt x="1871" y="10994"/>
                        <a:pt x="1938" y="10994"/>
                      </a:cubicBezTo>
                      <a:cubicBezTo>
                        <a:pt x="1954" y="10994"/>
                        <a:pt x="1970" y="10992"/>
                        <a:pt x="1986" y="10988"/>
                      </a:cubicBezTo>
                      <a:cubicBezTo>
                        <a:pt x="2123" y="10988"/>
                        <a:pt x="2237" y="10874"/>
                        <a:pt x="2215" y="10714"/>
                      </a:cubicBezTo>
                      <a:lnTo>
                        <a:pt x="2215" y="10691"/>
                      </a:lnTo>
                      <a:cubicBezTo>
                        <a:pt x="2146" y="9687"/>
                        <a:pt x="1986" y="8843"/>
                        <a:pt x="2009" y="7975"/>
                      </a:cubicBezTo>
                      <a:cubicBezTo>
                        <a:pt x="1986" y="7542"/>
                        <a:pt x="2055" y="7108"/>
                        <a:pt x="2055" y="6697"/>
                      </a:cubicBezTo>
                      <a:cubicBezTo>
                        <a:pt x="2123" y="6286"/>
                        <a:pt x="2146" y="5875"/>
                        <a:pt x="2237" y="5465"/>
                      </a:cubicBezTo>
                      <a:cubicBezTo>
                        <a:pt x="2397" y="4643"/>
                        <a:pt x="2625" y="3821"/>
                        <a:pt x="2922" y="2977"/>
                      </a:cubicBezTo>
                      <a:cubicBezTo>
                        <a:pt x="3219" y="2132"/>
                        <a:pt x="3561" y="1287"/>
                        <a:pt x="3904" y="374"/>
                      </a:cubicBezTo>
                      <a:lnTo>
                        <a:pt x="3904" y="352"/>
                      </a:lnTo>
                      <a:cubicBezTo>
                        <a:pt x="3949" y="283"/>
                        <a:pt x="3926" y="215"/>
                        <a:pt x="3904" y="146"/>
                      </a:cubicBezTo>
                      <a:cubicBezTo>
                        <a:pt x="3856" y="52"/>
                        <a:pt x="3766" y="1"/>
                        <a:pt x="36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7" name="Google Shape;4937;p60"/>
                <p:cNvSpPr/>
                <p:nvPr/>
              </p:nvSpPr>
              <p:spPr>
                <a:xfrm>
                  <a:off x="7639712" y="2003990"/>
                  <a:ext cx="106042" cy="10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" h="5770" extrusionOk="0">
                      <a:moveTo>
                        <a:pt x="3296" y="1"/>
                      </a:moveTo>
                      <a:cubicBezTo>
                        <a:pt x="2272" y="1"/>
                        <a:pt x="1082" y="1415"/>
                        <a:pt x="0" y="1524"/>
                      </a:cubicBezTo>
                      <a:lnTo>
                        <a:pt x="1963" y="5770"/>
                      </a:lnTo>
                      <a:cubicBezTo>
                        <a:pt x="1963" y="5770"/>
                        <a:pt x="5752" y="3807"/>
                        <a:pt x="4565" y="1136"/>
                      </a:cubicBezTo>
                      <a:cubicBezTo>
                        <a:pt x="4194" y="294"/>
                        <a:pt x="3762" y="1"/>
                        <a:pt x="32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8" name="Google Shape;4938;p60"/>
                <p:cNvSpPr/>
                <p:nvPr/>
              </p:nvSpPr>
              <p:spPr>
                <a:xfrm>
                  <a:off x="7591324" y="1879341"/>
                  <a:ext cx="140953" cy="232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7" h="12633" extrusionOk="0">
                      <a:moveTo>
                        <a:pt x="92" y="1"/>
                      </a:moveTo>
                      <a:cubicBezTo>
                        <a:pt x="46" y="1"/>
                        <a:pt x="0" y="46"/>
                        <a:pt x="0" y="115"/>
                      </a:cubicBezTo>
                      <a:cubicBezTo>
                        <a:pt x="160" y="1781"/>
                        <a:pt x="388" y="3470"/>
                        <a:pt x="754" y="5114"/>
                      </a:cubicBezTo>
                      <a:cubicBezTo>
                        <a:pt x="936" y="5935"/>
                        <a:pt x="1142" y="6757"/>
                        <a:pt x="1530" y="7556"/>
                      </a:cubicBezTo>
                      <a:cubicBezTo>
                        <a:pt x="1621" y="7761"/>
                        <a:pt x="1735" y="7944"/>
                        <a:pt x="1895" y="8149"/>
                      </a:cubicBezTo>
                      <a:cubicBezTo>
                        <a:pt x="2025" y="8302"/>
                        <a:pt x="2260" y="8516"/>
                        <a:pt x="2578" y="8516"/>
                      </a:cubicBezTo>
                      <a:cubicBezTo>
                        <a:pt x="2593" y="8516"/>
                        <a:pt x="2609" y="8516"/>
                        <a:pt x="2625" y="8515"/>
                      </a:cubicBezTo>
                      <a:cubicBezTo>
                        <a:pt x="3127" y="8469"/>
                        <a:pt x="3515" y="8241"/>
                        <a:pt x="3903" y="8035"/>
                      </a:cubicBezTo>
                      <a:cubicBezTo>
                        <a:pt x="4269" y="7807"/>
                        <a:pt x="4611" y="7556"/>
                        <a:pt x="4953" y="7351"/>
                      </a:cubicBezTo>
                      <a:cubicBezTo>
                        <a:pt x="5276" y="7178"/>
                        <a:pt x="5619" y="7006"/>
                        <a:pt x="5925" y="7006"/>
                      </a:cubicBezTo>
                      <a:cubicBezTo>
                        <a:pt x="5944" y="7006"/>
                        <a:pt x="5962" y="7007"/>
                        <a:pt x="5981" y="7008"/>
                      </a:cubicBezTo>
                      <a:cubicBezTo>
                        <a:pt x="6323" y="7008"/>
                        <a:pt x="6574" y="7282"/>
                        <a:pt x="6779" y="7602"/>
                      </a:cubicBezTo>
                      <a:cubicBezTo>
                        <a:pt x="6871" y="7784"/>
                        <a:pt x="6985" y="7967"/>
                        <a:pt x="7031" y="8149"/>
                      </a:cubicBezTo>
                      <a:lnTo>
                        <a:pt x="7122" y="8423"/>
                      </a:lnTo>
                      <a:cubicBezTo>
                        <a:pt x="7145" y="8515"/>
                        <a:pt x="7167" y="8606"/>
                        <a:pt x="7167" y="8697"/>
                      </a:cubicBezTo>
                      <a:cubicBezTo>
                        <a:pt x="7213" y="8880"/>
                        <a:pt x="7190" y="9085"/>
                        <a:pt x="7190" y="9268"/>
                      </a:cubicBezTo>
                      <a:cubicBezTo>
                        <a:pt x="7122" y="9450"/>
                        <a:pt x="7122" y="9656"/>
                        <a:pt x="7031" y="9838"/>
                      </a:cubicBezTo>
                      <a:cubicBezTo>
                        <a:pt x="6894" y="10204"/>
                        <a:pt x="6665" y="10546"/>
                        <a:pt x="6414" y="10866"/>
                      </a:cubicBezTo>
                      <a:cubicBezTo>
                        <a:pt x="5912" y="11482"/>
                        <a:pt x="5250" y="12007"/>
                        <a:pt x="4543" y="12441"/>
                      </a:cubicBezTo>
                      <a:cubicBezTo>
                        <a:pt x="4497" y="12463"/>
                        <a:pt x="4474" y="12532"/>
                        <a:pt x="4497" y="12578"/>
                      </a:cubicBezTo>
                      <a:cubicBezTo>
                        <a:pt x="4514" y="12611"/>
                        <a:pt x="4555" y="12632"/>
                        <a:pt x="4594" y="12632"/>
                      </a:cubicBezTo>
                      <a:cubicBezTo>
                        <a:pt x="4608" y="12632"/>
                        <a:pt x="4622" y="12629"/>
                        <a:pt x="4634" y="12623"/>
                      </a:cubicBezTo>
                      <a:cubicBezTo>
                        <a:pt x="5410" y="12235"/>
                        <a:pt x="6095" y="11733"/>
                        <a:pt x="6688" y="11094"/>
                      </a:cubicBezTo>
                      <a:cubicBezTo>
                        <a:pt x="6962" y="10751"/>
                        <a:pt x="7236" y="10386"/>
                        <a:pt x="7396" y="9975"/>
                      </a:cubicBezTo>
                      <a:cubicBezTo>
                        <a:pt x="7487" y="9770"/>
                        <a:pt x="7533" y="9542"/>
                        <a:pt x="7601" y="9336"/>
                      </a:cubicBezTo>
                      <a:cubicBezTo>
                        <a:pt x="7601" y="9108"/>
                        <a:pt x="7647" y="8880"/>
                        <a:pt x="7601" y="8652"/>
                      </a:cubicBezTo>
                      <a:cubicBezTo>
                        <a:pt x="7601" y="8537"/>
                        <a:pt x="7578" y="8423"/>
                        <a:pt x="7555" y="8309"/>
                      </a:cubicBezTo>
                      <a:lnTo>
                        <a:pt x="7464" y="7990"/>
                      </a:lnTo>
                      <a:cubicBezTo>
                        <a:pt x="7396" y="7761"/>
                        <a:pt x="7282" y="7579"/>
                        <a:pt x="7167" y="7373"/>
                      </a:cubicBezTo>
                      <a:cubicBezTo>
                        <a:pt x="7053" y="7191"/>
                        <a:pt x="6916" y="6985"/>
                        <a:pt x="6734" y="6826"/>
                      </a:cubicBezTo>
                      <a:cubicBezTo>
                        <a:pt x="6551" y="6666"/>
                        <a:pt x="6300" y="6552"/>
                        <a:pt x="6026" y="6529"/>
                      </a:cubicBezTo>
                      <a:cubicBezTo>
                        <a:pt x="6002" y="6528"/>
                        <a:pt x="5977" y="6527"/>
                        <a:pt x="5953" y="6527"/>
                      </a:cubicBezTo>
                      <a:cubicBezTo>
                        <a:pt x="5463" y="6527"/>
                        <a:pt x="5072" y="6744"/>
                        <a:pt x="4702" y="6940"/>
                      </a:cubicBezTo>
                      <a:cubicBezTo>
                        <a:pt x="4337" y="7168"/>
                        <a:pt x="3995" y="7396"/>
                        <a:pt x="3630" y="7602"/>
                      </a:cubicBezTo>
                      <a:cubicBezTo>
                        <a:pt x="3287" y="7830"/>
                        <a:pt x="2922" y="8012"/>
                        <a:pt x="2580" y="8035"/>
                      </a:cubicBezTo>
                      <a:cubicBezTo>
                        <a:pt x="2572" y="8038"/>
                        <a:pt x="2565" y="8039"/>
                        <a:pt x="2556" y="8039"/>
                      </a:cubicBezTo>
                      <a:cubicBezTo>
                        <a:pt x="2483" y="8039"/>
                        <a:pt x="2362" y="7953"/>
                        <a:pt x="2260" y="7830"/>
                      </a:cubicBezTo>
                      <a:cubicBezTo>
                        <a:pt x="2146" y="7693"/>
                        <a:pt x="2032" y="7533"/>
                        <a:pt x="1940" y="7351"/>
                      </a:cubicBezTo>
                      <a:cubicBezTo>
                        <a:pt x="1598" y="6620"/>
                        <a:pt x="1370" y="5821"/>
                        <a:pt x="1164" y="5022"/>
                      </a:cubicBezTo>
                      <a:cubicBezTo>
                        <a:pt x="959" y="4201"/>
                        <a:pt x="776" y="3379"/>
                        <a:pt x="639" y="2557"/>
                      </a:cubicBezTo>
                      <a:cubicBezTo>
                        <a:pt x="480" y="1736"/>
                        <a:pt x="343" y="914"/>
                        <a:pt x="206" y="92"/>
                      </a:cubicBezTo>
                      <a:cubicBezTo>
                        <a:pt x="206" y="46"/>
                        <a:pt x="16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9" name="Google Shape;4939;p60"/>
                <p:cNvSpPr/>
                <p:nvPr/>
              </p:nvSpPr>
              <p:spPr>
                <a:xfrm>
                  <a:off x="7178563" y="1852004"/>
                  <a:ext cx="392981" cy="393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0" h="21342" extrusionOk="0">
                      <a:moveTo>
                        <a:pt x="10660" y="0"/>
                      </a:moveTo>
                      <a:cubicBezTo>
                        <a:pt x="4771" y="0"/>
                        <a:pt x="1" y="4793"/>
                        <a:pt x="1" y="10682"/>
                      </a:cubicBezTo>
                      <a:cubicBezTo>
                        <a:pt x="1" y="16571"/>
                        <a:pt x="4771" y="21342"/>
                        <a:pt x="10660" y="21342"/>
                      </a:cubicBezTo>
                      <a:cubicBezTo>
                        <a:pt x="16549" y="21342"/>
                        <a:pt x="21320" y="16571"/>
                        <a:pt x="21320" y="10682"/>
                      </a:cubicBezTo>
                      <a:cubicBezTo>
                        <a:pt x="21320" y="4793"/>
                        <a:pt x="16549" y="0"/>
                        <a:pt x="106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0" name="Google Shape;4940;p60"/>
                <p:cNvSpPr/>
                <p:nvPr/>
              </p:nvSpPr>
              <p:spPr>
                <a:xfrm>
                  <a:off x="7158784" y="1832648"/>
                  <a:ext cx="443468" cy="44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8" extrusionOk="0">
                      <a:moveTo>
                        <a:pt x="12030" y="1986"/>
                      </a:moveTo>
                      <a:cubicBezTo>
                        <a:pt x="17554" y="1986"/>
                        <a:pt x="22073" y="6483"/>
                        <a:pt x="22073" y="12029"/>
                      </a:cubicBezTo>
                      <a:cubicBezTo>
                        <a:pt x="22073" y="17553"/>
                        <a:pt x="17554" y="22072"/>
                        <a:pt x="12030" y="22072"/>
                      </a:cubicBezTo>
                      <a:cubicBezTo>
                        <a:pt x="6483" y="22072"/>
                        <a:pt x="1987" y="17553"/>
                        <a:pt x="1987" y="12029"/>
                      </a:cubicBezTo>
                      <a:cubicBezTo>
                        <a:pt x="1987" y="6483"/>
                        <a:pt x="6483" y="1986"/>
                        <a:pt x="12030" y="1986"/>
                      </a:cubicBezTo>
                      <a:close/>
                      <a:moveTo>
                        <a:pt x="12030" y="0"/>
                      </a:moveTo>
                      <a:cubicBezTo>
                        <a:pt x="5388" y="0"/>
                        <a:pt x="1" y="5387"/>
                        <a:pt x="1" y="12029"/>
                      </a:cubicBezTo>
                      <a:cubicBezTo>
                        <a:pt x="1" y="18648"/>
                        <a:pt x="5388" y="24058"/>
                        <a:pt x="12030" y="24058"/>
                      </a:cubicBezTo>
                      <a:cubicBezTo>
                        <a:pt x="18672" y="24058"/>
                        <a:pt x="24059" y="18648"/>
                        <a:pt x="24059" y="12029"/>
                      </a:cubicBezTo>
                      <a:cubicBezTo>
                        <a:pt x="24059" y="5387"/>
                        <a:pt x="18672" y="0"/>
                        <a:pt x="120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1" name="Google Shape;4941;p60"/>
                <p:cNvSpPr/>
                <p:nvPr/>
              </p:nvSpPr>
              <p:spPr>
                <a:xfrm>
                  <a:off x="7216019" y="1932615"/>
                  <a:ext cx="72790" cy="20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" h="10989" extrusionOk="0">
                      <a:moveTo>
                        <a:pt x="3680" y="0"/>
                      </a:moveTo>
                      <a:cubicBezTo>
                        <a:pt x="3639" y="0"/>
                        <a:pt x="3597" y="10"/>
                        <a:pt x="3561" y="32"/>
                      </a:cubicBezTo>
                      <a:cubicBezTo>
                        <a:pt x="2625" y="535"/>
                        <a:pt x="1917" y="1288"/>
                        <a:pt x="1324" y="2155"/>
                      </a:cubicBezTo>
                      <a:cubicBezTo>
                        <a:pt x="753" y="3000"/>
                        <a:pt x="343" y="4004"/>
                        <a:pt x="137" y="5054"/>
                      </a:cubicBezTo>
                      <a:cubicBezTo>
                        <a:pt x="114" y="5305"/>
                        <a:pt x="23" y="5556"/>
                        <a:pt x="23" y="5830"/>
                      </a:cubicBezTo>
                      <a:cubicBezTo>
                        <a:pt x="23" y="6104"/>
                        <a:pt x="0" y="6378"/>
                        <a:pt x="0" y="6629"/>
                      </a:cubicBezTo>
                      <a:cubicBezTo>
                        <a:pt x="23" y="6903"/>
                        <a:pt x="46" y="7177"/>
                        <a:pt x="91" y="7428"/>
                      </a:cubicBezTo>
                      <a:cubicBezTo>
                        <a:pt x="114" y="7565"/>
                        <a:pt x="114" y="7702"/>
                        <a:pt x="137" y="7839"/>
                      </a:cubicBezTo>
                      <a:lnTo>
                        <a:pt x="251" y="8227"/>
                      </a:lnTo>
                      <a:cubicBezTo>
                        <a:pt x="502" y="9254"/>
                        <a:pt x="1073" y="10167"/>
                        <a:pt x="1781" y="10920"/>
                      </a:cubicBezTo>
                      <a:cubicBezTo>
                        <a:pt x="1826" y="10966"/>
                        <a:pt x="1895" y="10989"/>
                        <a:pt x="1986" y="10989"/>
                      </a:cubicBezTo>
                      <a:cubicBezTo>
                        <a:pt x="2123" y="10989"/>
                        <a:pt x="2237" y="10852"/>
                        <a:pt x="2214" y="10715"/>
                      </a:cubicBezTo>
                      <a:lnTo>
                        <a:pt x="2214" y="10692"/>
                      </a:lnTo>
                      <a:cubicBezTo>
                        <a:pt x="2146" y="9688"/>
                        <a:pt x="1986" y="8820"/>
                        <a:pt x="2009" y="7953"/>
                      </a:cubicBezTo>
                      <a:cubicBezTo>
                        <a:pt x="1986" y="7519"/>
                        <a:pt x="2054" y="7108"/>
                        <a:pt x="2054" y="6697"/>
                      </a:cubicBezTo>
                      <a:cubicBezTo>
                        <a:pt x="2123" y="6264"/>
                        <a:pt x="2146" y="5853"/>
                        <a:pt x="2260" y="5442"/>
                      </a:cubicBezTo>
                      <a:cubicBezTo>
                        <a:pt x="2420" y="4620"/>
                        <a:pt x="2648" y="3799"/>
                        <a:pt x="2922" y="2954"/>
                      </a:cubicBezTo>
                      <a:cubicBezTo>
                        <a:pt x="3219" y="2132"/>
                        <a:pt x="3561" y="1265"/>
                        <a:pt x="3903" y="375"/>
                      </a:cubicBezTo>
                      <a:lnTo>
                        <a:pt x="3926" y="352"/>
                      </a:lnTo>
                      <a:cubicBezTo>
                        <a:pt x="3949" y="283"/>
                        <a:pt x="3949" y="192"/>
                        <a:pt x="3903" y="124"/>
                      </a:cubicBezTo>
                      <a:cubicBezTo>
                        <a:pt x="3857" y="46"/>
                        <a:pt x="3768" y="0"/>
                        <a:pt x="36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2" name="Google Shape;4942;p60"/>
                <p:cNvSpPr/>
                <p:nvPr/>
              </p:nvSpPr>
              <p:spPr>
                <a:xfrm>
                  <a:off x="7563545" y="1948707"/>
                  <a:ext cx="127092" cy="70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5" h="3839" extrusionOk="0">
                      <a:moveTo>
                        <a:pt x="5421" y="1"/>
                      </a:moveTo>
                      <a:cubicBezTo>
                        <a:pt x="2455" y="1"/>
                        <a:pt x="119" y="2165"/>
                        <a:pt x="1" y="2264"/>
                      </a:cubicBezTo>
                      <a:lnTo>
                        <a:pt x="1028" y="3839"/>
                      </a:lnTo>
                      <a:cubicBezTo>
                        <a:pt x="1068" y="3819"/>
                        <a:pt x="3038" y="1989"/>
                        <a:pt x="5425" y="1989"/>
                      </a:cubicBezTo>
                      <a:cubicBezTo>
                        <a:pt x="5785" y="1989"/>
                        <a:pt x="6155" y="2031"/>
                        <a:pt x="6529" y="2127"/>
                      </a:cubicBezTo>
                      <a:lnTo>
                        <a:pt x="6894" y="187"/>
                      </a:lnTo>
                      <a:cubicBezTo>
                        <a:pt x="6391" y="57"/>
                        <a:pt x="5898" y="1"/>
                        <a:pt x="54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3" name="Google Shape;4943;p60"/>
                <p:cNvSpPr/>
                <p:nvPr/>
              </p:nvSpPr>
              <p:spPr>
                <a:xfrm>
                  <a:off x="7249255" y="1257384"/>
                  <a:ext cx="501935" cy="25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1" h="13632" extrusionOk="0">
                      <a:moveTo>
                        <a:pt x="20116" y="0"/>
                      </a:moveTo>
                      <a:cubicBezTo>
                        <a:pt x="16003" y="0"/>
                        <a:pt x="11904" y="1181"/>
                        <a:pt x="8423" y="3383"/>
                      </a:cubicBezTo>
                      <a:cubicBezTo>
                        <a:pt x="4657" y="5780"/>
                        <a:pt x="1667" y="9386"/>
                        <a:pt x="0" y="13540"/>
                      </a:cubicBezTo>
                      <a:lnTo>
                        <a:pt x="229" y="13632"/>
                      </a:lnTo>
                      <a:cubicBezTo>
                        <a:pt x="1872" y="9523"/>
                        <a:pt x="4839" y="5962"/>
                        <a:pt x="8560" y="3589"/>
                      </a:cubicBezTo>
                      <a:cubicBezTo>
                        <a:pt x="11974" y="1410"/>
                        <a:pt x="16041" y="251"/>
                        <a:pt x="20092" y="251"/>
                      </a:cubicBezTo>
                      <a:cubicBezTo>
                        <a:pt x="20455" y="251"/>
                        <a:pt x="20819" y="260"/>
                        <a:pt x="21182" y="279"/>
                      </a:cubicBezTo>
                      <a:cubicBezTo>
                        <a:pt x="23373" y="393"/>
                        <a:pt x="24880" y="918"/>
                        <a:pt x="25907" y="1900"/>
                      </a:cubicBezTo>
                      <a:cubicBezTo>
                        <a:pt x="26569" y="2561"/>
                        <a:pt x="26980" y="3566"/>
                        <a:pt x="26934" y="4524"/>
                      </a:cubicBezTo>
                      <a:cubicBezTo>
                        <a:pt x="26911" y="5255"/>
                        <a:pt x="26637" y="5894"/>
                        <a:pt x="26135" y="6328"/>
                      </a:cubicBezTo>
                      <a:lnTo>
                        <a:pt x="26295" y="6510"/>
                      </a:lnTo>
                      <a:cubicBezTo>
                        <a:pt x="26843" y="6031"/>
                        <a:pt x="27162" y="5346"/>
                        <a:pt x="27185" y="4524"/>
                      </a:cubicBezTo>
                      <a:cubicBezTo>
                        <a:pt x="27231" y="3497"/>
                        <a:pt x="26797" y="2425"/>
                        <a:pt x="26067" y="1717"/>
                      </a:cubicBezTo>
                      <a:cubicBezTo>
                        <a:pt x="25017" y="690"/>
                        <a:pt x="23465" y="165"/>
                        <a:pt x="21205" y="28"/>
                      </a:cubicBezTo>
                      <a:cubicBezTo>
                        <a:pt x="20842" y="9"/>
                        <a:pt x="20479" y="0"/>
                        <a:pt x="201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4" name="Google Shape;4944;p60"/>
                <p:cNvSpPr/>
                <p:nvPr/>
              </p:nvSpPr>
              <p:spPr>
                <a:xfrm>
                  <a:off x="7208443" y="4087047"/>
                  <a:ext cx="116973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6" h="5297" extrusionOk="0">
                      <a:moveTo>
                        <a:pt x="5524" y="1"/>
                      </a:moveTo>
                      <a:cubicBezTo>
                        <a:pt x="0" y="1097"/>
                        <a:pt x="959" y="4566"/>
                        <a:pt x="959" y="4566"/>
                      </a:cubicBezTo>
                      <a:cubicBezTo>
                        <a:pt x="2580" y="4908"/>
                        <a:pt x="3401" y="5137"/>
                        <a:pt x="5319" y="5296"/>
                      </a:cubicBezTo>
                      <a:cubicBezTo>
                        <a:pt x="6140" y="3607"/>
                        <a:pt x="6346" y="1804"/>
                        <a:pt x="55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5" name="Google Shape;4945;p60"/>
                <p:cNvSpPr/>
                <p:nvPr/>
              </p:nvSpPr>
              <p:spPr>
                <a:xfrm>
                  <a:off x="7304795" y="3992039"/>
                  <a:ext cx="299067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5" h="10606" extrusionOk="0">
                      <a:moveTo>
                        <a:pt x="5871" y="0"/>
                      </a:moveTo>
                      <a:cubicBezTo>
                        <a:pt x="1632" y="0"/>
                        <a:pt x="2100" y="4744"/>
                        <a:pt x="2100" y="4744"/>
                      </a:cubicBezTo>
                      <a:cubicBezTo>
                        <a:pt x="1552" y="4767"/>
                        <a:pt x="1530" y="4790"/>
                        <a:pt x="229" y="5041"/>
                      </a:cubicBezTo>
                      <a:cubicBezTo>
                        <a:pt x="1050" y="6844"/>
                        <a:pt x="822" y="8647"/>
                        <a:pt x="0" y="10336"/>
                      </a:cubicBezTo>
                      <a:cubicBezTo>
                        <a:pt x="2429" y="10534"/>
                        <a:pt x="4760" y="10605"/>
                        <a:pt x="6858" y="10605"/>
                      </a:cubicBezTo>
                      <a:cubicBezTo>
                        <a:pt x="12273" y="10605"/>
                        <a:pt x="16138" y="10131"/>
                        <a:pt x="16138" y="10131"/>
                      </a:cubicBezTo>
                      <a:lnTo>
                        <a:pt x="16206" y="4425"/>
                      </a:lnTo>
                      <a:cubicBezTo>
                        <a:pt x="16225" y="2611"/>
                        <a:pt x="14744" y="1268"/>
                        <a:pt x="13097" y="1268"/>
                      </a:cubicBezTo>
                      <a:cubicBezTo>
                        <a:pt x="12691" y="1268"/>
                        <a:pt x="12275" y="1350"/>
                        <a:pt x="11869" y="1526"/>
                      </a:cubicBezTo>
                      <a:cubicBezTo>
                        <a:pt x="10547" y="2109"/>
                        <a:pt x="10127" y="2824"/>
                        <a:pt x="9939" y="3368"/>
                      </a:cubicBezTo>
                      <a:lnTo>
                        <a:pt x="9939" y="3368"/>
                      </a:lnTo>
                      <a:cubicBezTo>
                        <a:pt x="9939" y="3364"/>
                        <a:pt x="9937" y="3361"/>
                        <a:pt x="9936" y="3361"/>
                      </a:cubicBezTo>
                      <a:cubicBezTo>
                        <a:pt x="9935" y="3361"/>
                        <a:pt x="9933" y="3363"/>
                        <a:pt x="9932" y="3366"/>
                      </a:cubicBezTo>
                      <a:lnTo>
                        <a:pt x="9932" y="3366"/>
                      </a:lnTo>
                      <a:cubicBezTo>
                        <a:pt x="10020" y="2284"/>
                        <a:pt x="8810" y="223"/>
                        <a:pt x="6346" y="19"/>
                      </a:cubicBezTo>
                      <a:cubicBezTo>
                        <a:pt x="6181" y="7"/>
                        <a:pt x="6023" y="0"/>
                        <a:pt x="5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6" name="Google Shape;4946;p60"/>
                <p:cNvSpPr/>
                <p:nvPr/>
              </p:nvSpPr>
              <p:spPr>
                <a:xfrm>
                  <a:off x="7506327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61" y="1"/>
                      </a:moveTo>
                      <a:cubicBezTo>
                        <a:pt x="663" y="1"/>
                        <a:pt x="1" y="640"/>
                        <a:pt x="1" y="1439"/>
                      </a:cubicBezTo>
                      <a:cubicBezTo>
                        <a:pt x="1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7" name="Google Shape;4947;p60"/>
                <p:cNvSpPr/>
                <p:nvPr/>
              </p:nvSpPr>
              <p:spPr>
                <a:xfrm>
                  <a:off x="7339708" y="4076116"/>
                  <a:ext cx="103941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914" extrusionOk="0">
                      <a:moveTo>
                        <a:pt x="320" y="0"/>
                      </a:moveTo>
                      <a:cubicBezTo>
                        <a:pt x="161" y="0"/>
                        <a:pt x="24" y="115"/>
                        <a:pt x="1" y="274"/>
                      </a:cubicBezTo>
                      <a:cubicBezTo>
                        <a:pt x="1" y="434"/>
                        <a:pt x="115" y="571"/>
                        <a:pt x="275" y="594"/>
                      </a:cubicBezTo>
                      <a:lnTo>
                        <a:pt x="5319" y="913"/>
                      </a:lnTo>
                      <a:lnTo>
                        <a:pt x="5342" y="913"/>
                      </a:lnTo>
                      <a:cubicBezTo>
                        <a:pt x="5502" y="913"/>
                        <a:pt x="5616" y="799"/>
                        <a:pt x="5639" y="662"/>
                      </a:cubicBezTo>
                      <a:cubicBezTo>
                        <a:pt x="5639" y="503"/>
                        <a:pt x="5524" y="366"/>
                        <a:pt x="5365" y="343"/>
                      </a:cubicBez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8" name="Google Shape;4948;p60"/>
                <p:cNvSpPr/>
                <p:nvPr/>
              </p:nvSpPr>
              <p:spPr>
                <a:xfrm>
                  <a:off x="7298472" y="3983172"/>
                  <a:ext cx="152326" cy="9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83" extrusionOk="0">
                      <a:moveTo>
                        <a:pt x="2649" y="592"/>
                      </a:moveTo>
                      <a:cubicBezTo>
                        <a:pt x="2694" y="592"/>
                        <a:pt x="2763" y="592"/>
                        <a:pt x="2808" y="614"/>
                      </a:cubicBezTo>
                      <a:cubicBezTo>
                        <a:pt x="2923" y="706"/>
                        <a:pt x="3014" y="843"/>
                        <a:pt x="3082" y="980"/>
                      </a:cubicBezTo>
                      <a:cubicBezTo>
                        <a:pt x="3402" y="1505"/>
                        <a:pt x="3539" y="2075"/>
                        <a:pt x="3676" y="2691"/>
                      </a:cubicBezTo>
                      <a:cubicBezTo>
                        <a:pt x="3721" y="2897"/>
                        <a:pt x="3767" y="3102"/>
                        <a:pt x="3836" y="3308"/>
                      </a:cubicBezTo>
                      <a:cubicBezTo>
                        <a:pt x="3790" y="3285"/>
                        <a:pt x="3767" y="3239"/>
                        <a:pt x="3721" y="3216"/>
                      </a:cubicBezTo>
                      <a:cubicBezTo>
                        <a:pt x="3242" y="2577"/>
                        <a:pt x="2854" y="1847"/>
                        <a:pt x="2603" y="1071"/>
                      </a:cubicBezTo>
                      <a:cubicBezTo>
                        <a:pt x="2512" y="843"/>
                        <a:pt x="2512" y="660"/>
                        <a:pt x="2580" y="592"/>
                      </a:cubicBezTo>
                      <a:close/>
                      <a:moveTo>
                        <a:pt x="914" y="1961"/>
                      </a:moveTo>
                      <a:cubicBezTo>
                        <a:pt x="1097" y="1961"/>
                        <a:pt x="1302" y="2075"/>
                        <a:pt x="1507" y="2189"/>
                      </a:cubicBezTo>
                      <a:cubicBezTo>
                        <a:pt x="2146" y="2600"/>
                        <a:pt x="2763" y="3057"/>
                        <a:pt x="3311" y="3604"/>
                      </a:cubicBezTo>
                      <a:cubicBezTo>
                        <a:pt x="3333" y="3650"/>
                        <a:pt x="3379" y="3696"/>
                        <a:pt x="3402" y="3741"/>
                      </a:cubicBezTo>
                      <a:cubicBezTo>
                        <a:pt x="2557" y="3559"/>
                        <a:pt x="1644" y="3148"/>
                        <a:pt x="891" y="2532"/>
                      </a:cubicBezTo>
                      <a:cubicBezTo>
                        <a:pt x="640" y="2326"/>
                        <a:pt x="617" y="2212"/>
                        <a:pt x="617" y="2144"/>
                      </a:cubicBezTo>
                      <a:cubicBezTo>
                        <a:pt x="617" y="2052"/>
                        <a:pt x="777" y="1961"/>
                        <a:pt x="914" y="1961"/>
                      </a:cubicBezTo>
                      <a:close/>
                      <a:moveTo>
                        <a:pt x="2657" y="1"/>
                      </a:moveTo>
                      <a:cubicBezTo>
                        <a:pt x="2498" y="1"/>
                        <a:pt x="2344" y="52"/>
                        <a:pt x="2215" y="158"/>
                      </a:cubicBezTo>
                      <a:cubicBezTo>
                        <a:pt x="2032" y="295"/>
                        <a:pt x="1827" y="614"/>
                        <a:pt x="2032" y="1253"/>
                      </a:cubicBezTo>
                      <a:cubicBezTo>
                        <a:pt x="2124" y="1527"/>
                        <a:pt x="2238" y="1801"/>
                        <a:pt x="2375" y="2075"/>
                      </a:cubicBezTo>
                      <a:cubicBezTo>
                        <a:pt x="2192" y="1938"/>
                        <a:pt x="1987" y="1824"/>
                        <a:pt x="1804" y="1710"/>
                      </a:cubicBezTo>
                      <a:cubicBezTo>
                        <a:pt x="1553" y="1550"/>
                        <a:pt x="1256" y="1390"/>
                        <a:pt x="914" y="1390"/>
                      </a:cubicBezTo>
                      <a:cubicBezTo>
                        <a:pt x="526" y="1390"/>
                        <a:pt x="92" y="1642"/>
                        <a:pt x="47" y="2075"/>
                      </a:cubicBezTo>
                      <a:cubicBezTo>
                        <a:pt x="1" y="2532"/>
                        <a:pt x="389" y="2874"/>
                        <a:pt x="526" y="2965"/>
                      </a:cubicBezTo>
                      <a:cubicBezTo>
                        <a:pt x="1005" y="3376"/>
                        <a:pt x="1644" y="3764"/>
                        <a:pt x="2375" y="4038"/>
                      </a:cubicBezTo>
                      <a:cubicBezTo>
                        <a:pt x="2352" y="4198"/>
                        <a:pt x="2466" y="4335"/>
                        <a:pt x="2626" y="4358"/>
                      </a:cubicBezTo>
                      <a:lnTo>
                        <a:pt x="4155" y="4495"/>
                      </a:lnTo>
                      <a:cubicBezTo>
                        <a:pt x="4201" y="4517"/>
                        <a:pt x="4246" y="4540"/>
                        <a:pt x="4292" y="4540"/>
                      </a:cubicBezTo>
                      <a:cubicBezTo>
                        <a:pt x="4338" y="4540"/>
                        <a:pt x="4361" y="4540"/>
                        <a:pt x="4406" y="4517"/>
                      </a:cubicBezTo>
                      <a:lnTo>
                        <a:pt x="7921" y="4860"/>
                      </a:lnTo>
                      <a:cubicBezTo>
                        <a:pt x="7921" y="4860"/>
                        <a:pt x="7944" y="4883"/>
                        <a:pt x="7944" y="4883"/>
                      </a:cubicBezTo>
                      <a:cubicBezTo>
                        <a:pt x="8104" y="4883"/>
                        <a:pt x="8218" y="4769"/>
                        <a:pt x="8241" y="4609"/>
                      </a:cubicBezTo>
                      <a:cubicBezTo>
                        <a:pt x="8264" y="4449"/>
                        <a:pt x="8127" y="4312"/>
                        <a:pt x="7990" y="4289"/>
                      </a:cubicBezTo>
                      <a:lnTo>
                        <a:pt x="4680" y="3970"/>
                      </a:lnTo>
                      <a:cubicBezTo>
                        <a:pt x="4475" y="3536"/>
                        <a:pt x="4361" y="3057"/>
                        <a:pt x="4246" y="2577"/>
                      </a:cubicBezTo>
                      <a:cubicBezTo>
                        <a:pt x="4109" y="1938"/>
                        <a:pt x="3950" y="1299"/>
                        <a:pt x="3584" y="683"/>
                      </a:cubicBezTo>
                      <a:cubicBezTo>
                        <a:pt x="3470" y="477"/>
                        <a:pt x="3311" y="272"/>
                        <a:pt x="3105" y="135"/>
                      </a:cubicBezTo>
                      <a:cubicBezTo>
                        <a:pt x="2961" y="46"/>
                        <a:pt x="2806" y="1"/>
                        <a:pt x="26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9" name="Google Shape;4949;p60"/>
                <p:cNvSpPr/>
                <p:nvPr/>
              </p:nvSpPr>
              <p:spPr>
                <a:xfrm>
                  <a:off x="7982610" y="4087047"/>
                  <a:ext cx="117415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" h="5297" extrusionOk="0">
                      <a:moveTo>
                        <a:pt x="823" y="1"/>
                      </a:moveTo>
                      <a:lnTo>
                        <a:pt x="823" y="1"/>
                      </a:lnTo>
                      <a:cubicBezTo>
                        <a:pt x="1" y="1804"/>
                        <a:pt x="229" y="3607"/>
                        <a:pt x="1051" y="5296"/>
                      </a:cubicBezTo>
                      <a:cubicBezTo>
                        <a:pt x="2945" y="5137"/>
                        <a:pt x="3790" y="4908"/>
                        <a:pt x="5388" y="4566"/>
                      </a:cubicBezTo>
                      <a:cubicBezTo>
                        <a:pt x="5388" y="4566"/>
                        <a:pt x="6369" y="1097"/>
                        <a:pt x="8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0" name="Google Shape;4950;p60"/>
                <p:cNvSpPr/>
                <p:nvPr/>
              </p:nvSpPr>
              <p:spPr>
                <a:xfrm>
                  <a:off x="7704247" y="3992039"/>
                  <a:ext cx="298994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0606" extrusionOk="0">
                      <a:moveTo>
                        <a:pt x="10372" y="0"/>
                      </a:moveTo>
                      <a:cubicBezTo>
                        <a:pt x="10220" y="0"/>
                        <a:pt x="10062" y="7"/>
                        <a:pt x="9898" y="19"/>
                      </a:cubicBezTo>
                      <a:cubicBezTo>
                        <a:pt x="7410" y="225"/>
                        <a:pt x="6200" y="2325"/>
                        <a:pt x="6314" y="3397"/>
                      </a:cubicBezTo>
                      <a:cubicBezTo>
                        <a:pt x="6312" y="3392"/>
                        <a:pt x="6311" y="3388"/>
                        <a:pt x="6309" y="3384"/>
                      </a:cubicBezTo>
                      <a:lnTo>
                        <a:pt x="6309" y="3384"/>
                      </a:lnTo>
                      <a:cubicBezTo>
                        <a:pt x="6102" y="2838"/>
                        <a:pt x="5710" y="2114"/>
                        <a:pt x="4374" y="1526"/>
                      </a:cubicBezTo>
                      <a:cubicBezTo>
                        <a:pt x="3964" y="1350"/>
                        <a:pt x="3544" y="1268"/>
                        <a:pt x="3136" y="1268"/>
                      </a:cubicBezTo>
                      <a:cubicBezTo>
                        <a:pt x="1478" y="1268"/>
                        <a:pt x="1" y="2611"/>
                        <a:pt x="37" y="4425"/>
                      </a:cubicBezTo>
                      <a:lnTo>
                        <a:pt x="106" y="10131"/>
                      </a:lnTo>
                      <a:cubicBezTo>
                        <a:pt x="106" y="10131"/>
                        <a:pt x="3971" y="10605"/>
                        <a:pt x="9377" y="10605"/>
                      </a:cubicBezTo>
                      <a:cubicBezTo>
                        <a:pt x="11472" y="10605"/>
                        <a:pt x="13798" y="10534"/>
                        <a:pt x="16220" y="10336"/>
                      </a:cubicBezTo>
                      <a:cubicBezTo>
                        <a:pt x="15399" y="8647"/>
                        <a:pt x="15193" y="6844"/>
                        <a:pt x="16015" y="5041"/>
                      </a:cubicBezTo>
                      <a:cubicBezTo>
                        <a:pt x="14714" y="4790"/>
                        <a:pt x="14668" y="4767"/>
                        <a:pt x="14120" y="4744"/>
                      </a:cubicBezTo>
                      <a:cubicBezTo>
                        <a:pt x="14120" y="4744"/>
                        <a:pt x="14610" y="0"/>
                        <a:pt x="10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1" name="Google Shape;4951;p60"/>
                <p:cNvSpPr/>
                <p:nvPr/>
              </p:nvSpPr>
              <p:spPr>
                <a:xfrm>
                  <a:off x="7740266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84" y="1"/>
                      </a:moveTo>
                      <a:cubicBezTo>
                        <a:pt x="662" y="1"/>
                        <a:pt x="0" y="640"/>
                        <a:pt x="0" y="1439"/>
                      </a:cubicBezTo>
                      <a:cubicBezTo>
                        <a:pt x="0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2" name="Google Shape;4952;p60"/>
                <p:cNvSpPr/>
                <p:nvPr/>
              </p:nvSpPr>
              <p:spPr>
                <a:xfrm>
                  <a:off x="7864378" y="4076116"/>
                  <a:ext cx="10436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2" h="914" extrusionOk="0">
                      <a:moveTo>
                        <a:pt x="5342" y="0"/>
                      </a:moveTo>
                      <a:lnTo>
                        <a:pt x="298" y="343"/>
                      </a:lnTo>
                      <a:cubicBezTo>
                        <a:pt x="138" y="366"/>
                        <a:pt x="1" y="503"/>
                        <a:pt x="24" y="662"/>
                      </a:cubicBezTo>
                      <a:cubicBezTo>
                        <a:pt x="24" y="799"/>
                        <a:pt x="161" y="913"/>
                        <a:pt x="320" y="913"/>
                      </a:cubicBezTo>
                      <a:lnTo>
                        <a:pt x="5388" y="594"/>
                      </a:lnTo>
                      <a:cubicBezTo>
                        <a:pt x="5547" y="571"/>
                        <a:pt x="5662" y="434"/>
                        <a:pt x="5639" y="274"/>
                      </a:cubicBezTo>
                      <a:cubicBezTo>
                        <a:pt x="5639" y="115"/>
                        <a:pt x="5502" y="0"/>
                        <a:pt x="53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3" name="Google Shape;4953;p60"/>
                <p:cNvSpPr/>
                <p:nvPr/>
              </p:nvSpPr>
              <p:spPr>
                <a:xfrm>
                  <a:off x="7857650" y="3983172"/>
                  <a:ext cx="152326" cy="8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63" extrusionOk="0">
                      <a:moveTo>
                        <a:pt x="5684" y="592"/>
                      </a:moveTo>
                      <a:cubicBezTo>
                        <a:pt x="5753" y="660"/>
                        <a:pt x="5730" y="843"/>
                        <a:pt x="5661" y="1071"/>
                      </a:cubicBezTo>
                      <a:cubicBezTo>
                        <a:pt x="5410" y="1847"/>
                        <a:pt x="5022" y="2577"/>
                        <a:pt x="4520" y="3216"/>
                      </a:cubicBezTo>
                      <a:cubicBezTo>
                        <a:pt x="4497" y="3239"/>
                        <a:pt x="4452" y="3285"/>
                        <a:pt x="4429" y="3308"/>
                      </a:cubicBezTo>
                      <a:cubicBezTo>
                        <a:pt x="4474" y="3102"/>
                        <a:pt x="4520" y="2897"/>
                        <a:pt x="4566" y="2691"/>
                      </a:cubicBezTo>
                      <a:cubicBezTo>
                        <a:pt x="4703" y="2075"/>
                        <a:pt x="4840" y="1505"/>
                        <a:pt x="5159" y="980"/>
                      </a:cubicBezTo>
                      <a:cubicBezTo>
                        <a:pt x="5251" y="843"/>
                        <a:pt x="5342" y="706"/>
                        <a:pt x="5456" y="614"/>
                      </a:cubicBezTo>
                      <a:cubicBezTo>
                        <a:pt x="5502" y="592"/>
                        <a:pt x="5547" y="592"/>
                        <a:pt x="5593" y="592"/>
                      </a:cubicBezTo>
                      <a:close/>
                      <a:moveTo>
                        <a:pt x="7350" y="1961"/>
                      </a:moveTo>
                      <a:cubicBezTo>
                        <a:pt x="7487" y="1961"/>
                        <a:pt x="7624" y="2052"/>
                        <a:pt x="7647" y="2144"/>
                      </a:cubicBezTo>
                      <a:cubicBezTo>
                        <a:pt x="7647" y="2212"/>
                        <a:pt x="7602" y="2326"/>
                        <a:pt x="7373" y="2532"/>
                      </a:cubicBezTo>
                      <a:cubicBezTo>
                        <a:pt x="6620" y="3125"/>
                        <a:pt x="5707" y="3559"/>
                        <a:pt x="4840" y="3741"/>
                      </a:cubicBezTo>
                      <a:cubicBezTo>
                        <a:pt x="4885" y="3696"/>
                        <a:pt x="4908" y="3650"/>
                        <a:pt x="4954" y="3604"/>
                      </a:cubicBezTo>
                      <a:cubicBezTo>
                        <a:pt x="5502" y="3057"/>
                        <a:pt x="6095" y="2600"/>
                        <a:pt x="6757" y="2189"/>
                      </a:cubicBezTo>
                      <a:cubicBezTo>
                        <a:pt x="6940" y="2075"/>
                        <a:pt x="7145" y="1961"/>
                        <a:pt x="7350" y="1961"/>
                      </a:cubicBezTo>
                      <a:close/>
                      <a:moveTo>
                        <a:pt x="5593" y="1"/>
                      </a:moveTo>
                      <a:cubicBezTo>
                        <a:pt x="5441" y="1"/>
                        <a:pt x="5280" y="46"/>
                        <a:pt x="5136" y="135"/>
                      </a:cubicBezTo>
                      <a:cubicBezTo>
                        <a:pt x="4931" y="272"/>
                        <a:pt x="4794" y="477"/>
                        <a:pt x="4680" y="683"/>
                      </a:cubicBezTo>
                      <a:cubicBezTo>
                        <a:pt x="4292" y="1299"/>
                        <a:pt x="4155" y="1938"/>
                        <a:pt x="4018" y="2577"/>
                      </a:cubicBezTo>
                      <a:cubicBezTo>
                        <a:pt x="3904" y="3057"/>
                        <a:pt x="3790" y="3536"/>
                        <a:pt x="3584" y="3970"/>
                      </a:cubicBezTo>
                      <a:lnTo>
                        <a:pt x="275" y="4289"/>
                      </a:lnTo>
                      <a:cubicBezTo>
                        <a:pt x="115" y="4312"/>
                        <a:pt x="1" y="4449"/>
                        <a:pt x="24" y="4609"/>
                      </a:cubicBezTo>
                      <a:cubicBezTo>
                        <a:pt x="24" y="4755"/>
                        <a:pt x="138" y="4863"/>
                        <a:pt x="262" y="4863"/>
                      </a:cubicBezTo>
                      <a:cubicBezTo>
                        <a:pt x="274" y="4863"/>
                        <a:pt x="286" y="4862"/>
                        <a:pt x="297" y="4860"/>
                      </a:cubicBezTo>
                      <a:lnTo>
                        <a:pt x="320" y="4860"/>
                      </a:lnTo>
                      <a:lnTo>
                        <a:pt x="3858" y="4517"/>
                      </a:lnTo>
                      <a:cubicBezTo>
                        <a:pt x="3881" y="4540"/>
                        <a:pt x="3927" y="4540"/>
                        <a:pt x="3972" y="4540"/>
                      </a:cubicBezTo>
                      <a:cubicBezTo>
                        <a:pt x="4018" y="4540"/>
                        <a:pt x="4064" y="4517"/>
                        <a:pt x="4109" y="4495"/>
                      </a:cubicBezTo>
                      <a:lnTo>
                        <a:pt x="5616" y="4358"/>
                      </a:lnTo>
                      <a:cubicBezTo>
                        <a:pt x="5776" y="4335"/>
                        <a:pt x="5890" y="4198"/>
                        <a:pt x="5890" y="4038"/>
                      </a:cubicBezTo>
                      <a:cubicBezTo>
                        <a:pt x="6597" y="3764"/>
                        <a:pt x="7259" y="3376"/>
                        <a:pt x="7739" y="2965"/>
                      </a:cubicBezTo>
                      <a:cubicBezTo>
                        <a:pt x="7853" y="2874"/>
                        <a:pt x="8263" y="2532"/>
                        <a:pt x="8218" y="2075"/>
                      </a:cubicBezTo>
                      <a:cubicBezTo>
                        <a:pt x="8172" y="1642"/>
                        <a:pt x="7739" y="1390"/>
                        <a:pt x="7350" y="1390"/>
                      </a:cubicBezTo>
                      <a:cubicBezTo>
                        <a:pt x="6985" y="1390"/>
                        <a:pt x="6711" y="1550"/>
                        <a:pt x="6460" y="1710"/>
                      </a:cubicBezTo>
                      <a:cubicBezTo>
                        <a:pt x="6255" y="1824"/>
                        <a:pt x="6072" y="1938"/>
                        <a:pt x="5890" y="2075"/>
                      </a:cubicBezTo>
                      <a:cubicBezTo>
                        <a:pt x="6004" y="1801"/>
                        <a:pt x="6118" y="1527"/>
                        <a:pt x="6209" y="1253"/>
                      </a:cubicBezTo>
                      <a:cubicBezTo>
                        <a:pt x="6415" y="614"/>
                        <a:pt x="6232" y="295"/>
                        <a:pt x="6027" y="158"/>
                      </a:cubicBezTo>
                      <a:cubicBezTo>
                        <a:pt x="5909" y="52"/>
                        <a:pt x="5755" y="1"/>
                        <a:pt x="55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4" name="Google Shape;4954;p60"/>
                <p:cNvSpPr/>
                <p:nvPr/>
              </p:nvSpPr>
              <p:spPr>
                <a:xfrm>
                  <a:off x="7040976" y="2109505"/>
                  <a:ext cx="598724" cy="82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2" h="44898" extrusionOk="0">
                      <a:moveTo>
                        <a:pt x="1370" y="0"/>
                      </a:moveTo>
                      <a:lnTo>
                        <a:pt x="1" y="37297"/>
                      </a:lnTo>
                      <a:lnTo>
                        <a:pt x="31956" y="44897"/>
                      </a:lnTo>
                      <a:cubicBezTo>
                        <a:pt x="31956" y="44897"/>
                        <a:pt x="32436" y="9107"/>
                        <a:pt x="32481" y="9039"/>
                      </a:cubicBezTo>
                      <a:cubicBezTo>
                        <a:pt x="20452" y="3356"/>
                        <a:pt x="1370" y="0"/>
                        <a:pt x="13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5" name="Google Shape;4955;p60"/>
                <p:cNvSpPr/>
                <p:nvPr/>
              </p:nvSpPr>
              <p:spPr>
                <a:xfrm>
                  <a:off x="6999740" y="2117082"/>
                  <a:ext cx="639958" cy="83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9" h="45058" extrusionOk="0">
                      <a:moveTo>
                        <a:pt x="1462" y="0"/>
                      </a:moveTo>
                      <a:lnTo>
                        <a:pt x="1" y="37274"/>
                      </a:lnTo>
                      <a:lnTo>
                        <a:pt x="34148" y="45057"/>
                      </a:lnTo>
                      <a:cubicBezTo>
                        <a:pt x="34148" y="45057"/>
                        <a:pt x="34673" y="9267"/>
                        <a:pt x="34718" y="9221"/>
                      </a:cubicBezTo>
                      <a:cubicBezTo>
                        <a:pt x="21868" y="3469"/>
                        <a:pt x="1462" y="0"/>
                        <a:pt x="14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6" name="Google Shape;4956;p60"/>
                <p:cNvSpPr/>
                <p:nvPr/>
              </p:nvSpPr>
              <p:spPr>
                <a:xfrm>
                  <a:off x="6991758" y="2125912"/>
                  <a:ext cx="647091" cy="83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6" h="45104" extrusionOk="0">
                      <a:moveTo>
                        <a:pt x="0" y="0"/>
                      </a:moveTo>
                      <a:lnTo>
                        <a:pt x="388" y="37343"/>
                      </a:lnTo>
                      <a:lnTo>
                        <a:pt x="34535" y="45103"/>
                      </a:lnTo>
                      <a:cubicBezTo>
                        <a:pt x="34535" y="45103"/>
                        <a:pt x="35060" y="9336"/>
                        <a:pt x="35106" y="9267"/>
                      </a:cubicBezTo>
                      <a:cubicBezTo>
                        <a:pt x="23693" y="426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&lt;</a:t>
                  </a:r>
                  <a:endParaRPr/>
                </a:p>
              </p:txBody>
            </p:sp>
            <p:sp>
              <p:nvSpPr>
                <p:cNvPr id="4957" name="Google Shape;4957;p60"/>
                <p:cNvSpPr/>
                <p:nvPr/>
              </p:nvSpPr>
              <p:spPr>
                <a:xfrm>
                  <a:off x="7640965" y="2117082"/>
                  <a:ext cx="603351" cy="82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3" h="44487" extrusionOk="0">
                      <a:moveTo>
                        <a:pt x="31340" y="0"/>
                      </a:moveTo>
                      <a:cubicBezTo>
                        <a:pt x="31340" y="0"/>
                        <a:pt x="12121" y="3104"/>
                        <a:pt x="1" y="8628"/>
                      </a:cubicBezTo>
                      <a:cubicBezTo>
                        <a:pt x="46" y="8696"/>
                        <a:pt x="548" y="44486"/>
                        <a:pt x="548" y="44486"/>
                      </a:cubicBezTo>
                      <a:lnTo>
                        <a:pt x="32732" y="37319"/>
                      </a:lnTo>
                      <a:lnTo>
                        <a:pt x="3134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8" name="Google Shape;4958;p60"/>
                <p:cNvSpPr/>
                <p:nvPr/>
              </p:nvSpPr>
              <p:spPr>
                <a:xfrm>
                  <a:off x="7640965" y="2125064"/>
                  <a:ext cx="644990" cy="822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2" h="44625" extrusionOk="0">
                      <a:moveTo>
                        <a:pt x="33508" y="1"/>
                      </a:moveTo>
                      <a:cubicBezTo>
                        <a:pt x="33508" y="1"/>
                        <a:pt x="12943" y="3196"/>
                        <a:pt x="1" y="8788"/>
                      </a:cubicBezTo>
                      <a:cubicBezTo>
                        <a:pt x="46" y="8834"/>
                        <a:pt x="571" y="44624"/>
                        <a:pt x="571" y="44624"/>
                      </a:cubicBezTo>
                      <a:lnTo>
                        <a:pt x="34992" y="37297"/>
                      </a:lnTo>
                      <a:lnTo>
                        <a:pt x="3350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9" name="Google Shape;4959;p60"/>
                <p:cNvSpPr/>
                <p:nvPr/>
              </p:nvSpPr>
              <p:spPr>
                <a:xfrm>
                  <a:off x="7641813" y="2134317"/>
                  <a:ext cx="652142" cy="823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0" h="44670" extrusionOk="0">
                      <a:moveTo>
                        <a:pt x="35380" y="1"/>
                      </a:moveTo>
                      <a:cubicBezTo>
                        <a:pt x="35379" y="1"/>
                        <a:pt x="11504" y="3973"/>
                        <a:pt x="0" y="8811"/>
                      </a:cubicBezTo>
                      <a:cubicBezTo>
                        <a:pt x="46" y="8880"/>
                        <a:pt x="571" y="44670"/>
                        <a:pt x="571" y="44670"/>
                      </a:cubicBezTo>
                      <a:lnTo>
                        <a:pt x="34992" y="37343"/>
                      </a:lnTo>
                      <a:lnTo>
                        <a:pt x="3538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0" name="Google Shape;4960;p60"/>
                <p:cNvSpPr/>
                <p:nvPr/>
              </p:nvSpPr>
              <p:spPr>
                <a:xfrm>
                  <a:off x="6924439" y="2166964"/>
                  <a:ext cx="681173" cy="84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5" h="45917" extrusionOk="0">
                      <a:moveTo>
                        <a:pt x="1600" y="0"/>
                      </a:moveTo>
                      <a:cubicBezTo>
                        <a:pt x="690" y="0"/>
                        <a:pt x="0" y="727"/>
                        <a:pt x="0" y="1745"/>
                      </a:cubicBezTo>
                      <a:lnTo>
                        <a:pt x="0" y="37603"/>
                      </a:lnTo>
                      <a:cubicBezTo>
                        <a:pt x="0" y="38745"/>
                        <a:pt x="868" y="39818"/>
                        <a:pt x="1940" y="40000"/>
                      </a:cubicBezTo>
                      <a:lnTo>
                        <a:pt x="35037" y="45889"/>
                      </a:lnTo>
                      <a:cubicBezTo>
                        <a:pt x="35143" y="45907"/>
                        <a:pt x="35246" y="45916"/>
                        <a:pt x="35347" y="45916"/>
                      </a:cubicBezTo>
                      <a:cubicBezTo>
                        <a:pt x="36253" y="45916"/>
                        <a:pt x="36954" y="45204"/>
                        <a:pt x="36954" y="44177"/>
                      </a:cubicBezTo>
                      <a:lnTo>
                        <a:pt x="36954" y="8296"/>
                      </a:lnTo>
                      <a:cubicBezTo>
                        <a:pt x="36954" y="7177"/>
                        <a:pt x="36087" y="6105"/>
                        <a:pt x="35037" y="5899"/>
                      </a:cubicBezTo>
                      <a:lnTo>
                        <a:pt x="1940" y="33"/>
                      </a:lnTo>
                      <a:cubicBezTo>
                        <a:pt x="1824" y="11"/>
                        <a:pt x="1710" y="0"/>
                        <a:pt x="16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1" name="Google Shape;4961;p60"/>
                <p:cNvSpPr/>
                <p:nvPr/>
              </p:nvSpPr>
              <p:spPr>
                <a:xfrm>
                  <a:off x="7675049" y="2166964"/>
                  <a:ext cx="681173" cy="84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5" h="45917" extrusionOk="0">
                      <a:moveTo>
                        <a:pt x="35371" y="0"/>
                      </a:moveTo>
                      <a:cubicBezTo>
                        <a:pt x="35263" y="0"/>
                        <a:pt x="35151" y="11"/>
                        <a:pt x="35037" y="33"/>
                      </a:cubicBezTo>
                      <a:lnTo>
                        <a:pt x="1918" y="5899"/>
                      </a:lnTo>
                      <a:cubicBezTo>
                        <a:pt x="868" y="6105"/>
                        <a:pt x="1" y="7177"/>
                        <a:pt x="1" y="8296"/>
                      </a:cubicBezTo>
                      <a:lnTo>
                        <a:pt x="1" y="44177"/>
                      </a:lnTo>
                      <a:cubicBezTo>
                        <a:pt x="1" y="45204"/>
                        <a:pt x="702" y="45916"/>
                        <a:pt x="1607" y="45916"/>
                      </a:cubicBezTo>
                      <a:cubicBezTo>
                        <a:pt x="1709" y="45916"/>
                        <a:pt x="1812" y="45907"/>
                        <a:pt x="1918" y="45889"/>
                      </a:cubicBezTo>
                      <a:lnTo>
                        <a:pt x="35037" y="40000"/>
                      </a:lnTo>
                      <a:cubicBezTo>
                        <a:pt x="36087" y="39818"/>
                        <a:pt x="36955" y="38745"/>
                        <a:pt x="36955" y="37603"/>
                      </a:cubicBezTo>
                      <a:lnTo>
                        <a:pt x="36955" y="1745"/>
                      </a:lnTo>
                      <a:cubicBezTo>
                        <a:pt x="36955" y="727"/>
                        <a:pt x="36265" y="0"/>
                        <a:pt x="35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2" name="Google Shape;4962;p60"/>
                <p:cNvSpPr/>
                <p:nvPr/>
              </p:nvSpPr>
              <p:spPr>
                <a:xfrm>
                  <a:off x="7577849" y="2282009"/>
                  <a:ext cx="130023" cy="73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4" h="40014" extrusionOk="0">
                      <a:moveTo>
                        <a:pt x="1005" y="1"/>
                      </a:moveTo>
                      <a:cubicBezTo>
                        <a:pt x="457" y="1"/>
                        <a:pt x="1" y="457"/>
                        <a:pt x="1" y="1028"/>
                      </a:cubicBezTo>
                      <a:lnTo>
                        <a:pt x="1" y="38986"/>
                      </a:lnTo>
                      <a:cubicBezTo>
                        <a:pt x="1" y="39557"/>
                        <a:pt x="457" y="40013"/>
                        <a:pt x="1005" y="40013"/>
                      </a:cubicBezTo>
                      <a:lnTo>
                        <a:pt x="6027" y="40013"/>
                      </a:lnTo>
                      <a:cubicBezTo>
                        <a:pt x="6597" y="40013"/>
                        <a:pt x="7054" y="39557"/>
                        <a:pt x="7054" y="38986"/>
                      </a:cubicBezTo>
                      <a:lnTo>
                        <a:pt x="7054" y="1028"/>
                      </a:lnTo>
                      <a:cubicBezTo>
                        <a:pt x="7054" y="457"/>
                        <a:pt x="6597" y="1"/>
                        <a:pt x="60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3" name="Google Shape;4963;p60"/>
                <p:cNvSpPr/>
                <p:nvPr/>
              </p:nvSpPr>
              <p:spPr>
                <a:xfrm>
                  <a:off x="8260310" y="2475361"/>
                  <a:ext cx="163681" cy="22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0" h="12244" extrusionOk="0">
                      <a:moveTo>
                        <a:pt x="5134" y="1"/>
                      </a:moveTo>
                      <a:cubicBezTo>
                        <a:pt x="5096" y="1"/>
                        <a:pt x="5059" y="4"/>
                        <a:pt x="5022" y="11"/>
                      </a:cubicBezTo>
                      <a:cubicBezTo>
                        <a:pt x="3949" y="217"/>
                        <a:pt x="5387" y="2568"/>
                        <a:pt x="5387" y="2568"/>
                      </a:cubicBezTo>
                      <a:cubicBezTo>
                        <a:pt x="5387" y="2568"/>
                        <a:pt x="4333" y="2445"/>
                        <a:pt x="3188" y="2445"/>
                      </a:cubicBezTo>
                      <a:cubicBezTo>
                        <a:pt x="1969" y="2445"/>
                        <a:pt x="648" y="2584"/>
                        <a:pt x="389" y="3161"/>
                      </a:cubicBezTo>
                      <a:cubicBezTo>
                        <a:pt x="19" y="4024"/>
                        <a:pt x="3360" y="4439"/>
                        <a:pt x="4905" y="4583"/>
                      </a:cubicBezTo>
                      <a:lnTo>
                        <a:pt x="4905" y="4583"/>
                      </a:lnTo>
                      <a:cubicBezTo>
                        <a:pt x="4568" y="4562"/>
                        <a:pt x="4147" y="4544"/>
                        <a:pt x="3698" y="4544"/>
                      </a:cubicBezTo>
                      <a:cubicBezTo>
                        <a:pt x="2240" y="4544"/>
                        <a:pt x="497" y="4736"/>
                        <a:pt x="457" y="5649"/>
                      </a:cubicBezTo>
                      <a:cubicBezTo>
                        <a:pt x="389" y="7224"/>
                        <a:pt x="5228" y="7270"/>
                        <a:pt x="5228" y="7270"/>
                      </a:cubicBezTo>
                      <a:cubicBezTo>
                        <a:pt x="5228" y="7270"/>
                        <a:pt x="1" y="7338"/>
                        <a:pt x="69" y="8685"/>
                      </a:cubicBezTo>
                      <a:cubicBezTo>
                        <a:pt x="117" y="9621"/>
                        <a:pt x="2553" y="9758"/>
                        <a:pt x="3974" y="9758"/>
                      </a:cubicBezTo>
                      <a:cubicBezTo>
                        <a:pt x="4411" y="9758"/>
                        <a:pt x="4753" y="9745"/>
                        <a:pt x="4899" y="9739"/>
                      </a:cubicBezTo>
                      <a:lnTo>
                        <a:pt x="4899" y="9739"/>
                      </a:lnTo>
                      <a:cubicBezTo>
                        <a:pt x="4283" y="9771"/>
                        <a:pt x="212" y="10028"/>
                        <a:pt x="571" y="11104"/>
                      </a:cubicBezTo>
                      <a:cubicBezTo>
                        <a:pt x="778" y="11726"/>
                        <a:pt x="2352" y="12243"/>
                        <a:pt x="3982" y="12243"/>
                      </a:cubicBezTo>
                      <a:cubicBezTo>
                        <a:pt x="5405" y="12243"/>
                        <a:pt x="6872" y="11849"/>
                        <a:pt x="7510" y="10785"/>
                      </a:cubicBezTo>
                      <a:cubicBezTo>
                        <a:pt x="8880" y="8502"/>
                        <a:pt x="7784" y="2705"/>
                        <a:pt x="7784" y="2705"/>
                      </a:cubicBezTo>
                      <a:cubicBezTo>
                        <a:pt x="7784" y="2705"/>
                        <a:pt x="6209" y="1"/>
                        <a:pt x="513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4" name="Google Shape;4964;p60"/>
                <p:cNvSpPr/>
                <p:nvPr/>
              </p:nvSpPr>
              <p:spPr>
                <a:xfrm>
                  <a:off x="8149230" y="2295742"/>
                  <a:ext cx="152326" cy="14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7975" extrusionOk="0">
                      <a:moveTo>
                        <a:pt x="4593" y="0"/>
                      </a:moveTo>
                      <a:cubicBezTo>
                        <a:pt x="4406" y="0"/>
                        <a:pt x="4218" y="82"/>
                        <a:pt x="4086" y="260"/>
                      </a:cubicBezTo>
                      <a:lnTo>
                        <a:pt x="3059" y="1607"/>
                      </a:lnTo>
                      <a:cubicBezTo>
                        <a:pt x="2957" y="1771"/>
                        <a:pt x="2780" y="1861"/>
                        <a:pt x="2596" y="1861"/>
                      </a:cubicBezTo>
                      <a:cubicBezTo>
                        <a:pt x="2576" y="1861"/>
                        <a:pt x="2555" y="1860"/>
                        <a:pt x="2534" y="1858"/>
                      </a:cubicBezTo>
                      <a:lnTo>
                        <a:pt x="845" y="1789"/>
                      </a:lnTo>
                      <a:cubicBezTo>
                        <a:pt x="320" y="1789"/>
                        <a:pt x="1" y="2360"/>
                        <a:pt x="297" y="2793"/>
                      </a:cubicBezTo>
                      <a:lnTo>
                        <a:pt x="1279" y="4186"/>
                      </a:lnTo>
                      <a:cubicBezTo>
                        <a:pt x="1393" y="4346"/>
                        <a:pt x="1416" y="4574"/>
                        <a:pt x="1347" y="4779"/>
                      </a:cubicBezTo>
                      <a:lnTo>
                        <a:pt x="754" y="6354"/>
                      </a:lnTo>
                      <a:cubicBezTo>
                        <a:pt x="596" y="6789"/>
                        <a:pt x="934" y="7207"/>
                        <a:pt x="1354" y="7207"/>
                      </a:cubicBezTo>
                      <a:cubicBezTo>
                        <a:pt x="1419" y="7207"/>
                        <a:pt x="1486" y="7197"/>
                        <a:pt x="1553" y="7176"/>
                      </a:cubicBezTo>
                      <a:lnTo>
                        <a:pt x="3173" y="6674"/>
                      </a:lnTo>
                      <a:cubicBezTo>
                        <a:pt x="3229" y="6660"/>
                        <a:pt x="3288" y="6652"/>
                        <a:pt x="3349" y="6652"/>
                      </a:cubicBezTo>
                      <a:cubicBezTo>
                        <a:pt x="3488" y="6652"/>
                        <a:pt x="3633" y="6692"/>
                        <a:pt x="3744" y="6788"/>
                      </a:cubicBezTo>
                      <a:lnTo>
                        <a:pt x="5091" y="7838"/>
                      </a:lnTo>
                      <a:cubicBezTo>
                        <a:pt x="5212" y="7932"/>
                        <a:pt x="5348" y="7975"/>
                        <a:pt x="5481" y="7975"/>
                      </a:cubicBezTo>
                      <a:cubicBezTo>
                        <a:pt x="5799" y="7975"/>
                        <a:pt x="6095" y="7729"/>
                        <a:pt x="6095" y="7359"/>
                      </a:cubicBezTo>
                      <a:lnTo>
                        <a:pt x="6118" y="5647"/>
                      </a:lnTo>
                      <a:cubicBezTo>
                        <a:pt x="6141" y="5441"/>
                        <a:pt x="6232" y="5259"/>
                        <a:pt x="6415" y="5144"/>
                      </a:cubicBezTo>
                      <a:lnTo>
                        <a:pt x="7830" y="4186"/>
                      </a:lnTo>
                      <a:cubicBezTo>
                        <a:pt x="8263" y="3912"/>
                        <a:pt x="8172" y="3250"/>
                        <a:pt x="7670" y="3067"/>
                      </a:cubicBezTo>
                      <a:lnTo>
                        <a:pt x="6072" y="2520"/>
                      </a:lnTo>
                      <a:cubicBezTo>
                        <a:pt x="5867" y="2451"/>
                        <a:pt x="5707" y="2291"/>
                        <a:pt x="5661" y="2086"/>
                      </a:cubicBezTo>
                      <a:lnTo>
                        <a:pt x="5205" y="465"/>
                      </a:lnTo>
                      <a:cubicBezTo>
                        <a:pt x="5124" y="169"/>
                        <a:pt x="4861" y="0"/>
                        <a:pt x="45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5" name="Google Shape;4965;p60"/>
                <p:cNvSpPr/>
                <p:nvPr/>
              </p:nvSpPr>
              <p:spPr>
                <a:xfrm>
                  <a:off x="7944435" y="2269400"/>
                  <a:ext cx="152640" cy="14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1" h="7976" extrusionOk="0">
                      <a:moveTo>
                        <a:pt x="4598" y="1"/>
                      </a:moveTo>
                      <a:cubicBezTo>
                        <a:pt x="4411" y="1"/>
                        <a:pt x="4226" y="81"/>
                        <a:pt x="4103" y="251"/>
                      </a:cubicBezTo>
                      <a:lnTo>
                        <a:pt x="3076" y="1620"/>
                      </a:lnTo>
                      <a:cubicBezTo>
                        <a:pt x="2962" y="1780"/>
                        <a:pt x="2757" y="1871"/>
                        <a:pt x="2551" y="1871"/>
                      </a:cubicBezTo>
                      <a:lnTo>
                        <a:pt x="839" y="1803"/>
                      </a:lnTo>
                      <a:cubicBezTo>
                        <a:pt x="830" y="1803"/>
                        <a:pt x="821" y="1802"/>
                        <a:pt x="811" y="1802"/>
                      </a:cubicBezTo>
                      <a:cubicBezTo>
                        <a:pt x="325" y="1802"/>
                        <a:pt x="1" y="2381"/>
                        <a:pt x="314" y="2784"/>
                      </a:cubicBezTo>
                      <a:lnTo>
                        <a:pt x="1296" y="4177"/>
                      </a:lnTo>
                      <a:cubicBezTo>
                        <a:pt x="1410" y="4359"/>
                        <a:pt x="1433" y="4565"/>
                        <a:pt x="1364" y="4770"/>
                      </a:cubicBezTo>
                      <a:lnTo>
                        <a:pt x="771" y="6368"/>
                      </a:lnTo>
                      <a:cubicBezTo>
                        <a:pt x="610" y="6791"/>
                        <a:pt x="946" y="7214"/>
                        <a:pt x="1372" y="7214"/>
                      </a:cubicBezTo>
                      <a:cubicBezTo>
                        <a:pt x="1429" y="7214"/>
                        <a:pt x="1488" y="7206"/>
                        <a:pt x="1547" y="7190"/>
                      </a:cubicBezTo>
                      <a:lnTo>
                        <a:pt x="3167" y="6688"/>
                      </a:lnTo>
                      <a:cubicBezTo>
                        <a:pt x="3233" y="6666"/>
                        <a:pt x="3302" y="6655"/>
                        <a:pt x="3369" y="6655"/>
                      </a:cubicBezTo>
                      <a:cubicBezTo>
                        <a:pt x="3512" y="6655"/>
                        <a:pt x="3652" y="6701"/>
                        <a:pt x="3761" y="6779"/>
                      </a:cubicBezTo>
                      <a:lnTo>
                        <a:pt x="5085" y="7829"/>
                      </a:lnTo>
                      <a:cubicBezTo>
                        <a:pt x="5206" y="7930"/>
                        <a:pt x="5346" y="7976"/>
                        <a:pt x="5482" y="7976"/>
                      </a:cubicBezTo>
                      <a:cubicBezTo>
                        <a:pt x="5807" y="7976"/>
                        <a:pt x="6112" y="7719"/>
                        <a:pt x="6112" y="7350"/>
                      </a:cubicBezTo>
                      <a:lnTo>
                        <a:pt x="6135" y="5660"/>
                      </a:lnTo>
                      <a:cubicBezTo>
                        <a:pt x="6135" y="5455"/>
                        <a:pt x="6249" y="5250"/>
                        <a:pt x="6431" y="5135"/>
                      </a:cubicBezTo>
                      <a:lnTo>
                        <a:pt x="7824" y="4200"/>
                      </a:lnTo>
                      <a:cubicBezTo>
                        <a:pt x="8280" y="3903"/>
                        <a:pt x="8189" y="3241"/>
                        <a:pt x="7687" y="3058"/>
                      </a:cubicBezTo>
                      <a:lnTo>
                        <a:pt x="6089" y="2511"/>
                      </a:lnTo>
                      <a:cubicBezTo>
                        <a:pt x="5884" y="2442"/>
                        <a:pt x="5724" y="2282"/>
                        <a:pt x="5678" y="2100"/>
                      </a:cubicBezTo>
                      <a:lnTo>
                        <a:pt x="5222" y="456"/>
                      </a:lnTo>
                      <a:cubicBezTo>
                        <a:pt x="5128" y="162"/>
                        <a:pt x="4862" y="1"/>
                        <a:pt x="45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6" name="Google Shape;4966;p60"/>
                <p:cNvSpPr/>
                <p:nvPr/>
              </p:nvSpPr>
              <p:spPr>
                <a:xfrm>
                  <a:off x="8026371" y="2484357"/>
                  <a:ext cx="147847" cy="14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8034" extrusionOk="0">
                      <a:moveTo>
                        <a:pt x="3149" y="1"/>
                      </a:moveTo>
                      <a:cubicBezTo>
                        <a:pt x="2847" y="1"/>
                        <a:pt x="2564" y="207"/>
                        <a:pt x="2534" y="550"/>
                      </a:cubicBezTo>
                      <a:lnTo>
                        <a:pt x="2306" y="2239"/>
                      </a:lnTo>
                      <a:cubicBezTo>
                        <a:pt x="2283" y="2445"/>
                        <a:pt x="2146" y="2627"/>
                        <a:pt x="1964" y="2719"/>
                      </a:cubicBezTo>
                      <a:lnTo>
                        <a:pt x="457" y="3495"/>
                      </a:lnTo>
                      <a:cubicBezTo>
                        <a:pt x="1" y="3746"/>
                        <a:pt x="1" y="4408"/>
                        <a:pt x="480" y="4636"/>
                      </a:cubicBezTo>
                      <a:lnTo>
                        <a:pt x="2009" y="5366"/>
                      </a:lnTo>
                      <a:cubicBezTo>
                        <a:pt x="2215" y="5435"/>
                        <a:pt x="2329" y="5618"/>
                        <a:pt x="2375" y="5823"/>
                      </a:cubicBezTo>
                      <a:lnTo>
                        <a:pt x="2648" y="7512"/>
                      </a:lnTo>
                      <a:cubicBezTo>
                        <a:pt x="2692" y="7834"/>
                        <a:pt x="2980" y="8034"/>
                        <a:pt x="3271" y="8034"/>
                      </a:cubicBezTo>
                      <a:cubicBezTo>
                        <a:pt x="3434" y="8034"/>
                        <a:pt x="3598" y="7971"/>
                        <a:pt x="3721" y="7832"/>
                      </a:cubicBezTo>
                      <a:lnTo>
                        <a:pt x="4885" y="6599"/>
                      </a:lnTo>
                      <a:cubicBezTo>
                        <a:pt x="5012" y="6472"/>
                        <a:pt x="5169" y="6403"/>
                        <a:pt x="5330" y="6403"/>
                      </a:cubicBezTo>
                      <a:cubicBezTo>
                        <a:pt x="5372" y="6403"/>
                        <a:pt x="5414" y="6407"/>
                        <a:pt x="5456" y="6416"/>
                      </a:cubicBezTo>
                      <a:lnTo>
                        <a:pt x="7122" y="6667"/>
                      </a:lnTo>
                      <a:cubicBezTo>
                        <a:pt x="7152" y="6671"/>
                        <a:pt x="7182" y="6673"/>
                        <a:pt x="7211" y="6673"/>
                      </a:cubicBezTo>
                      <a:cubicBezTo>
                        <a:pt x="7690" y="6673"/>
                        <a:pt x="8021" y="6162"/>
                        <a:pt x="7784" y="5732"/>
                      </a:cubicBezTo>
                      <a:lnTo>
                        <a:pt x="6962" y="4248"/>
                      </a:lnTo>
                      <a:cubicBezTo>
                        <a:pt x="6871" y="4065"/>
                        <a:pt x="6848" y="3837"/>
                        <a:pt x="6962" y="3655"/>
                      </a:cubicBezTo>
                      <a:lnTo>
                        <a:pt x="7716" y="2148"/>
                      </a:lnTo>
                      <a:cubicBezTo>
                        <a:pt x="7926" y="1706"/>
                        <a:pt x="7612" y="1225"/>
                        <a:pt x="7150" y="1225"/>
                      </a:cubicBezTo>
                      <a:cubicBezTo>
                        <a:pt x="7111" y="1225"/>
                        <a:pt x="7071" y="1228"/>
                        <a:pt x="7031" y="1235"/>
                      </a:cubicBezTo>
                      <a:lnTo>
                        <a:pt x="5365" y="1555"/>
                      </a:lnTo>
                      <a:cubicBezTo>
                        <a:pt x="5332" y="1558"/>
                        <a:pt x="5300" y="1560"/>
                        <a:pt x="5267" y="1560"/>
                      </a:cubicBezTo>
                      <a:cubicBezTo>
                        <a:pt x="5095" y="1560"/>
                        <a:pt x="4928" y="1507"/>
                        <a:pt x="4794" y="1372"/>
                      </a:cubicBezTo>
                      <a:lnTo>
                        <a:pt x="3607" y="185"/>
                      </a:lnTo>
                      <a:cubicBezTo>
                        <a:pt x="3473" y="59"/>
                        <a:pt x="3308" y="1"/>
                        <a:pt x="31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7" name="Google Shape;4967;p60"/>
                <p:cNvSpPr/>
                <p:nvPr/>
              </p:nvSpPr>
              <p:spPr>
                <a:xfrm>
                  <a:off x="7512632" y="2889587"/>
                  <a:ext cx="270128" cy="4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5" h="2648" fill="none" extrusionOk="0">
                      <a:moveTo>
                        <a:pt x="1" y="480"/>
                      </a:moveTo>
                      <a:cubicBezTo>
                        <a:pt x="1" y="480"/>
                        <a:pt x="7853" y="2648"/>
                        <a:pt x="14655" y="0"/>
                      </a:cubicBezTo>
                    </a:path>
                  </a:pathLst>
                </a:custGeom>
                <a:solidFill>
                  <a:schemeClr val="dk2"/>
                </a:solidFill>
                <a:ln w="85600" cap="flat" cmpd="sng">
                  <a:solidFill>
                    <a:schemeClr val="accent2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8" name="Google Shape;4968;p60"/>
                <p:cNvSpPr/>
                <p:nvPr/>
              </p:nvSpPr>
              <p:spPr>
                <a:xfrm>
                  <a:off x="7512632" y="2387616"/>
                  <a:ext cx="270128" cy="48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5" h="2649" fill="none" extrusionOk="0">
                      <a:moveTo>
                        <a:pt x="1" y="480"/>
                      </a:moveTo>
                      <a:cubicBezTo>
                        <a:pt x="1" y="480"/>
                        <a:pt x="7853" y="2648"/>
                        <a:pt x="14655" y="1"/>
                      </a:cubicBezTo>
                    </a:path>
                  </a:pathLst>
                </a:custGeom>
                <a:solidFill>
                  <a:schemeClr val="dk2"/>
                </a:solidFill>
                <a:ln w="85600" cap="flat" cmpd="sng">
                  <a:solidFill>
                    <a:schemeClr val="accent2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9" name="Google Shape;4969;p60"/>
                <p:cNvSpPr/>
                <p:nvPr/>
              </p:nvSpPr>
              <p:spPr>
                <a:xfrm>
                  <a:off x="7675049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35028" y="1"/>
                      </a:moveTo>
                      <a:cubicBezTo>
                        <a:pt x="34927" y="1"/>
                        <a:pt x="34823" y="10"/>
                        <a:pt x="34718" y="28"/>
                      </a:cubicBezTo>
                      <a:lnTo>
                        <a:pt x="1918" y="5871"/>
                      </a:lnTo>
                      <a:cubicBezTo>
                        <a:pt x="845" y="6054"/>
                        <a:pt x="1" y="7127"/>
                        <a:pt x="1" y="8245"/>
                      </a:cubicBezTo>
                      <a:lnTo>
                        <a:pt x="1" y="43807"/>
                      </a:lnTo>
                      <a:cubicBezTo>
                        <a:pt x="1" y="44813"/>
                        <a:pt x="684" y="45523"/>
                        <a:pt x="1602" y="45523"/>
                      </a:cubicBezTo>
                      <a:cubicBezTo>
                        <a:pt x="1704" y="45523"/>
                        <a:pt x="1810" y="45514"/>
                        <a:pt x="1918" y="45496"/>
                      </a:cubicBezTo>
                      <a:lnTo>
                        <a:pt x="34718" y="39676"/>
                      </a:lnTo>
                      <a:cubicBezTo>
                        <a:pt x="35768" y="39470"/>
                        <a:pt x="36635" y="38420"/>
                        <a:pt x="36635" y="37279"/>
                      </a:cubicBezTo>
                      <a:lnTo>
                        <a:pt x="36635" y="1740"/>
                      </a:lnTo>
                      <a:cubicBezTo>
                        <a:pt x="36635" y="713"/>
                        <a:pt x="35933" y="1"/>
                        <a:pt x="350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0" name="Google Shape;4970;p60"/>
                <p:cNvSpPr/>
                <p:nvPr/>
              </p:nvSpPr>
              <p:spPr>
                <a:xfrm>
                  <a:off x="6930320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1608" y="1"/>
                      </a:moveTo>
                      <a:cubicBezTo>
                        <a:pt x="703" y="1"/>
                        <a:pt x="1" y="713"/>
                        <a:pt x="1" y="1740"/>
                      </a:cubicBezTo>
                      <a:lnTo>
                        <a:pt x="1" y="37279"/>
                      </a:lnTo>
                      <a:cubicBezTo>
                        <a:pt x="1" y="38420"/>
                        <a:pt x="868" y="39470"/>
                        <a:pt x="1918" y="39676"/>
                      </a:cubicBezTo>
                      <a:lnTo>
                        <a:pt x="34718" y="45496"/>
                      </a:lnTo>
                      <a:cubicBezTo>
                        <a:pt x="34826" y="45514"/>
                        <a:pt x="34932" y="45523"/>
                        <a:pt x="35034" y="45523"/>
                      </a:cubicBezTo>
                      <a:cubicBezTo>
                        <a:pt x="35952" y="45523"/>
                        <a:pt x="36635" y="44813"/>
                        <a:pt x="36635" y="43807"/>
                      </a:cubicBezTo>
                      <a:lnTo>
                        <a:pt x="36635" y="8245"/>
                      </a:lnTo>
                      <a:cubicBezTo>
                        <a:pt x="36635" y="7127"/>
                        <a:pt x="35791" y="6054"/>
                        <a:pt x="34718" y="5871"/>
                      </a:cubicBezTo>
                      <a:lnTo>
                        <a:pt x="1918" y="28"/>
                      </a:lnTo>
                      <a:cubicBezTo>
                        <a:pt x="1813" y="10"/>
                        <a:pt x="1709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1" name="Google Shape;4971;p60"/>
                <p:cNvSpPr/>
                <p:nvPr/>
              </p:nvSpPr>
              <p:spPr>
                <a:xfrm>
                  <a:off x="6863849" y="2475361"/>
                  <a:ext cx="164105" cy="22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12244" extrusionOk="0">
                      <a:moveTo>
                        <a:pt x="3766" y="1"/>
                      </a:moveTo>
                      <a:cubicBezTo>
                        <a:pt x="2673" y="1"/>
                        <a:pt x="1119" y="2705"/>
                        <a:pt x="1119" y="2705"/>
                      </a:cubicBezTo>
                      <a:cubicBezTo>
                        <a:pt x="1119" y="2705"/>
                        <a:pt x="0" y="8502"/>
                        <a:pt x="1393" y="10785"/>
                      </a:cubicBezTo>
                      <a:cubicBezTo>
                        <a:pt x="2031" y="11849"/>
                        <a:pt x="3493" y="12243"/>
                        <a:pt x="4913" y="12243"/>
                      </a:cubicBezTo>
                      <a:cubicBezTo>
                        <a:pt x="6540" y="12243"/>
                        <a:pt x="8112" y="11726"/>
                        <a:pt x="8332" y="11104"/>
                      </a:cubicBezTo>
                      <a:cubicBezTo>
                        <a:pt x="8690" y="10028"/>
                        <a:pt x="4600" y="9771"/>
                        <a:pt x="3981" y="9739"/>
                      </a:cubicBezTo>
                      <a:lnTo>
                        <a:pt x="3981" y="9739"/>
                      </a:lnTo>
                      <a:cubicBezTo>
                        <a:pt x="4128" y="9745"/>
                        <a:pt x="4471" y="9758"/>
                        <a:pt x="4911" y="9758"/>
                      </a:cubicBezTo>
                      <a:cubicBezTo>
                        <a:pt x="6339" y="9758"/>
                        <a:pt x="8785" y="9621"/>
                        <a:pt x="8834" y="8685"/>
                      </a:cubicBezTo>
                      <a:cubicBezTo>
                        <a:pt x="8902" y="7338"/>
                        <a:pt x="3675" y="7270"/>
                        <a:pt x="3675" y="7270"/>
                      </a:cubicBezTo>
                      <a:cubicBezTo>
                        <a:pt x="3675" y="7270"/>
                        <a:pt x="8514" y="7224"/>
                        <a:pt x="8446" y="5649"/>
                      </a:cubicBezTo>
                      <a:cubicBezTo>
                        <a:pt x="8406" y="4736"/>
                        <a:pt x="6655" y="4544"/>
                        <a:pt x="5191" y="4544"/>
                      </a:cubicBezTo>
                      <a:cubicBezTo>
                        <a:pt x="4739" y="4544"/>
                        <a:pt x="4315" y="4562"/>
                        <a:pt x="3977" y="4583"/>
                      </a:cubicBezTo>
                      <a:lnTo>
                        <a:pt x="3977" y="4583"/>
                      </a:lnTo>
                      <a:cubicBezTo>
                        <a:pt x="5526" y="4439"/>
                        <a:pt x="8879" y="4024"/>
                        <a:pt x="8491" y="3161"/>
                      </a:cubicBezTo>
                      <a:cubicBezTo>
                        <a:pt x="8244" y="2584"/>
                        <a:pt x="6928" y="2445"/>
                        <a:pt x="5712" y="2445"/>
                      </a:cubicBezTo>
                      <a:cubicBezTo>
                        <a:pt x="4570" y="2445"/>
                        <a:pt x="3515" y="2568"/>
                        <a:pt x="3515" y="2568"/>
                      </a:cubicBezTo>
                      <a:cubicBezTo>
                        <a:pt x="3515" y="2568"/>
                        <a:pt x="4953" y="217"/>
                        <a:pt x="3881" y="11"/>
                      </a:cubicBezTo>
                      <a:cubicBezTo>
                        <a:pt x="3843" y="4"/>
                        <a:pt x="3805" y="1"/>
                        <a:pt x="37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2" name="Google Shape;4972;p60"/>
                <p:cNvSpPr/>
                <p:nvPr/>
              </p:nvSpPr>
              <p:spPr>
                <a:xfrm>
                  <a:off x="7036035" y="2723830"/>
                  <a:ext cx="152216" cy="14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8" h="7983" extrusionOk="0">
                      <a:moveTo>
                        <a:pt x="4591" y="0"/>
                      </a:moveTo>
                      <a:cubicBezTo>
                        <a:pt x="4404" y="0"/>
                        <a:pt x="4213" y="80"/>
                        <a:pt x="4081" y="250"/>
                      </a:cubicBezTo>
                      <a:lnTo>
                        <a:pt x="3076" y="1620"/>
                      </a:lnTo>
                      <a:cubicBezTo>
                        <a:pt x="2939" y="1779"/>
                        <a:pt x="2757" y="1871"/>
                        <a:pt x="2529" y="1871"/>
                      </a:cubicBezTo>
                      <a:lnTo>
                        <a:pt x="839" y="1802"/>
                      </a:lnTo>
                      <a:cubicBezTo>
                        <a:pt x="830" y="1802"/>
                        <a:pt x="820" y="1802"/>
                        <a:pt x="810" y="1802"/>
                      </a:cubicBezTo>
                      <a:cubicBezTo>
                        <a:pt x="303" y="1802"/>
                        <a:pt x="0" y="2381"/>
                        <a:pt x="292" y="2807"/>
                      </a:cubicBezTo>
                      <a:lnTo>
                        <a:pt x="1273" y="4176"/>
                      </a:lnTo>
                      <a:cubicBezTo>
                        <a:pt x="1410" y="4359"/>
                        <a:pt x="1433" y="4564"/>
                        <a:pt x="1364" y="4770"/>
                      </a:cubicBezTo>
                      <a:lnTo>
                        <a:pt x="771" y="6367"/>
                      </a:lnTo>
                      <a:cubicBezTo>
                        <a:pt x="612" y="6785"/>
                        <a:pt x="937" y="7219"/>
                        <a:pt x="1356" y="7219"/>
                      </a:cubicBezTo>
                      <a:cubicBezTo>
                        <a:pt x="1418" y="7219"/>
                        <a:pt x="1482" y="7210"/>
                        <a:pt x="1547" y="7189"/>
                      </a:cubicBezTo>
                      <a:lnTo>
                        <a:pt x="3168" y="6687"/>
                      </a:lnTo>
                      <a:cubicBezTo>
                        <a:pt x="3231" y="6666"/>
                        <a:pt x="3295" y="6655"/>
                        <a:pt x="3357" y="6655"/>
                      </a:cubicBezTo>
                      <a:cubicBezTo>
                        <a:pt x="3496" y="6655"/>
                        <a:pt x="3628" y="6706"/>
                        <a:pt x="3738" y="6801"/>
                      </a:cubicBezTo>
                      <a:lnTo>
                        <a:pt x="5085" y="7851"/>
                      </a:lnTo>
                      <a:cubicBezTo>
                        <a:pt x="5202" y="7942"/>
                        <a:pt x="5334" y="7983"/>
                        <a:pt x="5463" y="7983"/>
                      </a:cubicBezTo>
                      <a:cubicBezTo>
                        <a:pt x="5788" y="7983"/>
                        <a:pt x="6096" y="7724"/>
                        <a:pt x="6112" y="7349"/>
                      </a:cubicBezTo>
                      <a:lnTo>
                        <a:pt x="6135" y="5660"/>
                      </a:lnTo>
                      <a:cubicBezTo>
                        <a:pt x="6135" y="5454"/>
                        <a:pt x="6249" y="5249"/>
                        <a:pt x="6409" y="5135"/>
                      </a:cubicBezTo>
                      <a:lnTo>
                        <a:pt x="7824" y="4199"/>
                      </a:lnTo>
                      <a:cubicBezTo>
                        <a:pt x="8258" y="3902"/>
                        <a:pt x="8166" y="3240"/>
                        <a:pt x="7687" y="3080"/>
                      </a:cubicBezTo>
                      <a:lnTo>
                        <a:pt x="6066" y="2533"/>
                      </a:lnTo>
                      <a:cubicBezTo>
                        <a:pt x="5884" y="2464"/>
                        <a:pt x="5724" y="2304"/>
                        <a:pt x="5656" y="2099"/>
                      </a:cubicBezTo>
                      <a:lnTo>
                        <a:pt x="5199" y="456"/>
                      </a:lnTo>
                      <a:cubicBezTo>
                        <a:pt x="5119" y="161"/>
                        <a:pt x="4858" y="0"/>
                        <a:pt x="45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3" name="Google Shape;4973;p60"/>
              <p:cNvGrpSpPr/>
              <p:nvPr/>
            </p:nvGrpSpPr>
            <p:grpSpPr>
              <a:xfrm>
                <a:off x="6863849" y="1257384"/>
                <a:ext cx="1486493" cy="2956341"/>
                <a:chOff x="6863849" y="1257384"/>
                <a:chExt cx="1486493" cy="2956341"/>
              </a:xfrm>
            </p:grpSpPr>
            <p:sp>
              <p:nvSpPr>
                <p:cNvPr id="4974" name="Google Shape;4974;p60"/>
                <p:cNvSpPr/>
                <p:nvPr/>
              </p:nvSpPr>
              <p:spPr>
                <a:xfrm>
                  <a:off x="7707875" y="4164825"/>
                  <a:ext cx="379200" cy="48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5" name="Google Shape;4975;p60"/>
                <p:cNvSpPr/>
                <p:nvPr/>
              </p:nvSpPr>
              <p:spPr>
                <a:xfrm>
                  <a:off x="7223000" y="4164825"/>
                  <a:ext cx="379200" cy="48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6" name="Google Shape;4976;p60"/>
                <p:cNvSpPr/>
                <p:nvPr/>
              </p:nvSpPr>
              <p:spPr>
                <a:xfrm>
                  <a:off x="7054874" y="2556599"/>
                  <a:ext cx="323122" cy="428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0" h="23232" extrusionOk="0">
                      <a:moveTo>
                        <a:pt x="11858" y="0"/>
                      </a:moveTo>
                      <a:cubicBezTo>
                        <a:pt x="9979" y="0"/>
                        <a:pt x="8175" y="1074"/>
                        <a:pt x="7327" y="2885"/>
                      </a:cubicBezTo>
                      <a:lnTo>
                        <a:pt x="1164" y="16147"/>
                      </a:lnTo>
                      <a:cubicBezTo>
                        <a:pt x="0" y="18635"/>
                        <a:pt x="1073" y="21602"/>
                        <a:pt x="3584" y="22766"/>
                      </a:cubicBezTo>
                      <a:cubicBezTo>
                        <a:pt x="4017" y="22972"/>
                        <a:pt x="4497" y="23109"/>
                        <a:pt x="4953" y="23177"/>
                      </a:cubicBezTo>
                      <a:cubicBezTo>
                        <a:pt x="5197" y="23214"/>
                        <a:pt x="5442" y="23232"/>
                        <a:pt x="5686" y="23232"/>
                      </a:cubicBezTo>
                      <a:cubicBezTo>
                        <a:pt x="7559" y="23232"/>
                        <a:pt x="9355" y="22165"/>
                        <a:pt x="10203" y="20347"/>
                      </a:cubicBezTo>
                      <a:lnTo>
                        <a:pt x="16366" y="7085"/>
                      </a:lnTo>
                      <a:cubicBezTo>
                        <a:pt x="17530" y="4597"/>
                        <a:pt x="16434" y="1630"/>
                        <a:pt x="13946" y="466"/>
                      </a:cubicBezTo>
                      <a:cubicBezTo>
                        <a:pt x="13270" y="150"/>
                        <a:pt x="12559" y="0"/>
                        <a:pt x="11858" y="0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7" name="Google Shape;4977;p60"/>
                <p:cNvSpPr/>
                <p:nvPr/>
              </p:nvSpPr>
              <p:spPr>
                <a:xfrm>
                  <a:off x="7896784" y="2575844"/>
                  <a:ext cx="338292" cy="4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3" h="22818" extrusionOk="0">
                      <a:moveTo>
                        <a:pt x="5700" y="1"/>
                      </a:moveTo>
                      <a:cubicBezTo>
                        <a:pt x="4899" y="1"/>
                        <a:pt x="4087" y="196"/>
                        <a:pt x="3333" y="609"/>
                      </a:cubicBezTo>
                      <a:cubicBezTo>
                        <a:pt x="913" y="1910"/>
                        <a:pt x="0" y="4946"/>
                        <a:pt x="1324" y="7365"/>
                      </a:cubicBezTo>
                      <a:lnTo>
                        <a:pt x="8286" y="20216"/>
                      </a:lnTo>
                      <a:cubicBezTo>
                        <a:pt x="9176" y="21882"/>
                        <a:pt x="10888" y="22818"/>
                        <a:pt x="12669" y="22818"/>
                      </a:cubicBezTo>
                      <a:cubicBezTo>
                        <a:pt x="13467" y="22818"/>
                        <a:pt x="14266" y="22635"/>
                        <a:pt x="15020" y="22224"/>
                      </a:cubicBezTo>
                      <a:cubicBezTo>
                        <a:pt x="17439" y="20901"/>
                        <a:pt x="18352" y="17888"/>
                        <a:pt x="17051" y="15468"/>
                      </a:cubicBezTo>
                      <a:lnTo>
                        <a:pt x="10089" y="2617"/>
                      </a:lnTo>
                      <a:cubicBezTo>
                        <a:pt x="9178" y="952"/>
                        <a:pt x="7467" y="1"/>
                        <a:pt x="5700" y="1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8" name="Google Shape;4978;p60"/>
                <p:cNvSpPr/>
                <p:nvPr/>
              </p:nvSpPr>
              <p:spPr>
                <a:xfrm>
                  <a:off x="7311947" y="3157191"/>
                  <a:ext cx="676970" cy="96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27" h="52547" extrusionOk="0">
                      <a:moveTo>
                        <a:pt x="0" y="0"/>
                      </a:moveTo>
                      <a:cubicBezTo>
                        <a:pt x="0" y="0"/>
                        <a:pt x="617" y="35471"/>
                        <a:pt x="2922" y="50147"/>
                      </a:cubicBezTo>
                      <a:cubicBezTo>
                        <a:pt x="2922" y="50147"/>
                        <a:pt x="5880" y="52547"/>
                        <a:pt x="10125" y="52547"/>
                      </a:cubicBezTo>
                      <a:cubicBezTo>
                        <a:pt x="11764" y="52547"/>
                        <a:pt x="13595" y="52189"/>
                        <a:pt x="15522" y="51197"/>
                      </a:cubicBezTo>
                      <a:lnTo>
                        <a:pt x="16366" y="17827"/>
                      </a:lnTo>
                      <a:lnTo>
                        <a:pt x="16366" y="17416"/>
                      </a:lnTo>
                      <a:cubicBezTo>
                        <a:pt x="17268" y="17382"/>
                        <a:pt x="18232" y="17361"/>
                        <a:pt x="19230" y="17361"/>
                      </a:cubicBezTo>
                      <a:cubicBezTo>
                        <a:pt x="19595" y="17361"/>
                        <a:pt x="19965" y="17364"/>
                        <a:pt x="20338" y="17370"/>
                      </a:cubicBezTo>
                      <a:lnTo>
                        <a:pt x="20360" y="17827"/>
                      </a:lnTo>
                      <a:lnTo>
                        <a:pt x="21182" y="51197"/>
                      </a:lnTo>
                      <a:cubicBezTo>
                        <a:pt x="23115" y="52189"/>
                        <a:pt x="24949" y="52547"/>
                        <a:pt x="26589" y="52547"/>
                      </a:cubicBezTo>
                      <a:cubicBezTo>
                        <a:pt x="30836" y="52547"/>
                        <a:pt x="33782" y="50147"/>
                        <a:pt x="33782" y="50147"/>
                      </a:cubicBezTo>
                      <a:cubicBezTo>
                        <a:pt x="36087" y="35471"/>
                        <a:pt x="36726" y="1"/>
                        <a:pt x="36726" y="0"/>
                      </a:cubicBezTo>
                      <a:lnTo>
                        <a:pt x="36726" y="0"/>
                      </a:lnTo>
                      <a:lnTo>
                        <a:pt x="28897" y="1575"/>
                      </a:lnTo>
                      <a:lnTo>
                        <a:pt x="7350" y="1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9" name="Google Shape;4979;p60"/>
                <p:cNvSpPr/>
                <p:nvPr/>
              </p:nvSpPr>
              <p:spPr>
                <a:xfrm>
                  <a:off x="7507175" y="3469238"/>
                  <a:ext cx="288211" cy="10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6" h="557" extrusionOk="0">
                      <a:moveTo>
                        <a:pt x="9472" y="1"/>
                      </a:moveTo>
                      <a:cubicBezTo>
                        <a:pt x="8917" y="1"/>
                        <a:pt x="8362" y="4"/>
                        <a:pt x="7806" y="8"/>
                      </a:cubicBezTo>
                      <a:cubicBezTo>
                        <a:pt x="6528" y="8"/>
                        <a:pt x="5250" y="54"/>
                        <a:pt x="3949" y="100"/>
                      </a:cubicBezTo>
                      <a:cubicBezTo>
                        <a:pt x="2671" y="145"/>
                        <a:pt x="1393" y="191"/>
                        <a:pt x="92" y="282"/>
                      </a:cubicBezTo>
                      <a:cubicBezTo>
                        <a:pt x="46" y="305"/>
                        <a:pt x="0" y="351"/>
                        <a:pt x="0" y="396"/>
                      </a:cubicBezTo>
                      <a:cubicBezTo>
                        <a:pt x="0" y="465"/>
                        <a:pt x="46" y="533"/>
                        <a:pt x="114" y="533"/>
                      </a:cubicBezTo>
                      <a:cubicBezTo>
                        <a:pt x="1393" y="556"/>
                        <a:pt x="2671" y="556"/>
                        <a:pt x="3972" y="556"/>
                      </a:cubicBezTo>
                      <a:lnTo>
                        <a:pt x="7829" y="511"/>
                      </a:lnTo>
                      <a:lnTo>
                        <a:pt x="15521" y="374"/>
                      </a:lnTo>
                      <a:cubicBezTo>
                        <a:pt x="15590" y="374"/>
                        <a:pt x="15636" y="328"/>
                        <a:pt x="15636" y="260"/>
                      </a:cubicBezTo>
                      <a:cubicBezTo>
                        <a:pt x="15636" y="191"/>
                        <a:pt x="15590" y="145"/>
                        <a:pt x="15521" y="145"/>
                      </a:cubicBezTo>
                      <a:cubicBezTo>
                        <a:pt x="13515" y="38"/>
                        <a:pt x="11495" y="1"/>
                        <a:pt x="94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0" name="Google Shape;4980;p60"/>
                <p:cNvSpPr/>
                <p:nvPr/>
              </p:nvSpPr>
              <p:spPr>
                <a:xfrm>
                  <a:off x="7642643" y="3119733"/>
                  <a:ext cx="10543" cy="28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641" extrusionOk="0">
                      <a:moveTo>
                        <a:pt x="321" y="1"/>
                      </a:moveTo>
                      <a:cubicBezTo>
                        <a:pt x="252" y="1"/>
                        <a:pt x="184" y="46"/>
                        <a:pt x="184" y="115"/>
                      </a:cubicBezTo>
                      <a:cubicBezTo>
                        <a:pt x="115" y="1393"/>
                        <a:pt x="69" y="2671"/>
                        <a:pt x="47" y="3972"/>
                      </a:cubicBezTo>
                      <a:cubicBezTo>
                        <a:pt x="24" y="5250"/>
                        <a:pt x="1" y="6529"/>
                        <a:pt x="24" y="7830"/>
                      </a:cubicBezTo>
                      <a:cubicBezTo>
                        <a:pt x="47" y="10386"/>
                        <a:pt x="92" y="12965"/>
                        <a:pt x="343" y="15545"/>
                      </a:cubicBezTo>
                      <a:cubicBezTo>
                        <a:pt x="343" y="15584"/>
                        <a:pt x="394" y="15640"/>
                        <a:pt x="438" y="15640"/>
                      </a:cubicBezTo>
                      <a:cubicBezTo>
                        <a:pt x="445" y="15640"/>
                        <a:pt x="451" y="15639"/>
                        <a:pt x="457" y="15636"/>
                      </a:cubicBezTo>
                      <a:cubicBezTo>
                        <a:pt x="526" y="15636"/>
                        <a:pt x="572" y="15590"/>
                        <a:pt x="572" y="15522"/>
                      </a:cubicBezTo>
                      <a:cubicBezTo>
                        <a:pt x="526" y="14244"/>
                        <a:pt x="526" y="12965"/>
                        <a:pt x="526" y="11664"/>
                      </a:cubicBezTo>
                      <a:lnTo>
                        <a:pt x="503" y="7830"/>
                      </a:lnTo>
                      <a:lnTo>
                        <a:pt x="503" y="3972"/>
                      </a:lnTo>
                      <a:cubicBezTo>
                        <a:pt x="480" y="2671"/>
                        <a:pt x="457" y="1393"/>
                        <a:pt x="412" y="115"/>
                      </a:cubicBezTo>
                      <a:cubicBezTo>
                        <a:pt x="412" y="46"/>
                        <a:pt x="36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1" name="Google Shape;4981;p60"/>
                <p:cNvSpPr/>
                <p:nvPr/>
              </p:nvSpPr>
              <p:spPr>
                <a:xfrm>
                  <a:off x="7648117" y="3209782"/>
                  <a:ext cx="49252" cy="18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962" extrusionOk="0">
                      <a:moveTo>
                        <a:pt x="2375" y="0"/>
                      </a:moveTo>
                      <a:cubicBezTo>
                        <a:pt x="2306" y="0"/>
                        <a:pt x="2260" y="46"/>
                        <a:pt x="2260" y="114"/>
                      </a:cubicBezTo>
                      <a:cubicBezTo>
                        <a:pt x="2215" y="1918"/>
                        <a:pt x="2192" y="3721"/>
                        <a:pt x="2078" y="5501"/>
                      </a:cubicBezTo>
                      <a:cubicBezTo>
                        <a:pt x="2009" y="6391"/>
                        <a:pt x="1941" y="7304"/>
                        <a:pt x="1713" y="8149"/>
                      </a:cubicBezTo>
                      <a:cubicBezTo>
                        <a:pt x="1621" y="8560"/>
                        <a:pt x="1462" y="8971"/>
                        <a:pt x="1210" y="9267"/>
                      </a:cubicBezTo>
                      <a:cubicBezTo>
                        <a:pt x="1010" y="9522"/>
                        <a:pt x="709" y="9690"/>
                        <a:pt x="399" y="9690"/>
                      </a:cubicBezTo>
                      <a:cubicBezTo>
                        <a:pt x="319" y="9690"/>
                        <a:pt x="239" y="9679"/>
                        <a:pt x="160" y="9655"/>
                      </a:cubicBezTo>
                      <a:cubicBezTo>
                        <a:pt x="143" y="9650"/>
                        <a:pt x="128" y="9647"/>
                        <a:pt x="113" y="9647"/>
                      </a:cubicBezTo>
                      <a:cubicBezTo>
                        <a:pt x="71" y="9647"/>
                        <a:pt x="41" y="9672"/>
                        <a:pt x="24" y="9724"/>
                      </a:cubicBezTo>
                      <a:cubicBezTo>
                        <a:pt x="1" y="9769"/>
                        <a:pt x="24" y="9838"/>
                        <a:pt x="69" y="9861"/>
                      </a:cubicBezTo>
                      <a:cubicBezTo>
                        <a:pt x="215" y="9930"/>
                        <a:pt x="370" y="9961"/>
                        <a:pt x="527" y="9961"/>
                      </a:cubicBezTo>
                      <a:cubicBezTo>
                        <a:pt x="885" y="9961"/>
                        <a:pt x="1246" y="9796"/>
                        <a:pt x="1484" y="9541"/>
                      </a:cubicBezTo>
                      <a:cubicBezTo>
                        <a:pt x="1827" y="9176"/>
                        <a:pt x="2032" y="8720"/>
                        <a:pt x="2169" y="8263"/>
                      </a:cubicBezTo>
                      <a:cubicBezTo>
                        <a:pt x="2420" y="7373"/>
                        <a:pt x="2512" y="6460"/>
                        <a:pt x="2557" y="5547"/>
                      </a:cubicBezTo>
                      <a:cubicBezTo>
                        <a:pt x="2671" y="3721"/>
                        <a:pt x="2626" y="1918"/>
                        <a:pt x="2489" y="114"/>
                      </a:cubicBezTo>
                      <a:cubicBezTo>
                        <a:pt x="2489" y="46"/>
                        <a:pt x="2443" y="0"/>
                        <a:pt x="23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2" name="Google Shape;4982;p60"/>
                <p:cNvSpPr/>
                <p:nvPr/>
              </p:nvSpPr>
              <p:spPr>
                <a:xfrm>
                  <a:off x="7322454" y="3190427"/>
                  <a:ext cx="86688" cy="14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59" extrusionOk="0">
                      <a:moveTo>
                        <a:pt x="4543" y="0"/>
                      </a:moveTo>
                      <a:cubicBezTo>
                        <a:pt x="4475" y="0"/>
                        <a:pt x="4429" y="46"/>
                        <a:pt x="4429" y="92"/>
                      </a:cubicBezTo>
                      <a:lnTo>
                        <a:pt x="4429" y="114"/>
                      </a:lnTo>
                      <a:cubicBezTo>
                        <a:pt x="4383" y="502"/>
                        <a:pt x="4406" y="890"/>
                        <a:pt x="4361" y="1279"/>
                      </a:cubicBezTo>
                      <a:cubicBezTo>
                        <a:pt x="4292" y="1667"/>
                        <a:pt x="4292" y="2055"/>
                        <a:pt x="4178" y="2420"/>
                      </a:cubicBezTo>
                      <a:lnTo>
                        <a:pt x="4041" y="2968"/>
                      </a:lnTo>
                      <a:lnTo>
                        <a:pt x="3836" y="3515"/>
                      </a:lnTo>
                      <a:cubicBezTo>
                        <a:pt x="3790" y="3698"/>
                        <a:pt x="3721" y="3858"/>
                        <a:pt x="3630" y="4040"/>
                      </a:cubicBezTo>
                      <a:cubicBezTo>
                        <a:pt x="3539" y="4200"/>
                        <a:pt x="3470" y="4383"/>
                        <a:pt x="3379" y="4543"/>
                      </a:cubicBezTo>
                      <a:cubicBezTo>
                        <a:pt x="2991" y="5204"/>
                        <a:pt x="2512" y="5798"/>
                        <a:pt x="1964" y="6323"/>
                      </a:cubicBezTo>
                      <a:cubicBezTo>
                        <a:pt x="1416" y="6848"/>
                        <a:pt x="777" y="7282"/>
                        <a:pt x="92" y="7624"/>
                      </a:cubicBezTo>
                      <a:lnTo>
                        <a:pt x="92" y="7647"/>
                      </a:lnTo>
                      <a:cubicBezTo>
                        <a:pt x="47" y="7670"/>
                        <a:pt x="1" y="7715"/>
                        <a:pt x="24" y="7784"/>
                      </a:cubicBezTo>
                      <a:cubicBezTo>
                        <a:pt x="42" y="7821"/>
                        <a:pt x="91" y="7858"/>
                        <a:pt x="134" y="7858"/>
                      </a:cubicBezTo>
                      <a:cubicBezTo>
                        <a:pt x="143" y="7858"/>
                        <a:pt x="152" y="7856"/>
                        <a:pt x="161" y="7852"/>
                      </a:cubicBezTo>
                      <a:cubicBezTo>
                        <a:pt x="960" y="7601"/>
                        <a:pt x="1644" y="7190"/>
                        <a:pt x="2261" y="6665"/>
                      </a:cubicBezTo>
                      <a:cubicBezTo>
                        <a:pt x="2877" y="6117"/>
                        <a:pt x="3425" y="5501"/>
                        <a:pt x="3790" y="4771"/>
                      </a:cubicBezTo>
                      <a:cubicBezTo>
                        <a:pt x="3904" y="4611"/>
                        <a:pt x="3973" y="4406"/>
                        <a:pt x="4064" y="4223"/>
                      </a:cubicBezTo>
                      <a:cubicBezTo>
                        <a:pt x="4155" y="4040"/>
                        <a:pt x="4224" y="3858"/>
                        <a:pt x="4292" y="3675"/>
                      </a:cubicBezTo>
                      <a:lnTo>
                        <a:pt x="4475" y="3082"/>
                      </a:lnTo>
                      <a:lnTo>
                        <a:pt x="4589" y="2488"/>
                      </a:lnTo>
                      <a:cubicBezTo>
                        <a:pt x="4612" y="2306"/>
                        <a:pt x="4657" y="2100"/>
                        <a:pt x="4657" y="1895"/>
                      </a:cubicBezTo>
                      <a:lnTo>
                        <a:pt x="4703" y="1301"/>
                      </a:lnTo>
                      <a:cubicBezTo>
                        <a:pt x="4703" y="890"/>
                        <a:pt x="4680" y="502"/>
                        <a:pt x="4657" y="114"/>
                      </a:cubicBezTo>
                      <a:cubicBezTo>
                        <a:pt x="4657" y="46"/>
                        <a:pt x="4612" y="0"/>
                        <a:pt x="45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3" name="Google Shape;4983;p60"/>
                <p:cNvSpPr/>
                <p:nvPr/>
              </p:nvSpPr>
              <p:spPr>
                <a:xfrm>
                  <a:off x="7903937" y="3190427"/>
                  <a:ext cx="86688" cy="14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61" extrusionOk="0">
                      <a:moveTo>
                        <a:pt x="160" y="0"/>
                      </a:moveTo>
                      <a:cubicBezTo>
                        <a:pt x="92" y="0"/>
                        <a:pt x="46" y="46"/>
                        <a:pt x="46" y="114"/>
                      </a:cubicBezTo>
                      <a:cubicBezTo>
                        <a:pt x="23" y="502"/>
                        <a:pt x="1" y="890"/>
                        <a:pt x="1" y="1301"/>
                      </a:cubicBezTo>
                      <a:lnTo>
                        <a:pt x="46" y="1895"/>
                      </a:lnTo>
                      <a:cubicBezTo>
                        <a:pt x="46" y="2100"/>
                        <a:pt x="69" y="2306"/>
                        <a:pt x="115" y="2488"/>
                      </a:cubicBezTo>
                      <a:lnTo>
                        <a:pt x="229" y="3082"/>
                      </a:lnTo>
                      <a:lnTo>
                        <a:pt x="411" y="3675"/>
                      </a:lnTo>
                      <a:cubicBezTo>
                        <a:pt x="480" y="3858"/>
                        <a:pt x="548" y="4040"/>
                        <a:pt x="640" y="4223"/>
                      </a:cubicBezTo>
                      <a:cubicBezTo>
                        <a:pt x="731" y="4406"/>
                        <a:pt x="799" y="4611"/>
                        <a:pt x="914" y="4771"/>
                      </a:cubicBezTo>
                      <a:cubicBezTo>
                        <a:pt x="1279" y="5501"/>
                        <a:pt x="1827" y="6117"/>
                        <a:pt x="2420" y="6665"/>
                      </a:cubicBezTo>
                      <a:cubicBezTo>
                        <a:pt x="3059" y="7190"/>
                        <a:pt x="3744" y="7601"/>
                        <a:pt x="4520" y="7852"/>
                      </a:cubicBezTo>
                      <a:cubicBezTo>
                        <a:pt x="4537" y="7858"/>
                        <a:pt x="4553" y="7861"/>
                        <a:pt x="4567" y="7861"/>
                      </a:cubicBezTo>
                      <a:cubicBezTo>
                        <a:pt x="4610" y="7861"/>
                        <a:pt x="4640" y="7835"/>
                        <a:pt x="4657" y="7784"/>
                      </a:cubicBezTo>
                      <a:cubicBezTo>
                        <a:pt x="4703" y="7738"/>
                        <a:pt x="4680" y="7670"/>
                        <a:pt x="4611" y="7647"/>
                      </a:cubicBezTo>
                      <a:lnTo>
                        <a:pt x="4611" y="7624"/>
                      </a:lnTo>
                      <a:cubicBezTo>
                        <a:pt x="3926" y="7282"/>
                        <a:pt x="3287" y="6848"/>
                        <a:pt x="2740" y="6323"/>
                      </a:cubicBezTo>
                      <a:cubicBezTo>
                        <a:pt x="2169" y="5798"/>
                        <a:pt x="1690" y="5204"/>
                        <a:pt x="1324" y="4543"/>
                      </a:cubicBezTo>
                      <a:cubicBezTo>
                        <a:pt x="1210" y="4383"/>
                        <a:pt x="1165" y="4200"/>
                        <a:pt x="1073" y="4040"/>
                      </a:cubicBezTo>
                      <a:cubicBezTo>
                        <a:pt x="982" y="3858"/>
                        <a:pt x="914" y="3698"/>
                        <a:pt x="845" y="3515"/>
                      </a:cubicBezTo>
                      <a:lnTo>
                        <a:pt x="662" y="2968"/>
                      </a:lnTo>
                      <a:lnTo>
                        <a:pt x="525" y="2420"/>
                      </a:lnTo>
                      <a:cubicBezTo>
                        <a:pt x="411" y="2055"/>
                        <a:pt x="411" y="1667"/>
                        <a:pt x="343" y="1279"/>
                      </a:cubicBezTo>
                      <a:cubicBezTo>
                        <a:pt x="297" y="890"/>
                        <a:pt x="297" y="502"/>
                        <a:pt x="274" y="114"/>
                      </a:cubicBezTo>
                      <a:lnTo>
                        <a:pt x="274" y="92"/>
                      </a:lnTo>
                      <a:cubicBezTo>
                        <a:pt x="274" y="46"/>
                        <a:pt x="229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4" name="Google Shape;4984;p60"/>
                <p:cNvSpPr/>
                <p:nvPr/>
              </p:nvSpPr>
              <p:spPr>
                <a:xfrm>
                  <a:off x="7114617" y="2429793"/>
                  <a:ext cx="1073288" cy="83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8" h="45304" extrusionOk="0">
                      <a:moveTo>
                        <a:pt x="24006" y="1"/>
                      </a:moveTo>
                      <a:cubicBezTo>
                        <a:pt x="21240" y="1"/>
                        <a:pt x="17706" y="99"/>
                        <a:pt x="14015" y="452"/>
                      </a:cubicBezTo>
                      <a:cubicBezTo>
                        <a:pt x="3470" y="1547"/>
                        <a:pt x="0" y="16817"/>
                        <a:pt x="0" y="16817"/>
                      </a:cubicBezTo>
                      <a:cubicBezTo>
                        <a:pt x="0" y="16817"/>
                        <a:pt x="5375" y="22193"/>
                        <a:pt x="10466" y="22193"/>
                      </a:cubicBezTo>
                      <a:cubicBezTo>
                        <a:pt x="10599" y="22193"/>
                        <a:pt x="10732" y="22189"/>
                        <a:pt x="10865" y="22181"/>
                      </a:cubicBezTo>
                      <a:lnTo>
                        <a:pt x="10865" y="22181"/>
                      </a:lnTo>
                      <a:lnTo>
                        <a:pt x="9290" y="41377"/>
                      </a:lnTo>
                      <a:cubicBezTo>
                        <a:pt x="9290" y="41377"/>
                        <a:pt x="17781" y="45235"/>
                        <a:pt x="29102" y="45303"/>
                      </a:cubicBezTo>
                      <a:lnTo>
                        <a:pt x="29422" y="45303"/>
                      </a:lnTo>
                      <a:cubicBezTo>
                        <a:pt x="40743" y="45235"/>
                        <a:pt x="48938" y="41377"/>
                        <a:pt x="48938" y="41377"/>
                      </a:cubicBezTo>
                      <a:lnTo>
                        <a:pt x="47363" y="22181"/>
                      </a:lnTo>
                      <a:lnTo>
                        <a:pt x="47363" y="22181"/>
                      </a:lnTo>
                      <a:cubicBezTo>
                        <a:pt x="47496" y="22189"/>
                        <a:pt x="47629" y="22193"/>
                        <a:pt x="47762" y="22193"/>
                      </a:cubicBezTo>
                      <a:cubicBezTo>
                        <a:pt x="52852" y="22193"/>
                        <a:pt x="58228" y="16817"/>
                        <a:pt x="58228" y="16817"/>
                      </a:cubicBezTo>
                      <a:cubicBezTo>
                        <a:pt x="58228" y="16817"/>
                        <a:pt x="54758" y="1547"/>
                        <a:pt x="44213" y="452"/>
                      </a:cubicBezTo>
                      <a:cubicBezTo>
                        <a:pt x="40521" y="99"/>
                        <a:pt x="37048" y="1"/>
                        <a:pt x="34351" y="1"/>
                      </a:cubicBezTo>
                      <a:cubicBezTo>
                        <a:pt x="31811" y="1"/>
                        <a:pt x="29960" y="88"/>
                        <a:pt x="29262" y="132"/>
                      </a:cubicBezTo>
                      <a:cubicBezTo>
                        <a:pt x="28532" y="88"/>
                        <a:pt x="26609" y="1"/>
                        <a:pt x="240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5" name="Google Shape;4985;p60"/>
                <p:cNvSpPr/>
                <p:nvPr/>
              </p:nvSpPr>
              <p:spPr>
                <a:xfrm>
                  <a:off x="7050229" y="2401091"/>
                  <a:ext cx="1259677" cy="26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0" fill="none" extrusionOk="0">
                      <a:moveTo>
                        <a:pt x="1" y="3173"/>
                      </a:moveTo>
                      <a:cubicBezTo>
                        <a:pt x="1" y="3173"/>
                        <a:pt x="33029" y="14540"/>
                        <a:pt x="68340" y="0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6" name="Google Shape;4986;p60"/>
                <p:cNvSpPr/>
                <p:nvPr/>
              </p:nvSpPr>
              <p:spPr>
                <a:xfrm>
                  <a:off x="7050229" y="2524782"/>
                  <a:ext cx="1259677" cy="268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1" fill="none" extrusionOk="0">
                      <a:moveTo>
                        <a:pt x="1" y="3196"/>
                      </a:moveTo>
                      <a:cubicBezTo>
                        <a:pt x="1" y="3196"/>
                        <a:pt x="33029" y="14540"/>
                        <a:pt x="68340" y="1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7" name="Google Shape;4987;p60"/>
                <p:cNvSpPr/>
                <p:nvPr/>
              </p:nvSpPr>
              <p:spPr>
                <a:xfrm>
                  <a:off x="7050229" y="2648915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3"/>
                      </a:moveTo>
                      <a:cubicBezTo>
                        <a:pt x="1" y="3173"/>
                        <a:pt x="33029" y="14517"/>
                        <a:pt x="68340" y="0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8" name="Google Shape;4988;p60"/>
                <p:cNvSpPr/>
                <p:nvPr/>
              </p:nvSpPr>
              <p:spPr>
                <a:xfrm>
                  <a:off x="7050229" y="2772606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4"/>
                      </a:moveTo>
                      <a:cubicBezTo>
                        <a:pt x="1" y="3174"/>
                        <a:pt x="33029" y="14518"/>
                        <a:pt x="68340" y="1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9" name="Google Shape;4989;p60"/>
                <p:cNvSpPr/>
                <p:nvPr/>
              </p:nvSpPr>
              <p:spPr>
                <a:xfrm>
                  <a:off x="7470143" y="2431470"/>
                  <a:ext cx="330716" cy="16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2" h="8807" extrusionOk="0">
                      <a:moveTo>
                        <a:pt x="9121" y="0"/>
                      </a:moveTo>
                      <a:cubicBezTo>
                        <a:pt x="6999" y="0"/>
                        <a:pt x="4595" y="126"/>
                        <a:pt x="2032" y="566"/>
                      </a:cubicBezTo>
                      <a:cubicBezTo>
                        <a:pt x="1" y="931"/>
                        <a:pt x="1" y="2529"/>
                        <a:pt x="1" y="2529"/>
                      </a:cubicBezTo>
                      <a:cubicBezTo>
                        <a:pt x="1" y="5999"/>
                        <a:pt x="2808" y="8806"/>
                        <a:pt x="6278" y="8806"/>
                      </a:cubicBezTo>
                      <a:lnTo>
                        <a:pt x="10500" y="8806"/>
                      </a:lnTo>
                      <a:cubicBezTo>
                        <a:pt x="14495" y="8806"/>
                        <a:pt x="17782" y="5999"/>
                        <a:pt x="17782" y="1981"/>
                      </a:cubicBezTo>
                      <a:cubicBezTo>
                        <a:pt x="17782" y="1981"/>
                        <a:pt x="17941" y="224"/>
                        <a:pt x="15819" y="224"/>
                      </a:cubicBezTo>
                      <a:cubicBezTo>
                        <a:pt x="14279" y="224"/>
                        <a:pt x="11950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15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0" name="Google Shape;4990;p60"/>
                <p:cNvSpPr/>
                <p:nvPr/>
              </p:nvSpPr>
              <p:spPr>
                <a:xfrm>
                  <a:off x="7081382" y="2737508"/>
                  <a:ext cx="239401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5808" extrusionOk="0">
                      <a:moveTo>
                        <a:pt x="1937" y="1"/>
                      </a:moveTo>
                      <a:cubicBezTo>
                        <a:pt x="1738" y="1"/>
                        <a:pt x="1545" y="97"/>
                        <a:pt x="1415" y="284"/>
                      </a:cubicBezTo>
                      <a:cubicBezTo>
                        <a:pt x="1415" y="284"/>
                        <a:pt x="0" y="1722"/>
                        <a:pt x="982" y="2270"/>
                      </a:cubicBezTo>
                      <a:cubicBezTo>
                        <a:pt x="2534" y="3137"/>
                        <a:pt x="7099" y="5717"/>
                        <a:pt x="12326" y="5808"/>
                      </a:cubicBezTo>
                      <a:cubicBezTo>
                        <a:pt x="12691" y="5808"/>
                        <a:pt x="12988" y="5511"/>
                        <a:pt x="12988" y="5146"/>
                      </a:cubicBezTo>
                      <a:lnTo>
                        <a:pt x="12965" y="3936"/>
                      </a:lnTo>
                      <a:cubicBezTo>
                        <a:pt x="12965" y="3594"/>
                        <a:pt x="12668" y="3320"/>
                        <a:pt x="12326" y="3320"/>
                      </a:cubicBezTo>
                      <a:cubicBezTo>
                        <a:pt x="7806" y="3229"/>
                        <a:pt x="3606" y="923"/>
                        <a:pt x="2283" y="102"/>
                      </a:cubicBezTo>
                      <a:cubicBezTo>
                        <a:pt x="2173" y="34"/>
                        <a:pt x="2054" y="1"/>
                        <a:pt x="1937" y="1"/>
                      </a:cubicBezTo>
                      <a:close/>
                    </a:path>
                  </a:pathLst>
                </a:custGeom>
                <a:solidFill>
                  <a:srgbClr val="F15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1" name="Google Shape;4991;p60"/>
                <p:cNvSpPr/>
                <p:nvPr/>
              </p:nvSpPr>
              <p:spPr>
                <a:xfrm>
                  <a:off x="7980509" y="2737508"/>
                  <a:ext cx="239420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9" h="5808" extrusionOk="0">
                      <a:moveTo>
                        <a:pt x="11064" y="1"/>
                      </a:moveTo>
                      <a:cubicBezTo>
                        <a:pt x="10947" y="1"/>
                        <a:pt x="10830" y="34"/>
                        <a:pt x="10729" y="102"/>
                      </a:cubicBezTo>
                      <a:cubicBezTo>
                        <a:pt x="9405" y="923"/>
                        <a:pt x="5182" y="3229"/>
                        <a:pt x="685" y="3320"/>
                      </a:cubicBezTo>
                      <a:cubicBezTo>
                        <a:pt x="343" y="3320"/>
                        <a:pt x="46" y="3594"/>
                        <a:pt x="46" y="3936"/>
                      </a:cubicBezTo>
                      <a:lnTo>
                        <a:pt x="24" y="5146"/>
                      </a:lnTo>
                      <a:cubicBezTo>
                        <a:pt x="1" y="5511"/>
                        <a:pt x="297" y="5808"/>
                        <a:pt x="663" y="5808"/>
                      </a:cubicBezTo>
                      <a:cubicBezTo>
                        <a:pt x="5912" y="5717"/>
                        <a:pt x="10478" y="3137"/>
                        <a:pt x="12030" y="2270"/>
                      </a:cubicBezTo>
                      <a:cubicBezTo>
                        <a:pt x="12988" y="1722"/>
                        <a:pt x="11596" y="284"/>
                        <a:pt x="11596" y="284"/>
                      </a:cubicBezTo>
                      <a:cubicBezTo>
                        <a:pt x="11467" y="97"/>
                        <a:pt x="11265" y="1"/>
                        <a:pt x="11064" y="1"/>
                      </a:cubicBezTo>
                      <a:close/>
                    </a:path>
                  </a:pathLst>
                </a:custGeom>
                <a:solidFill>
                  <a:srgbClr val="F15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2" name="Google Shape;4992;p60"/>
                <p:cNvSpPr/>
                <p:nvPr/>
              </p:nvSpPr>
              <p:spPr>
                <a:xfrm>
                  <a:off x="7149106" y="2244570"/>
                  <a:ext cx="300431" cy="15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9" h="8537" extrusionOk="0">
                      <a:moveTo>
                        <a:pt x="252" y="0"/>
                      </a:moveTo>
                      <a:lnTo>
                        <a:pt x="1" y="69"/>
                      </a:lnTo>
                      <a:cubicBezTo>
                        <a:pt x="754" y="3424"/>
                        <a:pt x="3196" y="6346"/>
                        <a:pt x="6369" y="7692"/>
                      </a:cubicBezTo>
                      <a:cubicBezTo>
                        <a:pt x="7716" y="8263"/>
                        <a:pt x="9154" y="8537"/>
                        <a:pt x="10592" y="8537"/>
                      </a:cubicBezTo>
                      <a:cubicBezTo>
                        <a:pt x="12600" y="8537"/>
                        <a:pt x="14586" y="8012"/>
                        <a:pt x="16298" y="6962"/>
                      </a:cubicBezTo>
                      <a:lnTo>
                        <a:pt x="16161" y="6756"/>
                      </a:lnTo>
                      <a:cubicBezTo>
                        <a:pt x="14495" y="7775"/>
                        <a:pt x="12553" y="8295"/>
                        <a:pt x="10610" y="8295"/>
                      </a:cubicBezTo>
                      <a:cubicBezTo>
                        <a:pt x="9200" y="8295"/>
                        <a:pt x="7789" y="8021"/>
                        <a:pt x="6483" y="7464"/>
                      </a:cubicBezTo>
                      <a:cubicBezTo>
                        <a:pt x="3379" y="6163"/>
                        <a:pt x="982" y="3287"/>
                        <a:pt x="252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3" name="Google Shape;4993;p60"/>
                <p:cNvSpPr/>
                <p:nvPr/>
              </p:nvSpPr>
              <p:spPr>
                <a:xfrm>
                  <a:off x="6928218" y="1556196"/>
                  <a:ext cx="267603" cy="59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8" h="32505" extrusionOk="0">
                      <a:moveTo>
                        <a:pt x="14518" y="1"/>
                      </a:moveTo>
                      <a:cubicBezTo>
                        <a:pt x="10820" y="69"/>
                        <a:pt x="7076" y="2420"/>
                        <a:pt x="4452" y="6278"/>
                      </a:cubicBezTo>
                      <a:cubicBezTo>
                        <a:pt x="1005" y="11345"/>
                        <a:pt x="1" y="17873"/>
                        <a:pt x="1713" y="23762"/>
                      </a:cubicBezTo>
                      <a:cubicBezTo>
                        <a:pt x="2603" y="26798"/>
                        <a:pt x="4155" y="29240"/>
                        <a:pt x="6141" y="30747"/>
                      </a:cubicBezTo>
                      <a:cubicBezTo>
                        <a:pt x="7670" y="31911"/>
                        <a:pt x="9496" y="32504"/>
                        <a:pt x="11253" y="32504"/>
                      </a:cubicBezTo>
                      <a:cubicBezTo>
                        <a:pt x="12258" y="32504"/>
                        <a:pt x="13262" y="32299"/>
                        <a:pt x="14129" y="31865"/>
                      </a:cubicBezTo>
                      <a:lnTo>
                        <a:pt x="14038" y="31660"/>
                      </a:lnTo>
                      <a:cubicBezTo>
                        <a:pt x="13191" y="32062"/>
                        <a:pt x="12237" y="32258"/>
                        <a:pt x="11253" y="32258"/>
                      </a:cubicBezTo>
                      <a:cubicBezTo>
                        <a:pt x="9557" y="32258"/>
                        <a:pt x="7774" y="31676"/>
                        <a:pt x="6300" y="30564"/>
                      </a:cubicBezTo>
                      <a:cubicBezTo>
                        <a:pt x="3812" y="28670"/>
                        <a:pt x="2557" y="25771"/>
                        <a:pt x="1964" y="23694"/>
                      </a:cubicBezTo>
                      <a:cubicBezTo>
                        <a:pt x="252" y="17873"/>
                        <a:pt x="1256" y="11414"/>
                        <a:pt x="4657" y="6415"/>
                      </a:cubicBezTo>
                      <a:cubicBezTo>
                        <a:pt x="7236" y="2626"/>
                        <a:pt x="10911" y="321"/>
                        <a:pt x="14518" y="252"/>
                      </a:cubicBezTo>
                      <a:lnTo>
                        <a:pt x="14518" y="1"/>
                      </a:ln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4" name="Google Shape;4994;p60"/>
                <p:cNvSpPr/>
                <p:nvPr/>
              </p:nvSpPr>
              <p:spPr>
                <a:xfrm>
                  <a:off x="8023016" y="1452691"/>
                  <a:ext cx="156529" cy="364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" h="19768" extrusionOk="0">
                      <a:moveTo>
                        <a:pt x="114" y="1"/>
                      </a:moveTo>
                      <a:lnTo>
                        <a:pt x="0" y="206"/>
                      </a:lnTo>
                      <a:cubicBezTo>
                        <a:pt x="5227" y="3562"/>
                        <a:pt x="8217" y="9953"/>
                        <a:pt x="7464" y="16116"/>
                      </a:cubicBezTo>
                      <a:cubicBezTo>
                        <a:pt x="7350" y="16892"/>
                        <a:pt x="7190" y="17782"/>
                        <a:pt x="6688" y="18489"/>
                      </a:cubicBezTo>
                      <a:cubicBezTo>
                        <a:pt x="6312" y="19024"/>
                        <a:pt x="5661" y="19507"/>
                        <a:pt x="4945" y="19507"/>
                      </a:cubicBezTo>
                      <a:cubicBezTo>
                        <a:pt x="4835" y="19507"/>
                        <a:pt x="4723" y="19495"/>
                        <a:pt x="4611" y="19471"/>
                      </a:cubicBezTo>
                      <a:lnTo>
                        <a:pt x="4565" y="19722"/>
                      </a:lnTo>
                      <a:cubicBezTo>
                        <a:pt x="4679" y="19745"/>
                        <a:pt x="4793" y="19768"/>
                        <a:pt x="4908" y="19768"/>
                      </a:cubicBezTo>
                      <a:cubicBezTo>
                        <a:pt x="5729" y="19768"/>
                        <a:pt x="6482" y="19220"/>
                        <a:pt x="6893" y="18626"/>
                      </a:cubicBezTo>
                      <a:cubicBezTo>
                        <a:pt x="7418" y="17873"/>
                        <a:pt x="7601" y="16960"/>
                        <a:pt x="7692" y="16138"/>
                      </a:cubicBezTo>
                      <a:cubicBezTo>
                        <a:pt x="8491" y="9884"/>
                        <a:pt x="5432" y="3402"/>
                        <a:pt x="114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5" name="Google Shape;4995;p60"/>
                <p:cNvSpPr/>
                <p:nvPr/>
              </p:nvSpPr>
              <p:spPr>
                <a:xfrm>
                  <a:off x="7855125" y="2010627"/>
                  <a:ext cx="240268" cy="33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5" h="17941" fill="none" extrusionOk="0">
                      <a:moveTo>
                        <a:pt x="1" y="16571"/>
                      </a:moveTo>
                      <a:cubicBezTo>
                        <a:pt x="640" y="17553"/>
                        <a:pt x="1850" y="17941"/>
                        <a:pt x="2945" y="17781"/>
                      </a:cubicBezTo>
                      <a:cubicBezTo>
                        <a:pt x="4018" y="17644"/>
                        <a:pt x="5022" y="17028"/>
                        <a:pt x="5913" y="16297"/>
                      </a:cubicBezTo>
                      <a:cubicBezTo>
                        <a:pt x="10455" y="12691"/>
                        <a:pt x="13034" y="6209"/>
                        <a:pt x="12395" y="0"/>
                      </a:cubicBezTo>
                    </a:path>
                  </a:pathLst>
                </a:custGeom>
                <a:noFill/>
                <a:ln w="5700" cap="flat" cmpd="sng">
                  <a:solidFill>
                    <a:srgbClr val="873B07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6" name="Google Shape;4996;p60"/>
                <p:cNvSpPr/>
                <p:nvPr/>
              </p:nvSpPr>
              <p:spPr>
                <a:xfrm>
                  <a:off x="6939573" y="1273182"/>
                  <a:ext cx="1224342" cy="1127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23" h="61162" extrusionOk="0">
                      <a:moveTo>
                        <a:pt x="37881" y="1"/>
                      </a:moveTo>
                      <a:cubicBezTo>
                        <a:pt x="33167" y="1"/>
                        <a:pt x="25886" y="2590"/>
                        <a:pt x="16161" y="13528"/>
                      </a:cubicBezTo>
                      <a:cubicBezTo>
                        <a:pt x="16161" y="13528"/>
                        <a:pt x="7259" y="15970"/>
                        <a:pt x="3995" y="24005"/>
                      </a:cubicBezTo>
                      <a:cubicBezTo>
                        <a:pt x="1051" y="31263"/>
                        <a:pt x="1" y="40690"/>
                        <a:pt x="6095" y="43749"/>
                      </a:cubicBezTo>
                      <a:cubicBezTo>
                        <a:pt x="6095" y="43749"/>
                        <a:pt x="9747" y="54134"/>
                        <a:pt x="12372" y="54750"/>
                      </a:cubicBezTo>
                      <a:cubicBezTo>
                        <a:pt x="14807" y="55343"/>
                        <a:pt x="16339" y="61161"/>
                        <a:pt x="25185" y="61161"/>
                      </a:cubicBezTo>
                      <a:cubicBezTo>
                        <a:pt x="25875" y="61161"/>
                        <a:pt x="26609" y="61126"/>
                        <a:pt x="27391" y="61050"/>
                      </a:cubicBezTo>
                      <a:cubicBezTo>
                        <a:pt x="30463" y="60751"/>
                        <a:pt x="33216" y="60721"/>
                        <a:pt x="35700" y="60721"/>
                      </a:cubicBezTo>
                      <a:cubicBezTo>
                        <a:pt x="36347" y="60721"/>
                        <a:pt x="36976" y="60723"/>
                        <a:pt x="37587" y="60723"/>
                      </a:cubicBezTo>
                      <a:cubicBezTo>
                        <a:pt x="42880" y="60723"/>
                        <a:pt x="46867" y="60566"/>
                        <a:pt x="50102" y="57535"/>
                      </a:cubicBezTo>
                      <a:cubicBezTo>
                        <a:pt x="50102" y="57535"/>
                        <a:pt x="50191" y="57547"/>
                        <a:pt x="50357" y="57547"/>
                      </a:cubicBezTo>
                      <a:cubicBezTo>
                        <a:pt x="51394" y="57547"/>
                        <a:pt x="55438" y="57071"/>
                        <a:pt x="59278" y="50140"/>
                      </a:cubicBezTo>
                      <a:cubicBezTo>
                        <a:pt x="62360" y="44593"/>
                        <a:pt x="62953" y="39024"/>
                        <a:pt x="63273" y="35554"/>
                      </a:cubicBezTo>
                      <a:cubicBezTo>
                        <a:pt x="63569" y="32085"/>
                        <a:pt x="63478" y="28638"/>
                        <a:pt x="63478" y="28638"/>
                      </a:cubicBezTo>
                      <a:cubicBezTo>
                        <a:pt x="63478" y="28638"/>
                        <a:pt x="66423" y="26424"/>
                        <a:pt x="65783" y="22019"/>
                      </a:cubicBezTo>
                      <a:cubicBezTo>
                        <a:pt x="65144" y="17614"/>
                        <a:pt x="62519" y="12683"/>
                        <a:pt x="59278" y="10264"/>
                      </a:cubicBezTo>
                      <a:cubicBezTo>
                        <a:pt x="59278" y="10264"/>
                        <a:pt x="60442" y="8073"/>
                        <a:pt x="54987" y="4192"/>
                      </a:cubicBezTo>
                      <a:cubicBezTo>
                        <a:pt x="52142" y="2169"/>
                        <a:pt x="49353" y="1685"/>
                        <a:pt x="47336" y="1685"/>
                      </a:cubicBezTo>
                      <a:cubicBezTo>
                        <a:pt x="45484" y="1685"/>
                        <a:pt x="44282" y="2093"/>
                        <a:pt x="44282" y="2093"/>
                      </a:cubicBezTo>
                      <a:cubicBezTo>
                        <a:pt x="44282" y="2093"/>
                        <a:pt x="42118" y="1"/>
                        <a:pt x="37881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7" name="Google Shape;4997;p60"/>
                <p:cNvSpPr/>
                <p:nvPr/>
              </p:nvSpPr>
              <p:spPr>
                <a:xfrm>
                  <a:off x="7518954" y="2169249"/>
                  <a:ext cx="229724" cy="379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20566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6161"/>
                      </a:lnTo>
                      <a:cubicBezTo>
                        <a:pt x="0" y="19516"/>
                        <a:pt x="2717" y="20566"/>
                        <a:pt x="6072" y="20566"/>
                      </a:cubicBezTo>
                      <a:lnTo>
                        <a:pt x="6414" y="20566"/>
                      </a:lnTo>
                      <a:cubicBezTo>
                        <a:pt x="9747" y="20566"/>
                        <a:pt x="12463" y="19516"/>
                        <a:pt x="12463" y="16161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8" name="Google Shape;4998;p60"/>
                <p:cNvSpPr/>
                <p:nvPr/>
              </p:nvSpPr>
              <p:spPr>
                <a:xfrm>
                  <a:off x="7518954" y="2169249"/>
                  <a:ext cx="229724" cy="25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14095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3810"/>
                      </a:lnTo>
                      <a:cubicBezTo>
                        <a:pt x="1037" y="13969"/>
                        <a:pt x="2331" y="14094"/>
                        <a:pt x="3843" y="14094"/>
                      </a:cubicBezTo>
                      <a:cubicBezTo>
                        <a:pt x="6227" y="14094"/>
                        <a:pt x="9153" y="13783"/>
                        <a:pt x="12463" y="12805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9" name="Google Shape;4999;p60"/>
                <p:cNvSpPr/>
                <p:nvPr/>
              </p:nvSpPr>
              <p:spPr>
                <a:xfrm>
                  <a:off x="6999740" y="2027733"/>
                  <a:ext cx="289058" cy="28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2" h="15423" extrusionOk="0">
                      <a:moveTo>
                        <a:pt x="7843" y="1"/>
                      </a:moveTo>
                      <a:cubicBezTo>
                        <a:pt x="7733" y="1"/>
                        <a:pt x="7622" y="3"/>
                        <a:pt x="7510" y="8"/>
                      </a:cubicBezTo>
                      <a:cubicBezTo>
                        <a:pt x="3288" y="191"/>
                        <a:pt x="1" y="3797"/>
                        <a:pt x="184" y="8065"/>
                      </a:cubicBezTo>
                      <a:cubicBezTo>
                        <a:pt x="383" y="12198"/>
                        <a:pt x="3763" y="15422"/>
                        <a:pt x="7858" y="15422"/>
                      </a:cubicBezTo>
                      <a:cubicBezTo>
                        <a:pt x="7970" y="15422"/>
                        <a:pt x="8082" y="15420"/>
                        <a:pt x="8195" y="15415"/>
                      </a:cubicBezTo>
                      <a:cubicBezTo>
                        <a:pt x="12418" y="15233"/>
                        <a:pt x="15682" y="11626"/>
                        <a:pt x="15499" y="7381"/>
                      </a:cubicBezTo>
                      <a:cubicBezTo>
                        <a:pt x="15322" y="3247"/>
                        <a:pt x="11920" y="1"/>
                        <a:pt x="7843" y="1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0" name="Google Shape;5000;p60"/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1" name="Google Shape;5001;p60"/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2" name="Google Shape;5002;p60"/>
                <p:cNvSpPr/>
                <p:nvPr/>
              </p:nvSpPr>
              <p:spPr>
                <a:xfrm>
                  <a:off x="7026247" y="2121285"/>
                  <a:ext cx="242793" cy="82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2" h="4472" extrusionOk="0">
                      <a:moveTo>
                        <a:pt x="7853" y="0"/>
                      </a:moveTo>
                      <a:cubicBezTo>
                        <a:pt x="7259" y="46"/>
                        <a:pt x="6643" y="69"/>
                        <a:pt x="6050" y="206"/>
                      </a:cubicBezTo>
                      <a:cubicBezTo>
                        <a:pt x="4863" y="457"/>
                        <a:pt x="3721" y="936"/>
                        <a:pt x="2717" y="1598"/>
                      </a:cubicBezTo>
                      <a:cubicBezTo>
                        <a:pt x="2215" y="1940"/>
                        <a:pt x="1736" y="2306"/>
                        <a:pt x="1279" y="2717"/>
                      </a:cubicBezTo>
                      <a:cubicBezTo>
                        <a:pt x="845" y="3127"/>
                        <a:pt x="435" y="3584"/>
                        <a:pt x="92" y="4086"/>
                      </a:cubicBezTo>
                      <a:cubicBezTo>
                        <a:pt x="1" y="4177"/>
                        <a:pt x="24" y="4314"/>
                        <a:pt x="115" y="4406"/>
                      </a:cubicBezTo>
                      <a:cubicBezTo>
                        <a:pt x="158" y="4449"/>
                        <a:pt x="217" y="4471"/>
                        <a:pt x="276" y="4471"/>
                      </a:cubicBezTo>
                      <a:cubicBezTo>
                        <a:pt x="342" y="4471"/>
                        <a:pt x="409" y="4443"/>
                        <a:pt x="457" y="4383"/>
                      </a:cubicBezTo>
                      <a:lnTo>
                        <a:pt x="480" y="4383"/>
                      </a:lnTo>
                      <a:cubicBezTo>
                        <a:pt x="1256" y="3561"/>
                        <a:pt x="2146" y="2831"/>
                        <a:pt x="3105" y="2214"/>
                      </a:cubicBezTo>
                      <a:cubicBezTo>
                        <a:pt x="4064" y="1621"/>
                        <a:pt x="5114" y="1142"/>
                        <a:pt x="6209" y="913"/>
                      </a:cubicBezTo>
                      <a:cubicBezTo>
                        <a:pt x="6822" y="773"/>
                        <a:pt x="7449" y="697"/>
                        <a:pt x="8074" y="697"/>
                      </a:cubicBezTo>
                      <a:cubicBezTo>
                        <a:pt x="8567" y="697"/>
                        <a:pt x="9059" y="744"/>
                        <a:pt x="9542" y="845"/>
                      </a:cubicBezTo>
                      <a:cubicBezTo>
                        <a:pt x="10113" y="913"/>
                        <a:pt x="10638" y="1142"/>
                        <a:pt x="11185" y="1301"/>
                      </a:cubicBezTo>
                      <a:cubicBezTo>
                        <a:pt x="11459" y="1370"/>
                        <a:pt x="11710" y="1530"/>
                        <a:pt x="11984" y="1621"/>
                      </a:cubicBezTo>
                      <a:lnTo>
                        <a:pt x="12760" y="1986"/>
                      </a:lnTo>
                      <a:lnTo>
                        <a:pt x="12783" y="2009"/>
                      </a:lnTo>
                      <a:cubicBezTo>
                        <a:pt x="12813" y="2021"/>
                        <a:pt x="12844" y="2026"/>
                        <a:pt x="12875" y="2026"/>
                      </a:cubicBezTo>
                      <a:cubicBezTo>
                        <a:pt x="12963" y="2026"/>
                        <a:pt x="13052" y="1979"/>
                        <a:pt x="13103" y="1895"/>
                      </a:cubicBezTo>
                      <a:cubicBezTo>
                        <a:pt x="13171" y="1781"/>
                        <a:pt x="13125" y="1621"/>
                        <a:pt x="13011" y="1552"/>
                      </a:cubicBezTo>
                      <a:lnTo>
                        <a:pt x="12212" y="1142"/>
                      </a:lnTo>
                      <a:cubicBezTo>
                        <a:pt x="11939" y="1005"/>
                        <a:pt x="11687" y="845"/>
                        <a:pt x="11391" y="754"/>
                      </a:cubicBezTo>
                      <a:cubicBezTo>
                        <a:pt x="10843" y="548"/>
                        <a:pt x="10272" y="320"/>
                        <a:pt x="9679" y="229"/>
                      </a:cubicBezTo>
                      <a:cubicBezTo>
                        <a:pt x="9382" y="183"/>
                        <a:pt x="9085" y="69"/>
                        <a:pt x="8766" y="69"/>
                      </a:cubicBezTo>
                      <a:lnTo>
                        <a:pt x="7853" y="0"/>
                      </a:lnTo>
                      <a:close/>
                    </a:path>
                  </a:pathLst>
                </a:custGeom>
                <a:solidFill>
                  <a:schemeClr val="accent2">
                    <a:alpha val="351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3" name="Google Shape;5003;p60"/>
                <p:cNvSpPr/>
                <p:nvPr/>
              </p:nvSpPr>
              <p:spPr>
                <a:xfrm>
                  <a:off x="7128498" y="2160825"/>
                  <a:ext cx="188085" cy="6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3520" extrusionOk="0">
                      <a:moveTo>
                        <a:pt x="6095" y="1"/>
                      </a:moveTo>
                      <a:cubicBezTo>
                        <a:pt x="5615" y="1"/>
                        <a:pt x="5136" y="24"/>
                        <a:pt x="4657" y="138"/>
                      </a:cubicBezTo>
                      <a:cubicBezTo>
                        <a:pt x="3721" y="343"/>
                        <a:pt x="2831" y="708"/>
                        <a:pt x="2032" y="1233"/>
                      </a:cubicBezTo>
                      <a:cubicBezTo>
                        <a:pt x="1256" y="1758"/>
                        <a:pt x="571" y="2420"/>
                        <a:pt x="46" y="3219"/>
                      </a:cubicBezTo>
                      <a:cubicBezTo>
                        <a:pt x="0" y="3288"/>
                        <a:pt x="0" y="3379"/>
                        <a:pt x="69" y="3447"/>
                      </a:cubicBezTo>
                      <a:cubicBezTo>
                        <a:pt x="106" y="3496"/>
                        <a:pt x="162" y="3519"/>
                        <a:pt x="217" y="3519"/>
                      </a:cubicBezTo>
                      <a:cubicBezTo>
                        <a:pt x="265" y="3519"/>
                        <a:pt x="311" y="3502"/>
                        <a:pt x="343" y="3470"/>
                      </a:cubicBezTo>
                      <a:lnTo>
                        <a:pt x="343" y="3447"/>
                      </a:lnTo>
                      <a:cubicBezTo>
                        <a:pt x="1005" y="2854"/>
                        <a:pt x="1690" y="2306"/>
                        <a:pt x="2443" y="1850"/>
                      </a:cubicBezTo>
                      <a:cubicBezTo>
                        <a:pt x="3173" y="1370"/>
                        <a:pt x="3972" y="1005"/>
                        <a:pt x="4817" y="823"/>
                      </a:cubicBezTo>
                      <a:cubicBezTo>
                        <a:pt x="5308" y="716"/>
                        <a:pt x="5807" y="656"/>
                        <a:pt x="6310" y="656"/>
                      </a:cubicBezTo>
                      <a:cubicBezTo>
                        <a:pt x="6671" y="656"/>
                        <a:pt x="7033" y="687"/>
                        <a:pt x="7396" y="754"/>
                      </a:cubicBezTo>
                      <a:cubicBezTo>
                        <a:pt x="7830" y="800"/>
                        <a:pt x="8240" y="960"/>
                        <a:pt x="8651" y="1096"/>
                      </a:cubicBezTo>
                      <a:cubicBezTo>
                        <a:pt x="9085" y="1233"/>
                        <a:pt x="9473" y="1439"/>
                        <a:pt x="9884" y="1599"/>
                      </a:cubicBezTo>
                      <a:lnTo>
                        <a:pt x="9907" y="1621"/>
                      </a:lnTo>
                      <a:cubicBezTo>
                        <a:pt x="9928" y="1627"/>
                        <a:pt x="9951" y="1630"/>
                        <a:pt x="9974" y="1630"/>
                      </a:cubicBezTo>
                      <a:cubicBezTo>
                        <a:pt x="10048" y="1630"/>
                        <a:pt x="10123" y="1600"/>
                        <a:pt x="10158" y="1530"/>
                      </a:cubicBezTo>
                      <a:cubicBezTo>
                        <a:pt x="10203" y="1439"/>
                        <a:pt x="10181" y="1325"/>
                        <a:pt x="10089" y="1256"/>
                      </a:cubicBezTo>
                      <a:cubicBezTo>
                        <a:pt x="9678" y="1051"/>
                        <a:pt x="9268" y="800"/>
                        <a:pt x="8834" y="617"/>
                      </a:cubicBezTo>
                      <a:cubicBezTo>
                        <a:pt x="8400" y="435"/>
                        <a:pt x="7967" y="252"/>
                        <a:pt x="7510" y="183"/>
                      </a:cubicBezTo>
                      <a:cubicBezTo>
                        <a:pt x="7031" y="47"/>
                        <a:pt x="6574" y="24"/>
                        <a:pt x="6095" y="1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4" name="Google Shape;5004;p60"/>
                <p:cNvSpPr/>
                <p:nvPr/>
              </p:nvSpPr>
              <p:spPr>
                <a:xfrm>
                  <a:off x="7926665" y="1798324"/>
                  <a:ext cx="322716" cy="2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8" h="15410" extrusionOk="0">
                      <a:moveTo>
                        <a:pt x="8709" y="1"/>
                      </a:moveTo>
                      <a:cubicBezTo>
                        <a:pt x="7575" y="1"/>
                        <a:pt x="6424" y="254"/>
                        <a:pt x="5341" y="789"/>
                      </a:cubicBezTo>
                      <a:cubicBezTo>
                        <a:pt x="1552" y="2661"/>
                        <a:pt x="0" y="7272"/>
                        <a:pt x="1895" y="11106"/>
                      </a:cubicBezTo>
                      <a:cubicBezTo>
                        <a:pt x="3231" y="13829"/>
                        <a:pt x="5965" y="15410"/>
                        <a:pt x="8798" y="15410"/>
                      </a:cubicBezTo>
                      <a:cubicBezTo>
                        <a:pt x="9933" y="15410"/>
                        <a:pt x="11083" y="15157"/>
                        <a:pt x="12166" y="14621"/>
                      </a:cubicBezTo>
                      <a:cubicBezTo>
                        <a:pt x="15955" y="12750"/>
                        <a:pt x="17507" y="8139"/>
                        <a:pt x="15613" y="4304"/>
                      </a:cubicBezTo>
                      <a:cubicBezTo>
                        <a:pt x="14276" y="1582"/>
                        <a:pt x="11542" y="1"/>
                        <a:pt x="8709" y="1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5" name="Google Shape;5005;p60"/>
                <p:cNvSpPr/>
                <p:nvPr/>
              </p:nvSpPr>
              <p:spPr>
                <a:xfrm>
                  <a:off x="7970407" y="1890199"/>
                  <a:ext cx="235641" cy="98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5340" extrusionOk="0">
                      <a:moveTo>
                        <a:pt x="8384" y="0"/>
                      </a:moveTo>
                      <a:cubicBezTo>
                        <a:pt x="7426" y="0"/>
                        <a:pt x="6454" y="143"/>
                        <a:pt x="5525" y="416"/>
                      </a:cubicBezTo>
                      <a:cubicBezTo>
                        <a:pt x="4931" y="576"/>
                        <a:pt x="4383" y="850"/>
                        <a:pt x="3836" y="1124"/>
                      </a:cubicBezTo>
                      <a:lnTo>
                        <a:pt x="3059" y="1603"/>
                      </a:lnTo>
                      <a:cubicBezTo>
                        <a:pt x="2786" y="1763"/>
                        <a:pt x="2580" y="1991"/>
                        <a:pt x="2352" y="2174"/>
                      </a:cubicBezTo>
                      <a:cubicBezTo>
                        <a:pt x="1873" y="2539"/>
                        <a:pt x="1485" y="3018"/>
                        <a:pt x="1097" y="3475"/>
                      </a:cubicBezTo>
                      <a:cubicBezTo>
                        <a:pt x="891" y="3680"/>
                        <a:pt x="754" y="3954"/>
                        <a:pt x="572" y="4205"/>
                      </a:cubicBezTo>
                      <a:lnTo>
                        <a:pt x="69" y="4958"/>
                      </a:lnTo>
                      <a:cubicBezTo>
                        <a:pt x="1" y="5072"/>
                        <a:pt x="24" y="5232"/>
                        <a:pt x="161" y="5301"/>
                      </a:cubicBezTo>
                      <a:cubicBezTo>
                        <a:pt x="195" y="5326"/>
                        <a:pt x="239" y="5339"/>
                        <a:pt x="284" y="5339"/>
                      </a:cubicBezTo>
                      <a:cubicBezTo>
                        <a:pt x="359" y="5339"/>
                        <a:pt x="437" y="5304"/>
                        <a:pt x="480" y="5232"/>
                      </a:cubicBezTo>
                      <a:lnTo>
                        <a:pt x="503" y="5209"/>
                      </a:lnTo>
                      <a:lnTo>
                        <a:pt x="1005" y="4525"/>
                      </a:lnTo>
                      <a:cubicBezTo>
                        <a:pt x="1188" y="4296"/>
                        <a:pt x="1325" y="4045"/>
                        <a:pt x="1530" y="3840"/>
                      </a:cubicBezTo>
                      <a:cubicBezTo>
                        <a:pt x="1941" y="3452"/>
                        <a:pt x="2306" y="2995"/>
                        <a:pt x="2763" y="2676"/>
                      </a:cubicBezTo>
                      <a:cubicBezTo>
                        <a:pt x="3630" y="1945"/>
                        <a:pt x="4657" y="1420"/>
                        <a:pt x="5730" y="1101"/>
                      </a:cubicBezTo>
                      <a:cubicBezTo>
                        <a:pt x="6583" y="847"/>
                        <a:pt x="7478" y="737"/>
                        <a:pt x="8372" y="737"/>
                      </a:cubicBezTo>
                      <a:cubicBezTo>
                        <a:pt x="8602" y="737"/>
                        <a:pt x="8833" y="744"/>
                        <a:pt x="9063" y="758"/>
                      </a:cubicBezTo>
                      <a:cubicBezTo>
                        <a:pt x="10204" y="827"/>
                        <a:pt x="11345" y="1032"/>
                        <a:pt x="12418" y="1375"/>
                      </a:cubicBezTo>
                      <a:lnTo>
                        <a:pt x="12418" y="1398"/>
                      </a:lnTo>
                      <a:cubicBezTo>
                        <a:pt x="12436" y="1401"/>
                        <a:pt x="12453" y="1402"/>
                        <a:pt x="12471" y="1402"/>
                      </a:cubicBezTo>
                      <a:cubicBezTo>
                        <a:pt x="12589" y="1402"/>
                        <a:pt x="12698" y="1337"/>
                        <a:pt x="12737" y="1238"/>
                      </a:cubicBezTo>
                      <a:cubicBezTo>
                        <a:pt x="12783" y="1101"/>
                        <a:pt x="12715" y="987"/>
                        <a:pt x="12600" y="918"/>
                      </a:cubicBezTo>
                      <a:cubicBezTo>
                        <a:pt x="12053" y="667"/>
                        <a:pt x="11482" y="462"/>
                        <a:pt x="10911" y="325"/>
                      </a:cubicBezTo>
                      <a:cubicBezTo>
                        <a:pt x="10318" y="165"/>
                        <a:pt x="9724" y="74"/>
                        <a:pt x="9108" y="28"/>
                      </a:cubicBezTo>
                      <a:cubicBezTo>
                        <a:pt x="8868" y="10"/>
                        <a:pt x="8627" y="0"/>
                        <a:pt x="8384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351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6" name="Google Shape;5006;p60"/>
                <p:cNvSpPr/>
                <p:nvPr/>
              </p:nvSpPr>
              <p:spPr>
                <a:xfrm>
                  <a:off x="7944748" y="1962293"/>
                  <a:ext cx="182611" cy="7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7" h="4221" extrusionOk="0">
                      <a:moveTo>
                        <a:pt x="6554" y="1"/>
                      </a:moveTo>
                      <a:cubicBezTo>
                        <a:pt x="5778" y="1"/>
                        <a:pt x="5009" y="118"/>
                        <a:pt x="4269" y="340"/>
                      </a:cubicBezTo>
                      <a:cubicBezTo>
                        <a:pt x="3812" y="454"/>
                        <a:pt x="3379" y="682"/>
                        <a:pt x="2945" y="888"/>
                      </a:cubicBezTo>
                      <a:cubicBezTo>
                        <a:pt x="2557" y="1139"/>
                        <a:pt x="2146" y="1390"/>
                        <a:pt x="1804" y="1732"/>
                      </a:cubicBezTo>
                      <a:cubicBezTo>
                        <a:pt x="1416" y="2029"/>
                        <a:pt x="1142" y="2394"/>
                        <a:pt x="822" y="2759"/>
                      </a:cubicBezTo>
                      <a:cubicBezTo>
                        <a:pt x="548" y="3124"/>
                        <a:pt x="320" y="3535"/>
                        <a:pt x="69" y="3923"/>
                      </a:cubicBezTo>
                      <a:cubicBezTo>
                        <a:pt x="1" y="4015"/>
                        <a:pt x="23" y="4129"/>
                        <a:pt x="115" y="4197"/>
                      </a:cubicBezTo>
                      <a:cubicBezTo>
                        <a:pt x="147" y="4213"/>
                        <a:pt x="182" y="4221"/>
                        <a:pt x="216" y="4221"/>
                      </a:cubicBezTo>
                      <a:cubicBezTo>
                        <a:pt x="278" y="4221"/>
                        <a:pt x="336" y="4196"/>
                        <a:pt x="366" y="4152"/>
                      </a:cubicBezTo>
                      <a:lnTo>
                        <a:pt x="389" y="4129"/>
                      </a:lnTo>
                      <a:cubicBezTo>
                        <a:pt x="685" y="3786"/>
                        <a:pt x="914" y="3398"/>
                        <a:pt x="1233" y="3079"/>
                      </a:cubicBezTo>
                      <a:cubicBezTo>
                        <a:pt x="1530" y="2782"/>
                        <a:pt x="1827" y="2440"/>
                        <a:pt x="2192" y="2189"/>
                      </a:cubicBezTo>
                      <a:cubicBezTo>
                        <a:pt x="2854" y="1641"/>
                        <a:pt x="3653" y="1253"/>
                        <a:pt x="4474" y="1002"/>
                      </a:cubicBezTo>
                      <a:cubicBezTo>
                        <a:pt x="5115" y="806"/>
                        <a:pt x="5784" y="735"/>
                        <a:pt x="6459" y="735"/>
                      </a:cubicBezTo>
                      <a:cubicBezTo>
                        <a:pt x="6649" y="735"/>
                        <a:pt x="6840" y="741"/>
                        <a:pt x="7031" y="751"/>
                      </a:cubicBezTo>
                      <a:cubicBezTo>
                        <a:pt x="7898" y="796"/>
                        <a:pt x="8788" y="933"/>
                        <a:pt x="9633" y="1161"/>
                      </a:cubicBezTo>
                      <a:lnTo>
                        <a:pt x="9656" y="1161"/>
                      </a:lnTo>
                      <a:cubicBezTo>
                        <a:pt x="9668" y="1164"/>
                        <a:pt x="9680" y="1166"/>
                        <a:pt x="9693" y="1166"/>
                      </a:cubicBezTo>
                      <a:cubicBezTo>
                        <a:pt x="9775" y="1166"/>
                        <a:pt x="9864" y="1104"/>
                        <a:pt x="9884" y="1024"/>
                      </a:cubicBezTo>
                      <a:cubicBezTo>
                        <a:pt x="9907" y="933"/>
                        <a:pt x="9861" y="842"/>
                        <a:pt x="9793" y="796"/>
                      </a:cubicBezTo>
                      <a:cubicBezTo>
                        <a:pt x="8948" y="340"/>
                        <a:pt x="8035" y="111"/>
                        <a:pt x="7099" y="20"/>
                      </a:cubicBezTo>
                      <a:cubicBezTo>
                        <a:pt x="6917" y="7"/>
                        <a:pt x="6735" y="1"/>
                        <a:pt x="6554" y="1"/>
                      </a:cubicBezTo>
                      <a:close/>
                    </a:path>
                  </a:pathLst>
                </a:custGeom>
                <a:solidFill>
                  <a:schemeClr val="accent2">
                    <a:alpha val="351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7" name="Google Shape;5007;p60"/>
                <p:cNvSpPr/>
                <p:nvPr/>
              </p:nvSpPr>
              <p:spPr>
                <a:xfrm>
                  <a:off x="7122599" y="1431731"/>
                  <a:ext cx="958859" cy="94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0" h="51275" extrusionOk="0">
                      <a:moveTo>
                        <a:pt x="25943" y="1"/>
                      </a:moveTo>
                      <a:cubicBezTo>
                        <a:pt x="25101" y="1"/>
                        <a:pt x="24252" y="45"/>
                        <a:pt x="23397" y="134"/>
                      </a:cubicBezTo>
                      <a:cubicBezTo>
                        <a:pt x="9839" y="1526"/>
                        <a:pt x="1" y="13874"/>
                        <a:pt x="1439" y="27729"/>
                      </a:cubicBezTo>
                      <a:cubicBezTo>
                        <a:pt x="2764" y="40683"/>
                        <a:pt x="11836" y="51274"/>
                        <a:pt x="26030" y="51274"/>
                      </a:cubicBezTo>
                      <a:cubicBezTo>
                        <a:pt x="26993" y="51274"/>
                        <a:pt x="27980" y="51225"/>
                        <a:pt x="28989" y="51125"/>
                      </a:cubicBezTo>
                      <a:cubicBezTo>
                        <a:pt x="45971" y="49459"/>
                        <a:pt x="52020" y="36449"/>
                        <a:pt x="50582" y="22617"/>
                      </a:cubicBezTo>
                      <a:cubicBezTo>
                        <a:pt x="49234" y="9655"/>
                        <a:pt x="38467" y="1"/>
                        <a:pt x="25943" y="1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8" name="Google Shape;5008;p60"/>
                <p:cNvSpPr/>
                <p:nvPr/>
              </p:nvSpPr>
              <p:spPr>
                <a:xfrm>
                  <a:off x="7303099" y="1631941"/>
                  <a:ext cx="648363" cy="197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75" h="10706" extrusionOk="0">
                      <a:moveTo>
                        <a:pt x="229" y="1"/>
                      </a:moveTo>
                      <a:lnTo>
                        <a:pt x="1" y="115"/>
                      </a:lnTo>
                      <a:cubicBezTo>
                        <a:pt x="1713" y="3904"/>
                        <a:pt x="5365" y="7008"/>
                        <a:pt x="10569" y="9108"/>
                      </a:cubicBezTo>
                      <a:cubicBezTo>
                        <a:pt x="11122" y="9320"/>
                        <a:pt x="11670" y="9429"/>
                        <a:pt x="12195" y="9429"/>
                      </a:cubicBezTo>
                      <a:cubicBezTo>
                        <a:pt x="12796" y="9429"/>
                        <a:pt x="13367" y="9286"/>
                        <a:pt x="13879" y="8994"/>
                      </a:cubicBezTo>
                      <a:cubicBezTo>
                        <a:pt x="14837" y="8469"/>
                        <a:pt x="15454" y="7259"/>
                        <a:pt x="15431" y="5935"/>
                      </a:cubicBezTo>
                      <a:cubicBezTo>
                        <a:pt x="15431" y="5684"/>
                        <a:pt x="15408" y="5456"/>
                        <a:pt x="15385" y="5228"/>
                      </a:cubicBezTo>
                      <a:lnTo>
                        <a:pt x="15385" y="5228"/>
                      </a:lnTo>
                      <a:cubicBezTo>
                        <a:pt x="15636" y="5798"/>
                        <a:pt x="15933" y="6392"/>
                        <a:pt x="16275" y="6939"/>
                      </a:cubicBezTo>
                      <a:cubicBezTo>
                        <a:pt x="17188" y="8446"/>
                        <a:pt x="18375" y="9564"/>
                        <a:pt x="19676" y="10181"/>
                      </a:cubicBezTo>
                      <a:cubicBezTo>
                        <a:pt x="20430" y="10523"/>
                        <a:pt x="21229" y="10706"/>
                        <a:pt x="21982" y="10706"/>
                      </a:cubicBezTo>
                      <a:cubicBezTo>
                        <a:pt x="22826" y="10706"/>
                        <a:pt x="23648" y="10500"/>
                        <a:pt x="24333" y="10066"/>
                      </a:cubicBezTo>
                      <a:cubicBezTo>
                        <a:pt x="25497" y="9359"/>
                        <a:pt x="26204" y="8012"/>
                        <a:pt x="26136" y="6734"/>
                      </a:cubicBezTo>
                      <a:lnTo>
                        <a:pt x="26136" y="6734"/>
                      </a:lnTo>
                      <a:cubicBezTo>
                        <a:pt x="27026" y="8263"/>
                        <a:pt x="28418" y="9473"/>
                        <a:pt x="30062" y="10158"/>
                      </a:cubicBezTo>
                      <a:cubicBezTo>
                        <a:pt x="30559" y="10351"/>
                        <a:pt x="31325" y="10595"/>
                        <a:pt x="32150" y="10595"/>
                      </a:cubicBezTo>
                      <a:cubicBezTo>
                        <a:pt x="32688" y="10595"/>
                        <a:pt x="33251" y="10492"/>
                        <a:pt x="33782" y="10203"/>
                      </a:cubicBezTo>
                      <a:cubicBezTo>
                        <a:pt x="34399" y="9861"/>
                        <a:pt x="34901" y="9199"/>
                        <a:pt x="35038" y="8469"/>
                      </a:cubicBezTo>
                      <a:cubicBezTo>
                        <a:pt x="35175" y="7875"/>
                        <a:pt x="35061" y="7305"/>
                        <a:pt x="34718" y="6871"/>
                      </a:cubicBezTo>
                      <a:lnTo>
                        <a:pt x="34536" y="7031"/>
                      </a:lnTo>
                      <a:cubicBezTo>
                        <a:pt x="34810" y="7396"/>
                        <a:pt x="34901" y="7898"/>
                        <a:pt x="34810" y="8423"/>
                      </a:cubicBezTo>
                      <a:cubicBezTo>
                        <a:pt x="34673" y="9085"/>
                        <a:pt x="34216" y="9678"/>
                        <a:pt x="33645" y="9998"/>
                      </a:cubicBezTo>
                      <a:cubicBezTo>
                        <a:pt x="33163" y="10257"/>
                        <a:pt x="32641" y="10352"/>
                        <a:pt x="32139" y="10352"/>
                      </a:cubicBezTo>
                      <a:cubicBezTo>
                        <a:pt x="31359" y="10352"/>
                        <a:pt x="30625" y="10124"/>
                        <a:pt x="30153" y="9930"/>
                      </a:cubicBezTo>
                      <a:cubicBezTo>
                        <a:pt x="28304" y="9176"/>
                        <a:pt x="26798" y="7693"/>
                        <a:pt x="25976" y="5867"/>
                      </a:cubicBezTo>
                      <a:lnTo>
                        <a:pt x="25748" y="5958"/>
                      </a:lnTo>
                      <a:cubicBezTo>
                        <a:pt x="26227" y="7327"/>
                        <a:pt x="25542" y="9039"/>
                        <a:pt x="24196" y="9861"/>
                      </a:cubicBezTo>
                      <a:cubicBezTo>
                        <a:pt x="23555" y="10253"/>
                        <a:pt x="22791" y="10447"/>
                        <a:pt x="21996" y="10447"/>
                      </a:cubicBezTo>
                      <a:cubicBezTo>
                        <a:pt x="21263" y="10447"/>
                        <a:pt x="20503" y="10281"/>
                        <a:pt x="19791" y="9952"/>
                      </a:cubicBezTo>
                      <a:cubicBezTo>
                        <a:pt x="18535" y="9359"/>
                        <a:pt x="17394" y="8286"/>
                        <a:pt x="16481" y="6802"/>
                      </a:cubicBezTo>
                      <a:cubicBezTo>
                        <a:pt x="15819" y="5730"/>
                        <a:pt x="15340" y="4566"/>
                        <a:pt x="14906" y="3401"/>
                      </a:cubicBezTo>
                      <a:cubicBezTo>
                        <a:pt x="14792" y="3105"/>
                        <a:pt x="14678" y="2808"/>
                        <a:pt x="14586" y="2511"/>
                      </a:cubicBezTo>
                      <a:lnTo>
                        <a:pt x="14335" y="2603"/>
                      </a:lnTo>
                      <a:cubicBezTo>
                        <a:pt x="14449" y="2899"/>
                        <a:pt x="14564" y="3219"/>
                        <a:pt x="14678" y="3516"/>
                      </a:cubicBezTo>
                      <a:cubicBezTo>
                        <a:pt x="14952" y="4292"/>
                        <a:pt x="15180" y="5091"/>
                        <a:pt x="15180" y="5935"/>
                      </a:cubicBezTo>
                      <a:cubicBezTo>
                        <a:pt x="15203" y="7168"/>
                        <a:pt x="14632" y="8286"/>
                        <a:pt x="13765" y="8788"/>
                      </a:cubicBezTo>
                      <a:cubicBezTo>
                        <a:pt x="13292" y="9055"/>
                        <a:pt x="12762" y="9186"/>
                        <a:pt x="12202" y="9186"/>
                      </a:cubicBezTo>
                      <a:cubicBezTo>
                        <a:pt x="11706" y="9186"/>
                        <a:pt x="11185" y="9083"/>
                        <a:pt x="10660" y="8880"/>
                      </a:cubicBezTo>
                      <a:cubicBezTo>
                        <a:pt x="5525" y="6802"/>
                        <a:pt x="1918" y="3744"/>
                        <a:pt x="229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9" name="Google Shape;5009;p60"/>
                <p:cNvSpPr/>
                <p:nvPr/>
              </p:nvSpPr>
              <p:spPr>
                <a:xfrm>
                  <a:off x="7316998" y="2110335"/>
                  <a:ext cx="304192" cy="19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3" h="10501" extrusionOk="0">
                      <a:moveTo>
                        <a:pt x="16366" y="4885"/>
                      </a:moveTo>
                      <a:cubicBezTo>
                        <a:pt x="16503" y="7670"/>
                        <a:pt x="12965" y="10112"/>
                        <a:pt x="8468" y="10295"/>
                      </a:cubicBezTo>
                      <a:cubicBezTo>
                        <a:pt x="3972" y="10500"/>
                        <a:pt x="228" y="8401"/>
                        <a:pt x="114" y="5593"/>
                      </a:cubicBezTo>
                      <a:cubicBezTo>
                        <a:pt x="0" y="2808"/>
                        <a:pt x="3538" y="389"/>
                        <a:pt x="8012" y="183"/>
                      </a:cubicBezTo>
                      <a:cubicBezTo>
                        <a:pt x="12508" y="1"/>
                        <a:pt x="16252" y="2101"/>
                        <a:pt x="16366" y="4885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0" name="Google Shape;5010;p60"/>
                <p:cNvSpPr/>
                <p:nvPr/>
              </p:nvSpPr>
              <p:spPr>
                <a:xfrm>
                  <a:off x="7722165" y="1999234"/>
                  <a:ext cx="317260" cy="20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2" h="11006" extrusionOk="0">
                      <a:moveTo>
                        <a:pt x="10943" y="0"/>
                      </a:moveTo>
                      <a:cubicBezTo>
                        <a:pt x="9672" y="0"/>
                        <a:pt x="8285" y="236"/>
                        <a:pt x="6894" y="732"/>
                      </a:cubicBezTo>
                      <a:cubicBezTo>
                        <a:pt x="2672" y="2262"/>
                        <a:pt x="1" y="5640"/>
                        <a:pt x="960" y="8265"/>
                      </a:cubicBezTo>
                      <a:cubicBezTo>
                        <a:pt x="1603" y="10025"/>
                        <a:pt x="3694" y="11006"/>
                        <a:pt x="6282" y="11006"/>
                      </a:cubicBezTo>
                      <a:cubicBezTo>
                        <a:pt x="7553" y="11006"/>
                        <a:pt x="8943" y="10769"/>
                        <a:pt x="10341" y="10273"/>
                      </a:cubicBezTo>
                      <a:cubicBezTo>
                        <a:pt x="14564" y="8744"/>
                        <a:pt x="17211" y="5366"/>
                        <a:pt x="16275" y="2741"/>
                      </a:cubicBezTo>
                      <a:cubicBezTo>
                        <a:pt x="15632" y="980"/>
                        <a:pt x="13531" y="0"/>
                        <a:pt x="10943" y="0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1" name="Google Shape;5011;p60"/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extrusionOk="0">
                      <a:moveTo>
                        <a:pt x="5501" y="0"/>
                      </a:moveTo>
                      <a:cubicBezTo>
                        <a:pt x="2465" y="0"/>
                        <a:pt x="0" y="2511"/>
                        <a:pt x="0" y="5570"/>
                      </a:cubicBezTo>
                      <a:cubicBezTo>
                        <a:pt x="0" y="8651"/>
                        <a:pt x="2465" y="11139"/>
                        <a:pt x="5501" y="11139"/>
                      </a:cubicBezTo>
                      <a:cubicBezTo>
                        <a:pt x="8537" y="11139"/>
                        <a:pt x="11002" y="8651"/>
                        <a:pt x="11002" y="5570"/>
                      </a:cubicBezTo>
                      <a:cubicBezTo>
                        <a:pt x="11002" y="2511"/>
                        <a:pt x="8537" y="0"/>
                        <a:pt x="55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2" name="Google Shape;5012;p60"/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fill="none" extrusionOk="0">
                      <a:moveTo>
                        <a:pt x="11002" y="5570"/>
                      </a:moveTo>
                      <a:cubicBezTo>
                        <a:pt x="11002" y="8651"/>
                        <a:pt x="8537" y="11139"/>
                        <a:pt x="5501" y="11139"/>
                      </a:cubicBezTo>
                      <a:cubicBezTo>
                        <a:pt x="2465" y="11139"/>
                        <a:pt x="0" y="8651"/>
                        <a:pt x="0" y="5570"/>
                      </a:cubicBezTo>
                      <a:cubicBezTo>
                        <a:pt x="0" y="2511"/>
                        <a:pt x="2465" y="0"/>
                        <a:pt x="5501" y="0"/>
                      </a:cubicBezTo>
                      <a:cubicBezTo>
                        <a:pt x="8537" y="0"/>
                        <a:pt x="11002" y="2511"/>
                        <a:pt x="11002" y="5570"/>
                      </a:cubicBezTo>
                      <a:close/>
                    </a:path>
                  </a:pathLst>
                </a:custGeom>
                <a:noFill/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3" name="Google Shape;5013;p60"/>
                <p:cNvSpPr/>
                <p:nvPr/>
              </p:nvSpPr>
              <p:spPr>
                <a:xfrm>
                  <a:off x="7334657" y="1951712"/>
                  <a:ext cx="201983" cy="20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8" h="11049" extrusionOk="0">
                      <a:moveTo>
                        <a:pt x="5479" y="1"/>
                      </a:moveTo>
                      <a:cubicBezTo>
                        <a:pt x="2443" y="1"/>
                        <a:pt x="1" y="2489"/>
                        <a:pt x="1" y="5524"/>
                      </a:cubicBezTo>
                      <a:cubicBezTo>
                        <a:pt x="1" y="8583"/>
                        <a:pt x="2443" y="11048"/>
                        <a:pt x="5479" y="11048"/>
                      </a:cubicBezTo>
                      <a:cubicBezTo>
                        <a:pt x="8492" y="11048"/>
                        <a:pt x="10957" y="8583"/>
                        <a:pt x="10957" y="5524"/>
                      </a:cubicBezTo>
                      <a:cubicBezTo>
                        <a:pt x="10957" y="2489"/>
                        <a:pt x="8492" y="1"/>
                        <a:pt x="54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4" name="Google Shape;5014;p60"/>
                <p:cNvSpPr/>
                <p:nvPr/>
              </p:nvSpPr>
              <p:spPr>
                <a:xfrm>
                  <a:off x="7370012" y="1987474"/>
                  <a:ext cx="131276" cy="132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7191" extrusionOk="0">
                      <a:moveTo>
                        <a:pt x="3561" y="1"/>
                      </a:moveTo>
                      <a:cubicBezTo>
                        <a:pt x="1598" y="1"/>
                        <a:pt x="0" y="1599"/>
                        <a:pt x="0" y="3584"/>
                      </a:cubicBezTo>
                      <a:cubicBezTo>
                        <a:pt x="0" y="5570"/>
                        <a:pt x="1598" y="7191"/>
                        <a:pt x="3561" y="7191"/>
                      </a:cubicBezTo>
                      <a:cubicBezTo>
                        <a:pt x="5524" y="7191"/>
                        <a:pt x="7122" y="5570"/>
                        <a:pt x="7122" y="3584"/>
                      </a:cubicBezTo>
                      <a:cubicBezTo>
                        <a:pt x="7122" y="1599"/>
                        <a:pt x="5524" y="1"/>
                        <a:pt x="35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5" name="Google Shape;5015;p60"/>
                <p:cNvSpPr/>
                <p:nvPr/>
              </p:nvSpPr>
              <p:spPr>
                <a:xfrm>
                  <a:off x="7354436" y="2032083"/>
                  <a:ext cx="47556" cy="32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736" extrusionOk="0">
                      <a:moveTo>
                        <a:pt x="1279" y="0"/>
                      </a:moveTo>
                      <a:cubicBezTo>
                        <a:pt x="571" y="0"/>
                        <a:pt x="1" y="388"/>
                        <a:pt x="1" y="868"/>
                      </a:cubicBezTo>
                      <a:cubicBezTo>
                        <a:pt x="1" y="1347"/>
                        <a:pt x="571" y="1735"/>
                        <a:pt x="1279" y="1735"/>
                      </a:cubicBezTo>
                      <a:cubicBezTo>
                        <a:pt x="1986" y="1735"/>
                        <a:pt x="2580" y="1347"/>
                        <a:pt x="2580" y="868"/>
                      </a:cubicBezTo>
                      <a:cubicBezTo>
                        <a:pt x="2580" y="388"/>
                        <a:pt x="1986" y="0"/>
                        <a:pt x="12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6" name="Google Shape;5016;p60"/>
                <p:cNvSpPr/>
                <p:nvPr/>
              </p:nvSpPr>
              <p:spPr>
                <a:xfrm>
                  <a:off x="7720487" y="1835800"/>
                  <a:ext cx="230572" cy="20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1107" extrusionOk="0">
                      <a:moveTo>
                        <a:pt x="6214" y="1"/>
                      </a:moveTo>
                      <a:cubicBezTo>
                        <a:pt x="5534" y="1"/>
                        <a:pt x="4844" y="129"/>
                        <a:pt x="4178" y="400"/>
                      </a:cubicBezTo>
                      <a:cubicBezTo>
                        <a:pt x="1347" y="1541"/>
                        <a:pt x="1" y="4759"/>
                        <a:pt x="1142" y="7613"/>
                      </a:cubicBezTo>
                      <a:cubicBezTo>
                        <a:pt x="2031" y="9792"/>
                        <a:pt x="4120" y="11106"/>
                        <a:pt x="6308" y="11106"/>
                      </a:cubicBezTo>
                      <a:cubicBezTo>
                        <a:pt x="6984" y="11106"/>
                        <a:pt x="7669" y="10981"/>
                        <a:pt x="8332" y="10717"/>
                      </a:cubicBezTo>
                      <a:cubicBezTo>
                        <a:pt x="11162" y="9576"/>
                        <a:pt x="12509" y="6334"/>
                        <a:pt x="11368" y="3481"/>
                      </a:cubicBezTo>
                      <a:cubicBezTo>
                        <a:pt x="10480" y="1323"/>
                        <a:pt x="8398" y="1"/>
                        <a:pt x="621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7" name="Google Shape;5017;p60"/>
                <p:cNvSpPr/>
                <p:nvPr/>
              </p:nvSpPr>
              <p:spPr>
                <a:xfrm>
                  <a:off x="7720487" y="1822122"/>
                  <a:ext cx="230572" cy="2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2578" fill="none" extrusionOk="0">
                      <a:moveTo>
                        <a:pt x="1142" y="8355"/>
                      </a:moveTo>
                      <a:cubicBezTo>
                        <a:pt x="2306" y="11208"/>
                        <a:pt x="5524" y="12577"/>
                        <a:pt x="8332" y="11459"/>
                      </a:cubicBezTo>
                      <a:cubicBezTo>
                        <a:pt x="11162" y="10318"/>
                        <a:pt x="12509" y="7076"/>
                        <a:pt x="11368" y="4223"/>
                      </a:cubicBezTo>
                      <a:cubicBezTo>
                        <a:pt x="10204" y="1393"/>
                        <a:pt x="6985" y="1"/>
                        <a:pt x="4178" y="1142"/>
                      </a:cubicBezTo>
                      <a:cubicBezTo>
                        <a:pt x="1347" y="2283"/>
                        <a:pt x="1" y="5501"/>
                        <a:pt x="1142" y="8355"/>
                      </a:cubicBezTo>
                      <a:close/>
                    </a:path>
                  </a:pathLst>
                </a:custGeom>
                <a:noFill/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8" name="Google Shape;5018;p60"/>
                <p:cNvSpPr/>
                <p:nvPr/>
              </p:nvSpPr>
              <p:spPr>
                <a:xfrm>
                  <a:off x="7721335" y="1844814"/>
                  <a:ext cx="229319" cy="20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" h="11052" extrusionOk="0">
                      <a:moveTo>
                        <a:pt x="6178" y="0"/>
                      </a:moveTo>
                      <a:cubicBezTo>
                        <a:pt x="5503" y="0"/>
                        <a:pt x="4818" y="126"/>
                        <a:pt x="4155" y="390"/>
                      </a:cubicBezTo>
                      <a:cubicBezTo>
                        <a:pt x="1347" y="1531"/>
                        <a:pt x="0" y="4750"/>
                        <a:pt x="1142" y="7580"/>
                      </a:cubicBezTo>
                      <a:cubicBezTo>
                        <a:pt x="2013" y="9742"/>
                        <a:pt x="4096" y="11051"/>
                        <a:pt x="6272" y="11051"/>
                      </a:cubicBezTo>
                      <a:cubicBezTo>
                        <a:pt x="6946" y="11051"/>
                        <a:pt x="7628" y="10926"/>
                        <a:pt x="8286" y="10662"/>
                      </a:cubicBezTo>
                      <a:cubicBezTo>
                        <a:pt x="11093" y="9520"/>
                        <a:pt x="12440" y="6302"/>
                        <a:pt x="11299" y="3472"/>
                      </a:cubicBezTo>
                      <a:cubicBezTo>
                        <a:pt x="10427" y="1310"/>
                        <a:pt x="8358" y="0"/>
                        <a:pt x="617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9" name="Google Shape;5019;p60"/>
                <p:cNvSpPr/>
                <p:nvPr/>
              </p:nvSpPr>
              <p:spPr>
                <a:xfrm>
                  <a:off x="7761723" y="1880539"/>
                  <a:ext cx="148953" cy="132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1" h="7176" extrusionOk="0">
                      <a:moveTo>
                        <a:pt x="4012" y="0"/>
                      </a:moveTo>
                      <a:cubicBezTo>
                        <a:pt x="3573" y="0"/>
                        <a:pt x="3126" y="82"/>
                        <a:pt x="2694" y="255"/>
                      </a:cubicBezTo>
                      <a:cubicBezTo>
                        <a:pt x="868" y="986"/>
                        <a:pt x="1" y="3086"/>
                        <a:pt x="731" y="4912"/>
                      </a:cubicBezTo>
                      <a:cubicBezTo>
                        <a:pt x="1306" y="6323"/>
                        <a:pt x="2652" y="7175"/>
                        <a:pt x="4069" y="7175"/>
                      </a:cubicBezTo>
                      <a:cubicBezTo>
                        <a:pt x="4508" y="7175"/>
                        <a:pt x="4955" y="7093"/>
                        <a:pt x="5387" y="6920"/>
                      </a:cubicBezTo>
                      <a:cubicBezTo>
                        <a:pt x="7191" y="6190"/>
                        <a:pt x="8081" y="4090"/>
                        <a:pt x="7327" y="2264"/>
                      </a:cubicBezTo>
                      <a:cubicBezTo>
                        <a:pt x="6770" y="853"/>
                        <a:pt x="5428" y="0"/>
                        <a:pt x="4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0" name="Google Shape;5020;p60"/>
                <p:cNvSpPr/>
                <p:nvPr/>
              </p:nvSpPr>
              <p:spPr>
                <a:xfrm>
                  <a:off x="7862277" y="1902697"/>
                  <a:ext cx="50505" cy="3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871" extrusionOk="0">
                      <a:moveTo>
                        <a:pt x="1685" y="1"/>
                      </a:moveTo>
                      <a:cubicBezTo>
                        <a:pt x="1477" y="1"/>
                        <a:pt x="1251" y="42"/>
                        <a:pt x="1028" y="126"/>
                      </a:cubicBezTo>
                      <a:cubicBezTo>
                        <a:pt x="389" y="400"/>
                        <a:pt x="1" y="971"/>
                        <a:pt x="161" y="1404"/>
                      </a:cubicBezTo>
                      <a:cubicBezTo>
                        <a:pt x="282" y="1709"/>
                        <a:pt x="627" y="1871"/>
                        <a:pt x="1040" y="1871"/>
                      </a:cubicBezTo>
                      <a:cubicBezTo>
                        <a:pt x="1246" y="1871"/>
                        <a:pt x="1469" y="1830"/>
                        <a:pt x="1690" y="1747"/>
                      </a:cubicBezTo>
                      <a:cubicBezTo>
                        <a:pt x="2352" y="1473"/>
                        <a:pt x="2740" y="902"/>
                        <a:pt x="2557" y="446"/>
                      </a:cubicBezTo>
                      <a:cubicBezTo>
                        <a:pt x="2436" y="158"/>
                        <a:pt x="2094" y="1"/>
                        <a:pt x="16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1" name="Google Shape;5021;p60"/>
                <p:cNvSpPr/>
                <p:nvPr/>
              </p:nvSpPr>
              <p:spPr>
                <a:xfrm>
                  <a:off x="7590900" y="2129949"/>
                  <a:ext cx="116567" cy="48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4" h="2624" extrusionOk="0">
                      <a:moveTo>
                        <a:pt x="114" y="0"/>
                      </a:moveTo>
                      <a:cubicBezTo>
                        <a:pt x="98" y="0"/>
                        <a:pt x="82" y="3"/>
                        <a:pt x="69" y="10"/>
                      </a:cubicBezTo>
                      <a:cubicBezTo>
                        <a:pt x="0" y="55"/>
                        <a:pt x="0" y="124"/>
                        <a:pt x="23" y="192"/>
                      </a:cubicBezTo>
                      <a:cubicBezTo>
                        <a:pt x="320" y="717"/>
                        <a:pt x="708" y="1151"/>
                        <a:pt x="1165" y="1539"/>
                      </a:cubicBezTo>
                      <a:cubicBezTo>
                        <a:pt x="1644" y="1904"/>
                        <a:pt x="2169" y="2201"/>
                        <a:pt x="2740" y="2383"/>
                      </a:cubicBezTo>
                      <a:cubicBezTo>
                        <a:pt x="3212" y="2535"/>
                        <a:pt x="3716" y="2623"/>
                        <a:pt x="4213" y="2623"/>
                      </a:cubicBezTo>
                      <a:cubicBezTo>
                        <a:pt x="4316" y="2623"/>
                        <a:pt x="4418" y="2620"/>
                        <a:pt x="4520" y="2612"/>
                      </a:cubicBezTo>
                      <a:cubicBezTo>
                        <a:pt x="4817" y="2589"/>
                        <a:pt x="5113" y="2543"/>
                        <a:pt x="5387" y="2475"/>
                      </a:cubicBezTo>
                      <a:cubicBezTo>
                        <a:pt x="5684" y="2406"/>
                        <a:pt x="5958" y="2292"/>
                        <a:pt x="6232" y="2201"/>
                      </a:cubicBezTo>
                      <a:cubicBezTo>
                        <a:pt x="6277" y="2178"/>
                        <a:pt x="6323" y="2132"/>
                        <a:pt x="6300" y="2064"/>
                      </a:cubicBezTo>
                      <a:cubicBezTo>
                        <a:pt x="6300" y="2008"/>
                        <a:pt x="6254" y="1967"/>
                        <a:pt x="6199" y="1967"/>
                      </a:cubicBezTo>
                      <a:cubicBezTo>
                        <a:pt x="6188" y="1967"/>
                        <a:pt x="6175" y="1969"/>
                        <a:pt x="6163" y="1973"/>
                      </a:cubicBezTo>
                      <a:lnTo>
                        <a:pt x="6140" y="1973"/>
                      </a:lnTo>
                      <a:cubicBezTo>
                        <a:pt x="5867" y="2018"/>
                        <a:pt x="5593" y="2087"/>
                        <a:pt x="5319" y="2132"/>
                      </a:cubicBezTo>
                      <a:cubicBezTo>
                        <a:pt x="5097" y="2151"/>
                        <a:pt x="4876" y="2184"/>
                        <a:pt x="4654" y="2184"/>
                      </a:cubicBezTo>
                      <a:cubicBezTo>
                        <a:pt x="4602" y="2184"/>
                        <a:pt x="4549" y="2182"/>
                        <a:pt x="4497" y="2178"/>
                      </a:cubicBezTo>
                      <a:cubicBezTo>
                        <a:pt x="3949" y="2178"/>
                        <a:pt x="3401" y="2087"/>
                        <a:pt x="2899" y="1927"/>
                      </a:cubicBezTo>
                      <a:cubicBezTo>
                        <a:pt x="2374" y="1744"/>
                        <a:pt x="1895" y="1470"/>
                        <a:pt x="1461" y="1151"/>
                      </a:cubicBezTo>
                      <a:cubicBezTo>
                        <a:pt x="1005" y="854"/>
                        <a:pt x="594" y="466"/>
                        <a:pt x="229" y="55"/>
                      </a:cubicBezTo>
                      <a:lnTo>
                        <a:pt x="229" y="32"/>
                      </a:lnTo>
                      <a:cubicBezTo>
                        <a:pt x="196" y="16"/>
                        <a:pt x="153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351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2" name="Google Shape;5022;p60"/>
                <p:cNvSpPr/>
                <p:nvPr/>
              </p:nvSpPr>
              <p:spPr>
                <a:xfrm>
                  <a:off x="7611509" y="2172715"/>
                  <a:ext cx="61878" cy="2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7" h="1280" extrusionOk="0">
                      <a:moveTo>
                        <a:pt x="92" y="1"/>
                      </a:moveTo>
                      <a:cubicBezTo>
                        <a:pt x="75" y="1"/>
                        <a:pt x="58" y="6"/>
                        <a:pt x="47" y="18"/>
                      </a:cubicBezTo>
                      <a:cubicBezTo>
                        <a:pt x="24" y="41"/>
                        <a:pt x="1" y="86"/>
                        <a:pt x="24" y="109"/>
                      </a:cubicBezTo>
                      <a:cubicBezTo>
                        <a:pt x="389" y="611"/>
                        <a:pt x="937" y="931"/>
                        <a:pt x="1507" y="1113"/>
                      </a:cubicBezTo>
                      <a:cubicBezTo>
                        <a:pt x="1839" y="1220"/>
                        <a:pt x="2195" y="1280"/>
                        <a:pt x="2546" y="1280"/>
                      </a:cubicBezTo>
                      <a:cubicBezTo>
                        <a:pt x="2799" y="1280"/>
                        <a:pt x="3049" y="1249"/>
                        <a:pt x="3288" y="1182"/>
                      </a:cubicBezTo>
                      <a:cubicBezTo>
                        <a:pt x="3333" y="1182"/>
                        <a:pt x="3356" y="1136"/>
                        <a:pt x="3356" y="1091"/>
                      </a:cubicBezTo>
                      <a:cubicBezTo>
                        <a:pt x="3333" y="1045"/>
                        <a:pt x="3311" y="1022"/>
                        <a:pt x="3265" y="1022"/>
                      </a:cubicBezTo>
                      <a:cubicBezTo>
                        <a:pt x="3075" y="1060"/>
                        <a:pt x="2885" y="1078"/>
                        <a:pt x="2695" y="1078"/>
                      </a:cubicBezTo>
                      <a:cubicBezTo>
                        <a:pt x="2316" y="1078"/>
                        <a:pt x="1941" y="1007"/>
                        <a:pt x="1576" y="885"/>
                      </a:cubicBezTo>
                      <a:cubicBezTo>
                        <a:pt x="1051" y="703"/>
                        <a:pt x="572" y="406"/>
                        <a:pt x="138" y="18"/>
                      </a:cubicBezTo>
                      <a:cubicBezTo>
                        <a:pt x="126" y="6"/>
                        <a:pt x="109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>
                    <a:alpha val="351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3" name="Google Shape;5023;p60"/>
                <p:cNvSpPr/>
                <p:nvPr/>
              </p:nvSpPr>
              <p:spPr>
                <a:xfrm>
                  <a:off x="7093990" y="1331949"/>
                  <a:ext cx="1016073" cy="68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24" h="37363" extrusionOk="0">
                      <a:moveTo>
                        <a:pt x="32899" y="1"/>
                      </a:moveTo>
                      <a:cubicBezTo>
                        <a:pt x="29485" y="1"/>
                        <a:pt x="26069" y="678"/>
                        <a:pt x="22803" y="1712"/>
                      </a:cubicBezTo>
                      <a:cubicBezTo>
                        <a:pt x="15248" y="4086"/>
                        <a:pt x="8104" y="8514"/>
                        <a:pt x="3881" y="15225"/>
                      </a:cubicBezTo>
                      <a:cubicBezTo>
                        <a:pt x="1302" y="19310"/>
                        <a:pt x="1" y="24263"/>
                        <a:pt x="366" y="29080"/>
                      </a:cubicBezTo>
                      <a:cubicBezTo>
                        <a:pt x="549" y="31476"/>
                        <a:pt x="1142" y="33896"/>
                        <a:pt x="2238" y="36064"/>
                      </a:cubicBezTo>
                      <a:cubicBezTo>
                        <a:pt x="2714" y="37001"/>
                        <a:pt x="3255" y="37363"/>
                        <a:pt x="3814" y="37363"/>
                      </a:cubicBezTo>
                      <a:cubicBezTo>
                        <a:pt x="4946" y="37363"/>
                        <a:pt x="6153" y="35886"/>
                        <a:pt x="7054" y="34695"/>
                      </a:cubicBezTo>
                      <a:cubicBezTo>
                        <a:pt x="8697" y="32503"/>
                        <a:pt x="9702" y="29833"/>
                        <a:pt x="10227" y="27162"/>
                      </a:cubicBezTo>
                      <a:cubicBezTo>
                        <a:pt x="11094" y="22871"/>
                        <a:pt x="11299" y="20908"/>
                        <a:pt x="11824" y="16571"/>
                      </a:cubicBezTo>
                      <a:cubicBezTo>
                        <a:pt x="13239" y="19698"/>
                        <a:pt x="19128" y="24218"/>
                        <a:pt x="21457" y="24423"/>
                      </a:cubicBezTo>
                      <a:cubicBezTo>
                        <a:pt x="21943" y="24465"/>
                        <a:pt x="22447" y="24513"/>
                        <a:pt x="22942" y="24513"/>
                      </a:cubicBezTo>
                      <a:cubicBezTo>
                        <a:pt x="23795" y="24513"/>
                        <a:pt x="24618" y="24370"/>
                        <a:pt x="25268" y="23807"/>
                      </a:cubicBezTo>
                      <a:cubicBezTo>
                        <a:pt x="26080" y="23088"/>
                        <a:pt x="26399" y="21803"/>
                        <a:pt x="25999" y="20830"/>
                      </a:cubicBezTo>
                      <a:lnTo>
                        <a:pt x="25999" y="20830"/>
                      </a:lnTo>
                      <a:cubicBezTo>
                        <a:pt x="26804" y="22053"/>
                        <a:pt x="27640" y="23250"/>
                        <a:pt x="28692" y="24263"/>
                      </a:cubicBezTo>
                      <a:cubicBezTo>
                        <a:pt x="29948" y="25427"/>
                        <a:pt x="31545" y="26318"/>
                        <a:pt x="33257" y="26386"/>
                      </a:cubicBezTo>
                      <a:cubicBezTo>
                        <a:pt x="33320" y="26389"/>
                        <a:pt x="33382" y="26390"/>
                        <a:pt x="33445" y="26390"/>
                      </a:cubicBezTo>
                      <a:cubicBezTo>
                        <a:pt x="35162" y="26390"/>
                        <a:pt x="36854" y="25490"/>
                        <a:pt x="37845" y="24081"/>
                      </a:cubicBezTo>
                      <a:cubicBezTo>
                        <a:pt x="38872" y="22620"/>
                        <a:pt x="39078" y="20611"/>
                        <a:pt x="38393" y="18968"/>
                      </a:cubicBezTo>
                      <a:lnTo>
                        <a:pt x="38393" y="18968"/>
                      </a:lnTo>
                      <a:cubicBezTo>
                        <a:pt x="39626" y="20862"/>
                        <a:pt x="40881" y="22803"/>
                        <a:pt x="42524" y="24355"/>
                      </a:cubicBezTo>
                      <a:cubicBezTo>
                        <a:pt x="44168" y="25907"/>
                        <a:pt x="46291" y="27094"/>
                        <a:pt x="48550" y="27208"/>
                      </a:cubicBezTo>
                      <a:cubicBezTo>
                        <a:pt x="48634" y="27211"/>
                        <a:pt x="48717" y="27213"/>
                        <a:pt x="48801" y="27213"/>
                      </a:cubicBezTo>
                      <a:cubicBezTo>
                        <a:pt x="51006" y="27213"/>
                        <a:pt x="53264" y="26059"/>
                        <a:pt x="54165" y="24058"/>
                      </a:cubicBezTo>
                      <a:cubicBezTo>
                        <a:pt x="55124" y="21912"/>
                        <a:pt x="54416" y="19424"/>
                        <a:pt x="53595" y="17210"/>
                      </a:cubicBezTo>
                      <a:cubicBezTo>
                        <a:pt x="51700" y="12006"/>
                        <a:pt x="49144" y="6711"/>
                        <a:pt x="44624" y="3470"/>
                      </a:cubicBezTo>
                      <a:cubicBezTo>
                        <a:pt x="41543" y="1256"/>
                        <a:pt x="37754" y="183"/>
                        <a:pt x="33965" y="23"/>
                      </a:cubicBezTo>
                      <a:cubicBezTo>
                        <a:pt x="33610" y="8"/>
                        <a:pt x="33254" y="1"/>
                        <a:pt x="32899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4" name="Google Shape;5024;p60"/>
                <p:cNvSpPr/>
                <p:nvPr/>
              </p:nvSpPr>
              <p:spPr>
                <a:xfrm>
                  <a:off x="7412925" y="1562667"/>
                  <a:ext cx="324818" cy="12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2" h="6660" extrusionOk="0">
                      <a:moveTo>
                        <a:pt x="16124" y="0"/>
                      </a:moveTo>
                      <a:cubicBezTo>
                        <a:pt x="16107" y="0"/>
                        <a:pt x="16088" y="6"/>
                        <a:pt x="16069" y="15"/>
                      </a:cubicBezTo>
                      <a:cubicBezTo>
                        <a:pt x="16024" y="38"/>
                        <a:pt x="16024" y="84"/>
                        <a:pt x="16047" y="129"/>
                      </a:cubicBezTo>
                      <a:cubicBezTo>
                        <a:pt x="16389" y="746"/>
                        <a:pt x="16731" y="1339"/>
                        <a:pt x="16982" y="2001"/>
                      </a:cubicBezTo>
                      <a:cubicBezTo>
                        <a:pt x="17233" y="2640"/>
                        <a:pt x="17370" y="3325"/>
                        <a:pt x="17279" y="4010"/>
                      </a:cubicBezTo>
                      <a:cubicBezTo>
                        <a:pt x="17211" y="4672"/>
                        <a:pt x="16960" y="5356"/>
                        <a:pt x="16435" y="5767"/>
                      </a:cubicBezTo>
                      <a:cubicBezTo>
                        <a:pt x="15985" y="6196"/>
                        <a:pt x="15334" y="6363"/>
                        <a:pt x="14708" y="6363"/>
                      </a:cubicBezTo>
                      <a:cubicBezTo>
                        <a:pt x="14667" y="6363"/>
                        <a:pt x="14626" y="6362"/>
                        <a:pt x="14586" y="6361"/>
                      </a:cubicBezTo>
                      <a:cubicBezTo>
                        <a:pt x="13901" y="6338"/>
                        <a:pt x="13239" y="6132"/>
                        <a:pt x="12600" y="5858"/>
                      </a:cubicBezTo>
                      <a:cubicBezTo>
                        <a:pt x="11984" y="5562"/>
                        <a:pt x="11390" y="5197"/>
                        <a:pt x="10842" y="4763"/>
                      </a:cubicBezTo>
                      <a:cubicBezTo>
                        <a:pt x="9770" y="3959"/>
                        <a:pt x="8829" y="2936"/>
                        <a:pt x="8105" y="1780"/>
                      </a:cubicBezTo>
                      <a:lnTo>
                        <a:pt x="8105" y="1780"/>
                      </a:lnTo>
                      <a:cubicBezTo>
                        <a:pt x="8097" y="1762"/>
                        <a:pt x="8089" y="1745"/>
                        <a:pt x="8081" y="1727"/>
                      </a:cubicBezTo>
                      <a:lnTo>
                        <a:pt x="8074" y="1731"/>
                      </a:lnTo>
                      <a:lnTo>
                        <a:pt x="8074" y="1731"/>
                      </a:lnTo>
                      <a:cubicBezTo>
                        <a:pt x="8069" y="1722"/>
                        <a:pt x="8063" y="1713"/>
                        <a:pt x="8058" y="1704"/>
                      </a:cubicBezTo>
                      <a:cubicBezTo>
                        <a:pt x="8023" y="1653"/>
                        <a:pt x="7964" y="1627"/>
                        <a:pt x="7897" y="1627"/>
                      </a:cubicBezTo>
                      <a:cubicBezTo>
                        <a:pt x="7875" y="1627"/>
                        <a:pt x="7852" y="1630"/>
                        <a:pt x="7829" y="1636"/>
                      </a:cubicBezTo>
                      <a:cubicBezTo>
                        <a:pt x="7738" y="1681"/>
                        <a:pt x="7693" y="1796"/>
                        <a:pt x="7738" y="1887"/>
                      </a:cubicBezTo>
                      <a:cubicBezTo>
                        <a:pt x="7989" y="2435"/>
                        <a:pt x="8240" y="2982"/>
                        <a:pt x="8354" y="3553"/>
                      </a:cubicBezTo>
                      <a:cubicBezTo>
                        <a:pt x="8469" y="4124"/>
                        <a:pt x="8423" y="4717"/>
                        <a:pt x="8149" y="5197"/>
                      </a:cubicBezTo>
                      <a:cubicBezTo>
                        <a:pt x="8012" y="5448"/>
                        <a:pt x="7829" y="5653"/>
                        <a:pt x="7601" y="5790"/>
                      </a:cubicBezTo>
                      <a:cubicBezTo>
                        <a:pt x="7350" y="5927"/>
                        <a:pt x="7076" y="5995"/>
                        <a:pt x="6802" y="5995"/>
                      </a:cubicBezTo>
                      <a:cubicBezTo>
                        <a:pt x="6255" y="5973"/>
                        <a:pt x="5684" y="5744"/>
                        <a:pt x="5182" y="5448"/>
                      </a:cubicBezTo>
                      <a:cubicBezTo>
                        <a:pt x="3105" y="4215"/>
                        <a:pt x="1370" y="2435"/>
                        <a:pt x="183" y="335"/>
                      </a:cubicBezTo>
                      <a:cubicBezTo>
                        <a:pt x="166" y="301"/>
                        <a:pt x="137" y="280"/>
                        <a:pt x="105" y="280"/>
                      </a:cubicBezTo>
                      <a:cubicBezTo>
                        <a:pt x="93" y="280"/>
                        <a:pt x="81" y="283"/>
                        <a:pt x="69" y="289"/>
                      </a:cubicBezTo>
                      <a:cubicBezTo>
                        <a:pt x="23" y="312"/>
                        <a:pt x="0" y="358"/>
                        <a:pt x="23" y="403"/>
                      </a:cubicBezTo>
                      <a:cubicBezTo>
                        <a:pt x="1164" y="2594"/>
                        <a:pt x="2899" y="4443"/>
                        <a:pt x="4999" y="5744"/>
                      </a:cubicBezTo>
                      <a:cubicBezTo>
                        <a:pt x="5547" y="6064"/>
                        <a:pt x="6140" y="6315"/>
                        <a:pt x="6802" y="6338"/>
                      </a:cubicBezTo>
                      <a:cubicBezTo>
                        <a:pt x="7122" y="6338"/>
                        <a:pt x="7464" y="6269"/>
                        <a:pt x="7761" y="6110"/>
                      </a:cubicBezTo>
                      <a:cubicBezTo>
                        <a:pt x="8058" y="5927"/>
                        <a:pt x="8309" y="5676"/>
                        <a:pt x="8469" y="5379"/>
                      </a:cubicBezTo>
                      <a:cubicBezTo>
                        <a:pt x="8788" y="4808"/>
                        <a:pt x="8834" y="4101"/>
                        <a:pt x="8720" y="3485"/>
                      </a:cubicBezTo>
                      <a:cubicBezTo>
                        <a:pt x="8693" y="3360"/>
                        <a:pt x="8662" y="3239"/>
                        <a:pt x="8628" y="3119"/>
                      </a:cubicBezTo>
                      <a:lnTo>
                        <a:pt x="8628" y="3119"/>
                      </a:lnTo>
                      <a:cubicBezTo>
                        <a:pt x="9217" y="3839"/>
                        <a:pt x="9893" y="4486"/>
                        <a:pt x="10637" y="5037"/>
                      </a:cubicBezTo>
                      <a:cubicBezTo>
                        <a:pt x="11230" y="5470"/>
                        <a:pt x="11824" y="5858"/>
                        <a:pt x="12486" y="6155"/>
                      </a:cubicBezTo>
                      <a:cubicBezTo>
                        <a:pt x="13148" y="6429"/>
                        <a:pt x="13833" y="6635"/>
                        <a:pt x="14563" y="6657"/>
                      </a:cubicBezTo>
                      <a:cubicBezTo>
                        <a:pt x="14603" y="6659"/>
                        <a:pt x="14643" y="6659"/>
                        <a:pt x="14683" y="6659"/>
                      </a:cubicBezTo>
                      <a:cubicBezTo>
                        <a:pt x="15378" y="6659"/>
                        <a:pt x="16101" y="6470"/>
                        <a:pt x="16640" y="5995"/>
                      </a:cubicBezTo>
                      <a:cubicBezTo>
                        <a:pt x="17211" y="5493"/>
                        <a:pt x="17485" y="4763"/>
                        <a:pt x="17553" y="4032"/>
                      </a:cubicBezTo>
                      <a:cubicBezTo>
                        <a:pt x="17622" y="3302"/>
                        <a:pt x="17439" y="2572"/>
                        <a:pt x="17188" y="1910"/>
                      </a:cubicBezTo>
                      <a:cubicBezTo>
                        <a:pt x="16914" y="1248"/>
                        <a:pt x="16549" y="654"/>
                        <a:pt x="16184" y="38"/>
                      </a:cubicBezTo>
                      <a:cubicBezTo>
                        <a:pt x="16170" y="11"/>
                        <a:pt x="16149" y="0"/>
                        <a:pt x="16124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5" name="Google Shape;5025;p60"/>
                <p:cNvSpPr/>
                <p:nvPr/>
              </p:nvSpPr>
              <p:spPr>
                <a:xfrm>
                  <a:off x="7923292" y="1599792"/>
                  <a:ext cx="105194" cy="9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4962" extrusionOk="0">
                      <a:moveTo>
                        <a:pt x="5081" y="1"/>
                      </a:moveTo>
                      <a:cubicBezTo>
                        <a:pt x="5069" y="1"/>
                        <a:pt x="5057" y="4"/>
                        <a:pt x="5045" y="10"/>
                      </a:cubicBezTo>
                      <a:cubicBezTo>
                        <a:pt x="4999" y="10"/>
                        <a:pt x="4976" y="55"/>
                        <a:pt x="4976" y="101"/>
                      </a:cubicBezTo>
                      <a:cubicBezTo>
                        <a:pt x="5182" y="1014"/>
                        <a:pt x="5410" y="1927"/>
                        <a:pt x="5250" y="2794"/>
                      </a:cubicBezTo>
                      <a:cubicBezTo>
                        <a:pt x="5159" y="3228"/>
                        <a:pt x="4976" y="3639"/>
                        <a:pt x="4725" y="3981"/>
                      </a:cubicBezTo>
                      <a:cubicBezTo>
                        <a:pt x="4451" y="4301"/>
                        <a:pt x="4063" y="4529"/>
                        <a:pt x="3653" y="4575"/>
                      </a:cubicBezTo>
                      <a:cubicBezTo>
                        <a:pt x="3565" y="4587"/>
                        <a:pt x="3478" y="4592"/>
                        <a:pt x="3391" y="4592"/>
                      </a:cubicBezTo>
                      <a:cubicBezTo>
                        <a:pt x="2632" y="4592"/>
                        <a:pt x="1884" y="4162"/>
                        <a:pt x="1393" y="3548"/>
                      </a:cubicBezTo>
                      <a:cubicBezTo>
                        <a:pt x="822" y="2840"/>
                        <a:pt x="525" y="1973"/>
                        <a:pt x="183" y="1105"/>
                      </a:cubicBezTo>
                      <a:cubicBezTo>
                        <a:pt x="166" y="1072"/>
                        <a:pt x="150" y="1051"/>
                        <a:pt x="124" y="1051"/>
                      </a:cubicBezTo>
                      <a:cubicBezTo>
                        <a:pt x="115" y="1051"/>
                        <a:pt x="104" y="1054"/>
                        <a:pt x="92" y="1060"/>
                      </a:cubicBezTo>
                      <a:cubicBezTo>
                        <a:pt x="46" y="1060"/>
                        <a:pt x="0" y="1105"/>
                        <a:pt x="23" y="1151"/>
                      </a:cubicBezTo>
                      <a:cubicBezTo>
                        <a:pt x="274" y="2041"/>
                        <a:pt x="525" y="2977"/>
                        <a:pt x="1119" y="3753"/>
                      </a:cubicBezTo>
                      <a:cubicBezTo>
                        <a:pt x="1651" y="4449"/>
                        <a:pt x="2476" y="4961"/>
                        <a:pt x="3382" y="4961"/>
                      </a:cubicBezTo>
                      <a:cubicBezTo>
                        <a:pt x="3486" y="4961"/>
                        <a:pt x="3592" y="4954"/>
                        <a:pt x="3698" y="4940"/>
                      </a:cubicBezTo>
                      <a:cubicBezTo>
                        <a:pt x="4200" y="4872"/>
                        <a:pt x="4680" y="4575"/>
                        <a:pt x="4976" y="4187"/>
                      </a:cubicBezTo>
                      <a:cubicBezTo>
                        <a:pt x="5296" y="3799"/>
                        <a:pt x="5479" y="3319"/>
                        <a:pt x="5547" y="2840"/>
                      </a:cubicBezTo>
                      <a:cubicBezTo>
                        <a:pt x="5707" y="1881"/>
                        <a:pt x="5410" y="946"/>
                        <a:pt x="5136" y="55"/>
                      </a:cubicBezTo>
                      <a:cubicBezTo>
                        <a:pt x="5136" y="22"/>
                        <a:pt x="5112" y="1"/>
                        <a:pt x="5081" y="1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6" name="Google Shape;5026;p60"/>
                <p:cNvSpPr/>
                <p:nvPr/>
              </p:nvSpPr>
              <p:spPr>
                <a:xfrm>
                  <a:off x="7078856" y="1703464"/>
                  <a:ext cx="180915" cy="24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5" h="13491" extrusionOk="0">
                      <a:moveTo>
                        <a:pt x="9724" y="1"/>
                      </a:moveTo>
                      <a:cubicBezTo>
                        <a:pt x="9678" y="1"/>
                        <a:pt x="9632" y="46"/>
                        <a:pt x="9632" y="92"/>
                      </a:cubicBezTo>
                      <a:cubicBezTo>
                        <a:pt x="9564" y="2649"/>
                        <a:pt x="9176" y="5205"/>
                        <a:pt x="8491" y="7670"/>
                      </a:cubicBezTo>
                      <a:cubicBezTo>
                        <a:pt x="8331" y="8286"/>
                        <a:pt x="8149" y="8903"/>
                        <a:pt x="7920" y="9519"/>
                      </a:cubicBezTo>
                      <a:cubicBezTo>
                        <a:pt x="7738" y="10112"/>
                        <a:pt x="7510" y="10706"/>
                        <a:pt x="7122" y="11162"/>
                      </a:cubicBezTo>
                      <a:cubicBezTo>
                        <a:pt x="6778" y="11566"/>
                        <a:pt x="6275" y="11863"/>
                        <a:pt x="5784" y="11863"/>
                      </a:cubicBezTo>
                      <a:cubicBezTo>
                        <a:pt x="5720" y="11863"/>
                        <a:pt x="5656" y="11858"/>
                        <a:pt x="5592" y="11847"/>
                      </a:cubicBezTo>
                      <a:cubicBezTo>
                        <a:pt x="5248" y="11802"/>
                        <a:pt x="4922" y="11531"/>
                        <a:pt x="4779" y="11208"/>
                      </a:cubicBezTo>
                      <a:lnTo>
                        <a:pt x="4779" y="11208"/>
                      </a:lnTo>
                      <a:cubicBezTo>
                        <a:pt x="4796" y="11004"/>
                        <a:pt x="4787" y="10797"/>
                        <a:pt x="4748" y="10592"/>
                      </a:cubicBezTo>
                      <a:cubicBezTo>
                        <a:pt x="4725" y="10546"/>
                        <a:pt x="4679" y="10478"/>
                        <a:pt x="4611" y="10478"/>
                      </a:cubicBezTo>
                      <a:cubicBezTo>
                        <a:pt x="4591" y="10468"/>
                        <a:pt x="4571" y="10463"/>
                        <a:pt x="4551" y="10463"/>
                      </a:cubicBezTo>
                      <a:cubicBezTo>
                        <a:pt x="4482" y="10463"/>
                        <a:pt x="4418" y="10520"/>
                        <a:pt x="4383" y="10592"/>
                      </a:cubicBezTo>
                      <a:cubicBezTo>
                        <a:pt x="4312" y="10831"/>
                        <a:pt x="4337" y="11070"/>
                        <a:pt x="4415" y="11288"/>
                      </a:cubicBezTo>
                      <a:lnTo>
                        <a:pt x="4415" y="11288"/>
                      </a:lnTo>
                      <a:cubicBezTo>
                        <a:pt x="4369" y="11673"/>
                        <a:pt x="4203" y="12050"/>
                        <a:pt x="3949" y="12349"/>
                      </a:cubicBezTo>
                      <a:cubicBezTo>
                        <a:pt x="3584" y="12829"/>
                        <a:pt x="3036" y="13171"/>
                        <a:pt x="2420" y="13171"/>
                      </a:cubicBezTo>
                      <a:cubicBezTo>
                        <a:pt x="2400" y="13172"/>
                        <a:pt x="2380" y="13172"/>
                        <a:pt x="2360" y="13172"/>
                      </a:cubicBezTo>
                      <a:cubicBezTo>
                        <a:pt x="1786" y="13172"/>
                        <a:pt x="1220" y="12859"/>
                        <a:pt x="845" y="12418"/>
                      </a:cubicBezTo>
                      <a:cubicBezTo>
                        <a:pt x="434" y="11961"/>
                        <a:pt x="206" y="11322"/>
                        <a:pt x="320" y="10706"/>
                      </a:cubicBezTo>
                      <a:cubicBezTo>
                        <a:pt x="342" y="10660"/>
                        <a:pt x="297" y="10615"/>
                        <a:pt x="251" y="10615"/>
                      </a:cubicBezTo>
                      <a:cubicBezTo>
                        <a:pt x="239" y="10608"/>
                        <a:pt x="227" y="10606"/>
                        <a:pt x="215" y="10606"/>
                      </a:cubicBezTo>
                      <a:cubicBezTo>
                        <a:pt x="184" y="10606"/>
                        <a:pt x="160" y="10627"/>
                        <a:pt x="160" y="10660"/>
                      </a:cubicBezTo>
                      <a:cubicBezTo>
                        <a:pt x="0" y="11345"/>
                        <a:pt x="228" y="12053"/>
                        <a:pt x="639" y="12578"/>
                      </a:cubicBezTo>
                      <a:cubicBezTo>
                        <a:pt x="1073" y="13103"/>
                        <a:pt x="1712" y="13491"/>
                        <a:pt x="2420" y="13491"/>
                      </a:cubicBezTo>
                      <a:cubicBezTo>
                        <a:pt x="3127" y="13491"/>
                        <a:pt x="3789" y="13103"/>
                        <a:pt x="4223" y="12578"/>
                      </a:cubicBezTo>
                      <a:cubicBezTo>
                        <a:pt x="4419" y="12329"/>
                        <a:pt x="4574" y="12043"/>
                        <a:pt x="4671" y="11738"/>
                      </a:cubicBezTo>
                      <a:lnTo>
                        <a:pt x="4671" y="11738"/>
                      </a:lnTo>
                      <a:cubicBezTo>
                        <a:pt x="4894" y="11995"/>
                        <a:pt x="5192" y="12171"/>
                        <a:pt x="5547" y="12212"/>
                      </a:cubicBezTo>
                      <a:cubicBezTo>
                        <a:pt x="5630" y="12225"/>
                        <a:pt x="5713" y="12232"/>
                        <a:pt x="5795" y="12232"/>
                      </a:cubicBezTo>
                      <a:cubicBezTo>
                        <a:pt x="6430" y="12232"/>
                        <a:pt x="7011" y="11858"/>
                        <a:pt x="7395" y="11413"/>
                      </a:cubicBezTo>
                      <a:cubicBezTo>
                        <a:pt x="7829" y="10866"/>
                        <a:pt x="8057" y="10227"/>
                        <a:pt x="8263" y="9633"/>
                      </a:cubicBezTo>
                      <a:cubicBezTo>
                        <a:pt x="8468" y="9017"/>
                        <a:pt x="8651" y="8378"/>
                        <a:pt x="8833" y="7761"/>
                      </a:cubicBezTo>
                      <a:cubicBezTo>
                        <a:pt x="9153" y="6506"/>
                        <a:pt x="9404" y="5251"/>
                        <a:pt x="9564" y="3950"/>
                      </a:cubicBezTo>
                      <a:cubicBezTo>
                        <a:pt x="9724" y="2671"/>
                        <a:pt x="9815" y="1393"/>
                        <a:pt x="9815" y="92"/>
                      </a:cubicBezTo>
                      <a:cubicBezTo>
                        <a:pt x="9815" y="46"/>
                        <a:pt x="9769" y="1"/>
                        <a:pt x="9724" y="1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7" name="Google Shape;5027;p60"/>
                <p:cNvSpPr/>
                <p:nvPr/>
              </p:nvSpPr>
              <p:spPr>
                <a:xfrm>
                  <a:off x="7733114" y="1358697"/>
                  <a:ext cx="160307" cy="13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7" h="7296" extrusionOk="0">
                      <a:moveTo>
                        <a:pt x="5941" y="0"/>
                      </a:moveTo>
                      <a:cubicBezTo>
                        <a:pt x="5910" y="0"/>
                        <a:pt x="5883" y="17"/>
                        <a:pt x="5867" y="33"/>
                      </a:cubicBezTo>
                      <a:cubicBezTo>
                        <a:pt x="5844" y="78"/>
                        <a:pt x="5844" y="124"/>
                        <a:pt x="5889" y="170"/>
                      </a:cubicBezTo>
                      <a:cubicBezTo>
                        <a:pt x="6528" y="626"/>
                        <a:pt x="7168" y="1106"/>
                        <a:pt x="7647" y="1722"/>
                      </a:cubicBezTo>
                      <a:cubicBezTo>
                        <a:pt x="7898" y="2019"/>
                        <a:pt x="8103" y="2338"/>
                        <a:pt x="8218" y="2703"/>
                      </a:cubicBezTo>
                      <a:cubicBezTo>
                        <a:pt x="8332" y="3069"/>
                        <a:pt x="8377" y="3457"/>
                        <a:pt x="8332" y="3822"/>
                      </a:cubicBezTo>
                      <a:cubicBezTo>
                        <a:pt x="8286" y="4187"/>
                        <a:pt x="8126" y="4552"/>
                        <a:pt x="7898" y="4803"/>
                      </a:cubicBezTo>
                      <a:cubicBezTo>
                        <a:pt x="7647" y="5077"/>
                        <a:pt x="7305" y="5237"/>
                        <a:pt x="6962" y="5283"/>
                      </a:cubicBezTo>
                      <a:cubicBezTo>
                        <a:pt x="6903" y="5288"/>
                        <a:pt x="6844" y="5291"/>
                        <a:pt x="6785" y="5291"/>
                      </a:cubicBezTo>
                      <a:cubicBezTo>
                        <a:pt x="6201" y="5291"/>
                        <a:pt x="5618" y="5027"/>
                        <a:pt x="5186" y="4614"/>
                      </a:cubicBezTo>
                      <a:lnTo>
                        <a:pt x="5186" y="4614"/>
                      </a:lnTo>
                      <a:cubicBezTo>
                        <a:pt x="5133" y="4533"/>
                        <a:pt x="5071" y="4458"/>
                        <a:pt x="4999" y="4392"/>
                      </a:cubicBezTo>
                      <a:cubicBezTo>
                        <a:pt x="4961" y="4355"/>
                        <a:pt x="4910" y="4338"/>
                        <a:pt x="4860" y="4338"/>
                      </a:cubicBezTo>
                      <a:cubicBezTo>
                        <a:pt x="4819" y="4338"/>
                        <a:pt x="4779" y="4349"/>
                        <a:pt x="4748" y="4370"/>
                      </a:cubicBezTo>
                      <a:cubicBezTo>
                        <a:pt x="4657" y="4438"/>
                        <a:pt x="4657" y="4552"/>
                        <a:pt x="4725" y="4643"/>
                      </a:cubicBezTo>
                      <a:cubicBezTo>
                        <a:pt x="4775" y="4703"/>
                        <a:pt x="4827" y="4761"/>
                        <a:pt x="4881" y="4817"/>
                      </a:cubicBezTo>
                      <a:lnTo>
                        <a:pt x="4881" y="4817"/>
                      </a:lnTo>
                      <a:cubicBezTo>
                        <a:pt x="5149" y="5204"/>
                        <a:pt x="5099" y="5801"/>
                        <a:pt x="4839" y="6241"/>
                      </a:cubicBezTo>
                      <a:cubicBezTo>
                        <a:pt x="4543" y="6743"/>
                        <a:pt x="3926" y="6972"/>
                        <a:pt x="3310" y="6972"/>
                      </a:cubicBezTo>
                      <a:cubicBezTo>
                        <a:pt x="2717" y="6949"/>
                        <a:pt x="2100" y="6721"/>
                        <a:pt x="1598" y="6355"/>
                      </a:cubicBezTo>
                      <a:cubicBezTo>
                        <a:pt x="1073" y="5990"/>
                        <a:pt x="617" y="5534"/>
                        <a:pt x="160" y="5077"/>
                      </a:cubicBezTo>
                      <a:cubicBezTo>
                        <a:pt x="137" y="5066"/>
                        <a:pt x="115" y="5060"/>
                        <a:pt x="95" y="5060"/>
                      </a:cubicBezTo>
                      <a:cubicBezTo>
                        <a:pt x="75" y="5060"/>
                        <a:pt x="57" y="5066"/>
                        <a:pt x="46" y="5077"/>
                      </a:cubicBezTo>
                      <a:cubicBezTo>
                        <a:pt x="0" y="5100"/>
                        <a:pt x="0" y="5168"/>
                        <a:pt x="23" y="5191"/>
                      </a:cubicBezTo>
                      <a:cubicBezTo>
                        <a:pt x="457" y="5693"/>
                        <a:pt x="891" y="6173"/>
                        <a:pt x="1438" y="6584"/>
                      </a:cubicBezTo>
                      <a:cubicBezTo>
                        <a:pt x="1963" y="6972"/>
                        <a:pt x="2625" y="7268"/>
                        <a:pt x="3310" y="7291"/>
                      </a:cubicBezTo>
                      <a:cubicBezTo>
                        <a:pt x="3354" y="7294"/>
                        <a:pt x="3397" y="7296"/>
                        <a:pt x="3442" y="7296"/>
                      </a:cubicBezTo>
                      <a:cubicBezTo>
                        <a:pt x="3745" y="7296"/>
                        <a:pt x="4058" y="7228"/>
                        <a:pt x="4337" y="7109"/>
                      </a:cubicBezTo>
                      <a:cubicBezTo>
                        <a:pt x="4657" y="6972"/>
                        <a:pt x="4954" y="6721"/>
                        <a:pt x="5136" y="6424"/>
                      </a:cubicBezTo>
                      <a:cubicBezTo>
                        <a:pt x="5342" y="6104"/>
                        <a:pt x="5433" y="5762"/>
                        <a:pt x="5433" y="5397"/>
                      </a:cubicBezTo>
                      <a:cubicBezTo>
                        <a:pt x="5430" y="5347"/>
                        <a:pt x="5425" y="5297"/>
                        <a:pt x="5417" y="5248"/>
                      </a:cubicBezTo>
                      <a:lnTo>
                        <a:pt x="5417" y="5248"/>
                      </a:lnTo>
                      <a:cubicBezTo>
                        <a:pt x="5815" y="5494"/>
                        <a:pt x="6272" y="5638"/>
                        <a:pt x="6744" y="5638"/>
                      </a:cubicBezTo>
                      <a:cubicBezTo>
                        <a:pt x="6824" y="5638"/>
                        <a:pt x="6904" y="5633"/>
                        <a:pt x="6985" y="5625"/>
                      </a:cubicBezTo>
                      <a:cubicBezTo>
                        <a:pt x="7419" y="5579"/>
                        <a:pt x="7852" y="5374"/>
                        <a:pt x="8149" y="5031"/>
                      </a:cubicBezTo>
                      <a:cubicBezTo>
                        <a:pt x="8446" y="4712"/>
                        <a:pt x="8606" y="4278"/>
                        <a:pt x="8651" y="3867"/>
                      </a:cubicBezTo>
                      <a:cubicBezTo>
                        <a:pt x="8697" y="3434"/>
                        <a:pt x="8628" y="3023"/>
                        <a:pt x="8491" y="2612"/>
                      </a:cubicBezTo>
                      <a:cubicBezTo>
                        <a:pt x="8354" y="2201"/>
                        <a:pt x="8126" y="1859"/>
                        <a:pt x="7852" y="1539"/>
                      </a:cubicBezTo>
                      <a:cubicBezTo>
                        <a:pt x="7327" y="923"/>
                        <a:pt x="6643" y="466"/>
                        <a:pt x="5981" y="10"/>
                      </a:cubicBezTo>
                      <a:cubicBezTo>
                        <a:pt x="5967" y="3"/>
                        <a:pt x="5954" y="0"/>
                        <a:pt x="5941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8" name="Google Shape;5028;p60"/>
                <p:cNvSpPr/>
                <p:nvPr/>
              </p:nvSpPr>
              <p:spPr>
                <a:xfrm>
                  <a:off x="7083059" y="1602908"/>
                  <a:ext cx="103941" cy="12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6857" extrusionOk="0">
                      <a:moveTo>
                        <a:pt x="5570" y="1"/>
                      </a:moveTo>
                      <a:cubicBezTo>
                        <a:pt x="5524" y="1"/>
                        <a:pt x="5478" y="23"/>
                        <a:pt x="5478" y="69"/>
                      </a:cubicBezTo>
                      <a:cubicBezTo>
                        <a:pt x="5090" y="1667"/>
                        <a:pt x="4474" y="3196"/>
                        <a:pt x="3630" y="4566"/>
                      </a:cubicBezTo>
                      <a:cubicBezTo>
                        <a:pt x="3196" y="5250"/>
                        <a:pt x="2762" y="5981"/>
                        <a:pt x="2077" y="6346"/>
                      </a:cubicBezTo>
                      <a:cubicBezTo>
                        <a:pt x="1853" y="6474"/>
                        <a:pt x="1607" y="6546"/>
                        <a:pt x="1345" y="6546"/>
                      </a:cubicBezTo>
                      <a:cubicBezTo>
                        <a:pt x="1234" y="6546"/>
                        <a:pt x="1120" y="6533"/>
                        <a:pt x="1005" y="6506"/>
                      </a:cubicBezTo>
                      <a:cubicBezTo>
                        <a:pt x="639" y="6437"/>
                        <a:pt x="297" y="6209"/>
                        <a:pt x="183" y="5844"/>
                      </a:cubicBezTo>
                      <a:cubicBezTo>
                        <a:pt x="160" y="5798"/>
                        <a:pt x="114" y="5775"/>
                        <a:pt x="92" y="5775"/>
                      </a:cubicBezTo>
                      <a:cubicBezTo>
                        <a:pt x="23" y="5798"/>
                        <a:pt x="0" y="5844"/>
                        <a:pt x="23" y="5890"/>
                      </a:cubicBezTo>
                      <a:cubicBezTo>
                        <a:pt x="114" y="6346"/>
                        <a:pt x="502" y="6666"/>
                        <a:pt x="936" y="6780"/>
                      </a:cubicBezTo>
                      <a:cubicBezTo>
                        <a:pt x="1099" y="6831"/>
                        <a:pt x="1268" y="6857"/>
                        <a:pt x="1437" y="6857"/>
                      </a:cubicBezTo>
                      <a:cubicBezTo>
                        <a:pt x="1720" y="6857"/>
                        <a:pt x="2003" y="6785"/>
                        <a:pt x="2260" y="6643"/>
                      </a:cubicBezTo>
                      <a:cubicBezTo>
                        <a:pt x="2648" y="6437"/>
                        <a:pt x="2968" y="6141"/>
                        <a:pt x="3242" y="5798"/>
                      </a:cubicBezTo>
                      <a:cubicBezTo>
                        <a:pt x="3515" y="5479"/>
                        <a:pt x="3721" y="5113"/>
                        <a:pt x="3949" y="4771"/>
                      </a:cubicBezTo>
                      <a:cubicBezTo>
                        <a:pt x="4794" y="3333"/>
                        <a:pt x="5387" y="1735"/>
                        <a:pt x="5638" y="92"/>
                      </a:cubicBezTo>
                      <a:cubicBezTo>
                        <a:pt x="5638" y="46"/>
                        <a:pt x="5615" y="23"/>
                        <a:pt x="5570" y="1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9" name="Google Shape;5029;p60"/>
                <p:cNvSpPr/>
                <p:nvPr/>
              </p:nvSpPr>
              <p:spPr>
                <a:xfrm>
                  <a:off x="7478567" y="1400634"/>
                  <a:ext cx="116549" cy="7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3807" extrusionOk="0">
                      <a:moveTo>
                        <a:pt x="5139" y="0"/>
                      </a:moveTo>
                      <a:cubicBezTo>
                        <a:pt x="5119" y="0"/>
                        <a:pt x="5102" y="6"/>
                        <a:pt x="5090" y="17"/>
                      </a:cubicBezTo>
                      <a:cubicBezTo>
                        <a:pt x="5045" y="40"/>
                        <a:pt x="5045" y="109"/>
                        <a:pt x="5067" y="132"/>
                      </a:cubicBezTo>
                      <a:cubicBezTo>
                        <a:pt x="5524" y="748"/>
                        <a:pt x="6026" y="1433"/>
                        <a:pt x="6003" y="2163"/>
                      </a:cubicBezTo>
                      <a:cubicBezTo>
                        <a:pt x="6003" y="2528"/>
                        <a:pt x="5866" y="2893"/>
                        <a:pt x="5615" y="3122"/>
                      </a:cubicBezTo>
                      <a:cubicBezTo>
                        <a:pt x="5387" y="3350"/>
                        <a:pt x="5022" y="3441"/>
                        <a:pt x="4634" y="3441"/>
                      </a:cubicBezTo>
                      <a:cubicBezTo>
                        <a:pt x="4268" y="3441"/>
                        <a:pt x="3880" y="3396"/>
                        <a:pt x="3492" y="3327"/>
                      </a:cubicBezTo>
                      <a:cubicBezTo>
                        <a:pt x="3104" y="3281"/>
                        <a:pt x="2739" y="3213"/>
                        <a:pt x="2351" y="3099"/>
                      </a:cubicBezTo>
                      <a:cubicBezTo>
                        <a:pt x="1598" y="2916"/>
                        <a:pt x="867" y="2665"/>
                        <a:pt x="137" y="2368"/>
                      </a:cubicBezTo>
                      <a:cubicBezTo>
                        <a:pt x="118" y="2359"/>
                        <a:pt x="99" y="2353"/>
                        <a:pt x="82" y="2353"/>
                      </a:cubicBezTo>
                      <a:cubicBezTo>
                        <a:pt x="58" y="2353"/>
                        <a:pt x="36" y="2365"/>
                        <a:pt x="23" y="2391"/>
                      </a:cubicBezTo>
                      <a:cubicBezTo>
                        <a:pt x="0" y="2437"/>
                        <a:pt x="23" y="2483"/>
                        <a:pt x="69" y="2505"/>
                      </a:cubicBezTo>
                      <a:cubicBezTo>
                        <a:pt x="753" y="2916"/>
                        <a:pt x="1507" y="3213"/>
                        <a:pt x="2260" y="3441"/>
                      </a:cubicBezTo>
                      <a:cubicBezTo>
                        <a:pt x="2648" y="3555"/>
                        <a:pt x="3036" y="3624"/>
                        <a:pt x="3447" y="3692"/>
                      </a:cubicBezTo>
                      <a:cubicBezTo>
                        <a:pt x="3835" y="3761"/>
                        <a:pt x="4246" y="3806"/>
                        <a:pt x="4656" y="3806"/>
                      </a:cubicBezTo>
                      <a:cubicBezTo>
                        <a:pt x="5067" y="3784"/>
                        <a:pt x="5524" y="3692"/>
                        <a:pt x="5866" y="3373"/>
                      </a:cubicBezTo>
                      <a:cubicBezTo>
                        <a:pt x="6209" y="3053"/>
                        <a:pt x="6323" y="2574"/>
                        <a:pt x="6323" y="2163"/>
                      </a:cubicBezTo>
                      <a:cubicBezTo>
                        <a:pt x="6300" y="1729"/>
                        <a:pt x="6163" y="1318"/>
                        <a:pt x="5935" y="976"/>
                      </a:cubicBezTo>
                      <a:cubicBezTo>
                        <a:pt x="5729" y="634"/>
                        <a:pt x="5455" y="314"/>
                        <a:pt x="5204" y="17"/>
                      </a:cubicBezTo>
                      <a:cubicBezTo>
                        <a:pt x="5181" y="6"/>
                        <a:pt x="5159" y="0"/>
                        <a:pt x="5139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0" name="Google Shape;5030;p60"/>
                <p:cNvSpPr/>
                <p:nvPr/>
              </p:nvSpPr>
              <p:spPr>
                <a:xfrm>
                  <a:off x="7267762" y="2278064"/>
                  <a:ext cx="125396" cy="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4492" extrusionOk="0">
                      <a:moveTo>
                        <a:pt x="105" y="0"/>
                      </a:moveTo>
                      <a:cubicBezTo>
                        <a:pt x="94" y="0"/>
                        <a:pt x="81" y="3"/>
                        <a:pt x="69" y="9"/>
                      </a:cubicBezTo>
                      <a:cubicBezTo>
                        <a:pt x="23" y="9"/>
                        <a:pt x="1" y="55"/>
                        <a:pt x="1" y="100"/>
                      </a:cubicBezTo>
                      <a:cubicBezTo>
                        <a:pt x="297" y="1538"/>
                        <a:pt x="1210" y="2839"/>
                        <a:pt x="2489" y="3638"/>
                      </a:cubicBezTo>
                      <a:cubicBezTo>
                        <a:pt x="3386" y="4193"/>
                        <a:pt x="4435" y="4491"/>
                        <a:pt x="5485" y="4491"/>
                      </a:cubicBezTo>
                      <a:cubicBezTo>
                        <a:pt x="5904" y="4491"/>
                        <a:pt x="6324" y="4444"/>
                        <a:pt x="6734" y="4346"/>
                      </a:cubicBezTo>
                      <a:cubicBezTo>
                        <a:pt x="6780" y="4346"/>
                        <a:pt x="6803" y="4300"/>
                        <a:pt x="6803" y="4255"/>
                      </a:cubicBezTo>
                      <a:cubicBezTo>
                        <a:pt x="6784" y="4217"/>
                        <a:pt x="6750" y="4180"/>
                        <a:pt x="6713" y="4180"/>
                      </a:cubicBezTo>
                      <a:cubicBezTo>
                        <a:pt x="6705" y="4180"/>
                        <a:pt x="6697" y="4182"/>
                        <a:pt x="6688" y="4186"/>
                      </a:cubicBezTo>
                      <a:cubicBezTo>
                        <a:pt x="6422" y="4221"/>
                        <a:pt x="6153" y="4238"/>
                        <a:pt x="5884" y="4238"/>
                      </a:cubicBezTo>
                      <a:cubicBezTo>
                        <a:pt x="4748" y="4238"/>
                        <a:pt x="3613" y="3928"/>
                        <a:pt x="2671" y="3319"/>
                      </a:cubicBezTo>
                      <a:cubicBezTo>
                        <a:pt x="1507" y="2566"/>
                        <a:pt x="617" y="1401"/>
                        <a:pt x="183" y="55"/>
                      </a:cubicBezTo>
                      <a:cubicBezTo>
                        <a:pt x="167" y="21"/>
                        <a:pt x="138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1" name="Google Shape;5031;p60"/>
                <p:cNvSpPr/>
                <p:nvPr/>
              </p:nvSpPr>
              <p:spPr>
                <a:xfrm>
                  <a:off x="7156682" y="1404707"/>
                  <a:ext cx="105618" cy="174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0" h="9475" extrusionOk="0">
                      <a:moveTo>
                        <a:pt x="4384" y="0"/>
                      </a:moveTo>
                      <a:cubicBezTo>
                        <a:pt x="4368" y="0"/>
                        <a:pt x="4353" y="1"/>
                        <a:pt x="4338" y="2"/>
                      </a:cubicBezTo>
                      <a:cubicBezTo>
                        <a:pt x="3995" y="25"/>
                        <a:pt x="3698" y="299"/>
                        <a:pt x="3562" y="595"/>
                      </a:cubicBezTo>
                      <a:cubicBezTo>
                        <a:pt x="3402" y="915"/>
                        <a:pt x="3379" y="1280"/>
                        <a:pt x="3379" y="1645"/>
                      </a:cubicBezTo>
                      <a:cubicBezTo>
                        <a:pt x="3288" y="3973"/>
                        <a:pt x="3607" y="6302"/>
                        <a:pt x="4269" y="8539"/>
                      </a:cubicBezTo>
                      <a:cubicBezTo>
                        <a:pt x="3425" y="6964"/>
                        <a:pt x="2557" y="5389"/>
                        <a:pt x="1713" y="3814"/>
                      </a:cubicBezTo>
                      <a:cubicBezTo>
                        <a:pt x="1485" y="3421"/>
                        <a:pt x="1146" y="2953"/>
                        <a:pt x="727" y="2953"/>
                      </a:cubicBezTo>
                      <a:cubicBezTo>
                        <a:pt x="684" y="2953"/>
                        <a:pt x="639" y="2958"/>
                        <a:pt x="594" y="2969"/>
                      </a:cubicBezTo>
                      <a:cubicBezTo>
                        <a:pt x="229" y="3038"/>
                        <a:pt x="24" y="3403"/>
                        <a:pt x="24" y="3768"/>
                      </a:cubicBezTo>
                      <a:cubicBezTo>
                        <a:pt x="1" y="4133"/>
                        <a:pt x="161" y="4476"/>
                        <a:pt x="343" y="4772"/>
                      </a:cubicBezTo>
                      <a:cubicBezTo>
                        <a:pt x="1302" y="6576"/>
                        <a:pt x="2649" y="8196"/>
                        <a:pt x="4223" y="9474"/>
                      </a:cubicBezTo>
                      <a:lnTo>
                        <a:pt x="5159" y="9064"/>
                      </a:lnTo>
                      <a:cubicBezTo>
                        <a:pt x="5616" y="6598"/>
                        <a:pt x="5730" y="4065"/>
                        <a:pt x="5456" y="1577"/>
                      </a:cubicBezTo>
                      <a:cubicBezTo>
                        <a:pt x="5433" y="1234"/>
                        <a:pt x="5388" y="869"/>
                        <a:pt x="5205" y="550"/>
                      </a:cubicBezTo>
                      <a:cubicBezTo>
                        <a:pt x="5030" y="244"/>
                        <a:pt x="4730" y="0"/>
                        <a:pt x="4384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2" name="Google Shape;5032;p60"/>
                <p:cNvSpPr/>
                <p:nvPr/>
              </p:nvSpPr>
              <p:spPr>
                <a:xfrm>
                  <a:off x="7254121" y="1793071"/>
                  <a:ext cx="189099" cy="18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9" h="10108" extrusionOk="0">
                      <a:moveTo>
                        <a:pt x="6408" y="0"/>
                      </a:moveTo>
                      <a:cubicBezTo>
                        <a:pt x="3226" y="0"/>
                        <a:pt x="193" y="8356"/>
                        <a:pt x="193" y="8356"/>
                      </a:cubicBezTo>
                      <a:cubicBezTo>
                        <a:pt x="0" y="9661"/>
                        <a:pt x="388" y="10108"/>
                        <a:pt x="997" y="10108"/>
                      </a:cubicBezTo>
                      <a:cubicBezTo>
                        <a:pt x="2048" y="10108"/>
                        <a:pt x="3758" y="8776"/>
                        <a:pt x="4279" y="8242"/>
                      </a:cubicBezTo>
                      <a:cubicBezTo>
                        <a:pt x="5123" y="7397"/>
                        <a:pt x="10259" y="1006"/>
                        <a:pt x="6903" y="70"/>
                      </a:cubicBezTo>
                      <a:cubicBezTo>
                        <a:pt x="6738" y="23"/>
                        <a:pt x="6573" y="0"/>
                        <a:pt x="6408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3" name="Google Shape;5033;p60"/>
                <p:cNvSpPr/>
                <p:nvPr/>
              </p:nvSpPr>
              <p:spPr>
                <a:xfrm>
                  <a:off x="7692302" y="1683961"/>
                  <a:ext cx="257465" cy="11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8" h="6444" extrusionOk="0">
                      <a:moveTo>
                        <a:pt x="4015" y="1"/>
                      </a:moveTo>
                      <a:cubicBezTo>
                        <a:pt x="3354" y="1"/>
                        <a:pt x="2785" y="183"/>
                        <a:pt x="2374" y="625"/>
                      </a:cubicBezTo>
                      <a:cubicBezTo>
                        <a:pt x="0" y="3204"/>
                        <a:pt x="7738" y="5966"/>
                        <a:pt x="8902" y="6240"/>
                      </a:cubicBezTo>
                      <a:cubicBezTo>
                        <a:pt x="9287" y="6333"/>
                        <a:pt x="10077" y="6443"/>
                        <a:pt x="10867" y="6443"/>
                      </a:cubicBezTo>
                      <a:cubicBezTo>
                        <a:pt x="12418" y="6443"/>
                        <a:pt x="13968" y="6016"/>
                        <a:pt x="12440" y="4186"/>
                      </a:cubicBezTo>
                      <a:cubicBezTo>
                        <a:pt x="12440" y="4186"/>
                        <a:pt x="7177" y="1"/>
                        <a:pt x="4015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4" name="Google Shape;5034;p60"/>
                <p:cNvSpPr/>
                <p:nvPr/>
              </p:nvSpPr>
              <p:spPr>
                <a:xfrm>
                  <a:off x="7683049" y="1730396"/>
                  <a:ext cx="393386" cy="39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21320" extrusionOk="0">
                      <a:moveTo>
                        <a:pt x="10660" y="1"/>
                      </a:moveTo>
                      <a:cubicBezTo>
                        <a:pt x="4771" y="1"/>
                        <a:pt x="0" y="4771"/>
                        <a:pt x="0" y="10660"/>
                      </a:cubicBezTo>
                      <a:cubicBezTo>
                        <a:pt x="0" y="16549"/>
                        <a:pt x="4771" y="21319"/>
                        <a:pt x="10660" y="21319"/>
                      </a:cubicBezTo>
                      <a:cubicBezTo>
                        <a:pt x="16549" y="21319"/>
                        <a:pt x="21342" y="16549"/>
                        <a:pt x="21342" y="10660"/>
                      </a:cubicBezTo>
                      <a:cubicBezTo>
                        <a:pt x="21342" y="4771"/>
                        <a:pt x="16549" y="1"/>
                        <a:pt x="106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021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5" name="Google Shape;5035;p60"/>
                <p:cNvSpPr/>
                <p:nvPr/>
              </p:nvSpPr>
              <p:spPr>
                <a:xfrm>
                  <a:off x="7663694" y="1710616"/>
                  <a:ext cx="443468" cy="44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9" extrusionOk="0">
                      <a:moveTo>
                        <a:pt x="12029" y="1987"/>
                      </a:moveTo>
                      <a:cubicBezTo>
                        <a:pt x="17553" y="1987"/>
                        <a:pt x="22050" y="6506"/>
                        <a:pt x="22050" y="12030"/>
                      </a:cubicBezTo>
                      <a:cubicBezTo>
                        <a:pt x="22050" y="17576"/>
                        <a:pt x="17553" y="22073"/>
                        <a:pt x="12029" y="22073"/>
                      </a:cubicBezTo>
                      <a:cubicBezTo>
                        <a:pt x="6483" y="22073"/>
                        <a:pt x="1986" y="17576"/>
                        <a:pt x="1986" y="12030"/>
                      </a:cubicBezTo>
                      <a:cubicBezTo>
                        <a:pt x="1986" y="6506"/>
                        <a:pt x="6483" y="1987"/>
                        <a:pt x="12029" y="1987"/>
                      </a:cubicBezTo>
                      <a:close/>
                      <a:moveTo>
                        <a:pt x="12029" y="1"/>
                      </a:moveTo>
                      <a:cubicBezTo>
                        <a:pt x="5387" y="1"/>
                        <a:pt x="0" y="5410"/>
                        <a:pt x="0" y="12030"/>
                      </a:cubicBezTo>
                      <a:cubicBezTo>
                        <a:pt x="0" y="18672"/>
                        <a:pt x="5387" y="24059"/>
                        <a:pt x="12029" y="24059"/>
                      </a:cubicBezTo>
                      <a:cubicBezTo>
                        <a:pt x="18649" y="24059"/>
                        <a:pt x="24058" y="18672"/>
                        <a:pt x="24058" y="12030"/>
                      </a:cubicBezTo>
                      <a:cubicBezTo>
                        <a:pt x="24058" y="5410"/>
                        <a:pt x="18649" y="1"/>
                        <a:pt x="12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6" name="Google Shape;5036;p60"/>
                <p:cNvSpPr/>
                <p:nvPr/>
              </p:nvSpPr>
              <p:spPr>
                <a:xfrm>
                  <a:off x="7720911" y="1810601"/>
                  <a:ext cx="72808" cy="202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10995" extrusionOk="0">
                      <a:moveTo>
                        <a:pt x="3669" y="1"/>
                      </a:moveTo>
                      <a:cubicBezTo>
                        <a:pt x="3625" y="1"/>
                        <a:pt x="3581" y="11"/>
                        <a:pt x="3538" y="32"/>
                      </a:cubicBezTo>
                      <a:cubicBezTo>
                        <a:pt x="2625" y="557"/>
                        <a:pt x="1895" y="1310"/>
                        <a:pt x="1324" y="2155"/>
                      </a:cubicBezTo>
                      <a:cubicBezTo>
                        <a:pt x="731" y="3022"/>
                        <a:pt x="320" y="4004"/>
                        <a:pt x="137" y="5054"/>
                      </a:cubicBezTo>
                      <a:cubicBezTo>
                        <a:pt x="92" y="5328"/>
                        <a:pt x="23" y="5579"/>
                        <a:pt x="23" y="5853"/>
                      </a:cubicBezTo>
                      <a:cubicBezTo>
                        <a:pt x="23" y="6104"/>
                        <a:pt x="1" y="6378"/>
                        <a:pt x="1" y="6651"/>
                      </a:cubicBezTo>
                      <a:cubicBezTo>
                        <a:pt x="23" y="6925"/>
                        <a:pt x="46" y="7176"/>
                        <a:pt x="69" y="7450"/>
                      </a:cubicBezTo>
                      <a:cubicBezTo>
                        <a:pt x="92" y="7587"/>
                        <a:pt x="115" y="7701"/>
                        <a:pt x="137" y="7838"/>
                      </a:cubicBezTo>
                      <a:lnTo>
                        <a:pt x="252" y="8226"/>
                      </a:lnTo>
                      <a:cubicBezTo>
                        <a:pt x="503" y="9253"/>
                        <a:pt x="1073" y="10189"/>
                        <a:pt x="1781" y="10920"/>
                      </a:cubicBezTo>
                      <a:cubicBezTo>
                        <a:pt x="1818" y="10957"/>
                        <a:pt x="1871" y="10994"/>
                        <a:pt x="1938" y="10994"/>
                      </a:cubicBezTo>
                      <a:cubicBezTo>
                        <a:pt x="1954" y="10994"/>
                        <a:pt x="1970" y="10992"/>
                        <a:pt x="1986" y="10988"/>
                      </a:cubicBezTo>
                      <a:cubicBezTo>
                        <a:pt x="2123" y="10988"/>
                        <a:pt x="2237" y="10874"/>
                        <a:pt x="2215" y="10714"/>
                      </a:cubicBezTo>
                      <a:lnTo>
                        <a:pt x="2215" y="10691"/>
                      </a:lnTo>
                      <a:cubicBezTo>
                        <a:pt x="2146" y="9687"/>
                        <a:pt x="1986" y="8843"/>
                        <a:pt x="2009" y="7975"/>
                      </a:cubicBezTo>
                      <a:cubicBezTo>
                        <a:pt x="1986" y="7542"/>
                        <a:pt x="2055" y="7108"/>
                        <a:pt x="2055" y="6697"/>
                      </a:cubicBezTo>
                      <a:cubicBezTo>
                        <a:pt x="2123" y="6286"/>
                        <a:pt x="2146" y="5875"/>
                        <a:pt x="2237" y="5465"/>
                      </a:cubicBezTo>
                      <a:cubicBezTo>
                        <a:pt x="2397" y="4643"/>
                        <a:pt x="2625" y="3821"/>
                        <a:pt x="2922" y="2977"/>
                      </a:cubicBezTo>
                      <a:cubicBezTo>
                        <a:pt x="3219" y="2132"/>
                        <a:pt x="3561" y="1287"/>
                        <a:pt x="3904" y="374"/>
                      </a:cubicBezTo>
                      <a:lnTo>
                        <a:pt x="3904" y="352"/>
                      </a:lnTo>
                      <a:cubicBezTo>
                        <a:pt x="3949" y="283"/>
                        <a:pt x="3926" y="215"/>
                        <a:pt x="3904" y="146"/>
                      </a:cubicBezTo>
                      <a:cubicBezTo>
                        <a:pt x="3856" y="52"/>
                        <a:pt x="3766" y="1"/>
                        <a:pt x="36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7" name="Google Shape;5037;p60"/>
                <p:cNvSpPr/>
                <p:nvPr/>
              </p:nvSpPr>
              <p:spPr>
                <a:xfrm>
                  <a:off x="7639712" y="2003990"/>
                  <a:ext cx="106042" cy="10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" h="5770" extrusionOk="0">
                      <a:moveTo>
                        <a:pt x="3296" y="1"/>
                      </a:moveTo>
                      <a:cubicBezTo>
                        <a:pt x="2272" y="1"/>
                        <a:pt x="1082" y="1415"/>
                        <a:pt x="0" y="1524"/>
                      </a:cubicBezTo>
                      <a:lnTo>
                        <a:pt x="1963" y="5770"/>
                      </a:lnTo>
                      <a:cubicBezTo>
                        <a:pt x="1963" y="5770"/>
                        <a:pt x="5752" y="3807"/>
                        <a:pt x="4565" y="1136"/>
                      </a:cubicBezTo>
                      <a:cubicBezTo>
                        <a:pt x="4194" y="294"/>
                        <a:pt x="3762" y="1"/>
                        <a:pt x="3296" y="1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8" name="Google Shape;5038;p60"/>
                <p:cNvSpPr/>
                <p:nvPr/>
              </p:nvSpPr>
              <p:spPr>
                <a:xfrm>
                  <a:off x="7591324" y="1879341"/>
                  <a:ext cx="140953" cy="232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7" h="12633" extrusionOk="0">
                      <a:moveTo>
                        <a:pt x="92" y="1"/>
                      </a:moveTo>
                      <a:cubicBezTo>
                        <a:pt x="46" y="1"/>
                        <a:pt x="0" y="46"/>
                        <a:pt x="0" y="115"/>
                      </a:cubicBezTo>
                      <a:cubicBezTo>
                        <a:pt x="160" y="1781"/>
                        <a:pt x="388" y="3470"/>
                        <a:pt x="754" y="5114"/>
                      </a:cubicBezTo>
                      <a:cubicBezTo>
                        <a:pt x="936" y="5935"/>
                        <a:pt x="1142" y="6757"/>
                        <a:pt x="1530" y="7556"/>
                      </a:cubicBezTo>
                      <a:cubicBezTo>
                        <a:pt x="1621" y="7761"/>
                        <a:pt x="1735" y="7944"/>
                        <a:pt x="1895" y="8149"/>
                      </a:cubicBezTo>
                      <a:cubicBezTo>
                        <a:pt x="2025" y="8302"/>
                        <a:pt x="2260" y="8516"/>
                        <a:pt x="2578" y="8516"/>
                      </a:cubicBezTo>
                      <a:cubicBezTo>
                        <a:pt x="2593" y="8516"/>
                        <a:pt x="2609" y="8516"/>
                        <a:pt x="2625" y="8515"/>
                      </a:cubicBezTo>
                      <a:cubicBezTo>
                        <a:pt x="3127" y="8469"/>
                        <a:pt x="3515" y="8241"/>
                        <a:pt x="3903" y="8035"/>
                      </a:cubicBezTo>
                      <a:cubicBezTo>
                        <a:pt x="4269" y="7807"/>
                        <a:pt x="4611" y="7556"/>
                        <a:pt x="4953" y="7351"/>
                      </a:cubicBezTo>
                      <a:cubicBezTo>
                        <a:pt x="5276" y="7178"/>
                        <a:pt x="5619" y="7006"/>
                        <a:pt x="5925" y="7006"/>
                      </a:cubicBezTo>
                      <a:cubicBezTo>
                        <a:pt x="5944" y="7006"/>
                        <a:pt x="5962" y="7007"/>
                        <a:pt x="5981" y="7008"/>
                      </a:cubicBezTo>
                      <a:cubicBezTo>
                        <a:pt x="6323" y="7008"/>
                        <a:pt x="6574" y="7282"/>
                        <a:pt x="6779" y="7602"/>
                      </a:cubicBezTo>
                      <a:cubicBezTo>
                        <a:pt x="6871" y="7784"/>
                        <a:pt x="6985" y="7967"/>
                        <a:pt x="7031" y="8149"/>
                      </a:cubicBezTo>
                      <a:lnTo>
                        <a:pt x="7122" y="8423"/>
                      </a:lnTo>
                      <a:cubicBezTo>
                        <a:pt x="7145" y="8515"/>
                        <a:pt x="7167" y="8606"/>
                        <a:pt x="7167" y="8697"/>
                      </a:cubicBezTo>
                      <a:cubicBezTo>
                        <a:pt x="7213" y="8880"/>
                        <a:pt x="7190" y="9085"/>
                        <a:pt x="7190" y="9268"/>
                      </a:cubicBezTo>
                      <a:cubicBezTo>
                        <a:pt x="7122" y="9450"/>
                        <a:pt x="7122" y="9656"/>
                        <a:pt x="7031" y="9838"/>
                      </a:cubicBezTo>
                      <a:cubicBezTo>
                        <a:pt x="6894" y="10204"/>
                        <a:pt x="6665" y="10546"/>
                        <a:pt x="6414" y="10866"/>
                      </a:cubicBezTo>
                      <a:cubicBezTo>
                        <a:pt x="5912" y="11482"/>
                        <a:pt x="5250" y="12007"/>
                        <a:pt x="4543" y="12441"/>
                      </a:cubicBezTo>
                      <a:cubicBezTo>
                        <a:pt x="4497" y="12463"/>
                        <a:pt x="4474" y="12532"/>
                        <a:pt x="4497" y="12578"/>
                      </a:cubicBezTo>
                      <a:cubicBezTo>
                        <a:pt x="4514" y="12611"/>
                        <a:pt x="4555" y="12632"/>
                        <a:pt x="4594" y="12632"/>
                      </a:cubicBezTo>
                      <a:cubicBezTo>
                        <a:pt x="4608" y="12632"/>
                        <a:pt x="4622" y="12629"/>
                        <a:pt x="4634" y="12623"/>
                      </a:cubicBezTo>
                      <a:cubicBezTo>
                        <a:pt x="5410" y="12235"/>
                        <a:pt x="6095" y="11733"/>
                        <a:pt x="6688" y="11094"/>
                      </a:cubicBezTo>
                      <a:cubicBezTo>
                        <a:pt x="6962" y="10751"/>
                        <a:pt x="7236" y="10386"/>
                        <a:pt x="7396" y="9975"/>
                      </a:cubicBezTo>
                      <a:cubicBezTo>
                        <a:pt x="7487" y="9770"/>
                        <a:pt x="7533" y="9542"/>
                        <a:pt x="7601" y="9336"/>
                      </a:cubicBezTo>
                      <a:cubicBezTo>
                        <a:pt x="7601" y="9108"/>
                        <a:pt x="7647" y="8880"/>
                        <a:pt x="7601" y="8652"/>
                      </a:cubicBezTo>
                      <a:cubicBezTo>
                        <a:pt x="7601" y="8537"/>
                        <a:pt x="7578" y="8423"/>
                        <a:pt x="7555" y="8309"/>
                      </a:cubicBezTo>
                      <a:lnTo>
                        <a:pt x="7464" y="7990"/>
                      </a:lnTo>
                      <a:cubicBezTo>
                        <a:pt x="7396" y="7761"/>
                        <a:pt x="7282" y="7579"/>
                        <a:pt x="7167" y="7373"/>
                      </a:cubicBezTo>
                      <a:cubicBezTo>
                        <a:pt x="7053" y="7191"/>
                        <a:pt x="6916" y="6985"/>
                        <a:pt x="6734" y="6826"/>
                      </a:cubicBezTo>
                      <a:cubicBezTo>
                        <a:pt x="6551" y="6666"/>
                        <a:pt x="6300" y="6552"/>
                        <a:pt x="6026" y="6529"/>
                      </a:cubicBezTo>
                      <a:cubicBezTo>
                        <a:pt x="6002" y="6528"/>
                        <a:pt x="5977" y="6527"/>
                        <a:pt x="5953" y="6527"/>
                      </a:cubicBezTo>
                      <a:cubicBezTo>
                        <a:pt x="5463" y="6527"/>
                        <a:pt x="5072" y="6744"/>
                        <a:pt x="4702" y="6940"/>
                      </a:cubicBezTo>
                      <a:cubicBezTo>
                        <a:pt x="4337" y="7168"/>
                        <a:pt x="3995" y="7396"/>
                        <a:pt x="3630" y="7602"/>
                      </a:cubicBezTo>
                      <a:cubicBezTo>
                        <a:pt x="3287" y="7830"/>
                        <a:pt x="2922" y="8012"/>
                        <a:pt x="2580" y="8035"/>
                      </a:cubicBezTo>
                      <a:cubicBezTo>
                        <a:pt x="2572" y="8038"/>
                        <a:pt x="2565" y="8039"/>
                        <a:pt x="2556" y="8039"/>
                      </a:cubicBezTo>
                      <a:cubicBezTo>
                        <a:pt x="2483" y="8039"/>
                        <a:pt x="2362" y="7953"/>
                        <a:pt x="2260" y="7830"/>
                      </a:cubicBezTo>
                      <a:cubicBezTo>
                        <a:pt x="2146" y="7693"/>
                        <a:pt x="2032" y="7533"/>
                        <a:pt x="1940" y="7351"/>
                      </a:cubicBezTo>
                      <a:cubicBezTo>
                        <a:pt x="1598" y="6620"/>
                        <a:pt x="1370" y="5821"/>
                        <a:pt x="1164" y="5022"/>
                      </a:cubicBezTo>
                      <a:cubicBezTo>
                        <a:pt x="959" y="4201"/>
                        <a:pt x="776" y="3379"/>
                        <a:pt x="639" y="2557"/>
                      </a:cubicBezTo>
                      <a:cubicBezTo>
                        <a:pt x="480" y="1736"/>
                        <a:pt x="343" y="914"/>
                        <a:pt x="206" y="92"/>
                      </a:cubicBezTo>
                      <a:cubicBezTo>
                        <a:pt x="206" y="46"/>
                        <a:pt x="16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>
                    <a:alpha val="351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9" name="Google Shape;5039;p60"/>
                <p:cNvSpPr/>
                <p:nvPr/>
              </p:nvSpPr>
              <p:spPr>
                <a:xfrm>
                  <a:off x="7178563" y="1852004"/>
                  <a:ext cx="392981" cy="393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0" h="21342" extrusionOk="0">
                      <a:moveTo>
                        <a:pt x="10660" y="0"/>
                      </a:moveTo>
                      <a:cubicBezTo>
                        <a:pt x="4771" y="0"/>
                        <a:pt x="1" y="4793"/>
                        <a:pt x="1" y="10682"/>
                      </a:cubicBezTo>
                      <a:cubicBezTo>
                        <a:pt x="1" y="16571"/>
                        <a:pt x="4771" y="21342"/>
                        <a:pt x="10660" y="21342"/>
                      </a:cubicBezTo>
                      <a:cubicBezTo>
                        <a:pt x="16549" y="21342"/>
                        <a:pt x="21320" y="16571"/>
                        <a:pt x="21320" y="10682"/>
                      </a:cubicBezTo>
                      <a:cubicBezTo>
                        <a:pt x="21320" y="4793"/>
                        <a:pt x="16549" y="0"/>
                        <a:pt x="106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21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0" name="Google Shape;5040;p60"/>
                <p:cNvSpPr/>
                <p:nvPr/>
              </p:nvSpPr>
              <p:spPr>
                <a:xfrm>
                  <a:off x="7158784" y="1832648"/>
                  <a:ext cx="443468" cy="44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8" extrusionOk="0">
                      <a:moveTo>
                        <a:pt x="12030" y="1986"/>
                      </a:moveTo>
                      <a:cubicBezTo>
                        <a:pt x="17554" y="1986"/>
                        <a:pt x="22073" y="6483"/>
                        <a:pt x="22073" y="12029"/>
                      </a:cubicBezTo>
                      <a:cubicBezTo>
                        <a:pt x="22073" y="17553"/>
                        <a:pt x="17554" y="22072"/>
                        <a:pt x="12030" y="22072"/>
                      </a:cubicBezTo>
                      <a:cubicBezTo>
                        <a:pt x="6483" y="22072"/>
                        <a:pt x="1987" y="17553"/>
                        <a:pt x="1987" y="12029"/>
                      </a:cubicBezTo>
                      <a:cubicBezTo>
                        <a:pt x="1987" y="6483"/>
                        <a:pt x="6483" y="1986"/>
                        <a:pt x="12030" y="1986"/>
                      </a:cubicBezTo>
                      <a:close/>
                      <a:moveTo>
                        <a:pt x="12030" y="0"/>
                      </a:moveTo>
                      <a:cubicBezTo>
                        <a:pt x="5388" y="0"/>
                        <a:pt x="1" y="5387"/>
                        <a:pt x="1" y="12029"/>
                      </a:cubicBezTo>
                      <a:cubicBezTo>
                        <a:pt x="1" y="18648"/>
                        <a:pt x="5388" y="24058"/>
                        <a:pt x="12030" y="24058"/>
                      </a:cubicBezTo>
                      <a:cubicBezTo>
                        <a:pt x="18672" y="24058"/>
                        <a:pt x="24059" y="18648"/>
                        <a:pt x="24059" y="12029"/>
                      </a:cubicBezTo>
                      <a:cubicBezTo>
                        <a:pt x="24059" y="5387"/>
                        <a:pt x="18672" y="0"/>
                        <a:pt x="120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1" name="Google Shape;5041;p60"/>
                <p:cNvSpPr/>
                <p:nvPr/>
              </p:nvSpPr>
              <p:spPr>
                <a:xfrm>
                  <a:off x="7216019" y="1932615"/>
                  <a:ext cx="72790" cy="20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" h="10989" extrusionOk="0">
                      <a:moveTo>
                        <a:pt x="3680" y="0"/>
                      </a:moveTo>
                      <a:cubicBezTo>
                        <a:pt x="3639" y="0"/>
                        <a:pt x="3597" y="10"/>
                        <a:pt x="3561" y="32"/>
                      </a:cubicBezTo>
                      <a:cubicBezTo>
                        <a:pt x="2625" y="535"/>
                        <a:pt x="1917" y="1288"/>
                        <a:pt x="1324" y="2155"/>
                      </a:cubicBezTo>
                      <a:cubicBezTo>
                        <a:pt x="753" y="3000"/>
                        <a:pt x="343" y="4004"/>
                        <a:pt x="137" y="5054"/>
                      </a:cubicBezTo>
                      <a:cubicBezTo>
                        <a:pt x="114" y="5305"/>
                        <a:pt x="23" y="5556"/>
                        <a:pt x="23" y="5830"/>
                      </a:cubicBezTo>
                      <a:cubicBezTo>
                        <a:pt x="23" y="6104"/>
                        <a:pt x="0" y="6378"/>
                        <a:pt x="0" y="6629"/>
                      </a:cubicBezTo>
                      <a:cubicBezTo>
                        <a:pt x="23" y="6903"/>
                        <a:pt x="46" y="7177"/>
                        <a:pt x="91" y="7428"/>
                      </a:cubicBezTo>
                      <a:cubicBezTo>
                        <a:pt x="114" y="7565"/>
                        <a:pt x="114" y="7702"/>
                        <a:pt x="137" y="7839"/>
                      </a:cubicBezTo>
                      <a:lnTo>
                        <a:pt x="251" y="8227"/>
                      </a:lnTo>
                      <a:cubicBezTo>
                        <a:pt x="502" y="9254"/>
                        <a:pt x="1073" y="10167"/>
                        <a:pt x="1781" y="10920"/>
                      </a:cubicBezTo>
                      <a:cubicBezTo>
                        <a:pt x="1826" y="10966"/>
                        <a:pt x="1895" y="10989"/>
                        <a:pt x="1986" y="10989"/>
                      </a:cubicBezTo>
                      <a:cubicBezTo>
                        <a:pt x="2123" y="10989"/>
                        <a:pt x="2237" y="10852"/>
                        <a:pt x="2214" y="10715"/>
                      </a:cubicBezTo>
                      <a:lnTo>
                        <a:pt x="2214" y="10692"/>
                      </a:lnTo>
                      <a:cubicBezTo>
                        <a:pt x="2146" y="9688"/>
                        <a:pt x="1986" y="8820"/>
                        <a:pt x="2009" y="7953"/>
                      </a:cubicBezTo>
                      <a:cubicBezTo>
                        <a:pt x="1986" y="7519"/>
                        <a:pt x="2054" y="7108"/>
                        <a:pt x="2054" y="6697"/>
                      </a:cubicBezTo>
                      <a:cubicBezTo>
                        <a:pt x="2123" y="6264"/>
                        <a:pt x="2146" y="5853"/>
                        <a:pt x="2260" y="5442"/>
                      </a:cubicBezTo>
                      <a:cubicBezTo>
                        <a:pt x="2420" y="4620"/>
                        <a:pt x="2648" y="3799"/>
                        <a:pt x="2922" y="2954"/>
                      </a:cubicBezTo>
                      <a:cubicBezTo>
                        <a:pt x="3219" y="2132"/>
                        <a:pt x="3561" y="1265"/>
                        <a:pt x="3903" y="375"/>
                      </a:cubicBezTo>
                      <a:lnTo>
                        <a:pt x="3926" y="352"/>
                      </a:lnTo>
                      <a:cubicBezTo>
                        <a:pt x="3949" y="283"/>
                        <a:pt x="3949" y="192"/>
                        <a:pt x="3903" y="124"/>
                      </a:cubicBezTo>
                      <a:cubicBezTo>
                        <a:pt x="3857" y="46"/>
                        <a:pt x="3768" y="0"/>
                        <a:pt x="36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2" name="Google Shape;5042;p60"/>
                <p:cNvSpPr/>
                <p:nvPr/>
              </p:nvSpPr>
              <p:spPr>
                <a:xfrm>
                  <a:off x="7563545" y="1948707"/>
                  <a:ext cx="127092" cy="70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5" h="3839" extrusionOk="0">
                      <a:moveTo>
                        <a:pt x="5421" y="1"/>
                      </a:moveTo>
                      <a:cubicBezTo>
                        <a:pt x="2455" y="1"/>
                        <a:pt x="119" y="2165"/>
                        <a:pt x="1" y="2264"/>
                      </a:cubicBezTo>
                      <a:lnTo>
                        <a:pt x="1028" y="3839"/>
                      </a:lnTo>
                      <a:cubicBezTo>
                        <a:pt x="1068" y="3819"/>
                        <a:pt x="3038" y="1989"/>
                        <a:pt x="5425" y="1989"/>
                      </a:cubicBezTo>
                      <a:cubicBezTo>
                        <a:pt x="5785" y="1989"/>
                        <a:pt x="6155" y="2031"/>
                        <a:pt x="6529" y="2127"/>
                      </a:cubicBezTo>
                      <a:lnTo>
                        <a:pt x="6894" y="187"/>
                      </a:lnTo>
                      <a:cubicBezTo>
                        <a:pt x="6391" y="57"/>
                        <a:pt x="5898" y="1"/>
                        <a:pt x="54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3" name="Google Shape;5043;p60"/>
                <p:cNvSpPr/>
                <p:nvPr/>
              </p:nvSpPr>
              <p:spPr>
                <a:xfrm>
                  <a:off x="7249255" y="1257384"/>
                  <a:ext cx="501935" cy="25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1" h="13632" extrusionOk="0">
                      <a:moveTo>
                        <a:pt x="20116" y="0"/>
                      </a:moveTo>
                      <a:cubicBezTo>
                        <a:pt x="16003" y="0"/>
                        <a:pt x="11904" y="1181"/>
                        <a:pt x="8423" y="3383"/>
                      </a:cubicBezTo>
                      <a:cubicBezTo>
                        <a:pt x="4657" y="5780"/>
                        <a:pt x="1667" y="9386"/>
                        <a:pt x="0" y="13540"/>
                      </a:cubicBezTo>
                      <a:lnTo>
                        <a:pt x="229" y="13632"/>
                      </a:lnTo>
                      <a:cubicBezTo>
                        <a:pt x="1872" y="9523"/>
                        <a:pt x="4839" y="5962"/>
                        <a:pt x="8560" y="3589"/>
                      </a:cubicBezTo>
                      <a:cubicBezTo>
                        <a:pt x="11974" y="1410"/>
                        <a:pt x="16041" y="251"/>
                        <a:pt x="20092" y="251"/>
                      </a:cubicBezTo>
                      <a:cubicBezTo>
                        <a:pt x="20455" y="251"/>
                        <a:pt x="20819" y="260"/>
                        <a:pt x="21182" y="279"/>
                      </a:cubicBezTo>
                      <a:cubicBezTo>
                        <a:pt x="23373" y="393"/>
                        <a:pt x="24880" y="918"/>
                        <a:pt x="25907" y="1900"/>
                      </a:cubicBezTo>
                      <a:cubicBezTo>
                        <a:pt x="26569" y="2561"/>
                        <a:pt x="26980" y="3566"/>
                        <a:pt x="26934" y="4524"/>
                      </a:cubicBezTo>
                      <a:cubicBezTo>
                        <a:pt x="26911" y="5255"/>
                        <a:pt x="26637" y="5894"/>
                        <a:pt x="26135" y="6328"/>
                      </a:cubicBezTo>
                      <a:lnTo>
                        <a:pt x="26295" y="6510"/>
                      </a:lnTo>
                      <a:cubicBezTo>
                        <a:pt x="26843" y="6031"/>
                        <a:pt x="27162" y="5346"/>
                        <a:pt x="27185" y="4524"/>
                      </a:cubicBezTo>
                      <a:cubicBezTo>
                        <a:pt x="27231" y="3497"/>
                        <a:pt x="26797" y="2425"/>
                        <a:pt x="26067" y="1717"/>
                      </a:cubicBezTo>
                      <a:cubicBezTo>
                        <a:pt x="25017" y="690"/>
                        <a:pt x="23465" y="165"/>
                        <a:pt x="21205" y="28"/>
                      </a:cubicBezTo>
                      <a:cubicBezTo>
                        <a:pt x="20842" y="9"/>
                        <a:pt x="20479" y="0"/>
                        <a:pt x="20116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4" name="Google Shape;5044;p60"/>
                <p:cNvSpPr/>
                <p:nvPr/>
              </p:nvSpPr>
              <p:spPr>
                <a:xfrm>
                  <a:off x="7208443" y="4087047"/>
                  <a:ext cx="116973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6" h="5297" extrusionOk="0">
                      <a:moveTo>
                        <a:pt x="5524" y="1"/>
                      </a:moveTo>
                      <a:cubicBezTo>
                        <a:pt x="0" y="1097"/>
                        <a:pt x="959" y="4566"/>
                        <a:pt x="959" y="4566"/>
                      </a:cubicBezTo>
                      <a:cubicBezTo>
                        <a:pt x="2580" y="4908"/>
                        <a:pt x="3401" y="5137"/>
                        <a:pt x="5319" y="5296"/>
                      </a:cubicBezTo>
                      <a:cubicBezTo>
                        <a:pt x="6140" y="3607"/>
                        <a:pt x="6346" y="1804"/>
                        <a:pt x="55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5" name="Google Shape;5045;p60"/>
                <p:cNvSpPr/>
                <p:nvPr/>
              </p:nvSpPr>
              <p:spPr>
                <a:xfrm>
                  <a:off x="7304795" y="3992039"/>
                  <a:ext cx="299067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5" h="10606" extrusionOk="0">
                      <a:moveTo>
                        <a:pt x="5871" y="0"/>
                      </a:moveTo>
                      <a:cubicBezTo>
                        <a:pt x="1632" y="0"/>
                        <a:pt x="2100" y="4744"/>
                        <a:pt x="2100" y="4744"/>
                      </a:cubicBezTo>
                      <a:cubicBezTo>
                        <a:pt x="1552" y="4767"/>
                        <a:pt x="1530" y="4790"/>
                        <a:pt x="229" y="5041"/>
                      </a:cubicBezTo>
                      <a:cubicBezTo>
                        <a:pt x="1050" y="6844"/>
                        <a:pt x="822" y="8647"/>
                        <a:pt x="0" y="10336"/>
                      </a:cubicBezTo>
                      <a:cubicBezTo>
                        <a:pt x="2429" y="10534"/>
                        <a:pt x="4760" y="10605"/>
                        <a:pt x="6858" y="10605"/>
                      </a:cubicBezTo>
                      <a:cubicBezTo>
                        <a:pt x="12273" y="10605"/>
                        <a:pt x="16138" y="10131"/>
                        <a:pt x="16138" y="10131"/>
                      </a:cubicBezTo>
                      <a:lnTo>
                        <a:pt x="16206" y="4425"/>
                      </a:lnTo>
                      <a:cubicBezTo>
                        <a:pt x="16225" y="2611"/>
                        <a:pt x="14744" y="1268"/>
                        <a:pt x="13097" y="1268"/>
                      </a:cubicBezTo>
                      <a:cubicBezTo>
                        <a:pt x="12691" y="1268"/>
                        <a:pt x="12275" y="1350"/>
                        <a:pt x="11869" y="1526"/>
                      </a:cubicBezTo>
                      <a:cubicBezTo>
                        <a:pt x="10547" y="2109"/>
                        <a:pt x="10127" y="2824"/>
                        <a:pt x="9939" y="3368"/>
                      </a:cubicBezTo>
                      <a:lnTo>
                        <a:pt x="9939" y="3368"/>
                      </a:lnTo>
                      <a:cubicBezTo>
                        <a:pt x="9939" y="3364"/>
                        <a:pt x="9937" y="3361"/>
                        <a:pt x="9936" y="3361"/>
                      </a:cubicBezTo>
                      <a:cubicBezTo>
                        <a:pt x="9935" y="3361"/>
                        <a:pt x="9933" y="3363"/>
                        <a:pt x="9932" y="3366"/>
                      </a:cubicBezTo>
                      <a:lnTo>
                        <a:pt x="9932" y="3366"/>
                      </a:lnTo>
                      <a:cubicBezTo>
                        <a:pt x="10020" y="2284"/>
                        <a:pt x="8810" y="223"/>
                        <a:pt x="6346" y="19"/>
                      </a:cubicBezTo>
                      <a:cubicBezTo>
                        <a:pt x="6181" y="7"/>
                        <a:pt x="6023" y="0"/>
                        <a:pt x="58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6" name="Google Shape;5046;p60"/>
                <p:cNvSpPr/>
                <p:nvPr/>
              </p:nvSpPr>
              <p:spPr>
                <a:xfrm>
                  <a:off x="7506327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61" y="1"/>
                      </a:moveTo>
                      <a:cubicBezTo>
                        <a:pt x="663" y="1"/>
                        <a:pt x="1" y="640"/>
                        <a:pt x="1" y="1439"/>
                      </a:cubicBezTo>
                      <a:cubicBezTo>
                        <a:pt x="1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7" name="Google Shape;5047;p60"/>
                <p:cNvSpPr/>
                <p:nvPr/>
              </p:nvSpPr>
              <p:spPr>
                <a:xfrm>
                  <a:off x="7339708" y="4076116"/>
                  <a:ext cx="103941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914" extrusionOk="0">
                      <a:moveTo>
                        <a:pt x="320" y="0"/>
                      </a:moveTo>
                      <a:cubicBezTo>
                        <a:pt x="161" y="0"/>
                        <a:pt x="24" y="115"/>
                        <a:pt x="1" y="274"/>
                      </a:cubicBezTo>
                      <a:cubicBezTo>
                        <a:pt x="1" y="434"/>
                        <a:pt x="115" y="571"/>
                        <a:pt x="275" y="594"/>
                      </a:cubicBezTo>
                      <a:lnTo>
                        <a:pt x="5319" y="913"/>
                      </a:lnTo>
                      <a:lnTo>
                        <a:pt x="5342" y="913"/>
                      </a:lnTo>
                      <a:cubicBezTo>
                        <a:pt x="5502" y="913"/>
                        <a:pt x="5616" y="799"/>
                        <a:pt x="5639" y="662"/>
                      </a:cubicBezTo>
                      <a:cubicBezTo>
                        <a:pt x="5639" y="503"/>
                        <a:pt x="5524" y="366"/>
                        <a:pt x="5365" y="343"/>
                      </a:cubicBez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8" name="Google Shape;5048;p60"/>
                <p:cNvSpPr/>
                <p:nvPr/>
              </p:nvSpPr>
              <p:spPr>
                <a:xfrm>
                  <a:off x="7298472" y="3983172"/>
                  <a:ext cx="152326" cy="9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83" extrusionOk="0">
                      <a:moveTo>
                        <a:pt x="2649" y="592"/>
                      </a:moveTo>
                      <a:cubicBezTo>
                        <a:pt x="2694" y="592"/>
                        <a:pt x="2763" y="592"/>
                        <a:pt x="2808" y="614"/>
                      </a:cubicBezTo>
                      <a:cubicBezTo>
                        <a:pt x="2923" y="706"/>
                        <a:pt x="3014" y="843"/>
                        <a:pt x="3082" y="980"/>
                      </a:cubicBezTo>
                      <a:cubicBezTo>
                        <a:pt x="3402" y="1505"/>
                        <a:pt x="3539" y="2075"/>
                        <a:pt x="3676" y="2691"/>
                      </a:cubicBezTo>
                      <a:cubicBezTo>
                        <a:pt x="3721" y="2897"/>
                        <a:pt x="3767" y="3102"/>
                        <a:pt x="3836" y="3308"/>
                      </a:cubicBezTo>
                      <a:cubicBezTo>
                        <a:pt x="3790" y="3285"/>
                        <a:pt x="3767" y="3239"/>
                        <a:pt x="3721" y="3216"/>
                      </a:cubicBezTo>
                      <a:cubicBezTo>
                        <a:pt x="3242" y="2577"/>
                        <a:pt x="2854" y="1847"/>
                        <a:pt x="2603" y="1071"/>
                      </a:cubicBezTo>
                      <a:cubicBezTo>
                        <a:pt x="2512" y="843"/>
                        <a:pt x="2512" y="660"/>
                        <a:pt x="2580" y="592"/>
                      </a:cubicBezTo>
                      <a:close/>
                      <a:moveTo>
                        <a:pt x="914" y="1961"/>
                      </a:moveTo>
                      <a:cubicBezTo>
                        <a:pt x="1097" y="1961"/>
                        <a:pt x="1302" y="2075"/>
                        <a:pt x="1507" y="2189"/>
                      </a:cubicBezTo>
                      <a:cubicBezTo>
                        <a:pt x="2146" y="2600"/>
                        <a:pt x="2763" y="3057"/>
                        <a:pt x="3311" y="3604"/>
                      </a:cubicBezTo>
                      <a:cubicBezTo>
                        <a:pt x="3333" y="3650"/>
                        <a:pt x="3379" y="3696"/>
                        <a:pt x="3402" y="3741"/>
                      </a:cubicBezTo>
                      <a:cubicBezTo>
                        <a:pt x="2557" y="3559"/>
                        <a:pt x="1644" y="3148"/>
                        <a:pt x="891" y="2532"/>
                      </a:cubicBezTo>
                      <a:cubicBezTo>
                        <a:pt x="640" y="2326"/>
                        <a:pt x="617" y="2212"/>
                        <a:pt x="617" y="2144"/>
                      </a:cubicBezTo>
                      <a:cubicBezTo>
                        <a:pt x="617" y="2052"/>
                        <a:pt x="777" y="1961"/>
                        <a:pt x="914" y="1961"/>
                      </a:cubicBezTo>
                      <a:close/>
                      <a:moveTo>
                        <a:pt x="2657" y="1"/>
                      </a:moveTo>
                      <a:cubicBezTo>
                        <a:pt x="2498" y="1"/>
                        <a:pt x="2344" y="52"/>
                        <a:pt x="2215" y="158"/>
                      </a:cubicBezTo>
                      <a:cubicBezTo>
                        <a:pt x="2032" y="295"/>
                        <a:pt x="1827" y="614"/>
                        <a:pt x="2032" y="1253"/>
                      </a:cubicBezTo>
                      <a:cubicBezTo>
                        <a:pt x="2124" y="1527"/>
                        <a:pt x="2238" y="1801"/>
                        <a:pt x="2375" y="2075"/>
                      </a:cubicBezTo>
                      <a:cubicBezTo>
                        <a:pt x="2192" y="1938"/>
                        <a:pt x="1987" y="1824"/>
                        <a:pt x="1804" y="1710"/>
                      </a:cubicBezTo>
                      <a:cubicBezTo>
                        <a:pt x="1553" y="1550"/>
                        <a:pt x="1256" y="1390"/>
                        <a:pt x="914" y="1390"/>
                      </a:cubicBezTo>
                      <a:cubicBezTo>
                        <a:pt x="526" y="1390"/>
                        <a:pt x="92" y="1642"/>
                        <a:pt x="47" y="2075"/>
                      </a:cubicBezTo>
                      <a:cubicBezTo>
                        <a:pt x="1" y="2532"/>
                        <a:pt x="389" y="2874"/>
                        <a:pt x="526" y="2965"/>
                      </a:cubicBezTo>
                      <a:cubicBezTo>
                        <a:pt x="1005" y="3376"/>
                        <a:pt x="1644" y="3764"/>
                        <a:pt x="2375" y="4038"/>
                      </a:cubicBezTo>
                      <a:cubicBezTo>
                        <a:pt x="2352" y="4198"/>
                        <a:pt x="2466" y="4335"/>
                        <a:pt x="2626" y="4358"/>
                      </a:cubicBezTo>
                      <a:lnTo>
                        <a:pt x="4155" y="4495"/>
                      </a:lnTo>
                      <a:cubicBezTo>
                        <a:pt x="4201" y="4517"/>
                        <a:pt x="4246" y="4540"/>
                        <a:pt x="4292" y="4540"/>
                      </a:cubicBezTo>
                      <a:cubicBezTo>
                        <a:pt x="4338" y="4540"/>
                        <a:pt x="4361" y="4540"/>
                        <a:pt x="4406" y="4517"/>
                      </a:cubicBezTo>
                      <a:lnTo>
                        <a:pt x="7921" y="4860"/>
                      </a:lnTo>
                      <a:cubicBezTo>
                        <a:pt x="7921" y="4860"/>
                        <a:pt x="7944" y="4883"/>
                        <a:pt x="7944" y="4883"/>
                      </a:cubicBezTo>
                      <a:cubicBezTo>
                        <a:pt x="8104" y="4883"/>
                        <a:pt x="8218" y="4769"/>
                        <a:pt x="8241" y="4609"/>
                      </a:cubicBezTo>
                      <a:cubicBezTo>
                        <a:pt x="8264" y="4449"/>
                        <a:pt x="8127" y="4312"/>
                        <a:pt x="7990" y="4289"/>
                      </a:cubicBezTo>
                      <a:lnTo>
                        <a:pt x="4680" y="3970"/>
                      </a:lnTo>
                      <a:cubicBezTo>
                        <a:pt x="4475" y="3536"/>
                        <a:pt x="4361" y="3057"/>
                        <a:pt x="4246" y="2577"/>
                      </a:cubicBezTo>
                      <a:cubicBezTo>
                        <a:pt x="4109" y="1938"/>
                        <a:pt x="3950" y="1299"/>
                        <a:pt x="3584" y="683"/>
                      </a:cubicBezTo>
                      <a:cubicBezTo>
                        <a:pt x="3470" y="477"/>
                        <a:pt x="3311" y="272"/>
                        <a:pt x="3105" y="135"/>
                      </a:cubicBezTo>
                      <a:cubicBezTo>
                        <a:pt x="2961" y="46"/>
                        <a:pt x="2806" y="1"/>
                        <a:pt x="26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9" name="Google Shape;5049;p60"/>
                <p:cNvSpPr/>
                <p:nvPr/>
              </p:nvSpPr>
              <p:spPr>
                <a:xfrm>
                  <a:off x="7982610" y="4087047"/>
                  <a:ext cx="117415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" h="5297" extrusionOk="0">
                      <a:moveTo>
                        <a:pt x="823" y="1"/>
                      </a:moveTo>
                      <a:lnTo>
                        <a:pt x="823" y="1"/>
                      </a:lnTo>
                      <a:cubicBezTo>
                        <a:pt x="1" y="1804"/>
                        <a:pt x="229" y="3607"/>
                        <a:pt x="1051" y="5296"/>
                      </a:cubicBezTo>
                      <a:cubicBezTo>
                        <a:pt x="2945" y="5137"/>
                        <a:pt x="3790" y="4908"/>
                        <a:pt x="5388" y="4566"/>
                      </a:cubicBezTo>
                      <a:cubicBezTo>
                        <a:pt x="5388" y="4566"/>
                        <a:pt x="6369" y="1097"/>
                        <a:pt x="8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0" name="Google Shape;5050;p60"/>
                <p:cNvSpPr/>
                <p:nvPr/>
              </p:nvSpPr>
              <p:spPr>
                <a:xfrm>
                  <a:off x="7704247" y="3992039"/>
                  <a:ext cx="298994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0606" extrusionOk="0">
                      <a:moveTo>
                        <a:pt x="10372" y="0"/>
                      </a:moveTo>
                      <a:cubicBezTo>
                        <a:pt x="10220" y="0"/>
                        <a:pt x="10062" y="7"/>
                        <a:pt x="9898" y="19"/>
                      </a:cubicBezTo>
                      <a:cubicBezTo>
                        <a:pt x="7410" y="225"/>
                        <a:pt x="6200" y="2325"/>
                        <a:pt x="6314" y="3397"/>
                      </a:cubicBezTo>
                      <a:cubicBezTo>
                        <a:pt x="6312" y="3392"/>
                        <a:pt x="6311" y="3388"/>
                        <a:pt x="6309" y="3384"/>
                      </a:cubicBezTo>
                      <a:lnTo>
                        <a:pt x="6309" y="3384"/>
                      </a:lnTo>
                      <a:cubicBezTo>
                        <a:pt x="6102" y="2838"/>
                        <a:pt x="5710" y="2114"/>
                        <a:pt x="4374" y="1526"/>
                      </a:cubicBezTo>
                      <a:cubicBezTo>
                        <a:pt x="3964" y="1350"/>
                        <a:pt x="3544" y="1268"/>
                        <a:pt x="3136" y="1268"/>
                      </a:cubicBezTo>
                      <a:cubicBezTo>
                        <a:pt x="1478" y="1268"/>
                        <a:pt x="1" y="2611"/>
                        <a:pt x="37" y="4425"/>
                      </a:cubicBezTo>
                      <a:lnTo>
                        <a:pt x="106" y="10131"/>
                      </a:lnTo>
                      <a:cubicBezTo>
                        <a:pt x="106" y="10131"/>
                        <a:pt x="3971" y="10605"/>
                        <a:pt x="9377" y="10605"/>
                      </a:cubicBezTo>
                      <a:cubicBezTo>
                        <a:pt x="11472" y="10605"/>
                        <a:pt x="13798" y="10534"/>
                        <a:pt x="16220" y="10336"/>
                      </a:cubicBezTo>
                      <a:cubicBezTo>
                        <a:pt x="15399" y="8647"/>
                        <a:pt x="15193" y="6844"/>
                        <a:pt x="16015" y="5041"/>
                      </a:cubicBezTo>
                      <a:cubicBezTo>
                        <a:pt x="14714" y="4790"/>
                        <a:pt x="14668" y="4767"/>
                        <a:pt x="14120" y="4744"/>
                      </a:cubicBezTo>
                      <a:cubicBezTo>
                        <a:pt x="14120" y="4744"/>
                        <a:pt x="14610" y="0"/>
                        <a:pt x="10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1" name="Google Shape;5051;p60"/>
                <p:cNvSpPr/>
                <p:nvPr/>
              </p:nvSpPr>
              <p:spPr>
                <a:xfrm>
                  <a:off x="7740266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84" y="1"/>
                      </a:moveTo>
                      <a:cubicBezTo>
                        <a:pt x="662" y="1"/>
                        <a:pt x="0" y="640"/>
                        <a:pt x="0" y="1439"/>
                      </a:cubicBezTo>
                      <a:cubicBezTo>
                        <a:pt x="0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2" name="Google Shape;5052;p60"/>
                <p:cNvSpPr/>
                <p:nvPr/>
              </p:nvSpPr>
              <p:spPr>
                <a:xfrm>
                  <a:off x="7864378" y="4076116"/>
                  <a:ext cx="10436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2" h="914" extrusionOk="0">
                      <a:moveTo>
                        <a:pt x="5342" y="0"/>
                      </a:moveTo>
                      <a:lnTo>
                        <a:pt x="298" y="343"/>
                      </a:lnTo>
                      <a:cubicBezTo>
                        <a:pt x="138" y="366"/>
                        <a:pt x="1" y="503"/>
                        <a:pt x="24" y="662"/>
                      </a:cubicBezTo>
                      <a:cubicBezTo>
                        <a:pt x="24" y="799"/>
                        <a:pt x="161" y="913"/>
                        <a:pt x="320" y="913"/>
                      </a:cubicBezTo>
                      <a:lnTo>
                        <a:pt x="5388" y="594"/>
                      </a:lnTo>
                      <a:cubicBezTo>
                        <a:pt x="5547" y="571"/>
                        <a:pt x="5662" y="434"/>
                        <a:pt x="5639" y="274"/>
                      </a:cubicBezTo>
                      <a:cubicBezTo>
                        <a:pt x="5639" y="115"/>
                        <a:pt x="5502" y="0"/>
                        <a:pt x="53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3" name="Google Shape;5053;p60"/>
                <p:cNvSpPr/>
                <p:nvPr/>
              </p:nvSpPr>
              <p:spPr>
                <a:xfrm>
                  <a:off x="7857650" y="3983172"/>
                  <a:ext cx="152326" cy="8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63" extrusionOk="0">
                      <a:moveTo>
                        <a:pt x="5684" y="592"/>
                      </a:moveTo>
                      <a:cubicBezTo>
                        <a:pt x="5753" y="660"/>
                        <a:pt x="5730" y="843"/>
                        <a:pt x="5661" y="1071"/>
                      </a:cubicBezTo>
                      <a:cubicBezTo>
                        <a:pt x="5410" y="1847"/>
                        <a:pt x="5022" y="2577"/>
                        <a:pt x="4520" y="3216"/>
                      </a:cubicBezTo>
                      <a:cubicBezTo>
                        <a:pt x="4497" y="3239"/>
                        <a:pt x="4452" y="3285"/>
                        <a:pt x="4429" y="3308"/>
                      </a:cubicBezTo>
                      <a:cubicBezTo>
                        <a:pt x="4474" y="3102"/>
                        <a:pt x="4520" y="2897"/>
                        <a:pt x="4566" y="2691"/>
                      </a:cubicBezTo>
                      <a:cubicBezTo>
                        <a:pt x="4703" y="2075"/>
                        <a:pt x="4840" y="1505"/>
                        <a:pt x="5159" y="980"/>
                      </a:cubicBezTo>
                      <a:cubicBezTo>
                        <a:pt x="5251" y="843"/>
                        <a:pt x="5342" y="706"/>
                        <a:pt x="5456" y="614"/>
                      </a:cubicBezTo>
                      <a:cubicBezTo>
                        <a:pt x="5502" y="592"/>
                        <a:pt x="5547" y="592"/>
                        <a:pt x="5593" y="592"/>
                      </a:cubicBezTo>
                      <a:close/>
                      <a:moveTo>
                        <a:pt x="7350" y="1961"/>
                      </a:moveTo>
                      <a:cubicBezTo>
                        <a:pt x="7487" y="1961"/>
                        <a:pt x="7624" y="2052"/>
                        <a:pt x="7647" y="2144"/>
                      </a:cubicBezTo>
                      <a:cubicBezTo>
                        <a:pt x="7647" y="2212"/>
                        <a:pt x="7602" y="2326"/>
                        <a:pt x="7373" y="2532"/>
                      </a:cubicBezTo>
                      <a:cubicBezTo>
                        <a:pt x="6620" y="3125"/>
                        <a:pt x="5707" y="3559"/>
                        <a:pt x="4840" y="3741"/>
                      </a:cubicBezTo>
                      <a:cubicBezTo>
                        <a:pt x="4885" y="3696"/>
                        <a:pt x="4908" y="3650"/>
                        <a:pt x="4954" y="3604"/>
                      </a:cubicBezTo>
                      <a:cubicBezTo>
                        <a:pt x="5502" y="3057"/>
                        <a:pt x="6095" y="2600"/>
                        <a:pt x="6757" y="2189"/>
                      </a:cubicBezTo>
                      <a:cubicBezTo>
                        <a:pt x="6940" y="2075"/>
                        <a:pt x="7145" y="1961"/>
                        <a:pt x="7350" y="1961"/>
                      </a:cubicBezTo>
                      <a:close/>
                      <a:moveTo>
                        <a:pt x="5593" y="1"/>
                      </a:moveTo>
                      <a:cubicBezTo>
                        <a:pt x="5441" y="1"/>
                        <a:pt x="5280" y="46"/>
                        <a:pt x="5136" y="135"/>
                      </a:cubicBezTo>
                      <a:cubicBezTo>
                        <a:pt x="4931" y="272"/>
                        <a:pt x="4794" y="477"/>
                        <a:pt x="4680" y="683"/>
                      </a:cubicBezTo>
                      <a:cubicBezTo>
                        <a:pt x="4292" y="1299"/>
                        <a:pt x="4155" y="1938"/>
                        <a:pt x="4018" y="2577"/>
                      </a:cubicBezTo>
                      <a:cubicBezTo>
                        <a:pt x="3904" y="3057"/>
                        <a:pt x="3790" y="3536"/>
                        <a:pt x="3584" y="3970"/>
                      </a:cubicBezTo>
                      <a:lnTo>
                        <a:pt x="275" y="4289"/>
                      </a:lnTo>
                      <a:cubicBezTo>
                        <a:pt x="115" y="4312"/>
                        <a:pt x="1" y="4449"/>
                        <a:pt x="24" y="4609"/>
                      </a:cubicBezTo>
                      <a:cubicBezTo>
                        <a:pt x="24" y="4755"/>
                        <a:pt x="138" y="4863"/>
                        <a:pt x="262" y="4863"/>
                      </a:cubicBezTo>
                      <a:cubicBezTo>
                        <a:pt x="274" y="4863"/>
                        <a:pt x="286" y="4862"/>
                        <a:pt x="297" y="4860"/>
                      </a:cubicBezTo>
                      <a:lnTo>
                        <a:pt x="320" y="4860"/>
                      </a:lnTo>
                      <a:lnTo>
                        <a:pt x="3858" y="4517"/>
                      </a:lnTo>
                      <a:cubicBezTo>
                        <a:pt x="3881" y="4540"/>
                        <a:pt x="3927" y="4540"/>
                        <a:pt x="3972" y="4540"/>
                      </a:cubicBezTo>
                      <a:cubicBezTo>
                        <a:pt x="4018" y="4540"/>
                        <a:pt x="4064" y="4517"/>
                        <a:pt x="4109" y="4495"/>
                      </a:cubicBezTo>
                      <a:lnTo>
                        <a:pt x="5616" y="4358"/>
                      </a:lnTo>
                      <a:cubicBezTo>
                        <a:pt x="5776" y="4335"/>
                        <a:pt x="5890" y="4198"/>
                        <a:pt x="5890" y="4038"/>
                      </a:cubicBezTo>
                      <a:cubicBezTo>
                        <a:pt x="6597" y="3764"/>
                        <a:pt x="7259" y="3376"/>
                        <a:pt x="7739" y="2965"/>
                      </a:cubicBezTo>
                      <a:cubicBezTo>
                        <a:pt x="7853" y="2874"/>
                        <a:pt x="8263" y="2532"/>
                        <a:pt x="8218" y="2075"/>
                      </a:cubicBezTo>
                      <a:cubicBezTo>
                        <a:pt x="8172" y="1642"/>
                        <a:pt x="7739" y="1390"/>
                        <a:pt x="7350" y="1390"/>
                      </a:cubicBezTo>
                      <a:cubicBezTo>
                        <a:pt x="6985" y="1390"/>
                        <a:pt x="6711" y="1550"/>
                        <a:pt x="6460" y="1710"/>
                      </a:cubicBezTo>
                      <a:cubicBezTo>
                        <a:pt x="6255" y="1824"/>
                        <a:pt x="6072" y="1938"/>
                        <a:pt x="5890" y="2075"/>
                      </a:cubicBezTo>
                      <a:cubicBezTo>
                        <a:pt x="6004" y="1801"/>
                        <a:pt x="6118" y="1527"/>
                        <a:pt x="6209" y="1253"/>
                      </a:cubicBezTo>
                      <a:cubicBezTo>
                        <a:pt x="6415" y="614"/>
                        <a:pt x="6232" y="295"/>
                        <a:pt x="6027" y="158"/>
                      </a:cubicBezTo>
                      <a:cubicBezTo>
                        <a:pt x="5909" y="52"/>
                        <a:pt x="5755" y="1"/>
                        <a:pt x="55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4" name="Google Shape;5054;p60"/>
                <p:cNvSpPr/>
                <p:nvPr/>
              </p:nvSpPr>
              <p:spPr>
                <a:xfrm>
                  <a:off x="7040976" y="2109505"/>
                  <a:ext cx="598724" cy="82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2" h="44898" extrusionOk="0">
                      <a:moveTo>
                        <a:pt x="1370" y="0"/>
                      </a:moveTo>
                      <a:lnTo>
                        <a:pt x="1" y="37297"/>
                      </a:lnTo>
                      <a:lnTo>
                        <a:pt x="31956" y="44897"/>
                      </a:lnTo>
                      <a:cubicBezTo>
                        <a:pt x="31956" y="44897"/>
                        <a:pt x="32436" y="9107"/>
                        <a:pt x="32481" y="9039"/>
                      </a:cubicBezTo>
                      <a:cubicBezTo>
                        <a:pt x="20452" y="3356"/>
                        <a:pt x="1370" y="0"/>
                        <a:pt x="137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5" name="Google Shape;5055;p60"/>
                <p:cNvSpPr/>
                <p:nvPr/>
              </p:nvSpPr>
              <p:spPr>
                <a:xfrm>
                  <a:off x="6999740" y="2117082"/>
                  <a:ext cx="639958" cy="83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9" h="45058" extrusionOk="0">
                      <a:moveTo>
                        <a:pt x="1462" y="0"/>
                      </a:moveTo>
                      <a:lnTo>
                        <a:pt x="1" y="37274"/>
                      </a:lnTo>
                      <a:lnTo>
                        <a:pt x="34148" y="45057"/>
                      </a:lnTo>
                      <a:cubicBezTo>
                        <a:pt x="34148" y="45057"/>
                        <a:pt x="34673" y="9267"/>
                        <a:pt x="34718" y="9221"/>
                      </a:cubicBezTo>
                      <a:cubicBezTo>
                        <a:pt x="21868" y="3469"/>
                        <a:pt x="1462" y="0"/>
                        <a:pt x="146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6" name="Google Shape;5056;p60"/>
                <p:cNvSpPr/>
                <p:nvPr/>
              </p:nvSpPr>
              <p:spPr>
                <a:xfrm>
                  <a:off x="6991758" y="2125912"/>
                  <a:ext cx="647091" cy="83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6" h="45104" extrusionOk="0">
                      <a:moveTo>
                        <a:pt x="0" y="0"/>
                      </a:moveTo>
                      <a:lnTo>
                        <a:pt x="388" y="37343"/>
                      </a:lnTo>
                      <a:lnTo>
                        <a:pt x="34535" y="45103"/>
                      </a:lnTo>
                      <a:cubicBezTo>
                        <a:pt x="34535" y="45103"/>
                        <a:pt x="35060" y="9336"/>
                        <a:pt x="35106" y="9267"/>
                      </a:cubicBezTo>
                      <a:cubicBezTo>
                        <a:pt x="23693" y="426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&lt;</a:t>
                  </a:r>
                  <a:endParaRPr/>
                </a:p>
              </p:txBody>
            </p:sp>
            <p:sp>
              <p:nvSpPr>
                <p:cNvPr id="5057" name="Google Shape;5057;p60"/>
                <p:cNvSpPr/>
                <p:nvPr/>
              </p:nvSpPr>
              <p:spPr>
                <a:xfrm>
                  <a:off x="7640965" y="2117082"/>
                  <a:ext cx="603351" cy="82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3" h="44487" extrusionOk="0">
                      <a:moveTo>
                        <a:pt x="31340" y="0"/>
                      </a:moveTo>
                      <a:cubicBezTo>
                        <a:pt x="31340" y="0"/>
                        <a:pt x="12121" y="3104"/>
                        <a:pt x="1" y="8628"/>
                      </a:cubicBezTo>
                      <a:cubicBezTo>
                        <a:pt x="46" y="8696"/>
                        <a:pt x="548" y="44486"/>
                        <a:pt x="548" y="44486"/>
                      </a:cubicBezTo>
                      <a:lnTo>
                        <a:pt x="32732" y="37319"/>
                      </a:lnTo>
                      <a:lnTo>
                        <a:pt x="3134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8" name="Google Shape;5058;p60"/>
                <p:cNvSpPr/>
                <p:nvPr/>
              </p:nvSpPr>
              <p:spPr>
                <a:xfrm>
                  <a:off x="7640965" y="2125064"/>
                  <a:ext cx="644990" cy="822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2" h="44625" extrusionOk="0">
                      <a:moveTo>
                        <a:pt x="33508" y="1"/>
                      </a:moveTo>
                      <a:cubicBezTo>
                        <a:pt x="33508" y="1"/>
                        <a:pt x="12943" y="3196"/>
                        <a:pt x="1" y="8788"/>
                      </a:cubicBezTo>
                      <a:cubicBezTo>
                        <a:pt x="46" y="8834"/>
                        <a:pt x="571" y="44624"/>
                        <a:pt x="571" y="44624"/>
                      </a:cubicBezTo>
                      <a:lnTo>
                        <a:pt x="34992" y="37297"/>
                      </a:lnTo>
                      <a:lnTo>
                        <a:pt x="335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9" name="Google Shape;5059;p60"/>
                <p:cNvSpPr/>
                <p:nvPr/>
              </p:nvSpPr>
              <p:spPr>
                <a:xfrm>
                  <a:off x="7641813" y="2134317"/>
                  <a:ext cx="652142" cy="823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0" h="44670" extrusionOk="0">
                      <a:moveTo>
                        <a:pt x="35380" y="1"/>
                      </a:moveTo>
                      <a:cubicBezTo>
                        <a:pt x="35379" y="1"/>
                        <a:pt x="11504" y="3973"/>
                        <a:pt x="0" y="8811"/>
                      </a:cubicBezTo>
                      <a:cubicBezTo>
                        <a:pt x="46" y="8880"/>
                        <a:pt x="571" y="44670"/>
                        <a:pt x="571" y="44670"/>
                      </a:cubicBezTo>
                      <a:lnTo>
                        <a:pt x="34992" y="37343"/>
                      </a:lnTo>
                      <a:lnTo>
                        <a:pt x="3538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0" name="Google Shape;5060;p60"/>
                <p:cNvSpPr/>
                <p:nvPr/>
              </p:nvSpPr>
              <p:spPr>
                <a:xfrm>
                  <a:off x="7577849" y="2282009"/>
                  <a:ext cx="130023" cy="73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4" h="40014" extrusionOk="0">
                      <a:moveTo>
                        <a:pt x="1005" y="1"/>
                      </a:moveTo>
                      <a:cubicBezTo>
                        <a:pt x="457" y="1"/>
                        <a:pt x="1" y="457"/>
                        <a:pt x="1" y="1028"/>
                      </a:cubicBezTo>
                      <a:lnTo>
                        <a:pt x="1" y="38986"/>
                      </a:lnTo>
                      <a:cubicBezTo>
                        <a:pt x="1" y="39557"/>
                        <a:pt x="457" y="40013"/>
                        <a:pt x="1005" y="40013"/>
                      </a:cubicBezTo>
                      <a:lnTo>
                        <a:pt x="6027" y="40013"/>
                      </a:lnTo>
                      <a:cubicBezTo>
                        <a:pt x="6597" y="40013"/>
                        <a:pt x="7054" y="39557"/>
                        <a:pt x="7054" y="38986"/>
                      </a:cubicBezTo>
                      <a:lnTo>
                        <a:pt x="7054" y="1028"/>
                      </a:lnTo>
                      <a:cubicBezTo>
                        <a:pt x="7054" y="457"/>
                        <a:pt x="6597" y="1"/>
                        <a:pt x="60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1" name="Google Shape;5061;p60"/>
                <p:cNvSpPr/>
                <p:nvPr/>
              </p:nvSpPr>
              <p:spPr>
                <a:xfrm>
                  <a:off x="8149230" y="2295742"/>
                  <a:ext cx="152326" cy="14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7975" extrusionOk="0">
                      <a:moveTo>
                        <a:pt x="4593" y="0"/>
                      </a:moveTo>
                      <a:cubicBezTo>
                        <a:pt x="4406" y="0"/>
                        <a:pt x="4218" y="82"/>
                        <a:pt x="4086" y="260"/>
                      </a:cubicBezTo>
                      <a:lnTo>
                        <a:pt x="3059" y="1607"/>
                      </a:lnTo>
                      <a:cubicBezTo>
                        <a:pt x="2957" y="1771"/>
                        <a:pt x="2780" y="1861"/>
                        <a:pt x="2596" y="1861"/>
                      </a:cubicBezTo>
                      <a:cubicBezTo>
                        <a:pt x="2576" y="1861"/>
                        <a:pt x="2555" y="1860"/>
                        <a:pt x="2534" y="1858"/>
                      </a:cubicBezTo>
                      <a:lnTo>
                        <a:pt x="845" y="1789"/>
                      </a:lnTo>
                      <a:cubicBezTo>
                        <a:pt x="320" y="1789"/>
                        <a:pt x="1" y="2360"/>
                        <a:pt x="297" y="2793"/>
                      </a:cubicBezTo>
                      <a:lnTo>
                        <a:pt x="1279" y="4186"/>
                      </a:lnTo>
                      <a:cubicBezTo>
                        <a:pt x="1393" y="4346"/>
                        <a:pt x="1416" y="4574"/>
                        <a:pt x="1347" y="4779"/>
                      </a:cubicBezTo>
                      <a:lnTo>
                        <a:pt x="754" y="6354"/>
                      </a:lnTo>
                      <a:cubicBezTo>
                        <a:pt x="596" y="6789"/>
                        <a:pt x="934" y="7207"/>
                        <a:pt x="1354" y="7207"/>
                      </a:cubicBezTo>
                      <a:cubicBezTo>
                        <a:pt x="1419" y="7207"/>
                        <a:pt x="1486" y="7197"/>
                        <a:pt x="1553" y="7176"/>
                      </a:cubicBezTo>
                      <a:lnTo>
                        <a:pt x="3173" y="6674"/>
                      </a:lnTo>
                      <a:cubicBezTo>
                        <a:pt x="3229" y="6660"/>
                        <a:pt x="3288" y="6652"/>
                        <a:pt x="3349" y="6652"/>
                      </a:cubicBezTo>
                      <a:cubicBezTo>
                        <a:pt x="3488" y="6652"/>
                        <a:pt x="3633" y="6692"/>
                        <a:pt x="3744" y="6788"/>
                      </a:cubicBezTo>
                      <a:lnTo>
                        <a:pt x="5091" y="7838"/>
                      </a:lnTo>
                      <a:cubicBezTo>
                        <a:pt x="5212" y="7932"/>
                        <a:pt x="5348" y="7975"/>
                        <a:pt x="5481" y="7975"/>
                      </a:cubicBezTo>
                      <a:cubicBezTo>
                        <a:pt x="5799" y="7975"/>
                        <a:pt x="6095" y="7729"/>
                        <a:pt x="6095" y="7359"/>
                      </a:cubicBezTo>
                      <a:lnTo>
                        <a:pt x="6118" y="5647"/>
                      </a:lnTo>
                      <a:cubicBezTo>
                        <a:pt x="6141" y="5441"/>
                        <a:pt x="6232" y="5259"/>
                        <a:pt x="6415" y="5144"/>
                      </a:cubicBezTo>
                      <a:lnTo>
                        <a:pt x="7830" y="4186"/>
                      </a:lnTo>
                      <a:cubicBezTo>
                        <a:pt x="8263" y="3912"/>
                        <a:pt x="8172" y="3250"/>
                        <a:pt x="7670" y="3067"/>
                      </a:cubicBezTo>
                      <a:lnTo>
                        <a:pt x="6072" y="2520"/>
                      </a:lnTo>
                      <a:cubicBezTo>
                        <a:pt x="5867" y="2451"/>
                        <a:pt x="5707" y="2291"/>
                        <a:pt x="5661" y="2086"/>
                      </a:cubicBezTo>
                      <a:lnTo>
                        <a:pt x="5205" y="465"/>
                      </a:lnTo>
                      <a:cubicBezTo>
                        <a:pt x="5124" y="169"/>
                        <a:pt x="4861" y="0"/>
                        <a:pt x="4593" y="0"/>
                      </a:cubicBezTo>
                      <a:close/>
                    </a:path>
                  </a:pathLst>
                </a:custGeom>
                <a:solidFill>
                  <a:srgbClr val="FFBA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2" name="Google Shape;5062;p60"/>
                <p:cNvSpPr/>
                <p:nvPr/>
              </p:nvSpPr>
              <p:spPr>
                <a:xfrm>
                  <a:off x="7944435" y="2269400"/>
                  <a:ext cx="152640" cy="14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1" h="7976" extrusionOk="0">
                      <a:moveTo>
                        <a:pt x="4598" y="1"/>
                      </a:moveTo>
                      <a:cubicBezTo>
                        <a:pt x="4411" y="1"/>
                        <a:pt x="4226" y="81"/>
                        <a:pt x="4103" y="251"/>
                      </a:cubicBezTo>
                      <a:lnTo>
                        <a:pt x="3076" y="1620"/>
                      </a:lnTo>
                      <a:cubicBezTo>
                        <a:pt x="2962" y="1780"/>
                        <a:pt x="2757" y="1871"/>
                        <a:pt x="2551" y="1871"/>
                      </a:cubicBezTo>
                      <a:lnTo>
                        <a:pt x="839" y="1803"/>
                      </a:lnTo>
                      <a:cubicBezTo>
                        <a:pt x="830" y="1803"/>
                        <a:pt x="821" y="1802"/>
                        <a:pt x="811" y="1802"/>
                      </a:cubicBezTo>
                      <a:cubicBezTo>
                        <a:pt x="325" y="1802"/>
                        <a:pt x="1" y="2381"/>
                        <a:pt x="314" y="2784"/>
                      </a:cubicBezTo>
                      <a:lnTo>
                        <a:pt x="1296" y="4177"/>
                      </a:lnTo>
                      <a:cubicBezTo>
                        <a:pt x="1410" y="4359"/>
                        <a:pt x="1433" y="4565"/>
                        <a:pt x="1364" y="4770"/>
                      </a:cubicBezTo>
                      <a:lnTo>
                        <a:pt x="771" y="6368"/>
                      </a:lnTo>
                      <a:cubicBezTo>
                        <a:pt x="610" y="6791"/>
                        <a:pt x="946" y="7214"/>
                        <a:pt x="1372" y="7214"/>
                      </a:cubicBezTo>
                      <a:cubicBezTo>
                        <a:pt x="1429" y="7214"/>
                        <a:pt x="1488" y="7206"/>
                        <a:pt x="1547" y="7190"/>
                      </a:cubicBezTo>
                      <a:lnTo>
                        <a:pt x="3167" y="6688"/>
                      </a:lnTo>
                      <a:cubicBezTo>
                        <a:pt x="3233" y="6666"/>
                        <a:pt x="3302" y="6655"/>
                        <a:pt x="3369" y="6655"/>
                      </a:cubicBezTo>
                      <a:cubicBezTo>
                        <a:pt x="3512" y="6655"/>
                        <a:pt x="3652" y="6701"/>
                        <a:pt x="3761" y="6779"/>
                      </a:cubicBezTo>
                      <a:lnTo>
                        <a:pt x="5085" y="7829"/>
                      </a:lnTo>
                      <a:cubicBezTo>
                        <a:pt x="5206" y="7930"/>
                        <a:pt x="5346" y="7976"/>
                        <a:pt x="5482" y="7976"/>
                      </a:cubicBezTo>
                      <a:cubicBezTo>
                        <a:pt x="5807" y="7976"/>
                        <a:pt x="6112" y="7719"/>
                        <a:pt x="6112" y="7350"/>
                      </a:cubicBezTo>
                      <a:lnTo>
                        <a:pt x="6135" y="5660"/>
                      </a:lnTo>
                      <a:cubicBezTo>
                        <a:pt x="6135" y="5455"/>
                        <a:pt x="6249" y="5250"/>
                        <a:pt x="6431" y="5135"/>
                      </a:cubicBezTo>
                      <a:lnTo>
                        <a:pt x="7824" y="4200"/>
                      </a:lnTo>
                      <a:cubicBezTo>
                        <a:pt x="8280" y="3903"/>
                        <a:pt x="8189" y="3241"/>
                        <a:pt x="7687" y="3058"/>
                      </a:cubicBezTo>
                      <a:lnTo>
                        <a:pt x="6089" y="2511"/>
                      </a:lnTo>
                      <a:cubicBezTo>
                        <a:pt x="5884" y="2442"/>
                        <a:pt x="5724" y="2282"/>
                        <a:pt x="5678" y="2100"/>
                      </a:cubicBezTo>
                      <a:lnTo>
                        <a:pt x="5222" y="456"/>
                      </a:lnTo>
                      <a:cubicBezTo>
                        <a:pt x="5128" y="162"/>
                        <a:pt x="4862" y="1"/>
                        <a:pt x="4598" y="1"/>
                      </a:cubicBezTo>
                      <a:close/>
                    </a:path>
                  </a:pathLst>
                </a:custGeom>
                <a:solidFill>
                  <a:srgbClr val="E753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3" name="Google Shape;5063;p60"/>
                <p:cNvSpPr/>
                <p:nvPr/>
              </p:nvSpPr>
              <p:spPr>
                <a:xfrm>
                  <a:off x="8026371" y="2484357"/>
                  <a:ext cx="147847" cy="14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8034" extrusionOk="0">
                      <a:moveTo>
                        <a:pt x="3149" y="1"/>
                      </a:moveTo>
                      <a:cubicBezTo>
                        <a:pt x="2847" y="1"/>
                        <a:pt x="2564" y="207"/>
                        <a:pt x="2534" y="550"/>
                      </a:cubicBezTo>
                      <a:lnTo>
                        <a:pt x="2306" y="2239"/>
                      </a:lnTo>
                      <a:cubicBezTo>
                        <a:pt x="2283" y="2445"/>
                        <a:pt x="2146" y="2627"/>
                        <a:pt x="1964" y="2719"/>
                      </a:cubicBezTo>
                      <a:lnTo>
                        <a:pt x="457" y="3495"/>
                      </a:lnTo>
                      <a:cubicBezTo>
                        <a:pt x="1" y="3746"/>
                        <a:pt x="1" y="4408"/>
                        <a:pt x="480" y="4636"/>
                      </a:cubicBezTo>
                      <a:lnTo>
                        <a:pt x="2009" y="5366"/>
                      </a:lnTo>
                      <a:cubicBezTo>
                        <a:pt x="2215" y="5435"/>
                        <a:pt x="2329" y="5618"/>
                        <a:pt x="2375" y="5823"/>
                      </a:cubicBezTo>
                      <a:lnTo>
                        <a:pt x="2648" y="7512"/>
                      </a:lnTo>
                      <a:cubicBezTo>
                        <a:pt x="2692" y="7834"/>
                        <a:pt x="2980" y="8034"/>
                        <a:pt x="3271" y="8034"/>
                      </a:cubicBezTo>
                      <a:cubicBezTo>
                        <a:pt x="3434" y="8034"/>
                        <a:pt x="3598" y="7971"/>
                        <a:pt x="3721" y="7832"/>
                      </a:cubicBezTo>
                      <a:lnTo>
                        <a:pt x="4885" y="6599"/>
                      </a:lnTo>
                      <a:cubicBezTo>
                        <a:pt x="5012" y="6472"/>
                        <a:pt x="5169" y="6403"/>
                        <a:pt x="5330" y="6403"/>
                      </a:cubicBezTo>
                      <a:cubicBezTo>
                        <a:pt x="5372" y="6403"/>
                        <a:pt x="5414" y="6407"/>
                        <a:pt x="5456" y="6416"/>
                      </a:cubicBezTo>
                      <a:lnTo>
                        <a:pt x="7122" y="6667"/>
                      </a:lnTo>
                      <a:cubicBezTo>
                        <a:pt x="7152" y="6671"/>
                        <a:pt x="7182" y="6673"/>
                        <a:pt x="7211" y="6673"/>
                      </a:cubicBezTo>
                      <a:cubicBezTo>
                        <a:pt x="7690" y="6673"/>
                        <a:pt x="8021" y="6162"/>
                        <a:pt x="7784" y="5732"/>
                      </a:cubicBezTo>
                      <a:lnTo>
                        <a:pt x="6962" y="4248"/>
                      </a:lnTo>
                      <a:cubicBezTo>
                        <a:pt x="6871" y="4065"/>
                        <a:pt x="6848" y="3837"/>
                        <a:pt x="6962" y="3655"/>
                      </a:cubicBezTo>
                      <a:lnTo>
                        <a:pt x="7716" y="2148"/>
                      </a:lnTo>
                      <a:cubicBezTo>
                        <a:pt x="7926" y="1706"/>
                        <a:pt x="7612" y="1225"/>
                        <a:pt x="7150" y="1225"/>
                      </a:cubicBezTo>
                      <a:cubicBezTo>
                        <a:pt x="7111" y="1225"/>
                        <a:pt x="7071" y="1228"/>
                        <a:pt x="7031" y="1235"/>
                      </a:cubicBezTo>
                      <a:lnTo>
                        <a:pt x="5365" y="1555"/>
                      </a:lnTo>
                      <a:cubicBezTo>
                        <a:pt x="5332" y="1558"/>
                        <a:pt x="5300" y="1560"/>
                        <a:pt x="5267" y="1560"/>
                      </a:cubicBezTo>
                      <a:cubicBezTo>
                        <a:pt x="5095" y="1560"/>
                        <a:pt x="4928" y="1507"/>
                        <a:pt x="4794" y="1372"/>
                      </a:cubicBezTo>
                      <a:lnTo>
                        <a:pt x="3607" y="185"/>
                      </a:lnTo>
                      <a:cubicBezTo>
                        <a:pt x="3473" y="59"/>
                        <a:pt x="3308" y="1"/>
                        <a:pt x="3149" y="1"/>
                      </a:cubicBezTo>
                      <a:close/>
                    </a:path>
                  </a:pathLst>
                </a:custGeom>
                <a:solidFill>
                  <a:srgbClr val="73D8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4" name="Google Shape;5064;p60"/>
                <p:cNvSpPr/>
                <p:nvPr/>
              </p:nvSpPr>
              <p:spPr>
                <a:xfrm>
                  <a:off x="7675049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35028" y="1"/>
                      </a:moveTo>
                      <a:cubicBezTo>
                        <a:pt x="34927" y="1"/>
                        <a:pt x="34823" y="10"/>
                        <a:pt x="34718" y="28"/>
                      </a:cubicBezTo>
                      <a:lnTo>
                        <a:pt x="1918" y="5871"/>
                      </a:lnTo>
                      <a:cubicBezTo>
                        <a:pt x="845" y="6054"/>
                        <a:pt x="1" y="7127"/>
                        <a:pt x="1" y="8245"/>
                      </a:cubicBezTo>
                      <a:lnTo>
                        <a:pt x="1" y="43807"/>
                      </a:lnTo>
                      <a:cubicBezTo>
                        <a:pt x="1" y="44813"/>
                        <a:pt x="684" y="45523"/>
                        <a:pt x="1602" y="45523"/>
                      </a:cubicBezTo>
                      <a:cubicBezTo>
                        <a:pt x="1704" y="45523"/>
                        <a:pt x="1810" y="45514"/>
                        <a:pt x="1918" y="45496"/>
                      </a:cubicBezTo>
                      <a:lnTo>
                        <a:pt x="34718" y="39676"/>
                      </a:lnTo>
                      <a:cubicBezTo>
                        <a:pt x="35768" y="39470"/>
                        <a:pt x="36635" y="38420"/>
                        <a:pt x="36635" y="37279"/>
                      </a:cubicBezTo>
                      <a:lnTo>
                        <a:pt x="36635" y="1740"/>
                      </a:lnTo>
                      <a:cubicBezTo>
                        <a:pt x="36635" y="713"/>
                        <a:pt x="35933" y="1"/>
                        <a:pt x="350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5" name="Google Shape;5065;p60"/>
                <p:cNvSpPr/>
                <p:nvPr/>
              </p:nvSpPr>
              <p:spPr>
                <a:xfrm>
                  <a:off x="6930320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1608" y="1"/>
                      </a:moveTo>
                      <a:cubicBezTo>
                        <a:pt x="703" y="1"/>
                        <a:pt x="1" y="713"/>
                        <a:pt x="1" y="1740"/>
                      </a:cubicBezTo>
                      <a:lnTo>
                        <a:pt x="1" y="37279"/>
                      </a:lnTo>
                      <a:cubicBezTo>
                        <a:pt x="1" y="38420"/>
                        <a:pt x="868" y="39470"/>
                        <a:pt x="1918" y="39676"/>
                      </a:cubicBezTo>
                      <a:lnTo>
                        <a:pt x="34718" y="45496"/>
                      </a:lnTo>
                      <a:cubicBezTo>
                        <a:pt x="34826" y="45514"/>
                        <a:pt x="34932" y="45523"/>
                        <a:pt x="35034" y="45523"/>
                      </a:cubicBezTo>
                      <a:cubicBezTo>
                        <a:pt x="35952" y="45523"/>
                        <a:pt x="36635" y="44813"/>
                        <a:pt x="36635" y="43807"/>
                      </a:cubicBezTo>
                      <a:lnTo>
                        <a:pt x="36635" y="8245"/>
                      </a:lnTo>
                      <a:cubicBezTo>
                        <a:pt x="36635" y="7127"/>
                        <a:pt x="35791" y="6054"/>
                        <a:pt x="34718" y="5871"/>
                      </a:cubicBezTo>
                      <a:lnTo>
                        <a:pt x="1918" y="28"/>
                      </a:lnTo>
                      <a:cubicBezTo>
                        <a:pt x="1813" y="10"/>
                        <a:pt x="1709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6" name="Google Shape;5066;p60"/>
                <p:cNvSpPr/>
                <p:nvPr/>
              </p:nvSpPr>
              <p:spPr>
                <a:xfrm>
                  <a:off x="6863849" y="2475361"/>
                  <a:ext cx="164105" cy="22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12244" extrusionOk="0">
                      <a:moveTo>
                        <a:pt x="3766" y="1"/>
                      </a:moveTo>
                      <a:cubicBezTo>
                        <a:pt x="2673" y="1"/>
                        <a:pt x="1119" y="2705"/>
                        <a:pt x="1119" y="2705"/>
                      </a:cubicBezTo>
                      <a:cubicBezTo>
                        <a:pt x="1119" y="2705"/>
                        <a:pt x="0" y="8502"/>
                        <a:pt x="1393" y="10785"/>
                      </a:cubicBezTo>
                      <a:cubicBezTo>
                        <a:pt x="2031" y="11849"/>
                        <a:pt x="3493" y="12243"/>
                        <a:pt x="4913" y="12243"/>
                      </a:cubicBezTo>
                      <a:cubicBezTo>
                        <a:pt x="6540" y="12243"/>
                        <a:pt x="8112" y="11726"/>
                        <a:pt x="8332" y="11104"/>
                      </a:cubicBezTo>
                      <a:cubicBezTo>
                        <a:pt x="8690" y="10028"/>
                        <a:pt x="4600" y="9771"/>
                        <a:pt x="3981" y="9739"/>
                      </a:cubicBezTo>
                      <a:lnTo>
                        <a:pt x="3981" y="9739"/>
                      </a:lnTo>
                      <a:cubicBezTo>
                        <a:pt x="4128" y="9745"/>
                        <a:pt x="4471" y="9758"/>
                        <a:pt x="4911" y="9758"/>
                      </a:cubicBezTo>
                      <a:cubicBezTo>
                        <a:pt x="6339" y="9758"/>
                        <a:pt x="8785" y="9621"/>
                        <a:pt x="8834" y="8685"/>
                      </a:cubicBezTo>
                      <a:cubicBezTo>
                        <a:pt x="8902" y="7338"/>
                        <a:pt x="3675" y="7270"/>
                        <a:pt x="3675" y="7270"/>
                      </a:cubicBezTo>
                      <a:cubicBezTo>
                        <a:pt x="3675" y="7270"/>
                        <a:pt x="8514" y="7224"/>
                        <a:pt x="8446" y="5649"/>
                      </a:cubicBezTo>
                      <a:cubicBezTo>
                        <a:pt x="8406" y="4736"/>
                        <a:pt x="6655" y="4544"/>
                        <a:pt x="5191" y="4544"/>
                      </a:cubicBezTo>
                      <a:cubicBezTo>
                        <a:pt x="4739" y="4544"/>
                        <a:pt x="4315" y="4562"/>
                        <a:pt x="3977" y="4583"/>
                      </a:cubicBezTo>
                      <a:lnTo>
                        <a:pt x="3977" y="4583"/>
                      </a:lnTo>
                      <a:cubicBezTo>
                        <a:pt x="5526" y="4439"/>
                        <a:pt x="8879" y="4024"/>
                        <a:pt x="8491" y="3161"/>
                      </a:cubicBezTo>
                      <a:cubicBezTo>
                        <a:pt x="8244" y="2584"/>
                        <a:pt x="6928" y="2445"/>
                        <a:pt x="5712" y="2445"/>
                      </a:cubicBezTo>
                      <a:cubicBezTo>
                        <a:pt x="4570" y="2445"/>
                        <a:pt x="3515" y="2568"/>
                        <a:pt x="3515" y="2568"/>
                      </a:cubicBezTo>
                      <a:cubicBezTo>
                        <a:pt x="3515" y="2568"/>
                        <a:pt x="4953" y="217"/>
                        <a:pt x="3881" y="11"/>
                      </a:cubicBezTo>
                      <a:cubicBezTo>
                        <a:pt x="3843" y="4"/>
                        <a:pt x="3805" y="1"/>
                        <a:pt x="3766" y="1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7" name="Google Shape;5067;p60"/>
                <p:cNvSpPr/>
                <p:nvPr/>
              </p:nvSpPr>
              <p:spPr>
                <a:xfrm>
                  <a:off x="7036035" y="2723830"/>
                  <a:ext cx="152216" cy="14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8" h="7983" extrusionOk="0">
                      <a:moveTo>
                        <a:pt x="4591" y="0"/>
                      </a:moveTo>
                      <a:cubicBezTo>
                        <a:pt x="4404" y="0"/>
                        <a:pt x="4213" y="80"/>
                        <a:pt x="4081" y="250"/>
                      </a:cubicBezTo>
                      <a:lnTo>
                        <a:pt x="3076" y="1620"/>
                      </a:lnTo>
                      <a:cubicBezTo>
                        <a:pt x="2939" y="1779"/>
                        <a:pt x="2757" y="1871"/>
                        <a:pt x="2529" y="1871"/>
                      </a:cubicBezTo>
                      <a:lnTo>
                        <a:pt x="839" y="1802"/>
                      </a:lnTo>
                      <a:cubicBezTo>
                        <a:pt x="830" y="1802"/>
                        <a:pt x="820" y="1802"/>
                        <a:pt x="810" y="1802"/>
                      </a:cubicBezTo>
                      <a:cubicBezTo>
                        <a:pt x="303" y="1802"/>
                        <a:pt x="0" y="2381"/>
                        <a:pt x="292" y="2807"/>
                      </a:cubicBezTo>
                      <a:lnTo>
                        <a:pt x="1273" y="4176"/>
                      </a:lnTo>
                      <a:cubicBezTo>
                        <a:pt x="1410" y="4359"/>
                        <a:pt x="1433" y="4564"/>
                        <a:pt x="1364" y="4770"/>
                      </a:cubicBezTo>
                      <a:lnTo>
                        <a:pt x="771" y="6367"/>
                      </a:lnTo>
                      <a:cubicBezTo>
                        <a:pt x="612" y="6785"/>
                        <a:pt x="937" y="7219"/>
                        <a:pt x="1356" y="7219"/>
                      </a:cubicBezTo>
                      <a:cubicBezTo>
                        <a:pt x="1418" y="7219"/>
                        <a:pt x="1482" y="7210"/>
                        <a:pt x="1547" y="7189"/>
                      </a:cubicBezTo>
                      <a:lnTo>
                        <a:pt x="3168" y="6687"/>
                      </a:lnTo>
                      <a:cubicBezTo>
                        <a:pt x="3231" y="6666"/>
                        <a:pt x="3295" y="6655"/>
                        <a:pt x="3357" y="6655"/>
                      </a:cubicBezTo>
                      <a:cubicBezTo>
                        <a:pt x="3496" y="6655"/>
                        <a:pt x="3628" y="6706"/>
                        <a:pt x="3738" y="6801"/>
                      </a:cubicBezTo>
                      <a:lnTo>
                        <a:pt x="5085" y="7851"/>
                      </a:lnTo>
                      <a:cubicBezTo>
                        <a:pt x="5202" y="7942"/>
                        <a:pt x="5334" y="7983"/>
                        <a:pt x="5463" y="7983"/>
                      </a:cubicBezTo>
                      <a:cubicBezTo>
                        <a:pt x="5788" y="7983"/>
                        <a:pt x="6096" y="7724"/>
                        <a:pt x="6112" y="7349"/>
                      </a:cubicBezTo>
                      <a:lnTo>
                        <a:pt x="6135" y="5660"/>
                      </a:lnTo>
                      <a:cubicBezTo>
                        <a:pt x="6135" y="5454"/>
                        <a:pt x="6249" y="5249"/>
                        <a:pt x="6409" y="5135"/>
                      </a:cubicBezTo>
                      <a:lnTo>
                        <a:pt x="7824" y="4199"/>
                      </a:lnTo>
                      <a:cubicBezTo>
                        <a:pt x="8258" y="3902"/>
                        <a:pt x="8166" y="3240"/>
                        <a:pt x="7687" y="3080"/>
                      </a:cubicBezTo>
                      <a:lnTo>
                        <a:pt x="6066" y="2533"/>
                      </a:lnTo>
                      <a:cubicBezTo>
                        <a:pt x="5884" y="2464"/>
                        <a:pt x="5724" y="2304"/>
                        <a:pt x="5656" y="2099"/>
                      </a:cubicBezTo>
                      <a:lnTo>
                        <a:pt x="5199" y="456"/>
                      </a:lnTo>
                      <a:cubicBezTo>
                        <a:pt x="5119" y="161"/>
                        <a:pt x="4858" y="0"/>
                        <a:pt x="45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068" name="Google Shape;5068;p60"/>
            <p:cNvSpPr/>
            <p:nvPr/>
          </p:nvSpPr>
          <p:spPr>
            <a:xfrm>
              <a:off x="8073886" y="2594565"/>
              <a:ext cx="109357" cy="150785"/>
            </a:xfrm>
            <a:custGeom>
              <a:avLst/>
              <a:gdLst/>
              <a:ahLst/>
              <a:cxnLst/>
              <a:rect l="l" t="t" r="r" b="b"/>
              <a:pathLst>
                <a:path w="8880" h="12244" extrusionOk="0">
                  <a:moveTo>
                    <a:pt x="5134" y="1"/>
                  </a:moveTo>
                  <a:cubicBezTo>
                    <a:pt x="5096" y="1"/>
                    <a:pt x="5059" y="4"/>
                    <a:pt x="5022" y="11"/>
                  </a:cubicBezTo>
                  <a:cubicBezTo>
                    <a:pt x="3949" y="217"/>
                    <a:pt x="5387" y="2568"/>
                    <a:pt x="5387" y="2568"/>
                  </a:cubicBezTo>
                  <a:cubicBezTo>
                    <a:pt x="5387" y="2568"/>
                    <a:pt x="4333" y="2445"/>
                    <a:pt x="3188" y="2445"/>
                  </a:cubicBezTo>
                  <a:cubicBezTo>
                    <a:pt x="1969" y="2445"/>
                    <a:pt x="648" y="2584"/>
                    <a:pt x="389" y="3161"/>
                  </a:cubicBezTo>
                  <a:cubicBezTo>
                    <a:pt x="19" y="4024"/>
                    <a:pt x="3360" y="4439"/>
                    <a:pt x="4905" y="4583"/>
                  </a:cubicBezTo>
                  <a:lnTo>
                    <a:pt x="4905" y="4583"/>
                  </a:lnTo>
                  <a:cubicBezTo>
                    <a:pt x="4568" y="4562"/>
                    <a:pt x="4147" y="4544"/>
                    <a:pt x="3698" y="4544"/>
                  </a:cubicBezTo>
                  <a:cubicBezTo>
                    <a:pt x="2240" y="4544"/>
                    <a:pt x="497" y="4736"/>
                    <a:pt x="457" y="5649"/>
                  </a:cubicBezTo>
                  <a:cubicBezTo>
                    <a:pt x="389" y="7224"/>
                    <a:pt x="5228" y="7270"/>
                    <a:pt x="5228" y="7270"/>
                  </a:cubicBezTo>
                  <a:cubicBezTo>
                    <a:pt x="5228" y="7270"/>
                    <a:pt x="1" y="7338"/>
                    <a:pt x="69" y="8685"/>
                  </a:cubicBezTo>
                  <a:cubicBezTo>
                    <a:pt x="117" y="9621"/>
                    <a:pt x="2553" y="9758"/>
                    <a:pt x="3974" y="9758"/>
                  </a:cubicBezTo>
                  <a:cubicBezTo>
                    <a:pt x="4411" y="9758"/>
                    <a:pt x="4753" y="9745"/>
                    <a:pt x="4899" y="9739"/>
                  </a:cubicBezTo>
                  <a:lnTo>
                    <a:pt x="4899" y="9739"/>
                  </a:lnTo>
                  <a:cubicBezTo>
                    <a:pt x="4283" y="9771"/>
                    <a:pt x="212" y="10028"/>
                    <a:pt x="571" y="11104"/>
                  </a:cubicBezTo>
                  <a:cubicBezTo>
                    <a:pt x="778" y="11726"/>
                    <a:pt x="2352" y="12243"/>
                    <a:pt x="3982" y="12243"/>
                  </a:cubicBezTo>
                  <a:cubicBezTo>
                    <a:pt x="5405" y="12243"/>
                    <a:pt x="6872" y="11849"/>
                    <a:pt x="7510" y="10785"/>
                  </a:cubicBezTo>
                  <a:cubicBezTo>
                    <a:pt x="8880" y="8502"/>
                    <a:pt x="7784" y="2705"/>
                    <a:pt x="7784" y="2705"/>
                  </a:cubicBezTo>
                  <a:cubicBezTo>
                    <a:pt x="7784" y="2705"/>
                    <a:pt x="6209" y="1"/>
                    <a:pt x="513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9" name="Google Shape;5069;p60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0" name="Google Shape;5070;p60"/>
          <p:cNvSpPr/>
          <p:nvPr/>
        </p:nvSpPr>
        <p:spPr>
          <a:xfrm flipH="1">
            <a:off x="7771498" y="1111588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86" y="0"/>
                </a:moveTo>
                <a:cubicBezTo>
                  <a:pt x="4023" y="0"/>
                  <a:pt x="3861" y="88"/>
                  <a:pt x="3785" y="263"/>
                </a:cubicBezTo>
                <a:lnTo>
                  <a:pt x="2833" y="2469"/>
                </a:lnTo>
                <a:cubicBezTo>
                  <a:pt x="2808" y="2594"/>
                  <a:pt x="2708" y="2669"/>
                  <a:pt x="2607" y="2720"/>
                </a:cubicBezTo>
                <a:lnTo>
                  <a:pt x="352" y="3672"/>
                </a:lnTo>
                <a:cubicBezTo>
                  <a:pt x="1" y="3822"/>
                  <a:pt x="1" y="4324"/>
                  <a:pt x="352" y="4474"/>
                </a:cubicBezTo>
                <a:lnTo>
                  <a:pt x="2557" y="5401"/>
                </a:lnTo>
                <a:cubicBezTo>
                  <a:pt x="2683" y="5451"/>
                  <a:pt x="2758" y="5527"/>
                  <a:pt x="2808" y="5627"/>
                </a:cubicBezTo>
                <a:lnTo>
                  <a:pt x="3760" y="7882"/>
                </a:lnTo>
                <a:cubicBezTo>
                  <a:pt x="3835" y="8058"/>
                  <a:pt x="3998" y="8146"/>
                  <a:pt x="4161" y="8146"/>
                </a:cubicBezTo>
                <a:cubicBezTo>
                  <a:pt x="4324" y="8146"/>
                  <a:pt x="4487" y="8058"/>
                  <a:pt x="4562" y="7882"/>
                </a:cubicBezTo>
                <a:lnTo>
                  <a:pt x="5490" y="5677"/>
                </a:lnTo>
                <a:cubicBezTo>
                  <a:pt x="5540" y="5577"/>
                  <a:pt x="5615" y="5502"/>
                  <a:pt x="5740" y="5451"/>
                </a:cubicBezTo>
                <a:lnTo>
                  <a:pt x="7971" y="4499"/>
                </a:lnTo>
                <a:cubicBezTo>
                  <a:pt x="8322" y="4349"/>
                  <a:pt x="8322" y="3847"/>
                  <a:pt x="7971" y="3697"/>
                </a:cubicBezTo>
                <a:lnTo>
                  <a:pt x="5765" y="2745"/>
                </a:lnTo>
                <a:cubicBezTo>
                  <a:pt x="5665" y="2720"/>
                  <a:pt x="5590" y="2619"/>
                  <a:pt x="5540" y="2519"/>
                </a:cubicBezTo>
                <a:lnTo>
                  <a:pt x="4587" y="263"/>
                </a:lnTo>
                <a:cubicBezTo>
                  <a:pt x="4512" y="88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1" name="Google Shape;5071;p60"/>
          <p:cNvSpPr/>
          <p:nvPr/>
        </p:nvSpPr>
        <p:spPr>
          <a:xfrm flipH="1">
            <a:off x="7467005" y="63372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2" name="Google Shape;5072;p60"/>
          <p:cNvSpPr/>
          <p:nvPr/>
        </p:nvSpPr>
        <p:spPr>
          <a:xfrm flipH="1">
            <a:off x="713826" y="337415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3" name="Google Shape;5073;p60"/>
          <p:cNvSpPr/>
          <p:nvPr/>
        </p:nvSpPr>
        <p:spPr>
          <a:xfrm flipH="1">
            <a:off x="702624" y="4441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4" name="Google Shape;5074;p60"/>
          <p:cNvSpPr/>
          <p:nvPr/>
        </p:nvSpPr>
        <p:spPr>
          <a:xfrm>
            <a:off x="2654374" y="63371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24;p66"/>
          <p:cNvSpPr/>
          <p:nvPr/>
        </p:nvSpPr>
        <p:spPr>
          <a:xfrm>
            <a:off x="2316174" y="1320095"/>
            <a:ext cx="5112568" cy="252028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10 CuadroTexto"/>
          <p:cNvSpPr txBox="1"/>
          <p:nvPr/>
        </p:nvSpPr>
        <p:spPr>
          <a:xfrm>
            <a:off x="3086698" y="582238"/>
            <a:ext cx="2916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de estudio</a:t>
            </a:r>
            <a:endParaRPr lang="es-MX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3 Subtítulo"/>
          <p:cNvSpPr>
            <a:spLocks noGrp="1"/>
          </p:cNvSpPr>
          <p:nvPr>
            <p:ph type="subTitle" idx="1"/>
          </p:nvPr>
        </p:nvSpPr>
        <p:spPr>
          <a:xfrm>
            <a:off x="2843808" y="1707654"/>
            <a:ext cx="3402104" cy="1242120"/>
          </a:xfrm>
        </p:spPr>
        <p:txBody>
          <a:bodyPr/>
          <a:lstStyle/>
          <a:p>
            <a:r>
              <a:rPr lang="es-MX" dirty="0" smtClean="0"/>
              <a:t>El lugar de estudio debe ser lo más cómodo posible</a:t>
            </a:r>
            <a:endParaRPr lang="es-MX" dirty="0"/>
          </a:p>
        </p:txBody>
      </p:sp>
      <p:grpSp>
        <p:nvGrpSpPr>
          <p:cNvPr id="5" name="Google Shape;7927;p96"/>
          <p:cNvGrpSpPr/>
          <p:nvPr/>
        </p:nvGrpSpPr>
        <p:grpSpPr>
          <a:xfrm>
            <a:off x="251520" y="2456506"/>
            <a:ext cx="965025" cy="2034951"/>
            <a:chOff x="4917278" y="1718275"/>
            <a:chExt cx="965025" cy="2034951"/>
          </a:xfrm>
        </p:grpSpPr>
        <p:grpSp>
          <p:nvGrpSpPr>
            <p:cNvPr id="6" name="Google Shape;7928;p96"/>
            <p:cNvGrpSpPr/>
            <p:nvPr/>
          </p:nvGrpSpPr>
          <p:grpSpPr>
            <a:xfrm>
              <a:off x="5160053" y="1978682"/>
              <a:ext cx="722250" cy="1774544"/>
              <a:chOff x="5128462" y="1918485"/>
              <a:chExt cx="722250" cy="1774544"/>
            </a:xfrm>
          </p:grpSpPr>
          <p:sp>
            <p:nvSpPr>
              <p:cNvPr id="177" name="Google Shape;7929;p96"/>
              <p:cNvSpPr/>
              <p:nvPr/>
            </p:nvSpPr>
            <p:spPr>
              <a:xfrm>
                <a:off x="5128462" y="2476727"/>
                <a:ext cx="641904" cy="658687"/>
              </a:xfrm>
              <a:custGeom>
                <a:avLst/>
                <a:gdLst/>
                <a:ahLst/>
                <a:cxnLst/>
                <a:rect l="l" t="t" r="r" b="b"/>
                <a:pathLst>
                  <a:path w="49760" h="51061" extrusionOk="0">
                    <a:moveTo>
                      <a:pt x="30107" y="0"/>
                    </a:moveTo>
                    <a:cubicBezTo>
                      <a:pt x="29377" y="0"/>
                      <a:pt x="28601" y="23"/>
                      <a:pt x="27825" y="69"/>
                    </a:cubicBezTo>
                    <a:cubicBezTo>
                      <a:pt x="25428" y="183"/>
                      <a:pt x="23077" y="594"/>
                      <a:pt x="20794" y="1324"/>
                    </a:cubicBezTo>
                    <a:cubicBezTo>
                      <a:pt x="18626" y="2032"/>
                      <a:pt x="16526" y="3013"/>
                      <a:pt x="14540" y="4269"/>
                    </a:cubicBezTo>
                    <a:cubicBezTo>
                      <a:pt x="12669" y="5456"/>
                      <a:pt x="10888" y="6894"/>
                      <a:pt x="9245" y="8560"/>
                    </a:cubicBezTo>
                    <a:cubicBezTo>
                      <a:pt x="6118" y="11801"/>
                      <a:pt x="3630" y="15818"/>
                      <a:pt x="2100" y="20246"/>
                    </a:cubicBezTo>
                    <a:cubicBezTo>
                      <a:pt x="548" y="24697"/>
                      <a:pt x="1" y="29513"/>
                      <a:pt x="525" y="34147"/>
                    </a:cubicBezTo>
                    <a:cubicBezTo>
                      <a:pt x="662" y="35402"/>
                      <a:pt x="868" y="36635"/>
                      <a:pt x="1165" y="37776"/>
                    </a:cubicBezTo>
                    <a:cubicBezTo>
                      <a:pt x="1439" y="38940"/>
                      <a:pt x="1827" y="40104"/>
                      <a:pt x="2283" y="41200"/>
                    </a:cubicBezTo>
                    <a:cubicBezTo>
                      <a:pt x="3150" y="43231"/>
                      <a:pt x="4337" y="45012"/>
                      <a:pt x="5821" y="46473"/>
                    </a:cubicBezTo>
                    <a:cubicBezTo>
                      <a:pt x="6506" y="47135"/>
                      <a:pt x="7305" y="47774"/>
                      <a:pt x="8149" y="48321"/>
                    </a:cubicBezTo>
                    <a:cubicBezTo>
                      <a:pt x="8948" y="48846"/>
                      <a:pt x="9815" y="49303"/>
                      <a:pt x="10797" y="49714"/>
                    </a:cubicBezTo>
                    <a:cubicBezTo>
                      <a:pt x="12600" y="50444"/>
                      <a:pt x="14654" y="50878"/>
                      <a:pt x="16891" y="51015"/>
                    </a:cubicBezTo>
                    <a:cubicBezTo>
                      <a:pt x="17393" y="51060"/>
                      <a:pt x="17896" y="51060"/>
                      <a:pt x="18398" y="51060"/>
                    </a:cubicBezTo>
                    <a:cubicBezTo>
                      <a:pt x="19744" y="51060"/>
                      <a:pt x="21182" y="50946"/>
                      <a:pt x="22643" y="50741"/>
                    </a:cubicBezTo>
                    <a:cubicBezTo>
                      <a:pt x="24971" y="50604"/>
                      <a:pt x="27414" y="50307"/>
                      <a:pt x="29879" y="49805"/>
                    </a:cubicBezTo>
                    <a:cubicBezTo>
                      <a:pt x="31431" y="49508"/>
                      <a:pt x="33074" y="49097"/>
                      <a:pt x="34718" y="48618"/>
                    </a:cubicBezTo>
                    <a:cubicBezTo>
                      <a:pt x="35471" y="48413"/>
                      <a:pt x="36247" y="48162"/>
                      <a:pt x="37069" y="47888"/>
                    </a:cubicBezTo>
                    <a:cubicBezTo>
                      <a:pt x="37685" y="47705"/>
                      <a:pt x="38393" y="47454"/>
                      <a:pt x="39100" y="47180"/>
                    </a:cubicBezTo>
                    <a:cubicBezTo>
                      <a:pt x="40264" y="46724"/>
                      <a:pt x="41269" y="46221"/>
                      <a:pt x="42227" y="45651"/>
                    </a:cubicBezTo>
                    <a:cubicBezTo>
                      <a:pt x="43140" y="45080"/>
                      <a:pt x="43985" y="44441"/>
                      <a:pt x="44715" y="43711"/>
                    </a:cubicBezTo>
                    <a:cubicBezTo>
                      <a:pt x="45446" y="43003"/>
                      <a:pt x="46085" y="42204"/>
                      <a:pt x="46655" y="41314"/>
                    </a:cubicBezTo>
                    <a:cubicBezTo>
                      <a:pt x="47180" y="40470"/>
                      <a:pt x="47637" y="39488"/>
                      <a:pt x="48002" y="38415"/>
                    </a:cubicBezTo>
                    <a:cubicBezTo>
                      <a:pt x="48367" y="37388"/>
                      <a:pt x="48618" y="36247"/>
                      <a:pt x="48824" y="34969"/>
                    </a:cubicBezTo>
                    <a:cubicBezTo>
                      <a:pt x="48915" y="34307"/>
                      <a:pt x="49006" y="33622"/>
                      <a:pt x="49075" y="32937"/>
                    </a:cubicBezTo>
                    <a:cubicBezTo>
                      <a:pt x="49166" y="32230"/>
                      <a:pt x="49235" y="31522"/>
                      <a:pt x="49303" y="30814"/>
                    </a:cubicBezTo>
                    <a:cubicBezTo>
                      <a:pt x="49646" y="27596"/>
                      <a:pt x="49760" y="24697"/>
                      <a:pt x="49668" y="21958"/>
                    </a:cubicBezTo>
                    <a:cubicBezTo>
                      <a:pt x="49554" y="18717"/>
                      <a:pt x="49166" y="15864"/>
                      <a:pt x="48481" y="13285"/>
                    </a:cubicBezTo>
                    <a:cubicBezTo>
                      <a:pt x="48116" y="11961"/>
                      <a:pt x="47660" y="10683"/>
                      <a:pt x="47089" y="9450"/>
                    </a:cubicBezTo>
                    <a:cubicBezTo>
                      <a:pt x="46587" y="8354"/>
                      <a:pt x="45994" y="7327"/>
                      <a:pt x="45309" y="6391"/>
                    </a:cubicBezTo>
                    <a:cubicBezTo>
                      <a:pt x="44670" y="5524"/>
                      <a:pt x="43962" y="4702"/>
                      <a:pt x="43186" y="4018"/>
                    </a:cubicBezTo>
                    <a:cubicBezTo>
                      <a:pt x="42433" y="3356"/>
                      <a:pt x="41588" y="2762"/>
                      <a:pt x="40698" y="2260"/>
                    </a:cubicBezTo>
                    <a:cubicBezTo>
                      <a:pt x="39055" y="1324"/>
                      <a:pt x="37069" y="685"/>
                      <a:pt x="34809" y="343"/>
                    </a:cubicBezTo>
                    <a:cubicBezTo>
                      <a:pt x="33371" y="114"/>
                      <a:pt x="31819" y="0"/>
                      <a:pt x="30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7930;p96"/>
              <p:cNvSpPr/>
              <p:nvPr/>
            </p:nvSpPr>
            <p:spPr>
              <a:xfrm>
                <a:off x="5133170" y="2887156"/>
                <a:ext cx="137527" cy="207006"/>
              </a:xfrm>
              <a:custGeom>
                <a:avLst/>
                <a:gdLst/>
                <a:ahLst/>
                <a:cxnLst/>
                <a:rect l="l" t="t" r="r" b="b"/>
                <a:pathLst>
                  <a:path w="10661" h="16047" extrusionOk="0">
                    <a:moveTo>
                      <a:pt x="7054" y="1"/>
                    </a:moveTo>
                    <a:cubicBezTo>
                      <a:pt x="6392" y="252"/>
                      <a:pt x="5707" y="434"/>
                      <a:pt x="5022" y="549"/>
                    </a:cubicBezTo>
                    <a:cubicBezTo>
                      <a:pt x="4338" y="663"/>
                      <a:pt x="3630" y="708"/>
                      <a:pt x="2922" y="708"/>
                    </a:cubicBezTo>
                    <a:cubicBezTo>
                      <a:pt x="1941" y="686"/>
                      <a:pt x="959" y="594"/>
                      <a:pt x="1" y="412"/>
                    </a:cubicBezTo>
                    <a:lnTo>
                      <a:pt x="1" y="412"/>
                    </a:lnTo>
                    <a:cubicBezTo>
                      <a:pt x="24" y="1051"/>
                      <a:pt x="69" y="1690"/>
                      <a:pt x="160" y="2329"/>
                    </a:cubicBezTo>
                    <a:cubicBezTo>
                      <a:pt x="297" y="3584"/>
                      <a:pt x="503" y="4817"/>
                      <a:pt x="777" y="5958"/>
                    </a:cubicBezTo>
                    <a:cubicBezTo>
                      <a:pt x="1051" y="7122"/>
                      <a:pt x="1439" y="8286"/>
                      <a:pt x="1918" y="9382"/>
                    </a:cubicBezTo>
                    <a:cubicBezTo>
                      <a:pt x="2785" y="11413"/>
                      <a:pt x="3972" y="13194"/>
                      <a:pt x="5456" y="14655"/>
                    </a:cubicBezTo>
                    <a:cubicBezTo>
                      <a:pt x="5958" y="15134"/>
                      <a:pt x="6506" y="15613"/>
                      <a:pt x="7077" y="16047"/>
                    </a:cubicBezTo>
                    <a:cubicBezTo>
                      <a:pt x="7214" y="16024"/>
                      <a:pt x="7350" y="16024"/>
                      <a:pt x="7465" y="16001"/>
                    </a:cubicBezTo>
                    <a:lnTo>
                      <a:pt x="7487" y="16001"/>
                    </a:lnTo>
                    <a:cubicBezTo>
                      <a:pt x="7846" y="15956"/>
                      <a:pt x="8205" y="15868"/>
                      <a:pt x="8542" y="15713"/>
                    </a:cubicBezTo>
                    <a:lnTo>
                      <a:pt x="8542" y="15713"/>
                    </a:lnTo>
                    <a:cubicBezTo>
                      <a:pt x="8539" y="15716"/>
                      <a:pt x="8537" y="15721"/>
                      <a:pt x="8537" y="15727"/>
                    </a:cubicBezTo>
                    <a:cubicBezTo>
                      <a:pt x="8811" y="15613"/>
                      <a:pt x="9062" y="15453"/>
                      <a:pt x="9291" y="15271"/>
                    </a:cubicBezTo>
                    <a:cubicBezTo>
                      <a:pt x="9496" y="15134"/>
                      <a:pt x="9679" y="14951"/>
                      <a:pt x="9838" y="14746"/>
                    </a:cubicBezTo>
                    <a:cubicBezTo>
                      <a:pt x="9838" y="14723"/>
                      <a:pt x="9838" y="14723"/>
                      <a:pt x="9838" y="14723"/>
                    </a:cubicBezTo>
                    <a:cubicBezTo>
                      <a:pt x="10021" y="14495"/>
                      <a:pt x="10158" y="14244"/>
                      <a:pt x="10272" y="13993"/>
                    </a:cubicBezTo>
                    <a:lnTo>
                      <a:pt x="10272" y="13993"/>
                    </a:lnTo>
                    <a:lnTo>
                      <a:pt x="10249" y="14015"/>
                    </a:lnTo>
                    <a:cubicBezTo>
                      <a:pt x="10409" y="13627"/>
                      <a:pt x="10500" y="13217"/>
                      <a:pt x="10569" y="12829"/>
                    </a:cubicBezTo>
                    <a:cubicBezTo>
                      <a:pt x="10660" y="12052"/>
                      <a:pt x="10614" y="11254"/>
                      <a:pt x="10523" y="10478"/>
                    </a:cubicBezTo>
                    <a:cubicBezTo>
                      <a:pt x="10363" y="9313"/>
                      <a:pt x="10067" y="8172"/>
                      <a:pt x="9724" y="7054"/>
                    </a:cubicBezTo>
                    <a:cubicBezTo>
                      <a:pt x="9291" y="5730"/>
                      <a:pt x="8788" y="4406"/>
                      <a:pt x="8286" y="3128"/>
                    </a:cubicBezTo>
                    <a:cubicBezTo>
                      <a:pt x="8058" y="2557"/>
                      <a:pt x="7830" y="2009"/>
                      <a:pt x="7602" y="1462"/>
                    </a:cubicBezTo>
                    <a:cubicBezTo>
                      <a:pt x="7442" y="1028"/>
                      <a:pt x="7259" y="594"/>
                      <a:pt x="7099" y="138"/>
                    </a:cubicBezTo>
                    <a:cubicBezTo>
                      <a:pt x="7099" y="138"/>
                      <a:pt x="7077" y="115"/>
                      <a:pt x="7077" y="92"/>
                    </a:cubicBezTo>
                    <a:cubicBezTo>
                      <a:pt x="7077" y="69"/>
                      <a:pt x="7077" y="46"/>
                      <a:pt x="70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7931;p96"/>
              <p:cNvSpPr/>
              <p:nvPr/>
            </p:nvSpPr>
            <p:spPr>
              <a:xfrm>
                <a:off x="5260073" y="3077072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932;p96"/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933;p96"/>
              <p:cNvSpPr/>
              <p:nvPr/>
            </p:nvSpPr>
            <p:spPr>
              <a:xfrm>
                <a:off x="5229450" y="3093557"/>
                <a:ext cx="3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1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934;p96"/>
              <p:cNvSpPr/>
              <p:nvPr/>
            </p:nvSpPr>
            <p:spPr>
              <a:xfrm>
                <a:off x="5151719" y="2476727"/>
                <a:ext cx="400751" cy="282162"/>
              </a:xfrm>
              <a:custGeom>
                <a:avLst/>
                <a:gdLst/>
                <a:ahLst/>
                <a:cxnLst/>
                <a:rect l="l" t="t" r="r" b="b"/>
                <a:pathLst>
                  <a:path w="31066" h="21873" extrusionOk="0">
                    <a:moveTo>
                      <a:pt x="28304" y="0"/>
                    </a:moveTo>
                    <a:cubicBezTo>
                      <a:pt x="27619" y="0"/>
                      <a:pt x="26866" y="0"/>
                      <a:pt x="26022" y="46"/>
                    </a:cubicBezTo>
                    <a:cubicBezTo>
                      <a:pt x="23648" y="160"/>
                      <a:pt x="21274" y="594"/>
                      <a:pt x="18991" y="1324"/>
                    </a:cubicBezTo>
                    <a:cubicBezTo>
                      <a:pt x="16823" y="2009"/>
                      <a:pt x="14723" y="3013"/>
                      <a:pt x="12737" y="4246"/>
                    </a:cubicBezTo>
                    <a:cubicBezTo>
                      <a:pt x="10843" y="5456"/>
                      <a:pt x="9062" y="6894"/>
                      <a:pt x="7442" y="8560"/>
                    </a:cubicBezTo>
                    <a:cubicBezTo>
                      <a:pt x="4292" y="11778"/>
                      <a:pt x="1827" y="15818"/>
                      <a:pt x="275" y="20224"/>
                    </a:cubicBezTo>
                    <a:cubicBezTo>
                      <a:pt x="183" y="20520"/>
                      <a:pt x="92" y="20794"/>
                      <a:pt x="1" y="21068"/>
                    </a:cubicBezTo>
                    <a:cubicBezTo>
                      <a:pt x="92" y="21182"/>
                      <a:pt x="206" y="21273"/>
                      <a:pt x="320" y="21342"/>
                    </a:cubicBezTo>
                    <a:cubicBezTo>
                      <a:pt x="526" y="21479"/>
                      <a:pt x="777" y="21593"/>
                      <a:pt x="1005" y="21662"/>
                    </a:cubicBezTo>
                    <a:cubicBezTo>
                      <a:pt x="1416" y="21798"/>
                      <a:pt x="1827" y="21844"/>
                      <a:pt x="2238" y="21867"/>
                    </a:cubicBezTo>
                    <a:cubicBezTo>
                      <a:pt x="2333" y="21871"/>
                      <a:pt x="2428" y="21873"/>
                      <a:pt x="2524" y="21873"/>
                    </a:cubicBezTo>
                    <a:cubicBezTo>
                      <a:pt x="3005" y="21873"/>
                      <a:pt x="3493" y="21825"/>
                      <a:pt x="3949" y="21730"/>
                    </a:cubicBezTo>
                    <a:cubicBezTo>
                      <a:pt x="4383" y="21639"/>
                      <a:pt x="4817" y="21502"/>
                      <a:pt x="5205" y="21296"/>
                    </a:cubicBezTo>
                    <a:lnTo>
                      <a:pt x="5182" y="21296"/>
                    </a:lnTo>
                    <a:cubicBezTo>
                      <a:pt x="5410" y="21182"/>
                      <a:pt x="5639" y="21045"/>
                      <a:pt x="5844" y="20885"/>
                    </a:cubicBezTo>
                    <a:cubicBezTo>
                      <a:pt x="6095" y="20726"/>
                      <a:pt x="6323" y="20520"/>
                      <a:pt x="6552" y="20338"/>
                    </a:cubicBezTo>
                    <a:cubicBezTo>
                      <a:pt x="7191" y="19767"/>
                      <a:pt x="7761" y="19128"/>
                      <a:pt x="8286" y="18443"/>
                    </a:cubicBezTo>
                    <a:cubicBezTo>
                      <a:pt x="8834" y="17758"/>
                      <a:pt x="9336" y="17028"/>
                      <a:pt x="9816" y="16298"/>
                    </a:cubicBezTo>
                    <a:lnTo>
                      <a:pt x="9816" y="16298"/>
                    </a:lnTo>
                    <a:lnTo>
                      <a:pt x="9793" y="16320"/>
                    </a:lnTo>
                    <a:cubicBezTo>
                      <a:pt x="10295" y="15567"/>
                      <a:pt x="10774" y="14791"/>
                      <a:pt x="11276" y="14015"/>
                    </a:cubicBezTo>
                    <a:cubicBezTo>
                      <a:pt x="11710" y="13285"/>
                      <a:pt x="12167" y="12577"/>
                      <a:pt x="12669" y="11892"/>
                    </a:cubicBezTo>
                    <a:cubicBezTo>
                      <a:pt x="12829" y="11641"/>
                      <a:pt x="13011" y="11390"/>
                      <a:pt x="13194" y="11139"/>
                    </a:cubicBezTo>
                    <a:cubicBezTo>
                      <a:pt x="13376" y="10934"/>
                      <a:pt x="13536" y="10705"/>
                      <a:pt x="13719" y="10500"/>
                    </a:cubicBezTo>
                    <a:cubicBezTo>
                      <a:pt x="14084" y="10066"/>
                      <a:pt x="14472" y="9633"/>
                      <a:pt x="14883" y="9199"/>
                    </a:cubicBezTo>
                    <a:cubicBezTo>
                      <a:pt x="15682" y="8377"/>
                      <a:pt x="16549" y="7578"/>
                      <a:pt x="17462" y="6848"/>
                    </a:cubicBezTo>
                    <a:cubicBezTo>
                      <a:pt x="19334" y="5341"/>
                      <a:pt x="21388" y="4040"/>
                      <a:pt x="23534" y="2968"/>
                    </a:cubicBezTo>
                    <a:cubicBezTo>
                      <a:pt x="25770" y="1849"/>
                      <a:pt x="28121" y="936"/>
                      <a:pt x="30541" y="251"/>
                    </a:cubicBezTo>
                    <a:cubicBezTo>
                      <a:pt x="30701" y="206"/>
                      <a:pt x="30883" y="137"/>
                      <a:pt x="31066" y="92"/>
                    </a:cubicBezTo>
                    <a:cubicBezTo>
                      <a:pt x="30176" y="23"/>
                      <a:pt x="29263" y="0"/>
                      <a:pt x="28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935;p96"/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936;p96"/>
              <p:cNvSpPr/>
              <p:nvPr/>
            </p:nvSpPr>
            <p:spPr>
              <a:xfrm>
                <a:off x="5296578" y="2562997"/>
                <a:ext cx="473778" cy="5615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43528" extrusionOk="0">
                    <a:moveTo>
                      <a:pt x="21867" y="0"/>
                    </a:moveTo>
                    <a:cubicBezTo>
                      <a:pt x="21228" y="23"/>
                      <a:pt x="20566" y="69"/>
                      <a:pt x="19927" y="137"/>
                    </a:cubicBezTo>
                    <a:cubicBezTo>
                      <a:pt x="19060" y="274"/>
                      <a:pt x="18170" y="457"/>
                      <a:pt x="17302" y="708"/>
                    </a:cubicBezTo>
                    <a:cubicBezTo>
                      <a:pt x="16435" y="936"/>
                      <a:pt x="15590" y="1256"/>
                      <a:pt x="14769" y="1598"/>
                    </a:cubicBezTo>
                    <a:lnTo>
                      <a:pt x="14792" y="1598"/>
                    </a:lnTo>
                    <a:cubicBezTo>
                      <a:pt x="12669" y="2488"/>
                      <a:pt x="10683" y="3698"/>
                      <a:pt x="8857" y="5090"/>
                    </a:cubicBezTo>
                    <a:cubicBezTo>
                      <a:pt x="7099" y="6460"/>
                      <a:pt x="5479" y="8012"/>
                      <a:pt x="4109" y="9769"/>
                    </a:cubicBezTo>
                    <a:cubicBezTo>
                      <a:pt x="3630" y="10408"/>
                      <a:pt x="3173" y="11070"/>
                      <a:pt x="2763" y="11755"/>
                    </a:cubicBezTo>
                    <a:cubicBezTo>
                      <a:pt x="2580" y="12098"/>
                      <a:pt x="2375" y="12417"/>
                      <a:pt x="2215" y="12782"/>
                    </a:cubicBezTo>
                    <a:cubicBezTo>
                      <a:pt x="2032" y="13125"/>
                      <a:pt x="1872" y="13467"/>
                      <a:pt x="1735" y="13832"/>
                    </a:cubicBezTo>
                    <a:lnTo>
                      <a:pt x="1735" y="13809"/>
                    </a:lnTo>
                    <a:cubicBezTo>
                      <a:pt x="1347" y="14722"/>
                      <a:pt x="1028" y="15658"/>
                      <a:pt x="777" y="16617"/>
                    </a:cubicBezTo>
                    <a:cubicBezTo>
                      <a:pt x="526" y="17553"/>
                      <a:pt x="343" y="18511"/>
                      <a:pt x="206" y="19470"/>
                    </a:cubicBezTo>
                    <a:cubicBezTo>
                      <a:pt x="206" y="19470"/>
                      <a:pt x="206" y="19447"/>
                      <a:pt x="206" y="19447"/>
                    </a:cubicBezTo>
                    <a:cubicBezTo>
                      <a:pt x="69" y="20497"/>
                      <a:pt x="1" y="21547"/>
                      <a:pt x="1" y="22620"/>
                    </a:cubicBezTo>
                    <a:cubicBezTo>
                      <a:pt x="1" y="23145"/>
                      <a:pt x="24" y="23670"/>
                      <a:pt x="46" y="24195"/>
                    </a:cubicBezTo>
                    <a:cubicBezTo>
                      <a:pt x="92" y="24697"/>
                      <a:pt x="138" y="25199"/>
                      <a:pt x="206" y="25701"/>
                    </a:cubicBezTo>
                    <a:cubicBezTo>
                      <a:pt x="206" y="25701"/>
                      <a:pt x="206" y="25701"/>
                      <a:pt x="206" y="25679"/>
                    </a:cubicBezTo>
                    <a:cubicBezTo>
                      <a:pt x="320" y="26660"/>
                      <a:pt x="526" y="27619"/>
                      <a:pt x="777" y="28555"/>
                    </a:cubicBezTo>
                    <a:cubicBezTo>
                      <a:pt x="914" y="29057"/>
                      <a:pt x="1051" y="29536"/>
                      <a:pt x="1211" y="29993"/>
                    </a:cubicBezTo>
                    <a:cubicBezTo>
                      <a:pt x="1370" y="30449"/>
                      <a:pt x="1530" y="30883"/>
                      <a:pt x="1713" y="31316"/>
                    </a:cubicBezTo>
                    <a:lnTo>
                      <a:pt x="1713" y="31294"/>
                    </a:lnTo>
                    <a:cubicBezTo>
                      <a:pt x="2032" y="32047"/>
                      <a:pt x="2375" y="32777"/>
                      <a:pt x="2785" y="33485"/>
                    </a:cubicBezTo>
                    <a:cubicBezTo>
                      <a:pt x="3196" y="34170"/>
                      <a:pt x="3630" y="34831"/>
                      <a:pt x="4132" y="35471"/>
                    </a:cubicBezTo>
                    <a:cubicBezTo>
                      <a:pt x="4132" y="35493"/>
                      <a:pt x="4132" y="35493"/>
                      <a:pt x="4132" y="35493"/>
                    </a:cubicBezTo>
                    <a:cubicBezTo>
                      <a:pt x="4566" y="36041"/>
                      <a:pt x="5022" y="36566"/>
                      <a:pt x="5502" y="37068"/>
                    </a:cubicBezTo>
                    <a:cubicBezTo>
                      <a:pt x="5821" y="37388"/>
                      <a:pt x="6118" y="37662"/>
                      <a:pt x="6460" y="37959"/>
                    </a:cubicBezTo>
                    <a:cubicBezTo>
                      <a:pt x="6780" y="38232"/>
                      <a:pt x="7099" y="38506"/>
                      <a:pt x="7442" y="38757"/>
                    </a:cubicBezTo>
                    <a:lnTo>
                      <a:pt x="7419" y="38757"/>
                    </a:lnTo>
                    <a:cubicBezTo>
                      <a:pt x="8400" y="39488"/>
                      <a:pt x="9428" y="40173"/>
                      <a:pt x="10455" y="40812"/>
                    </a:cubicBezTo>
                    <a:cubicBezTo>
                      <a:pt x="11482" y="41451"/>
                      <a:pt x="12509" y="42067"/>
                      <a:pt x="13513" y="42729"/>
                    </a:cubicBezTo>
                    <a:cubicBezTo>
                      <a:pt x="13901" y="42980"/>
                      <a:pt x="14289" y="43254"/>
                      <a:pt x="14655" y="43528"/>
                    </a:cubicBezTo>
                    <a:cubicBezTo>
                      <a:pt x="15385" y="43414"/>
                      <a:pt x="16115" y="43277"/>
                      <a:pt x="16846" y="43140"/>
                    </a:cubicBezTo>
                    <a:cubicBezTo>
                      <a:pt x="18398" y="42820"/>
                      <a:pt x="20041" y="42409"/>
                      <a:pt x="21685" y="41953"/>
                    </a:cubicBezTo>
                    <a:cubicBezTo>
                      <a:pt x="22438" y="41725"/>
                      <a:pt x="23214" y="41496"/>
                      <a:pt x="24036" y="41223"/>
                    </a:cubicBezTo>
                    <a:cubicBezTo>
                      <a:pt x="24698" y="40994"/>
                      <a:pt x="25383" y="40766"/>
                      <a:pt x="26067" y="40492"/>
                    </a:cubicBezTo>
                    <a:cubicBezTo>
                      <a:pt x="27231" y="40036"/>
                      <a:pt x="28258" y="39533"/>
                      <a:pt x="29194" y="38963"/>
                    </a:cubicBezTo>
                    <a:cubicBezTo>
                      <a:pt x="30107" y="38392"/>
                      <a:pt x="30952" y="37753"/>
                      <a:pt x="31705" y="37023"/>
                    </a:cubicBezTo>
                    <a:cubicBezTo>
                      <a:pt x="32436" y="36315"/>
                      <a:pt x="33075" y="35516"/>
                      <a:pt x="33622" y="34626"/>
                    </a:cubicBezTo>
                    <a:cubicBezTo>
                      <a:pt x="34147" y="33782"/>
                      <a:pt x="34604" y="32800"/>
                      <a:pt x="34969" y="31727"/>
                    </a:cubicBezTo>
                    <a:cubicBezTo>
                      <a:pt x="35334" y="30700"/>
                      <a:pt x="35608" y="29559"/>
                      <a:pt x="35791" y="28281"/>
                    </a:cubicBezTo>
                    <a:cubicBezTo>
                      <a:pt x="35882" y="27619"/>
                      <a:pt x="35973" y="26957"/>
                      <a:pt x="36042" y="26318"/>
                    </a:cubicBezTo>
                    <a:lnTo>
                      <a:pt x="36065" y="26249"/>
                    </a:lnTo>
                    <a:cubicBezTo>
                      <a:pt x="36133" y="25542"/>
                      <a:pt x="36225" y="24834"/>
                      <a:pt x="36293" y="24126"/>
                    </a:cubicBezTo>
                    <a:cubicBezTo>
                      <a:pt x="36613" y="20908"/>
                      <a:pt x="36727" y="18009"/>
                      <a:pt x="36635" y="15270"/>
                    </a:cubicBezTo>
                    <a:cubicBezTo>
                      <a:pt x="36567" y="12896"/>
                      <a:pt x="36339" y="10728"/>
                      <a:pt x="35951" y="8742"/>
                    </a:cubicBezTo>
                    <a:cubicBezTo>
                      <a:pt x="35905" y="8651"/>
                      <a:pt x="35859" y="8560"/>
                      <a:pt x="35791" y="8468"/>
                    </a:cubicBezTo>
                    <a:cubicBezTo>
                      <a:pt x="35540" y="8035"/>
                      <a:pt x="35289" y="7601"/>
                      <a:pt x="35015" y="7190"/>
                    </a:cubicBezTo>
                    <a:cubicBezTo>
                      <a:pt x="34741" y="6756"/>
                      <a:pt x="34444" y="6368"/>
                      <a:pt x="34147" y="5958"/>
                    </a:cubicBezTo>
                    <a:cubicBezTo>
                      <a:pt x="33782" y="5501"/>
                      <a:pt x="33394" y="5045"/>
                      <a:pt x="32983" y="4611"/>
                    </a:cubicBezTo>
                    <a:cubicBezTo>
                      <a:pt x="32778" y="4405"/>
                      <a:pt x="32572" y="4200"/>
                      <a:pt x="32344" y="4017"/>
                    </a:cubicBezTo>
                    <a:cubicBezTo>
                      <a:pt x="32145" y="3841"/>
                      <a:pt x="31925" y="3664"/>
                      <a:pt x="31704" y="3487"/>
                    </a:cubicBezTo>
                    <a:lnTo>
                      <a:pt x="31704" y="3487"/>
                    </a:lnTo>
                    <a:cubicBezTo>
                      <a:pt x="31705" y="3490"/>
                      <a:pt x="31705" y="3492"/>
                      <a:pt x="31705" y="3492"/>
                    </a:cubicBezTo>
                    <a:cubicBezTo>
                      <a:pt x="31705" y="3492"/>
                      <a:pt x="31682" y="3470"/>
                      <a:pt x="31682" y="3470"/>
                    </a:cubicBezTo>
                    <a:lnTo>
                      <a:pt x="31682" y="3470"/>
                    </a:lnTo>
                    <a:cubicBezTo>
                      <a:pt x="31690" y="3475"/>
                      <a:pt x="31697" y="3481"/>
                      <a:pt x="31704" y="3487"/>
                    </a:cubicBezTo>
                    <a:lnTo>
                      <a:pt x="31704" y="3487"/>
                    </a:lnTo>
                    <a:cubicBezTo>
                      <a:pt x="31703" y="3481"/>
                      <a:pt x="31698" y="3470"/>
                      <a:pt x="31682" y="3470"/>
                    </a:cubicBezTo>
                    <a:cubicBezTo>
                      <a:pt x="31134" y="3036"/>
                      <a:pt x="30541" y="2648"/>
                      <a:pt x="29925" y="2305"/>
                    </a:cubicBezTo>
                    <a:cubicBezTo>
                      <a:pt x="29308" y="1963"/>
                      <a:pt x="28669" y="1666"/>
                      <a:pt x="28007" y="1392"/>
                    </a:cubicBezTo>
                    <a:cubicBezTo>
                      <a:pt x="27642" y="1233"/>
                      <a:pt x="27277" y="1073"/>
                      <a:pt x="26889" y="936"/>
                    </a:cubicBezTo>
                    <a:cubicBezTo>
                      <a:pt x="26706" y="868"/>
                      <a:pt x="26501" y="799"/>
                      <a:pt x="26296" y="731"/>
                    </a:cubicBezTo>
                    <a:cubicBezTo>
                      <a:pt x="26136" y="662"/>
                      <a:pt x="25953" y="616"/>
                      <a:pt x="25793" y="548"/>
                    </a:cubicBezTo>
                    <a:cubicBezTo>
                      <a:pt x="25451" y="457"/>
                      <a:pt x="25131" y="365"/>
                      <a:pt x="24789" y="297"/>
                    </a:cubicBezTo>
                    <a:cubicBezTo>
                      <a:pt x="24447" y="228"/>
                      <a:pt x="24104" y="160"/>
                      <a:pt x="23762" y="114"/>
                    </a:cubicBezTo>
                    <a:lnTo>
                      <a:pt x="23785" y="114"/>
                    </a:lnTo>
                    <a:cubicBezTo>
                      <a:pt x="23214" y="46"/>
                      <a:pt x="22621" y="0"/>
                      <a:pt x="220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937;p96"/>
              <p:cNvSpPr/>
              <p:nvPr/>
            </p:nvSpPr>
            <p:spPr>
              <a:xfrm>
                <a:off x="5130822" y="2748772"/>
                <a:ext cx="47124" cy="147537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11437" extrusionOk="0">
                    <a:moveTo>
                      <a:pt x="1621" y="1"/>
                    </a:moveTo>
                    <a:cubicBezTo>
                      <a:pt x="479" y="3562"/>
                      <a:pt x="0" y="7419"/>
                      <a:pt x="183" y="11140"/>
                    </a:cubicBezTo>
                    <a:lnTo>
                      <a:pt x="342" y="11162"/>
                    </a:lnTo>
                    <a:cubicBezTo>
                      <a:pt x="1233" y="11322"/>
                      <a:pt x="2032" y="11414"/>
                      <a:pt x="2808" y="11436"/>
                    </a:cubicBezTo>
                    <a:cubicBezTo>
                      <a:pt x="2716" y="10637"/>
                      <a:pt x="2671" y="9816"/>
                      <a:pt x="2648" y="9017"/>
                    </a:cubicBezTo>
                    <a:cubicBezTo>
                      <a:pt x="2602" y="7351"/>
                      <a:pt x="2716" y="5662"/>
                      <a:pt x="2967" y="4018"/>
                    </a:cubicBezTo>
                    <a:cubicBezTo>
                      <a:pt x="3082" y="3196"/>
                      <a:pt x="3264" y="2375"/>
                      <a:pt x="3447" y="1553"/>
                    </a:cubicBezTo>
                    <a:cubicBezTo>
                      <a:pt x="3515" y="1279"/>
                      <a:pt x="3584" y="1028"/>
                      <a:pt x="3652" y="777"/>
                    </a:cubicBezTo>
                    <a:cubicBezTo>
                      <a:pt x="3287" y="731"/>
                      <a:pt x="2945" y="686"/>
                      <a:pt x="2625" y="572"/>
                    </a:cubicBezTo>
                    <a:cubicBezTo>
                      <a:pt x="2511" y="526"/>
                      <a:pt x="2397" y="480"/>
                      <a:pt x="2283" y="435"/>
                    </a:cubicBezTo>
                    <a:cubicBezTo>
                      <a:pt x="2146" y="389"/>
                      <a:pt x="2054" y="320"/>
                      <a:pt x="1940" y="252"/>
                    </a:cubicBezTo>
                    <a:cubicBezTo>
                      <a:pt x="1849" y="183"/>
                      <a:pt x="1735" y="115"/>
                      <a:pt x="1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938;p96"/>
              <p:cNvSpPr/>
              <p:nvPr/>
            </p:nvSpPr>
            <p:spPr>
              <a:xfrm>
                <a:off x="5225039" y="3075305"/>
                <a:ext cx="214075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4680" extrusionOk="0">
                    <a:moveTo>
                      <a:pt x="2808" y="0"/>
                    </a:moveTo>
                    <a:cubicBezTo>
                      <a:pt x="2785" y="46"/>
                      <a:pt x="2762" y="91"/>
                      <a:pt x="2716" y="137"/>
                    </a:cubicBezTo>
                    <a:cubicBezTo>
                      <a:pt x="2557" y="365"/>
                      <a:pt x="2374" y="548"/>
                      <a:pt x="2169" y="685"/>
                    </a:cubicBezTo>
                    <a:cubicBezTo>
                      <a:pt x="1940" y="867"/>
                      <a:pt x="1689" y="1027"/>
                      <a:pt x="1415" y="1141"/>
                    </a:cubicBezTo>
                    <a:cubicBezTo>
                      <a:pt x="1073" y="1278"/>
                      <a:pt x="708" y="1370"/>
                      <a:pt x="365" y="1415"/>
                    </a:cubicBezTo>
                    <a:cubicBezTo>
                      <a:pt x="228" y="1438"/>
                      <a:pt x="114" y="1438"/>
                      <a:pt x="0" y="1461"/>
                    </a:cubicBezTo>
                    <a:cubicBezTo>
                      <a:pt x="206" y="1621"/>
                      <a:pt x="411" y="1780"/>
                      <a:pt x="662" y="1940"/>
                    </a:cubicBezTo>
                    <a:cubicBezTo>
                      <a:pt x="1461" y="2465"/>
                      <a:pt x="2328" y="2899"/>
                      <a:pt x="3310" y="3310"/>
                    </a:cubicBezTo>
                    <a:cubicBezTo>
                      <a:pt x="5113" y="4040"/>
                      <a:pt x="7167" y="4497"/>
                      <a:pt x="9404" y="4634"/>
                    </a:cubicBezTo>
                    <a:cubicBezTo>
                      <a:pt x="9929" y="4656"/>
                      <a:pt x="10431" y="4679"/>
                      <a:pt x="10911" y="4679"/>
                    </a:cubicBezTo>
                    <a:cubicBezTo>
                      <a:pt x="12257" y="4679"/>
                      <a:pt x="13673" y="4565"/>
                      <a:pt x="15156" y="4337"/>
                    </a:cubicBezTo>
                    <a:cubicBezTo>
                      <a:pt x="15636" y="4314"/>
                      <a:pt x="16115" y="4291"/>
                      <a:pt x="16594" y="4246"/>
                    </a:cubicBezTo>
                    <a:cubicBezTo>
                      <a:pt x="16549" y="4246"/>
                      <a:pt x="16503" y="4223"/>
                      <a:pt x="16480" y="4223"/>
                    </a:cubicBezTo>
                    <a:cubicBezTo>
                      <a:pt x="14700" y="3995"/>
                      <a:pt x="12919" y="3721"/>
                      <a:pt x="11185" y="3355"/>
                    </a:cubicBezTo>
                    <a:cubicBezTo>
                      <a:pt x="10454" y="3196"/>
                      <a:pt x="9701" y="3036"/>
                      <a:pt x="8993" y="2830"/>
                    </a:cubicBezTo>
                    <a:cubicBezTo>
                      <a:pt x="8331" y="2648"/>
                      <a:pt x="7692" y="2442"/>
                      <a:pt x="7053" y="2191"/>
                    </a:cubicBezTo>
                    <a:cubicBezTo>
                      <a:pt x="5821" y="1735"/>
                      <a:pt x="4611" y="1164"/>
                      <a:pt x="3492" y="457"/>
                    </a:cubicBezTo>
                    <a:cubicBezTo>
                      <a:pt x="3264" y="297"/>
                      <a:pt x="3036" y="160"/>
                      <a:pt x="28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939;p96"/>
              <p:cNvSpPr/>
              <p:nvPr/>
            </p:nvSpPr>
            <p:spPr>
              <a:xfrm>
                <a:off x="5133170" y="2892457"/>
                <a:ext cx="128097" cy="201704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15636" extrusionOk="0">
                    <a:moveTo>
                      <a:pt x="1" y="1"/>
                    </a:moveTo>
                    <a:cubicBezTo>
                      <a:pt x="24" y="617"/>
                      <a:pt x="69" y="1256"/>
                      <a:pt x="138" y="1918"/>
                    </a:cubicBezTo>
                    <a:cubicBezTo>
                      <a:pt x="275" y="3196"/>
                      <a:pt x="503" y="4406"/>
                      <a:pt x="777" y="5547"/>
                    </a:cubicBezTo>
                    <a:cubicBezTo>
                      <a:pt x="1051" y="6711"/>
                      <a:pt x="1439" y="7875"/>
                      <a:pt x="1918" y="8971"/>
                    </a:cubicBezTo>
                    <a:cubicBezTo>
                      <a:pt x="2763" y="11002"/>
                      <a:pt x="3972" y="12783"/>
                      <a:pt x="5433" y="14244"/>
                    </a:cubicBezTo>
                    <a:cubicBezTo>
                      <a:pt x="5935" y="14746"/>
                      <a:pt x="6483" y="15202"/>
                      <a:pt x="7077" y="15636"/>
                    </a:cubicBezTo>
                    <a:cubicBezTo>
                      <a:pt x="7236" y="15613"/>
                      <a:pt x="7350" y="15613"/>
                      <a:pt x="7487" y="15590"/>
                    </a:cubicBezTo>
                    <a:cubicBezTo>
                      <a:pt x="7830" y="15545"/>
                      <a:pt x="8195" y="15453"/>
                      <a:pt x="8537" y="15316"/>
                    </a:cubicBezTo>
                    <a:cubicBezTo>
                      <a:pt x="8811" y="15179"/>
                      <a:pt x="9062" y="15042"/>
                      <a:pt x="9291" y="14860"/>
                    </a:cubicBezTo>
                    <a:cubicBezTo>
                      <a:pt x="9496" y="14723"/>
                      <a:pt x="9679" y="14540"/>
                      <a:pt x="9838" y="14312"/>
                    </a:cubicBezTo>
                    <a:cubicBezTo>
                      <a:pt x="9884" y="14266"/>
                      <a:pt x="9907" y="14221"/>
                      <a:pt x="9930" y="14175"/>
                    </a:cubicBezTo>
                    <a:cubicBezTo>
                      <a:pt x="9565" y="13901"/>
                      <a:pt x="9199" y="13627"/>
                      <a:pt x="8857" y="13331"/>
                    </a:cubicBezTo>
                    <a:cubicBezTo>
                      <a:pt x="8263" y="12828"/>
                      <a:pt x="7716" y="12303"/>
                      <a:pt x="7236" y="11710"/>
                    </a:cubicBezTo>
                    <a:cubicBezTo>
                      <a:pt x="6734" y="11117"/>
                      <a:pt x="6255" y="10500"/>
                      <a:pt x="5844" y="9838"/>
                    </a:cubicBezTo>
                    <a:cubicBezTo>
                      <a:pt x="5410" y="9131"/>
                      <a:pt x="4999" y="8377"/>
                      <a:pt x="4634" y="7601"/>
                    </a:cubicBezTo>
                    <a:cubicBezTo>
                      <a:pt x="3950" y="6095"/>
                      <a:pt x="3402" y="4497"/>
                      <a:pt x="3059" y="2877"/>
                    </a:cubicBezTo>
                    <a:cubicBezTo>
                      <a:pt x="2877" y="2032"/>
                      <a:pt x="2717" y="1165"/>
                      <a:pt x="2626" y="297"/>
                    </a:cubicBezTo>
                    <a:cubicBezTo>
                      <a:pt x="1850" y="275"/>
                      <a:pt x="1051" y="183"/>
                      <a:pt x="160" y="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940;p96"/>
              <p:cNvSpPr/>
              <p:nvPr/>
            </p:nvSpPr>
            <p:spPr>
              <a:xfrm>
                <a:off x="5151719" y="2538553"/>
                <a:ext cx="153716" cy="220255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17074" extrusionOk="0">
                    <a:moveTo>
                      <a:pt x="11916" y="1"/>
                    </a:moveTo>
                    <a:lnTo>
                      <a:pt x="11916" y="1"/>
                    </a:lnTo>
                    <a:cubicBezTo>
                      <a:pt x="10341" y="1073"/>
                      <a:pt x="8834" y="2352"/>
                      <a:pt x="7442" y="3767"/>
                    </a:cubicBezTo>
                    <a:cubicBezTo>
                      <a:pt x="4292" y="6985"/>
                      <a:pt x="1827" y="11025"/>
                      <a:pt x="275" y="15431"/>
                    </a:cubicBezTo>
                    <a:cubicBezTo>
                      <a:pt x="183" y="15727"/>
                      <a:pt x="92" y="16001"/>
                      <a:pt x="1" y="16275"/>
                    </a:cubicBezTo>
                    <a:cubicBezTo>
                      <a:pt x="115" y="16389"/>
                      <a:pt x="229" y="16480"/>
                      <a:pt x="320" y="16549"/>
                    </a:cubicBezTo>
                    <a:cubicBezTo>
                      <a:pt x="412" y="16617"/>
                      <a:pt x="526" y="16686"/>
                      <a:pt x="663" y="16732"/>
                    </a:cubicBezTo>
                    <a:cubicBezTo>
                      <a:pt x="777" y="16777"/>
                      <a:pt x="891" y="16823"/>
                      <a:pt x="1005" y="16869"/>
                    </a:cubicBezTo>
                    <a:cubicBezTo>
                      <a:pt x="1325" y="16983"/>
                      <a:pt x="1667" y="17028"/>
                      <a:pt x="2032" y="17074"/>
                    </a:cubicBezTo>
                    <a:cubicBezTo>
                      <a:pt x="2192" y="16458"/>
                      <a:pt x="2375" y="15864"/>
                      <a:pt x="2557" y="15294"/>
                    </a:cubicBezTo>
                    <a:cubicBezTo>
                      <a:pt x="3082" y="13627"/>
                      <a:pt x="3721" y="11984"/>
                      <a:pt x="4474" y="10386"/>
                    </a:cubicBezTo>
                    <a:cubicBezTo>
                      <a:pt x="5228" y="8788"/>
                      <a:pt x="6095" y="7236"/>
                      <a:pt x="7099" y="5775"/>
                    </a:cubicBezTo>
                    <a:cubicBezTo>
                      <a:pt x="7579" y="5045"/>
                      <a:pt x="8081" y="4360"/>
                      <a:pt x="8606" y="3676"/>
                    </a:cubicBezTo>
                    <a:cubicBezTo>
                      <a:pt x="9062" y="3105"/>
                      <a:pt x="9519" y="2557"/>
                      <a:pt x="9998" y="2032"/>
                    </a:cubicBezTo>
                    <a:cubicBezTo>
                      <a:pt x="10614" y="1325"/>
                      <a:pt x="11254" y="640"/>
                      <a:pt x="11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941;p96"/>
              <p:cNvSpPr/>
              <p:nvPr/>
            </p:nvSpPr>
            <p:spPr>
              <a:xfrm>
                <a:off x="5152906" y="2758782"/>
                <a:ext cx="32689" cy="129361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0028" extrusionOk="0">
                    <a:moveTo>
                      <a:pt x="1712" y="1"/>
                    </a:moveTo>
                    <a:cubicBezTo>
                      <a:pt x="1392" y="1"/>
                      <a:pt x="1050" y="229"/>
                      <a:pt x="982" y="572"/>
                    </a:cubicBezTo>
                    <a:cubicBezTo>
                      <a:pt x="639" y="2010"/>
                      <a:pt x="342" y="3448"/>
                      <a:pt x="160" y="4931"/>
                    </a:cubicBezTo>
                    <a:cubicBezTo>
                      <a:pt x="0" y="6438"/>
                      <a:pt x="23" y="7967"/>
                      <a:pt x="297" y="9473"/>
                    </a:cubicBezTo>
                    <a:cubicBezTo>
                      <a:pt x="372" y="9813"/>
                      <a:pt x="713" y="10028"/>
                      <a:pt x="1035" y="10028"/>
                    </a:cubicBezTo>
                    <a:cubicBezTo>
                      <a:pt x="1102" y="10028"/>
                      <a:pt x="1169" y="10018"/>
                      <a:pt x="1233" y="9998"/>
                    </a:cubicBezTo>
                    <a:cubicBezTo>
                      <a:pt x="1438" y="9953"/>
                      <a:pt x="1598" y="9816"/>
                      <a:pt x="1689" y="9656"/>
                    </a:cubicBezTo>
                    <a:cubicBezTo>
                      <a:pt x="1803" y="9473"/>
                      <a:pt x="1803" y="9268"/>
                      <a:pt x="1780" y="9063"/>
                    </a:cubicBezTo>
                    <a:cubicBezTo>
                      <a:pt x="1735" y="8880"/>
                      <a:pt x="1712" y="8675"/>
                      <a:pt x="1666" y="8492"/>
                    </a:cubicBezTo>
                    <a:cubicBezTo>
                      <a:pt x="1529" y="7191"/>
                      <a:pt x="1575" y="5890"/>
                      <a:pt x="1735" y="4589"/>
                    </a:cubicBezTo>
                    <a:cubicBezTo>
                      <a:pt x="1895" y="3356"/>
                      <a:pt x="2168" y="2169"/>
                      <a:pt x="2442" y="960"/>
                    </a:cubicBezTo>
                    <a:cubicBezTo>
                      <a:pt x="2534" y="572"/>
                      <a:pt x="2328" y="138"/>
                      <a:pt x="1917" y="24"/>
                    </a:cubicBezTo>
                    <a:cubicBezTo>
                      <a:pt x="1849" y="24"/>
                      <a:pt x="1780" y="1"/>
                      <a:pt x="1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942;p96"/>
              <p:cNvSpPr/>
              <p:nvPr/>
            </p:nvSpPr>
            <p:spPr>
              <a:xfrm>
                <a:off x="5260667" y="3072351"/>
                <a:ext cx="110721" cy="52155"/>
              </a:xfrm>
              <a:custGeom>
                <a:avLst/>
                <a:gdLst/>
                <a:ahLst/>
                <a:cxnLst/>
                <a:rect l="l" t="t" r="r" b="b"/>
                <a:pathLst>
                  <a:path w="8583" h="4043" extrusionOk="0">
                    <a:moveTo>
                      <a:pt x="776" y="1"/>
                    </a:moveTo>
                    <a:cubicBezTo>
                      <a:pt x="730" y="1"/>
                      <a:pt x="708" y="24"/>
                      <a:pt x="685" y="24"/>
                    </a:cubicBezTo>
                    <a:cubicBezTo>
                      <a:pt x="479" y="46"/>
                      <a:pt x="297" y="138"/>
                      <a:pt x="160" y="298"/>
                    </a:cubicBezTo>
                    <a:cubicBezTo>
                      <a:pt x="46" y="457"/>
                      <a:pt x="0" y="663"/>
                      <a:pt x="23" y="868"/>
                    </a:cubicBezTo>
                    <a:cubicBezTo>
                      <a:pt x="46" y="1051"/>
                      <a:pt x="137" y="1256"/>
                      <a:pt x="297" y="1370"/>
                    </a:cubicBezTo>
                    <a:cubicBezTo>
                      <a:pt x="2511" y="2808"/>
                      <a:pt x="5022" y="3813"/>
                      <a:pt x="7669" y="4041"/>
                    </a:cubicBezTo>
                    <a:cubicBezTo>
                      <a:pt x="7687" y="4042"/>
                      <a:pt x="7704" y="4042"/>
                      <a:pt x="7721" y="4042"/>
                    </a:cubicBezTo>
                    <a:cubicBezTo>
                      <a:pt x="8112" y="4042"/>
                      <a:pt x="8470" y="3794"/>
                      <a:pt x="8514" y="3379"/>
                    </a:cubicBezTo>
                    <a:cubicBezTo>
                      <a:pt x="8582" y="2991"/>
                      <a:pt x="8286" y="2557"/>
                      <a:pt x="7875" y="2534"/>
                    </a:cubicBezTo>
                    <a:cubicBezTo>
                      <a:pt x="7099" y="2466"/>
                      <a:pt x="6323" y="2329"/>
                      <a:pt x="5569" y="2124"/>
                    </a:cubicBezTo>
                    <a:cubicBezTo>
                      <a:pt x="4246" y="1758"/>
                      <a:pt x="2990" y="1211"/>
                      <a:pt x="1803" y="526"/>
                    </a:cubicBezTo>
                    <a:cubicBezTo>
                      <a:pt x="1598" y="412"/>
                      <a:pt x="1415" y="298"/>
                      <a:pt x="1233" y="183"/>
                    </a:cubicBezTo>
                    <a:cubicBezTo>
                      <a:pt x="1096" y="69"/>
                      <a:pt x="936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943;p96"/>
              <p:cNvSpPr/>
              <p:nvPr/>
            </p:nvSpPr>
            <p:spPr>
              <a:xfrm>
                <a:off x="5161149" y="2735525"/>
                <a:ext cx="12074" cy="816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633" extrusionOk="0">
                    <a:moveTo>
                      <a:pt x="274" y="1"/>
                    </a:moveTo>
                    <a:cubicBezTo>
                      <a:pt x="228" y="1"/>
                      <a:pt x="160" y="46"/>
                      <a:pt x="114" y="69"/>
                    </a:cubicBezTo>
                    <a:cubicBezTo>
                      <a:pt x="46" y="138"/>
                      <a:pt x="23" y="206"/>
                      <a:pt x="23" y="275"/>
                    </a:cubicBezTo>
                    <a:cubicBezTo>
                      <a:pt x="0" y="366"/>
                      <a:pt x="46" y="434"/>
                      <a:pt x="91" y="480"/>
                    </a:cubicBezTo>
                    <a:cubicBezTo>
                      <a:pt x="137" y="549"/>
                      <a:pt x="206" y="571"/>
                      <a:pt x="297" y="571"/>
                    </a:cubicBezTo>
                    <a:cubicBezTo>
                      <a:pt x="320" y="571"/>
                      <a:pt x="343" y="594"/>
                      <a:pt x="388" y="594"/>
                    </a:cubicBezTo>
                    <a:cubicBezTo>
                      <a:pt x="434" y="594"/>
                      <a:pt x="479" y="617"/>
                      <a:pt x="525" y="617"/>
                    </a:cubicBezTo>
                    <a:cubicBezTo>
                      <a:pt x="563" y="626"/>
                      <a:pt x="597" y="632"/>
                      <a:pt x="628" y="632"/>
                    </a:cubicBezTo>
                    <a:cubicBezTo>
                      <a:pt x="673" y="632"/>
                      <a:pt x="713" y="621"/>
                      <a:pt x="753" y="594"/>
                    </a:cubicBezTo>
                    <a:cubicBezTo>
                      <a:pt x="822" y="571"/>
                      <a:pt x="867" y="503"/>
                      <a:pt x="890" y="434"/>
                    </a:cubicBezTo>
                    <a:cubicBezTo>
                      <a:pt x="936" y="297"/>
                      <a:pt x="845" y="115"/>
                      <a:pt x="708" y="69"/>
                    </a:cubicBezTo>
                    <a:cubicBezTo>
                      <a:pt x="571" y="46"/>
                      <a:pt x="434" y="24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944;p96"/>
              <p:cNvSpPr/>
              <p:nvPr/>
            </p:nvSpPr>
            <p:spPr>
              <a:xfrm>
                <a:off x="5184109" y="2738466"/>
                <a:ext cx="15325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42" extrusionOk="0">
                    <a:moveTo>
                      <a:pt x="891" y="1"/>
                    </a:moveTo>
                    <a:cubicBezTo>
                      <a:pt x="868" y="1"/>
                      <a:pt x="845" y="1"/>
                      <a:pt x="822" y="24"/>
                    </a:cubicBezTo>
                    <a:cubicBezTo>
                      <a:pt x="617" y="69"/>
                      <a:pt x="434" y="115"/>
                      <a:pt x="252" y="161"/>
                    </a:cubicBezTo>
                    <a:cubicBezTo>
                      <a:pt x="92" y="206"/>
                      <a:pt x="1" y="343"/>
                      <a:pt x="23" y="503"/>
                    </a:cubicBezTo>
                    <a:cubicBezTo>
                      <a:pt x="62" y="639"/>
                      <a:pt x="167" y="742"/>
                      <a:pt x="295" y="742"/>
                    </a:cubicBezTo>
                    <a:cubicBezTo>
                      <a:pt x="318" y="742"/>
                      <a:pt x="342" y="738"/>
                      <a:pt x="366" y="731"/>
                    </a:cubicBezTo>
                    <a:cubicBezTo>
                      <a:pt x="548" y="686"/>
                      <a:pt x="754" y="617"/>
                      <a:pt x="936" y="572"/>
                    </a:cubicBezTo>
                    <a:cubicBezTo>
                      <a:pt x="1096" y="526"/>
                      <a:pt x="1187" y="389"/>
                      <a:pt x="1165" y="229"/>
                    </a:cubicBezTo>
                    <a:cubicBezTo>
                      <a:pt x="1142" y="115"/>
                      <a:pt x="1005" y="1"/>
                      <a:pt x="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945;p96"/>
              <p:cNvSpPr/>
              <p:nvPr/>
            </p:nvSpPr>
            <p:spPr>
              <a:xfrm>
                <a:off x="5212965" y="2727579"/>
                <a:ext cx="14138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1" extrusionOk="0">
                    <a:moveTo>
                      <a:pt x="776" y="0"/>
                    </a:moveTo>
                    <a:cubicBezTo>
                      <a:pt x="708" y="0"/>
                      <a:pt x="639" y="23"/>
                      <a:pt x="594" y="69"/>
                    </a:cubicBezTo>
                    <a:cubicBezTo>
                      <a:pt x="457" y="183"/>
                      <a:pt x="320" y="274"/>
                      <a:pt x="183" y="366"/>
                    </a:cubicBezTo>
                    <a:cubicBezTo>
                      <a:pt x="183" y="388"/>
                      <a:pt x="160" y="388"/>
                      <a:pt x="160" y="388"/>
                    </a:cubicBezTo>
                    <a:cubicBezTo>
                      <a:pt x="92" y="434"/>
                      <a:pt x="46" y="480"/>
                      <a:pt x="23" y="571"/>
                    </a:cubicBezTo>
                    <a:cubicBezTo>
                      <a:pt x="0" y="640"/>
                      <a:pt x="0" y="708"/>
                      <a:pt x="46" y="777"/>
                    </a:cubicBezTo>
                    <a:cubicBezTo>
                      <a:pt x="69" y="845"/>
                      <a:pt x="137" y="891"/>
                      <a:pt x="206" y="913"/>
                    </a:cubicBezTo>
                    <a:cubicBezTo>
                      <a:pt x="240" y="925"/>
                      <a:pt x="280" y="931"/>
                      <a:pt x="317" y="931"/>
                    </a:cubicBezTo>
                    <a:cubicBezTo>
                      <a:pt x="354" y="931"/>
                      <a:pt x="388" y="925"/>
                      <a:pt x="411" y="913"/>
                    </a:cubicBezTo>
                    <a:cubicBezTo>
                      <a:pt x="617" y="777"/>
                      <a:pt x="799" y="640"/>
                      <a:pt x="959" y="503"/>
                    </a:cubicBezTo>
                    <a:cubicBezTo>
                      <a:pt x="1096" y="411"/>
                      <a:pt x="1096" y="206"/>
                      <a:pt x="982" y="92"/>
                    </a:cubicBezTo>
                    <a:cubicBezTo>
                      <a:pt x="936" y="46"/>
                      <a:pt x="868" y="0"/>
                      <a:pt x="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946;p96"/>
              <p:cNvSpPr/>
              <p:nvPr/>
            </p:nvSpPr>
            <p:spPr>
              <a:xfrm>
                <a:off x="5235049" y="2702554"/>
                <a:ext cx="13558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44" extrusionOk="0">
                    <a:moveTo>
                      <a:pt x="708" y="0"/>
                    </a:moveTo>
                    <a:cubicBezTo>
                      <a:pt x="617" y="0"/>
                      <a:pt x="525" y="46"/>
                      <a:pt x="480" y="137"/>
                    </a:cubicBezTo>
                    <a:cubicBezTo>
                      <a:pt x="343" y="320"/>
                      <a:pt x="206" y="502"/>
                      <a:pt x="92" y="708"/>
                    </a:cubicBezTo>
                    <a:cubicBezTo>
                      <a:pt x="0" y="845"/>
                      <a:pt x="46" y="1005"/>
                      <a:pt x="160" y="1096"/>
                    </a:cubicBezTo>
                    <a:cubicBezTo>
                      <a:pt x="209" y="1128"/>
                      <a:pt x="263" y="1143"/>
                      <a:pt x="317" y="1143"/>
                    </a:cubicBezTo>
                    <a:cubicBezTo>
                      <a:pt x="415" y="1143"/>
                      <a:pt x="512" y="1093"/>
                      <a:pt x="571" y="1005"/>
                    </a:cubicBezTo>
                    <a:cubicBezTo>
                      <a:pt x="685" y="822"/>
                      <a:pt x="822" y="639"/>
                      <a:pt x="959" y="434"/>
                    </a:cubicBezTo>
                    <a:cubicBezTo>
                      <a:pt x="1050" y="320"/>
                      <a:pt x="982" y="137"/>
                      <a:pt x="868" y="46"/>
                    </a:cubicBezTo>
                    <a:cubicBezTo>
                      <a:pt x="822" y="23"/>
                      <a:pt x="776" y="0"/>
                      <a:pt x="7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947;p96"/>
              <p:cNvSpPr/>
              <p:nvPr/>
            </p:nvSpPr>
            <p:spPr>
              <a:xfrm>
                <a:off x="5257429" y="2672808"/>
                <a:ext cx="13842" cy="16989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17" extrusionOk="0">
                    <a:moveTo>
                      <a:pt x="753" y="1"/>
                    </a:moveTo>
                    <a:cubicBezTo>
                      <a:pt x="662" y="1"/>
                      <a:pt x="571" y="47"/>
                      <a:pt x="525" y="138"/>
                    </a:cubicBezTo>
                    <a:cubicBezTo>
                      <a:pt x="365" y="389"/>
                      <a:pt x="205" y="617"/>
                      <a:pt x="68" y="868"/>
                    </a:cubicBezTo>
                    <a:cubicBezTo>
                      <a:pt x="0" y="1005"/>
                      <a:pt x="23" y="1188"/>
                      <a:pt x="160" y="1279"/>
                    </a:cubicBezTo>
                    <a:cubicBezTo>
                      <a:pt x="201" y="1304"/>
                      <a:pt x="253" y="1317"/>
                      <a:pt x="307" y="1317"/>
                    </a:cubicBezTo>
                    <a:cubicBezTo>
                      <a:pt x="404" y="1317"/>
                      <a:pt x="504" y="1276"/>
                      <a:pt x="548" y="1188"/>
                    </a:cubicBezTo>
                    <a:cubicBezTo>
                      <a:pt x="685" y="937"/>
                      <a:pt x="845" y="686"/>
                      <a:pt x="1004" y="457"/>
                    </a:cubicBezTo>
                    <a:cubicBezTo>
                      <a:pt x="1073" y="321"/>
                      <a:pt x="1050" y="138"/>
                      <a:pt x="913" y="47"/>
                    </a:cubicBezTo>
                    <a:cubicBezTo>
                      <a:pt x="867" y="24"/>
                      <a:pt x="822" y="1"/>
                      <a:pt x="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948;p96"/>
              <p:cNvSpPr/>
              <p:nvPr/>
            </p:nvSpPr>
            <p:spPr>
              <a:xfrm>
                <a:off x="5279216" y="2637774"/>
                <a:ext cx="14435" cy="17996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395" extrusionOk="0">
                    <a:moveTo>
                      <a:pt x="799" y="1"/>
                    </a:moveTo>
                    <a:cubicBezTo>
                      <a:pt x="708" y="1"/>
                      <a:pt x="616" y="46"/>
                      <a:pt x="548" y="138"/>
                    </a:cubicBezTo>
                    <a:cubicBezTo>
                      <a:pt x="388" y="412"/>
                      <a:pt x="228" y="686"/>
                      <a:pt x="69" y="959"/>
                    </a:cubicBezTo>
                    <a:cubicBezTo>
                      <a:pt x="0" y="1096"/>
                      <a:pt x="23" y="1256"/>
                      <a:pt x="160" y="1347"/>
                    </a:cubicBezTo>
                    <a:cubicBezTo>
                      <a:pt x="200" y="1380"/>
                      <a:pt x="252" y="1395"/>
                      <a:pt x="305" y="1395"/>
                    </a:cubicBezTo>
                    <a:cubicBezTo>
                      <a:pt x="402" y="1395"/>
                      <a:pt x="504" y="1345"/>
                      <a:pt x="548" y="1256"/>
                    </a:cubicBezTo>
                    <a:cubicBezTo>
                      <a:pt x="708" y="982"/>
                      <a:pt x="867" y="708"/>
                      <a:pt x="1027" y="457"/>
                    </a:cubicBezTo>
                    <a:cubicBezTo>
                      <a:pt x="1119" y="320"/>
                      <a:pt x="1073" y="138"/>
                      <a:pt x="959" y="46"/>
                    </a:cubicBezTo>
                    <a:cubicBezTo>
                      <a:pt x="913" y="24"/>
                      <a:pt x="845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49;p96"/>
              <p:cNvSpPr/>
              <p:nvPr/>
            </p:nvSpPr>
            <p:spPr>
              <a:xfrm>
                <a:off x="5302177" y="2602740"/>
                <a:ext cx="16202" cy="18602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442" extrusionOk="0">
                    <a:moveTo>
                      <a:pt x="891" y="1"/>
                    </a:moveTo>
                    <a:cubicBezTo>
                      <a:pt x="799" y="23"/>
                      <a:pt x="754" y="69"/>
                      <a:pt x="708" y="138"/>
                    </a:cubicBezTo>
                    <a:cubicBezTo>
                      <a:pt x="480" y="411"/>
                      <a:pt x="274" y="708"/>
                      <a:pt x="92" y="1005"/>
                    </a:cubicBezTo>
                    <a:cubicBezTo>
                      <a:pt x="0" y="1142"/>
                      <a:pt x="46" y="1324"/>
                      <a:pt x="183" y="1393"/>
                    </a:cubicBezTo>
                    <a:cubicBezTo>
                      <a:pt x="225" y="1426"/>
                      <a:pt x="279" y="1441"/>
                      <a:pt x="334" y="1441"/>
                    </a:cubicBezTo>
                    <a:cubicBezTo>
                      <a:pt x="430" y="1441"/>
                      <a:pt x="528" y="1397"/>
                      <a:pt x="571" y="1324"/>
                    </a:cubicBezTo>
                    <a:cubicBezTo>
                      <a:pt x="754" y="1005"/>
                      <a:pt x="959" y="708"/>
                      <a:pt x="1187" y="434"/>
                    </a:cubicBezTo>
                    <a:cubicBezTo>
                      <a:pt x="1233" y="389"/>
                      <a:pt x="1256" y="274"/>
                      <a:pt x="1233" y="229"/>
                    </a:cubicBezTo>
                    <a:cubicBezTo>
                      <a:pt x="1210" y="138"/>
                      <a:pt x="1165" y="69"/>
                      <a:pt x="1096" y="46"/>
                    </a:cubicBezTo>
                    <a:cubicBezTo>
                      <a:pt x="1050" y="1"/>
                      <a:pt x="1005" y="1"/>
                      <a:pt x="9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50;p96"/>
              <p:cNvSpPr/>
              <p:nvPr/>
            </p:nvSpPr>
            <p:spPr>
              <a:xfrm>
                <a:off x="5328672" y="2573007"/>
                <a:ext cx="15325" cy="1560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10" extrusionOk="0">
                    <a:moveTo>
                      <a:pt x="868" y="0"/>
                    </a:moveTo>
                    <a:cubicBezTo>
                      <a:pt x="800" y="0"/>
                      <a:pt x="731" y="23"/>
                      <a:pt x="685" y="69"/>
                    </a:cubicBezTo>
                    <a:cubicBezTo>
                      <a:pt x="457" y="297"/>
                      <a:pt x="252" y="525"/>
                      <a:pt x="46" y="776"/>
                    </a:cubicBezTo>
                    <a:cubicBezTo>
                      <a:pt x="1" y="822"/>
                      <a:pt x="1" y="913"/>
                      <a:pt x="24" y="982"/>
                    </a:cubicBezTo>
                    <a:cubicBezTo>
                      <a:pt x="24" y="1050"/>
                      <a:pt x="69" y="1119"/>
                      <a:pt x="138" y="1164"/>
                    </a:cubicBezTo>
                    <a:cubicBezTo>
                      <a:pt x="206" y="1210"/>
                      <a:pt x="275" y="1210"/>
                      <a:pt x="366" y="1210"/>
                    </a:cubicBezTo>
                    <a:cubicBezTo>
                      <a:pt x="434" y="1187"/>
                      <a:pt x="480" y="1141"/>
                      <a:pt x="526" y="1073"/>
                    </a:cubicBezTo>
                    <a:cubicBezTo>
                      <a:pt x="571" y="1027"/>
                      <a:pt x="617" y="982"/>
                      <a:pt x="663" y="913"/>
                    </a:cubicBezTo>
                    <a:lnTo>
                      <a:pt x="663" y="913"/>
                    </a:lnTo>
                    <a:cubicBezTo>
                      <a:pt x="640" y="936"/>
                      <a:pt x="640" y="959"/>
                      <a:pt x="617" y="959"/>
                    </a:cubicBezTo>
                    <a:cubicBezTo>
                      <a:pt x="754" y="799"/>
                      <a:pt x="914" y="639"/>
                      <a:pt x="1051" y="502"/>
                    </a:cubicBezTo>
                    <a:cubicBezTo>
                      <a:pt x="1165" y="388"/>
                      <a:pt x="1188" y="206"/>
                      <a:pt x="1074" y="92"/>
                    </a:cubicBezTo>
                    <a:cubicBezTo>
                      <a:pt x="1028" y="46"/>
                      <a:pt x="937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51;p96"/>
              <p:cNvSpPr/>
              <p:nvPr/>
            </p:nvSpPr>
            <p:spPr>
              <a:xfrm>
                <a:off x="5359295" y="2550330"/>
                <a:ext cx="15029" cy="1345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43" extrusionOk="0">
                    <a:moveTo>
                      <a:pt x="868" y="1"/>
                    </a:moveTo>
                    <a:cubicBezTo>
                      <a:pt x="799" y="1"/>
                      <a:pt x="731" y="23"/>
                      <a:pt x="662" y="69"/>
                    </a:cubicBezTo>
                    <a:cubicBezTo>
                      <a:pt x="480" y="229"/>
                      <a:pt x="297" y="389"/>
                      <a:pt x="115" y="548"/>
                    </a:cubicBezTo>
                    <a:cubicBezTo>
                      <a:pt x="1" y="640"/>
                      <a:pt x="1" y="822"/>
                      <a:pt x="92" y="936"/>
                    </a:cubicBezTo>
                    <a:cubicBezTo>
                      <a:pt x="152" y="1008"/>
                      <a:pt x="230" y="1042"/>
                      <a:pt x="307" y="1042"/>
                    </a:cubicBezTo>
                    <a:cubicBezTo>
                      <a:pt x="378" y="1042"/>
                      <a:pt x="448" y="1014"/>
                      <a:pt x="503" y="959"/>
                    </a:cubicBezTo>
                    <a:cubicBezTo>
                      <a:pt x="685" y="800"/>
                      <a:pt x="868" y="663"/>
                      <a:pt x="1051" y="503"/>
                    </a:cubicBezTo>
                    <a:cubicBezTo>
                      <a:pt x="1165" y="389"/>
                      <a:pt x="1165" y="206"/>
                      <a:pt x="1073" y="92"/>
                    </a:cubicBezTo>
                    <a:cubicBezTo>
                      <a:pt x="1005" y="23"/>
                      <a:pt x="936" y="1"/>
                      <a:pt x="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52;p96"/>
              <p:cNvSpPr/>
              <p:nvPr/>
            </p:nvSpPr>
            <p:spPr>
              <a:xfrm>
                <a:off x="5388744" y="2532077"/>
                <a:ext cx="12074" cy="1061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23" extrusionOk="0">
                    <a:moveTo>
                      <a:pt x="639" y="0"/>
                    </a:moveTo>
                    <a:cubicBezTo>
                      <a:pt x="594" y="0"/>
                      <a:pt x="548" y="0"/>
                      <a:pt x="525" y="23"/>
                    </a:cubicBezTo>
                    <a:cubicBezTo>
                      <a:pt x="388" y="115"/>
                      <a:pt x="251" y="229"/>
                      <a:pt x="114" y="320"/>
                    </a:cubicBezTo>
                    <a:cubicBezTo>
                      <a:pt x="0" y="411"/>
                      <a:pt x="0" y="617"/>
                      <a:pt x="91" y="731"/>
                    </a:cubicBezTo>
                    <a:cubicBezTo>
                      <a:pt x="137" y="777"/>
                      <a:pt x="228" y="822"/>
                      <a:pt x="297" y="822"/>
                    </a:cubicBezTo>
                    <a:cubicBezTo>
                      <a:pt x="365" y="822"/>
                      <a:pt x="434" y="799"/>
                      <a:pt x="502" y="754"/>
                    </a:cubicBezTo>
                    <a:cubicBezTo>
                      <a:pt x="561" y="695"/>
                      <a:pt x="620" y="653"/>
                      <a:pt x="679" y="613"/>
                    </a:cubicBezTo>
                    <a:lnTo>
                      <a:pt x="679" y="613"/>
                    </a:lnTo>
                    <a:cubicBezTo>
                      <a:pt x="695" y="607"/>
                      <a:pt x="708" y="594"/>
                      <a:pt x="708" y="594"/>
                    </a:cubicBezTo>
                    <a:lnTo>
                      <a:pt x="708" y="594"/>
                    </a:lnTo>
                    <a:cubicBezTo>
                      <a:pt x="708" y="594"/>
                      <a:pt x="708" y="594"/>
                      <a:pt x="708" y="594"/>
                    </a:cubicBezTo>
                    <a:cubicBezTo>
                      <a:pt x="708" y="571"/>
                      <a:pt x="730" y="571"/>
                      <a:pt x="730" y="571"/>
                    </a:cubicBezTo>
                    <a:lnTo>
                      <a:pt x="708" y="571"/>
                    </a:lnTo>
                    <a:cubicBezTo>
                      <a:pt x="730" y="571"/>
                      <a:pt x="753" y="548"/>
                      <a:pt x="776" y="548"/>
                    </a:cubicBezTo>
                    <a:cubicBezTo>
                      <a:pt x="845" y="503"/>
                      <a:pt x="890" y="457"/>
                      <a:pt x="913" y="366"/>
                    </a:cubicBezTo>
                    <a:cubicBezTo>
                      <a:pt x="936" y="297"/>
                      <a:pt x="936" y="229"/>
                      <a:pt x="913" y="160"/>
                    </a:cubicBezTo>
                    <a:cubicBezTo>
                      <a:pt x="867" y="92"/>
                      <a:pt x="799" y="46"/>
                      <a:pt x="730" y="23"/>
                    </a:cubicBezTo>
                    <a:cubicBezTo>
                      <a:pt x="708" y="0"/>
                      <a:pt x="685" y="0"/>
                      <a:pt x="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53;p96"/>
              <p:cNvSpPr/>
              <p:nvPr/>
            </p:nvSpPr>
            <p:spPr>
              <a:xfrm>
                <a:off x="5212668" y="2902170"/>
                <a:ext cx="12384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188" extrusionOk="0">
                    <a:moveTo>
                      <a:pt x="320" y="1"/>
                    </a:moveTo>
                    <a:cubicBezTo>
                      <a:pt x="252" y="1"/>
                      <a:pt x="206" y="24"/>
                      <a:pt x="160" y="46"/>
                    </a:cubicBezTo>
                    <a:cubicBezTo>
                      <a:pt x="23" y="138"/>
                      <a:pt x="1" y="320"/>
                      <a:pt x="92" y="457"/>
                    </a:cubicBezTo>
                    <a:cubicBezTo>
                      <a:pt x="206" y="640"/>
                      <a:pt x="320" y="845"/>
                      <a:pt x="434" y="1074"/>
                    </a:cubicBezTo>
                    <a:cubicBezTo>
                      <a:pt x="480" y="1119"/>
                      <a:pt x="571" y="1165"/>
                      <a:pt x="617" y="1188"/>
                    </a:cubicBezTo>
                    <a:cubicBezTo>
                      <a:pt x="708" y="1188"/>
                      <a:pt x="777" y="1165"/>
                      <a:pt x="845" y="1119"/>
                    </a:cubicBezTo>
                    <a:cubicBezTo>
                      <a:pt x="914" y="1096"/>
                      <a:pt x="936" y="1028"/>
                      <a:pt x="959" y="937"/>
                    </a:cubicBezTo>
                    <a:cubicBezTo>
                      <a:pt x="959" y="868"/>
                      <a:pt x="936" y="800"/>
                      <a:pt x="914" y="731"/>
                    </a:cubicBezTo>
                    <a:cubicBezTo>
                      <a:pt x="799" y="526"/>
                      <a:pt x="685" y="320"/>
                      <a:pt x="548" y="115"/>
                    </a:cubicBezTo>
                    <a:cubicBezTo>
                      <a:pt x="503" y="46"/>
                      <a:pt x="411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4;p96"/>
              <p:cNvSpPr/>
              <p:nvPr/>
            </p:nvSpPr>
            <p:spPr>
              <a:xfrm>
                <a:off x="5225039" y="2931619"/>
                <a:ext cx="11197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293" extrusionOk="0">
                    <a:moveTo>
                      <a:pt x="206" y="0"/>
                    </a:moveTo>
                    <a:cubicBezTo>
                      <a:pt x="69" y="69"/>
                      <a:pt x="0" y="229"/>
                      <a:pt x="46" y="388"/>
                    </a:cubicBezTo>
                    <a:cubicBezTo>
                      <a:pt x="137" y="617"/>
                      <a:pt x="206" y="868"/>
                      <a:pt x="297" y="1096"/>
                    </a:cubicBezTo>
                    <a:cubicBezTo>
                      <a:pt x="333" y="1223"/>
                      <a:pt x="456" y="1292"/>
                      <a:pt x="574" y="1292"/>
                    </a:cubicBezTo>
                    <a:cubicBezTo>
                      <a:pt x="604" y="1292"/>
                      <a:pt x="634" y="1288"/>
                      <a:pt x="662" y="1279"/>
                    </a:cubicBezTo>
                    <a:cubicBezTo>
                      <a:pt x="799" y="1210"/>
                      <a:pt x="868" y="1050"/>
                      <a:pt x="822" y="913"/>
                    </a:cubicBezTo>
                    <a:cubicBezTo>
                      <a:pt x="731" y="662"/>
                      <a:pt x="662" y="411"/>
                      <a:pt x="571" y="183"/>
                    </a:cubicBezTo>
                    <a:cubicBezTo>
                      <a:pt x="548" y="69"/>
                      <a:pt x="434" y="0"/>
                      <a:pt x="3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55;p96"/>
              <p:cNvSpPr/>
              <p:nvPr/>
            </p:nvSpPr>
            <p:spPr>
              <a:xfrm>
                <a:off x="5236816" y="2967828"/>
                <a:ext cx="11791" cy="1580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5" extrusionOk="0">
                    <a:moveTo>
                      <a:pt x="320" y="1"/>
                    </a:moveTo>
                    <a:cubicBezTo>
                      <a:pt x="297" y="1"/>
                      <a:pt x="251" y="1"/>
                      <a:pt x="228" y="24"/>
                    </a:cubicBezTo>
                    <a:cubicBezTo>
                      <a:pt x="92" y="69"/>
                      <a:pt x="0" y="252"/>
                      <a:pt x="69" y="389"/>
                    </a:cubicBezTo>
                    <a:cubicBezTo>
                      <a:pt x="160" y="594"/>
                      <a:pt x="228" y="823"/>
                      <a:pt x="320" y="1051"/>
                    </a:cubicBezTo>
                    <a:cubicBezTo>
                      <a:pt x="356" y="1159"/>
                      <a:pt x="478" y="1225"/>
                      <a:pt x="595" y="1225"/>
                    </a:cubicBezTo>
                    <a:cubicBezTo>
                      <a:pt x="626" y="1225"/>
                      <a:pt x="656" y="1220"/>
                      <a:pt x="685" y="1211"/>
                    </a:cubicBezTo>
                    <a:cubicBezTo>
                      <a:pt x="845" y="1165"/>
                      <a:pt x="913" y="982"/>
                      <a:pt x="845" y="845"/>
                    </a:cubicBezTo>
                    <a:cubicBezTo>
                      <a:pt x="776" y="617"/>
                      <a:pt x="685" y="412"/>
                      <a:pt x="594" y="183"/>
                    </a:cubicBezTo>
                    <a:cubicBezTo>
                      <a:pt x="548" y="69"/>
                      <a:pt x="434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56;p96"/>
              <p:cNvSpPr/>
              <p:nvPr/>
            </p:nvSpPr>
            <p:spPr>
              <a:xfrm>
                <a:off x="5246826" y="2999921"/>
                <a:ext cx="103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386" extrusionOk="0">
                    <a:moveTo>
                      <a:pt x="297" y="1"/>
                    </a:moveTo>
                    <a:cubicBezTo>
                      <a:pt x="251" y="1"/>
                      <a:pt x="229" y="1"/>
                      <a:pt x="183" y="24"/>
                    </a:cubicBezTo>
                    <a:cubicBezTo>
                      <a:pt x="114" y="46"/>
                      <a:pt x="69" y="92"/>
                      <a:pt x="23" y="161"/>
                    </a:cubicBezTo>
                    <a:cubicBezTo>
                      <a:pt x="0" y="229"/>
                      <a:pt x="0" y="298"/>
                      <a:pt x="23" y="389"/>
                    </a:cubicBezTo>
                    <a:cubicBezTo>
                      <a:pt x="92" y="663"/>
                      <a:pt x="160" y="937"/>
                      <a:pt x="229" y="1188"/>
                    </a:cubicBezTo>
                    <a:cubicBezTo>
                      <a:pt x="251" y="1256"/>
                      <a:pt x="320" y="1325"/>
                      <a:pt x="388" y="1348"/>
                    </a:cubicBezTo>
                    <a:cubicBezTo>
                      <a:pt x="428" y="1374"/>
                      <a:pt x="469" y="1385"/>
                      <a:pt x="509" y="1385"/>
                    </a:cubicBezTo>
                    <a:cubicBezTo>
                      <a:pt x="537" y="1385"/>
                      <a:pt x="565" y="1380"/>
                      <a:pt x="594" y="1370"/>
                    </a:cubicBezTo>
                    <a:cubicBezTo>
                      <a:pt x="662" y="1348"/>
                      <a:pt x="731" y="1279"/>
                      <a:pt x="754" y="1211"/>
                    </a:cubicBezTo>
                    <a:cubicBezTo>
                      <a:pt x="799" y="1142"/>
                      <a:pt x="799" y="1074"/>
                      <a:pt x="776" y="1005"/>
                    </a:cubicBezTo>
                    <a:cubicBezTo>
                      <a:pt x="685" y="731"/>
                      <a:pt x="617" y="457"/>
                      <a:pt x="548" y="183"/>
                    </a:cubicBezTo>
                    <a:cubicBezTo>
                      <a:pt x="525" y="115"/>
                      <a:pt x="480" y="46"/>
                      <a:pt x="411" y="24"/>
                    </a:cubicBezTo>
                    <a:cubicBezTo>
                      <a:pt x="365" y="1"/>
                      <a:pt x="320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57;p96"/>
              <p:cNvSpPr/>
              <p:nvPr/>
            </p:nvSpPr>
            <p:spPr>
              <a:xfrm>
                <a:off x="5252127" y="3028196"/>
                <a:ext cx="7959" cy="1741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0" extrusionOk="0">
                    <a:moveTo>
                      <a:pt x="251" y="0"/>
                    </a:moveTo>
                    <a:cubicBezTo>
                      <a:pt x="91" y="23"/>
                      <a:pt x="0" y="160"/>
                      <a:pt x="0" y="320"/>
                    </a:cubicBezTo>
                    <a:cubicBezTo>
                      <a:pt x="23" y="571"/>
                      <a:pt x="46" y="845"/>
                      <a:pt x="46" y="1096"/>
                    </a:cubicBezTo>
                    <a:cubicBezTo>
                      <a:pt x="67" y="1242"/>
                      <a:pt x="183" y="1350"/>
                      <a:pt x="325" y="1350"/>
                    </a:cubicBezTo>
                    <a:cubicBezTo>
                      <a:pt x="338" y="1350"/>
                      <a:pt x="352" y="1349"/>
                      <a:pt x="365" y="1347"/>
                    </a:cubicBezTo>
                    <a:cubicBezTo>
                      <a:pt x="525" y="1324"/>
                      <a:pt x="616" y="1187"/>
                      <a:pt x="616" y="1027"/>
                    </a:cubicBezTo>
                    <a:cubicBezTo>
                      <a:pt x="594" y="776"/>
                      <a:pt x="594" y="525"/>
                      <a:pt x="571" y="251"/>
                    </a:cubicBezTo>
                    <a:cubicBezTo>
                      <a:pt x="571" y="114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58;p96"/>
              <p:cNvSpPr/>
              <p:nvPr/>
            </p:nvSpPr>
            <p:spPr>
              <a:xfrm>
                <a:off x="5245059" y="3056459"/>
                <a:ext cx="11791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96" extrusionOk="0">
                    <a:moveTo>
                      <a:pt x="594" y="0"/>
                    </a:moveTo>
                    <a:cubicBezTo>
                      <a:pt x="457" y="0"/>
                      <a:pt x="343" y="114"/>
                      <a:pt x="320" y="251"/>
                    </a:cubicBezTo>
                    <a:cubicBezTo>
                      <a:pt x="297" y="320"/>
                      <a:pt x="274" y="388"/>
                      <a:pt x="251" y="457"/>
                    </a:cubicBezTo>
                    <a:cubicBezTo>
                      <a:pt x="206" y="617"/>
                      <a:pt x="160" y="754"/>
                      <a:pt x="92" y="890"/>
                    </a:cubicBezTo>
                    <a:cubicBezTo>
                      <a:pt x="0" y="1027"/>
                      <a:pt x="92" y="1210"/>
                      <a:pt x="229" y="1278"/>
                    </a:cubicBezTo>
                    <a:cubicBezTo>
                      <a:pt x="262" y="1290"/>
                      <a:pt x="296" y="1295"/>
                      <a:pt x="331" y="1295"/>
                    </a:cubicBezTo>
                    <a:cubicBezTo>
                      <a:pt x="438" y="1295"/>
                      <a:pt x="542" y="1240"/>
                      <a:pt x="594" y="1119"/>
                    </a:cubicBezTo>
                    <a:cubicBezTo>
                      <a:pt x="731" y="890"/>
                      <a:pt x="822" y="617"/>
                      <a:pt x="868" y="343"/>
                    </a:cubicBezTo>
                    <a:cubicBezTo>
                      <a:pt x="913" y="183"/>
                      <a:pt x="799" y="46"/>
                      <a:pt x="639" y="23"/>
                    </a:cubicBezTo>
                    <a:cubicBezTo>
                      <a:pt x="617" y="23"/>
                      <a:pt x="617" y="0"/>
                      <a:pt x="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7959;p96"/>
              <p:cNvSpPr/>
              <p:nvPr/>
            </p:nvSpPr>
            <p:spPr>
              <a:xfrm>
                <a:off x="5227683" y="3075305"/>
                <a:ext cx="12087" cy="1042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8" extrusionOk="0">
                    <a:moveTo>
                      <a:pt x="640" y="0"/>
                    </a:moveTo>
                    <a:cubicBezTo>
                      <a:pt x="594" y="0"/>
                      <a:pt x="526" y="0"/>
                      <a:pt x="480" y="46"/>
                    </a:cubicBezTo>
                    <a:cubicBezTo>
                      <a:pt x="389" y="137"/>
                      <a:pt x="275" y="228"/>
                      <a:pt x="160" y="274"/>
                    </a:cubicBezTo>
                    <a:cubicBezTo>
                      <a:pt x="23" y="365"/>
                      <a:pt x="1" y="571"/>
                      <a:pt x="92" y="685"/>
                    </a:cubicBezTo>
                    <a:cubicBezTo>
                      <a:pt x="138" y="753"/>
                      <a:pt x="206" y="776"/>
                      <a:pt x="275" y="799"/>
                    </a:cubicBezTo>
                    <a:cubicBezTo>
                      <a:pt x="299" y="805"/>
                      <a:pt x="320" y="808"/>
                      <a:pt x="339" y="808"/>
                    </a:cubicBezTo>
                    <a:cubicBezTo>
                      <a:pt x="392" y="808"/>
                      <a:pt x="430" y="787"/>
                      <a:pt x="480" y="753"/>
                    </a:cubicBezTo>
                    <a:cubicBezTo>
                      <a:pt x="617" y="685"/>
                      <a:pt x="708" y="616"/>
                      <a:pt x="822" y="502"/>
                    </a:cubicBezTo>
                    <a:cubicBezTo>
                      <a:pt x="868" y="457"/>
                      <a:pt x="914" y="411"/>
                      <a:pt x="936" y="320"/>
                    </a:cubicBezTo>
                    <a:cubicBezTo>
                      <a:pt x="936" y="251"/>
                      <a:pt x="914" y="183"/>
                      <a:pt x="891" y="114"/>
                    </a:cubicBezTo>
                    <a:cubicBezTo>
                      <a:pt x="845" y="46"/>
                      <a:pt x="777" y="23"/>
                      <a:pt x="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7960;p96"/>
              <p:cNvSpPr/>
              <p:nvPr/>
            </p:nvSpPr>
            <p:spPr>
              <a:xfrm>
                <a:off x="5174693" y="1918485"/>
                <a:ext cx="652495" cy="60627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46998" extrusionOk="0">
                    <a:moveTo>
                      <a:pt x="28189" y="1"/>
                    </a:moveTo>
                    <a:cubicBezTo>
                      <a:pt x="26455" y="1"/>
                      <a:pt x="24720" y="138"/>
                      <a:pt x="23054" y="411"/>
                    </a:cubicBezTo>
                    <a:cubicBezTo>
                      <a:pt x="20748" y="777"/>
                      <a:pt x="18557" y="1393"/>
                      <a:pt x="16548" y="2260"/>
                    </a:cubicBezTo>
                    <a:cubicBezTo>
                      <a:pt x="15567" y="2694"/>
                      <a:pt x="14563" y="3219"/>
                      <a:pt x="13604" y="3812"/>
                    </a:cubicBezTo>
                    <a:cubicBezTo>
                      <a:pt x="12782" y="4315"/>
                      <a:pt x="11938" y="4908"/>
                      <a:pt x="11116" y="5593"/>
                    </a:cubicBezTo>
                    <a:cubicBezTo>
                      <a:pt x="10408" y="6163"/>
                      <a:pt x="9746" y="6803"/>
                      <a:pt x="9107" y="7465"/>
                    </a:cubicBezTo>
                    <a:cubicBezTo>
                      <a:pt x="8423" y="8172"/>
                      <a:pt x="7829" y="8902"/>
                      <a:pt x="7350" y="9633"/>
                    </a:cubicBezTo>
                    <a:cubicBezTo>
                      <a:pt x="6460" y="10957"/>
                      <a:pt x="5912" y="12258"/>
                      <a:pt x="5706" y="13536"/>
                    </a:cubicBezTo>
                    <a:cubicBezTo>
                      <a:pt x="5569" y="13194"/>
                      <a:pt x="5387" y="12874"/>
                      <a:pt x="5181" y="12555"/>
                    </a:cubicBezTo>
                    <a:cubicBezTo>
                      <a:pt x="4953" y="12212"/>
                      <a:pt x="4702" y="11915"/>
                      <a:pt x="4405" y="11642"/>
                    </a:cubicBezTo>
                    <a:cubicBezTo>
                      <a:pt x="4131" y="11368"/>
                      <a:pt x="3835" y="11162"/>
                      <a:pt x="3515" y="11025"/>
                    </a:cubicBezTo>
                    <a:cubicBezTo>
                      <a:pt x="3264" y="10911"/>
                      <a:pt x="3013" y="10843"/>
                      <a:pt x="2762" y="10843"/>
                    </a:cubicBezTo>
                    <a:cubicBezTo>
                      <a:pt x="2648" y="10843"/>
                      <a:pt x="2557" y="10865"/>
                      <a:pt x="2465" y="10888"/>
                    </a:cubicBezTo>
                    <a:cubicBezTo>
                      <a:pt x="2305" y="10911"/>
                      <a:pt x="2146" y="10957"/>
                      <a:pt x="1963" y="11048"/>
                    </a:cubicBezTo>
                    <a:cubicBezTo>
                      <a:pt x="1780" y="11117"/>
                      <a:pt x="1644" y="11208"/>
                      <a:pt x="1529" y="11322"/>
                    </a:cubicBezTo>
                    <a:cubicBezTo>
                      <a:pt x="1301" y="11527"/>
                      <a:pt x="1164" y="11778"/>
                      <a:pt x="1141" y="12075"/>
                    </a:cubicBezTo>
                    <a:cubicBezTo>
                      <a:pt x="1119" y="12326"/>
                      <a:pt x="1187" y="12600"/>
                      <a:pt x="1347" y="12874"/>
                    </a:cubicBezTo>
                    <a:cubicBezTo>
                      <a:pt x="1461" y="13148"/>
                      <a:pt x="1644" y="13399"/>
                      <a:pt x="1895" y="13673"/>
                    </a:cubicBezTo>
                    <a:cubicBezTo>
                      <a:pt x="2100" y="13924"/>
                      <a:pt x="2351" y="14152"/>
                      <a:pt x="2625" y="14426"/>
                    </a:cubicBezTo>
                    <a:cubicBezTo>
                      <a:pt x="2876" y="14632"/>
                      <a:pt x="3104" y="14837"/>
                      <a:pt x="3355" y="15020"/>
                    </a:cubicBezTo>
                    <a:lnTo>
                      <a:pt x="3036" y="14997"/>
                    </a:lnTo>
                    <a:cubicBezTo>
                      <a:pt x="2648" y="15020"/>
                      <a:pt x="2214" y="15042"/>
                      <a:pt x="1803" y="15157"/>
                    </a:cubicBezTo>
                    <a:cubicBezTo>
                      <a:pt x="1347" y="15248"/>
                      <a:pt x="1004" y="15408"/>
                      <a:pt x="731" y="15659"/>
                    </a:cubicBezTo>
                    <a:cubicBezTo>
                      <a:pt x="594" y="15796"/>
                      <a:pt x="479" y="15933"/>
                      <a:pt x="365" y="16138"/>
                    </a:cubicBezTo>
                    <a:cubicBezTo>
                      <a:pt x="297" y="16207"/>
                      <a:pt x="251" y="16298"/>
                      <a:pt x="228" y="16389"/>
                    </a:cubicBezTo>
                    <a:cubicBezTo>
                      <a:pt x="183" y="16480"/>
                      <a:pt x="160" y="16549"/>
                      <a:pt x="114" y="16663"/>
                    </a:cubicBezTo>
                    <a:cubicBezTo>
                      <a:pt x="91" y="16800"/>
                      <a:pt x="91" y="16960"/>
                      <a:pt x="91" y="17097"/>
                    </a:cubicBezTo>
                    <a:cubicBezTo>
                      <a:pt x="114" y="17234"/>
                      <a:pt x="183" y="17393"/>
                      <a:pt x="274" y="17530"/>
                    </a:cubicBezTo>
                    <a:cubicBezTo>
                      <a:pt x="320" y="17645"/>
                      <a:pt x="411" y="17736"/>
                      <a:pt x="548" y="17827"/>
                    </a:cubicBezTo>
                    <a:cubicBezTo>
                      <a:pt x="639" y="17918"/>
                      <a:pt x="776" y="18010"/>
                      <a:pt x="936" y="18078"/>
                    </a:cubicBezTo>
                    <a:cubicBezTo>
                      <a:pt x="1210" y="18192"/>
                      <a:pt x="1529" y="18284"/>
                      <a:pt x="1895" y="18307"/>
                    </a:cubicBezTo>
                    <a:cubicBezTo>
                      <a:pt x="1986" y="18329"/>
                      <a:pt x="2100" y="18329"/>
                      <a:pt x="2214" y="18329"/>
                    </a:cubicBezTo>
                    <a:cubicBezTo>
                      <a:pt x="2328" y="18329"/>
                      <a:pt x="2442" y="18329"/>
                      <a:pt x="2557" y="18307"/>
                    </a:cubicBezTo>
                    <a:lnTo>
                      <a:pt x="2557" y="18307"/>
                    </a:lnTo>
                    <a:cubicBezTo>
                      <a:pt x="2054" y="18900"/>
                      <a:pt x="1644" y="19585"/>
                      <a:pt x="1278" y="20315"/>
                    </a:cubicBezTo>
                    <a:cubicBezTo>
                      <a:pt x="822" y="21228"/>
                      <a:pt x="479" y="22255"/>
                      <a:pt x="251" y="23374"/>
                    </a:cubicBezTo>
                    <a:cubicBezTo>
                      <a:pt x="69" y="24355"/>
                      <a:pt x="0" y="25451"/>
                      <a:pt x="46" y="26615"/>
                    </a:cubicBezTo>
                    <a:cubicBezTo>
                      <a:pt x="91" y="27665"/>
                      <a:pt x="228" y="28760"/>
                      <a:pt x="502" y="29902"/>
                    </a:cubicBezTo>
                    <a:cubicBezTo>
                      <a:pt x="1004" y="32002"/>
                      <a:pt x="1872" y="34124"/>
                      <a:pt x="3104" y="36179"/>
                    </a:cubicBezTo>
                    <a:cubicBezTo>
                      <a:pt x="4246" y="38096"/>
                      <a:pt x="5638" y="39808"/>
                      <a:pt x="7213" y="41246"/>
                    </a:cubicBezTo>
                    <a:cubicBezTo>
                      <a:pt x="8628" y="42547"/>
                      <a:pt x="10317" y="43665"/>
                      <a:pt x="12189" y="44578"/>
                    </a:cubicBezTo>
                    <a:cubicBezTo>
                      <a:pt x="13901" y="45423"/>
                      <a:pt x="15795" y="46062"/>
                      <a:pt x="17804" y="46473"/>
                    </a:cubicBezTo>
                    <a:cubicBezTo>
                      <a:pt x="19470" y="46815"/>
                      <a:pt x="21205" y="46998"/>
                      <a:pt x="22985" y="46998"/>
                    </a:cubicBezTo>
                    <a:cubicBezTo>
                      <a:pt x="23236" y="46998"/>
                      <a:pt x="23487" y="46998"/>
                      <a:pt x="23738" y="46975"/>
                    </a:cubicBezTo>
                    <a:cubicBezTo>
                      <a:pt x="25701" y="46929"/>
                      <a:pt x="27687" y="46655"/>
                      <a:pt x="29627" y="46153"/>
                    </a:cubicBezTo>
                    <a:cubicBezTo>
                      <a:pt x="33576" y="45149"/>
                      <a:pt x="37183" y="43255"/>
                      <a:pt x="40013" y="40675"/>
                    </a:cubicBezTo>
                    <a:cubicBezTo>
                      <a:pt x="41382" y="39443"/>
                      <a:pt x="42569" y="38050"/>
                      <a:pt x="43551" y="36567"/>
                    </a:cubicBezTo>
                    <a:cubicBezTo>
                      <a:pt x="44053" y="35813"/>
                      <a:pt x="44509" y="34992"/>
                      <a:pt x="44897" y="34147"/>
                    </a:cubicBezTo>
                    <a:cubicBezTo>
                      <a:pt x="45400" y="33143"/>
                      <a:pt x="45993" y="31773"/>
                      <a:pt x="46153" y="30290"/>
                    </a:cubicBezTo>
                    <a:cubicBezTo>
                      <a:pt x="46176" y="30244"/>
                      <a:pt x="46176" y="30221"/>
                      <a:pt x="46153" y="30176"/>
                    </a:cubicBezTo>
                    <a:cubicBezTo>
                      <a:pt x="46997" y="28920"/>
                      <a:pt x="47682" y="27551"/>
                      <a:pt x="48207" y="26067"/>
                    </a:cubicBezTo>
                    <a:cubicBezTo>
                      <a:pt x="48527" y="25200"/>
                      <a:pt x="48778" y="24310"/>
                      <a:pt x="48960" y="23419"/>
                    </a:cubicBezTo>
                    <a:cubicBezTo>
                      <a:pt x="49120" y="22529"/>
                      <a:pt x="49211" y="21616"/>
                      <a:pt x="49234" y="20703"/>
                    </a:cubicBezTo>
                    <a:cubicBezTo>
                      <a:pt x="49234" y="19539"/>
                      <a:pt x="49074" y="18421"/>
                      <a:pt x="48732" y="17348"/>
                    </a:cubicBezTo>
                    <a:cubicBezTo>
                      <a:pt x="48435" y="16344"/>
                      <a:pt x="47933" y="15408"/>
                      <a:pt x="47271" y="14586"/>
                    </a:cubicBezTo>
                    <a:cubicBezTo>
                      <a:pt x="47591" y="14540"/>
                      <a:pt x="47933" y="14449"/>
                      <a:pt x="48253" y="14312"/>
                    </a:cubicBezTo>
                    <a:cubicBezTo>
                      <a:pt x="48686" y="14129"/>
                      <a:pt x="49074" y="13856"/>
                      <a:pt x="49440" y="13490"/>
                    </a:cubicBezTo>
                    <a:cubicBezTo>
                      <a:pt x="50079" y="12806"/>
                      <a:pt x="50467" y="11870"/>
                      <a:pt x="50535" y="10865"/>
                    </a:cubicBezTo>
                    <a:cubicBezTo>
                      <a:pt x="50581" y="9952"/>
                      <a:pt x="50353" y="9017"/>
                      <a:pt x="49851" y="8172"/>
                    </a:cubicBezTo>
                    <a:cubicBezTo>
                      <a:pt x="49417" y="7419"/>
                      <a:pt x="48801" y="6711"/>
                      <a:pt x="47979" y="6004"/>
                    </a:cubicBezTo>
                    <a:cubicBezTo>
                      <a:pt x="47294" y="5433"/>
                      <a:pt x="46518" y="4908"/>
                      <a:pt x="45514" y="4360"/>
                    </a:cubicBezTo>
                    <a:cubicBezTo>
                      <a:pt x="44783" y="3949"/>
                      <a:pt x="43962" y="3561"/>
                      <a:pt x="43049" y="3151"/>
                    </a:cubicBezTo>
                    <a:cubicBezTo>
                      <a:pt x="41108" y="2283"/>
                      <a:pt x="38986" y="1553"/>
                      <a:pt x="36749" y="1028"/>
                    </a:cubicBezTo>
                    <a:cubicBezTo>
                      <a:pt x="34512" y="503"/>
                      <a:pt x="32229" y="160"/>
                      <a:pt x="29924" y="46"/>
                    </a:cubicBezTo>
                    <a:cubicBezTo>
                      <a:pt x="29353" y="23"/>
                      <a:pt x="28760" y="1"/>
                      <a:pt x="28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7961;p96"/>
              <p:cNvSpPr/>
              <p:nvPr/>
            </p:nvSpPr>
            <p:spPr>
              <a:xfrm>
                <a:off x="5202065" y="206157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7962;p96"/>
              <p:cNvSpPr/>
              <p:nvPr/>
            </p:nvSpPr>
            <p:spPr>
              <a:xfrm>
                <a:off x="5202065" y="20674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7963;p96"/>
              <p:cNvSpPr/>
              <p:nvPr/>
            </p:nvSpPr>
            <p:spPr>
              <a:xfrm>
                <a:off x="5714090" y="2085724"/>
                <a:ext cx="75684" cy="217610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6869" extrusionOk="0">
                    <a:moveTo>
                      <a:pt x="1507" y="0"/>
                    </a:moveTo>
                    <a:cubicBezTo>
                      <a:pt x="1392" y="23"/>
                      <a:pt x="1301" y="46"/>
                      <a:pt x="1210" y="92"/>
                    </a:cubicBezTo>
                    <a:cubicBezTo>
                      <a:pt x="1118" y="137"/>
                      <a:pt x="1050" y="183"/>
                      <a:pt x="959" y="229"/>
                    </a:cubicBezTo>
                    <a:cubicBezTo>
                      <a:pt x="867" y="320"/>
                      <a:pt x="776" y="411"/>
                      <a:pt x="685" y="503"/>
                    </a:cubicBezTo>
                    <a:cubicBezTo>
                      <a:pt x="548" y="685"/>
                      <a:pt x="457" y="868"/>
                      <a:pt x="365" y="1096"/>
                    </a:cubicBezTo>
                    <a:cubicBezTo>
                      <a:pt x="228" y="1416"/>
                      <a:pt x="137" y="1804"/>
                      <a:pt x="69" y="2214"/>
                    </a:cubicBezTo>
                    <a:cubicBezTo>
                      <a:pt x="46" y="2443"/>
                      <a:pt x="23" y="2694"/>
                      <a:pt x="23" y="2991"/>
                    </a:cubicBezTo>
                    <a:cubicBezTo>
                      <a:pt x="0" y="3264"/>
                      <a:pt x="0" y="3561"/>
                      <a:pt x="23" y="3835"/>
                    </a:cubicBezTo>
                    <a:cubicBezTo>
                      <a:pt x="46" y="4406"/>
                      <a:pt x="91" y="4999"/>
                      <a:pt x="160" y="5570"/>
                    </a:cubicBezTo>
                    <a:cubicBezTo>
                      <a:pt x="434" y="7487"/>
                      <a:pt x="1004" y="9473"/>
                      <a:pt x="1917" y="11664"/>
                    </a:cubicBezTo>
                    <a:cubicBezTo>
                      <a:pt x="2625" y="13330"/>
                      <a:pt x="3492" y="15019"/>
                      <a:pt x="4565" y="16868"/>
                    </a:cubicBezTo>
                    <a:cubicBezTo>
                      <a:pt x="5022" y="16184"/>
                      <a:pt x="5410" y="15453"/>
                      <a:pt x="5752" y="14700"/>
                    </a:cubicBezTo>
                    <a:cubicBezTo>
                      <a:pt x="5729" y="14198"/>
                      <a:pt x="5729" y="13696"/>
                      <a:pt x="5729" y="13171"/>
                    </a:cubicBezTo>
                    <a:cubicBezTo>
                      <a:pt x="5729" y="12668"/>
                      <a:pt x="5729" y="12166"/>
                      <a:pt x="5752" y="11641"/>
                    </a:cubicBezTo>
                    <a:lnTo>
                      <a:pt x="5775" y="11093"/>
                    </a:lnTo>
                    <a:cubicBezTo>
                      <a:pt x="5798" y="10660"/>
                      <a:pt x="5821" y="10226"/>
                      <a:pt x="5843" y="9815"/>
                    </a:cubicBezTo>
                    <a:cubicBezTo>
                      <a:pt x="5843" y="9267"/>
                      <a:pt x="5866" y="8628"/>
                      <a:pt x="5843" y="7966"/>
                    </a:cubicBezTo>
                    <a:cubicBezTo>
                      <a:pt x="5821" y="7327"/>
                      <a:pt x="5775" y="6734"/>
                      <a:pt x="5706" y="6163"/>
                    </a:cubicBezTo>
                    <a:cubicBezTo>
                      <a:pt x="5615" y="5570"/>
                      <a:pt x="5524" y="5022"/>
                      <a:pt x="5364" y="4543"/>
                    </a:cubicBezTo>
                    <a:cubicBezTo>
                      <a:pt x="5250" y="4063"/>
                      <a:pt x="5067" y="3607"/>
                      <a:pt x="4885" y="3173"/>
                    </a:cubicBezTo>
                    <a:cubicBezTo>
                      <a:pt x="4588" y="2466"/>
                      <a:pt x="4268" y="1872"/>
                      <a:pt x="3880" y="1370"/>
                    </a:cubicBezTo>
                    <a:cubicBezTo>
                      <a:pt x="3629" y="1050"/>
                      <a:pt x="3401" y="822"/>
                      <a:pt x="3150" y="617"/>
                    </a:cubicBezTo>
                    <a:cubicBezTo>
                      <a:pt x="2876" y="411"/>
                      <a:pt x="2625" y="274"/>
                      <a:pt x="2351" y="160"/>
                    </a:cubicBezTo>
                    <a:cubicBezTo>
                      <a:pt x="2283" y="115"/>
                      <a:pt x="2168" y="92"/>
                      <a:pt x="2077" y="46"/>
                    </a:cubicBezTo>
                    <a:cubicBezTo>
                      <a:pt x="2009" y="46"/>
                      <a:pt x="1940" y="23"/>
                      <a:pt x="1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7964;p96"/>
              <p:cNvSpPr/>
              <p:nvPr/>
            </p:nvSpPr>
            <p:spPr>
              <a:xfrm>
                <a:off x="5174396" y="2060996"/>
                <a:ext cx="240275" cy="459047"/>
              </a:xfrm>
              <a:custGeom>
                <a:avLst/>
                <a:gdLst/>
                <a:ahLst/>
                <a:cxnLst/>
                <a:rect l="l" t="t" r="r" b="b"/>
                <a:pathLst>
                  <a:path w="18626" h="35585" extrusionOk="0">
                    <a:moveTo>
                      <a:pt x="1940" y="0"/>
                    </a:moveTo>
                    <a:cubicBezTo>
                      <a:pt x="1781" y="69"/>
                      <a:pt x="1644" y="160"/>
                      <a:pt x="1530" y="274"/>
                    </a:cubicBezTo>
                    <a:cubicBezTo>
                      <a:pt x="1301" y="479"/>
                      <a:pt x="1187" y="730"/>
                      <a:pt x="1164" y="1027"/>
                    </a:cubicBezTo>
                    <a:cubicBezTo>
                      <a:pt x="1142" y="1278"/>
                      <a:pt x="1210" y="1552"/>
                      <a:pt x="1347" y="1826"/>
                    </a:cubicBezTo>
                    <a:cubicBezTo>
                      <a:pt x="1484" y="2100"/>
                      <a:pt x="1644" y="2351"/>
                      <a:pt x="1895" y="2648"/>
                    </a:cubicBezTo>
                    <a:cubicBezTo>
                      <a:pt x="2100" y="2876"/>
                      <a:pt x="2351" y="3127"/>
                      <a:pt x="2648" y="3378"/>
                    </a:cubicBezTo>
                    <a:cubicBezTo>
                      <a:pt x="2876" y="3584"/>
                      <a:pt x="3127" y="3789"/>
                      <a:pt x="3378" y="3972"/>
                    </a:cubicBezTo>
                    <a:lnTo>
                      <a:pt x="3059" y="3949"/>
                    </a:lnTo>
                    <a:cubicBezTo>
                      <a:pt x="2671" y="3949"/>
                      <a:pt x="2237" y="3994"/>
                      <a:pt x="1826" y="4086"/>
                    </a:cubicBezTo>
                    <a:cubicBezTo>
                      <a:pt x="1370" y="4177"/>
                      <a:pt x="1005" y="4360"/>
                      <a:pt x="754" y="4611"/>
                    </a:cubicBezTo>
                    <a:cubicBezTo>
                      <a:pt x="594" y="4725"/>
                      <a:pt x="480" y="4885"/>
                      <a:pt x="365" y="5067"/>
                    </a:cubicBezTo>
                    <a:cubicBezTo>
                      <a:pt x="320" y="5159"/>
                      <a:pt x="274" y="5250"/>
                      <a:pt x="229" y="5318"/>
                    </a:cubicBezTo>
                    <a:cubicBezTo>
                      <a:pt x="183" y="5410"/>
                      <a:pt x="160" y="5501"/>
                      <a:pt x="137" y="5615"/>
                    </a:cubicBezTo>
                    <a:cubicBezTo>
                      <a:pt x="92" y="5752"/>
                      <a:pt x="92" y="5912"/>
                      <a:pt x="114" y="6049"/>
                    </a:cubicBezTo>
                    <a:cubicBezTo>
                      <a:pt x="137" y="6209"/>
                      <a:pt x="183" y="6345"/>
                      <a:pt x="274" y="6505"/>
                    </a:cubicBezTo>
                    <a:cubicBezTo>
                      <a:pt x="343" y="6597"/>
                      <a:pt x="411" y="6688"/>
                      <a:pt x="548" y="6802"/>
                    </a:cubicBezTo>
                    <a:cubicBezTo>
                      <a:pt x="662" y="6893"/>
                      <a:pt x="799" y="6962"/>
                      <a:pt x="959" y="7053"/>
                    </a:cubicBezTo>
                    <a:cubicBezTo>
                      <a:pt x="1210" y="7167"/>
                      <a:pt x="1530" y="7236"/>
                      <a:pt x="1918" y="7281"/>
                    </a:cubicBezTo>
                    <a:cubicBezTo>
                      <a:pt x="2009" y="7281"/>
                      <a:pt x="2123" y="7304"/>
                      <a:pt x="2237" y="7304"/>
                    </a:cubicBezTo>
                    <a:cubicBezTo>
                      <a:pt x="2351" y="7304"/>
                      <a:pt x="2465" y="7281"/>
                      <a:pt x="2580" y="7281"/>
                    </a:cubicBezTo>
                    <a:cubicBezTo>
                      <a:pt x="2100" y="7806"/>
                      <a:pt x="1667" y="8491"/>
                      <a:pt x="1278" y="9267"/>
                    </a:cubicBezTo>
                    <a:cubicBezTo>
                      <a:pt x="822" y="10180"/>
                      <a:pt x="480" y="11207"/>
                      <a:pt x="251" y="12326"/>
                    </a:cubicBezTo>
                    <a:cubicBezTo>
                      <a:pt x="69" y="13307"/>
                      <a:pt x="0" y="14403"/>
                      <a:pt x="46" y="15567"/>
                    </a:cubicBezTo>
                    <a:cubicBezTo>
                      <a:pt x="92" y="16617"/>
                      <a:pt x="251" y="17735"/>
                      <a:pt x="525" y="18854"/>
                    </a:cubicBezTo>
                    <a:cubicBezTo>
                      <a:pt x="1005" y="20954"/>
                      <a:pt x="1895" y="23076"/>
                      <a:pt x="3105" y="25131"/>
                    </a:cubicBezTo>
                    <a:cubicBezTo>
                      <a:pt x="4269" y="27048"/>
                      <a:pt x="5638" y="28760"/>
                      <a:pt x="7236" y="30221"/>
                    </a:cubicBezTo>
                    <a:cubicBezTo>
                      <a:pt x="8651" y="31522"/>
                      <a:pt x="10340" y="32640"/>
                      <a:pt x="12212" y="33553"/>
                    </a:cubicBezTo>
                    <a:cubicBezTo>
                      <a:pt x="13924" y="34398"/>
                      <a:pt x="15818" y="35037"/>
                      <a:pt x="17827" y="35448"/>
                    </a:cubicBezTo>
                    <a:cubicBezTo>
                      <a:pt x="18078" y="35493"/>
                      <a:pt x="18352" y="35539"/>
                      <a:pt x="18626" y="35585"/>
                    </a:cubicBezTo>
                    <a:cubicBezTo>
                      <a:pt x="18078" y="35105"/>
                      <a:pt x="17462" y="34603"/>
                      <a:pt x="16708" y="34010"/>
                    </a:cubicBezTo>
                    <a:cubicBezTo>
                      <a:pt x="15339" y="32960"/>
                      <a:pt x="13901" y="31933"/>
                      <a:pt x="12509" y="30951"/>
                    </a:cubicBezTo>
                    <a:lnTo>
                      <a:pt x="12463" y="30905"/>
                    </a:lnTo>
                    <a:lnTo>
                      <a:pt x="12280" y="30769"/>
                    </a:lnTo>
                    <a:cubicBezTo>
                      <a:pt x="11824" y="30449"/>
                      <a:pt x="11367" y="30129"/>
                      <a:pt x="10911" y="29810"/>
                    </a:cubicBezTo>
                    <a:cubicBezTo>
                      <a:pt x="10363" y="29399"/>
                      <a:pt x="9884" y="29034"/>
                      <a:pt x="9473" y="28691"/>
                    </a:cubicBezTo>
                    <a:cubicBezTo>
                      <a:pt x="8491" y="27870"/>
                      <a:pt x="7624" y="27002"/>
                      <a:pt x="6871" y="26135"/>
                    </a:cubicBezTo>
                    <a:cubicBezTo>
                      <a:pt x="6072" y="25222"/>
                      <a:pt x="5387" y="24240"/>
                      <a:pt x="4816" y="23282"/>
                    </a:cubicBezTo>
                    <a:cubicBezTo>
                      <a:pt x="4200" y="22232"/>
                      <a:pt x="3698" y="21159"/>
                      <a:pt x="3287" y="20041"/>
                    </a:cubicBezTo>
                    <a:cubicBezTo>
                      <a:pt x="3082" y="19402"/>
                      <a:pt x="2899" y="18831"/>
                      <a:pt x="2739" y="18260"/>
                    </a:cubicBezTo>
                    <a:cubicBezTo>
                      <a:pt x="2671" y="17964"/>
                      <a:pt x="2580" y="17621"/>
                      <a:pt x="2511" y="17302"/>
                    </a:cubicBezTo>
                    <a:cubicBezTo>
                      <a:pt x="2465" y="17028"/>
                      <a:pt x="2420" y="16731"/>
                      <a:pt x="2374" y="16434"/>
                    </a:cubicBezTo>
                    <a:cubicBezTo>
                      <a:pt x="2214" y="15225"/>
                      <a:pt x="2214" y="14015"/>
                      <a:pt x="2374" y="12782"/>
                    </a:cubicBezTo>
                    <a:cubicBezTo>
                      <a:pt x="2534" y="11572"/>
                      <a:pt x="2853" y="10408"/>
                      <a:pt x="3333" y="9336"/>
                    </a:cubicBezTo>
                    <a:cubicBezTo>
                      <a:pt x="3607" y="8742"/>
                      <a:pt x="3903" y="8194"/>
                      <a:pt x="4223" y="7715"/>
                    </a:cubicBezTo>
                    <a:cubicBezTo>
                      <a:pt x="4428" y="7441"/>
                      <a:pt x="4588" y="7190"/>
                      <a:pt x="4771" y="6985"/>
                    </a:cubicBezTo>
                    <a:cubicBezTo>
                      <a:pt x="4931" y="6802"/>
                      <a:pt x="5090" y="6597"/>
                      <a:pt x="5250" y="6414"/>
                    </a:cubicBezTo>
                    <a:cubicBezTo>
                      <a:pt x="5022" y="6323"/>
                      <a:pt x="4862" y="6231"/>
                      <a:pt x="4702" y="6163"/>
                    </a:cubicBezTo>
                    <a:cubicBezTo>
                      <a:pt x="4611" y="6094"/>
                      <a:pt x="4520" y="6049"/>
                      <a:pt x="4428" y="5980"/>
                    </a:cubicBezTo>
                    <a:cubicBezTo>
                      <a:pt x="4383" y="5935"/>
                      <a:pt x="4337" y="5889"/>
                      <a:pt x="4291" y="5843"/>
                    </a:cubicBezTo>
                    <a:cubicBezTo>
                      <a:pt x="4223" y="5798"/>
                      <a:pt x="4177" y="5752"/>
                      <a:pt x="4132" y="5684"/>
                    </a:cubicBezTo>
                    <a:cubicBezTo>
                      <a:pt x="4086" y="5638"/>
                      <a:pt x="4040" y="5569"/>
                      <a:pt x="4018" y="5501"/>
                    </a:cubicBezTo>
                    <a:cubicBezTo>
                      <a:pt x="3972" y="5432"/>
                      <a:pt x="3972" y="5387"/>
                      <a:pt x="3949" y="5318"/>
                    </a:cubicBezTo>
                    <a:cubicBezTo>
                      <a:pt x="3949" y="5250"/>
                      <a:pt x="3949" y="5227"/>
                      <a:pt x="3949" y="5181"/>
                    </a:cubicBezTo>
                    <a:cubicBezTo>
                      <a:pt x="3949" y="5044"/>
                      <a:pt x="3972" y="4930"/>
                      <a:pt x="4018" y="4816"/>
                    </a:cubicBezTo>
                    <a:cubicBezTo>
                      <a:pt x="4086" y="4679"/>
                      <a:pt x="4154" y="4565"/>
                      <a:pt x="4269" y="4451"/>
                    </a:cubicBezTo>
                    <a:cubicBezTo>
                      <a:pt x="4474" y="4223"/>
                      <a:pt x="4725" y="4017"/>
                      <a:pt x="5067" y="3812"/>
                    </a:cubicBezTo>
                    <a:cubicBezTo>
                      <a:pt x="4611" y="3538"/>
                      <a:pt x="4269" y="3310"/>
                      <a:pt x="3949" y="3081"/>
                    </a:cubicBezTo>
                    <a:cubicBezTo>
                      <a:pt x="3766" y="2945"/>
                      <a:pt x="3538" y="2785"/>
                      <a:pt x="3333" y="2579"/>
                    </a:cubicBezTo>
                    <a:cubicBezTo>
                      <a:pt x="3082" y="2374"/>
                      <a:pt x="2899" y="2191"/>
                      <a:pt x="2739" y="2009"/>
                    </a:cubicBezTo>
                    <a:cubicBezTo>
                      <a:pt x="2580" y="1849"/>
                      <a:pt x="2420" y="1643"/>
                      <a:pt x="2283" y="1415"/>
                    </a:cubicBezTo>
                    <a:cubicBezTo>
                      <a:pt x="2146" y="1164"/>
                      <a:pt x="2055" y="959"/>
                      <a:pt x="2009" y="753"/>
                    </a:cubicBezTo>
                    <a:cubicBezTo>
                      <a:pt x="1940" y="502"/>
                      <a:pt x="1918" y="274"/>
                      <a:pt x="1940" y="91"/>
                    </a:cubicBezTo>
                    <a:lnTo>
                      <a:pt x="1963" y="46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7965;p96"/>
              <p:cNvSpPr/>
              <p:nvPr/>
            </p:nvSpPr>
            <p:spPr>
              <a:xfrm>
                <a:off x="5525064" y="2530904"/>
                <a:ext cx="136921" cy="137514"/>
              </a:xfrm>
              <a:custGeom>
                <a:avLst/>
                <a:gdLst/>
                <a:ahLst/>
                <a:cxnLst/>
                <a:rect l="l" t="t" r="r" b="b"/>
                <a:pathLst>
                  <a:path w="10614" h="10660" extrusionOk="0">
                    <a:moveTo>
                      <a:pt x="5615" y="0"/>
                    </a:moveTo>
                    <a:cubicBezTo>
                      <a:pt x="5341" y="0"/>
                      <a:pt x="5090" y="23"/>
                      <a:pt x="4816" y="46"/>
                    </a:cubicBezTo>
                    <a:cubicBezTo>
                      <a:pt x="4109" y="114"/>
                      <a:pt x="3378" y="320"/>
                      <a:pt x="2671" y="616"/>
                    </a:cubicBezTo>
                    <a:cubicBezTo>
                      <a:pt x="2123" y="845"/>
                      <a:pt x="1621" y="1141"/>
                      <a:pt x="1187" y="1484"/>
                    </a:cubicBezTo>
                    <a:cubicBezTo>
                      <a:pt x="1164" y="1370"/>
                      <a:pt x="1119" y="1256"/>
                      <a:pt x="1050" y="1164"/>
                    </a:cubicBezTo>
                    <a:cubicBezTo>
                      <a:pt x="1027" y="1073"/>
                      <a:pt x="913" y="1027"/>
                      <a:pt x="822" y="1027"/>
                    </a:cubicBezTo>
                    <a:cubicBezTo>
                      <a:pt x="753" y="1027"/>
                      <a:pt x="708" y="1027"/>
                      <a:pt x="662" y="1050"/>
                    </a:cubicBezTo>
                    <a:cubicBezTo>
                      <a:pt x="594" y="1096"/>
                      <a:pt x="548" y="1164"/>
                      <a:pt x="525" y="1233"/>
                    </a:cubicBezTo>
                    <a:cubicBezTo>
                      <a:pt x="502" y="1324"/>
                      <a:pt x="525" y="1393"/>
                      <a:pt x="548" y="1461"/>
                    </a:cubicBezTo>
                    <a:lnTo>
                      <a:pt x="594" y="1507"/>
                    </a:lnTo>
                    <a:lnTo>
                      <a:pt x="616" y="1575"/>
                    </a:lnTo>
                    <a:cubicBezTo>
                      <a:pt x="753" y="1918"/>
                      <a:pt x="868" y="2283"/>
                      <a:pt x="913" y="2671"/>
                    </a:cubicBezTo>
                    <a:cubicBezTo>
                      <a:pt x="959" y="3127"/>
                      <a:pt x="959" y="3607"/>
                      <a:pt x="913" y="4086"/>
                    </a:cubicBezTo>
                    <a:cubicBezTo>
                      <a:pt x="913" y="4086"/>
                      <a:pt x="913" y="4109"/>
                      <a:pt x="913" y="4109"/>
                    </a:cubicBezTo>
                    <a:cubicBezTo>
                      <a:pt x="913" y="4109"/>
                      <a:pt x="913" y="4132"/>
                      <a:pt x="913" y="4132"/>
                    </a:cubicBezTo>
                    <a:cubicBezTo>
                      <a:pt x="822" y="4679"/>
                      <a:pt x="662" y="5250"/>
                      <a:pt x="434" y="5821"/>
                    </a:cubicBezTo>
                    <a:lnTo>
                      <a:pt x="411" y="5889"/>
                    </a:lnTo>
                    <a:cubicBezTo>
                      <a:pt x="320" y="6095"/>
                      <a:pt x="206" y="6323"/>
                      <a:pt x="69" y="6551"/>
                    </a:cubicBezTo>
                    <a:cubicBezTo>
                      <a:pt x="0" y="6688"/>
                      <a:pt x="46" y="6871"/>
                      <a:pt x="183" y="6939"/>
                    </a:cubicBezTo>
                    <a:cubicBezTo>
                      <a:pt x="206" y="6962"/>
                      <a:pt x="206" y="6962"/>
                      <a:pt x="228" y="6962"/>
                    </a:cubicBezTo>
                    <a:cubicBezTo>
                      <a:pt x="1027" y="7669"/>
                      <a:pt x="1735" y="8240"/>
                      <a:pt x="2420" y="8719"/>
                    </a:cubicBezTo>
                    <a:cubicBezTo>
                      <a:pt x="3310" y="9336"/>
                      <a:pt x="4154" y="9815"/>
                      <a:pt x="4999" y="10157"/>
                    </a:cubicBezTo>
                    <a:cubicBezTo>
                      <a:pt x="5455" y="10340"/>
                      <a:pt x="5912" y="10477"/>
                      <a:pt x="6391" y="10568"/>
                    </a:cubicBezTo>
                    <a:cubicBezTo>
                      <a:pt x="6711" y="10637"/>
                      <a:pt x="7053" y="10660"/>
                      <a:pt x="7418" y="10660"/>
                    </a:cubicBezTo>
                    <a:lnTo>
                      <a:pt x="7761" y="10660"/>
                    </a:lnTo>
                    <a:cubicBezTo>
                      <a:pt x="8217" y="10637"/>
                      <a:pt x="8697" y="10523"/>
                      <a:pt x="9108" y="10340"/>
                    </a:cubicBezTo>
                    <a:cubicBezTo>
                      <a:pt x="9496" y="10180"/>
                      <a:pt x="9838" y="9952"/>
                      <a:pt x="10112" y="9655"/>
                    </a:cubicBezTo>
                    <a:cubicBezTo>
                      <a:pt x="10294" y="9427"/>
                      <a:pt x="10431" y="9130"/>
                      <a:pt x="10523" y="8834"/>
                    </a:cubicBezTo>
                    <a:cubicBezTo>
                      <a:pt x="10591" y="8537"/>
                      <a:pt x="10614" y="8217"/>
                      <a:pt x="10591" y="7852"/>
                    </a:cubicBezTo>
                    <a:cubicBezTo>
                      <a:pt x="10568" y="7555"/>
                      <a:pt x="10477" y="7236"/>
                      <a:pt x="10340" y="6871"/>
                    </a:cubicBezTo>
                    <a:cubicBezTo>
                      <a:pt x="10226" y="6574"/>
                      <a:pt x="10066" y="6254"/>
                      <a:pt x="9838" y="5912"/>
                    </a:cubicBezTo>
                    <a:cubicBezTo>
                      <a:pt x="9815" y="5866"/>
                      <a:pt x="9769" y="5843"/>
                      <a:pt x="9747" y="5821"/>
                    </a:cubicBezTo>
                    <a:cubicBezTo>
                      <a:pt x="9541" y="5296"/>
                      <a:pt x="9381" y="4725"/>
                      <a:pt x="9290" y="4109"/>
                    </a:cubicBezTo>
                    <a:cubicBezTo>
                      <a:pt x="9176" y="3219"/>
                      <a:pt x="9176" y="2260"/>
                      <a:pt x="9313" y="1256"/>
                    </a:cubicBezTo>
                    <a:lnTo>
                      <a:pt x="9313" y="1324"/>
                    </a:lnTo>
                    <a:cubicBezTo>
                      <a:pt x="9359" y="1050"/>
                      <a:pt x="9404" y="753"/>
                      <a:pt x="9450" y="457"/>
                    </a:cubicBezTo>
                    <a:cubicBezTo>
                      <a:pt x="9496" y="274"/>
                      <a:pt x="9404" y="137"/>
                      <a:pt x="9267" y="91"/>
                    </a:cubicBezTo>
                    <a:cubicBezTo>
                      <a:pt x="9244" y="91"/>
                      <a:pt x="9222" y="69"/>
                      <a:pt x="9176" y="69"/>
                    </a:cubicBezTo>
                    <a:cubicBezTo>
                      <a:pt x="9062" y="69"/>
                      <a:pt x="8925" y="160"/>
                      <a:pt x="8902" y="297"/>
                    </a:cubicBezTo>
                    <a:cubicBezTo>
                      <a:pt x="8856" y="525"/>
                      <a:pt x="8811" y="753"/>
                      <a:pt x="8788" y="1004"/>
                    </a:cubicBezTo>
                    <a:cubicBezTo>
                      <a:pt x="8286" y="594"/>
                      <a:pt x="7692" y="320"/>
                      <a:pt x="7008" y="160"/>
                    </a:cubicBezTo>
                    <a:cubicBezTo>
                      <a:pt x="6574" y="46"/>
                      <a:pt x="6095" y="0"/>
                      <a:pt x="5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7966;p96"/>
              <p:cNvSpPr/>
              <p:nvPr/>
            </p:nvSpPr>
            <p:spPr>
              <a:xfrm>
                <a:off x="5531539" y="2530904"/>
                <a:ext cx="116023" cy="6373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4941" extrusionOk="0">
                    <a:moveTo>
                      <a:pt x="5113" y="0"/>
                    </a:moveTo>
                    <a:cubicBezTo>
                      <a:pt x="4839" y="0"/>
                      <a:pt x="4565" y="0"/>
                      <a:pt x="4314" y="46"/>
                    </a:cubicBezTo>
                    <a:cubicBezTo>
                      <a:pt x="3607" y="114"/>
                      <a:pt x="2876" y="297"/>
                      <a:pt x="2169" y="616"/>
                    </a:cubicBezTo>
                    <a:cubicBezTo>
                      <a:pt x="1621" y="845"/>
                      <a:pt x="1119" y="1119"/>
                      <a:pt x="685" y="1484"/>
                    </a:cubicBezTo>
                    <a:cubicBezTo>
                      <a:pt x="662" y="1370"/>
                      <a:pt x="617" y="1256"/>
                      <a:pt x="571" y="1164"/>
                    </a:cubicBezTo>
                    <a:cubicBezTo>
                      <a:pt x="525" y="1073"/>
                      <a:pt x="434" y="1004"/>
                      <a:pt x="297" y="1004"/>
                    </a:cubicBezTo>
                    <a:cubicBezTo>
                      <a:pt x="251" y="1004"/>
                      <a:pt x="206" y="1027"/>
                      <a:pt x="160" y="1050"/>
                    </a:cubicBezTo>
                    <a:cubicBezTo>
                      <a:pt x="92" y="1096"/>
                      <a:pt x="46" y="1141"/>
                      <a:pt x="23" y="1233"/>
                    </a:cubicBezTo>
                    <a:cubicBezTo>
                      <a:pt x="0" y="1324"/>
                      <a:pt x="23" y="1393"/>
                      <a:pt x="46" y="1461"/>
                    </a:cubicBezTo>
                    <a:lnTo>
                      <a:pt x="69" y="1507"/>
                    </a:lnTo>
                    <a:lnTo>
                      <a:pt x="114" y="1575"/>
                    </a:lnTo>
                    <a:cubicBezTo>
                      <a:pt x="251" y="1918"/>
                      <a:pt x="343" y="2283"/>
                      <a:pt x="411" y="2671"/>
                    </a:cubicBezTo>
                    <a:cubicBezTo>
                      <a:pt x="411" y="2808"/>
                      <a:pt x="434" y="2945"/>
                      <a:pt x="434" y="3082"/>
                    </a:cubicBezTo>
                    <a:cubicBezTo>
                      <a:pt x="571" y="3173"/>
                      <a:pt x="685" y="3241"/>
                      <a:pt x="822" y="3310"/>
                    </a:cubicBezTo>
                    <a:cubicBezTo>
                      <a:pt x="1918" y="3903"/>
                      <a:pt x="3082" y="4337"/>
                      <a:pt x="4292" y="4634"/>
                    </a:cubicBezTo>
                    <a:cubicBezTo>
                      <a:pt x="5149" y="4829"/>
                      <a:pt x="6007" y="4940"/>
                      <a:pt x="6865" y="4940"/>
                    </a:cubicBezTo>
                    <a:cubicBezTo>
                      <a:pt x="7011" y="4940"/>
                      <a:pt x="7158" y="4937"/>
                      <a:pt x="7304" y="4930"/>
                    </a:cubicBezTo>
                    <a:lnTo>
                      <a:pt x="7282" y="4930"/>
                    </a:lnTo>
                    <a:cubicBezTo>
                      <a:pt x="7624" y="4930"/>
                      <a:pt x="7966" y="4908"/>
                      <a:pt x="8309" y="4839"/>
                    </a:cubicBezTo>
                    <a:cubicBezTo>
                      <a:pt x="8514" y="4816"/>
                      <a:pt x="8720" y="4771"/>
                      <a:pt x="8902" y="4725"/>
                    </a:cubicBezTo>
                    <a:cubicBezTo>
                      <a:pt x="8857" y="4520"/>
                      <a:pt x="8834" y="4314"/>
                      <a:pt x="8788" y="4109"/>
                    </a:cubicBezTo>
                    <a:cubicBezTo>
                      <a:pt x="8674" y="3219"/>
                      <a:pt x="8697" y="2260"/>
                      <a:pt x="8834" y="1256"/>
                    </a:cubicBezTo>
                    <a:lnTo>
                      <a:pt x="8834" y="1256"/>
                    </a:lnTo>
                    <a:lnTo>
                      <a:pt x="8788" y="1324"/>
                    </a:lnTo>
                    <a:lnTo>
                      <a:pt x="8857" y="982"/>
                    </a:lnTo>
                    <a:cubicBezTo>
                      <a:pt x="8902" y="799"/>
                      <a:pt x="8925" y="616"/>
                      <a:pt x="8971" y="457"/>
                    </a:cubicBezTo>
                    <a:cubicBezTo>
                      <a:pt x="8994" y="274"/>
                      <a:pt x="8902" y="114"/>
                      <a:pt x="8765" y="91"/>
                    </a:cubicBezTo>
                    <a:cubicBezTo>
                      <a:pt x="8742" y="69"/>
                      <a:pt x="8720" y="69"/>
                      <a:pt x="8674" y="69"/>
                    </a:cubicBezTo>
                    <a:cubicBezTo>
                      <a:pt x="8560" y="69"/>
                      <a:pt x="8423" y="160"/>
                      <a:pt x="8400" y="297"/>
                    </a:cubicBezTo>
                    <a:cubicBezTo>
                      <a:pt x="8354" y="525"/>
                      <a:pt x="8309" y="753"/>
                      <a:pt x="8263" y="1004"/>
                    </a:cubicBezTo>
                    <a:cubicBezTo>
                      <a:pt x="7784" y="594"/>
                      <a:pt x="7190" y="320"/>
                      <a:pt x="6506" y="160"/>
                    </a:cubicBezTo>
                    <a:cubicBezTo>
                      <a:pt x="6072" y="46"/>
                      <a:pt x="5593" y="0"/>
                      <a:pt x="5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7967;p96"/>
              <p:cNvSpPr/>
              <p:nvPr/>
            </p:nvSpPr>
            <p:spPr>
              <a:xfrm>
                <a:off x="5745887" y="2229989"/>
                <a:ext cx="95408" cy="135463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0501" extrusionOk="0">
                    <a:moveTo>
                      <a:pt x="3447" y="1"/>
                    </a:moveTo>
                    <a:cubicBezTo>
                      <a:pt x="2808" y="1"/>
                      <a:pt x="2191" y="161"/>
                      <a:pt x="1621" y="480"/>
                    </a:cubicBezTo>
                    <a:cubicBezTo>
                      <a:pt x="959" y="822"/>
                      <a:pt x="434" y="1393"/>
                      <a:pt x="69" y="2078"/>
                    </a:cubicBezTo>
                    <a:cubicBezTo>
                      <a:pt x="23" y="2169"/>
                      <a:pt x="0" y="2215"/>
                      <a:pt x="23" y="2306"/>
                    </a:cubicBezTo>
                    <a:cubicBezTo>
                      <a:pt x="46" y="2375"/>
                      <a:pt x="91" y="2443"/>
                      <a:pt x="137" y="2489"/>
                    </a:cubicBezTo>
                    <a:cubicBezTo>
                      <a:pt x="183" y="2512"/>
                      <a:pt x="251" y="2534"/>
                      <a:pt x="320" y="2534"/>
                    </a:cubicBezTo>
                    <a:lnTo>
                      <a:pt x="365" y="2534"/>
                    </a:lnTo>
                    <a:cubicBezTo>
                      <a:pt x="434" y="2512"/>
                      <a:pt x="502" y="2466"/>
                      <a:pt x="548" y="2420"/>
                    </a:cubicBezTo>
                    <a:cubicBezTo>
                      <a:pt x="685" y="2124"/>
                      <a:pt x="868" y="1872"/>
                      <a:pt x="1073" y="1644"/>
                    </a:cubicBezTo>
                    <a:cubicBezTo>
                      <a:pt x="1141" y="1576"/>
                      <a:pt x="1210" y="1484"/>
                      <a:pt x="1301" y="1416"/>
                    </a:cubicBezTo>
                    <a:lnTo>
                      <a:pt x="1301" y="1416"/>
                    </a:lnTo>
                    <a:cubicBezTo>
                      <a:pt x="1256" y="1484"/>
                      <a:pt x="1233" y="1576"/>
                      <a:pt x="1210" y="1667"/>
                    </a:cubicBezTo>
                    <a:cubicBezTo>
                      <a:pt x="1119" y="2032"/>
                      <a:pt x="1073" y="2420"/>
                      <a:pt x="1050" y="2854"/>
                    </a:cubicBezTo>
                    <a:cubicBezTo>
                      <a:pt x="1004" y="3630"/>
                      <a:pt x="1119" y="4475"/>
                      <a:pt x="1370" y="5342"/>
                    </a:cubicBezTo>
                    <a:cubicBezTo>
                      <a:pt x="1621" y="6141"/>
                      <a:pt x="1986" y="6894"/>
                      <a:pt x="2442" y="7602"/>
                    </a:cubicBezTo>
                    <a:cubicBezTo>
                      <a:pt x="2899" y="8332"/>
                      <a:pt x="3447" y="8948"/>
                      <a:pt x="4063" y="9450"/>
                    </a:cubicBezTo>
                    <a:lnTo>
                      <a:pt x="4040" y="9496"/>
                    </a:lnTo>
                    <a:lnTo>
                      <a:pt x="4040" y="9473"/>
                    </a:lnTo>
                    <a:cubicBezTo>
                      <a:pt x="3744" y="9656"/>
                      <a:pt x="3447" y="9816"/>
                      <a:pt x="3150" y="9930"/>
                    </a:cubicBezTo>
                    <a:cubicBezTo>
                      <a:pt x="2990" y="9930"/>
                      <a:pt x="2876" y="10044"/>
                      <a:pt x="2853" y="10204"/>
                    </a:cubicBezTo>
                    <a:cubicBezTo>
                      <a:pt x="2853" y="10272"/>
                      <a:pt x="2876" y="10363"/>
                      <a:pt x="2922" y="10409"/>
                    </a:cubicBezTo>
                    <a:cubicBezTo>
                      <a:pt x="2990" y="10478"/>
                      <a:pt x="3059" y="10500"/>
                      <a:pt x="3127" y="10500"/>
                    </a:cubicBezTo>
                    <a:lnTo>
                      <a:pt x="3287" y="10500"/>
                    </a:lnTo>
                    <a:cubicBezTo>
                      <a:pt x="3310" y="10478"/>
                      <a:pt x="3356" y="10478"/>
                      <a:pt x="3401" y="10455"/>
                    </a:cubicBezTo>
                    <a:lnTo>
                      <a:pt x="3424" y="10432"/>
                    </a:lnTo>
                    <a:cubicBezTo>
                      <a:pt x="3515" y="10409"/>
                      <a:pt x="3607" y="10363"/>
                      <a:pt x="3698" y="10318"/>
                    </a:cubicBezTo>
                    <a:cubicBezTo>
                      <a:pt x="3880" y="10249"/>
                      <a:pt x="4063" y="10158"/>
                      <a:pt x="4246" y="10021"/>
                    </a:cubicBezTo>
                    <a:cubicBezTo>
                      <a:pt x="4588" y="9816"/>
                      <a:pt x="4930" y="9542"/>
                      <a:pt x="5227" y="9268"/>
                    </a:cubicBezTo>
                    <a:cubicBezTo>
                      <a:pt x="5821" y="8697"/>
                      <a:pt x="6323" y="7990"/>
                      <a:pt x="6711" y="7191"/>
                    </a:cubicBezTo>
                    <a:cubicBezTo>
                      <a:pt x="7076" y="6415"/>
                      <a:pt x="7281" y="5570"/>
                      <a:pt x="7350" y="4748"/>
                    </a:cubicBezTo>
                    <a:cubicBezTo>
                      <a:pt x="7396" y="3904"/>
                      <a:pt x="7259" y="3059"/>
                      <a:pt x="6939" y="2306"/>
                    </a:cubicBezTo>
                    <a:cubicBezTo>
                      <a:pt x="6642" y="1621"/>
                      <a:pt x="6163" y="1051"/>
                      <a:pt x="5547" y="640"/>
                    </a:cubicBezTo>
                    <a:cubicBezTo>
                      <a:pt x="4976" y="252"/>
                      <a:pt x="4314" y="46"/>
                      <a:pt x="3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7968;p96"/>
              <p:cNvSpPr/>
              <p:nvPr/>
            </p:nvSpPr>
            <p:spPr>
              <a:xfrm>
                <a:off x="5767970" y="2251492"/>
                <a:ext cx="44170" cy="43731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390" extrusionOk="0">
                    <a:moveTo>
                      <a:pt x="3150" y="0"/>
                    </a:moveTo>
                    <a:cubicBezTo>
                      <a:pt x="3127" y="0"/>
                      <a:pt x="3104" y="0"/>
                      <a:pt x="3081" y="23"/>
                    </a:cubicBezTo>
                    <a:cubicBezTo>
                      <a:pt x="2716" y="91"/>
                      <a:pt x="2374" y="228"/>
                      <a:pt x="2054" y="411"/>
                    </a:cubicBezTo>
                    <a:cubicBezTo>
                      <a:pt x="1735" y="571"/>
                      <a:pt x="1438" y="822"/>
                      <a:pt x="1164" y="1073"/>
                    </a:cubicBezTo>
                    <a:cubicBezTo>
                      <a:pt x="639" y="1621"/>
                      <a:pt x="251" y="2283"/>
                      <a:pt x="46" y="3013"/>
                    </a:cubicBezTo>
                    <a:cubicBezTo>
                      <a:pt x="0" y="3150"/>
                      <a:pt x="91" y="3333"/>
                      <a:pt x="251" y="3378"/>
                    </a:cubicBezTo>
                    <a:cubicBezTo>
                      <a:pt x="279" y="3386"/>
                      <a:pt x="307" y="3390"/>
                      <a:pt x="334" y="3390"/>
                    </a:cubicBezTo>
                    <a:cubicBezTo>
                      <a:pt x="463" y="3390"/>
                      <a:pt x="579" y="3305"/>
                      <a:pt x="616" y="3173"/>
                    </a:cubicBezTo>
                    <a:cubicBezTo>
                      <a:pt x="662" y="3036"/>
                      <a:pt x="708" y="2922"/>
                      <a:pt x="753" y="2785"/>
                    </a:cubicBezTo>
                    <a:cubicBezTo>
                      <a:pt x="936" y="2397"/>
                      <a:pt x="1141" y="2031"/>
                      <a:pt x="1415" y="1689"/>
                    </a:cubicBezTo>
                    <a:cubicBezTo>
                      <a:pt x="1575" y="1461"/>
                      <a:pt x="1780" y="1278"/>
                      <a:pt x="1986" y="1096"/>
                    </a:cubicBezTo>
                    <a:cubicBezTo>
                      <a:pt x="2214" y="936"/>
                      <a:pt x="2442" y="776"/>
                      <a:pt x="2693" y="662"/>
                    </a:cubicBezTo>
                    <a:cubicBezTo>
                      <a:pt x="2876" y="616"/>
                      <a:pt x="3036" y="548"/>
                      <a:pt x="3218" y="502"/>
                    </a:cubicBezTo>
                    <a:cubicBezTo>
                      <a:pt x="3355" y="479"/>
                      <a:pt x="3424" y="320"/>
                      <a:pt x="3401" y="183"/>
                    </a:cubicBezTo>
                    <a:cubicBezTo>
                      <a:pt x="3355" y="68"/>
                      <a:pt x="3264" y="0"/>
                      <a:pt x="3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7969;p96"/>
              <p:cNvSpPr/>
              <p:nvPr/>
            </p:nvSpPr>
            <p:spPr>
              <a:xfrm>
                <a:off x="5248593" y="2038022"/>
                <a:ext cx="565936" cy="525017"/>
              </a:xfrm>
              <a:custGeom>
                <a:avLst/>
                <a:gdLst/>
                <a:ahLst/>
                <a:cxnLst/>
                <a:rect l="l" t="t" r="r" b="b"/>
                <a:pathLst>
                  <a:path w="43871" h="40699" extrusionOk="0">
                    <a:moveTo>
                      <a:pt x="29331" y="1"/>
                    </a:moveTo>
                    <a:cubicBezTo>
                      <a:pt x="28349" y="1"/>
                      <a:pt x="27299" y="46"/>
                      <a:pt x="26021" y="115"/>
                    </a:cubicBezTo>
                    <a:cubicBezTo>
                      <a:pt x="25428" y="138"/>
                      <a:pt x="24811" y="206"/>
                      <a:pt x="24127" y="275"/>
                    </a:cubicBezTo>
                    <a:cubicBezTo>
                      <a:pt x="22780" y="434"/>
                      <a:pt x="21342" y="708"/>
                      <a:pt x="19881" y="1051"/>
                    </a:cubicBezTo>
                    <a:cubicBezTo>
                      <a:pt x="18375" y="1416"/>
                      <a:pt x="16868" y="1850"/>
                      <a:pt x="15407" y="2397"/>
                    </a:cubicBezTo>
                    <a:cubicBezTo>
                      <a:pt x="13878" y="2945"/>
                      <a:pt x="12417" y="3584"/>
                      <a:pt x="11025" y="4315"/>
                    </a:cubicBezTo>
                    <a:cubicBezTo>
                      <a:pt x="9587" y="5045"/>
                      <a:pt x="8263" y="5890"/>
                      <a:pt x="7099" y="6780"/>
                    </a:cubicBezTo>
                    <a:cubicBezTo>
                      <a:pt x="4474" y="8766"/>
                      <a:pt x="2716" y="11002"/>
                      <a:pt x="1849" y="13399"/>
                    </a:cubicBezTo>
                    <a:cubicBezTo>
                      <a:pt x="1598" y="14084"/>
                      <a:pt x="1415" y="14769"/>
                      <a:pt x="1324" y="15431"/>
                    </a:cubicBezTo>
                    <a:cubicBezTo>
                      <a:pt x="1210" y="16207"/>
                      <a:pt x="1164" y="17051"/>
                      <a:pt x="1210" y="17987"/>
                    </a:cubicBezTo>
                    <a:cubicBezTo>
                      <a:pt x="1256" y="18854"/>
                      <a:pt x="1370" y="19790"/>
                      <a:pt x="1575" y="20840"/>
                    </a:cubicBezTo>
                    <a:cubicBezTo>
                      <a:pt x="1735" y="21776"/>
                      <a:pt x="2009" y="22757"/>
                      <a:pt x="2328" y="23716"/>
                    </a:cubicBezTo>
                    <a:cubicBezTo>
                      <a:pt x="2625" y="24629"/>
                      <a:pt x="3013" y="25542"/>
                      <a:pt x="3447" y="26432"/>
                    </a:cubicBezTo>
                    <a:cubicBezTo>
                      <a:pt x="3766" y="27094"/>
                      <a:pt x="4109" y="27688"/>
                      <a:pt x="4474" y="28258"/>
                    </a:cubicBezTo>
                    <a:cubicBezTo>
                      <a:pt x="4177" y="28190"/>
                      <a:pt x="3926" y="28167"/>
                      <a:pt x="3675" y="28167"/>
                    </a:cubicBezTo>
                    <a:cubicBezTo>
                      <a:pt x="3401" y="28167"/>
                      <a:pt x="3150" y="28190"/>
                      <a:pt x="2899" y="28236"/>
                    </a:cubicBezTo>
                    <a:cubicBezTo>
                      <a:pt x="2534" y="28304"/>
                      <a:pt x="2169" y="28441"/>
                      <a:pt x="1803" y="28646"/>
                    </a:cubicBezTo>
                    <a:cubicBezTo>
                      <a:pt x="1530" y="28806"/>
                      <a:pt x="1256" y="29012"/>
                      <a:pt x="1005" y="29263"/>
                    </a:cubicBezTo>
                    <a:cubicBezTo>
                      <a:pt x="594" y="29696"/>
                      <a:pt x="297" y="30267"/>
                      <a:pt x="137" y="30929"/>
                    </a:cubicBezTo>
                    <a:cubicBezTo>
                      <a:pt x="0" y="31522"/>
                      <a:pt x="0" y="32184"/>
                      <a:pt x="137" y="32915"/>
                    </a:cubicBezTo>
                    <a:cubicBezTo>
                      <a:pt x="251" y="33554"/>
                      <a:pt x="480" y="34216"/>
                      <a:pt x="799" y="34878"/>
                    </a:cubicBezTo>
                    <a:cubicBezTo>
                      <a:pt x="1119" y="35494"/>
                      <a:pt x="1507" y="36019"/>
                      <a:pt x="1963" y="36498"/>
                    </a:cubicBezTo>
                    <a:cubicBezTo>
                      <a:pt x="2237" y="36749"/>
                      <a:pt x="2534" y="37000"/>
                      <a:pt x="2945" y="37252"/>
                    </a:cubicBezTo>
                    <a:cubicBezTo>
                      <a:pt x="3287" y="37480"/>
                      <a:pt x="3698" y="37708"/>
                      <a:pt x="4132" y="37891"/>
                    </a:cubicBezTo>
                    <a:cubicBezTo>
                      <a:pt x="4953" y="38233"/>
                      <a:pt x="5866" y="38416"/>
                      <a:pt x="6802" y="38461"/>
                    </a:cubicBezTo>
                    <a:lnTo>
                      <a:pt x="7076" y="38461"/>
                    </a:lnTo>
                    <a:cubicBezTo>
                      <a:pt x="7829" y="38461"/>
                      <a:pt x="8560" y="38347"/>
                      <a:pt x="9267" y="38119"/>
                    </a:cubicBezTo>
                    <a:cubicBezTo>
                      <a:pt x="9633" y="38005"/>
                      <a:pt x="10021" y="37822"/>
                      <a:pt x="10409" y="37617"/>
                    </a:cubicBezTo>
                    <a:cubicBezTo>
                      <a:pt x="10705" y="37457"/>
                      <a:pt x="10979" y="37274"/>
                      <a:pt x="11276" y="37023"/>
                    </a:cubicBezTo>
                    <a:cubicBezTo>
                      <a:pt x="11869" y="37594"/>
                      <a:pt x="12554" y="38096"/>
                      <a:pt x="13307" y="38553"/>
                    </a:cubicBezTo>
                    <a:cubicBezTo>
                      <a:pt x="14106" y="38986"/>
                      <a:pt x="14974" y="39374"/>
                      <a:pt x="16001" y="39694"/>
                    </a:cubicBezTo>
                    <a:cubicBezTo>
                      <a:pt x="16868" y="39968"/>
                      <a:pt x="17804" y="40173"/>
                      <a:pt x="18877" y="40356"/>
                    </a:cubicBezTo>
                    <a:cubicBezTo>
                      <a:pt x="19790" y="40493"/>
                      <a:pt x="20748" y="40584"/>
                      <a:pt x="21798" y="40652"/>
                    </a:cubicBezTo>
                    <a:cubicBezTo>
                      <a:pt x="22415" y="40675"/>
                      <a:pt x="23031" y="40698"/>
                      <a:pt x="23624" y="40698"/>
                    </a:cubicBezTo>
                    <a:cubicBezTo>
                      <a:pt x="26911" y="40698"/>
                      <a:pt x="29970" y="40219"/>
                      <a:pt x="32755" y="39306"/>
                    </a:cubicBezTo>
                    <a:cubicBezTo>
                      <a:pt x="34581" y="38690"/>
                      <a:pt x="36270" y="37891"/>
                      <a:pt x="37730" y="36909"/>
                    </a:cubicBezTo>
                    <a:cubicBezTo>
                      <a:pt x="38484" y="36407"/>
                      <a:pt x="39214" y="35836"/>
                      <a:pt x="39876" y="35220"/>
                    </a:cubicBezTo>
                    <a:cubicBezTo>
                      <a:pt x="40515" y="34604"/>
                      <a:pt x="41131" y="33896"/>
                      <a:pt x="41702" y="33143"/>
                    </a:cubicBezTo>
                    <a:cubicBezTo>
                      <a:pt x="41976" y="32778"/>
                      <a:pt x="42227" y="32390"/>
                      <a:pt x="42478" y="31979"/>
                    </a:cubicBezTo>
                    <a:cubicBezTo>
                      <a:pt x="42752" y="31500"/>
                      <a:pt x="42980" y="31043"/>
                      <a:pt x="43186" y="30609"/>
                    </a:cubicBezTo>
                    <a:cubicBezTo>
                      <a:pt x="43391" y="30107"/>
                      <a:pt x="43551" y="29605"/>
                      <a:pt x="43665" y="29103"/>
                    </a:cubicBezTo>
                    <a:cubicBezTo>
                      <a:pt x="43756" y="28624"/>
                      <a:pt x="43825" y="28121"/>
                      <a:pt x="43848" y="27596"/>
                    </a:cubicBezTo>
                    <a:cubicBezTo>
                      <a:pt x="43870" y="26729"/>
                      <a:pt x="43756" y="25770"/>
                      <a:pt x="43505" y="24698"/>
                    </a:cubicBezTo>
                    <a:cubicBezTo>
                      <a:pt x="43300" y="23785"/>
                      <a:pt x="43003" y="22894"/>
                      <a:pt x="42615" y="21844"/>
                    </a:cubicBezTo>
                    <a:lnTo>
                      <a:pt x="42364" y="21137"/>
                    </a:lnTo>
                    <a:cubicBezTo>
                      <a:pt x="41771" y="19539"/>
                      <a:pt x="41154" y="17873"/>
                      <a:pt x="40926" y="16161"/>
                    </a:cubicBezTo>
                    <a:cubicBezTo>
                      <a:pt x="40858" y="15682"/>
                      <a:pt x="40835" y="15202"/>
                      <a:pt x="40812" y="14746"/>
                    </a:cubicBezTo>
                    <a:lnTo>
                      <a:pt x="40789" y="14632"/>
                    </a:lnTo>
                    <a:cubicBezTo>
                      <a:pt x="40766" y="14107"/>
                      <a:pt x="40721" y="13605"/>
                      <a:pt x="40698" y="13080"/>
                    </a:cubicBezTo>
                    <a:cubicBezTo>
                      <a:pt x="40606" y="11915"/>
                      <a:pt x="40492" y="10911"/>
                      <a:pt x="40355" y="9975"/>
                    </a:cubicBezTo>
                    <a:cubicBezTo>
                      <a:pt x="40196" y="8903"/>
                      <a:pt x="39990" y="7944"/>
                      <a:pt x="39739" y="7008"/>
                    </a:cubicBezTo>
                    <a:cubicBezTo>
                      <a:pt x="39465" y="6027"/>
                      <a:pt x="39123" y="5091"/>
                      <a:pt x="38689" y="4201"/>
                    </a:cubicBezTo>
                    <a:cubicBezTo>
                      <a:pt x="37982" y="2717"/>
                      <a:pt x="37000" y="1370"/>
                      <a:pt x="35790" y="206"/>
                    </a:cubicBezTo>
                    <a:cubicBezTo>
                      <a:pt x="35722" y="138"/>
                      <a:pt x="35653" y="115"/>
                      <a:pt x="35585" y="115"/>
                    </a:cubicBezTo>
                    <a:cubicBezTo>
                      <a:pt x="35494" y="115"/>
                      <a:pt x="35425" y="138"/>
                      <a:pt x="35379" y="206"/>
                    </a:cubicBezTo>
                    <a:cubicBezTo>
                      <a:pt x="35311" y="252"/>
                      <a:pt x="35288" y="320"/>
                      <a:pt x="35288" y="412"/>
                    </a:cubicBezTo>
                    <a:cubicBezTo>
                      <a:pt x="35288" y="480"/>
                      <a:pt x="35334" y="549"/>
                      <a:pt x="35379" y="594"/>
                    </a:cubicBezTo>
                    <a:lnTo>
                      <a:pt x="35425" y="640"/>
                    </a:lnTo>
                    <a:cubicBezTo>
                      <a:pt x="33759" y="206"/>
                      <a:pt x="31887" y="1"/>
                      <a:pt x="29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7970;p96"/>
              <p:cNvSpPr/>
              <p:nvPr/>
            </p:nvSpPr>
            <p:spPr>
              <a:xfrm>
                <a:off x="5263608" y="2038022"/>
                <a:ext cx="494096" cy="349526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27095" extrusionOk="0">
                    <a:moveTo>
                      <a:pt x="14038" y="13627"/>
                    </a:moveTo>
                    <a:cubicBezTo>
                      <a:pt x="14030" y="13627"/>
                      <a:pt x="14023" y="13627"/>
                      <a:pt x="14015" y="13627"/>
                    </a:cubicBezTo>
                    <a:lnTo>
                      <a:pt x="14038" y="13627"/>
                    </a:lnTo>
                    <a:cubicBezTo>
                      <a:pt x="14038" y="13627"/>
                      <a:pt x="14038" y="13627"/>
                      <a:pt x="14038" y="13627"/>
                    </a:cubicBezTo>
                    <a:close/>
                    <a:moveTo>
                      <a:pt x="8514" y="25360"/>
                    </a:moveTo>
                    <a:lnTo>
                      <a:pt x="8514" y="25360"/>
                    </a:lnTo>
                    <a:cubicBezTo>
                      <a:pt x="8509" y="25367"/>
                      <a:pt x="8503" y="25374"/>
                      <a:pt x="8498" y="25381"/>
                    </a:cubicBezTo>
                    <a:lnTo>
                      <a:pt x="8498" y="25381"/>
                    </a:lnTo>
                    <a:cubicBezTo>
                      <a:pt x="8504" y="25380"/>
                      <a:pt x="8514" y="25374"/>
                      <a:pt x="8514" y="25360"/>
                    </a:cubicBezTo>
                    <a:close/>
                    <a:moveTo>
                      <a:pt x="7623" y="26279"/>
                    </a:moveTo>
                    <a:cubicBezTo>
                      <a:pt x="7616" y="26284"/>
                      <a:pt x="7609" y="26290"/>
                      <a:pt x="7601" y="26295"/>
                    </a:cubicBezTo>
                    <a:cubicBezTo>
                      <a:pt x="7601" y="26295"/>
                      <a:pt x="7620" y="26295"/>
                      <a:pt x="7623" y="26279"/>
                    </a:cubicBezTo>
                    <a:close/>
                    <a:moveTo>
                      <a:pt x="28167" y="1"/>
                    </a:moveTo>
                    <a:cubicBezTo>
                      <a:pt x="27208" y="1"/>
                      <a:pt x="26158" y="46"/>
                      <a:pt x="24857" y="92"/>
                    </a:cubicBezTo>
                    <a:cubicBezTo>
                      <a:pt x="24264" y="138"/>
                      <a:pt x="23647" y="183"/>
                      <a:pt x="22963" y="275"/>
                    </a:cubicBezTo>
                    <a:cubicBezTo>
                      <a:pt x="21616" y="434"/>
                      <a:pt x="20178" y="685"/>
                      <a:pt x="18717" y="1051"/>
                    </a:cubicBezTo>
                    <a:cubicBezTo>
                      <a:pt x="17211" y="1393"/>
                      <a:pt x="15704" y="1850"/>
                      <a:pt x="14243" y="2375"/>
                    </a:cubicBezTo>
                    <a:cubicBezTo>
                      <a:pt x="12714" y="2945"/>
                      <a:pt x="11230" y="3584"/>
                      <a:pt x="9861" y="4292"/>
                    </a:cubicBezTo>
                    <a:cubicBezTo>
                      <a:pt x="8423" y="5045"/>
                      <a:pt x="7099" y="5867"/>
                      <a:pt x="5935" y="6757"/>
                    </a:cubicBezTo>
                    <a:cubicBezTo>
                      <a:pt x="3310" y="8766"/>
                      <a:pt x="1552" y="11002"/>
                      <a:pt x="662" y="13399"/>
                    </a:cubicBezTo>
                    <a:cubicBezTo>
                      <a:pt x="434" y="14084"/>
                      <a:pt x="251" y="14746"/>
                      <a:pt x="160" y="15431"/>
                    </a:cubicBezTo>
                    <a:cubicBezTo>
                      <a:pt x="23" y="16207"/>
                      <a:pt x="0" y="17051"/>
                      <a:pt x="23" y="17987"/>
                    </a:cubicBezTo>
                    <a:cubicBezTo>
                      <a:pt x="69" y="18854"/>
                      <a:pt x="183" y="19790"/>
                      <a:pt x="388" y="20840"/>
                    </a:cubicBezTo>
                    <a:cubicBezTo>
                      <a:pt x="571" y="21799"/>
                      <a:pt x="845" y="22757"/>
                      <a:pt x="1164" y="23716"/>
                    </a:cubicBezTo>
                    <a:cubicBezTo>
                      <a:pt x="1324" y="24195"/>
                      <a:pt x="1507" y="24675"/>
                      <a:pt x="1689" y="25154"/>
                    </a:cubicBezTo>
                    <a:cubicBezTo>
                      <a:pt x="1872" y="25337"/>
                      <a:pt x="2032" y="25519"/>
                      <a:pt x="2214" y="25679"/>
                    </a:cubicBezTo>
                    <a:cubicBezTo>
                      <a:pt x="2397" y="25839"/>
                      <a:pt x="2580" y="25999"/>
                      <a:pt x="2762" y="26136"/>
                    </a:cubicBezTo>
                    <a:cubicBezTo>
                      <a:pt x="2945" y="26273"/>
                      <a:pt x="3150" y="26410"/>
                      <a:pt x="3356" y="26524"/>
                    </a:cubicBezTo>
                    <a:cubicBezTo>
                      <a:pt x="3538" y="26638"/>
                      <a:pt x="3744" y="26729"/>
                      <a:pt x="3949" y="26820"/>
                    </a:cubicBezTo>
                    <a:cubicBezTo>
                      <a:pt x="4109" y="26889"/>
                      <a:pt x="4269" y="26935"/>
                      <a:pt x="4428" y="26980"/>
                    </a:cubicBezTo>
                    <a:cubicBezTo>
                      <a:pt x="4588" y="27026"/>
                      <a:pt x="4771" y="27049"/>
                      <a:pt x="4931" y="27071"/>
                    </a:cubicBezTo>
                    <a:cubicBezTo>
                      <a:pt x="5090" y="27094"/>
                      <a:pt x="5250" y="27094"/>
                      <a:pt x="5410" y="27094"/>
                    </a:cubicBezTo>
                    <a:cubicBezTo>
                      <a:pt x="5570" y="27094"/>
                      <a:pt x="5729" y="27071"/>
                      <a:pt x="5889" y="27049"/>
                    </a:cubicBezTo>
                    <a:lnTo>
                      <a:pt x="5866" y="27049"/>
                    </a:lnTo>
                    <a:cubicBezTo>
                      <a:pt x="6026" y="27026"/>
                      <a:pt x="6186" y="27003"/>
                      <a:pt x="6346" y="26957"/>
                    </a:cubicBezTo>
                    <a:cubicBezTo>
                      <a:pt x="6483" y="26912"/>
                      <a:pt x="6620" y="26866"/>
                      <a:pt x="6757" y="26798"/>
                    </a:cubicBezTo>
                    <a:lnTo>
                      <a:pt x="6757" y="26798"/>
                    </a:lnTo>
                    <a:lnTo>
                      <a:pt x="6734" y="26820"/>
                    </a:lnTo>
                    <a:cubicBezTo>
                      <a:pt x="6894" y="26752"/>
                      <a:pt x="7053" y="26661"/>
                      <a:pt x="7213" y="26569"/>
                    </a:cubicBezTo>
                    <a:cubicBezTo>
                      <a:pt x="7350" y="26478"/>
                      <a:pt x="7487" y="26387"/>
                      <a:pt x="7624" y="26273"/>
                    </a:cubicBezTo>
                    <a:lnTo>
                      <a:pt x="7624" y="26273"/>
                    </a:lnTo>
                    <a:cubicBezTo>
                      <a:pt x="7624" y="26275"/>
                      <a:pt x="7624" y="26277"/>
                      <a:pt x="7623" y="26279"/>
                    </a:cubicBezTo>
                    <a:lnTo>
                      <a:pt x="7623" y="26279"/>
                    </a:lnTo>
                    <a:cubicBezTo>
                      <a:pt x="7797" y="26147"/>
                      <a:pt x="7950" y="26015"/>
                      <a:pt x="8103" y="25862"/>
                    </a:cubicBezTo>
                    <a:cubicBezTo>
                      <a:pt x="8235" y="25708"/>
                      <a:pt x="8366" y="25555"/>
                      <a:pt x="8498" y="25381"/>
                    </a:cubicBezTo>
                    <a:lnTo>
                      <a:pt x="8498" y="25381"/>
                    </a:lnTo>
                    <a:cubicBezTo>
                      <a:pt x="8494" y="25382"/>
                      <a:pt x="8491" y="25382"/>
                      <a:pt x="8491" y="25382"/>
                    </a:cubicBezTo>
                    <a:cubicBezTo>
                      <a:pt x="8674" y="25177"/>
                      <a:pt x="8811" y="24949"/>
                      <a:pt x="8948" y="24698"/>
                    </a:cubicBezTo>
                    <a:cubicBezTo>
                      <a:pt x="9085" y="24447"/>
                      <a:pt x="9222" y="24173"/>
                      <a:pt x="9313" y="23922"/>
                    </a:cubicBezTo>
                    <a:cubicBezTo>
                      <a:pt x="9450" y="23579"/>
                      <a:pt x="9564" y="23214"/>
                      <a:pt x="9678" y="22849"/>
                    </a:cubicBezTo>
                    <a:cubicBezTo>
                      <a:pt x="9770" y="22506"/>
                      <a:pt x="9861" y="22141"/>
                      <a:pt x="9952" y="21799"/>
                    </a:cubicBezTo>
                    <a:cubicBezTo>
                      <a:pt x="10112" y="21023"/>
                      <a:pt x="10249" y="20270"/>
                      <a:pt x="10340" y="19493"/>
                    </a:cubicBezTo>
                    <a:cubicBezTo>
                      <a:pt x="10340" y="19493"/>
                      <a:pt x="10340" y="19493"/>
                      <a:pt x="10340" y="19471"/>
                    </a:cubicBezTo>
                    <a:cubicBezTo>
                      <a:pt x="10431" y="18695"/>
                      <a:pt x="10477" y="17919"/>
                      <a:pt x="10477" y="17120"/>
                    </a:cubicBezTo>
                    <a:cubicBezTo>
                      <a:pt x="10477" y="16366"/>
                      <a:pt x="10431" y="15590"/>
                      <a:pt x="10317" y="14837"/>
                    </a:cubicBezTo>
                    <a:cubicBezTo>
                      <a:pt x="10226" y="14221"/>
                      <a:pt x="10112" y="13627"/>
                      <a:pt x="9907" y="13057"/>
                    </a:cubicBezTo>
                    <a:cubicBezTo>
                      <a:pt x="9884" y="13011"/>
                      <a:pt x="9907" y="12965"/>
                      <a:pt x="9929" y="12943"/>
                    </a:cubicBezTo>
                    <a:cubicBezTo>
                      <a:pt x="9929" y="12920"/>
                      <a:pt x="9929" y="12897"/>
                      <a:pt x="9929" y="12851"/>
                    </a:cubicBezTo>
                    <a:cubicBezTo>
                      <a:pt x="9946" y="12818"/>
                      <a:pt x="9987" y="12797"/>
                      <a:pt x="10026" y="12797"/>
                    </a:cubicBezTo>
                    <a:cubicBezTo>
                      <a:pt x="10040" y="12797"/>
                      <a:pt x="10054" y="12800"/>
                      <a:pt x="10066" y="12806"/>
                    </a:cubicBezTo>
                    <a:cubicBezTo>
                      <a:pt x="10431" y="12965"/>
                      <a:pt x="10797" y="13080"/>
                      <a:pt x="11162" y="13194"/>
                    </a:cubicBezTo>
                    <a:lnTo>
                      <a:pt x="11139" y="13194"/>
                    </a:lnTo>
                    <a:cubicBezTo>
                      <a:pt x="11618" y="13331"/>
                      <a:pt x="12098" y="13422"/>
                      <a:pt x="12577" y="13490"/>
                    </a:cubicBezTo>
                    <a:cubicBezTo>
                      <a:pt x="13056" y="13559"/>
                      <a:pt x="13558" y="13605"/>
                      <a:pt x="14038" y="13627"/>
                    </a:cubicBezTo>
                    <a:lnTo>
                      <a:pt x="14038" y="13627"/>
                    </a:lnTo>
                    <a:cubicBezTo>
                      <a:pt x="14691" y="13626"/>
                      <a:pt x="15324" y="13581"/>
                      <a:pt x="15978" y="13513"/>
                    </a:cubicBezTo>
                    <a:cubicBezTo>
                      <a:pt x="16594" y="13422"/>
                      <a:pt x="17233" y="13308"/>
                      <a:pt x="17827" y="13171"/>
                    </a:cubicBezTo>
                    <a:cubicBezTo>
                      <a:pt x="17850" y="13148"/>
                      <a:pt x="17850" y="13148"/>
                      <a:pt x="17850" y="13148"/>
                    </a:cubicBezTo>
                    <a:lnTo>
                      <a:pt x="17850" y="13148"/>
                    </a:lnTo>
                    <a:cubicBezTo>
                      <a:pt x="17850" y="13148"/>
                      <a:pt x="17850" y="13148"/>
                      <a:pt x="17850" y="13148"/>
                    </a:cubicBezTo>
                    <a:cubicBezTo>
                      <a:pt x="19493" y="12737"/>
                      <a:pt x="21091" y="12075"/>
                      <a:pt x="22575" y="11254"/>
                    </a:cubicBezTo>
                    <a:lnTo>
                      <a:pt x="22552" y="11254"/>
                    </a:lnTo>
                    <a:cubicBezTo>
                      <a:pt x="23465" y="10751"/>
                      <a:pt x="24332" y="10181"/>
                      <a:pt x="25131" y="9519"/>
                    </a:cubicBezTo>
                    <a:cubicBezTo>
                      <a:pt x="25154" y="9519"/>
                      <a:pt x="25177" y="9496"/>
                      <a:pt x="25199" y="9496"/>
                    </a:cubicBezTo>
                    <a:cubicBezTo>
                      <a:pt x="25222" y="9496"/>
                      <a:pt x="25245" y="9519"/>
                      <a:pt x="25268" y="9542"/>
                    </a:cubicBezTo>
                    <a:cubicBezTo>
                      <a:pt x="25291" y="9564"/>
                      <a:pt x="25291" y="9587"/>
                      <a:pt x="25291" y="9610"/>
                    </a:cubicBezTo>
                    <a:cubicBezTo>
                      <a:pt x="25291" y="9587"/>
                      <a:pt x="25314" y="9587"/>
                      <a:pt x="25336" y="9587"/>
                    </a:cubicBezTo>
                    <a:cubicBezTo>
                      <a:pt x="25344" y="9580"/>
                      <a:pt x="25352" y="9577"/>
                      <a:pt x="25359" y="9577"/>
                    </a:cubicBezTo>
                    <a:cubicBezTo>
                      <a:pt x="25374" y="9577"/>
                      <a:pt x="25390" y="9587"/>
                      <a:pt x="25405" y="9587"/>
                    </a:cubicBezTo>
                    <a:cubicBezTo>
                      <a:pt x="25473" y="9610"/>
                      <a:pt x="25542" y="9633"/>
                      <a:pt x="25610" y="9679"/>
                    </a:cubicBezTo>
                    <a:lnTo>
                      <a:pt x="25588" y="9656"/>
                    </a:lnTo>
                    <a:lnTo>
                      <a:pt x="25588" y="9656"/>
                    </a:lnTo>
                    <a:cubicBezTo>
                      <a:pt x="26021" y="9838"/>
                      <a:pt x="26478" y="9975"/>
                      <a:pt x="26934" y="10089"/>
                    </a:cubicBezTo>
                    <a:cubicBezTo>
                      <a:pt x="27391" y="10204"/>
                      <a:pt x="27824" y="10272"/>
                      <a:pt x="28258" y="10318"/>
                    </a:cubicBezTo>
                    <a:lnTo>
                      <a:pt x="28235" y="10318"/>
                    </a:lnTo>
                    <a:cubicBezTo>
                      <a:pt x="28595" y="10369"/>
                      <a:pt x="28954" y="10395"/>
                      <a:pt x="29314" y="10395"/>
                    </a:cubicBezTo>
                    <a:cubicBezTo>
                      <a:pt x="29434" y="10395"/>
                      <a:pt x="29553" y="10392"/>
                      <a:pt x="29673" y="10386"/>
                    </a:cubicBezTo>
                    <a:cubicBezTo>
                      <a:pt x="30153" y="10386"/>
                      <a:pt x="30609" y="10363"/>
                      <a:pt x="31088" y="10295"/>
                    </a:cubicBezTo>
                    <a:cubicBezTo>
                      <a:pt x="31591" y="10226"/>
                      <a:pt x="32093" y="10112"/>
                      <a:pt x="32572" y="9975"/>
                    </a:cubicBezTo>
                    <a:cubicBezTo>
                      <a:pt x="33051" y="9838"/>
                      <a:pt x="33508" y="9679"/>
                      <a:pt x="33942" y="9473"/>
                    </a:cubicBezTo>
                    <a:cubicBezTo>
                      <a:pt x="34398" y="9291"/>
                      <a:pt x="34832" y="9062"/>
                      <a:pt x="35265" y="8811"/>
                    </a:cubicBezTo>
                    <a:cubicBezTo>
                      <a:pt x="35676" y="8537"/>
                      <a:pt x="36087" y="8263"/>
                      <a:pt x="36475" y="7944"/>
                    </a:cubicBezTo>
                    <a:cubicBezTo>
                      <a:pt x="36840" y="7647"/>
                      <a:pt x="37206" y="7328"/>
                      <a:pt x="37525" y="6985"/>
                    </a:cubicBezTo>
                    <a:cubicBezTo>
                      <a:pt x="37799" y="6711"/>
                      <a:pt x="38073" y="6392"/>
                      <a:pt x="38301" y="6072"/>
                    </a:cubicBezTo>
                    <a:cubicBezTo>
                      <a:pt x="38073" y="5433"/>
                      <a:pt x="37822" y="4794"/>
                      <a:pt x="37525" y="4201"/>
                    </a:cubicBezTo>
                    <a:cubicBezTo>
                      <a:pt x="36818" y="2717"/>
                      <a:pt x="35836" y="1370"/>
                      <a:pt x="34626" y="183"/>
                    </a:cubicBezTo>
                    <a:cubicBezTo>
                      <a:pt x="34558" y="138"/>
                      <a:pt x="34489" y="115"/>
                      <a:pt x="34421" y="115"/>
                    </a:cubicBezTo>
                    <a:cubicBezTo>
                      <a:pt x="34330" y="115"/>
                      <a:pt x="34261" y="138"/>
                      <a:pt x="34215" y="183"/>
                    </a:cubicBezTo>
                    <a:cubicBezTo>
                      <a:pt x="34147" y="252"/>
                      <a:pt x="34124" y="320"/>
                      <a:pt x="34124" y="412"/>
                    </a:cubicBezTo>
                    <a:cubicBezTo>
                      <a:pt x="34124" y="480"/>
                      <a:pt x="34147" y="549"/>
                      <a:pt x="34215" y="617"/>
                    </a:cubicBezTo>
                    <a:lnTo>
                      <a:pt x="34261" y="663"/>
                    </a:lnTo>
                    <a:cubicBezTo>
                      <a:pt x="32618" y="206"/>
                      <a:pt x="30746" y="1"/>
                      <a:pt x="28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7971;p96"/>
              <p:cNvSpPr/>
              <p:nvPr/>
            </p:nvSpPr>
            <p:spPr>
              <a:xfrm>
                <a:off x="5396987" y="22891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7972;p96"/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7973;p96"/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7974;p96"/>
              <p:cNvSpPr/>
              <p:nvPr/>
            </p:nvSpPr>
            <p:spPr>
              <a:xfrm>
                <a:off x="5734110" y="214048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7975;p96"/>
              <p:cNvSpPr/>
              <p:nvPr/>
            </p:nvSpPr>
            <p:spPr>
              <a:xfrm>
                <a:off x="5701423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976;p96"/>
              <p:cNvSpPr/>
              <p:nvPr/>
            </p:nvSpPr>
            <p:spPr>
              <a:xfrm>
                <a:off x="5701720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977;p96"/>
              <p:cNvSpPr/>
              <p:nvPr/>
            </p:nvSpPr>
            <p:spPr>
              <a:xfrm>
                <a:off x="5304241" y="2431966"/>
                <a:ext cx="49768" cy="65829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5103" extrusionOk="0">
                    <a:moveTo>
                      <a:pt x="1735" y="3242"/>
                    </a:moveTo>
                    <a:cubicBezTo>
                      <a:pt x="1735" y="3242"/>
                      <a:pt x="1758" y="3265"/>
                      <a:pt x="1758" y="3265"/>
                    </a:cubicBezTo>
                    <a:cubicBezTo>
                      <a:pt x="1758" y="3265"/>
                      <a:pt x="1758" y="3242"/>
                      <a:pt x="1735" y="3242"/>
                    </a:cubicBezTo>
                    <a:close/>
                    <a:moveTo>
                      <a:pt x="365" y="1"/>
                    </a:moveTo>
                    <a:cubicBezTo>
                      <a:pt x="183" y="1"/>
                      <a:pt x="0" y="161"/>
                      <a:pt x="23" y="366"/>
                    </a:cubicBezTo>
                    <a:cubicBezTo>
                      <a:pt x="69" y="1416"/>
                      <a:pt x="411" y="2443"/>
                      <a:pt x="1050" y="3311"/>
                    </a:cubicBezTo>
                    <a:cubicBezTo>
                      <a:pt x="1187" y="3516"/>
                      <a:pt x="1370" y="3699"/>
                      <a:pt x="1552" y="3881"/>
                    </a:cubicBezTo>
                    <a:cubicBezTo>
                      <a:pt x="1735" y="4064"/>
                      <a:pt x="1918" y="4224"/>
                      <a:pt x="2123" y="4383"/>
                    </a:cubicBezTo>
                    <a:cubicBezTo>
                      <a:pt x="2557" y="4703"/>
                      <a:pt x="3036" y="4931"/>
                      <a:pt x="3538" y="5091"/>
                    </a:cubicBezTo>
                    <a:cubicBezTo>
                      <a:pt x="3559" y="5099"/>
                      <a:pt x="3580" y="5103"/>
                      <a:pt x="3601" y="5103"/>
                    </a:cubicBezTo>
                    <a:cubicBezTo>
                      <a:pt x="3699" y="5103"/>
                      <a:pt x="3797" y="5025"/>
                      <a:pt x="3835" y="4931"/>
                    </a:cubicBezTo>
                    <a:cubicBezTo>
                      <a:pt x="3858" y="4794"/>
                      <a:pt x="3789" y="4680"/>
                      <a:pt x="3652" y="4634"/>
                    </a:cubicBezTo>
                    <a:cubicBezTo>
                      <a:pt x="3561" y="4612"/>
                      <a:pt x="3447" y="4566"/>
                      <a:pt x="3356" y="4520"/>
                    </a:cubicBezTo>
                    <a:cubicBezTo>
                      <a:pt x="3059" y="4383"/>
                      <a:pt x="2762" y="4224"/>
                      <a:pt x="2511" y="4018"/>
                    </a:cubicBezTo>
                    <a:cubicBezTo>
                      <a:pt x="2237" y="3813"/>
                      <a:pt x="1986" y="3562"/>
                      <a:pt x="1758" y="3288"/>
                    </a:cubicBezTo>
                    <a:cubicBezTo>
                      <a:pt x="1507" y="2945"/>
                      <a:pt x="1301" y="2580"/>
                      <a:pt x="1141" y="2215"/>
                    </a:cubicBezTo>
                    <a:cubicBezTo>
                      <a:pt x="959" y="1781"/>
                      <a:pt x="845" y="1325"/>
                      <a:pt x="776" y="868"/>
                    </a:cubicBezTo>
                    <a:cubicBezTo>
                      <a:pt x="753" y="708"/>
                      <a:pt x="753" y="526"/>
                      <a:pt x="731" y="366"/>
                    </a:cubicBezTo>
                    <a:cubicBezTo>
                      <a:pt x="731" y="184"/>
                      <a:pt x="571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978;p96"/>
              <p:cNvSpPr/>
              <p:nvPr/>
            </p:nvSpPr>
            <p:spPr>
              <a:xfrm>
                <a:off x="5264485" y="2429322"/>
                <a:ext cx="48594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886" extrusionOk="0">
                    <a:moveTo>
                      <a:pt x="2717" y="0"/>
                    </a:moveTo>
                    <a:cubicBezTo>
                      <a:pt x="2649" y="0"/>
                      <a:pt x="2557" y="23"/>
                      <a:pt x="2489" y="23"/>
                    </a:cubicBezTo>
                    <a:cubicBezTo>
                      <a:pt x="2124" y="46"/>
                      <a:pt x="1758" y="160"/>
                      <a:pt x="1416" y="320"/>
                    </a:cubicBezTo>
                    <a:cubicBezTo>
                      <a:pt x="1096" y="457"/>
                      <a:pt x="823" y="662"/>
                      <a:pt x="571" y="891"/>
                    </a:cubicBezTo>
                    <a:cubicBezTo>
                      <a:pt x="320" y="1142"/>
                      <a:pt x="115" y="1416"/>
                      <a:pt x="24" y="1758"/>
                    </a:cubicBezTo>
                    <a:cubicBezTo>
                      <a:pt x="1" y="1804"/>
                      <a:pt x="24" y="1849"/>
                      <a:pt x="69" y="1872"/>
                    </a:cubicBezTo>
                    <a:cubicBezTo>
                      <a:pt x="86" y="1880"/>
                      <a:pt x="106" y="1886"/>
                      <a:pt x="125" y="1886"/>
                    </a:cubicBezTo>
                    <a:cubicBezTo>
                      <a:pt x="159" y="1886"/>
                      <a:pt x="192" y="1870"/>
                      <a:pt x="206" y="1826"/>
                    </a:cubicBezTo>
                    <a:cubicBezTo>
                      <a:pt x="252" y="1712"/>
                      <a:pt x="298" y="1598"/>
                      <a:pt x="366" y="1484"/>
                    </a:cubicBezTo>
                    <a:cubicBezTo>
                      <a:pt x="434" y="1370"/>
                      <a:pt x="526" y="1233"/>
                      <a:pt x="640" y="1142"/>
                    </a:cubicBezTo>
                    <a:lnTo>
                      <a:pt x="640" y="1142"/>
                    </a:lnTo>
                    <a:lnTo>
                      <a:pt x="617" y="1165"/>
                    </a:lnTo>
                    <a:cubicBezTo>
                      <a:pt x="754" y="1028"/>
                      <a:pt x="891" y="936"/>
                      <a:pt x="1051" y="845"/>
                    </a:cubicBezTo>
                    <a:cubicBezTo>
                      <a:pt x="1233" y="731"/>
                      <a:pt x="1439" y="662"/>
                      <a:pt x="1667" y="594"/>
                    </a:cubicBezTo>
                    <a:cubicBezTo>
                      <a:pt x="1872" y="548"/>
                      <a:pt x="2101" y="525"/>
                      <a:pt x="2306" y="525"/>
                    </a:cubicBezTo>
                    <a:cubicBezTo>
                      <a:pt x="2489" y="525"/>
                      <a:pt x="2671" y="548"/>
                      <a:pt x="2831" y="594"/>
                    </a:cubicBezTo>
                    <a:cubicBezTo>
                      <a:pt x="2922" y="617"/>
                      <a:pt x="3037" y="662"/>
                      <a:pt x="3128" y="708"/>
                    </a:cubicBezTo>
                    <a:cubicBezTo>
                      <a:pt x="3128" y="731"/>
                      <a:pt x="3151" y="731"/>
                      <a:pt x="3174" y="754"/>
                    </a:cubicBezTo>
                    <a:cubicBezTo>
                      <a:pt x="3243" y="803"/>
                      <a:pt x="3320" y="827"/>
                      <a:pt x="3397" y="827"/>
                    </a:cubicBezTo>
                    <a:cubicBezTo>
                      <a:pt x="3498" y="827"/>
                      <a:pt x="3598" y="786"/>
                      <a:pt x="3676" y="708"/>
                    </a:cubicBezTo>
                    <a:cubicBezTo>
                      <a:pt x="3721" y="640"/>
                      <a:pt x="3767" y="525"/>
                      <a:pt x="3744" y="434"/>
                    </a:cubicBezTo>
                    <a:cubicBezTo>
                      <a:pt x="3744" y="389"/>
                      <a:pt x="3721" y="320"/>
                      <a:pt x="3676" y="274"/>
                    </a:cubicBezTo>
                    <a:cubicBezTo>
                      <a:pt x="3653" y="229"/>
                      <a:pt x="3607" y="183"/>
                      <a:pt x="3539" y="160"/>
                    </a:cubicBezTo>
                    <a:cubicBezTo>
                      <a:pt x="3379" y="115"/>
                      <a:pt x="3219" y="69"/>
                      <a:pt x="3059" y="23"/>
                    </a:cubicBezTo>
                    <a:cubicBezTo>
                      <a:pt x="2945" y="23"/>
                      <a:pt x="2831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979;p96"/>
              <p:cNvSpPr/>
              <p:nvPr/>
            </p:nvSpPr>
            <p:spPr>
              <a:xfrm>
                <a:off x="5588064" y="3538440"/>
                <a:ext cx="240585" cy="154297"/>
              </a:xfrm>
              <a:custGeom>
                <a:avLst/>
                <a:gdLst/>
                <a:ahLst/>
                <a:cxnLst/>
                <a:rect l="l" t="t" r="r" b="b"/>
                <a:pathLst>
                  <a:path w="18650" h="11961" extrusionOk="0">
                    <a:moveTo>
                      <a:pt x="7054" y="0"/>
                    </a:moveTo>
                    <a:cubicBezTo>
                      <a:pt x="5798" y="0"/>
                      <a:pt x="4475" y="114"/>
                      <a:pt x="2877" y="365"/>
                    </a:cubicBezTo>
                    <a:cubicBezTo>
                      <a:pt x="2146" y="480"/>
                      <a:pt x="1416" y="639"/>
                      <a:pt x="686" y="799"/>
                    </a:cubicBezTo>
                    <a:cubicBezTo>
                      <a:pt x="686" y="776"/>
                      <a:pt x="663" y="776"/>
                      <a:pt x="663" y="776"/>
                    </a:cubicBezTo>
                    <a:lnTo>
                      <a:pt x="571" y="776"/>
                    </a:lnTo>
                    <a:cubicBezTo>
                      <a:pt x="526" y="776"/>
                      <a:pt x="480" y="776"/>
                      <a:pt x="435" y="799"/>
                    </a:cubicBezTo>
                    <a:cubicBezTo>
                      <a:pt x="389" y="845"/>
                      <a:pt x="320" y="913"/>
                      <a:pt x="298" y="982"/>
                    </a:cubicBezTo>
                    <a:cubicBezTo>
                      <a:pt x="69" y="2579"/>
                      <a:pt x="1" y="3926"/>
                      <a:pt x="69" y="5159"/>
                    </a:cubicBezTo>
                    <a:cubicBezTo>
                      <a:pt x="138" y="6574"/>
                      <a:pt x="389" y="7875"/>
                      <a:pt x="845" y="9062"/>
                    </a:cubicBezTo>
                    <a:cubicBezTo>
                      <a:pt x="868" y="9108"/>
                      <a:pt x="891" y="9153"/>
                      <a:pt x="914" y="9199"/>
                    </a:cubicBezTo>
                    <a:cubicBezTo>
                      <a:pt x="982" y="9290"/>
                      <a:pt x="1028" y="9359"/>
                      <a:pt x="1096" y="9450"/>
                    </a:cubicBezTo>
                    <a:cubicBezTo>
                      <a:pt x="1142" y="9496"/>
                      <a:pt x="1188" y="9541"/>
                      <a:pt x="1233" y="9587"/>
                    </a:cubicBezTo>
                    <a:cubicBezTo>
                      <a:pt x="1302" y="9632"/>
                      <a:pt x="1348" y="9678"/>
                      <a:pt x="1416" y="9724"/>
                    </a:cubicBezTo>
                    <a:cubicBezTo>
                      <a:pt x="1462" y="9769"/>
                      <a:pt x="1484" y="9792"/>
                      <a:pt x="1530" y="9838"/>
                    </a:cubicBezTo>
                    <a:cubicBezTo>
                      <a:pt x="2671" y="10546"/>
                      <a:pt x="4018" y="11070"/>
                      <a:pt x="5639" y="11459"/>
                    </a:cubicBezTo>
                    <a:cubicBezTo>
                      <a:pt x="7031" y="11801"/>
                      <a:pt x="8515" y="11961"/>
                      <a:pt x="10044" y="11961"/>
                    </a:cubicBezTo>
                    <a:cubicBezTo>
                      <a:pt x="10386" y="11961"/>
                      <a:pt x="10729" y="11961"/>
                      <a:pt x="11048" y="11938"/>
                    </a:cubicBezTo>
                    <a:cubicBezTo>
                      <a:pt x="12190" y="11869"/>
                      <a:pt x="13285" y="11710"/>
                      <a:pt x="14335" y="11436"/>
                    </a:cubicBezTo>
                    <a:cubicBezTo>
                      <a:pt x="15294" y="11185"/>
                      <a:pt x="16161" y="10865"/>
                      <a:pt x="16914" y="10431"/>
                    </a:cubicBezTo>
                    <a:cubicBezTo>
                      <a:pt x="16937" y="10409"/>
                      <a:pt x="16983" y="10386"/>
                      <a:pt x="17006" y="10363"/>
                    </a:cubicBezTo>
                    <a:cubicBezTo>
                      <a:pt x="17097" y="10317"/>
                      <a:pt x="17188" y="10249"/>
                      <a:pt x="17257" y="10180"/>
                    </a:cubicBezTo>
                    <a:cubicBezTo>
                      <a:pt x="17325" y="10135"/>
                      <a:pt x="17371" y="10089"/>
                      <a:pt x="17417" y="10043"/>
                    </a:cubicBezTo>
                    <a:cubicBezTo>
                      <a:pt x="17576" y="9884"/>
                      <a:pt x="17690" y="9724"/>
                      <a:pt x="17805" y="9564"/>
                    </a:cubicBezTo>
                    <a:cubicBezTo>
                      <a:pt x="17919" y="9381"/>
                      <a:pt x="18033" y="9176"/>
                      <a:pt x="18170" y="8902"/>
                    </a:cubicBezTo>
                    <a:cubicBezTo>
                      <a:pt x="18330" y="8514"/>
                      <a:pt x="18466" y="8058"/>
                      <a:pt x="18558" y="7533"/>
                    </a:cubicBezTo>
                    <a:cubicBezTo>
                      <a:pt x="18626" y="7076"/>
                      <a:pt x="18649" y="6597"/>
                      <a:pt x="18603" y="6095"/>
                    </a:cubicBezTo>
                    <a:cubicBezTo>
                      <a:pt x="18581" y="5638"/>
                      <a:pt x="18512" y="5227"/>
                      <a:pt x="18398" y="4862"/>
                    </a:cubicBezTo>
                    <a:cubicBezTo>
                      <a:pt x="18284" y="4542"/>
                      <a:pt x="18124" y="4269"/>
                      <a:pt x="17942" y="4017"/>
                    </a:cubicBezTo>
                    <a:cubicBezTo>
                      <a:pt x="17782" y="3789"/>
                      <a:pt x="17553" y="3607"/>
                      <a:pt x="17302" y="3447"/>
                    </a:cubicBezTo>
                    <a:cubicBezTo>
                      <a:pt x="16823" y="3127"/>
                      <a:pt x="16230" y="2990"/>
                      <a:pt x="15682" y="2899"/>
                    </a:cubicBezTo>
                    <a:cubicBezTo>
                      <a:pt x="15499" y="2853"/>
                      <a:pt x="15339" y="2831"/>
                      <a:pt x="15157" y="2785"/>
                    </a:cubicBezTo>
                    <a:cubicBezTo>
                      <a:pt x="14929" y="2762"/>
                      <a:pt x="14700" y="2716"/>
                      <a:pt x="14472" y="2671"/>
                    </a:cubicBezTo>
                    <a:lnTo>
                      <a:pt x="14472" y="2671"/>
                    </a:lnTo>
                    <a:lnTo>
                      <a:pt x="14518" y="2694"/>
                    </a:lnTo>
                    <a:cubicBezTo>
                      <a:pt x="14084" y="2579"/>
                      <a:pt x="13719" y="2465"/>
                      <a:pt x="13422" y="2328"/>
                    </a:cubicBezTo>
                    <a:cubicBezTo>
                      <a:pt x="13217" y="2214"/>
                      <a:pt x="13057" y="2100"/>
                      <a:pt x="12920" y="1986"/>
                    </a:cubicBezTo>
                    <a:cubicBezTo>
                      <a:pt x="12783" y="1849"/>
                      <a:pt x="12646" y="1689"/>
                      <a:pt x="12532" y="1530"/>
                    </a:cubicBezTo>
                    <a:cubicBezTo>
                      <a:pt x="12463" y="1415"/>
                      <a:pt x="12418" y="1301"/>
                      <a:pt x="12349" y="1164"/>
                    </a:cubicBezTo>
                    <a:cubicBezTo>
                      <a:pt x="12304" y="1073"/>
                      <a:pt x="12212" y="1005"/>
                      <a:pt x="12098" y="1005"/>
                    </a:cubicBezTo>
                    <a:cubicBezTo>
                      <a:pt x="12053" y="1005"/>
                      <a:pt x="12007" y="1005"/>
                      <a:pt x="11961" y="1027"/>
                    </a:cubicBezTo>
                    <a:cubicBezTo>
                      <a:pt x="11916" y="1050"/>
                      <a:pt x="11893" y="1096"/>
                      <a:pt x="11847" y="1119"/>
                    </a:cubicBezTo>
                    <a:cubicBezTo>
                      <a:pt x="11413" y="799"/>
                      <a:pt x="10866" y="548"/>
                      <a:pt x="10181" y="343"/>
                    </a:cubicBezTo>
                    <a:cubicBezTo>
                      <a:pt x="9519" y="160"/>
                      <a:pt x="8766" y="46"/>
                      <a:pt x="7853" y="23"/>
                    </a:cubicBezTo>
                    <a:cubicBezTo>
                      <a:pt x="7579" y="0"/>
                      <a:pt x="7328" y="0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980;p96"/>
              <p:cNvSpPr/>
              <p:nvPr/>
            </p:nvSpPr>
            <p:spPr>
              <a:xfrm>
                <a:off x="5591302" y="3574068"/>
                <a:ext cx="237347" cy="118667"/>
              </a:xfrm>
              <a:custGeom>
                <a:avLst/>
                <a:gdLst/>
                <a:ahLst/>
                <a:cxnLst/>
                <a:rect l="l" t="t" r="r" b="b"/>
                <a:pathLst>
                  <a:path w="18399" h="9199" extrusionOk="0">
                    <a:moveTo>
                      <a:pt x="13513" y="890"/>
                    </a:moveTo>
                    <a:cubicBezTo>
                      <a:pt x="13491" y="890"/>
                      <a:pt x="13491" y="890"/>
                      <a:pt x="13491" y="911"/>
                    </a:cubicBezTo>
                    <a:lnTo>
                      <a:pt x="13491" y="911"/>
                    </a:lnTo>
                    <a:cubicBezTo>
                      <a:pt x="13498" y="904"/>
                      <a:pt x="13506" y="897"/>
                      <a:pt x="13513" y="890"/>
                    </a:cubicBezTo>
                    <a:close/>
                    <a:moveTo>
                      <a:pt x="11505" y="6254"/>
                    </a:moveTo>
                    <a:cubicBezTo>
                      <a:pt x="11505" y="6254"/>
                      <a:pt x="11505" y="6254"/>
                      <a:pt x="11505" y="6277"/>
                    </a:cubicBezTo>
                    <a:cubicBezTo>
                      <a:pt x="11505" y="6276"/>
                      <a:pt x="11505" y="6275"/>
                      <a:pt x="11505" y="6274"/>
                    </a:cubicBezTo>
                    <a:lnTo>
                      <a:pt x="11505" y="6274"/>
                    </a:lnTo>
                    <a:cubicBezTo>
                      <a:pt x="11505" y="6267"/>
                      <a:pt x="11505" y="6261"/>
                      <a:pt x="11505" y="6254"/>
                    </a:cubicBezTo>
                    <a:close/>
                    <a:moveTo>
                      <a:pt x="14723" y="0"/>
                    </a:moveTo>
                    <a:cubicBezTo>
                      <a:pt x="14655" y="23"/>
                      <a:pt x="14586" y="69"/>
                      <a:pt x="14518" y="114"/>
                    </a:cubicBezTo>
                    <a:cubicBezTo>
                      <a:pt x="14335" y="206"/>
                      <a:pt x="14153" y="342"/>
                      <a:pt x="13970" y="479"/>
                    </a:cubicBezTo>
                    <a:cubicBezTo>
                      <a:pt x="13810" y="616"/>
                      <a:pt x="13650" y="753"/>
                      <a:pt x="13491" y="913"/>
                    </a:cubicBezTo>
                    <a:cubicBezTo>
                      <a:pt x="13491" y="912"/>
                      <a:pt x="13491" y="912"/>
                      <a:pt x="13491" y="911"/>
                    </a:cubicBezTo>
                    <a:lnTo>
                      <a:pt x="13491" y="911"/>
                    </a:lnTo>
                    <a:cubicBezTo>
                      <a:pt x="13296" y="1088"/>
                      <a:pt x="13142" y="1286"/>
                      <a:pt x="12988" y="1484"/>
                    </a:cubicBezTo>
                    <a:cubicBezTo>
                      <a:pt x="12806" y="1712"/>
                      <a:pt x="12669" y="1940"/>
                      <a:pt x="12532" y="2168"/>
                    </a:cubicBezTo>
                    <a:lnTo>
                      <a:pt x="12555" y="2146"/>
                    </a:lnTo>
                    <a:lnTo>
                      <a:pt x="12555" y="2146"/>
                    </a:lnTo>
                    <a:cubicBezTo>
                      <a:pt x="12372" y="2442"/>
                      <a:pt x="12235" y="2739"/>
                      <a:pt x="12098" y="3059"/>
                    </a:cubicBezTo>
                    <a:cubicBezTo>
                      <a:pt x="11961" y="3378"/>
                      <a:pt x="11870" y="3698"/>
                      <a:pt x="11779" y="4040"/>
                    </a:cubicBezTo>
                    <a:cubicBezTo>
                      <a:pt x="11779" y="4017"/>
                      <a:pt x="11779" y="4017"/>
                      <a:pt x="11779" y="4017"/>
                    </a:cubicBezTo>
                    <a:cubicBezTo>
                      <a:pt x="11596" y="4747"/>
                      <a:pt x="11505" y="5499"/>
                      <a:pt x="11505" y="6274"/>
                    </a:cubicBezTo>
                    <a:lnTo>
                      <a:pt x="11505" y="6274"/>
                    </a:lnTo>
                    <a:cubicBezTo>
                      <a:pt x="11505" y="6494"/>
                      <a:pt x="11506" y="6694"/>
                      <a:pt x="11528" y="6916"/>
                    </a:cubicBezTo>
                    <a:cubicBezTo>
                      <a:pt x="11551" y="6962"/>
                      <a:pt x="11551" y="7007"/>
                      <a:pt x="11551" y="7053"/>
                    </a:cubicBezTo>
                    <a:cubicBezTo>
                      <a:pt x="11573" y="7076"/>
                      <a:pt x="11573" y="7099"/>
                      <a:pt x="11573" y="7122"/>
                    </a:cubicBezTo>
                    <a:cubicBezTo>
                      <a:pt x="11573" y="7144"/>
                      <a:pt x="11573" y="7167"/>
                      <a:pt x="11551" y="7190"/>
                    </a:cubicBezTo>
                    <a:cubicBezTo>
                      <a:pt x="11528" y="7190"/>
                      <a:pt x="11505" y="7213"/>
                      <a:pt x="11482" y="7213"/>
                    </a:cubicBezTo>
                    <a:cubicBezTo>
                      <a:pt x="11140" y="7281"/>
                      <a:pt x="10774" y="7327"/>
                      <a:pt x="10409" y="7350"/>
                    </a:cubicBezTo>
                    <a:cubicBezTo>
                      <a:pt x="10050" y="7376"/>
                      <a:pt x="9687" y="7388"/>
                      <a:pt x="9324" y="7388"/>
                    </a:cubicBezTo>
                    <a:cubicBezTo>
                      <a:pt x="8718" y="7388"/>
                      <a:pt x="8110" y="7353"/>
                      <a:pt x="7510" y="7281"/>
                    </a:cubicBezTo>
                    <a:cubicBezTo>
                      <a:pt x="6506" y="7144"/>
                      <a:pt x="5547" y="6916"/>
                      <a:pt x="4589" y="6597"/>
                    </a:cubicBezTo>
                    <a:cubicBezTo>
                      <a:pt x="3653" y="6300"/>
                      <a:pt x="2740" y="5912"/>
                      <a:pt x="1895" y="5433"/>
                    </a:cubicBezTo>
                    <a:cubicBezTo>
                      <a:pt x="1233" y="5067"/>
                      <a:pt x="594" y="4634"/>
                      <a:pt x="1" y="4177"/>
                    </a:cubicBezTo>
                    <a:lnTo>
                      <a:pt x="1" y="4177"/>
                    </a:lnTo>
                    <a:cubicBezTo>
                      <a:pt x="138" y="4908"/>
                      <a:pt x="343" y="5638"/>
                      <a:pt x="594" y="6300"/>
                    </a:cubicBezTo>
                    <a:lnTo>
                      <a:pt x="617" y="6368"/>
                    </a:lnTo>
                    <a:lnTo>
                      <a:pt x="663" y="6437"/>
                    </a:lnTo>
                    <a:cubicBezTo>
                      <a:pt x="708" y="6528"/>
                      <a:pt x="777" y="6597"/>
                      <a:pt x="845" y="6688"/>
                    </a:cubicBezTo>
                    <a:cubicBezTo>
                      <a:pt x="891" y="6734"/>
                      <a:pt x="937" y="6779"/>
                      <a:pt x="982" y="6825"/>
                    </a:cubicBezTo>
                    <a:lnTo>
                      <a:pt x="1097" y="6916"/>
                    </a:lnTo>
                    <a:lnTo>
                      <a:pt x="1142" y="6985"/>
                    </a:lnTo>
                    <a:lnTo>
                      <a:pt x="1279" y="7076"/>
                    </a:lnTo>
                    <a:cubicBezTo>
                      <a:pt x="2420" y="7784"/>
                      <a:pt x="3744" y="8308"/>
                      <a:pt x="5365" y="8697"/>
                    </a:cubicBezTo>
                    <a:cubicBezTo>
                      <a:pt x="6780" y="9039"/>
                      <a:pt x="8264" y="9199"/>
                      <a:pt x="9793" y="9199"/>
                    </a:cubicBezTo>
                    <a:cubicBezTo>
                      <a:pt x="10135" y="9199"/>
                      <a:pt x="10478" y="9199"/>
                      <a:pt x="10797" y="9176"/>
                    </a:cubicBezTo>
                    <a:cubicBezTo>
                      <a:pt x="11961" y="9130"/>
                      <a:pt x="13057" y="8948"/>
                      <a:pt x="14107" y="8697"/>
                    </a:cubicBezTo>
                    <a:cubicBezTo>
                      <a:pt x="15043" y="8445"/>
                      <a:pt x="15910" y="8103"/>
                      <a:pt x="16663" y="7669"/>
                    </a:cubicBezTo>
                    <a:lnTo>
                      <a:pt x="16732" y="7624"/>
                    </a:lnTo>
                    <a:lnTo>
                      <a:pt x="16755" y="7601"/>
                    </a:lnTo>
                    <a:cubicBezTo>
                      <a:pt x="16846" y="7555"/>
                      <a:pt x="16937" y="7487"/>
                      <a:pt x="17029" y="7418"/>
                    </a:cubicBezTo>
                    <a:cubicBezTo>
                      <a:pt x="17074" y="7373"/>
                      <a:pt x="17120" y="7327"/>
                      <a:pt x="17188" y="7281"/>
                    </a:cubicBezTo>
                    <a:cubicBezTo>
                      <a:pt x="17325" y="7122"/>
                      <a:pt x="17439" y="6962"/>
                      <a:pt x="17554" y="6802"/>
                    </a:cubicBezTo>
                    <a:cubicBezTo>
                      <a:pt x="17691" y="6619"/>
                      <a:pt x="17805" y="6414"/>
                      <a:pt x="17919" y="6140"/>
                    </a:cubicBezTo>
                    <a:cubicBezTo>
                      <a:pt x="18101" y="5775"/>
                      <a:pt x="18215" y="5318"/>
                      <a:pt x="18307" y="4771"/>
                    </a:cubicBezTo>
                    <a:cubicBezTo>
                      <a:pt x="18375" y="4314"/>
                      <a:pt x="18398" y="3835"/>
                      <a:pt x="18375" y="3333"/>
                    </a:cubicBezTo>
                    <a:cubicBezTo>
                      <a:pt x="18352" y="2876"/>
                      <a:pt x="18261" y="2465"/>
                      <a:pt x="18147" y="2100"/>
                    </a:cubicBezTo>
                    <a:cubicBezTo>
                      <a:pt x="18033" y="1780"/>
                      <a:pt x="17896" y="1507"/>
                      <a:pt x="17691" y="1233"/>
                    </a:cubicBezTo>
                    <a:cubicBezTo>
                      <a:pt x="17531" y="1027"/>
                      <a:pt x="17325" y="845"/>
                      <a:pt x="17051" y="662"/>
                    </a:cubicBezTo>
                    <a:cubicBezTo>
                      <a:pt x="16572" y="365"/>
                      <a:pt x="16001" y="228"/>
                      <a:pt x="15431" y="114"/>
                    </a:cubicBezTo>
                    <a:cubicBezTo>
                      <a:pt x="15248" y="91"/>
                      <a:pt x="15088" y="46"/>
                      <a:pt x="14906" y="23"/>
                    </a:cubicBezTo>
                    <a:lnTo>
                      <a:pt x="148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981;p96"/>
              <p:cNvSpPr/>
              <p:nvPr/>
            </p:nvSpPr>
            <p:spPr>
              <a:xfrm>
                <a:off x="5729105" y="3559337"/>
                <a:ext cx="31515" cy="2887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238" extrusionOk="0">
                    <a:moveTo>
                      <a:pt x="2146" y="1"/>
                    </a:moveTo>
                    <a:cubicBezTo>
                      <a:pt x="2100" y="1"/>
                      <a:pt x="2054" y="24"/>
                      <a:pt x="2009" y="46"/>
                    </a:cubicBezTo>
                    <a:cubicBezTo>
                      <a:pt x="1164" y="366"/>
                      <a:pt x="411" y="959"/>
                      <a:pt x="46" y="1804"/>
                    </a:cubicBezTo>
                    <a:cubicBezTo>
                      <a:pt x="23" y="1872"/>
                      <a:pt x="0" y="1941"/>
                      <a:pt x="23" y="2009"/>
                    </a:cubicBezTo>
                    <a:cubicBezTo>
                      <a:pt x="46" y="2078"/>
                      <a:pt x="91" y="2146"/>
                      <a:pt x="160" y="2192"/>
                    </a:cubicBezTo>
                    <a:cubicBezTo>
                      <a:pt x="206" y="2238"/>
                      <a:pt x="297" y="2238"/>
                      <a:pt x="365" y="2238"/>
                    </a:cubicBezTo>
                    <a:cubicBezTo>
                      <a:pt x="434" y="2215"/>
                      <a:pt x="502" y="2169"/>
                      <a:pt x="548" y="2101"/>
                    </a:cubicBezTo>
                    <a:cubicBezTo>
                      <a:pt x="639" y="1872"/>
                      <a:pt x="753" y="1690"/>
                      <a:pt x="890" y="1507"/>
                    </a:cubicBezTo>
                    <a:cubicBezTo>
                      <a:pt x="1050" y="1302"/>
                      <a:pt x="1233" y="1142"/>
                      <a:pt x="1438" y="982"/>
                    </a:cubicBezTo>
                    <a:cubicBezTo>
                      <a:pt x="1712" y="800"/>
                      <a:pt x="1986" y="663"/>
                      <a:pt x="2283" y="549"/>
                    </a:cubicBezTo>
                    <a:cubicBezTo>
                      <a:pt x="2351" y="526"/>
                      <a:pt x="2397" y="435"/>
                      <a:pt x="2420" y="366"/>
                    </a:cubicBezTo>
                    <a:cubicBezTo>
                      <a:pt x="2442" y="298"/>
                      <a:pt x="2442" y="229"/>
                      <a:pt x="2397" y="161"/>
                    </a:cubicBezTo>
                    <a:cubicBezTo>
                      <a:pt x="2351" y="92"/>
                      <a:pt x="2305" y="46"/>
                      <a:pt x="2214" y="24"/>
                    </a:cubicBezTo>
                    <a:cubicBezTo>
                      <a:pt x="2191" y="1"/>
                      <a:pt x="2169" y="1"/>
                      <a:pt x="2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982;p96"/>
              <p:cNvSpPr/>
              <p:nvPr/>
            </p:nvSpPr>
            <p:spPr>
              <a:xfrm>
                <a:off x="5741759" y="3564058"/>
                <a:ext cx="32405" cy="3258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526" extrusionOk="0">
                    <a:moveTo>
                      <a:pt x="2192" y="0"/>
                    </a:moveTo>
                    <a:cubicBezTo>
                      <a:pt x="2146" y="0"/>
                      <a:pt x="2101" y="0"/>
                      <a:pt x="2055" y="23"/>
                    </a:cubicBezTo>
                    <a:cubicBezTo>
                      <a:pt x="1233" y="525"/>
                      <a:pt x="480" y="1210"/>
                      <a:pt x="46" y="2100"/>
                    </a:cubicBezTo>
                    <a:cubicBezTo>
                      <a:pt x="1" y="2168"/>
                      <a:pt x="1" y="2237"/>
                      <a:pt x="1" y="2305"/>
                    </a:cubicBezTo>
                    <a:cubicBezTo>
                      <a:pt x="23" y="2397"/>
                      <a:pt x="69" y="2442"/>
                      <a:pt x="138" y="2488"/>
                    </a:cubicBezTo>
                    <a:cubicBezTo>
                      <a:pt x="187" y="2513"/>
                      <a:pt x="242" y="2525"/>
                      <a:pt x="295" y="2525"/>
                    </a:cubicBezTo>
                    <a:cubicBezTo>
                      <a:pt x="391" y="2525"/>
                      <a:pt x="482" y="2484"/>
                      <a:pt x="526" y="2397"/>
                    </a:cubicBezTo>
                    <a:cubicBezTo>
                      <a:pt x="663" y="2146"/>
                      <a:pt x="800" y="1895"/>
                      <a:pt x="982" y="1666"/>
                    </a:cubicBezTo>
                    <a:cubicBezTo>
                      <a:pt x="1256" y="1347"/>
                      <a:pt x="1576" y="1050"/>
                      <a:pt x="1941" y="799"/>
                    </a:cubicBezTo>
                    <a:cubicBezTo>
                      <a:pt x="2055" y="708"/>
                      <a:pt x="2192" y="616"/>
                      <a:pt x="2329" y="525"/>
                    </a:cubicBezTo>
                    <a:cubicBezTo>
                      <a:pt x="2466" y="457"/>
                      <a:pt x="2511" y="297"/>
                      <a:pt x="2443" y="137"/>
                    </a:cubicBezTo>
                    <a:cubicBezTo>
                      <a:pt x="2397" y="46"/>
                      <a:pt x="2283" y="0"/>
                      <a:pt x="2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983;p96"/>
              <p:cNvSpPr/>
              <p:nvPr/>
            </p:nvSpPr>
            <p:spPr>
              <a:xfrm>
                <a:off x="5606316" y="3580543"/>
                <a:ext cx="58321" cy="5832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521" extrusionOk="0">
                    <a:moveTo>
                      <a:pt x="2318" y="577"/>
                    </a:moveTo>
                    <a:cubicBezTo>
                      <a:pt x="2392" y="577"/>
                      <a:pt x="2466" y="582"/>
                      <a:pt x="2535" y="594"/>
                    </a:cubicBezTo>
                    <a:cubicBezTo>
                      <a:pt x="2694" y="639"/>
                      <a:pt x="2854" y="685"/>
                      <a:pt x="2991" y="753"/>
                    </a:cubicBezTo>
                    <a:cubicBezTo>
                      <a:pt x="3128" y="822"/>
                      <a:pt x="3242" y="890"/>
                      <a:pt x="3356" y="982"/>
                    </a:cubicBezTo>
                    <a:cubicBezTo>
                      <a:pt x="3448" y="1073"/>
                      <a:pt x="3562" y="1187"/>
                      <a:pt x="3630" y="1301"/>
                    </a:cubicBezTo>
                    <a:cubicBezTo>
                      <a:pt x="3722" y="1415"/>
                      <a:pt x="3790" y="1552"/>
                      <a:pt x="3836" y="1689"/>
                    </a:cubicBezTo>
                    <a:cubicBezTo>
                      <a:pt x="3881" y="1826"/>
                      <a:pt x="3904" y="1963"/>
                      <a:pt x="3927" y="2123"/>
                    </a:cubicBezTo>
                    <a:cubicBezTo>
                      <a:pt x="3950" y="2260"/>
                      <a:pt x="3927" y="2420"/>
                      <a:pt x="3904" y="2557"/>
                    </a:cubicBezTo>
                    <a:cubicBezTo>
                      <a:pt x="3881" y="2716"/>
                      <a:pt x="3836" y="2853"/>
                      <a:pt x="3767" y="2990"/>
                    </a:cubicBezTo>
                    <a:cubicBezTo>
                      <a:pt x="3699" y="3127"/>
                      <a:pt x="3630" y="3241"/>
                      <a:pt x="3539" y="3356"/>
                    </a:cubicBezTo>
                    <a:cubicBezTo>
                      <a:pt x="3448" y="3470"/>
                      <a:pt x="3333" y="3561"/>
                      <a:pt x="3219" y="3652"/>
                    </a:cubicBezTo>
                    <a:cubicBezTo>
                      <a:pt x="3082" y="3721"/>
                      <a:pt x="2968" y="3789"/>
                      <a:pt x="2809" y="3858"/>
                    </a:cubicBezTo>
                    <a:cubicBezTo>
                      <a:pt x="2672" y="3881"/>
                      <a:pt x="2535" y="3926"/>
                      <a:pt x="2398" y="3949"/>
                    </a:cubicBezTo>
                    <a:cubicBezTo>
                      <a:pt x="2261" y="3949"/>
                      <a:pt x="2101" y="3949"/>
                      <a:pt x="1964" y="3926"/>
                    </a:cubicBezTo>
                    <a:cubicBezTo>
                      <a:pt x="1804" y="3881"/>
                      <a:pt x="1667" y="3835"/>
                      <a:pt x="1507" y="3766"/>
                    </a:cubicBezTo>
                    <a:cubicBezTo>
                      <a:pt x="1393" y="3721"/>
                      <a:pt x="1279" y="3629"/>
                      <a:pt x="1165" y="3538"/>
                    </a:cubicBezTo>
                    <a:cubicBezTo>
                      <a:pt x="1051" y="3447"/>
                      <a:pt x="960" y="3356"/>
                      <a:pt x="868" y="3241"/>
                    </a:cubicBezTo>
                    <a:cubicBezTo>
                      <a:pt x="800" y="3104"/>
                      <a:pt x="731" y="2990"/>
                      <a:pt x="686" y="2853"/>
                    </a:cubicBezTo>
                    <a:cubicBezTo>
                      <a:pt x="617" y="2694"/>
                      <a:pt x="594" y="2557"/>
                      <a:pt x="572" y="2397"/>
                    </a:cubicBezTo>
                    <a:cubicBezTo>
                      <a:pt x="572" y="2260"/>
                      <a:pt x="572" y="2123"/>
                      <a:pt x="594" y="1986"/>
                    </a:cubicBezTo>
                    <a:cubicBezTo>
                      <a:pt x="594" y="1963"/>
                      <a:pt x="594" y="1940"/>
                      <a:pt x="594" y="1940"/>
                    </a:cubicBezTo>
                    <a:cubicBezTo>
                      <a:pt x="594" y="1918"/>
                      <a:pt x="617" y="1918"/>
                      <a:pt x="617" y="1895"/>
                    </a:cubicBezTo>
                    <a:cubicBezTo>
                      <a:pt x="617" y="1895"/>
                      <a:pt x="617" y="1872"/>
                      <a:pt x="617" y="1872"/>
                    </a:cubicBezTo>
                    <a:cubicBezTo>
                      <a:pt x="617" y="1849"/>
                      <a:pt x="617" y="1849"/>
                      <a:pt x="617" y="1849"/>
                    </a:cubicBezTo>
                    <a:cubicBezTo>
                      <a:pt x="663" y="1735"/>
                      <a:pt x="686" y="1644"/>
                      <a:pt x="731" y="1530"/>
                    </a:cubicBezTo>
                    <a:cubicBezTo>
                      <a:pt x="777" y="1461"/>
                      <a:pt x="823" y="1393"/>
                      <a:pt x="868" y="1324"/>
                    </a:cubicBezTo>
                    <a:cubicBezTo>
                      <a:pt x="891" y="1278"/>
                      <a:pt x="937" y="1233"/>
                      <a:pt x="960" y="1187"/>
                    </a:cubicBezTo>
                    <a:cubicBezTo>
                      <a:pt x="1074" y="1073"/>
                      <a:pt x="1165" y="959"/>
                      <a:pt x="1302" y="868"/>
                    </a:cubicBezTo>
                    <a:cubicBezTo>
                      <a:pt x="1348" y="845"/>
                      <a:pt x="1393" y="822"/>
                      <a:pt x="1462" y="776"/>
                    </a:cubicBezTo>
                    <a:cubicBezTo>
                      <a:pt x="1530" y="753"/>
                      <a:pt x="1576" y="708"/>
                      <a:pt x="1644" y="685"/>
                    </a:cubicBezTo>
                    <a:cubicBezTo>
                      <a:pt x="1804" y="639"/>
                      <a:pt x="1941" y="594"/>
                      <a:pt x="2101" y="594"/>
                    </a:cubicBezTo>
                    <a:cubicBezTo>
                      <a:pt x="2169" y="582"/>
                      <a:pt x="2244" y="577"/>
                      <a:pt x="2318" y="577"/>
                    </a:cubicBezTo>
                    <a:close/>
                    <a:moveTo>
                      <a:pt x="2169" y="0"/>
                    </a:moveTo>
                    <a:cubicBezTo>
                      <a:pt x="1781" y="23"/>
                      <a:pt x="1393" y="137"/>
                      <a:pt x="1074" y="343"/>
                    </a:cubicBezTo>
                    <a:cubicBezTo>
                      <a:pt x="891" y="457"/>
                      <a:pt x="731" y="571"/>
                      <a:pt x="594" y="731"/>
                    </a:cubicBezTo>
                    <a:cubicBezTo>
                      <a:pt x="594" y="731"/>
                      <a:pt x="594" y="731"/>
                      <a:pt x="594" y="753"/>
                    </a:cubicBezTo>
                    <a:lnTo>
                      <a:pt x="572" y="753"/>
                    </a:lnTo>
                    <a:cubicBezTo>
                      <a:pt x="526" y="799"/>
                      <a:pt x="503" y="845"/>
                      <a:pt x="457" y="890"/>
                    </a:cubicBezTo>
                    <a:cubicBezTo>
                      <a:pt x="457" y="890"/>
                      <a:pt x="457" y="890"/>
                      <a:pt x="457" y="913"/>
                    </a:cubicBezTo>
                    <a:cubicBezTo>
                      <a:pt x="457" y="913"/>
                      <a:pt x="435" y="913"/>
                      <a:pt x="435" y="936"/>
                    </a:cubicBezTo>
                    <a:cubicBezTo>
                      <a:pt x="389" y="1005"/>
                      <a:pt x="321" y="1096"/>
                      <a:pt x="275" y="1164"/>
                    </a:cubicBezTo>
                    <a:cubicBezTo>
                      <a:pt x="92" y="1507"/>
                      <a:pt x="1" y="1872"/>
                      <a:pt x="1" y="2260"/>
                    </a:cubicBezTo>
                    <a:lnTo>
                      <a:pt x="1" y="2283"/>
                    </a:lnTo>
                    <a:lnTo>
                      <a:pt x="1" y="2306"/>
                    </a:lnTo>
                    <a:cubicBezTo>
                      <a:pt x="1" y="2853"/>
                      <a:pt x="229" y="3378"/>
                      <a:pt x="594" y="3789"/>
                    </a:cubicBezTo>
                    <a:cubicBezTo>
                      <a:pt x="754" y="3972"/>
                      <a:pt x="960" y="4132"/>
                      <a:pt x="1188" y="4246"/>
                    </a:cubicBezTo>
                    <a:cubicBezTo>
                      <a:pt x="1439" y="4383"/>
                      <a:pt x="1690" y="4451"/>
                      <a:pt x="1964" y="4497"/>
                    </a:cubicBezTo>
                    <a:cubicBezTo>
                      <a:pt x="2061" y="4513"/>
                      <a:pt x="2158" y="4521"/>
                      <a:pt x="2255" y="4521"/>
                    </a:cubicBezTo>
                    <a:cubicBezTo>
                      <a:pt x="2432" y="4521"/>
                      <a:pt x="2609" y="4495"/>
                      <a:pt x="2786" y="4451"/>
                    </a:cubicBezTo>
                    <a:cubicBezTo>
                      <a:pt x="3037" y="4383"/>
                      <a:pt x="3311" y="4269"/>
                      <a:pt x="3516" y="4109"/>
                    </a:cubicBezTo>
                    <a:cubicBezTo>
                      <a:pt x="3950" y="3812"/>
                      <a:pt x="4269" y="3378"/>
                      <a:pt x="4429" y="2876"/>
                    </a:cubicBezTo>
                    <a:cubicBezTo>
                      <a:pt x="4498" y="2602"/>
                      <a:pt x="4520" y="2328"/>
                      <a:pt x="4498" y="2055"/>
                    </a:cubicBezTo>
                    <a:cubicBezTo>
                      <a:pt x="4475" y="1781"/>
                      <a:pt x="4406" y="1552"/>
                      <a:pt x="4292" y="1301"/>
                    </a:cubicBezTo>
                    <a:cubicBezTo>
                      <a:pt x="4201" y="1096"/>
                      <a:pt x="4041" y="890"/>
                      <a:pt x="3881" y="708"/>
                    </a:cubicBezTo>
                    <a:cubicBezTo>
                      <a:pt x="3699" y="502"/>
                      <a:pt x="3448" y="343"/>
                      <a:pt x="3197" y="228"/>
                    </a:cubicBezTo>
                    <a:cubicBezTo>
                      <a:pt x="2900" y="69"/>
                      <a:pt x="2580" y="0"/>
                      <a:pt x="22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984;p96"/>
              <p:cNvSpPr/>
              <p:nvPr/>
            </p:nvSpPr>
            <p:spPr>
              <a:xfrm>
                <a:off x="5588064" y="3543742"/>
                <a:ext cx="830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9405" extrusionOk="0">
                    <a:moveTo>
                      <a:pt x="2534" y="0"/>
                    </a:moveTo>
                    <a:lnTo>
                      <a:pt x="2534" y="0"/>
                    </a:lnTo>
                    <a:cubicBezTo>
                      <a:pt x="1918" y="114"/>
                      <a:pt x="1302" y="228"/>
                      <a:pt x="686" y="365"/>
                    </a:cubicBezTo>
                    <a:cubicBezTo>
                      <a:pt x="640" y="342"/>
                      <a:pt x="594" y="342"/>
                      <a:pt x="571" y="342"/>
                    </a:cubicBezTo>
                    <a:cubicBezTo>
                      <a:pt x="526" y="342"/>
                      <a:pt x="480" y="365"/>
                      <a:pt x="435" y="388"/>
                    </a:cubicBezTo>
                    <a:cubicBezTo>
                      <a:pt x="366" y="434"/>
                      <a:pt x="298" y="502"/>
                      <a:pt x="298" y="571"/>
                    </a:cubicBezTo>
                    <a:cubicBezTo>
                      <a:pt x="69" y="2168"/>
                      <a:pt x="1" y="3515"/>
                      <a:pt x="69" y="4748"/>
                    </a:cubicBezTo>
                    <a:cubicBezTo>
                      <a:pt x="92" y="5364"/>
                      <a:pt x="161" y="5980"/>
                      <a:pt x="252" y="6528"/>
                    </a:cubicBezTo>
                    <a:cubicBezTo>
                      <a:pt x="275" y="6528"/>
                      <a:pt x="275" y="6528"/>
                      <a:pt x="275" y="6551"/>
                    </a:cubicBezTo>
                    <a:cubicBezTo>
                      <a:pt x="275" y="6528"/>
                      <a:pt x="275" y="6528"/>
                      <a:pt x="275" y="6528"/>
                    </a:cubicBezTo>
                    <a:cubicBezTo>
                      <a:pt x="845" y="6985"/>
                      <a:pt x="1484" y="7418"/>
                      <a:pt x="2146" y="7784"/>
                    </a:cubicBezTo>
                    <a:cubicBezTo>
                      <a:pt x="2945" y="8240"/>
                      <a:pt x="3858" y="8628"/>
                      <a:pt x="4840" y="8948"/>
                    </a:cubicBezTo>
                    <a:cubicBezTo>
                      <a:pt x="5365" y="9130"/>
                      <a:pt x="5890" y="9290"/>
                      <a:pt x="6438" y="9404"/>
                    </a:cubicBezTo>
                    <a:cubicBezTo>
                      <a:pt x="6369" y="9358"/>
                      <a:pt x="6323" y="9313"/>
                      <a:pt x="6255" y="9290"/>
                    </a:cubicBezTo>
                    <a:cubicBezTo>
                      <a:pt x="5593" y="8879"/>
                      <a:pt x="4977" y="8377"/>
                      <a:pt x="4452" y="7806"/>
                    </a:cubicBezTo>
                    <a:cubicBezTo>
                      <a:pt x="4315" y="7647"/>
                      <a:pt x="4201" y="7487"/>
                      <a:pt x="4064" y="7327"/>
                    </a:cubicBezTo>
                    <a:cubicBezTo>
                      <a:pt x="3927" y="7350"/>
                      <a:pt x="3790" y="7373"/>
                      <a:pt x="3653" y="7373"/>
                    </a:cubicBezTo>
                    <a:cubicBezTo>
                      <a:pt x="3562" y="7373"/>
                      <a:pt x="3470" y="7373"/>
                      <a:pt x="3379" y="7350"/>
                    </a:cubicBezTo>
                    <a:cubicBezTo>
                      <a:pt x="3082" y="7304"/>
                      <a:pt x="2831" y="7213"/>
                      <a:pt x="2603" y="7099"/>
                    </a:cubicBezTo>
                    <a:cubicBezTo>
                      <a:pt x="2375" y="6985"/>
                      <a:pt x="2169" y="6802"/>
                      <a:pt x="2009" y="6642"/>
                    </a:cubicBezTo>
                    <a:cubicBezTo>
                      <a:pt x="1621" y="6209"/>
                      <a:pt x="1416" y="5684"/>
                      <a:pt x="1416" y="5136"/>
                    </a:cubicBezTo>
                    <a:cubicBezTo>
                      <a:pt x="1416" y="4725"/>
                      <a:pt x="1507" y="4360"/>
                      <a:pt x="1690" y="4017"/>
                    </a:cubicBezTo>
                    <a:cubicBezTo>
                      <a:pt x="1736" y="3926"/>
                      <a:pt x="1804" y="3858"/>
                      <a:pt x="1850" y="3789"/>
                    </a:cubicBezTo>
                    <a:cubicBezTo>
                      <a:pt x="1918" y="3698"/>
                      <a:pt x="1941" y="3652"/>
                      <a:pt x="1987" y="3606"/>
                    </a:cubicBezTo>
                    <a:lnTo>
                      <a:pt x="2009" y="3584"/>
                    </a:lnTo>
                    <a:cubicBezTo>
                      <a:pt x="2146" y="3447"/>
                      <a:pt x="2283" y="3310"/>
                      <a:pt x="2443" y="3218"/>
                    </a:cubicBezTo>
                    <a:cubicBezTo>
                      <a:pt x="2420" y="3081"/>
                      <a:pt x="2420" y="2922"/>
                      <a:pt x="2397" y="2785"/>
                    </a:cubicBezTo>
                    <a:cubicBezTo>
                      <a:pt x="2329" y="1872"/>
                      <a:pt x="2375" y="936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985;p96"/>
              <p:cNvSpPr/>
              <p:nvPr/>
            </p:nvSpPr>
            <p:spPr>
              <a:xfrm>
                <a:off x="5613682" y="3593494"/>
                <a:ext cx="22098" cy="3799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2945" extrusionOk="0">
                    <a:moveTo>
                      <a:pt x="548" y="1"/>
                    </a:moveTo>
                    <a:cubicBezTo>
                      <a:pt x="503" y="69"/>
                      <a:pt x="434" y="115"/>
                      <a:pt x="389" y="183"/>
                    </a:cubicBezTo>
                    <a:cubicBezTo>
                      <a:pt x="343" y="229"/>
                      <a:pt x="320" y="274"/>
                      <a:pt x="275" y="320"/>
                    </a:cubicBezTo>
                    <a:cubicBezTo>
                      <a:pt x="252" y="389"/>
                      <a:pt x="206" y="457"/>
                      <a:pt x="160" y="526"/>
                    </a:cubicBezTo>
                    <a:lnTo>
                      <a:pt x="138" y="571"/>
                    </a:lnTo>
                    <a:cubicBezTo>
                      <a:pt x="115" y="662"/>
                      <a:pt x="69" y="754"/>
                      <a:pt x="46" y="845"/>
                    </a:cubicBezTo>
                    <a:lnTo>
                      <a:pt x="46" y="891"/>
                    </a:lnTo>
                    <a:cubicBezTo>
                      <a:pt x="23" y="959"/>
                      <a:pt x="23" y="959"/>
                      <a:pt x="23" y="982"/>
                    </a:cubicBezTo>
                    <a:cubicBezTo>
                      <a:pt x="1" y="1119"/>
                      <a:pt x="1" y="1256"/>
                      <a:pt x="1" y="1393"/>
                    </a:cubicBezTo>
                    <a:cubicBezTo>
                      <a:pt x="23" y="1530"/>
                      <a:pt x="46" y="1690"/>
                      <a:pt x="115" y="1849"/>
                    </a:cubicBezTo>
                    <a:cubicBezTo>
                      <a:pt x="160" y="1986"/>
                      <a:pt x="229" y="2100"/>
                      <a:pt x="297" y="2215"/>
                    </a:cubicBezTo>
                    <a:cubicBezTo>
                      <a:pt x="389" y="2352"/>
                      <a:pt x="503" y="2443"/>
                      <a:pt x="594" y="2534"/>
                    </a:cubicBezTo>
                    <a:cubicBezTo>
                      <a:pt x="708" y="2625"/>
                      <a:pt x="822" y="2694"/>
                      <a:pt x="936" y="2762"/>
                    </a:cubicBezTo>
                    <a:cubicBezTo>
                      <a:pt x="1096" y="2831"/>
                      <a:pt x="1233" y="2877"/>
                      <a:pt x="1393" y="2922"/>
                    </a:cubicBezTo>
                    <a:cubicBezTo>
                      <a:pt x="1507" y="2922"/>
                      <a:pt x="1598" y="2945"/>
                      <a:pt x="1690" y="2945"/>
                    </a:cubicBezTo>
                    <a:lnTo>
                      <a:pt x="1713" y="2945"/>
                    </a:lnTo>
                    <a:cubicBezTo>
                      <a:pt x="1461" y="2557"/>
                      <a:pt x="1233" y="2146"/>
                      <a:pt x="1073" y="1712"/>
                    </a:cubicBezTo>
                    <a:cubicBezTo>
                      <a:pt x="845" y="1165"/>
                      <a:pt x="663" y="594"/>
                      <a:pt x="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986;p96"/>
              <p:cNvSpPr/>
              <p:nvPr/>
            </p:nvSpPr>
            <p:spPr>
              <a:xfrm>
                <a:off x="5591598" y="3627948"/>
                <a:ext cx="201124" cy="65081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0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5" y="731"/>
                      <a:pt x="297" y="1438"/>
                      <a:pt x="549" y="2123"/>
                    </a:cubicBezTo>
                    <a:lnTo>
                      <a:pt x="594" y="2191"/>
                    </a:lnTo>
                    <a:lnTo>
                      <a:pt x="617" y="2260"/>
                    </a:lnTo>
                    <a:cubicBezTo>
                      <a:pt x="685" y="2351"/>
                      <a:pt x="754" y="2442"/>
                      <a:pt x="800" y="2511"/>
                    </a:cubicBezTo>
                    <a:cubicBezTo>
                      <a:pt x="868" y="2557"/>
                      <a:pt x="914" y="2602"/>
                      <a:pt x="959" y="2648"/>
                    </a:cubicBezTo>
                    <a:lnTo>
                      <a:pt x="1074" y="2762"/>
                    </a:lnTo>
                    <a:lnTo>
                      <a:pt x="1119" y="2808"/>
                    </a:lnTo>
                    <a:lnTo>
                      <a:pt x="1256" y="2899"/>
                    </a:lnTo>
                    <a:cubicBezTo>
                      <a:pt x="2397" y="3607"/>
                      <a:pt x="3721" y="4154"/>
                      <a:pt x="5342" y="4520"/>
                    </a:cubicBezTo>
                    <a:cubicBezTo>
                      <a:pt x="6757" y="4862"/>
                      <a:pt x="8241" y="5044"/>
                      <a:pt x="9770" y="5044"/>
                    </a:cubicBezTo>
                    <a:cubicBezTo>
                      <a:pt x="10112" y="5044"/>
                      <a:pt x="10455" y="5022"/>
                      <a:pt x="10774" y="5022"/>
                    </a:cubicBezTo>
                    <a:cubicBezTo>
                      <a:pt x="11938" y="4953"/>
                      <a:pt x="13034" y="4793"/>
                      <a:pt x="14084" y="4520"/>
                    </a:cubicBezTo>
                    <a:cubicBezTo>
                      <a:pt x="14609" y="4383"/>
                      <a:pt x="15111" y="4223"/>
                      <a:pt x="15590" y="4017"/>
                    </a:cubicBezTo>
                    <a:cubicBezTo>
                      <a:pt x="15522" y="4017"/>
                      <a:pt x="15431" y="4040"/>
                      <a:pt x="15362" y="4040"/>
                    </a:cubicBezTo>
                    <a:cubicBezTo>
                      <a:pt x="14563" y="4177"/>
                      <a:pt x="13742" y="4268"/>
                      <a:pt x="12920" y="4291"/>
                    </a:cubicBezTo>
                    <a:cubicBezTo>
                      <a:pt x="12726" y="4297"/>
                      <a:pt x="12531" y="4299"/>
                      <a:pt x="12335" y="4299"/>
                    </a:cubicBezTo>
                    <a:cubicBezTo>
                      <a:pt x="11702" y="4299"/>
                      <a:pt x="11065" y="4270"/>
                      <a:pt x="10455" y="4200"/>
                    </a:cubicBezTo>
                    <a:cubicBezTo>
                      <a:pt x="9656" y="4109"/>
                      <a:pt x="8857" y="3949"/>
                      <a:pt x="8104" y="3721"/>
                    </a:cubicBezTo>
                    <a:cubicBezTo>
                      <a:pt x="7442" y="3492"/>
                      <a:pt x="6780" y="3218"/>
                      <a:pt x="6164" y="2876"/>
                    </a:cubicBezTo>
                    <a:cubicBezTo>
                      <a:pt x="5616" y="2762"/>
                      <a:pt x="5091" y="2602"/>
                      <a:pt x="4566" y="2442"/>
                    </a:cubicBezTo>
                    <a:cubicBezTo>
                      <a:pt x="3584" y="2100"/>
                      <a:pt x="2694" y="1712"/>
                      <a:pt x="1872" y="1256"/>
                    </a:cubicBezTo>
                    <a:cubicBezTo>
                      <a:pt x="1210" y="890"/>
                      <a:pt x="571" y="4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987;p96"/>
              <p:cNvSpPr/>
              <p:nvPr/>
            </p:nvSpPr>
            <p:spPr>
              <a:xfrm>
                <a:off x="5606316" y="3585252"/>
                <a:ext cx="34172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4155" extrusionOk="0">
                    <a:moveTo>
                      <a:pt x="1028" y="0"/>
                    </a:moveTo>
                    <a:cubicBezTo>
                      <a:pt x="868" y="92"/>
                      <a:pt x="731" y="229"/>
                      <a:pt x="594" y="366"/>
                    </a:cubicBezTo>
                    <a:lnTo>
                      <a:pt x="572" y="388"/>
                    </a:lnTo>
                    <a:cubicBezTo>
                      <a:pt x="526" y="434"/>
                      <a:pt x="503" y="480"/>
                      <a:pt x="435" y="571"/>
                    </a:cubicBezTo>
                    <a:cubicBezTo>
                      <a:pt x="389" y="640"/>
                      <a:pt x="321" y="708"/>
                      <a:pt x="275" y="799"/>
                    </a:cubicBezTo>
                    <a:cubicBezTo>
                      <a:pt x="92" y="1142"/>
                      <a:pt x="1" y="1507"/>
                      <a:pt x="1" y="1918"/>
                    </a:cubicBezTo>
                    <a:cubicBezTo>
                      <a:pt x="1" y="2466"/>
                      <a:pt x="206" y="2991"/>
                      <a:pt x="594" y="3424"/>
                    </a:cubicBezTo>
                    <a:cubicBezTo>
                      <a:pt x="754" y="3584"/>
                      <a:pt x="960" y="3744"/>
                      <a:pt x="1188" y="3881"/>
                    </a:cubicBezTo>
                    <a:cubicBezTo>
                      <a:pt x="1416" y="3995"/>
                      <a:pt x="1667" y="4086"/>
                      <a:pt x="1964" y="4132"/>
                    </a:cubicBezTo>
                    <a:cubicBezTo>
                      <a:pt x="2055" y="4155"/>
                      <a:pt x="2147" y="4155"/>
                      <a:pt x="2238" y="4155"/>
                    </a:cubicBezTo>
                    <a:cubicBezTo>
                      <a:pt x="2375" y="4155"/>
                      <a:pt x="2512" y="4132"/>
                      <a:pt x="2649" y="4109"/>
                    </a:cubicBezTo>
                    <a:cubicBezTo>
                      <a:pt x="2535" y="3949"/>
                      <a:pt x="2398" y="3767"/>
                      <a:pt x="2284" y="3607"/>
                    </a:cubicBezTo>
                    <a:cubicBezTo>
                      <a:pt x="2284" y="3584"/>
                      <a:pt x="2284" y="3584"/>
                      <a:pt x="2284" y="3584"/>
                    </a:cubicBezTo>
                    <a:lnTo>
                      <a:pt x="2261" y="3584"/>
                    </a:lnTo>
                    <a:cubicBezTo>
                      <a:pt x="2169" y="3584"/>
                      <a:pt x="2078" y="3561"/>
                      <a:pt x="1964" y="3561"/>
                    </a:cubicBezTo>
                    <a:cubicBezTo>
                      <a:pt x="1804" y="3516"/>
                      <a:pt x="1667" y="3470"/>
                      <a:pt x="1507" y="3401"/>
                    </a:cubicBezTo>
                    <a:cubicBezTo>
                      <a:pt x="1393" y="3356"/>
                      <a:pt x="1279" y="3264"/>
                      <a:pt x="1165" y="3173"/>
                    </a:cubicBezTo>
                    <a:cubicBezTo>
                      <a:pt x="1074" y="3082"/>
                      <a:pt x="960" y="2991"/>
                      <a:pt x="868" y="2854"/>
                    </a:cubicBezTo>
                    <a:cubicBezTo>
                      <a:pt x="800" y="2739"/>
                      <a:pt x="731" y="2625"/>
                      <a:pt x="686" y="2488"/>
                    </a:cubicBezTo>
                    <a:cubicBezTo>
                      <a:pt x="617" y="2329"/>
                      <a:pt x="594" y="2169"/>
                      <a:pt x="572" y="2032"/>
                    </a:cubicBezTo>
                    <a:cubicBezTo>
                      <a:pt x="572" y="1895"/>
                      <a:pt x="572" y="1758"/>
                      <a:pt x="594" y="1621"/>
                    </a:cubicBezTo>
                    <a:cubicBezTo>
                      <a:pt x="594" y="1598"/>
                      <a:pt x="594" y="1598"/>
                      <a:pt x="617" y="1530"/>
                    </a:cubicBezTo>
                    <a:lnTo>
                      <a:pt x="617" y="1484"/>
                    </a:lnTo>
                    <a:cubicBezTo>
                      <a:pt x="640" y="1393"/>
                      <a:pt x="686" y="1301"/>
                      <a:pt x="709" y="1210"/>
                    </a:cubicBezTo>
                    <a:lnTo>
                      <a:pt x="731" y="1165"/>
                    </a:lnTo>
                    <a:cubicBezTo>
                      <a:pt x="777" y="1096"/>
                      <a:pt x="823" y="1028"/>
                      <a:pt x="846" y="959"/>
                    </a:cubicBezTo>
                    <a:cubicBezTo>
                      <a:pt x="891" y="913"/>
                      <a:pt x="914" y="868"/>
                      <a:pt x="960" y="822"/>
                    </a:cubicBezTo>
                    <a:cubicBezTo>
                      <a:pt x="1005" y="754"/>
                      <a:pt x="1074" y="708"/>
                      <a:pt x="1119" y="640"/>
                    </a:cubicBezTo>
                    <a:cubicBezTo>
                      <a:pt x="1097" y="434"/>
                      <a:pt x="1051" y="229"/>
                      <a:pt x="10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988;p96"/>
              <p:cNvSpPr/>
              <p:nvPr/>
            </p:nvSpPr>
            <p:spPr>
              <a:xfrm>
                <a:off x="5135234" y="3416348"/>
                <a:ext cx="193758" cy="245190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9007" extrusionOk="0">
                    <a:moveTo>
                      <a:pt x="6195" y="1"/>
                    </a:moveTo>
                    <a:cubicBezTo>
                      <a:pt x="6149" y="1"/>
                      <a:pt x="6099" y="12"/>
                      <a:pt x="6072" y="38"/>
                    </a:cubicBezTo>
                    <a:cubicBezTo>
                      <a:pt x="4680" y="883"/>
                      <a:pt x="3607" y="1682"/>
                      <a:pt x="2694" y="2526"/>
                    </a:cubicBezTo>
                    <a:cubicBezTo>
                      <a:pt x="1644" y="3462"/>
                      <a:pt x="799" y="4489"/>
                      <a:pt x="183" y="5585"/>
                    </a:cubicBezTo>
                    <a:cubicBezTo>
                      <a:pt x="160" y="5631"/>
                      <a:pt x="137" y="5676"/>
                      <a:pt x="115" y="5722"/>
                    </a:cubicBezTo>
                    <a:cubicBezTo>
                      <a:pt x="92" y="5836"/>
                      <a:pt x="69" y="5927"/>
                      <a:pt x="46" y="6019"/>
                    </a:cubicBezTo>
                    <a:cubicBezTo>
                      <a:pt x="23" y="6087"/>
                      <a:pt x="23" y="6156"/>
                      <a:pt x="23" y="6224"/>
                    </a:cubicBezTo>
                    <a:cubicBezTo>
                      <a:pt x="23" y="6293"/>
                      <a:pt x="23" y="6384"/>
                      <a:pt x="0" y="6452"/>
                    </a:cubicBezTo>
                    <a:cubicBezTo>
                      <a:pt x="23" y="6498"/>
                      <a:pt x="23" y="6566"/>
                      <a:pt x="23" y="6612"/>
                    </a:cubicBezTo>
                    <a:cubicBezTo>
                      <a:pt x="183" y="7936"/>
                      <a:pt x="640" y="9305"/>
                      <a:pt x="1370" y="10812"/>
                    </a:cubicBezTo>
                    <a:cubicBezTo>
                      <a:pt x="2009" y="12113"/>
                      <a:pt x="2808" y="13346"/>
                      <a:pt x="3790" y="14532"/>
                    </a:cubicBezTo>
                    <a:cubicBezTo>
                      <a:pt x="3995" y="14784"/>
                      <a:pt x="4223" y="15057"/>
                      <a:pt x="4451" y="15308"/>
                    </a:cubicBezTo>
                    <a:cubicBezTo>
                      <a:pt x="5205" y="16130"/>
                      <a:pt x="6049" y="16883"/>
                      <a:pt x="6917" y="17523"/>
                    </a:cubicBezTo>
                    <a:cubicBezTo>
                      <a:pt x="7715" y="18093"/>
                      <a:pt x="8537" y="18550"/>
                      <a:pt x="9336" y="18869"/>
                    </a:cubicBezTo>
                    <a:cubicBezTo>
                      <a:pt x="9382" y="18869"/>
                      <a:pt x="9405" y="18892"/>
                      <a:pt x="9450" y="18892"/>
                    </a:cubicBezTo>
                    <a:cubicBezTo>
                      <a:pt x="9541" y="18915"/>
                      <a:pt x="9656" y="18938"/>
                      <a:pt x="9747" y="18983"/>
                    </a:cubicBezTo>
                    <a:cubicBezTo>
                      <a:pt x="9815" y="18983"/>
                      <a:pt x="9884" y="19006"/>
                      <a:pt x="9952" y="19006"/>
                    </a:cubicBezTo>
                    <a:lnTo>
                      <a:pt x="10569" y="19006"/>
                    </a:lnTo>
                    <a:cubicBezTo>
                      <a:pt x="10797" y="18983"/>
                      <a:pt x="11025" y="18938"/>
                      <a:pt x="11299" y="18869"/>
                    </a:cubicBezTo>
                    <a:cubicBezTo>
                      <a:pt x="11710" y="18755"/>
                      <a:pt x="12144" y="18550"/>
                      <a:pt x="12623" y="18276"/>
                    </a:cubicBezTo>
                    <a:cubicBezTo>
                      <a:pt x="13011" y="18048"/>
                      <a:pt x="13399" y="17774"/>
                      <a:pt x="13764" y="17408"/>
                    </a:cubicBezTo>
                    <a:cubicBezTo>
                      <a:pt x="14107" y="17112"/>
                      <a:pt x="14358" y="16792"/>
                      <a:pt x="14563" y="16473"/>
                    </a:cubicBezTo>
                    <a:cubicBezTo>
                      <a:pt x="14746" y="16176"/>
                      <a:pt x="14860" y="15879"/>
                      <a:pt x="14951" y="15560"/>
                    </a:cubicBezTo>
                    <a:cubicBezTo>
                      <a:pt x="14997" y="15308"/>
                      <a:pt x="15020" y="15012"/>
                      <a:pt x="14974" y="14715"/>
                    </a:cubicBezTo>
                    <a:cubicBezTo>
                      <a:pt x="14905" y="14144"/>
                      <a:pt x="14654" y="13619"/>
                      <a:pt x="14380" y="13117"/>
                    </a:cubicBezTo>
                    <a:cubicBezTo>
                      <a:pt x="14289" y="12957"/>
                      <a:pt x="14198" y="12798"/>
                      <a:pt x="14107" y="12638"/>
                    </a:cubicBezTo>
                    <a:cubicBezTo>
                      <a:pt x="13993" y="12456"/>
                      <a:pt x="13879" y="12251"/>
                      <a:pt x="13765" y="12047"/>
                    </a:cubicBezTo>
                    <a:lnTo>
                      <a:pt x="13765" y="12047"/>
                    </a:lnTo>
                    <a:cubicBezTo>
                      <a:pt x="13572" y="11655"/>
                      <a:pt x="13442" y="11325"/>
                      <a:pt x="13376" y="10995"/>
                    </a:cubicBezTo>
                    <a:cubicBezTo>
                      <a:pt x="13330" y="10789"/>
                      <a:pt x="13308" y="10584"/>
                      <a:pt x="13308" y="10401"/>
                    </a:cubicBezTo>
                    <a:cubicBezTo>
                      <a:pt x="13330" y="10218"/>
                      <a:pt x="13376" y="10013"/>
                      <a:pt x="13422" y="9830"/>
                    </a:cubicBezTo>
                    <a:cubicBezTo>
                      <a:pt x="13467" y="9693"/>
                      <a:pt x="13513" y="9579"/>
                      <a:pt x="13582" y="9442"/>
                    </a:cubicBezTo>
                    <a:cubicBezTo>
                      <a:pt x="13627" y="9351"/>
                      <a:pt x="13627" y="9237"/>
                      <a:pt x="13536" y="9146"/>
                    </a:cubicBezTo>
                    <a:cubicBezTo>
                      <a:pt x="13513" y="9100"/>
                      <a:pt x="13490" y="9077"/>
                      <a:pt x="13445" y="9077"/>
                    </a:cubicBezTo>
                    <a:cubicBezTo>
                      <a:pt x="13399" y="9054"/>
                      <a:pt x="13353" y="9032"/>
                      <a:pt x="13308" y="9032"/>
                    </a:cubicBezTo>
                    <a:cubicBezTo>
                      <a:pt x="13285" y="8484"/>
                      <a:pt x="13125" y="7913"/>
                      <a:pt x="12828" y="7251"/>
                    </a:cubicBezTo>
                    <a:cubicBezTo>
                      <a:pt x="12554" y="6612"/>
                      <a:pt x="12166" y="5973"/>
                      <a:pt x="11619" y="5243"/>
                    </a:cubicBezTo>
                    <a:cubicBezTo>
                      <a:pt x="11459" y="5037"/>
                      <a:pt x="11299" y="4832"/>
                      <a:pt x="11116" y="4626"/>
                    </a:cubicBezTo>
                    <a:cubicBezTo>
                      <a:pt x="10318" y="3668"/>
                      <a:pt x="9382" y="2709"/>
                      <a:pt x="8172" y="1636"/>
                    </a:cubicBezTo>
                    <a:cubicBezTo>
                      <a:pt x="7624" y="1157"/>
                      <a:pt x="7054" y="678"/>
                      <a:pt x="6460" y="221"/>
                    </a:cubicBezTo>
                    <a:cubicBezTo>
                      <a:pt x="6460" y="198"/>
                      <a:pt x="6460" y="198"/>
                      <a:pt x="6437" y="175"/>
                    </a:cubicBezTo>
                    <a:cubicBezTo>
                      <a:pt x="6437" y="153"/>
                      <a:pt x="6414" y="130"/>
                      <a:pt x="6414" y="107"/>
                    </a:cubicBezTo>
                    <a:cubicBezTo>
                      <a:pt x="6369" y="61"/>
                      <a:pt x="6323" y="38"/>
                      <a:pt x="6277" y="16"/>
                    </a:cubicBezTo>
                    <a:cubicBezTo>
                      <a:pt x="6259" y="6"/>
                      <a:pt x="6228" y="1"/>
                      <a:pt x="6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989;p96"/>
              <p:cNvSpPr/>
              <p:nvPr/>
            </p:nvSpPr>
            <p:spPr>
              <a:xfrm>
                <a:off x="5135234" y="3465121"/>
                <a:ext cx="193758" cy="196635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5243" extrusionOk="0">
                    <a:moveTo>
                      <a:pt x="1438" y="1"/>
                    </a:moveTo>
                    <a:cubicBezTo>
                      <a:pt x="959" y="571"/>
                      <a:pt x="525" y="1188"/>
                      <a:pt x="160" y="1804"/>
                    </a:cubicBezTo>
                    <a:lnTo>
                      <a:pt x="137" y="1872"/>
                    </a:lnTo>
                    <a:lnTo>
                      <a:pt x="115" y="1941"/>
                    </a:lnTo>
                    <a:cubicBezTo>
                      <a:pt x="69" y="2055"/>
                      <a:pt x="46" y="2146"/>
                      <a:pt x="23" y="2238"/>
                    </a:cubicBezTo>
                    <a:cubicBezTo>
                      <a:pt x="23" y="2306"/>
                      <a:pt x="23" y="2375"/>
                      <a:pt x="23" y="2443"/>
                    </a:cubicBezTo>
                    <a:lnTo>
                      <a:pt x="0" y="2603"/>
                    </a:lnTo>
                    <a:lnTo>
                      <a:pt x="0" y="2671"/>
                    </a:lnTo>
                    <a:lnTo>
                      <a:pt x="23" y="2831"/>
                    </a:lnTo>
                    <a:cubicBezTo>
                      <a:pt x="183" y="4155"/>
                      <a:pt x="617" y="5524"/>
                      <a:pt x="1370" y="7031"/>
                    </a:cubicBezTo>
                    <a:cubicBezTo>
                      <a:pt x="2009" y="8332"/>
                      <a:pt x="2808" y="9587"/>
                      <a:pt x="3767" y="10751"/>
                    </a:cubicBezTo>
                    <a:cubicBezTo>
                      <a:pt x="3995" y="11025"/>
                      <a:pt x="4223" y="11276"/>
                      <a:pt x="4451" y="11527"/>
                    </a:cubicBezTo>
                    <a:cubicBezTo>
                      <a:pt x="5205" y="12372"/>
                      <a:pt x="6049" y="13125"/>
                      <a:pt x="6917" y="13742"/>
                    </a:cubicBezTo>
                    <a:cubicBezTo>
                      <a:pt x="7715" y="14335"/>
                      <a:pt x="8514" y="14769"/>
                      <a:pt x="9336" y="15088"/>
                    </a:cubicBezTo>
                    <a:lnTo>
                      <a:pt x="9405" y="15111"/>
                    </a:lnTo>
                    <a:lnTo>
                      <a:pt x="9450" y="15111"/>
                    </a:lnTo>
                    <a:cubicBezTo>
                      <a:pt x="9541" y="15157"/>
                      <a:pt x="9656" y="15180"/>
                      <a:pt x="9747" y="15202"/>
                    </a:cubicBezTo>
                    <a:cubicBezTo>
                      <a:pt x="9815" y="15202"/>
                      <a:pt x="9884" y="15225"/>
                      <a:pt x="9952" y="15225"/>
                    </a:cubicBezTo>
                    <a:cubicBezTo>
                      <a:pt x="10066" y="15237"/>
                      <a:pt x="10169" y="15242"/>
                      <a:pt x="10269" y="15242"/>
                    </a:cubicBezTo>
                    <a:cubicBezTo>
                      <a:pt x="10369" y="15242"/>
                      <a:pt x="10466" y="15237"/>
                      <a:pt x="10569" y="15225"/>
                    </a:cubicBezTo>
                    <a:cubicBezTo>
                      <a:pt x="10797" y="15202"/>
                      <a:pt x="11025" y="15157"/>
                      <a:pt x="11299" y="15088"/>
                    </a:cubicBezTo>
                    <a:cubicBezTo>
                      <a:pt x="11710" y="14974"/>
                      <a:pt x="12144" y="14792"/>
                      <a:pt x="12623" y="14518"/>
                    </a:cubicBezTo>
                    <a:cubicBezTo>
                      <a:pt x="13011" y="14289"/>
                      <a:pt x="13399" y="13993"/>
                      <a:pt x="13764" y="13650"/>
                    </a:cubicBezTo>
                    <a:cubicBezTo>
                      <a:pt x="14107" y="13331"/>
                      <a:pt x="14358" y="13011"/>
                      <a:pt x="14563" y="12692"/>
                    </a:cubicBezTo>
                    <a:cubicBezTo>
                      <a:pt x="14746" y="12395"/>
                      <a:pt x="14883" y="12098"/>
                      <a:pt x="14951" y="11779"/>
                    </a:cubicBezTo>
                    <a:cubicBezTo>
                      <a:pt x="15020" y="11527"/>
                      <a:pt x="15020" y="11254"/>
                      <a:pt x="14974" y="10934"/>
                    </a:cubicBezTo>
                    <a:cubicBezTo>
                      <a:pt x="14905" y="10363"/>
                      <a:pt x="14654" y="9838"/>
                      <a:pt x="14380" y="9336"/>
                    </a:cubicBezTo>
                    <a:cubicBezTo>
                      <a:pt x="14289" y="9176"/>
                      <a:pt x="14198" y="9017"/>
                      <a:pt x="14107" y="8857"/>
                    </a:cubicBezTo>
                    <a:lnTo>
                      <a:pt x="14084" y="8788"/>
                    </a:lnTo>
                    <a:lnTo>
                      <a:pt x="14038" y="8743"/>
                    </a:lnTo>
                    <a:cubicBezTo>
                      <a:pt x="14038" y="8720"/>
                      <a:pt x="14038" y="8720"/>
                      <a:pt x="14015" y="8697"/>
                    </a:cubicBezTo>
                    <a:cubicBezTo>
                      <a:pt x="13947" y="8674"/>
                      <a:pt x="13878" y="8652"/>
                      <a:pt x="13810" y="8606"/>
                    </a:cubicBezTo>
                    <a:cubicBezTo>
                      <a:pt x="13604" y="8537"/>
                      <a:pt x="13399" y="8469"/>
                      <a:pt x="13194" y="8423"/>
                    </a:cubicBezTo>
                    <a:cubicBezTo>
                      <a:pt x="12965" y="8378"/>
                      <a:pt x="12760" y="8355"/>
                      <a:pt x="12532" y="8332"/>
                    </a:cubicBezTo>
                    <a:lnTo>
                      <a:pt x="12554" y="8332"/>
                    </a:lnTo>
                    <a:cubicBezTo>
                      <a:pt x="12377" y="8316"/>
                      <a:pt x="12188" y="8300"/>
                      <a:pt x="11996" y="8300"/>
                    </a:cubicBezTo>
                    <a:cubicBezTo>
                      <a:pt x="11916" y="8300"/>
                      <a:pt x="11836" y="8302"/>
                      <a:pt x="11756" y="8309"/>
                    </a:cubicBezTo>
                    <a:cubicBezTo>
                      <a:pt x="11482" y="8332"/>
                      <a:pt x="11231" y="8355"/>
                      <a:pt x="10957" y="8400"/>
                    </a:cubicBezTo>
                    <a:lnTo>
                      <a:pt x="10979" y="8400"/>
                    </a:lnTo>
                    <a:cubicBezTo>
                      <a:pt x="10637" y="8446"/>
                      <a:pt x="10318" y="8515"/>
                      <a:pt x="9998" y="8629"/>
                    </a:cubicBezTo>
                    <a:cubicBezTo>
                      <a:pt x="9656" y="8743"/>
                      <a:pt x="9336" y="8857"/>
                      <a:pt x="9039" y="8994"/>
                    </a:cubicBezTo>
                    <a:lnTo>
                      <a:pt x="9062" y="8994"/>
                    </a:lnTo>
                    <a:cubicBezTo>
                      <a:pt x="8364" y="9309"/>
                      <a:pt x="7732" y="9714"/>
                      <a:pt x="7145" y="10185"/>
                    </a:cubicBezTo>
                    <a:lnTo>
                      <a:pt x="7145" y="10185"/>
                    </a:lnTo>
                    <a:cubicBezTo>
                      <a:pt x="7145" y="10184"/>
                      <a:pt x="7145" y="10182"/>
                      <a:pt x="7145" y="10181"/>
                    </a:cubicBezTo>
                    <a:lnTo>
                      <a:pt x="7145" y="10181"/>
                    </a:lnTo>
                    <a:cubicBezTo>
                      <a:pt x="6985" y="10341"/>
                      <a:pt x="6802" y="10500"/>
                      <a:pt x="6643" y="10660"/>
                    </a:cubicBezTo>
                    <a:cubicBezTo>
                      <a:pt x="6620" y="10683"/>
                      <a:pt x="6597" y="10729"/>
                      <a:pt x="6574" y="10751"/>
                    </a:cubicBezTo>
                    <a:lnTo>
                      <a:pt x="6551" y="10751"/>
                    </a:lnTo>
                    <a:cubicBezTo>
                      <a:pt x="6551" y="10774"/>
                      <a:pt x="6551" y="10797"/>
                      <a:pt x="6529" y="10797"/>
                    </a:cubicBezTo>
                    <a:cubicBezTo>
                      <a:pt x="6506" y="10820"/>
                      <a:pt x="6483" y="10820"/>
                      <a:pt x="6460" y="10820"/>
                    </a:cubicBezTo>
                    <a:cubicBezTo>
                      <a:pt x="6437" y="10820"/>
                      <a:pt x="6414" y="10820"/>
                      <a:pt x="6392" y="10797"/>
                    </a:cubicBezTo>
                    <a:cubicBezTo>
                      <a:pt x="6118" y="10569"/>
                      <a:pt x="5867" y="10318"/>
                      <a:pt x="5593" y="10044"/>
                    </a:cubicBezTo>
                    <a:cubicBezTo>
                      <a:pt x="4931" y="9359"/>
                      <a:pt x="4337" y="8583"/>
                      <a:pt x="3812" y="7761"/>
                    </a:cubicBezTo>
                    <a:cubicBezTo>
                      <a:pt x="3287" y="6917"/>
                      <a:pt x="2831" y="6027"/>
                      <a:pt x="2466" y="5091"/>
                    </a:cubicBezTo>
                    <a:cubicBezTo>
                      <a:pt x="2123" y="4178"/>
                      <a:pt x="1849" y="3219"/>
                      <a:pt x="1667" y="2260"/>
                    </a:cubicBezTo>
                    <a:cubicBezTo>
                      <a:pt x="1530" y="1507"/>
                      <a:pt x="1461" y="754"/>
                      <a:pt x="1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990;p96"/>
              <p:cNvSpPr/>
              <p:nvPr/>
            </p:nvSpPr>
            <p:spPr>
              <a:xfrm>
                <a:off x="5273618" y="3541742"/>
                <a:ext cx="39177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049" extrusionOk="0">
                    <a:moveTo>
                      <a:pt x="1041" y="1"/>
                    </a:moveTo>
                    <a:cubicBezTo>
                      <a:pt x="775" y="1"/>
                      <a:pt x="509" y="35"/>
                      <a:pt x="251" y="109"/>
                    </a:cubicBezTo>
                    <a:cubicBezTo>
                      <a:pt x="183" y="132"/>
                      <a:pt x="115" y="155"/>
                      <a:pt x="69" y="224"/>
                    </a:cubicBezTo>
                    <a:cubicBezTo>
                      <a:pt x="23" y="269"/>
                      <a:pt x="0" y="361"/>
                      <a:pt x="0" y="429"/>
                    </a:cubicBezTo>
                    <a:cubicBezTo>
                      <a:pt x="23" y="497"/>
                      <a:pt x="69" y="566"/>
                      <a:pt x="115" y="612"/>
                    </a:cubicBezTo>
                    <a:cubicBezTo>
                      <a:pt x="170" y="649"/>
                      <a:pt x="242" y="686"/>
                      <a:pt x="303" y="686"/>
                    </a:cubicBezTo>
                    <a:cubicBezTo>
                      <a:pt x="317" y="686"/>
                      <a:pt x="330" y="684"/>
                      <a:pt x="343" y="680"/>
                    </a:cubicBezTo>
                    <a:cubicBezTo>
                      <a:pt x="548" y="612"/>
                      <a:pt x="776" y="566"/>
                      <a:pt x="1005" y="566"/>
                    </a:cubicBezTo>
                    <a:cubicBezTo>
                      <a:pt x="1256" y="566"/>
                      <a:pt x="1507" y="612"/>
                      <a:pt x="1758" y="657"/>
                    </a:cubicBezTo>
                    <a:cubicBezTo>
                      <a:pt x="2077" y="749"/>
                      <a:pt x="2351" y="863"/>
                      <a:pt x="2625" y="1022"/>
                    </a:cubicBezTo>
                    <a:cubicBezTo>
                      <a:pt x="2654" y="1042"/>
                      <a:pt x="2687" y="1049"/>
                      <a:pt x="2721" y="1049"/>
                    </a:cubicBezTo>
                    <a:cubicBezTo>
                      <a:pt x="2767" y="1049"/>
                      <a:pt x="2814" y="1036"/>
                      <a:pt x="2854" y="1022"/>
                    </a:cubicBezTo>
                    <a:cubicBezTo>
                      <a:pt x="2922" y="1000"/>
                      <a:pt x="2991" y="931"/>
                      <a:pt x="3013" y="863"/>
                    </a:cubicBezTo>
                    <a:cubicBezTo>
                      <a:pt x="3036" y="794"/>
                      <a:pt x="3036" y="726"/>
                      <a:pt x="3013" y="657"/>
                    </a:cubicBezTo>
                    <a:cubicBezTo>
                      <a:pt x="2991" y="634"/>
                      <a:pt x="2991" y="612"/>
                      <a:pt x="2968" y="589"/>
                    </a:cubicBezTo>
                    <a:cubicBezTo>
                      <a:pt x="2945" y="543"/>
                      <a:pt x="2899" y="520"/>
                      <a:pt x="2854" y="497"/>
                    </a:cubicBezTo>
                    <a:cubicBezTo>
                      <a:pt x="2308" y="193"/>
                      <a:pt x="1672" y="1"/>
                      <a:pt x="10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991;p96"/>
              <p:cNvSpPr/>
              <p:nvPr/>
            </p:nvSpPr>
            <p:spPr>
              <a:xfrm>
                <a:off x="5274791" y="3556783"/>
                <a:ext cx="43009" cy="11623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901" extrusionOk="0">
                    <a:moveTo>
                      <a:pt x="1207" y="0"/>
                    </a:moveTo>
                    <a:cubicBezTo>
                      <a:pt x="890" y="0"/>
                      <a:pt x="571" y="33"/>
                      <a:pt x="252" y="108"/>
                    </a:cubicBezTo>
                    <a:cubicBezTo>
                      <a:pt x="183" y="130"/>
                      <a:pt x="115" y="153"/>
                      <a:pt x="69" y="222"/>
                    </a:cubicBezTo>
                    <a:cubicBezTo>
                      <a:pt x="24" y="290"/>
                      <a:pt x="1" y="359"/>
                      <a:pt x="24" y="450"/>
                    </a:cubicBezTo>
                    <a:cubicBezTo>
                      <a:pt x="43" y="569"/>
                      <a:pt x="166" y="687"/>
                      <a:pt x="287" y="687"/>
                    </a:cubicBezTo>
                    <a:cubicBezTo>
                      <a:pt x="306" y="687"/>
                      <a:pt x="325" y="684"/>
                      <a:pt x="343" y="678"/>
                    </a:cubicBezTo>
                    <a:cubicBezTo>
                      <a:pt x="617" y="610"/>
                      <a:pt x="914" y="587"/>
                      <a:pt x="1188" y="564"/>
                    </a:cubicBezTo>
                    <a:cubicBezTo>
                      <a:pt x="1621" y="564"/>
                      <a:pt x="2055" y="633"/>
                      <a:pt x="2466" y="747"/>
                    </a:cubicBezTo>
                    <a:cubicBezTo>
                      <a:pt x="2626" y="792"/>
                      <a:pt x="2785" y="838"/>
                      <a:pt x="2922" y="884"/>
                    </a:cubicBezTo>
                    <a:cubicBezTo>
                      <a:pt x="2956" y="895"/>
                      <a:pt x="2991" y="900"/>
                      <a:pt x="3027" y="900"/>
                    </a:cubicBezTo>
                    <a:cubicBezTo>
                      <a:pt x="3140" y="900"/>
                      <a:pt x="3253" y="845"/>
                      <a:pt x="3288" y="724"/>
                    </a:cubicBezTo>
                    <a:cubicBezTo>
                      <a:pt x="3333" y="633"/>
                      <a:pt x="3310" y="518"/>
                      <a:pt x="3242" y="427"/>
                    </a:cubicBezTo>
                    <a:cubicBezTo>
                      <a:pt x="3219" y="404"/>
                      <a:pt x="3173" y="359"/>
                      <a:pt x="3128" y="359"/>
                    </a:cubicBezTo>
                    <a:cubicBezTo>
                      <a:pt x="2512" y="143"/>
                      <a:pt x="1864" y="0"/>
                      <a:pt x="1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992;p96"/>
              <p:cNvSpPr/>
              <p:nvPr/>
            </p:nvSpPr>
            <p:spPr>
              <a:xfrm>
                <a:off x="5166437" y="3458426"/>
                <a:ext cx="58618" cy="58179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4510" extrusionOk="0">
                    <a:moveTo>
                      <a:pt x="3441" y="3487"/>
                    </a:moveTo>
                    <a:cubicBezTo>
                      <a:pt x="3428" y="3487"/>
                      <a:pt x="3425" y="3489"/>
                      <a:pt x="3425" y="3500"/>
                    </a:cubicBezTo>
                    <a:lnTo>
                      <a:pt x="3425" y="3500"/>
                    </a:lnTo>
                    <a:cubicBezTo>
                      <a:pt x="3430" y="3496"/>
                      <a:pt x="3436" y="3491"/>
                      <a:pt x="3441" y="3487"/>
                    </a:cubicBezTo>
                    <a:close/>
                    <a:moveTo>
                      <a:pt x="2306" y="565"/>
                    </a:moveTo>
                    <a:cubicBezTo>
                      <a:pt x="2443" y="588"/>
                      <a:pt x="2580" y="611"/>
                      <a:pt x="2740" y="634"/>
                    </a:cubicBezTo>
                    <a:cubicBezTo>
                      <a:pt x="2786" y="657"/>
                      <a:pt x="2854" y="680"/>
                      <a:pt x="2923" y="702"/>
                    </a:cubicBezTo>
                    <a:cubicBezTo>
                      <a:pt x="2991" y="725"/>
                      <a:pt x="3037" y="771"/>
                      <a:pt x="3105" y="794"/>
                    </a:cubicBezTo>
                    <a:cubicBezTo>
                      <a:pt x="3242" y="885"/>
                      <a:pt x="3356" y="976"/>
                      <a:pt x="3470" y="1068"/>
                    </a:cubicBezTo>
                    <a:cubicBezTo>
                      <a:pt x="3585" y="1182"/>
                      <a:pt x="3676" y="1296"/>
                      <a:pt x="3744" y="1433"/>
                    </a:cubicBezTo>
                    <a:cubicBezTo>
                      <a:pt x="3813" y="1570"/>
                      <a:pt x="3881" y="1707"/>
                      <a:pt x="3927" y="1866"/>
                    </a:cubicBezTo>
                    <a:cubicBezTo>
                      <a:pt x="3950" y="2003"/>
                      <a:pt x="3973" y="2140"/>
                      <a:pt x="3973" y="2300"/>
                    </a:cubicBezTo>
                    <a:cubicBezTo>
                      <a:pt x="3950" y="2437"/>
                      <a:pt x="3927" y="2574"/>
                      <a:pt x="3904" y="2711"/>
                    </a:cubicBezTo>
                    <a:cubicBezTo>
                      <a:pt x="3858" y="2848"/>
                      <a:pt x="3790" y="2985"/>
                      <a:pt x="3722" y="3122"/>
                    </a:cubicBezTo>
                    <a:cubicBezTo>
                      <a:pt x="3653" y="3236"/>
                      <a:pt x="3562" y="3350"/>
                      <a:pt x="3470" y="3464"/>
                    </a:cubicBezTo>
                    <a:cubicBezTo>
                      <a:pt x="3461" y="3472"/>
                      <a:pt x="3451" y="3479"/>
                      <a:pt x="3441" y="3487"/>
                    </a:cubicBezTo>
                    <a:lnTo>
                      <a:pt x="3441" y="3487"/>
                    </a:lnTo>
                    <a:cubicBezTo>
                      <a:pt x="3443" y="3487"/>
                      <a:pt x="3445" y="3487"/>
                      <a:pt x="3448" y="3487"/>
                    </a:cubicBezTo>
                    <a:lnTo>
                      <a:pt x="3425" y="3510"/>
                    </a:lnTo>
                    <a:cubicBezTo>
                      <a:pt x="3425" y="3506"/>
                      <a:pt x="3425" y="3503"/>
                      <a:pt x="3425" y="3500"/>
                    </a:cubicBezTo>
                    <a:lnTo>
                      <a:pt x="3425" y="3500"/>
                    </a:lnTo>
                    <a:cubicBezTo>
                      <a:pt x="3321" y="3579"/>
                      <a:pt x="3205" y="3659"/>
                      <a:pt x="3105" y="3738"/>
                    </a:cubicBezTo>
                    <a:cubicBezTo>
                      <a:pt x="2968" y="3807"/>
                      <a:pt x="2831" y="3852"/>
                      <a:pt x="2672" y="3898"/>
                    </a:cubicBezTo>
                    <a:cubicBezTo>
                      <a:pt x="2535" y="3921"/>
                      <a:pt x="2398" y="3944"/>
                      <a:pt x="2261" y="3944"/>
                    </a:cubicBezTo>
                    <a:cubicBezTo>
                      <a:pt x="2101" y="3944"/>
                      <a:pt x="1964" y="3921"/>
                      <a:pt x="1827" y="3875"/>
                    </a:cubicBezTo>
                    <a:cubicBezTo>
                      <a:pt x="1690" y="3829"/>
                      <a:pt x="1553" y="3784"/>
                      <a:pt x="1416" y="3692"/>
                    </a:cubicBezTo>
                    <a:cubicBezTo>
                      <a:pt x="1302" y="3624"/>
                      <a:pt x="1188" y="3533"/>
                      <a:pt x="1074" y="3441"/>
                    </a:cubicBezTo>
                    <a:cubicBezTo>
                      <a:pt x="982" y="3327"/>
                      <a:pt x="891" y="3213"/>
                      <a:pt x="823" y="3099"/>
                    </a:cubicBezTo>
                    <a:cubicBezTo>
                      <a:pt x="731" y="2962"/>
                      <a:pt x="686" y="2802"/>
                      <a:pt x="640" y="2665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709" y="1661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71"/>
                      <a:pt x="1485" y="771"/>
                    </a:cubicBezTo>
                    <a:lnTo>
                      <a:pt x="1507" y="771"/>
                    </a:lnTo>
                    <a:cubicBezTo>
                      <a:pt x="1507" y="771"/>
                      <a:pt x="1507" y="748"/>
                      <a:pt x="1507" y="748"/>
                    </a:cubicBezTo>
                    <a:lnTo>
                      <a:pt x="1553" y="748"/>
                    </a:lnTo>
                    <a:cubicBezTo>
                      <a:pt x="1553" y="748"/>
                      <a:pt x="1553" y="748"/>
                      <a:pt x="1553" y="725"/>
                    </a:cubicBezTo>
                    <a:cubicBezTo>
                      <a:pt x="1667" y="680"/>
                      <a:pt x="1759" y="657"/>
                      <a:pt x="1873" y="611"/>
                    </a:cubicBez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lose/>
                    <a:moveTo>
                      <a:pt x="2284" y="0"/>
                    </a:moveTo>
                    <a:cubicBezTo>
                      <a:pt x="2255" y="0"/>
                      <a:pt x="2226" y="6"/>
                      <a:pt x="2192" y="18"/>
                    </a:cubicBezTo>
                    <a:lnTo>
                      <a:pt x="2147" y="18"/>
                    </a:ln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485" y="109"/>
                      <a:pt x="1142" y="269"/>
                      <a:pt x="846" y="520"/>
                    </a:cubicBezTo>
                    <a:cubicBezTo>
                      <a:pt x="846" y="520"/>
                      <a:pt x="823" y="543"/>
                      <a:pt x="823" y="543"/>
                    </a:cubicBezTo>
                    <a:cubicBezTo>
                      <a:pt x="389" y="885"/>
                      <a:pt x="138" y="1387"/>
                      <a:pt x="47" y="1935"/>
                    </a:cubicBezTo>
                    <a:cubicBezTo>
                      <a:pt x="1" y="2186"/>
                      <a:pt x="24" y="2460"/>
                      <a:pt x="69" y="2711"/>
                    </a:cubicBezTo>
                    <a:cubicBezTo>
                      <a:pt x="115" y="2985"/>
                      <a:pt x="229" y="3236"/>
                      <a:pt x="366" y="3464"/>
                    </a:cubicBezTo>
                    <a:cubicBezTo>
                      <a:pt x="503" y="3692"/>
                      <a:pt x="709" y="3898"/>
                      <a:pt x="914" y="4058"/>
                    </a:cubicBezTo>
                    <a:cubicBezTo>
                      <a:pt x="1142" y="4217"/>
                      <a:pt x="1393" y="4354"/>
                      <a:pt x="1667" y="4423"/>
                    </a:cubicBezTo>
                    <a:cubicBezTo>
                      <a:pt x="1876" y="4480"/>
                      <a:pt x="2089" y="4509"/>
                      <a:pt x="2301" y="4509"/>
                    </a:cubicBezTo>
                    <a:cubicBezTo>
                      <a:pt x="2598" y="4509"/>
                      <a:pt x="2894" y="4451"/>
                      <a:pt x="3174" y="4332"/>
                    </a:cubicBezTo>
                    <a:cubicBezTo>
                      <a:pt x="3448" y="4217"/>
                      <a:pt x="3676" y="4035"/>
                      <a:pt x="3881" y="3852"/>
                    </a:cubicBezTo>
                    <a:cubicBezTo>
                      <a:pt x="4064" y="3670"/>
                      <a:pt x="4201" y="3464"/>
                      <a:pt x="4315" y="3236"/>
                    </a:cubicBezTo>
                    <a:cubicBezTo>
                      <a:pt x="4429" y="3008"/>
                      <a:pt x="4475" y="2779"/>
                      <a:pt x="4520" y="2528"/>
                    </a:cubicBezTo>
                    <a:cubicBezTo>
                      <a:pt x="4543" y="2254"/>
                      <a:pt x="4520" y="1958"/>
                      <a:pt x="4452" y="1684"/>
                    </a:cubicBezTo>
                    <a:cubicBezTo>
                      <a:pt x="4383" y="1364"/>
                      <a:pt x="4224" y="1068"/>
                      <a:pt x="4018" y="816"/>
                    </a:cubicBezTo>
                    <a:cubicBezTo>
                      <a:pt x="3995" y="794"/>
                      <a:pt x="3973" y="771"/>
                      <a:pt x="3950" y="748"/>
                    </a:cubicBezTo>
                    <a:cubicBezTo>
                      <a:pt x="3699" y="474"/>
                      <a:pt x="3356" y="246"/>
                      <a:pt x="3014" y="132"/>
                    </a:cubicBezTo>
                    <a:cubicBezTo>
                      <a:pt x="2808" y="63"/>
                      <a:pt x="2626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993;p96"/>
              <p:cNvSpPr/>
              <p:nvPr/>
            </p:nvSpPr>
            <p:spPr>
              <a:xfrm>
                <a:off x="5153783" y="3416323"/>
                <a:ext cx="83631" cy="133915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0381" extrusionOk="0">
                    <a:moveTo>
                      <a:pt x="4734" y="0"/>
                    </a:moveTo>
                    <a:cubicBezTo>
                      <a:pt x="4691" y="0"/>
                      <a:pt x="4645" y="6"/>
                      <a:pt x="4611" y="18"/>
                    </a:cubicBezTo>
                    <a:cubicBezTo>
                      <a:pt x="3242" y="885"/>
                      <a:pt x="2169" y="1661"/>
                      <a:pt x="1233" y="2506"/>
                    </a:cubicBezTo>
                    <a:cubicBezTo>
                      <a:pt x="777" y="2916"/>
                      <a:pt x="366" y="3350"/>
                      <a:pt x="0" y="3807"/>
                    </a:cubicBezTo>
                    <a:cubicBezTo>
                      <a:pt x="23" y="4537"/>
                      <a:pt x="92" y="5290"/>
                      <a:pt x="229" y="6043"/>
                    </a:cubicBezTo>
                    <a:cubicBezTo>
                      <a:pt x="389" y="6956"/>
                      <a:pt x="662" y="7915"/>
                      <a:pt x="1028" y="8874"/>
                    </a:cubicBezTo>
                    <a:cubicBezTo>
                      <a:pt x="1233" y="9376"/>
                      <a:pt x="1461" y="9878"/>
                      <a:pt x="1712" y="10380"/>
                    </a:cubicBezTo>
                    <a:cubicBezTo>
                      <a:pt x="1712" y="10312"/>
                      <a:pt x="1690" y="10243"/>
                      <a:pt x="1690" y="10175"/>
                    </a:cubicBezTo>
                    <a:cubicBezTo>
                      <a:pt x="1575" y="9399"/>
                      <a:pt x="1575" y="8600"/>
                      <a:pt x="1690" y="7824"/>
                    </a:cubicBezTo>
                    <a:cubicBezTo>
                      <a:pt x="1712" y="7641"/>
                      <a:pt x="1758" y="7436"/>
                      <a:pt x="1804" y="7230"/>
                    </a:cubicBezTo>
                    <a:cubicBezTo>
                      <a:pt x="1690" y="7139"/>
                      <a:pt x="1598" y="7048"/>
                      <a:pt x="1507" y="6956"/>
                    </a:cubicBezTo>
                    <a:cubicBezTo>
                      <a:pt x="1461" y="6888"/>
                      <a:pt x="1393" y="6797"/>
                      <a:pt x="1347" y="6728"/>
                    </a:cubicBezTo>
                    <a:cubicBezTo>
                      <a:pt x="1210" y="6454"/>
                      <a:pt x="1096" y="6226"/>
                      <a:pt x="1050" y="5975"/>
                    </a:cubicBezTo>
                    <a:cubicBezTo>
                      <a:pt x="1005" y="5701"/>
                      <a:pt x="982" y="5427"/>
                      <a:pt x="1028" y="5199"/>
                    </a:cubicBezTo>
                    <a:cubicBezTo>
                      <a:pt x="1119" y="4628"/>
                      <a:pt x="1393" y="4149"/>
                      <a:pt x="1804" y="3807"/>
                    </a:cubicBezTo>
                    <a:cubicBezTo>
                      <a:pt x="2123" y="3533"/>
                      <a:pt x="2488" y="3373"/>
                      <a:pt x="2854" y="3304"/>
                    </a:cubicBezTo>
                    <a:cubicBezTo>
                      <a:pt x="2945" y="3282"/>
                      <a:pt x="3036" y="3282"/>
                      <a:pt x="3128" y="3282"/>
                    </a:cubicBezTo>
                    <a:cubicBezTo>
                      <a:pt x="3242" y="3259"/>
                      <a:pt x="3287" y="3259"/>
                      <a:pt x="3356" y="3259"/>
                    </a:cubicBezTo>
                    <a:lnTo>
                      <a:pt x="3401" y="3282"/>
                    </a:lnTo>
                    <a:cubicBezTo>
                      <a:pt x="3584" y="3282"/>
                      <a:pt x="3767" y="3304"/>
                      <a:pt x="3949" y="3373"/>
                    </a:cubicBezTo>
                    <a:cubicBezTo>
                      <a:pt x="4041" y="3259"/>
                      <a:pt x="4155" y="3167"/>
                      <a:pt x="4246" y="3053"/>
                    </a:cubicBezTo>
                    <a:cubicBezTo>
                      <a:pt x="4908" y="2414"/>
                      <a:pt x="5661" y="1866"/>
                      <a:pt x="6483" y="1410"/>
                    </a:cubicBezTo>
                    <a:cubicBezTo>
                      <a:pt x="6004" y="999"/>
                      <a:pt x="5524" y="588"/>
                      <a:pt x="5022" y="200"/>
                    </a:cubicBezTo>
                    <a:cubicBezTo>
                      <a:pt x="4999" y="155"/>
                      <a:pt x="4999" y="132"/>
                      <a:pt x="4976" y="109"/>
                    </a:cubicBezTo>
                    <a:cubicBezTo>
                      <a:pt x="4931" y="63"/>
                      <a:pt x="4908" y="40"/>
                      <a:pt x="4839" y="18"/>
                    </a:cubicBezTo>
                    <a:cubicBezTo>
                      <a:pt x="4817" y="6"/>
                      <a:pt x="4777" y="0"/>
                      <a:pt x="4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994;p96"/>
              <p:cNvSpPr/>
              <p:nvPr/>
            </p:nvSpPr>
            <p:spPr>
              <a:xfrm>
                <a:off x="5174099" y="3465714"/>
                <a:ext cx="25039" cy="3593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786" extrusionOk="0">
                    <a:moveTo>
                      <a:pt x="1712" y="0"/>
                    </a:moveTo>
                    <a:cubicBezTo>
                      <a:pt x="1644" y="0"/>
                      <a:pt x="1575" y="0"/>
                      <a:pt x="1530" y="23"/>
                    </a:cubicBezTo>
                    <a:cubicBezTo>
                      <a:pt x="1438" y="23"/>
                      <a:pt x="1370" y="46"/>
                      <a:pt x="1279" y="46"/>
                    </a:cubicBezTo>
                    <a:lnTo>
                      <a:pt x="1233" y="69"/>
                    </a:lnTo>
                    <a:cubicBezTo>
                      <a:pt x="1142" y="92"/>
                      <a:pt x="1050" y="137"/>
                      <a:pt x="959" y="160"/>
                    </a:cubicBezTo>
                    <a:lnTo>
                      <a:pt x="913" y="206"/>
                    </a:lnTo>
                    <a:cubicBezTo>
                      <a:pt x="868" y="206"/>
                      <a:pt x="868" y="229"/>
                      <a:pt x="845" y="229"/>
                    </a:cubicBezTo>
                    <a:cubicBezTo>
                      <a:pt x="731" y="297"/>
                      <a:pt x="617" y="388"/>
                      <a:pt x="525" y="480"/>
                    </a:cubicBezTo>
                    <a:cubicBezTo>
                      <a:pt x="411" y="594"/>
                      <a:pt x="320" y="708"/>
                      <a:pt x="229" y="845"/>
                    </a:cubicBezTo>
                    <a:cubicBezTo>
                      <a:pt x="160" y="982"/>
                      <a:pt x="92" y="1119"/>
                      <a:pt x="69" y="1233"/>
                    </a:cubicBezTo>
                    <a:cubicBezTo>
                      <a:pt x="23" y="1393"/>
                      <a:pt x="0" y="1530"/>
                      <a:pt x="0" y="1667"/>
                    </a:cubicBezTo>
                    <a:cubicBezTo>
                      <a:pt x="0" y="1804"/>
                      <a:pt x="23" y="1941"/>
                      <a:pt x="46" y="2077"/>
                    </a:cubicBezTo>
                    <a:cubicBezTo>
                      <a:pt x="92" y="2237"/>
                      <a:pt x="137" y="2374"/>
                      <a:pt x="229" y="2534"/>
                    </a:cubicBezTo>
                    <a:cubicBezTo>
                      <a:pt x="274" y="2625"/>
                      <a:pt x="343" y="2694"/>
                      <a:pt x="388" y="2762"/>
                    </a:cubicBezTo>
                    <a:cubicBezTo>
                      <a:pt x="388" y="2785"/>
                      <a:pt x="411" y="2785"/>
                      <a:pt x="411" y="2785"/>
                    </a:cubicBezTo>
                    <a:cubicBezTo>
                      <a:pt x="548" y="2351"/>
                      <a:pt x="731" y="1918"/>
                      <a:pt x="936" y="1507"/>
                    </a:cubicBezTo>
                    <a:cubicBezTo>
                      <a:pt x="1210" y="982"/>
                      <a:pt x="1553" y="480"/>
                      <a:pt x="1941" y="23"/>
                    </a:cubicBezTo>
                    <a:cubicBezTo>
                      <a:pt x="1849" y="23"/>
                      <a:pt x="1781" y="0"/>
                      <a:pt x="17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995;p96"/>
              <p:cNvSpPr/>
              <p:nvPr/>
            </p:nvSpPr>
            <p:spPr>
              <a:xfrm>
                <a:off x="5135234" y="3465417"/>
                <a:ext cx="106606" cy="188159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4586" extrusionOk="0">
                    <a:moveTo>
                      <a:pt x="1438" y="1"/>
                    </a:moveTo>
                    <a:cubicBezTo>
                      <a:pt x="959" y="548"/>
                      <a:pt x="525" y="1142"/>
                      <a:pt x="160" y="1781"/>
                    </a:cubicBezTo>
                    <a:lnTo>
                      <a:pt x="137" y="1849"/>
                    </a:lnTo>
                    <a:lnTo>
                      <a:pt x="92" y="1918"/>
                    </a:lnTo>
                    <a:cubicBezTo>
                      <a:pt x="69" y="2009"/>
                      <a:pt x="46" y="2123"/>
                      <a:pt x="23" y="2215"/>
                    </a:cubicBezTo>
                    <a:cubicBezTo>
                      <a:pt x="23" y="2283"/>
                      <a:pt x="0" y="2352"/>
                      <a:pt x="0" y="2420"/>
                    </a:cubicBezTo>
                    <a:lnTo>
                      <a:pt x="0" y="2580"/>
                    </a:lnTo>
                    <a:lnTo>
                      <a:pt x="0" y="2648"/>
                    </a:lnTo>
                    <a:lnTo>
                      <a:pt x="0" y="2808"/>
                    </a:lnTo>
                    <a:cubicBezTo>
                      <a:pt x="183" y="4132"/>
                      <a:pt x="617" y="5501"/>
                      <a:pt x="1347" y="7008"/>
                    </a:cubicBezTo>
                    <a:cubicBezTo>
                      <a:pt x="1986" y="8309"/>
                      <a:pt x="2808" y="9564"/>
                      <a:pt x="3767" y="10728"/>
                    </a:cubicBezTo>
                    <a:cubicBezTo>
                      <a:pt x="3995" y="11002"/>
                      <a:pt x="4200" y="11253"/>
                      <a:pt x="4429" y="11504"/>
                    </a:cubicBezTo>
                    <a:cubicBezTo>
                      <a:pt x="5205" y="12349"/>
                      <a:pt x="6049" y="13102"/>
                      <a:pt x="6917" y="13741"/>
                    </a:cubicBezTo>
                    <a:cubicBezTo>
                      <a:pt x="7350" y="14061"/>
                      <a:pt x="7807" y="14335"/>
                      <a:pt x="8263" y="14586"/>
                    </a:cubicBezTo>
                    <a:cubicBezTo>
                      <a:pt x="8218" y="14540"/>
                      <a:pt x="8149" y="14472"/>
                      <a:pt x="8103" y="14426"/>
                    </a:cubicBezTo>
                    <a:cubicBezTo>
                      <a:pt x="7487" y="13878"/>
                      <a:pt x="6894" y="13308"/>
                      <a:pt x="6346" y="12691"/>
                    </a:cubicBezTo>
                    <a:cubicBezTo>
                      <a:pt x="5798" y="12075"/>
                      <a:pt x="5296" y="11413"/>
                      <a:pt x="4839" y="10728"/>
                    </a:cubicBezTo>
                    <a:cubicBezTo>
                      <a:pt x="4429" y="10044"/>
                      <a:pt x="4041" y="9359"/>
                      <a:pt x="3744" y="8606"/>
                    </a:cubicBezTo>
                    <a:cubicBezTo>
                      <a:pt x="3470" y="7944"/>
                      <a:pt x="3265" y="7282"/>
                      <a:pt x="3150" y="6574"/>
                    </a:cubicBezTo>
                    <a:cubicBezTo>
                      <a:pt x="2899" y="6095"/>
                      <a:pt x="2671" y="5570"/>
                      <a:pt x="2466" y="5068"/>
                    </a:cubicBezTo>
                    <a:cubicBezTo>
                      <a:pt x="2100" y="4109"/>
                      <a:pt x="1827" y="3150"/>
                      <a:pt x="1667" y="2237"/>
                    </a:cubicBezTo>
                    <a:cubicBezTo>
                      <a:pt x="1530" y="1484"/>
                      <a:pt x="1461" y="731"/>
                      <a:pt x="1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996;p96"/>
              <p:cNvSpPr/>
              <p:nvPr/>
            </p:nvSpPr>
            <p:spPr>
              <a:xfrm>
                <a:off x="5166437" y="3458426"/>
                <a:ext cx="38300" cy="51174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967" extrusionOk="0">
                    <a:moveTo>
                      <a:pt x="2278" y="0"/>
                    </a:moveTo>
                    <a:cubicBezTo>
                      <a:pt x="2244" y="0"/>
                      <a:pt x="2204" y="6"/>
                      <a:pt x="2147" y="18"/>
                    </a:cubicBez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507" y="109"/>
                      <a:pt x="1142" y="269"/>
                      <a:pt x="823" y="543"/>
                    </a:cubicBezTo>
                    <a:cubicBezTo>
                      <a:pt x="412" y="885"/>
                      <a:pt x="138" y="1364"/>
                      <a:pt x="47" y="1935"/>
                    </a:cubicBezTo>
                    <a:cubicBezTo>
                      <a:pt x="1" y="2163"/>
                      <a:pt x="24" y="2437"/>
                      <a:pt x="69" y="2711"/>
                    </a:cubicBezTo>
                    <a:cubicBezTo>
                      <a:pt x="115" y="2962"/>
                      <a:pt x="229" y="3213"/>
                      <a:pt x="366" y="3464"/>
                    </a:cubicBezTo>
                    <a:cubicBezTo>
                      <a:pt x="412" y="3533"/>
                      <a:pt x="480" y="3624"/>
                      <a:pt x="526" y="3692"/>
                    </a:cubicBezTo>
                    <a:cubicBezTo>
                      <a:pt x="617" y="3784"/>
                      <a:pt x="709" y="3875"/>
                      <a:pt x="823" y="3966"/>
                    </a:cubicBezTo>
                    <a:cubicBezTo>
                      <a:pt x="868" y="3761"/>
                      <a:pt x="914" y="3578"/>
                      <a:pt x="982" y="3373"/>
                    </a:cubicBezTo>
                    <a:cubicBezTo>
                      <a:pt x="982" y="3350"/>
                      <a:pt x="982" y="3350"/>
                      <a:pt x="1005" y="3350"/>
                    </a:cubicBezTo>
                    <a:lnTo>
                      <a:pt x="982" y="3350"/>
                    </a:lnTo>
                    <a:cubicBezTo>
                      <a:pt x="937" y="3259"/>
                      <a:pt x="868" y="3190"/>
                      <a:pt x="823" y="3099"/>
                    </a:cubicBezTo>
                    <a:cubicBezTo>
                      <a:pt x="731" y="2939"/>
                      <a:pt x="686" y="2802"/>
                      <a:pt x="640" y="2642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686" y="1684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94"/>
                      <a:pt x="1507" y="771"/>
                    </a:cubicBezTo>
                    <a:lnTo>
                      <a:pt x="1553" y="748"/>
                    </a:lnTo>
                    <a:cubicBezTo>
                      <a:pt x="1644" y="702"/>
                      <a:pt x="1736" y="657"/>
                      <a:pt x="1827" y="634"/>
                    </a:cubicBezTo>
                    <a:lnTo>
                      <a:pt x="1873" y="611"/>
                    </a:ln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ubicBezTo>
                      <a:pt x="2375" y="565"/>
                      <a:pt x="2443" y="588"/>
                      <a:pt x="2535" y="588"/>
                    </a:cubicBezTo>
                    <a:cubicBezTo>
                      <a:pt x="2672" y="428"/>
                      <a:pt x="2808" y="269"/>
                      <a:pt x="2968" y="109"/>
                    </a:cubicBezTo>
                    <a:cubicBezTo>
                      <a:pt x="2786" y="40"/>
                      <a:pt x="2603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997;p96"/>
              <p:cNvSpPr/>
              <p:nvPr/>
            </p:nvSpPr>
            <p:spPr>
              <a:xfrm>
                <a:off x="5565697" y="3010524"/>
                <a:ext cx="229968" cy="569470"/>
              </a:xfrm>
              <a:custGeom>
                <a:avLst/>
                <a:gdLst/>
                <a:ahLst/>
                <a:cxnLst/>
                <a:rect l="l" t="t" r="r" b="b"/>
                <a:pathLst>
                  <a:path w="17827" h="44145" extrusionOk="0">
                    <a:moveTo>
                      <a:pt x="594" y="9952"/>
                    </a:moveTo>
                    <a:cubicBezTo>
                      <a:pt x="616" y="12166"/>
                      <a:pt x="662" y="14426"/>
                      <a:pt x="685" y="16617"/>
                    </a:cubicBezTo>
                    <a:lnTo>
                      <a:pt x="685" y="17097"/>
                    </a:lnTo>
                    <a:cubicBezTo>
                      <a:pt x="662" y="16754"/>
                      <a:pt x="639" y="16389"/>
                      <a:pt x="639" y="16024"/>
                    </a:cubicBezTo>
                    <a:lnTo>
                      <a:pt x="639" y="16047"/>
                    </a:lnTo>
                    <a:cubicBezTo>
                      <a:pt x="594" y="15111"/>
                      <a:pt x="571" y="14244"/>
                      <a:pt x="594" y="13376"/>
                    </a:cubicBezTo>
                    <a:lnTo>
                      <a:pt x="594" y="13057"/>
                    </a:lnTo>
                    <a:cubicBezTo>
                      <a:pt x="594" y="12783"/>
                      <a:pt x="594" y="12509"/>
                      <a:pt x="594" y="12235"/>
                    </a:cubicBezTo>
                    <a:cubicBezTo>
                      <a:pt x="594" y="11961"/>
                      <a:pt x="594" y="11687"/>
                      <a:pt x="594" y="11413"/>
                    </a:cubicBezTo>
                    <a:lnTo>
                      <a:pt x="594" y="11025"/>
                    </a:lnTo>
                    <a:cubicBezTo>
                      <a:pt x="594" y="10660"/>
                      <a:pt x="594" y="10318"/>
                      <a:pt x="594" y="9952"/>
                    </a:cubicBezTo>
                    <a:close/>
                    <a:moveTo>
                      <a:pt x="9427" y="1"/>
                    </a:moveTo>
                    <a:cubicBezTo>
                      <a:pt x="8582" y="1"/>
                      <a:pt x="7738" y="92"/>
                      <a:pt x="6916" y="252"/>
                    </a:cubicBezTo>
                    <a:cubicBezTo>
                      <a:pt x="5159" y="617"/>
                      <a:pt x="3629" y="1347"/>
                      <a:pt x="2511" y="2374"/>
                    </a:cubicBezTo>
                    <a:cubicBezTo>
                      <a:pt x="2214" y="2648"/>
                      <a:pt x="1940" y="2945"/>
                      <a:pt x="1666" y="3287"/>
                    </a:cubicBezTo>
                    <a:cubicBezTo>
                      <a:pt x="1438" y="3584"/>
                      <a:pt x="1233" y="3926"/>
                      <a:pt x="1027" y="4337"/>
                    </a:cubicBezTo>
                    <a:cubicBezTo>
                      <a:pt x="616" y="5136"/>
                      <a:pt x="342" y="6072"/>
                      <a:pt x="183" y="7282"/>
                    </a:cubicBezTo>
                    <a:cubicBezTo>
                      <a:pt x="23" y="8309"/>
                      <a:pt x="0" y="9359"/>
                      <a:pt x="0" y="10318"/>
                    </a:cubicBezTo>
                    <a:cubicBezTo>
                      <a:pt x="0" y="10751"/>
                      <a:pt x="0" y="11185"/>
                      <a:pt x="23" y="11619"/>
                    </a:cubicBezTo>
                    <a:lnTo>
                      <a:pt x="23" y="11870"/>
                    </a:lnTo>
                    <a:cubicBezTo>
                      <a:pt x="23" y="12303"/>
                      <a:pt x="23" y="12737"/>
                      <a:pt x="0" y="13194"/>
                    </a:cubicBezTo>
                    <a:lnTo>
                      <a:pt x="0" y="13399"/>
                    </a:lnTo>
                    <a:cubicBezTo>
                      <a:pt x="0" y="15636"/>
                      <a:pt x="137" y="17941"/>
                      <a:pt x="411" y="20452"/>
                    </a:cubicBezTo>
                    <a:cubicBezTo>
                      <a:pt x="434" y="20589"/>
                      <a:pt x="571" y="20680"/>
                      <a:pt x="708" y="20680"/>
                    </a:cubicBezTo>
                    <a:cubicBezTo>
                      <a:pt x="731" y="20794"/>
                      <a:pt x="731" y="20931"/>
                      <a:pt x="731" y="21045"/>
                    </a:cubicBezTo>
                    <a:cubicBezTo>
                      <a:pt x="799" y="25565"/>
                      <a:pt x="936" y="30883"/>
                      <a:pt x="1301" y="36133"/>
                    </a:cubicBezTo>
                    <a:cubicBezTo>
                      <a:pt x="1461" y="38164"/>
                      <a:pt x="1644" y="40150"/>
                      <a:pt x="1872" y="42067"/>
                    </a:cubicBezTo>
                    <a:cubicBezTo>
                      <a:pt x="1872" y="42159"/>
                      <a:pt x="1895" y="42204"/>
                      <a:pt x="1940" y="42250"/>
                    </a:cubicBezTo>
                    <a:cubicBezTo>
                      <a:pt x="1963" y="42341"/>
                      <a:pt x="2009" y="42387"/>
                      <a:pt x="2054" y="42433"/>
                    </a:cubicBezTo>
                    <a:cubicBezTo>
                      <a:pt x="2534" y="42844"/>
                      <a:pt x="3127" y="43186"/>
                      <a:pt x="3858" y="43460"/>
                    </a:cubicBezTo>
                    <a:cubicBezTo>
                      <a:pt x="4542" y="43711"/>
                      <a:pt x="5296" y="43894"/>
                      <a:pt x="6186" y="44030"/>
                    </a:cubicBezTo>
                    <a:cubicBezTo>
                      <a:pt x="6779" y="44122"/>
                      <a:pt x="7418" y="44145"/>
                      <a:pt x="8057" y="44145"/>
                    </a:cubicBezTo>
                    <a:lnTo>
                      <a:pt x="8697" y="44145"/>
                    </a:lnTo>
                    <a:cubicBezTo>
                      <a:pt x="9564" y="44099"/>
                      <a:pt x="10408" y="44008"/>
                      <a:pt x="11184" y="43825"/>
                    </a:cubicBezTo>
                    <a:cubicBezTo>
                      <a:pt x="12463" y="43528"/>
                      <a:pt x="13467" y="43117"/>
                      <a:pt x="14266" y="42524"/>
                    </a:cubicBezTo>
                    <a:cubicBezTo>
                      <a:pt x="14312" y="42478"/>
                      <a:pt x="14357" y="42433"/>
                      <a:pt x="14380" y="42364"/>
                    </a:cubicBezTo>
                    <a:cubicBezTo>
                      <a:pt x="14403" y="42319"/>
                      <a:pt x="14403" y="42273"/>
                      <a:pt x="14426" y="42204"/>
                    </a:cubicBezTo>
                    <a:cubicBezTo>
                      <a:pt x="14677" y="39351"/>
                      <a:pt x="14905" y="36818"/>
                      <a:pt x="15133" y="34444"/>
                    </a:cubicBezTo>
                    <a:cubicBezTo>
                      <a:pt x="15316" y="32709"/>
                      <a:pt x="15498" y="30952"/>
                      <a:pt x="15658" y="29217"/>
                    </a:cubicBezTo>
                    <a:lnTo>
                      <a:pt x="15932" y="26638"/>
                    </a:lnTo>
                    <a:cubicBezTo>
                      <a:pt x="16389" y="21936"/>
                      <a:pt x="16936" y="16435"/>
                      <a:pt x="17325" y="11002"/>
                    </a:cubicBezTo>
                    <a:cubicBezTo>
                      <a:pt x="17553" y="7944"/>
                      <a:pt x="17713" y="5136"/>
                      <a:pt x="17827" y="2443"/>
                    </a:cubicBezTo>
                    <a:cubicBezTo>
                      <a:pt x="17827" y="2374"/>
                      <a:pt x="17804" y="2306"/>
                      <a:pt x="17735" y="2237"/>
                    </a:cubicBezTo>
                    <a:cubicBezTo>
                      <a:pt x="17690" y="2192"/>
                      <a:pt x="17598" y="2146"/>
                      <a:pt x="17530" y="2146"/>
                    </a:cubicBezTo>
                    <a:cubicBezTo>
                      <a:pt x="17370" y="2146"/>
                      <a:pt x="17256" y="2283"/>
                      <a:pt x="17233" y="2443"/>
                    </a:cubicBezTo>
                    <a:cubicBezTo>
                      <a:pt x="17233" y="2671"/>
                      <a:pt x="17210" y="2899"/>
                      <a:pt x="17210" y="3128"/>
                    </a:cubicBezTo>
                    <a:cubicBezTo>
                      <a:pt x="16389" y="2443"/>
                      <a:pt x="15635" y="1872"/>
                      <a:pt x="14882" y="1439"/>
                    </a:cubicBezTo>
                    <a:cubicBezTo>
                      <a:pt x="13924" y="868"/>
                      <a:pt x="12942" y="480"/>
                      <a:pt x="11961" y="252"/>
                    </a:cubicBezTo>
                    <a:cubicBezTo>
                      <a:pt x="11207" y="92"/>
                      <a:pt x="10363" y="1"/>
                      <a:pt x="9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998;p96"/>
              <p:cNvSpPr/>
              <p:nvPr/>
            </p:nvSpPr>
            <p:spPr>
              <a:xfrm>
                <a:off x="5206490" y="3028480"/>
                <a:ext cx="416064" cy="514117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39854" extrusionOk="0">
                    <a:moveTo>
                      <a:pt x="20840" y="1"/>
                    </a:moveTo>
                    <a:cubicBezTo>
                      <a:pt x="20155" y="1"/>
                      <a:pt x="19425" y="47"/>
                      <a:pt x="18694" y="115"/>
                    </a:cubicBezTo>
                    <a:cubicBezTo>
                      <a:pt x="17028" y="275"/>
                      <a:pt x="15407" y="617"/>
                      <a:pt x="13855" y="1119"/>
                    </a:cubicBezTo>
                    <a:cubicBezTo>
                      <a:pt x="13855" y="1005"/>
                      <a:pt x="13855" y="914"/>
                      <a:pt x="13855" y="800"/>
                    </a:cubicBezTo>
                    <a:cubicBezTo>
                      <a:pt x="13832" y="686"/>
                      <a:pt x="13787" y="617"/>
                      <a:pt x="13695" y="572"/>
                    </a:cubicBezTo>
                    <a:cubicBezTo>
                      <a:pt x="13650" y="2489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85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23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94" y="29582"/>
                      <a:pt x="297" y="29788"/>
                      <a:pt x="0" y="29993"/>
                    </a:cubicBezTo>
                    <a:cubicBezTo>
                      <a:pt x="183" y="31477"/>
                      <a:pt x="799" y="32983"/>
                      <a:pt x="1781" y="34490"/>
                    </a:cubicBezTo>
                    <a:cubicBezTo>
                      <a:pt x="2876" y="36133"/>
                      <a:pt x="4291" y="37594"/>
                      <a:pt x="5912" y="38713"/>
                    </a:cubicBezTo>
                    <a:cubicBezTo>
                      <a:pt x="6597" y="39192"/>
                      <a:pt x="7304" y="39580"/>
                      <a:pt x="7966" y="39854"/>
                    </a:cubicBezTo>
                    <a:lnTo>
                      <a:pt x="8058" y="39854"/>
                    </a:lnTo>
                    <a:cubicBezTo>
                      <a:pt x="8103" y="39854"/>
                      <a:pt x="8126" y="39854"/>
                      <a:pt x="8172" y="39831"/>
                    </a:cubicBezTo>
                    <a:cubicBezTo>
                      <a:pt x="8195" y="39831"/>
                      <a:pt x="8240" y="39831"/>
                      <a:pt x="8263" y="39808"/>
                    </a:cubicBezTo>
                    <a:cubicBezTo>
                      <a:pt x="10043" y="38713"/>
                      <a:pt x="11915" y="37457"/>
                      <a:pt x="14289" y="35722"/>
                    </a:cubicBezTo>
                    <a:cubicBezTo>
                      <a:pt x="14905" y="35289"/>
                      <a:pt x="15499" y="34855"/>
                      <a:pt x="16092" y="34421"/>
                    </a:cubicBezTo>
                    <a:lnTo>
                      <a:pt x="17119" y="33645"/>
                    </a:lnTo>
                    <a:cubicBezTo>
                      <a:pt x="17462" y="33417"/>
                      <a:pt x="17781" y="33166"/>
                      <a:pt x="18124" y="32915"/>
                    </a:cubicBezTo>
                    <a:cubicBezTo>
                      <a:pt x="18580" y="32595"/>
                      <a:pt x="19037" y="32253"/>
                      <a:pt x="19516" y="31911"/>
                    </a:cubicBezTo>
                    <a:cubicBezTo>
                      <a:pt x="20908" y="30861"/>
                      <a:pt x="22574" y="29605"/>
                      <a:pt x="24058" y="28213"/>
                    </a:cubicBezTo>
                    <a:cubicBezTo>
                      <a:pt x="25565" y="26798"/>
                      <a:pt x="26820" y="25314"/>
                      <a:pt x="27756" y="23808"/>
                    </a:cubicBezTo>
                    <a:cubicBezTo>
                      <a:pt x="28281" y="22963"/>
                      <a:pt x="28737" y="22073"/>
                      <a:pt x="29102" y="21137"/>
                    </a:cubicBezTo>
                    <a:cubicBezTo>
                      <a:pt x="29468" y="20201"/>
                      <a:pt x="29810" y="19220"/>
                      <a:pt x="30152" y="18124"/>
                    </a:cubicBezTo>
                    <a:cubicBezTo>
                      <a:pt x="30814" y="16001"/>
                      <a:pt x="31339" y="13810"/>
                      <a:pt x="31682" y="11596"/>
                    </a:cubicBezTo>
                    <a:cubicBezTo>
                      <a:pt x="32093" y="9040"/>
                      <a:pt x="32252" y="6689"/>
                      <a:pt x="32184" y="4452"/>
                    </a:cubicBezTo>
                    <a:cubicBezTo>
                      <a:pt x="32184" y="4292"/>
                      <a:pt x="32047" y="4155"/>
                      <a:pt x="31887" y="4155"/>
                    </a:cubicBezTo>
                    <a:cubicBezTo>
                      <a:pt x="31819" y="4155"/>
                      <a:pt x="31727" y="4201"/>
                      <a:pt x="31682" y="4269"/>
                    </a:cubicBezTo>
                    <a:cubicBezTo>
                      <a:pt x="31636" y="4315"/>
                      <a:pt x="31590" y="4383"/>
                      <a:pt x="31613" y="4452"/>
                    </a:cubicBezTo>
                    <a:cubicBezTo>
                      <a:pt x="31613" y="4566"/>
                      <a:pt x="31613" y="4680"/>
                      <a:pt x="31613" y="4794"/>
                    </a:cubicBezTo>
                    <a:cubicBezTo>
                      <a:pt x="31499" y="4566"/>
                      <a:pt x="31362" y="4338"/>
                      <a:pt x="31202" y="4109"/>
                    </a:cubicBezTo>
                    <a:cubicBezTo>
                      <a:pt x="30700" y="3425"/>
                      <a:pt x="30038" y="2808"/>
                      <a:pt x="29148" y="2215"/>
                    </a:cubicBezTo>
                    <a:cubicBezTo>
                      <a:pt x="27756" y="1279"/>
                      <a:pt x="26044" y="617"/>
                      <a:pt x="24012" y="275"/>
                    </a:cubicBezTo>
                    <a:cubicBezTo>
                      <a:pt x="23008" y="92"/>
                      <a:pt x="21958" y="1"/>
                      <a:pt x="20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999;p96"/>
              <p:cNvSpPr/>
              <p:nvPr/>
            </p:nvSpPr>
            <p:spPr>
              <a:xfrm>
                <a:off x="5206490" y="3028480"/>
                <a:ext cx="281207" cy="436381"/>
              </a:xfrm>
              <a:custGeom>
                <a:avLst/>
                <a:gdLst/>
                <a:ahLst/>
                <a:cxnLst/>
                <a:rect l="l" t="t" r="r" b="b"/>
                <a:pathLst>
                  <a:path w="21799" h="33828" extrusionOk="0">
                    <a:moveTo>
                      <a:pt x="7510" y="29634"/>
                    </a:moveTo>
                    <a:cubicBezTo>
                      <a:pt x="7502" y="29640"/>
                      <a:pt x="7495" y="29645"/>
                      <a:pt x="7487" y="29651"/>
                    </a:cubicBezTo>
                    <a:cubicBezTo>
                      <a:pt x="7508" y="29651"/>
                      <a:pt x="7510" y="29651"/>
                      <a:pt x="7510" y="29634"/>
                    </a:cubicBezTo>
                    <a:close/>
                    <a:moveTo>
                      <a:pt x="20840" y="1"/>
                    </a:moveTo>
                    <a:cubicBezTo>
                      <a:pt x="20178" y="1"/>
                      <a:pt x="19447" y="47"/>
                      <a:pt x="18694" y="115"/>
                    </a:cubicBezTo>
                    <a:cubicBezTo>
                      <a:pt x="17028" y="252"/>
                      <a:pt x="15384" y="594"/>
                      <a:pt x="13855" y="1119"/>
                    </a:cubicBezTo>
                    <a:cubicBezTo>
                      <a:pt x="13878" y="1005"/>
                      <a:pt x="13855" y="914"/>
                      <a:pt x="13855" y="800"/>
                    </a:cubicBezTo>
                    <a:cubicBezTo>
                      <a:pt x="13855" y="686"/>
                      <a:pt x="13787" y="594"/>
                      <a:pt x="13695" y="549"/>
                    </a:cubicBezTo>
                    <a:cubicBezTo>
                      <a:pt x="13650" y="2466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62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45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71" y="29582"/>
                      <a:pt x="297" y="29788"/>
                      <a:pt x="0" y="29993"/>
                    </a:cubicBezTo>
                    <a:cubicBezTo>
                      <a:pt x="160" y="31249"/>
                      <a:pt x="617" y="32527"/>
                      <a:pt x="1370" y="33828"/>
                    </a:cubicBezTo>
                    <a:cubicBezTo>
                      <a:pt x="1781" y="33554"/>
                      <a:pt x="2191" y="33280"/>
                      <a:pt x="2602" y="33029"/>
                    </a:cubicBezTo>
                    <a:cubicBezTo>
                      <a:pt x="4269" y="31933"/>
                      <a:pt x="5912" y="30815"/>
                      <a:pt x="7510" y="29628"/>
                    </a:cubicBezTo>
                    <a:lnTo>
                      <a:pt x="7510" y="29628"/>
                    </a:lnTo>
                    <a:cubicBezTo>
                      <a:pt x="7510" y="29630"/>
                      <a:pt x="7510" y="29632"/>
                      <a:pt x="7510" y="29634"/>
                    </a:cubicBezTo>
                    <a:lnTo>
                      <a:pt x="7510" y="29634"/>
                    </a:lnTo>
                    <a:cubicBezTo>
                      <a:pt x="8985" y="28544"/>
                      <a:pt x="10393" y="27408"/>
                      <a:pt x="11732" y="26159"/>
                    </a:cubicBezTo>
                    <a:cubicBezTo>
                      <a:pt x="13033" y="24972"/>
                      <a:pt x="14266" y="23716"/>
                      <a:pt x="15362" y="22324"/>
                    </a:cubicBezTo>
                    <a:cubicBezTo>
                      <a:pt x="15362" y="22324"/>
                      <a:pt x="15362" y="22347"/>
                      <a:pt x="15362" y="22347"/>
                    </a:cubicBezTo>
                    <a:cubicBezTo>
                      <a:pt x="15978" y="21548"/>
                      <a:pt x="16571" y="20726"/>
                      <a:pt x="17074" y="19882"/>
                    </a:cubicBezTo>
                    <a:cubicBezTo>
                      <a:pt x="17599" y="19014"/>
                      <a:pt x="18055" y="18124"/>
                      <a:pt x="18443" y="17211"/>
                    </a:cubicBezTo>
                    <a:cubicBezTo>
                      <a:pt x="18443" y="17188"/>
                      <a:pt x="18443" y="17188"/>
                      <a:pt x="18443" y="17188"/>
                    </a:cubicBezTo>
                    <a:cubicBezTo>
                      <a:pt x="19151" y="15568"/>
                      <a:pt x="19676" y="13879"/>
                      <a:pt x="20109" y="12144"/>
                    </a:cubicBezTo>
                    <a:cubicBezTo>
                      <a:pt x="20543" y="10386"/>
                      <a:pt x="20863" y="8583"/>
                      <a:pt x="21114" y="6780"/>
                    </a:cubicBezTo>
                    <a:cubicBezTo>
                      <a:pt x="21410" y="4680"/>
                      <a:pt x="21593" y="2580"/>
                      <a:pt x="21776" y="457"/>
                    </a:cubicBezTo>
                    <a:cubicBezTo>
                      <a:pt x="21776" y="320"/>
                      <a:pt x="21798" y="161"/>
                      <a:pt x="21798" y="24"/>
                    </a:cubicBezTo>
                    <a:cubicBezTo>
                      <a:pt x="21479" y="1"/>
                      <a:pt x="21159" y="1"/>
                      <a:pt x="20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8000;p96"/>
              <p:cNvSpPr/>
              <p:nvPr/>
            </p:nvSpPr>
            <p:spPr>
              <a:xfrm>
                <a:off x="5444391" y="3250193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8001;p96"/>
              <p:cNvSpPr/>
              <p:nvPr/>
            </p:nvSpPr>
            <p:spPr>
              <a:xfrm>
                <a:off x="5471183" y="3099439"/>
                <a:ext cx="10320" cy="24497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899" extrusionOk="0">
                    <a:moveTo>
                      <a:pt x="502" y="1"/>
                    </a:moveTo>
                    <a:cubicBezTo>
                      <a:pt x="365" y="1"/>
                      <a:pt x="251" y="115"/>
                      <a:pt x="228" y="252"/>
                    </a:cubicBezTo>
                    <a:cubicBezTo>
                      <a:pt x="183" y="708"/>
                      <a:pt x="114" y="1142"/>
                      <a:pt x="23" y="1576"/>
                    </a:cubicBezTo>
                    <a:cubicBezTo>
                      <a:pt x="0" y="1735"/>
                      <a:pt x="114" y="1872"/>
                      <a:pt x="274" y="1895"/>
                    </a:cubicBezTo>
                    <a:cubicBezTo>
                      <a:pt x="290" y="1898"/>
                      <a:pt x="306" y="1899"/>
                      <a:pt x="322" y="1899"/>
                    </a:cubicBezTo>
                    <a:cubicBezTo>
                      <a:pt x="461" y="1899"/>
                      <a:pt x="573" y="1810"/>
                      <a:pt x="594" y="1667"/>
                    </a:cubicBezTo>
                    <a:cubicBezTo>
                      <a:pt x="685" y="1233"/>
                      <a:pt x="753" y="777"/>
                      <a:pt x="799" y="343"/>
                    </a:cubicBezTo>
                    <a:cubicBezTo>
                      <a:pt x="799" y="183"/>
                      <a:pt x="708" y="46"/>
                      <a:pt x="548" y="24"/>
                    </a:cubicBezTo>
                    <a:cubicBezTo>
                      <a:pt x="548" y="1"/>
                      <a:pt x="525" y="1"/>
                      <a:pt x="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8002;p96"/>
              <p:cNvSpPr/>
              <p:nvPr/>
            </p:nvSpPr>
            <p:spPr>
              <a:xfrm>
                <a:off x="5459987" y="3154506"/>
                <a:ext cx="12681" cy="25452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973" extrusionOk="0">
                    <a:moveTo>
                      <a:pt x="663" y="0"/>
                    </a:moveTo>
                    <a:cubicBezTo>
                      <a:pt x="617" y="0"/>
                      <a:pt x="549" y="23"/>
                      <a:pt x="503" y="46"/>
                    </a:cubicBezTo>
                    <a:cubicBezTo>
                      <a:pt x="434" y="114"/>
                      <a:pt x="412" y="160"/>
                      <a:pt x="389" y="251"/>
                    </a:cubicBezTo>
                    <a:cubicBezTo>
                      <a:pt x="275" y="708"/>
                      <a:pt x="138" y="1187"/>
                      <a:pt x="24" y="1644"/>
                    </a:cubicBezTo>
                    <a:cubicBezTo>
                      <a:pt x="1" y="1712"/>
                      <a:pt x="46" y="1803"/>
                      <a:pt x="69" y="1849"/>
                    </a:cubicBezTo>
                    <a:cubicBezTo>
                      <a:pt x="115" y="1917"/>
                      <a:pt x="183" y="1963"/>
                      <a:pt x="275" y="1963"/>
                    </a:cubicBezTo>
                    <a:cubicBezTo>
                      <a:pt x="293" y="1969"/>
                      <a:pt x="311" y="1972"/>
                      <a:pt x="330" y="1972"/>
                    </a:cubicBezTo>
                    <a:cubicBezTo>
                      <a:pt x="380" y="1972"/>
                      <a:pt x="430" y="1951"/>
                      <a:pt x="480" y="1917"/>
                    </a:cubicBezTo>
                    <a:cubicBezTo>
                      <a:pt x="549" y="1872"/>
                      <a:pt x="571" y="1803"/>
                      <a:pt x="594" y="1735"/>
                    </a:cubicBezTo>
                    <a:cubicBezTo>
                      <a:pt x="708" y="1255"/>
                      <a:pt x="845" y="799"/>
                      <a:pt x="959" y="342"/>
                    </a:cubicBezTo>
                    <a:cubicBezTo>
                      <a:pt x="982" y="274"/>
                      <a:pt x="937" y="183"/>
                      <a:pt x="914" y="114"/>
                    </a:cubicBezTo>
                    <a:cubicBezTo>
                      <a:pt x="868" y="69"/>
                      <a:pt x="800" y="23"/>
                      <a:pt x="7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8003;p96"/>
              <p:cNvSpPr/>
              <p:nvPr/>
            </p:nvSpPr>
            <p:spPr>
              <a:xfrm>
                <a:off x="5444095" y="3212205"/>
                <a:ext cx="14435" cy="2391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854" extrusionOk="0">
                    <a:moveTo>
                      <a:pt x="822" y="1"/>
                    </a:moveTo>
                    <a:cubicBezTo>
                      <a:pt x="708" y="1"/>
                      <a:pt x="594" y="69"/>
                      <a:pt x="548" y="183"/>
                    </a:cubicBezTo>
                    <a:cubicBezTo>
                      <a:pt x="411" y="617"/>
                      <a:pt x="251" y="1028"/>
                      <a:pt x="69" y="1462"/>
                    </a:cubicBezTo>
                    <a:cubicBezTo>
                      <a:pt x="0" y="1599"/>
                      <a:pt x="69" y="1758"/>
                      <a:pt x="206" y="1827"/>
                    </a:cubicBezTo>
                    <a:cubicBezTo>
                      <a:pt x="242" y="1845"/>
                      <a:pt x="282" y="1854"/>
                      <a:pt x="322" y="1854"/>
                    </a:cubicBezTo>
                    <a:cubicBezTo>
                      <a:pt x="431" y="1854"/>
                      <a:pt x="537" y="1790"/>
                      <a:pt x="571" y="1690"/>
                    </a:cubicBezTo>
                    <a:cubicBezTo>
                      <a:pt x="753" y="1279"/>
                      <a:pt x="936" y="845"/>
                      <a:pt x="1073" y="412"/>
                    </a:cubicBezTo>
                    <a:cubicBezTo>
                      <a:pt x="1096" y="343"/>
                      <a:pt x="1119" y="275"/>
                      <a:pt x="1073" y="183"/>
                    </a:cubicBezTo>
                    <a:cubicBezTo>
                      <a:pt x="1050" y="115"/>
                      <a:pt x="1005" y="69"/>
                      <a:pt x="936" y="24"/>
                    </a:cubicBezTo>
                    <a:cubicBezTo>
                      <a:pt x="890" y="24"/>
                      <a:pt x="868" y="1"/>
                      <a:pt x="8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8004;p96"/>
              <p:cNvSpPr/>
              <p:nvPr/>
            </p:nvSpPr>
            <p:spPr>
              <a:xfrm>
                <a:off x="5427893" y="3258732"/>
                <a:ext cx="14448" cy="1945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08" extrusionOk="0">
                    <a:moveTo>
                      <a:pt x="800" y="0"/>
                    </a:moveTo>
                    <a:cubicBezTo>
                      <a:pt x="686" y="0"/>
                      <a:pt x="571" y="69"/>
                      <a:pt x="526" y="160"/>
                    </a:cubicBezTo>
                    <a:cubicBezTo>
                      <a:pt x="389" y="480"/>
                      <a:pt x="229" y="799"/>
                      <a:pt x="69" y="1096"/>
                    </a:cubicBezTo>
                    <a:cubicBezTo>
                      <a:pt x="1" y="1233"/>
                      <a:pt x="69" y="1415"/>
                      <a:pt x="206" y="1484"/>
                    </a:cubicBezTo>
                    <a:cubicBezTo>
                      <a:pt x="244" y="1500"/>
                      <a:pt x="280" y="1507"/>
                      <a:pt x="314" y="1507"/>
                    </a:cubicBezTo>
                    <a:cubicBezTo>
                      <a:pt x="428" y="1507"/>
                      <a:pt x="524" y="1429"/>
                      <a:pt x="594" y="1324"/>
                    </a:cubicBezTo>
                    <a:cubicBezTo>
                      <a:pt x="754" y="1027"/>
                      <a:pt x="891" y="708"/>
                      <a:pt x="1051" y="411"/>
                    </a:cubicBezTo>
                    <a:cubicBezTo>
                      <a:pt x="1119" y="251"/>
                      <a:pt x="1051" y="92"/>
                      <a:pt x="914" y="23"/>
                    </a:cubicBezTo>
                    <a:cubicBezTo>
                      <a:pt x="868" y="0"/>
                      <a:pt x="823" y="0"/>
                      <a:pt x="8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8005;p96"/>
              <p:cNvSpPr/>
              <p:nvPr/>
            </p:nvSpPr>
            <p:spPr>
              <a:xfrm>
                <a:off x="5400224" y="3301713"/>
                <a:ext cx="15325" cy="1897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71" extrusionOk="0">
                    <a:moveTo>
                      <a:pt x="890" y="1"/>
                    </a:moveTo>
                    <a:cubicBezTo>
                      <a:pt x="822" y="1"/>
                      <a:pt x="731" y="24"/>
                      <a:pt x="685" y="92"/>
                    </a:cubicBezTo>
                    <a:cubicBezTo>
                      <a:pt x="480" y="389"/>
                      <a:pt x="274" y="708"/>
                      <a:pt x="69" y="1005"/>
                    </a:cubicBezTo>
                    <a:cubicBezTo>
                      <a:pt x="23" y="1074"/>
                      <a:pt x="0" y="1142"/>
                      <a:pt x="0" y="1210"/>
                    </a:cubicBezTo>
                    <a:cubicBezTo>
                      <a:pt x="23" y="1279"/>
                      <a:pt x="46" y="1347"/>
                      <a:pt x="114" y="1416"/>
                    </a:cubicBezTo>
                    <a:cubicBezTo>
                      <a:pt x="148" y="1449"/>
                      <a:pt x="206" y="1470"/>
                      <a:pt x="261" y="1470"/>
                    </a:cubicBezTo>
                    <a:cubicBezTo>
                      <a:pt x="281" y="1470"/>
                      <a:pt x="301" y="1468"/>
                      <a:pt x="320" y="1462"/>
                    </a:cubicBezTo>
                    <a:cubicBezTo>
                      <a:pt x="388" y="1462"/>
                      <a:pt x="480" y="1416"/>
                      <a:pt x="502" y="1370"/>
                    </a:cubicBezTo>
                    <a:cubicBezTo>
                      <a:pt x="708" y="1051"/>
                      <a:pt x="913" y="754"/>
                      <a:pt x="1119" y="457"/>
                    </a:cubicBezTo>
                    <a:cubicBezTo>
                      <a:pt x="1164" y="389"/>
                      <a:pt x="1187" y="343"/>
                      <a:pt x="1187" y="252"/>
                    </a:cubicBezTo>
                    <a:cubicBezTo>
                      <a:pt x="1187" y="183"/>
                      <a:pt x="1142" y="115"/>
                      <a:pt x="1096" y="69"/>
                    </a:cubicBezTo>
                    <a:cubicBezTo>
                      <a:pt x="1027" y="24"/>
                      <a:pt x="959" y="1"/>
                      <a:pt x="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8006;p96"/>
              <p:cNvSpPr/>
              <p:nvPr/>
            </p:nvSpPr>
            <p:spPr>
              <a:xfrm>
                <a:off x="5368427" y="3339998"/>
                <a:ext cx="15906" cy="1631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65" extrusionOk="0">
                    <a:moveTo>
                      <a:pt x="913" y="0"/>
                    </a:moveTo>
                    <a:cubicBezTo>
                      <a:pt x="845" y="0"/>
                      <a:pt x="753" y="46"/>
                      <a:pt x="708" y="114"/>
                    </a:cubicBezTo>
                    <a:cubicBezTo>
                      <a:pt x="502" y="365"/>
                      <a:pt x="297" y="593"/>
                      <a:pt x="69" y="799"/>
                    </a:cubicBezTo>
                    <a:cubicBezTo>
                      <a:pt x="23" y="845"/>
                      <a:pt x="0" y="936"/>
                      <a:pt x="0" y="1004"/>
                    </a:cubicBezTo>
                    <a:cubicBezTo>
                      <a:pt x="23" y="1073"/>
                      <a:pt x="46" y="1141"/>
                      <a:pt x="114" y="1210"/>
                    </a:cubicBezTo>
                    <a:cubicBezTo>
                      <a:pt x="148" y="1243"/>
                      <a:pt x="206" y="1264"/>
                      <a:pt x="261" y="1264"/>
                    </a:cubicBezTo>
                    <a:cubicBezTo>
                      <a:pt x="281" y="1264"/>
                      <a:pt x="301" y="1262"/>
                      <a:pt x="320" y="1255"/>
                    </a:cubicBezTo>
                    <a:cubicBezTo>
                      <a:pt x="411" y="1255"/>
                      <a:pt x="457" y="1210"/>
                      <a:pt x="502" y="1164"/>
                    </a:cubicBezTo>
                    <a:cubicBezTo>
                      <a:pt x="731" y="936"/>
                      <a:pt x="936" y="708"/>
                      <a:pt x="1141" y="479"/>
                    </a:cubicBezTo>
                    <a:cubicBezTo>
                      <a:pt x="1233" y="342"/>
                      <a:pt x="1210" y="160"/>
                      <a:pt x="1096" y="68"/>
                    </a:cubicBezTo>
                    <a:cubicBezTo>
                      <a:pt x="1050" y="23"/>
                      <a:pt x="982" y="0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8007;p96"/>
              <p:cNvSpPr/>
              <p:nvPr/>
            </p:nvSpPr>
            <p:spPr>
              <a:xfrm>
                <a:off x="5333096" y="3370904"/>
                <a:ext cx="17970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82" extrusionOk="0">
                    <a:moveTo>
                      <a:pt x="1073" y="1"/>
                    </a:moveTo>
                    <a:cubicBezTo>
                      <a:pt x="1004" y="1"/>
                      <a:pt x="913" y="46"/>
                      <a:pt x="845" y="115"/>
                    </a:cubicBezTo>
                    <a:cubicBezTo>
                      <a:pt x="731" y="229"/>
                      <a:pt x="616" y="343"/>
                      <a:pt x="502" y="480"/>
                    </a:cubicBezTo>
                    <a:cubicBezTo>
                      <a:pt x="388" y="571"/>
                      <a:pt x="274" y="663"/>
                      <a:pt x="160" y="777"/>
                    </a:cubicBezTo>
                    <a:cubicBezTo>
                      <a:pt x="46" y="868"/>
                      <a:pt x="0" y="1028"/>
                      <a:pt x="91" y="1165"/>
                    </a:cubicBezTo>
                    <a:cubicBezTo>
                      <a:pt x="149" y="1237"/>
                      <a:pt x="244" y="1282"/>
                      <a:pt x="334" y="1282"/>
                    </a:cubicBezTo>
                    <a:cubicBezTo>
                      <a:pt x="386" y="1282"/>
                      <a:pt x="438" y="1267"/>
                      <a:pt x="479" y="1233"/>
                    </a:cubicBezTo>
                    <a:cubicBezTo>
                      <a:pt x="776" y="1005"/>
                      <a:pt x="1050" y="754"/>
                      <a:pt x="1301" y="480"/>
                    </a:cubicBezTo>
                    <a:cubicBezTo>
                      <a:pt x="1392" y="366"/>
                      <a:pt x="1370" y="160"/>
                      <a:pt x="1255" y="69"/>
                    </a:cubicBezTo>
                    <a:cubicBezTo>
                      <a:pt x="1210" y="23"/>
                      <a:pt x="1141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8008;p96"/>
              <p:cNvSpPr/>
              <p:nvPr/>
            </p:nvSpPr>
            <p:spPr>
              <a:xfrm>
                <a:off x="5293044" y="3403591"/>
                <a:ext cx="19453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2" extrusionOk="0">
                    <a:moveTo>
                      <a:pt x="1188" y="0"/>
                    </a:moveTo>
                    <a:cubicBezTo>
                      <a:pt x="1142" y="0"/>
                      <a:pt x="1074" y="0"/>
                      <a:pt x="1028" y="46"/>
                    </a:cubicBezTo>
                    <a:cubicBezTo>
                      <a:pt x="708" y="274"/>
                      <a:pt x="412" y="502"/>
                      <a:pt x="138" y="753"/>
                    </a:cubicBezTo>
                    <a:cubicBezTo>
                      <a:pt x="69" y="822"/>
                      <a:pt x="24" y="868"/>
                      <a:pt x="24" y="959"/>
                    </a:cubicBezTo>
                    <a:cubicBezTo>
                      <a:pt x="1" y="1027"/>
                      <a:pt x="24" y="1096"/>
                      <a:pt x="69" y="1164"/>
                    </a:cubicBezTo>
                    <a:cubicBezTo>
                      <a:pt x="113" y="1237"/>
                      <a:pt x="211" y="1281"/>
                      <a:pt x="306" y="1281"/>
                    </a:cubicBezTo>
                    <a:cubicBezTo>
                      <a:pt x="361" y="1281"/>
                      <a:pt x="415" y="1266"/>
                      <a:pt x="457" y="1233"/>
                    </a:cubicBezTo>
                    <a:cubicBezTo>
                      <a:pt x="754" y="982"/>
                      <a:pt x="1051" y="731"/>
                      <a:pt x="1348" y="502"/>
                    </a:cubicBezTo>
                    <a:cubicBezTo>
                      <a:pt x="1485" y="411"/>
                      <a:pt x="1507" y="251"/>
                      <a:pt x="1416" y="114"/>
                    </a:cubicBezTo>
                    <a:cubicBezTo>
                      <a:pt x="1370" y="46"/>
                      <a:pt x="1279" y="0"/>
                      <a:pt x="1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8009;p96"/>
              <p:cNvSpPr/>
              <p:nvPr/>
            </p:nvSpPr>
            <p:spPr>
              <a:xfrm>
                <a:off x="5261247" y="3429493"/>
                <a:ext cx="14732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84" extrusionOk="0">
                    <a:moveTo>
                      <a:pt x="822" y="1"/>
                    </a:moveTo>
                    <a:cubicBezTo>
                      <a:pt x="777" y="1"/>
                      <a:pt x="708" y="24"/>
                      <a:pt x="663" y="47"/>
                    </a:cubicBezTo>
                    <a:cubicBezTo>
                      <a:pt x="503" y="161"/>
                      <a:pt x="320" y="252"/>
                      <a:pt x="161" y="366"/>
                    </a:cubicBezTo>
                    <a:cubicBezTo>
                      <a:pt x="46" y="457"/>
                      <a:pt x="1" y="640"/>
                      <a:pt x="92" y="777"/>
                    </a:cubicBezTo>
                    <a:cubicBezTo>
                      <a:pt x="149" y="848"/>
                      <a:pt x="242" y="884"/>
                      <a:pt x="337" y="884"/>
                    </a:cubicBezTo>
                    <a:cubicBezTo>
                      <a:pt x="394" y="884"/>
                      <a:pt x="452" y="871"/>
                      <a:pt x="503" y="845"/>
                    </a:cubicBezTo>
                    <a:cubicBezTo>
                      <a:pt x="663" y="731"/>
                      <a:pt x="822" y="617"/>
                      <a:pt x="982" y="526"/>
                    </a:cubicBezTo>
                    <a:cubicBezTo>
                      <a:pt x="1119" y="435"/>
                      <a:pt x="1142" y="229"/>
                      <a:pt x="1051" y="115"/>
                    </a:cubicBezTo>
                    <a:cubicBezTo>
                      <a:pt x="1005" y="47"/>
                      <a:pt x="914" y="1"/>
                      <a:pt x="8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8010;p96"/>
              <p:cNvSpPr/>
              <p:nvPr/>
            </p:nvSpPr>
            <p:spPr>
              <a:xfrm>
                <a:off x="5230044" y="3449809"/>
                <a:ext cx="15906" cy="1322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25" extrusionOk="0">
                    <a:moveTo>
                      <a:pt x="913" y="1"/>
                    </a:moveTo>
                    <a:cubicBezTo>
                      <a:pt x="845" y="1"/>
                      <a:pt x="799" y="1"/>
                      <a:pt x="753" y="46"/>
                    </a:cubicBezTo>
                    <a:cubicBezTo>
                      <a:pt x="548" y="183"/>
                      <a:pt x="343" y="343"/>
                      <a:pt x="160" y="503"/>
                    </a:cubicBezTo>
                    <a:cubicBezTo>
                      <a:pt x="46" y="594"/>
                      <a:pt x="0" y="777"/>
                      <a:pt x="92" y="891"/>
                    </a:cubicBezTo>
                    <a:cubicBezTo>
                      <a:pt x="147" y="975"/>
                      <a:pt x="237" y="1024"/>
                      <a:pt x="324" y="1024"/>
                    </a:cubicBezTo>
                    <a:cubicBezTo>
                      <a:pt x="380" y="1024"/>
                      <a:pt x="435" y="1004"/>
                      <a:pt x="480" y="959"/>
                    </a:cubicBezTo>
                    <a:cubicBezTo>
                      <a:pt x="685" y="823"/>
                      <a:pt x="868" y="663"/>
                      <a:pt x="1073" y="503"/>
                    </a:cubicBezTo>
                    <a:cubicBezTo>
                      <a:pt x="1210" y="412"/>
                      <a:pt x="1233" y="252"/>
                      <a:pt x="1142" y="115"/>
                    </a:cubicBezTo>
                    <a:cubicBezTo>
                      <a:pt x="1096" y="24"/>
                      <a:pt x="1005" y="1"/>
                      <a:pt x="9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8011;p96"/>
              <p:cNvSpPr/>
              <p:nvPr/>
            </p:nvSpPr>
            <p:spPr>
              <a:xfrm>
                <a:off x="5656675" y="3111809"/>
                <a:ext cx="8256" cy="2209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13" extrusionOk="0">
                    <a:moveTo>
                      <a:pt x="342" y="0"/>
                    </a:moveTo>
                    <a:cubicBezTo>
                      <a:pt x="183" y="0"/>
                      <a:pt x="69" y="137"/>
                      <a:pt x="69" y="274"/>
                    </a:cubicBezTo>
                    <a:cubicBezTo>
                      <a:pt x="46" y="662"/>
                      <a:pt x="23" y="1050"/>
                      <a:pt x="0" y="1416"/>
                    </a:cubicBezTo>
                    <a:cubicBezTo>
                      <a:pt x="0" y="1575"/>
                      <a:pt x="137" y="1712"/>
                      <a:pt x="297" y="1712"/>
                    </a:cubicBezTo>
                    <a:cubicBezTo>
                      <a:pt x="457" y="1712"/>
                      <a:pt x="571" y="1575"/>
                      <a:pt x="571" y="1416"/>
                    </a:cubicBezTo>
                    <a:cubicBezTo>
                      <a:pt x="594" y="1050"/>
                      <a:pt x="616" y="662"/>
                      <a:pt x="639" y="274"/>
                    </a:cubicBezTo>
                    <a:cubicBezTo>
                      <a:pt x="639" y="137"/>
                      <a:pt x="502" y="0"/>
                      <a:pt x="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8012;p96"/>
              <p:cNvSpPr/>
              <p:nvPr/>
            </p:nvSpPr>
            <p:spPr>
              <a:xfrm>
                <a:off x="5654908" y="3153616"/>
                <a:ext cx="8256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576" extrusionOk="0">
                    <a:moveTo>
                      <a:pt x="320" y="1"/>
                    </a:moveTo>
                    <a:cubicBezTo>
                      <a:pt x="183" y="1"/>
                      <a:pt x="46" y="138"/>
                      <a:pt x="46" y="275"/>
                    </a:cubicBezTo>
                    <a:cubicBezTo>
                      <a:pt x="69" y="617"/>
                      <a:pt x="46" y="959"/>
                      <a:pt x="23" y="1302"/>
                    </a:cubicBezTo>
                    <a:cubicBezTo>
                      <a:pt x="0" y="1461"/>
                      <a:pt x="160" y="1576"/>
                      <a:pt x="297" y="1576"/>
                    </a:cubicBezTo>
                    <a:cubicBezTo>
                      <a:pt x="388" y="1576"/>
                      <a:pt x="457" y="1553"/>
                      <a:pt x="502" y="1507"/>
                    </a:cubicBezTo>
                    <a:cubicBezTo>
                      <a:pt x="571" y="1439"/>
                      <a:pt x="594" y="1370"/>
                      <a:pt x="594" y="1302"/>
                    </a:cubicBezTo>
                    <a:cubicBezTo>
                      <a:pt x="616" y="959"/>
                      <a:pt x="639" y="617"/>
                      <a:pt x="616" y="275"/>
                    </a:cubicBezTo>
                    <a:cubicBezTo>
                      <a:pt x="616" y="138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8013;p96"/>
              <p:cNvSpPr/>
              <p:nvPr/>
            </p:nvSpPr>
            <p:spPr>
              <a:xfrm>
                <a:off x="5654908" y="3202195"/>
                <a:ext cx="7959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99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46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99"/>
                      <a:pt x="297" y="1599"/>
                    </a:cubicBezTo>
                    <a:cubicBezTo>
                      <a:pt x="457" y="1599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616" y="275"/>
                    </a:cubicBezTo>
                    <a:cubicBezTo>
                      <a:pt x="616" y="115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8014;p96"/>
              <p:cNvSpPr/>
              <p:nvPr/>
            </p:nvSpPr>
            <p:spPr>
              <a:xfrm>
                <a:off x="5653438" y="3251367"/>
                <a:ext cx="8256" cy="2356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27" extrusionOk="0">
                    <a:moveTo>
                      <a:pt x="342" y="1"/>
                    </a:moveTo>
                    <a:cubicBezTo>
                      <a:pt x="183" y="1"/>
                      <a:pt x="69" y="138"/>
                      <a:pt x="69" y="297"/>
                    </a:cubicBezTo>
                    <a:cubicBezTo>
                      <a:pt x="46" y="708"/>
                      <a:pt x="46" y="1119"/>
                      <a:pt x="0" y="1553"/>
                    </a:cubicBezTo>
                    <a:cubicBezTo>
                      <a:pt x="0" y="1690"/>
                      <a:pt x="137" y="1827"/>
                      <a:pt x="297" y="1827"/>
                    </a:cubicBezTo>
                    <a:cubicBezTo>
                      <a:pt x="365" y="1827"/>
                      <a:pt x="434" y="1804"/>
                      <a:pt x="479" y="1735"/>
                    </a:cubicBezTo>
                    <a:cubicBezTo>
                      <a:pt x="548" y="1690"/>
                      <a:pt x="571" y="1621"/>
                      <a:pt x="571" y="1553"/>
                    </a:cubicBezTo>
                    <a:cubicBezTo>
                      <a:pt x="616" y="1119"/>
                      <a:pt x="616" y="708"/>
                      <a:pt x="639" y="297"/>
                    </a:cubicBezTo>
                    <a:cubicBezTo>
                      <a:pt x="639" y="138"/>
                      <a:pt x="502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8015;p96"/>
              <p:cNvSpPr/>
              <p:nvPr/>
            </p:nvSpPr>
            <p:spPr>
              <a:xfrm>
                <a:off x="5653141" y="3304654"/>
                <a:ext cx="7663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805" extrusionOk="0">
                    <a:moveTo>
                      <a:pt x="297" y="1"/>
                    </a:moveTo>
                    <a:cubicBezTo>
                      <a:pt x="137" y="1"/>
                      <a:pt x="23" y="115"/>
                      <a:pt x="23" y="275"/>
                    </a:cubicBezTo>
                    <a:cubicBezTo>
                      <a:pt x="0" y="686"/>
                      <a:pt x="0" y="1119"/>
                      <a:pt x="0" y="1530"/>
                    </a:cubicBezTo>
                    <a:cubicBezTo>
                      <a:pt x="0" y="1690"/>
                      <a:pt x="137" y="1804"/>
                      <a:pt x="274" y="1804"/>
                    </a:cubicBezTo>
                    <a:cubicBezTo>
                      <a:pt x="434" y="1804"/>
                      <a:pt x="571" y="1690"/>
                      <a:pt x="571" y="1530"/>
                    </a:cubicBezTo>
                    <a:cubicBezTo>
                      <a:pt x="571" y="1119"/>
                      <a:pt x="571" y="686"/>
                      <a:pt x="594" y="275"/>
                    </a:cubicBezTo>
                    <a:cubicBezTo>
                      <a:pt x="594" y="115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8016;p96"/>
              <p:cNvSpPr/>
              <p:nvPr/>
            </p:nvSpPr>
            <p:spPr>
              <a:xfrm>
                <a:off x="5653141" y="3353826"/>
                <a:ext cx="7959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76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23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76"/>
                      <a:pt x="274" y="1576"/>
                    </a:cubicBezTo>
                    <a:cubicBezTo>
                      <a:pt x="434" y="1576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594" y="275"/>
                    </a:cubicBezTo>
                    <a:cubicBezTo>
                      <a:pt x="616" y="115"/>
                      <a:pt x="457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8017;p96"/>
              <p:cNvSpPr/>
              <p:nvPr/>
            </p:nvSpPr>
            <p:spPr>
              <a:xfrm>
                <a:off x="5652251" y="3407409"/>
                <a:ext cx="8256" cy="2858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216" extrusionOk="0">
                    <a:moveTo>
                      <a:pt x="343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92" y="138"/>
                      <a:pt x="69" y="206"/>
                      <a:pt x="69" y="275"/>
                    </a:cubicBezTo>
                    <a:cubicBezTo>
                      <a:pt x="24" y="823"/>
                      <a:pt x="1" y="1371"/>
                      <a:pt x="1" y="1918"/>
                    </a:cubicBezTo>
                    <a:cubicBezTo>
                      <a:pt x="1" y="2078"/>
                      <a:pt x="138" y="2215"/>
                      <a:pt x="297" y="2215"/>
                    </a:cubicBezTo>
                    <a:cubicBezTo>
                      <a:pt x="434" y="2215"/>
                      <a:pt x="571" y="2078"/>
                      <a:pt x="571" y="1918"/>
                    </a:cubicBezTo>
                    <a:cubicBezTo>
                      <a:pt x="571" y="1371"/>
                      <a:pt x="594" y="823"/>
                      <a:pt x="640" y="275"/>
                    </a:cubicBezTo>
                    <a:cubicBezTo>
                      <a:pt x="640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8018;p96"/>
              <p:cNvSpPr/>
              <p:nvPr/>
            </p:nvSpPr>
            <p:spPr>
              <a:xfrm>
                <a:off x="5653141" y="3468952"/>
                <a:ext cx="9430" cy="2533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964" extrusionOk="0">
                    <a:moveTo>
                      <a:pt x="434" y="0"/>
                    </a:moveTo>
                    <a:cubicBezTo>
                      <a:pt x="297" y="0"/>
                      <a:pt x="183" y="92"/>
                      <a:pt x="160" y="206"/>
                    </a:cubicBezTo>
                    <a:cubicBezTo>
                      <a:pt x="46" y="685"/>
                      <a:pt x="0" y="1187"/>
                      <a:pt x="46" y="1667"/>
                    </a:cubicBezTo>
                    <a:cubicBezTo>
                      <a:pt x="46" y="1826"/>
                      <a:pt x="160" y="1963"/>
                      <a:pt x="320" y="1963"/>
                    </a:cubicBezTo>
                    <a:cubicBezTo>
                      <a:pt x="480" y="1963"/>
                      <a:pt x="616" y="1826"/>
                      <a:pt x="616" y="1667"/>
                    </a:cubicBezTo>
                    <a:cubicBezTo>
                      <a:pt x="594" y="1347"/>
                      <a:pt x="594" y="1028"/>
                      <a:pt x="639" y="685"/>
                    </a:cubicBezTo>
                    <a:cubicBezTo>
                      <a:pt x="662" y="571"/>
                      <a:pt x="685" y="480"/>
                      <a:pt x="708" y="366"/>
                    </a:cubicBezTo>
                    <a:cubicBezTo>
                      <a:pt x="731" y="206"/>
                      <a:pt x="662" y="46"/>
                      <a:pt x="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8019;p96"/>
              <p:cNvSpPr/>
              <p:nvPr/>
            </p:nvSpPr>
            <p:spPr>
              <a:xfrm>
                <a:off x="5654315" y="3513699"/>
                <a:ext cx="7959" cy="2180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90" extrusionOk="0">
                    <a:moveTo>
                      <a:pt x="343" y="1"/>
                    </a:moveTo>
                    <a:cubicBezTo>
                      <a:pt x="183" y="1"/>
                      <a:pt x="46" y="138"/>
                      <a:pt x="46" y="298"/>
                    </a:cubicBezTo>
                    <a:cubicBezTo>
                      <a:pt x="46" y="663"/>
                      <a:pt x="23" y="1028"/>
                      <a:pt x="1" y="1393"/>
                    </a:cubicBezTo>
                    <a:cubicBezTo>
                      <a:pt x="1" y="1553"/>
                      <a:pt x="137" y="1690"/>
                      <a:pt x="297" y="1690"/>
                    </a:cubicBezTo>
                    <a:cubicBezTo>
                      <a:pt x="366" y="1690"/>
                      <a:pt x="434" y="1644"/>
                      <a:pt x="480" y="1599"/>
                    </a:cubicBezTo>
                    <a:cubicBezTo>
                      <a:pt x="548" y="1530"/>
                      <a:pt x="571" y="1462"/>
                      <a:pt x="571" y="1393"/>
                    </a:cubicBezTo>
                    <a:cubicBezTo>
                      <a:pt x="594" y="1028"/>
                      <a:pt x="617" y="663"/>
                      <a:pt x="617" y="298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8020;p96"/>
              <p:cNvSpPr/>
              <p:nvPr/>
            </p:nvSpPr>
            <p:spPr>
              <a:xfrm>
                <a:off x="5654018" y="3553455"/>
                <a:ext cx="8553" cy="1562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211" extrusionOk="0">
                    <a:moveTo>
                      <a:pt x="366" y="0"/>
                    </a:moveTo>
                    <a:cubicBezTo>
                      <a:pt x="275" y="0"/>
                      <a:pt x="206" y="23"/>
                      <a:pt x="160" y="69"/>
                    </a:cubicBezTo>
                    <a:cubicBezTo>
                      <a:pt x="92" y="137"/>
                      <a:pt x="92" y="206"/>
                      <a:pt x="69" y="274"/>
                    </a:cubicBezTo>
                    <a:cubicBezTo>
                      <a:pt x="46" y="502"/>
                      <a:pt x="24" y="708"/>
                      <a:pt x="24" y="936"/>
                    </a:cubicBezTo>
                    <a:cubicBezTo>
                      <a:pt x="1" y="1073"/>
                      <a:pt x="160" y="1210"/>
                      <a:pt x="297" y="1210"/>
                    </a:cubicBezTo>
                    <a:cubicBezTo>
                      <a:pt x="457" y="1210"/>
                      <a:pt x="571" y="1073"/>
                      <a:pt x="594" y="936"/>
                    </a:cubicBezTo>
                    <a:cubicBezTo>
                      <a:pt x="594" y="708"/>
                      <a:pt x="617" y="502"/>
                      <a:pt x="640" y="274"/>
                    </a:cubicBezTo>
                    <a:cubicBezTo>
                      <a:pt x="663" y="206"/>
                      <a:pt x="617" y="114"/>
                      <a:pt x="571" y="69"/>
                    </a:cubicBezTo>
                    <a:cubicBezTo>
                      <a:pt x="503" y="23"/>
                      <a:pt x="434" y="0"/>
                      <a:pt x="3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8021;p96"/>
              <p:cNvSpPr/>
              <p:nvPr/>
            </p:nvSpPr>
            <p:spPr>
              <a:xfrm>
                <a:off x="5651954" y="2602443"/>
                <a:ext cx="107496" cy="84147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6523" extrusionOk="0">
                    <a:moveTo>
                      <a:pt x="5000" y="3932"/>
                    </a:moveTo>
                    <a:cubicBezTo>
                      <a:pt x="5003" y="3949"/>
                      <a:pt x="5022" y="3949"/>
                      <a:pt x="5022" y="3949"/>
                    </a:cubicBezTo>
                    <a:cubicBezTo>
                      <a:pt x="5015" y="3944"/>
                      <a:pt x="5008" y="3938"/>
                      <a:pt x="5000" y="3932"/>
                    </a:cubicBezTo>
                    <a:close/>
                    <a:moveTo>
                      <a:pt x="526" y="1"/>
                    </a:moveTo>
                    <a:cubicBezTo>
                      <a:pt x="389" y="24"/>
                      <a:pt x="229" y="46"/>
                      <a:pt x="69" y="69"/>
                    </a:cubicBezTo>
                    <a:cubicBezTo>
                      <a:pt x="24" y="92"/>
                      <a:pt x="1" y="161"/>
                      <a:pt x="1" y="229"/>
                    </a:cubicBezTo>
                    <a:cubicBezTo>
                      <a:pt x="1" y="366"/>
                      <a:pt x="115" y="480"/>
                      <a:pt x="252" y="480"/>
                    </a:cubicBezTo>
                    <a:cubicBezTo>
                      <a:pt x="503" y="503"/>
                      <a:pt x="754" y="526"/>
                      <a:pt x="1005" y="571"/>
                    </a:cubicBezTo>
                    <a:lnTo>
                      <a:pt x="1028" y="571"/>
                    </a:lnTo>
                    <a:cubicBezTo>
                      <a:pt x="1439" y="640"/>
                      <a:pt x="1827" y="754"/>
                      <a:pt x="2215" y="914"/>
                    </a:cubicBezTo>
                    <a:cubicBezTo>
                      <a:pt x="2055" y="937"/>
                      <a:pt x="1895" y="1028"/>
                      <a:pt x="1804" y="1165"/>
                    </a:cubicBezTo>
                    <a:cubicBezTo>
                      <a:pt x="1713" y="1302"/>
                      <a:pt x="1690" y="1462"/>
                      <a:pt x="1736" y="1621"/>
                    </a:cubicBezTo>
                    <a:cubicBezTo>
                      <a:pt x="1758" y="1758"/>
                      <a:pt x="1850" y="1941"/>
                      <a:pt x="1987" y="2009"/>
                    </a:cubicBezTo>
                    <a:cubicBezTo>
                      <a:pt x="2261" y="2146"/>
                      <a:pt x="2535" y="2260"/>
                      <a:pt x="2786" y="2420"/>
                    </a:cubicBezTo>
                    <a:cubicBezTo>
                      <a:pt x="3060" y="2557"/>
                      <a:pt x="3333" y="2740"/>
                      <a:pt x="3607" y="2900"/>
                    </a:cubicBezTo>
                    <a:cubicBezTo>
                      <a:pt x="4101" y="3214"/>
                      <a:pt x="4551" y="3572"/>
                      <a:pt x="5000" y="3932"/>
                    </a:cubicBezTo>
                    <a:lnTo>
                      <a:pt x="5000" y="3932"/>
                    </a:lnTo>
                    <a:cubicBezTo>
                      <a:pt x="5000" y="3930"/>
                      <a:pt x="5000" y="3928"/>
                      <a:pt x="5000" y="3927"/>
                    </a:cubicBezTo>
                    <a:lnTo>
                      <a:pt x="5000" y="3927"/>
                    </a:lnTo>
                    <a:cubicBezTo>
                      <a:pt x="5022" y="3949"/>
                      <a:pt x="5022" y="3949"/>
                      <a:pt x="5045" y="3972"/>
                    </a:cubicBezTo>
                    <a:cubicBezTo>
                      <a:pt x="5045" y="3972"/>
                      <a:pt x="5068" y="3995"/>
                      <a:pt x="5068" y="3995"/>
                    </a:cubicBezTo>
                    <a:cubicBezTo>
                      <a:pt x="5068" y="3995"/>
                      <a:pt x="5091" y="4018"/>
                      <a:pt x="5091" y="4018"/>
                    </a:cubicBezTo>
                    <a:cubicBezTo>
                      <a:pt x="5913" y="4726"/>
                      <a:pt x="6620" y="5524"/>
                      <a:pt x="7328" y="6346"/>
                    </a:cubicBezTo>
                    <a:cubicBezTo>
                      <a:pt x="7429" y="6462"/>
                      <a:pt x="7576" y="6522"/>
                      <a:pt x="7728" y="6522"/>
                    </a:cubicBezTo>
                    <a:cubicBezTo>
                      <a:pt x="7816" y="6522"/>
                      <a:pt x="7906" y="6502"/>
                      <a:pt x="7990" y="6460"/>
                    </a:cubicBezTo>
                    <a:cubicBezTo>
                      <a:pt x="8195" y="6346"/>
                      <a:pt x="8332" y="6095"/>
                      <a:pt x="8264" y="5844"/>
                    </a:cubicBezTo>
                    <a:cubicBezTo>
                      <a:pt x="8081" y="4999"/>
                      <a:pt x="7647" y="4223"/>
                      <a:pt x="7100" y="3539"/>
                    </a:cubicBezTo>
                    <a:cubicBezTo>
                      <a:pt x="6529" y="2831"/>
                      <a:pt x="5844" y="2215"/>
                      <a:pt x="5091" y="1713"/>
                    </a:cubicBezTo>
                    <a:cubicBezTo>
                      <a:pt x="4361" y="1188"/>
                      <a:pt x="3539" y="754"/>
                      <a:pt x="2694" y="457"/>
                    </a:cubicBezTo>
                    <a:cubicBezTo>
                      <a:pt x="2010" y="206"/>
                      <a:pt x="1279" y="46"/>
                      <a:pt x="5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8022;p96"/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8023;p96"/>
              <p:cNvSpPr/>
              <p:nvPr/>
            </p:nvSpPr>
            <p:spPr>
              <a:xfrm>
                <a:off x="5717328" y="2653976"/>
                <a:ext cx="297" cy="29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23"/>
                      <a:pt x="0" y="0"/>
                      <a:pt x="0" y="0"/>
                    </a:cubicBezTo>
                    <a:cubicBezTo>
                      <a:pt x="0" y="0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8024;p96"/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8025;p96"/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8026;p96"/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8027;p96"/>
              <p:cNvSpPr/>
              <p:nvPr/>
            </p:nvSpPr>
            <p:spPr>
              <a:xfrm>
                <a:off x="5716734" y="2653382"/>
                <a:ext cx="310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18" y="18"/>
                      <a:pt x="12" y="1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8028;p96"/>
              <p:cNvSpPr/>
              <p:nvPr/>
            </p:nvSpPr>
            <p:spPr>
              <a:xfrm>
                <a:off x="5668736" y="2611576"/>
                <a:ext cx="20047" cy="7598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589" extrusionOk="0">
                    <a:moveTo>
                      <a:pt x="138" y="0"/>
                    </a:moveTo>
                    <a:cubicBezTo>
                      <a:pt x="92" y="0"/>
                      <a:pt x="47" y="23"/>
                      <a:pt x="24" y="69"/>
                    </a:cubicBezTo>
                    <a:cubicBezTo>
                      <a:pt x="1" y="114"/>
                      <a:pt x="1" y="206"/>
                      <a:pt x="69" y="251"/>
                    </a:cubicBezTo>
                    <a:cubicBezTo>
                      <a:pt x="252" y="320"/>
                      <a:pt x="457" y="388"/>
                      <a:pt x="640" y="434"/>
                    </a:cubicBezTo>
                    <a:cubicBezTo>
                      <a:pt x="777" y="480"/>
                      <a:pt x="914" y="502"/>
                      <a:pt x="1074" y="525"/>
                    </a:cubicBezTo>
                    <a:cubicBezTo>
                      <a:pt x="1097" y="548"/>
                      <a:pt x="1119" y="548"/>
                      <a:pt x="1142" y="548"/>
                    </a:cubicBezTo>
                    <a:cubicBezTo>
                      <a:pt x="1211" y="548"/>
                      <a:pt x="1279" y="571"/>
                      <a:pt x="1348" y="571"/>
                    </a:cubicBezTo>
                    <a:cubicBezTo>
                      <a:pt x="1370" y="582"/>
                      <a:pt x="1393" y="588"/>
                      <a:pt x="1416" y="588"/>
                    </a:cubicBezTo>
                    <a:cubicBezTo>
                      <a:pt x="1439" y="588"/>
                      <a:pt x="1462" y="582"/>
                      <a:pt x="1485" y="571"/>
                    </a:cubicBezTo>
                    <a:cubicBezTo>
                      <a:pt x="1507" y="548"/>
                      <a:pt x="1530" y="502"/>
                      <a:pt x="1553" y="457"/>
                    </a:cubicBezTo>
                    <a:cubicBezTo>
                      <a:pt x="1553" y="411"/>
                      <a:pt x="1553" y="366"/>
                      <a:pt x="1530" y="343"/>
                    </a:cubicBezTo>
                    <a:cubicBezTo>
                      <a:pt x="1507" y="297"/>
                      <a:pt x="1485" y="251"/>
                      <a:pt x="1439" y="251"/>
                    </a:cubicBezTo>
                    <a:cubicBezTo>
                      <a:pt x="1211" y="229"/>
                      <a:pt x="1005" y="183"/>
                      <a:pt x="800" y="160"/>
                    </a:cubicBezTo>
                    <a:cubicBezTo>
                      <a:pt x="777" y="137"/>
                      <a:pt x="754" y="137"/>
                      <a:pt x="731" y="137"/>
                    </a:cubicBezTo>
                    <a:cubicBezTo>
                      <a:pt x="549" y="69"/>
                      <a:pt x="366" y="23"/>
                      <a:pt x="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8029;p96"/>
              <p:cNvSpPr/>
              <p:nvPr/>
            </p:nvSpPr>
            <p:spPr>
              <a:xfrm>
                <a:off x="5671097" y="2608041"/>
                <a:ext cx="36236" cy="1385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074" extrusionOk="0">
                    <a:moveTo>
                      <a:pt x="115" y="0"/>
                    </a:moveTo>
                    <a:cubicBezTo>
                      <a:pt x="69" y="0"/>
                      <a:pt x="23" y="46"/>
                      <a:pt x="1" y="92"/>
                    </a:cubicBezTo>
                    <a:cubicBezTo>
                      <a:pt x="1" y="137"/>
                      <a:pt x="23" y="183"/>
                      <a:pt x="92" y="206"/>
                    </a:cubicBezTo>
                    <a:cubicBezTo>
                      <a:pt x="526" y="320"/>
                      <a:pt x="959" y="457"/>
                      <a:pt x="1393" y="594"/>
                    </a:cubicBezTo>
                    <a:cubicBezTo>
                      <a:pt x="1827" y="731"/>
                      <a:pt x="2260" y="891"/>
                      <a:pt x="2694" y="1073"/>
                    </a:cubicBezTo>
                    <a:cubicBezTo>
                      <a:pt x="2717" y="1073"/>
                      <a:pt x="2740" y="1073"/>
                      <a:pt x="2762" y="1050"/>
                    </a:cubicBezTo>
                    <a:cubicBezTo>
                      <a:pt x="2785" y="1050"/>
                      <a:pt x="2808" y="1028"/>
                      <a:pt x="2808" y="1005"/>
                    </a:cubicBezTo>
                    <a:cubicBezTo>
                      <a:pt x="2808" y="959"/>
                      <a:pt x="2808" y="936"/>
                      <a:pt x="2808" y="913"/>
                    </a:cubicBezTo>
                    <a:cubicBezTo>
                      <a:pt x="2785" y="891"/>
                      <a:pt x="2762" y="891"/>
                      <a:pt x="2740" y="868"/>
                    </a:cubicBezTo>
                    <a:cubicBezTo>
                      <a:pt x="1895" y="525"/>
                      <a:pt x="1005" y="251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8030;p96"/>
              <p:cNvSpPr/>
              <p:nvPr/>
            </p:nvSpPr>
            <p:spPr>
              <a:xfrm>
                <a:off x="5659913" y="2605681"/>
                <a:ext cx="32392" cy="974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755" extrusionOk="0">
                    <a:moveTo>
                      <a:pt x="91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23" y="161"/>
                      <a:pt x="46" y="183"/>
                    </a:cubicBezTo>
                    <a:cubicBezTo>
                      <a:pt x="46" y="183"/>
                      <a:pt x="69" y="206"/>
                      <a:pt x="114" y="206"/>
                    </a:cubicBezTo>
                    <a:cubicBezTo>
                      <a:pt x="228" y="206"/>
                      <a:pt x="343" y="229"/>
                      <a:pt x="457" y="252"/>
                    </a:cubicBezTo>
                    <a:lnTo>
                      <a:pt x="434" y="252"/>
                    </a:lnTo>
                    <a:cubicBezTo>
                      <a:pt x="753" y="298"/>
                      <a:pt x="1073" y="343"/>
                      <a:pt x="1393" y="434"/>
                    </a:cubicBezTo>
                    <a:cubicBezTo>
                      <a:pt x="1735" y="503"/>
                      <a:pt x="2054" y="617"/>
                      <a:pt x="2397" y="754"/>
                    </a:cubicBezTo>
                    <a:lnTo>
                      <a:pt x="2465" y="754"/>
                    </a:lnTo>
                    <a:cubicBezTo>
                      <a:pt x="2488" y="731"/>
                      <a:pt x="2488" y="708"/>
                      <a:pt x="2511" y="686"/>
                    </a:cubicBezTo>
                    <a:cubicBezTo>
                      <a:pt x="2511" y="663"/>
                      <a:pt x="2511" y="640"/>
                      <a:pt x="2488" y="617"/>
                    </a:cubicBezTo>
                    <a:cubicBezTo>
                      <a:pt x="2488" y="594"/>
                      <a:pt x="2465" y="571"/>
                      <a:pt x="2443" y="571"/>
                    </a:cubicBezTo>
                    <a:cubicBezTo>
                      <a:pt x="2260" y="503"/>
                      <a:pt x="2077" y="434"/>
                      <a:pt x="1918" y="366"/>
                    </a:cubicBezTo>
                    <a:cubicBezTo>
                      <a:pt x="1712" y="298"/>
                      <a:pt x="1507" y="252"/>
                      <a:pt x="1301" y="206"/>
                    </a:cubicBezTo>
                    <a:cubicBezTo>
                      <a:pt x="913" y="115"/>
                      <a:pt x="502" y="46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8031;p96"/>
              <p:cNvSpPr/>
              <p:nvPr/>
            </p:nvSpPr>
            <p:spPr>
              <a:xfrm>
                <a:off x="5656959" y="2604803"/>
                <a:ext cx="20330" cy="501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8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7" y="23"/>
                    </a:cubicBezTo>
                    <a:cubicBezTo>
                      <a:pt x="24" y="46"/>
                      <a:pt x="1" y="92"/>
                      <a:pt x="1" y="114"/>
                    </a:cubicBezTo>
                    <a:cubicBezTo>
                      <a:pt x="1" y="137"/>
                      <a:pt x="24" y="183"/>
                      <a:pt x="47" y="206"/>
                    </a:cubicBezTo>
                    <a:cubicBezTo>
                      <a:pt x="69" y="229"/>
                      <a:pt x="92" y="229"/>
                      <a:pt x="115" y="229"/>
                    </a:cubicBezTo>
                    <a:cubicBezTo>
                      <a:pt x="503" y="251"/>
                      <a:pt x="891" y="297"/>
                      <a:pt x="1279" y="366"/>
                    </a:cubicBezTo>
                    <a:cubicBezTo>
                      <a:pt x="1256" y="343"/>
                      <a:pt x="1256" y="343"/>
                      <a:pt x="1256" y="343"/>
                    </a:cubicBezTo>
                    <a:lnTo>
                      <a:pt x="1256" y="343"/>
                    </a:lnTo>
                    <a:cubicBezTo>
                      <a:pt x="1325" y="366"/>
                      <a:pt x="1393" y="366"/>
                      <a:pt x="1462" y="388"/>
                    </a:cubicBezTo>
                    <a:cubicBezTo>
                      <a:pt x="1485" y="388"/>
                      <a:pt x="1507" y="388"/>
                      <a:pt x="1530" y="366"/>
                    </a:cubicBezTo>
                    <a:cubicBezTo>
                      <a:pt x="1553" y="366"/>
                      <a:pt x="1576" y="343"/>
                      <a:pt x="1576" y="320"/>
                    </a:cubicBezTo>
                    <a:cubicBezTo>
                      <a:pt x="1576" y="297"/>
                      <a:pt x="1576" y="274"/>
                      <a:pt x="1576" y="251"/>
                    </a:cubicBezTo>
                    <a:cubicBezTo>
                      <a:pt x="1553" y="229"/>
                      <a:pt x="1530" y="206"/>
                      <a:pt x="1507" y="206"/>
                    </a:cubicBezTo>
                    <a:cubicBezTo>
                      <a:pt x="1051" y="137"/>
                      <a:pt x="594" y="46"/>
                      <a:pt x="1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8032;p96"/>
              <p:cNvSpPr/>
              <p:nvPr/>
            </p:nvSpPr>
            <p:spPr>
              <a:xfrm>
                <a:off x="5654908" y="2603630"/>
                <a:ext cx="16796" cy="55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34" extrusionOk="0">
                    <a:moveTo>
                      <a:pt x="160" y="0"/>
                    </a:moveTo>
                    <a:cubicBezTo>
                      <a:pt x="69" y="0"/>
                      <a:pt x="0" y="91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20"/>
                      <a:pt x="160" y="320"/>
                    </a:cubicBezTo>
                    <a:cubicBezTo>
                      <a:pt x="434" y="365"/>
                      <a:pt x="708" y="365"/>
                      <a:pt x="982" y="411"/>
                    </a:cubicBezTo>
                    <a:cubicBezTo>
                      <a:pt x="1004" y="411"/>
                      <a:pt x="1050" y="411"/>
                      <a:pt x="1073" y="434"/>
                    </a:cubicBezTo>
                    <a:cubicBezTo>
                      <a:pt x="1119" y="434"/>
                      <a:pt x="1164" y="434"/>
                      <a:pt x="1187" y="411"/>
                    </a:cubicBezTo>
                    <a:cubicBezTo>
                      <a:pt x="1233" y="388"/>
                      <a:pt x="1256" y="342"/>
                      <a:pt x="1278" y="320"/>
                    </a:cubicBezTo>
                    <a:cubicBezTo>
                      <a:pt x="1301" y="228"/>
                      <a:pt x="1256" y="137"/>
                      <a:pt x="1164" y="114"/>
                    </a:cubicBezTo>
                    <a:cubicBezTo>
                      <a:pt x="822" y="69"/>
                      <a:pt x="502" y="23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8033;p96"/>
              <p:cNvSpPr/>
              <p:nvPr/>
            </p:nvSpPr>
            <p:spPr>
              <a:xfrm>
                <a:off x="5652548" y="2603913"/>
                <a:ext cx="14435" cy="390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03" extrusionOk="0">
                    <a:moveTo>
                      <a:pt x="138" y="1"/>
                    </a:moveTo>
                    <a:cubicBezTo>
                      <a:pt x="46" y="1"/>
                      <a:pt x="1" y="69"/>
                      <a:pt x="1" y="138"/>
                    </a:cubicBezTo>
                    <a:cubicBezTo>
                      <a:pt x="1" y="206"/>
                      <a:pt x="46" y="275"/>
                      <a:pt x="138" y="275"/>
                    </a:cubicBezTo>
                    <a:cubicBezTo>
                      <a:pt x="411" y="298"/>
                      <a:pt x="708" y="298"/>
                      <a:pt x="1005" y="298"/>
                    </a:cubicBezTo>
                    <a:cubicBezTo>
                      <a:pt x="1014" y="301"/>
                      <a:pt x="1023" y="302"/>
                      <a:pt x="1031" y="302"/>
                    </a:cubicBezTo>
                    <a:cubicBezTo>
                      <a:pt x="1085" y="302"/>
                      <a:pt x="1119" y="243"/>
                      <a:pt x="1119" y="183"/>
                    </a:cubicBezTo>
                    <a:cubicBezTo>
                      <a:pt x="1119" y="138"/>
                      <a:pt x="1119" y="115"/>
                      <a:pt x="1096" y="92"/>
                    </a:cubicBezTo>
                    <a:cubicBezTo>
                      <a:pt x="1073" y="69"/>
                      <a:pt x="1028" y="47"/>
                      <a:pt x="1005" y="47"/>
                    </a:cubicBezTo>
                    <a:cubicBezTo>
                      <a:pt x="731" y="24"/>
                      <a:pt x="480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8034;p96"/>
              <p:cNvSpPr/>
              <p:nvPr/>
            </p:nvSpPr>
            <p:spPr>
              <a:xfrm>
                <a:off x="5649903" y="2603333"/>
                <a:ext cx="14732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43" extrusionOk="0">
                    <a:moveTo>
                      <a:pt x="160" y="0"/>
                    </a:moveTo>
                    <a:lnTo>
                      <a:pt x="0" y="23"/>
                    </a:ln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74"/>
                    </a:cubicBezTo>
                    <a:cubicBezTo>
                      <a:pt x="388" y="297"/>
                      <a:pt x="708" y="320"/>
                      <a:pt x="1004" y="343"/>
                    </a:cubicBezTo>
                    <a:cubicBezTo>
                      <a:pt x="1073" y="343"/>
                      <a:pt x="1141" y="274"/>
                      <a:pt x="1141" y="206"/>
                    </a:cubicBezTo>
                    <a:cubicBezTo>
                      <a:pt x="1141" y="183"/>
                      <a:pt x="1119" y="137"/>
                      <a:pt x="1096" y="114"/>
                    </a:cubicBezTo>
                    <a:cubicBezTo>
                      <a:pt x="1073" y="92"/>
                      <a:pt x="1050" y="92"/>
                      <a:pt x="1004" y="92"/>
                    </a:cubicBezTo>
                    <a:cubicBezTo>
                      <a:pt x="731" y="69"/>
                      <a:pt x="434" y="23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8035;p96"/>
              <p:cNvSpPr/>
              <p:nvPr/>
            </p:nvSpPr>
            <p:spPr>
              <a:xfrm>
                <a:off x="5649903" y="2603333"/>
                <a:ext cx="14138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20" extrusionOk="0">
                    <a:moveTo>
                      <a:pt x="137" y="0"/>
                    </a:moveTo>
                    <a:cubicBezTo>
                      <a:pt x="91" y="23"/>
                      <a:pt x="46" y="23"/>
                      <a:pt x="0" y="23"/>
                    </a:cubicBez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365" y="274"/>
                      <a:pt x="662" y="274"/>
                      <a:pt x="982" y="320"/>
                    </a:cubicBezTo>
                    <a:cubicBezTo>
                      <a:pt x="1027" y="320"/>
                      <a:pt x="1096" y="251"/>
                      <a:pt x="1096" y="183"/>
                    </a:cubicBezTo>
                    <a:cubicBezTo>
                      <a:pt x="1096" y="160"/>
                      <a:pt x="1073" y="137"/>
                      <a:pt x="1050" y="114"/>
                    </a:cubicBezTo>
                    <a:cubicBezTo>
                      <a:pt x="1027" y="92"/>
                      <a:pt x="1004" y="92"/>
                      <a:pt x="982" y="69"/>
                    </a:cubicBezTo>
                    <a:cubicBezTo>
                      <a:pt x="685" y="46"/>
                      <a:pt x="411" y="23"/>
                      <a:pt x="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8036;p96"/>
              <p:cNvSpPr/>
              <p:nvPr/>
            </p:nvSpPr>
            <p:spPr>
              <a:xfrm>
                <a:off x="5649903" y="2602740"/>
                <a:ext cx="15325" cy="465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361" extrusionOk="0">
                    <a:moveTo>
                      <a:pt x="502" y="1"/>
                    </a:moveTo>
                    <a:cubicBezTo>
                      <a:pt x="343" y="23"/>
                      <a:pt x="160" y="46"/>
                      <a:pt x="0" y="69"/>
                    </a:cubicBezTo>
                    <a:cubicBezTo>
                      <a:pt x="0" y="69"/>
                      <a:pt x="0" y="92"/>
                      <a:pt x="0" y="92"/>
                    </a:cubicBezTo>
                    <a:cubicBezTo>
                      <a:pt x="23" y="115"/>
                      <a:pt x="23" y="138"/>
                      <a:pt x="23" y="160"/>
                    </a:cubicBezTo>
                    <a:cubicBezTo>
                      <a:pt x="23" y="183"/>
                      <a:pt x="46" y="183"/>
                      <a:pt x="46" y="206"/>
                    </a:cubicBezTo>
                    <a:cubicBezTo>
                      <a:pt x="69" y="229"/>
                      <a:pt x="114" y="252"/>
                      <a:pt x="137" y="252"/>
                    </a:cubicBezTo>
                    <a:cubicBezTo>
                      <a:pt x="320" y="252"/>
                      <a:pt x="502" y="274"/>
                      <a:pt x="685" y="297"/>
                    </a:cubicBezTo>
                    <a:lnTo>
                      <a:pt x="662" y="297"/>
                    </a:lnTo>
                    <a:cubicBezTo>
                      <a:pt x="776" y="320"/>
                      <a:pt x="890" y="343"/>
                      <a:pt x="1004" y="343"/>
                    </a:cubicBezTo>
                    <a:cubicBezTo>
                      <a:pt x="1016" y="354"/>
                      <a:pt x="1033" y="360"/>
                      <a:pt x="1050" y="360"/>
                    </a:cubicBezTo>
                    <a:cubicBezTo>
                      <a:pt x="1067" y="360"/>
                      <a:pt x="1084" y="354"/>
                      <a:pt x="1096" y="343"/>
                    </a:cubicBezTo>
                    <a:cubicBezTo>
                      <a:pt x="1141" y="320"/>
                      <a:pt x="1164" y="297"/>
                      <a:pt x="1164" y="252"/>
                    </a:cubicBezTo>
                    <a:cubicBezTo>
                      <a:pt x="1187" y="183"/>
                      <a:pt x="1141" y="92"/>
                      <a:pt x="1073" y="92"/>
                    </a:cubicBezTo>
                    <a:cubicBezTo>
                      <a:pt x="890" y="46"/>
                      <a:pt x="685" y="23"/>
                      <a:pt x="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8037;p96"/>
              <p:cNvSpPr/>
              <p:nvPr/>
            </p:nvSpPr>
            <p:spPr>
              <a:xfrm>
                <a:off x="5658726" y="26065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8038;p96"/>
              <p:cNvSpPr/>
              <p:nvPr/>
            </p:nvSpPr>
            <p:spPr>
              <a:xfrm>
                <a:off x="5650187" y="2602740"/>
                <a:ext cx="14151" cy="4063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15" extrusionOk="0">
                    <a:moveTo>
                      <a:pt x="526" y="1"/>
                    </a:moveTo>
                    <a:cubicBezTo>
                      <a:pt x="343" y="23"/>
                      <a:pt x="184" y="46"/>
                      <a:pt x="24" y="69"/>
                    </a:cubicBezTo>
                    <a:cubicBezTo>
                      <a:pt x="24" y="69"/>
                      <a:pt x="1" y="92"/>
                      <a:pt x="1" y="92"/>
                    </a:cubicBezTo>
                    <a:cubicBezTo>
                      <a:pt x="1" y="183"/>
                      <a:pt x="69" y="229"/>
                      <a:pt x="138" y="229"/>
                    </a:cubicBezTo>
                    <a:cubicBezTo>
                      <a:pt x="343" y="229"/>
                      <a:pt x="526" y="252"/>
                      <a:pt x="709" y="274"/>
                    </a:cubicBezTo>
                    <a:cubicBezTo>
                      <a:pt x="777" y="274"/>
                      <a:pt x="845" y="297"/>
                      <a:pt x="914" y="297"/>
                    </a:cubicBezTo>
                    <a:cubicBezTo>
                      <a:pt x="937" y="309"/>
                      <a:pt x="954" y="314"/>
                      <a:pt x="968" y="314"/>
                    </a:cubicBezTo>
                    <a:cubicBezTo>
                      <a:pt x="982" y="314"/>
                      <a:pt x="994" y="309"/>
                      <a:pt x="1005" y="297"/>
                    </a:cubicBezTo>
                    <a:cubicBezTo>
                      <a:pt x="1051" y="274"/>
                      <a:pt x="1074" y="252"/>
                      <a:pt x="1074" y="206"/>
                    </a:cubicBezTo>
                    <a:cubicBezTo>
                      <a:pt x="1097" y="160"/>
                      <a:pt x="1051" y="69"/>
                      <a:pt x="982" y="46"/>
                    </a:cubicBezTo>
                    <a:cubicBezTo>
                      <a:pt x="823" y="23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8039;p96"/>
              <p:cNvSpPr/>
              <p:nvPr/>
            </p:nvSpPr>
            <p:spPr>
              <a:xfrm>
                <a:off x="5649606" y="2603036"/>
                <a:ext cx="11791" cy="265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6" extrusionOk="0">
                    <a:moveTo>
                      <a:pt x="0" y="0"/>
                    </a:moveTo>
                    <a:cubicBezTo>
                      <a:pt x="0" y="23"/>
                      <a:pt x="23" y="23"/>
                      <a:pt x="23" y="46"/>
                    </a:cubicBezTo>
                    <a:cubicBezTo>
                      <a:pt x="23" y="92"/>
                      <a:pt x="46" y="137"/>
                      <a:pt x="69" y="183"/>
                    </a:cubicBezTo>
                    <a:cubicBezTo>
                      <a:pt x="320" y="183"/>
                      <a:pt x="571" y="206"/>
                      <a:pt x="845" y="206"/>
                    </a:cubicBezTo>
                    <a:cubicBezTo>
                      <a:pt x="868" y="206"/>
                      <a:pt x="890" y="206"/>
                      <a:pt x="890" y="183"/>
                    </a:cubicBezTo>
                    <a:cubicBezTo>
                      <a:pt x="913" y="160"/>
                      <a:pt x="913" y="137"/>
                      <a:pt x="913" y="115"/>
                    </a:cubicBezTo>
                    <a:cubicBezTo>
                      <a:pt x="913" y="92"/>
                      <a:pt x="913" y="69"/>
                      <a:pt x="890" y="46"/>
                    </a:cubicBezTo>
                    <a:cubicBezTo>
                      <a:pt x="868" y="23"/>
                      <a:pt x="845" y="23"/>
                      <a:pt x="822" y="23"/>
                    </a:cubicBezTo>
                    <a:cubicBezTo>
                      <a:pt x="548" y="23"/>
                      <a:pt x="274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8040;p96"/>
              <p:cNvSpPr/>
              <p:nvPr/>
            </p:nvSpPr>
            <p:spPr>
              <a:xfrm>
                <a:off x="5649310" y="2602146"/>
                <a:ext cx="11197" cy="296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30" extrusionOk="0">
                    <a:moveTo>
                      <a:pt x="297" y="1"/>
                    </a:moveTo>
                    <a:cubicBezTo>
                      <a:pt x="206" y="1"/>
                      <a:pt x="115" y="24"/>
                      <a:pt x="0" y="24"/>
                    </a:cubicBez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297" y="206"/>
                      <a:pt x="548" y="206"/>
                      <a:pt x="777" y="229"/>
                    </a:cubicBezTo>
                    <a:cubicBezTo>
                      <a:pt x="799" y="229"/>
                      <a:pt x="822" y="206"/>
                      <a:pt x="845" y="184"/>
                    </a:cubicBezTo>
                    <a:cubicBezTo>
                      <a:pt x="868" y="161"/>
                      <a:pt x="868" y="138"/>
                      <a:pt x="868" y="115"/>
                    </a:cubicBezTo>
                    <a:cubicBezTo>
                      <a:pt x="868" y="92"/>
                      <a:pt x="845" y="69"/>
                      <a:pt x="822" y="47"/>
                    </a:cubicBezTo>
                    <a:cubicBezTo>
                      <a:pt x="822" y="24"/>
                      <a:pt x="777" y="24"/>
                      <a:pt x="754" y="24"/>
                    </a:cubicBezTo>
                    <a:cubicBezTo>
                      <a:pt x="594" y="24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8041;p96"/>
              <p:cNvSpPr/>
              <p:nvPr/>
            </p:nvSpPr>
            <p:spPr>
              <a:xfrm>
                <a:off x="5649310" y="2601862"/>
                <a:ext cx="13558" cy="325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52" extrusionOk="0">
                    <a:moveTo>
                      <a:pt x="434" y="0"/>
                    </a:moveTo>
                    <a:cubicBezTo>
                      <a:pt x="434" y="0"/>
                      <a:pt x="411" y="0"/>
                      <a:pt x="411" y="23"/>
                    </a:cubicBezTo>
                    <a:lnTo>
                      <a:pt x="0" y="23"/>
                    </a:lnTo>
                    <a:cubicBezTo>
                      <a:pt x="23" y="46"/>
                      <a:pt x="23" y="91"/>
                      <a:pt x="46" y="137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206" y="206"/>
                      <a:pt x="366" y="206"/>
                      <a:pt x="525" y="228"/>
                    </a:cubicBezTo>
                    <a:lnTo>
                      <a:pt x="503" y="228"/>
                    </a:lnTo>
                    <a:cubicBezTo>
                      <a:pt x="640" y="228"/>
                      <a:pt x="777" y="228"/>
                      <a:pt x="913" y="251"/>
                    </a:cubicBezTo>
                    <a:cubicBezTo>
                      <a:pt x="936" y="251"/>
                      <a:pt x="959" y="251"/>
                      <a:pt x="982" y="228"/>
                    </a:cubicBezTo>
                    <a:cubicBezTo>
                      <a:pt x="1005" y="228"/>
                      <a:pt x="1028" y="206"/>
                      <a:pt x="1028" y="160"/>
                    </a:cubicBezTo>
                    <a:cubicBezTo>
                      <a:pt x="1050" y="114"/>
                      <a:pt x="1005" y="46"/>
                      <a:pt x="959" y="46"/>
                    </a:cubicBezTo>
                    <a:cubicBezTo>
                      <a:pt x="777" y="23"/>
                      <a:pt x="617" y="23"/>
                      <a:pt x="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8042;p96"/>
              <p:cNvSpPr/>
              <p:nvPr/>
            </p:nvSpPr>
            <p:spPr>
              <a:xfrm>
                <a:off x="5649903" y="2602146"/>
                <a:ext cx="12964" cy="334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59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7"/>
                    </a:cubicBezTo>
                    <a:cubicBezTo>
                      <a:pt x="0" y="69"/>
                      <a:pt x="23" y="92"/>
                      <a:pt x="23" y="115"/>
                    </a:cubicBezTo>
                    <a:cubicBezTo>
                      <a:pt x="46" y="138"/>
                      <a:pt x="69" y="161"/>
                      <a:pt x="91" y="161"/>
                    </a:cubicBezTo>
                    <a:cubicBezTo>
                      <a:pt x="343" y="184"/>
                      <a:pt x="616" y="206"/>
                      <a:pt x="890" y="252"/>
                    </a:cubicBezTo>
                    <a:cubicBezTo>
                      <a:pt x="899" y="256"/>
                      <a:pt x="907" y="258"/>
                      <a:pt x="915" y="258"/>
                    </a:cubicBezTo>
                    <a:cubicBezTo>
                      <a:pt x="951" y="258"/>
                      <a:pt x="982" y="221"/>
                      <a:pt x="982" y="184"/>
                    </a:cubicBezTo>
                    <a:cubicBezTo>
                      <a:pt x="1004" y="138"/>
                      <a:pt x="959" y="69"/>
                      <a:pt x="913" y="69"/>
                    </a:cubicBezTo>
                    <a:cubicBezTo>
                      <a:pt x="731" y="47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8043;p96"/>
              <p:cNvSpPr/>
              <p:nvPr/>
            </p:nvSpPr>
            <p:spPr>
              <a:xfrm>
                <a:off x="5649310" y="2602146"/>
                <a:ext cx="23865" cy="5612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435" extrusionOk="0">
                    <a:moveTo>
                      <a:pt x="0" y="1"/>
                    </a:move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137" y="206"/>
                      <a:pt x="183" y="206"/>
                      <a:pt x="252" y="229"/>
                    </a:cubicBezTo>
                    <a:lnTo>
                      <a:pt x="274" y="229"/>
                    </a:lnTo>
                    <a:cubicBezTo>
                      <a:pt x="754" y="252"/>
                      <a:pt x="1233" y="366"/>
                      <a:pt x="1712" y="435"/>
                    </a:cubicBezTo>
                    <a:cubicBezTo>
                      <a:pt x="1781" y="435"/>
                      <a:pt x="1827" y="389"/>
                      <a:pt x="1849" y="343"/>
                    </a:cubicBezTo>
                    <a:cubicBezTo>
                      <a:pt x="1849" y="298"/>
                      <a:pt x="1804" y="229"/>
                      <a:pt x="1758" y="229"/>
                    </a:cubicBezTo>
                    <a:cubicBezTo>
                      <a:pt x="1484" y="184"/>
                      <a:pt x="1187" y="138"/>
                      <a:pt x="913" y="92"/>
                    </a:cubicBezTo>
                    <a:cubicBezTo>
                      <a:pt x="640" y="47"/>
                      <a:pt x="34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8044;p96"/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8045;p96"/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8046;p96"/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8047;p96"/>
              <p:cNvSpPr/>
              <p:nvPr/>
            </p:nvSpPr>
            <p:spPr>
              <a:xfrm>
                <a:off x="5651077" y="2602740"/>
                <a:ext cx="22678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343" extrusionOk="0">
                    <a:moveTo>
                      <a:pt x="92" y="1"/>
                    </a:moveTo>
                    <a:cubicBezTo>
                      <a:pt x="46" y="1"/>
                      <a:pt x="0" y="46"/>
                      <a:pt x="0" y="92"/>
                    </a:cubicBezTo>
                    <a:cubicBezTo>
                      <a:pt x="23" y="160"/>
                      <a:pt x="69" y="183"/>
                      <a:pt x="115" y="183"/>
                    </a:cubicBezTo>
                    <a:lnTo>
                      <a:pt x="548" y="183"/>
                    </a:lnTo>
                    <a:cubicBezTo>
                      <a:pt x="913" y="229"/>
                      <a:pt x="1279" y="274"/>
                      <a:pt x="1621" y="343"/>
                    </a:cubicBezTo>
                    <a:cubicBezTo>
                      <a:pt x="1690" y="343"/>
                      <a:pt x="1735" y="320"/>
                      <a:pt x="1735" y="274"/>
                    </a:cubicBezTo>
                    <a:cubicBezTo>
                      <a:pt x="1758" y="206"/>
                      <a:pt x="1712" y="160"/>
                      <a:pt x="1667" y="160"/>
                    </a:cubicBezTo>
                    <a:cubicBezTo>
                      <a:pt x="1393" y="115"/>
                      <a:pt x="1142" y="69"/>
                      <a:pt x="868" y="23"/>
                    </a:cubicBezTo>
                    <a:cubicBezTo>
                      <a:pt x="640" y="1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8048;p96"/>
              <p:cNvSpPr/>
              <p:nvPr/>
            </p:nvSpPr>
            <p:spPr>
              <a:xfrm>
                <a:off x="5531539" y="2567705"/>
                <a:ext cx="278266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33600" extrusionOk="0">
                    <a:moveTo>
                      <a:pt x="10432" y="0"/>
                    </a:moveTo>
                    <a:cubicBezTo>
                      <a:pt x="10203" y="0"/>
                      <a:pt x="9975" y="23"/>
                      <a:pt x="9792" y="92"/>
                    </a:cubicBezTo>
                    <a:cubicBezTo>
                      <a:pt x="9633" y="137"/>
                      <a:pt x="9541" y="274"/>
                      <a:pt x="9564" y="434"/>
                    </a:cubicBezTo>
                    <a:cubicBezTo>
                      <a:pt x="9587" y="480"/>
                      <a:pt x="9587" y="525"/>
                      <a:pt x="9610" y="571"/>
                    </a:cubicBezTo>
                    <a:cubicBezTo>
                      <a:pt x="9655" y="639"/>
                      <a:pt x="9724" y="662"/>
                      <a:pt x="9792" y="685"/>
                    </a:cubicBezTo>
                    <a:lnTo>
                      <a:pt x="9884" y="731"/>
                    </a:lnTo>
                    <a:cubicBezTo>
                      <a:pt x="10295" y="913"/>
                      <a:pt x="10705" y="1164"/>
                      <a:pt x="11116" y="1461"/>
                    </a:cubicBezTo>
                    <a:cubicBezTo>
                      <a:pt x="11755" y="1963"/>
                      <a:pt x="12395" y="2625"/>
                      <a:pt x="13034" y="3447"/>
                    </a:cubicBezTo>
                    <a:cubicBezTo>
                      <a:pt x="13604" y="4200"/>
                      <a:pt x="14129" y="5022"/>
                      <a:pt x="14677" y="5981"/>
                    </a:cubicBezTo>
                    <a:cubicBezTo>
                      <a:pt x="15088" y="6757"/>
                      <a:pt x="15499" y="7578"/>
                      <a:pt x="15864" y="8423"/>
                    </a:cubicBezTo>
                    <a:cubicBezTo>
                      <a:pt x="16161" y="9108"/>
                      <a:pt x="16389" y="9770"/>
                      <a:pt x="16572" y="10409"/>
                    </a:cubicBezTo>
                    <a:cubicBezTo>
                      <a:pt x="16777" y="11139"/>
                      <a:pt x="16937" y="11915"/>
                      <a:pt x="17051" y="12691"/>
                    </a:cubicBezTo>
                    <a:cubicBezTo>
                      <a:pt x="17256" y="14152"/>
                      <a:pt x="17256" y="15613"/>
                      <a:pt x="17051" y="17028"/>
                    </a:cubicBezTo>
                    <a:cubicBezTo>
                      <a:pt x="16960" y="17690"/>
                      <a:pt x="16823" y="18352"/>
                      <a:pt x="16663" y="18991"/>
                    </a:cubicBezTo>
                    <a:cubicBezTo>
                      <a:pt x="16503" y="19539"/>
                      <a:pt x="16298" y="20109"/>
                      <a:pt x="16047" y="20726"/>
                    </a:cubicBezTo>
                    <a:cubicBezTo>
                      <a:pt x="15499" y="22050"/>
                      <a:pt x="14746" y="23305"/>
                      <a:pt x="13855" y="24492"/>
                    </a:cubicBezTo>
                    <a:cubicBezTo>
                      <a:pt x="12874" y="25747"/>
                      <a:pt x="11687" y="26911"/>
                      <a:pt x="10340" y="27961"/>
                    </a:cubicBezTo>
                    <a:cubicBezTo>
                      <a:pt x="8788" y="29148"/>
                      <a:pt x="7031" y="30175"/>
                      <a:pt x="5090" y="30997"/>
                    </a:cubicBezTo>
                    <a:cubicBezTo>
                      <a:pt x="3538" y="31659"/>
                      <a:pt x="1895" y="32184"/>
                      <a:pt x="229" y="32549"/>
                    </a:cubicBezTo>
                    <a:cubicBezTo>
                      <a:pt x="160" y="32549"/>
                      <a:pt x="92" y="32595"/>
                      <a:pt x="46" y="32663"/>
                    </a:cubicBezTo>
                    <a:cubicBezTo>
                      <a:pt x="23" y="32732"/>
                      <a:pt x="0" y="32823"/>
                      <a:pt x="23" y="32892"/>
                    </a:cubicBezTo>
                    <a:cubicBezTo>
                      <a:pt x="23" y="32914"/>
                      <a:pt x="23" y="32937"/>
                      <a:pt x="46" y="32937"/>
                    </a:cubicBezTo>
                    <a:cubicBezTo>
                      <a:pt x="46" y="33006"/>
                      <a:pt x="69" y="33051"/>
                      <a:pt x="114" y="33097"/>
                    </a:cubicBezTo>
                    <a:cubicBezTo>
                      <a:pt x="297" y="33280"/>
                      <a:pt x="480" y="33439"/>
                      <a:pt x="708" y="33553"/>
                    </a:cubicBezTo>
                    <a:cubicBezTo>
                      <a:pt x="754" y="33576"/>
                      <a:pt x="799" y="33599"/>
                      <a:pt x="868" y="33599"/>
                    </a:cubicBezTo>
                    <a:lnTo>
                      <a:pt x="1119" y="33599"/>
                    </a:lnTo>
                    <a:cubicBezTo>
                      <a:pt x="3242" y="33211"/>
                      <a:pt x="5341" y="32618"/>
                      <a:pt x="7350" y="31864"/>
                    </a:cubicBezTo>
                    <a:cubicBezTo>
                      <a:pt x="9382" y="31111"/>
                      <a:pt x="11299" y="30153"/>
                      <a:pt x="12988" y="29057"/>
                    </a:cubicBezTo>
                    <a:cubicBezTo>
                      <a:pt x="13878" y="28509"/>
                      <a:pt x="14723" y="27893"/>
                      <a:pt x="15476" y="27254"/>
                    </a:cubicBezTo>
                    <a:cubicBezTo>
                      <a:pt x="16229" y="26615"/>
                      <a:pt x="16960" y="25907"/>
                      <a:pt x="17621" y="25154"/>
                    </a:cubicBezTo>
                    <a:cubicBezTo>
                      <a:pt x="19014" y="23579"/>
                      <a:pt x="20064" y="21890"/>
                      <a:pt x="20726" y="20064"/>
                    </a:cubicBezTo>
                    <a:cubicBezTo>
                      <a:pt x="21091" y="19082"/>
                      <a:pt x="21342" y="17987"/>
                      <a:pt x="21456" y="16823"/>
                    </a:cubicBezTo>
                    <a:cubicBezTo>
                      <a:pt x="21570" y="15727"/>
                      <a:pt x="21570" y="14609"/>
                      <a:pt x="21410" y="13490"/>
                    </a:cubicBezTo>
                    <a:cubicBezTo>
                      <a:pt x="21274" y="12394"/>
                      <a:pt x="21000" y="11299"/>
                      <a:pt x="20589" y="10249"/>
                    </a:cubicBezTo>
                    <a:cubicBezTo>
                      <a:pt x="20338" y="9518"/>
                      <a:pt x="19973" y="8742"/>
                      <a:pt x="19448" y="7807"/>
                    </a:cubicBezTo>
                    <a:cubicBezTo>
                      <a:pt x="18557" y="6186"/>
                      <a:pt x="17553" y="4748"/>
                      <a:pt x="16457" y="3538"/>
                    </a:cubicBezTo>
                    <a:cubicBezTo>
                      <a:pt x="15818" y="2831"/>
                      <a:pt x="15179" y="2260"/>
                      <a:pt x="14540" y="1781"/>
                    </a:cubicBezTo>
                    <a:cubicBezTo>
                      <a:pt x="14380" y="1667"/>
                      <a:pt x="14221" y="1575"/>
                      <a:pt x="14084" y="1461"/>
                    </a:cubicBezTo>
                    <a:cubicBezTo>
                      <a:pt x="14061" y="1461"/>
                      <a:pt x="14038" y="1438"/>
                      <a:pt x="14038" y="1438"/>
                    </a:cubicBezTo>
                    <a:cubicBezTo>
                      <a:pt x="13513" y="1096"/>
                      <a:pt x="13034" y="845"/>
                      <a:pt x="12554" y="639"/>
                    </a:cubicBezTo>
                    <a:cubicBezTo>
                      <a:pt x="12098" y="388"/>
                      <a:pt x="11641" y="206"/>
                      <a:pt x="11208" y="92"/>
                    </a:cubicBezTo>
                    <a:cubicBezTo>
                      <a:pt x="10934" y="23"/>
                      <a:pt x="10660" y="0"/>
                      <a:pt x="104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8049;p96"/>
              <p:cNvSpPr/>
              <p:nvPr/>
            </p:nvSpPr>
            <p:spPr>
              <a:xfrm>
                <a:off x="5645775" y="2555038"/>
                <a:ext cx="57431" cy="289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248" extrusionOk="0">
                    <a:moveTo>
                      <a:pt x="3630" y="1"/>
                    </a:moveTo>
                    <a:cubicBezTo>
                      <a:pt x="2511" y="1"/>
                      <a:pt x="1416" y="229"/>
                      <a:pt x="457" y="777"/>
                    </a:cubicBezTo>
                    <a:cubicBezTo>
                      <a:pt x="274" y="891"/>
                      <a:pt x="138" y="1028"/>
                      <a:pt x="46" y="1233"/>
                    </a:cubicBezTo>
                    <a:cubicBezTo>
                      <a:pt x="1" y="1416"/>
                      <a:pt x="1" y="1621"/>
                      <a:pt x="92" y="1804"/>
                    </a:cubicBezTo>
                    <a:cubicBezTo>
                      <a:pt x="210" y="2057"/>
                      <a:pt x="502" y="2247"/>
                      <a:pt x="793" y="2247"/>
                    </a:cubicBezTo>
                    <a:cubicBezTo>
                      <a:pt x="897" y="2247"/>
                      <a:pt x="1000" y="2223"/>
                      <a:pt x="1096" y="2169"/>
                    </a:cubicBezTo>
                    <a:cubicBezTo>
                      <a:pt x="1393" y="1987"/>
                      <a:pt x="1712" y="1850"/>
                      <a:pt x="2055" y="1736"/>
                    </a:cubicBezTo>
                    <a:cubicBezTo>
                      <a:pt x="2466" y="1621"/>
                      <a:pt x="2877" y="1553"/>
                      <a:pt x="3287" y="1530"/>
                    </a:cubicBezTo>
                    <a:lnTo>
                      <a:pt x="3584" y="1530"/>
                    </a:lnTo>
                    <a:cubicBezTo>
                      <a:pt x="3790" y="1530"/>
                      <a:pt x="3972" y="1485"/>
                      <a:pt x="4155" y="1348"/>
                    </a:cubicBezTo>
                    <a:cubicBezTo>
                      <a:pt x="4292" y="1211"/>
                      <a:pt x="4383" y="1028"/>
                      <a:pt x="4406" y="823"/>
                    </a:cubicBezTo>
                    <a:cubicBezTo>
                      <a:pt x="4452" y="435"/>
                      <a:pt x="4132" y="1"/>
                      <a:pt x="3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8050;p96"/>
              <p:cNvSpPr/>
              <p:nvPr/>
            </p:nvSpPr>
            <p:spPr>
              <a:xfrm>
                <a:off x="5760012" y="2755261"/>
                <a:ext cx="90700" cy="138107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0706" extrusionOk="0">
                    <a:moveTo>
                      <a:pt x="6164" y="0"/>
                    </a:moveTo>
                    <a:cubicBezTo>
                      <a:pt x="6141" y="0"/>
                      <a:pt x="6141" y="23"/>
                      <a:pt x="6118" y="23"/>
                    </a:cubicBezTo>
                    <a:cubicBezTo>
                      <a:pt x="6072" y="23"/>
                      <a:pt x="6027" y="69"/>
                      <a:pt x="6004" y="114"/>
                    </a:cubicBezTo>
                    <a:lnTo>
                      <a:pt x="5958" y="114"/>
                    </a:lnTo>
                    <a:cubicBezTo>
                      <a:pt x="5913" y="114"/>
                      <a:pt x="5867" y="114"/>
                      <a:pt x="5821" y="137"/>
                    </a:cubicBezTo>
                    <a:cubicBezTo>
                      <a:pt x="4885" y="457"/>
                      <a:pt x="4064" y="890"/>
                      <a:pt x="3333" y="1438"/>
                    </a:cubicBezTo>
                    <a:cubicBezTo>
                      <a:pt x="2922" y="1758"/>
                      <a:pt x="2580" y="2054"/>
                      <a:pt x="2261" y="2397"/>
                    </a:cubicBezTo>
                    <a:cubicBezTo>
                      <a:pt x="1964" y="2716"/>
                      <a:pt x="1644" y="3081"/>
                      <a:pt x="1370" y="3515"/>
                    </a:cubicBezTo>
                    <a:cubicBezTo>
                      <a:pt x="1119" y="3880"/>
                      <a:pt x="891" y="4268"/>
                      <a:pt x="708" y="4702"/>
                    </a:cubicBezTo>
                    <a:cubicBezTo>
                      <a:pt x="503" y="5159"/>
                      <a:pt x="343" y="5615"/>
                      <a:pt x="229" y="6072"/>
                    </a:cubicBezTo>
                    <a:cubicBezTo>
                      <a:pt x="115" y="6551"/>
                      <a:pt x="46" y="7053"/>
                      <a:pt x="24" y="7532"/>
                    </a:cubicBezTo>
                    <a:cubicBezTo>
                      <a:pt x="1" y="7966"/>
                      <a:pt x="46" y="8377"/>
                      <a:pt x="138" y="8788"/>
                    </a:cubicBezTo>
                    <a:cubicBezTo>
                      <a:pt x="183" y="8970"/>
                      <a:pt x="252" y="9153"/>
                      <a:pt x="320" y="9313"/>
                    </a:cubicBezTo>
                    <a:cubicBezTo>
                      <a:pt x="389" y="9450"/>
                      <a:pt x="457" y="9587"/>
                      <a:pt x="549" y="9701"/>
                    </a:cubicBezTo>
                    <a:cubicBezTo>
                      <a:pt x="731" y="9998"/>
                      <a:pt x="982" y="10226"/>
                      <a:pt x="1256" y="10408"/>
                    </a:cubicBezTo>
                    <a:cubicBezTo>
                      <a:pt x="1576" y="10591"/>
                      <a:pt x="1987" y="10705"/>
                      <a:pt x="2420" y="10705"/>
                    </a:cubicBezTo>
                    <a:cubicBezTo>
                      <a:pt x="2649" y="10705"/>
                      <a:pt x="2854" y="10682"/>
                      <a:pt x="3082" y="10637"/>
                    </a:cubicBezTo>
                    <a:cubicBezTo>
                      <a:pt x="3356" y="10568"/>
                      <a:pt x="3676" y="10431"/>
                      <a:pt x="3995" y="10249"/>
                    </a:cubicBezTo>
                    <a:cubicBezTo>
                      <a:pt x="4269" y="10089"/>
                      <a:pt x="4543" y="9861"/>
                      <a:pt x="4840" y="9564"/>
                    </a:cubicBezTo>
                    <a:cubicBezTo>
                      <a:pt x="5136" y="9313"/>
                      <a:pt x="5388" y="8993"/>
                      <a:pt x="5639" y="8628"/>
                    </a:cubicBezTo>
                    <a:cubicBezTo>
                      <a:pt x="5890" y="8217"/>
                      <a:pt x="6118" y="7783"/>
                      <a:pt x="6323" y="7327"/>
                    </a:cubicBezTo>
                    <a:cubicBezTo>
                      <a:pt x="6438" y="7053"/>
                      <a:pt x="6529" y="6779"/>
                      <a:pt x="6620" y="6528"/>
                    </a:cubicBezTo>
                    <a:cubicBezTo>
                      <a:pt x="6711" y="6209"/>
                      <a:pt x="6780" y="5889"/>
                      <a:pt x="6826" y="5615"/>
                    </a:cubicBezTo>
                    <a:cubicBezTo>
                      <a:pt x="6963" y="4999"/>
                      <a:pt x="7008" y="4382"/>
                      <a:pt x="7008" y="3743"/>
                    </a:cubicBezTo>
                    <a:cubicBezTo>
                      <a:pt x="7031" y="2762"/>
                      <a:pt x="6871" y="1803"/>
                      <a:pt x="6597" y="890"/>
                    </a:cubicBezTo>
                    <a:cubicBezTo>
                      <a:pt x="6552" y="799"/>
                      <a:pt x="6529" y="730"/>
                      <a:pt x="6483" y="662"/>
                    </a:cubicBezTo>
                    <a:cubicBezTo>
                      <a:pt x="6392" y="434"/>
                      <a:pt x="6278" y="228"/>
                      <a:pt x="6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8051;p96"/>
              <p:cNvSpPr/>
              <p:nvPr/>
            </p:nvSpPr>
            <p:spPr>
              <a:xfrm>
                <a:off x="5754130" y="2677813"/>
                <a:ext cx="90700" cy="14663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1367" extrusionOk="0">
                    <a:moveTo>
                      <a:pt x="3287" y="1"/>
                    </a:moveTo>
                    <a:cubicBezTo>
                      <a:pt x="3219" y="1"/>
                      <a:pt x="3150" y="24"/>
                      <a:pt x="3059" y="47"/>
                    </a:cubicBezTo>
                    <a:cubicBezTo>
                      <a:pt x="2945" y="69"/>
                      <a:pt x="2853" y="138"/>
                      <a:pt x="2762" y="206"/>
                    </a:cubicBezTo>
                    <a:cubicBezTo>
                      <a:pt x="2602" y="389"/>
                      <a:pt x="2465" y="617"/>
                      <a:pt x="2443" y="891"/>
                    </a:cubicBezTo>
                    <a:cubicBezTo>
                      <a:pt x="2443" y="960"/>
                      <a:pt x="2443" y="1028"/>
                      <a:pt x="2443" y="1097"/>
                    </a:cubicBezTo>
                    <a:cubicBezTo>
                      <a:pt x="2328" y="982"/>
                      <a:pt x="2192" y="868"/>
                      <a:pt x="2077" y="754"/>
                    </a:cubicBezTo>
                    <a:cubicBezTo>
                      <a:pt x="1986" y="686"/>
                      <a:pt x="1872" y="594"/>
                      <a:pt x="1735" y="549"/>
                    </a:cubicBezTo>
                    <a:cubicBezTo>
                      <a:pt x="1575" y="457"/>
                      <a:pt x="1438" y="435"/>
                      <a:pt x="1301" y="435"/>
                    </a:cubicBezTo>
                    <a:cubicBezTo>
                      <a:pt x="1281" y="428"/>
                      <a:pt x="1259" y="425"/>
                      <a:pt x="1236" y="425"/>
                    </a:cubicBezTo>
                    <a:cubicBezTo>
                      <a:pt x="1179" y="425"/>
                      <a:pt x="1115" y="441"/>
                      <a:pt x="1050" y="457"/>
                    </a:cubicBezTo>
                    <a:cubicBezTo>
                      <a:pt x="1027" y="457"/>
                      <a:pt x="982" y="480"/>
                      <a:pt x="959" y="503"/>
                    </a:cubicBezTo>
                    <a:cubicBezTo>
                      <a:pt x="799" y="572"/>
                      <a:pt x="662" y="663"/>
                      <a:pt x="571" y="800"/>
                    </a:cubicBezTo>
                    <a:cubicBezTo>
                      <a:pt x="480" y="937"/>
                      <a:pt x="388" y="1051"/>
                      <a:pt x="365" y="1165"/>
                    </a:cubicBezTo>
                    <a:cubicBezTo>
                      <a:pt x="297" y="1348"/>
                      <a:pt x="274" y="1485"/>
                      <a:pt x="274" y="1667"/>
                    </a:cubicBezTo>
                    <a:cubicBezTo>
                      <a:pt x="274" y="1804"/>
                      <a:pt x="297" y="1941"/>
                      <a:pt x="320" y="2101"/>
                    </a:cubicBezTo>
                    <a:cubicBezTo>
                      <a:pt x="388" y="2398"/>
                      <a:pt x="502" y="2694"/>
                      <a:pt x="685" y="3014"/>
                    </a:cubicBezTo>
                    <a:cubicBezTo>
                      <a:pt x="754" y="3128"/>
                      <a:pt x="822" y="3265"/>
                      <a:pt x="890" y="3356"/>
                    </a:cubicBezTo>
                    <a:cubicBezTo>
                      <a:pt x="799" y="3356"/>
                      <a:pt x="685" y="3356"/>
                      <a:pt x="594" y="3379"/>
                    </a:cubicBezTo>
                    <a:cubicBezTo>
                      <a:pt x="548" y="3402"/>
                      <a:pt x="480" y="3425"/>
                      <a:pt x="434" y="3448"/>
                    </a:cubicBezTo>
                    <a:cubicBezTo>
                      <a:pt x="297" y="3539"/>
                      <a:pt x="160" y="3722"/>
                      <a:pt x="92" y="3904"/>
                    </a:cubicBezTo>
                    <a:cubicBezTo>
                      <a:pt x="23" y="4132"/>
                      <a:pt x="23" y="4383"/>
                      <a:pt x="46" y="4635"/>
                    </a:cubicBezTo>
                    <a:cubicBezTo>
                      <a:pt x="69" y="4771"/>
                      <a:pt x="92" y="4931"/>
                      <a:pt x="137" y="5091"/>
                    </a:cubicBezTo>
                    <a:cubicBezTo>
                      <a:pt x="183" y="5228"/>
                      <a:pt x="229" y="5388"/>
                      <a:pt x="297" y="5525"/>
                    </a:cubicBezTo>
                    <a:cubicBezTo>
                      <a:pt x="411" y="5776"/>
                      <a:pt x="548" y="6027"/>
                      <a:pt x="662" y="6255"/>
                    </a:cubicBezTo>
                    <a:cubicBezTo>
                      <a:pt x="617" y="6255"/>
                      <a:pt x="594" y="6278"/>
                      <a:pt x="571" y="6278"/>
                    </a:cubicBezTo>
                    <a:cubicBezTo>
                      <a:pt x="137" y="6506"/>
                      <a:pt x="0" y="7100"/>
                      <a:pt x="46" y="7602"/>
                    </a:cubicBezTo>
                    <a:cubicBezTo>
                      <a:pt x="69" y="8241"/>
                      <a:pt x="297" y="8903"/>
                      <a:pt x="708" y="9428"/>
                    </a:cubicBezTo>
                    <a:cubicBezTo>
                      <a:pt x="868" y="9679"/>
                      <a:pt x="1096" y="9907"/>
                      <a:pt x="1415" y="10158"/>
                    </a:cubicBezTo>
                    <a:cubicBezTo>
                      <a:pt x="1712" y="10386"/>
                      <a:pt x="1986" y="10592"/>
                      <a:pt x="2260" y="10752"/>
                    </a:cubicBezTo>
                    <a:cubicBezTo>
                      <a:pt x="2648" y="10980"/>
                      <a:pt x="3036" y="11140"/>
                      <a:pt x="3401" y="11231"/>
                    </a:cubicBezTo>
                    <a:cubicBezTo>
                      <a:pt x="3704" y="11327"/>
                      <a:pt x="3984" y="11367"/>
                      <a:pt x="4242" y="11367"/>
                    </a:cubicBezTo>
                    <a:cubicBezTo>
                      <a:pt x="4354" y="11367"/>
                      <a:pt x="4462" y="11359"/>
                      <a:pt x="4565" y="11345"/>
                    </a:cubicBezTo>
                    <a:cubicBezTo>
                      <a:pt x="4725" y="11345"/>
                      <a:pt x="4862" y="11299"/>
                      <a:pt x="4999" y="11254"/>
                    </a:cubicBezTo>
                    <a:cubicBezTo>
                      <a:pt x="5250" y="11185"/>
                      <a:pt x="5456" y="11094"/>
                      <a:pt x="5661" y="10957"/>
                    </a:cubicBezTo>
                    <a:cubicBezTo>
                      <a:pt x="6003" y="10706"/>
                      <a:pt x="6300" y="10364"/>
                      <a:pt x="6528" y="9953"/>
                    </a:cubicBezTo>
                    <a:cubicBezTo>
                      <a:pt x="6871" y="9291"/>
                      <a:pt x="7030" y="8424"/>
                      <a:pt x="6962" y="7465"/>
                    </a:cubicBezTo>
                    <a:cubicBezTo>
                      <a:pt x="6916" y="7008"/>
                      <a:pt x="6848" y="6529"/>
                      <a:pt x="6734" y="5981"/>
                    </a:cubicBezTo>
                    <a:cubicBezTo>
                      <a:pt x="6551" y="5365"/>
                      <a:pt x="6346" y="4771"/>
                      <a:pt x="6163" y="4178"/>
                    </a:cubicBezTo>
                    <a:cubicBezTo>
                      <a:pt x="6095" y="4064"/>
                      <a:pt x="6049" y="3927"/>
                      <a:pt x="5981" y="3790"/>
                    </a:cubicBezTo>
                    <a:cubicBezTo>
                      <a:pt x="5889" y="3562"/>
                      <a:pt x="5821" y="3333"/>
                      <a:pt x="5729" y="3082"/>
                    </a:cubicBezTo>
                    <a:cubicBezTo>
                      <a:pt x="5661" y="2900"/>
                      <a:pt x="5615" y="2740"/>
                      <a:pt x="5547" y="2557"/>
                    </a:cubicBezTo>
                    <a:cubicBezTo>
                      <a:pt x="5387" y="2124"/>
                      <a:pt x="5204" y="1690"/>
                      <a:pt x="4953" y="1302"/>
                    </a:cubicBezTo>
                    <a:cubicBezTo>
                      <a:pt x="4702" y="891"/>
                      <a:pt x="4428" y="572"/>
                      <a:pt x="4132" y="343"/>
                    </a:cubicBezTo>
                    <a:cubicBezTo>
                      <a:pt x="3881" y="138"/>
                      <a:pt x="3607" y="24"/>
                      <a:pt x="3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8052;p96"/>
              <p:cNvSpPr/>
              <p:nvPr/>
            </p:nvSpPr>
            <p:spPr>
              <a:xfrm>
                <a:off x="5764436" y="2721103"/>
                <a:ext cx="8836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685" h="923" extrusionOk="0">
                    <a:moveTo>
                      <a:pt x="91" y="0"/>
                    </a:moveTo>
                    <a:cubicBezTo>
                      <a:pt x="91" y="0"/>
                      <a:pt x="69" y="23"/>
                      <a:pt x="46" y="23"/>
                    </a:cubicBezTo>
                    <a:cubicBezTo>
                      <a:pt x="23" y="46"/>
                      <a:pt x="23" y="92"/>
                      <a:pt x="23" y="114"/>
                    </a:cubicBezTo>
                    <a:cubicBezTo>
                      <a:pt x="0" y="160"/>
                      <a:pt x="23" y="183"/>
                      <a:pt x="46" y="206"/>
                    </a:cubicBezTo>
                    <a:cubicBezTo>
                      <a:pt x="91" y="343"/>
                      <a:pt x="183" y="480"/>
                      <a:pt x="251" y="594"/>
                    </a:cubicBezTo>
                    <a:cubicBezTo>
                      <a:pt x="343" y="685"/>
                      <a:pt x="411" y="799"/>
                      <a:pt x="502" y="890"/>
                    </a:cubicBezTo>
                    <a:cubicBezTo>
                      <a:pt x="518" y="907"/>
                      <a:pt x="546" y="923"/>
                      <a:pt x="569" y="923"/>
                    </a:cubicBezTo>
                    <a:cubicBezTo>
                      <a:pt x="578" y="923"/>
                      <a:pt x="587" y="920"/>
                      <a:pt x="594" y="913"/>
                    </a:cubicBezTo>
                    <a:cubicBezTo>
                      <a:pt x="616" y="913"/>
                      <a:pt x="639" y="890"/>
                      <a:pt x="662" y="868"/>
                    </a:cubicBezTo>
                    <a:cubicBezTo>
                      <a:pt x="685" y="845"/>
                      <a:pt x="685" y="799"/>
                      <a:pt x="685" y="776"/>
                    </a:cubicBezTo>
                    <a:cubicBezTo>
                      <a:pt x="685" y="731"/>
                      <a:pt x="662" y="708"/>
                      <a:pt x="639" y="685"/>
                    </a:cubicBezTo>
                    <a:cubicBezTo>
                      <a:pt x="616" y="662"/>
                      <a:pt x="594" y="639"/>
                      <a:pt x="594" y="617"/>
                    </a:cubicBezTo>
                    <a:cubicBezTo>
                      <a:pt x="502" y="525"/>
                      <a:pt x="434" y="434"/>
                      <a:pt x="365" y="320"/>
                    </a:cubicBezTo>
                    <a:cubicBezTo>
                      <a:pt x="320" y="229"/>
                      <a:pt x="274" y="137"/>
                      <a:pt x="206" y="46"/>
                    </a:cubicBezTo>
                    <a:cubicBezTo>
                      <a:pt x="183" y="0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8053;p96"/>
              <p:cNvSpPr/>
              <p:nvPr/>
            </p:nvSpPr>
            <p:spPr>
              <a:xfrm>
                <a:off x="5762372" y="2757196"/>
                <a:ext cx="8256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9" extrusionOk="0">
                    <a:moveTo>
                      <a:pt x="155" y="1"/>
                    </a:moveTo>
                    <a:cubicBezTo>
                      <a:pt x="141" y="1"/>
                      <a:pt x="127" y="4"/>
                      <a:pt x="115" y="10"/>
                    </a:cubicBezTo>
                    <a:cubicBezTo>
                      <a:pt x="115" y="10"/>
                      <a:pt x="92" y="33"/>
                      <a:pt x="69" y="33"/>
                    </a:cubicBezTo>
                    <a:cubicBezTo>
                      <a:pt x="23" y="78"/>
                      <a:pt x="0" y="170"/>
                      <a:pt x="46" y="238"/>
                    </a:cubicBezTo>
                    <a:cubicBezTo>
                      <a:pt x="160" y="421"/>
                      <a:pt x="274" y="603"/>
                      <a:pt x="411" y="763"/>
                    </a:cubicBezTo>
                    <a:cubicBezTo>
                      <a:pt x="434" y="786"/>
                      <a:pt x="457" y="809"/>
                      <a:pt x="480" y="809"/>
                    </a:cubicBezTo>
                    <a:cubicBezTo>
                      <a:pt x="493" y="815"/>
                      <a:pt x="506" y="818"/>
                      <a:pt x="519" y="818"/>
                    </a:cubicBezTo>
                    <a:cubicBezTo>
                      <a:pt x="550" y="818"/>
                      <a:pt x="578" y="802"/>
                      <a:pt x="594" y="786"/>
                    </a:cubicBezTo>
                    <a:cubicBezTo>
                      <a:pt x="617" y="763"/>
                      <a:pt x="640" y="717"/>
                      <a:pt x="640" y="695"/>
                    </a:cubicBezTo>
                    <a:cubicBezTo>
                      <a:pt x="640" y="649"/>
                      <a:pt x="640" y="603"/>
                      <a:pt x="617" y="558"/>
                    </a:cubicBezTo>
                    <a:cubicBezTo>
                      <a:pt x="480" y="398"/>
                      <a:pt x="366" y="238"/>
                      <a:pt x="251" y="55"/>
                    </a:cubicBezTo>
                    <a:cubicBezTo>
                      <a:pt x="235" y="22"/>
                      <a:pt x="194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8054;p96"/>
              <p:cNvSpPr/>
              <p:nvPr/>
            </p:nvSpPr>
            <p:spPr>
              <a:xfrm>
                <a:off x="5785036" y="2693009"/>
                <a:ext cx="30057" cy="33914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629" extrusionOk="0">
                    <a:moveTo>
                      <a:pt x="104" y="0"/>
                    </a:moveTo>
                    <a:cubicBezTo>
                      <a:pt x="94" y="0"/>
                      <a:pt x="83" y="3"/>
                      <a:pt x="69" y="10"/>
                    </a:cubicBezTo>
                    <a:lnTo>
                      <a:pt x="47" y="10"/>
                    </a:lnTo>
                    <a:cubicBezTo>
                      <a:pt x="24" y="56"/>
                      <a:pt x="1" y="101"/>
                      <a:pt x="24" y="147"/>
                    </a:cubicBezTo>
                    <a:cubicBezTo>
                      <a:pt x="343" y="603"/>
                      <a:pt x="663" y="1037"/>
                      <a:pt x="1028" y="1471"/>
                    </a:cubicBezTo>
                    <a:cubicBezTo>
                      <a:pt x="1348" y="1859"/>
                      <a:pt x="1690" y="2224"/>
                      <a:pt x="2055" y="2589"/>
                    </a:cubicBezTo>
                    <a:cubicBezTo>
                      <a:pt x="2082" y="2616"/>
                      <a:pt x="2116" y="2629"/>
                      <a:pt x="2151" y="2629"/>
                    </a:cubicBezTo>
                    <a:cubicBezTo>
                      <a:pt x="2203" y="2629"/>
                      <a:pt x="2256" y="2599"/>
                      <a:pt x="2283" y="2544"/>
                    </a:cubicBezTo>
                    <a:cubicBezTo>
                      <a:pt x="2329" y="2475"/>
                      <a:pt x="2329" y="2338"/>
                      <a:pt x="2261" y="2270"/>
                    </a:cubicBezTo>
                    <a:cubicBezTo>
                      <a:pt x="1690" y="1790"/>
                      <a:pt x="1165" y="1265"/>
                      <a:pt x="663" y="695"/>
                    </a:cubicBezTo>
                    <a:cubicBezTo>
                      <a:pt x="480" y="489"/>
                      <a:pt x="321" y="261"/>
                      <a:pt x="161" y="33"/>
                    </a:cubicBezTo>
                    <a:cubicBezTo>
                      <a:pt x="145" y="17"/>
                      <a:pt x="128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8055;p96"/>
              <p:cNvSpPr/>
              <p:nvPr/>
            </p:nvSpPr>
            <p:spPr>
              <a:xfrm>
                <a:off x="5366364" y="2599502"/>
                <a:ext cx="443154" cy="521186"/>
              </a:xfrm>
              <a:custGeom>
                <a:avLst/>
                <a:gdLst/>
                <a:ahLst/>
                <a:cxnLst/>
                <a:rect l="l" t="t" r="r" b="b"/>
                <a:pathLst>
                  <a:path w="34353" h="40402" extrusionOk="0">
                    <a:moveTo>
                      <a:pt x="12417" y="0"/>
                    </a:moveTo>
                    <a:cubicBezTo>
                      <a:pt x="12395" y="0"/>
                      <a:pt x="12372" y="23"/>
                      <a:pt x="12349" y="23"/>
                    </a:cubicBezTo>
                    <a:cubicBezTo>
                      <a:pt x="10705" y="1165"/>
                      <a:pt x="9245" y="2443"/>
                      <a:pt x="8012" y="3835"/>
                    </a:cubicBezTo>
                    <a:cubicBezTo>
                      <a:pt x="6871" y="5136"/>
                      <a:pt x="5866" y="6620"/>
                      <a:pt x="5022" y="8218"/>
                    </a:cubicBezTo>
                    <a:cubicBezTo>
                      <a:pt x="3607" y="10934"/>
                      <a:pt x="2602" y="14129"/>
                      <a:pt x="1895" y="18261"/>
                    </a:cubicBezTo>
                    <a:cubicBezTo>
                      <a:pt x="1552" y="20201"/>
                      <a:pt x="1324" y="22209"/>
                      <a:pt x="1142" y="23739"/>
                    </a:cubicBezTo>
                    <a:cubicBezTo>
                      <a:pt x="1028" y="24697"/>
                      <a:pt x="936" y="25633"/>
                      <a:pt x="822" y="26592"/>
                    </a:cubicBezTo>
                    <a:lnTo>
                      <a:pt x="799" y="26934"/>
                    </a:lnTo>
                    <a:cubicBezTo>
                      <a:pt x="685" y="27961"/>
                      <a:pt x="571" y="29011"/>
                      <a:pt x="457" y="30039"/>
                    </a:cubicBezTo>
                    <a:lnTo>
                      <a:pt x="320" y="31134"/>
                    </a:lnTo>
                    <a:lnTo>
                      <a:pt x="251" y="31728"/>
                    </a:lnTo>
                    <a:lnTo>
                      <a:pt x="160" y="32435"/>
                    </a:lnTo>
                    <a:cubicBezTo>
                      <a:pt x="114" y="32892"/>
                      <a:pt x="69" y="33325"/>
                      <a:pt x="23" y="33782"/>
                    </a:cubicBezTo>
                    <a:cubicBezTo>
                      <a:pt x="0" y="33828"/>
                      <a:pt x="23" y="33873"/>
                      <a:pt x="69" y="33919"/>
                    </a:cubicBezTo>
                    <a:cubicBezTo>
                      <a:pt x="69" y="33987"/>
                      <a:pt x="92" y="34033"/>
                      <a:pt x="160" y="34101"/>
                    </a:cubicBezTo>
                    <a:cubicBezTo>
                      <a:pt x="2214" y="36452"/>
                      <a:pt x="5250" y="38210"/>
                      <a:pt x="9153" y="39283"/>
                    </a:cubicBezTo>
                    <a:cubicBezTo>
                      <a:pt x="10797" y="39739"/>
                      <a:pt x="12600" y="40059"/>
                      <a:pt x="14517" y="40241"/>
                    </a:cubicBezTo>
                    <a:cubicBezTo>
                      <a:pt x="15613" y="40333"/>
                      <a:pt x="16708" y="40401"/>
                      <a:pt x="17781" y="40401"/>
                    </a:cubicBezTo>
                    <a:cubicBezTo>
                      <a:pt x="18398" y="40401"/>
                      <a:pt x="19059" y="40378"/>
                      <a:pt x="19721" y="40333"/>
                    </a:cubicBezTo>
                    <a:cubicBezTo>
                      <a:pt x="21844" y="40219"/>
                      <a:pt x="23830" y="39899"/>
                      <a:pt x="25656" y="39374"/>
                    </a:cubicBezTo>
                    <a:cubicBezTo>
                      <a:pt x="27756" y="38781"/>
                      <a:pt x="29673" y="37913"/>
                      <a:pt x="31408" y="36772"/>
                    </a:cubicBezTo>
                    <a:cubicBezTo>
                      <a:pt x="32184" y="36247"/>
                      <a:pt x="32937" y="35699"/>
                      <a:pt x="33599" y="35083"/>
                    </a:cubicBezTo>
                    <a:cubicBezTo>
                      <a:pt x="33622" y="35060"/>
                      <a:pt x="33645" y="35037"/>
                      <a:pt x="33645" y="34992"/>
                    </a:cubicBezTo>
                    <a:cubicBezTo>
                      <a:pt x="33691" y="34946"/>
                      <a:pt x="33713" y="34855"/>
                      <a:pt x="33713" y="34809"/>
                    </a:cubicBezTo>
                    <a:cubicBezTo>
                      <a:pt x="34284" y="29605"/>
                      <a:pt x="34352" y="24903"/>
                      <a:pt x="33919" y="20429"/>
                    </a:cubicBezTo>
                    <a:cubicBezTo>
                      <a:pt x="33691" y="17964"/>
                      <a:pt x="33302" y="15590"/>
                      <a:pt x="32755" y="13330"/>
                    </a:cubicBezTo>
                    <a:cubicBezTo>
                      <a:pt x="32298" y="11459"/>
                      <a:pt x="31636" y="9678"/>
                      <a:pt x="30746" y="8035"/>
                    </a:cubicBezTo>
                    <a:cubicBezTo>
                      <a:pt x="29810" y="6323"/>
                      <a:pt x="28692" y="4817"/>
                      <a:pt x="27368" y="3516"/>
                    </a:cubicBezTo>
                    <a:cubicBezTo>
                      <a:pt x="25976" y="2146"/>
                      <a:pt x="24423" y="1096"/>
                      <a:pt x="22712" y="343"/>
                    </a:cubicBezTo>
                    <a:cubicBezTo>
                      <a:pt x="22620" y="320"/>
                      <a:pt x="22529" y="274"/>
                      <a:pt x="22438" y="229"/>
                    </a:cubicBezTo>
                    <a:cubicBezTo>
                      <a:pt x="22415" y="229"/>
                      <a:pt x="22392" y="206"/>
                      <a:pt x="22369" y="206"/>
                    </a:cubicBezTo>
                    <a:cubicBezTo>
                      <a:pt x="22301" y="206"/>
                      <a:pt x="22255" y="229"/>
                      <a:pt x="22209" y="252"/>
                    </a:cubicBezTo>
                    <a:cubicBezTo>
                      <a:pt x="22141" y="297"/>
                      <a:pt x="22095" y="366"/>
                      <a:pt x="22072" y="434"/>
                    </a:cubicBezTo>
                    <a:cubicBezTo>
                      <a:pt x="22050" y="503"/>
                      <a:pt x="22050" y="571"/>
                      <a:pt x="22095" y="640"/>
                    </a:cubicBezTo>
                    <a:lnTo>
                      <a:pt x="22095" y="685"/>
                    </a:lnTo>
                    <a:lnTo>
                      <a:pt x="22118" y="754"/>
                    </a:lnTo>
                    <a:cubicBezTo>
                      <a:pt x="22141" y="891"/>
                      <a:pt x="22164" y="1028"/>
                      <a:pt x="22164" y="1165"/>
                    </a:cubicBezTo>
                    <a:cubicBezTo>
                      <a:pt x="22164" y="1347"/>
                      <a:pt x="22118" y="1553"/>
                      <a:pt x="22072" y="1781"/>
                    </a:cubicBezTo>
                    <a:cubicBezTo>
                      <a:pt x="21935" y="2215"/>
                      <a:pt x="21821" y="2534"/>
                      <a:pt x="21662" y="2831"/>
                    </a:cubicBezTo>
                    <a:cubicBezTo>
                      <a:pt x="21525" y="3036"/>
                      <a:pt x="21388" y="3196"/>
                      <a:pt x="21251" y="3356"/>
                    </a:cubicBezTo>
                    <a:cubicBezTo>
                      <a:pt x="21114" y="3493"/>
                      <a:pt x="20977" y="3584"/>
                      <a:pt x="20817" y="3675"/>
                    </a:cubicBezTo>
                    <a:cubicBezTo>
                      <a:pt x="20657" y="3767"/>
                      <a:pt x="20475" y="3835"/>
                      <a:pt x="20292" y="3881"/>
                    </a:cubicBezTo>
                    <a:cubicBezTo>
                      <a:pt x="20064" y="3926"/>
                      <a:pt x="19836" y="3949"/>
                      <a:pt x="19562" y="3949"/>
                    </a:cubicBezTo>
                    <a:cubicBezTo>
                      <a:pt x="19174" y="3949"/>
                      <a:pt x="18808" y="3881"/>
                      <a:pt x="18398" y="3767"/>
                    </a:cubicBezTo>
                    <a:cubicBezTo>
                      <a:pt x="17667" y="3561"/>
                      <a:pt x="16914" y="3242"/>
                      <a:pt x="16115" y="2762"/>
                    </a:cubicBezTo>
                    <a:cubicBezTo>
                      <a:pt x="15567" y="2443"/>
                      <a:pt x="15019" y="2078"/>
                      <a:pt x="14494" y="1667"/>
                    </a:cubicBezTo>
                    <a:cubicBezTo>
                      <a:pt x="14015" y="1279"/>
                      <a:pt x="13581" y="913"/>
                      <a:pt x="13216" y="525"/>
                    </a:cubicBezTo>
                    <a:cubicBezTo>
                      <a:pt x="13079" y="389"/>
                      <a:pt x="12965" y="252"/>
                      <a:pt x="12851" y="115"/>
                    </a:cubicBezTo>
                    <a:cubicBezTo>
                      <a:pt x="12828" y="92"/>
                      <a:pt x="12805" y="69"/>
                      <a:pt x="12760" y="46"/>
                    </a:cubicBezTo>
                    <a:cubicBezTo>
                      <a:pt x="12646" y="23"/>
                      <a:pt x="12531" y="23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8056;p96"/>
              <p:cNvSpPr/>
              <p:nvPr/>
            </p:nvSpPr>
            <p:spPr>
              <a:xfrm>
                <a:off x="5366364" y="2607745"/>
                <a:ext cx="292108" cy="513226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39785" extrusionOk="0">
                    <a:moveTo>
                      <a:pt x="11481" y="1"/>
                    </a:moveTo>
                    <a:cubicBezTo>
                      <a:pt x="10180" y="959"/>
                      <a:pt x="9016" y="2032"/>
                      <a:pt x="8012" y="3173"/>
                    </a:cubicBezTo>
                    <a:cubicBezTo>
                      <a:pt x="6848" y="4497"/>
                      <a:pt x="5844" y="5958"/>
                      <a:pt x="5022" y="7556"/>
                    </a:cubicBezTo>
                    <a:cubicBezTo>
                      <a:pt x="3584" y="10295"/>
                      <a:pt x="2602" y="13490"/>
                      <a:pt x="1872" y="17622"/>
                    </a:cubicBezTo>
                    <a:cubicBezTo>
                      <a:pt x="1552" y="19539"/>
                      <a:pt x="1324" y="21456"/>
                      <a:pt x="1119" y="23100"/>
                    </a:cubicBezTo>
                    <a:cubicBezTo>
                      <a:pt x="1028" y="24058"/>
                      <a:pt x="913" y="24994"/>
                      <a:pt x="822" y="25953"/>
                    </a:cubicBezTo>
                    <a:lnTo>
                      <a:pt x="776" y="26295"/>
                    </a:lnTo>
                    <a:lnTo>
                      <a:pt x="731" y="26638"/>
                    </a:lnTo>
                    <a:cubicBezTo>
                      <a:pt x="639" y="27551"/>
                      <a:pt x="548" y="28487"/>
                      <a:pt x="434" y="29400"/>
                    </a:cubicBezTo>
                    <a:lnTo>
                      <a:pt x="297" y="30495"/>
                    </a:lnTo>
                    <a:lnTo>
                      <a:pt x="229" y="31089"/>
                    </a:lnTo>
                    <a:lnTo>
                      <a:pt x="160" y="31796"/>
                    </a:lnTo>
                    <a:lnTo>
                      <a:pt x="114" y="32116"/>
                    </a:lnTo>
                    <a:lnTo>
                      <a:pt x="0" y="33143"/>
                    </a:lnTo>
                    <a:cubicBezTo>
                      <a:pt x="0" y="33189"/>
                      <a:pt x="0" y="33257"/>
                      <a:pt x="46" y="33303"/>
                    </a:cubicBezTo>
                    <a:cubicBezTo>
                      <a:pt x="46" y="33348"/>
                      <a:pt x="92" y="33417"/>
                      <a:pt x="137" y="33485"/>
                    </a:cubicBezTo>
                    <a:cubicBezTo>
                      <a:pt x="2192" y="35836"/>
                      <a:pt x="5227" y="37571"/>
                      <a:pt x="9153" y="38667"/>
                    </a:cubicBezTo>
                    <a:cubicBezTo>
                      <a:pt x="10797" y="39123"/>
                      <a:pt x="12600" y="39443"/>
                      <a:pt x="14517" y="39625"/>
                    </a:cubicBezTo>
                    <a:cubicBezTo>
                      <a:pt x="15636" y="39717"/>
                      <a:pt x="16731" y="39785"/>
                      <a:pt x="17781" y="39785"/>
                    </a:cubicBezTo>
                    <a:cubicBezTo>
                      <a:pt x="18352" y="39785"/>
                      <a:pt x="18991" y="39762"/>
                      <a:pt x="19721" y="39717"/>
                    </a:cubicBezTo>
                    <a:cubicBezTo>
                      <a:pt x="20726" y="39671"/>
                      <a:pt x="21707" y="39557"/>
                      <a:pt x="22643" y="39420"/>
                    </a:cubicBezTo>
                    <a:lnTo>
                      <a:pt x="22301" y="39397"/>
                    </a:lnTo>
                    <a:cubicBezTo>
                      <a:pt x="22118" y="39397"/>
                      <a:pt x="21935" y="39420"/>
                      <a:pt x="21776" y="39420"/>
                    </a:cubicBezTo>
                    <a:cubicBezTo>
                      <a:pt x="20612" y="39420"/>
                      <a:pt x="19516" y="39329"/>
                      <a:pt x="18489" y="39169"/>
                    </a:cubicBezTo>
                    <a:cubicBezTo>
                      <a:pt x="16800" y="38918"/>
                      <a:pt x="15270" y="38438"/>
                      <a:pt x="13947" y="37776"/>
                    </a:cubicBezTo>
                    <a:cubicBezTo>
                      <a:pt x="13239" y="37434"/>
                      <a:pt x="12577" y="37023"/>
                      <a:pt x="11984" y="36544"/>
                    </a:cubicBezTo>
                    <a:cubicBezTo>
                      <a:pt x="11345" y="36042"/>
                      <a:pt x="10774" y="35494"/>
                      <a:pt x="10272" y="34900"/>
                    </a:cubicBezTo>
                    <a:cubicBezTo>
                      <a:pt x="9724" y="34261"/>
                      <a:pt x="9245" y="33554"/>
                      <a:pt x="8857" y="32823"/>
                    </a:cubicBezTo>
                    <a:cubicBezTo>
                      <a:pt x="8606" y="32367"/>
                      <a:pt x="8400" y="31910"/>
                      <a:pt x="8217" y="31477"/>
                    </a:cubicBezTo>
                    <a:cubicBezTo>
                      <a:pt x="7989" y="30883"/>
                      <a:pt x="7807" y="30290"/>
                      <a:pt x="7647" y="29696"/>
                    </a:cubicBezTo>
                    <a:cubicBezTo>
                      <a:pt x="7373" y="28532"/>
                      <a:pt x="7236" y="27300"/>
                      <a:pt x="7259" y="26021"/>
                    </a:cubicBezTo>
                    <a:cubicBezTo>
                      <a:pt x="7259" y="24834"/>
                      <a:pt x="7350" y="23602"/>
                      <a:pt x="7578" y="22255"/>
                    </a:cubicBezTo>
                    <a:cubicBezTo>
                      <a:pt x="7989" y="19653"/>
                      <a:pt x="8720" y="17142"/>
                      <a:pt x="9496" y="14586"/>
                    </a:cubicBezTo>
                    <a:lnTo>
                      <a:pt x="9655" y="14015"/>
                    </a:lnTo>
                    <a:cubicBezTo>
                      <a:pt x="9952" y="13011"/>
                      <a:pt x="10272" y="11984"/>
                      <a:pt x="10546" y="10957"/>
                    </a:cubicBezTo>
                    <a:cubicBezTo>
                      <a:pt x="10728" y="10363"/>
                      <a:pt x="10911" y="9701"/>
                      <a:pt x="11048" y="9039"/>
                    </a:cubicBezTo>
                    <a:cubicBezTo>
                      <a:pt x="11208" y="8309"/>
                      <a:pt x="11345" y="7556"/>
                      <a:pt x="11459" y="6803"/>
                    </a:cubicBezTo>
                    <a:cubicBezTo>
                      <a:pt x="11618" y="5593"/>
                      <a:pt x="11687" y="4337"/>
                      <a:pt x="11687" y="3105"/>
                    </a:cubicBezTo>
                    <a:cubicBezTo>
                      <a:pt x="11687" y="2466"/>
                      <a:pt x="11641" y="1827"/>
                      <a:pt x="11596" y="1233"/>
                    </a:cubicBezTo>
                    <a:cubicBezTo>
                      <a:pt x="11573" y="822"/>
                      <a:pt x="11550" y="411"/>
                      <a:pt x="11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8057;p96"/>
              <p:cNvSpPr/>
              <p:nvPr/>
            </p:nvSpPr>
            <p:spPr>
              <a:xfrm>
                <a:off x="5265375" y="2599205"/>
                <a:ext cx="267662" cy="346571"/>
              </a:xfrm>
              <a:custGeom>
                <a:avLst/>
                <a:gdLst/>
                <a:ahLst/>
                <a:cxnLst/>
                <a:rect l="l" t="t" r="r" b="b"/>
                <a:pathLst>
                  <a:path w="20749" h="26866" extrusionOk="0">
                    <a:moveTo>
                      <a:pt x="20178" y="1"/>
                    </a:moveTo>
                    <a:cubicBezTo>
                      <a:pt x="20064" y="1"/>
                      <a:pt x="19950" y="23"/>
                      <a:pt x="19835" y="23"/>
                    </a:cubicBezTo>
                    <a:cubicBezTo>
                      <a:pt x="18991" y="115"/>
                      <a:pt x="18146" y="297"/>
                      <a:pt x="17325" y="548"/>
                    </a:cubicBezTo>
                    <a:cubicBezTo>
                      <a:pt x="16389" y="822"/>
                      <a:pt x="15430" y="1210"/>
                      <a:pt x="14472" y="1667"/>
                    </a:cubicBezTo>
                    <a:cubicBezTo>
                      <a:pt x="12737" y="2511"/>
                      <a:pt x="11002" y="3698"/>
                      <a:pt x="9267" y="5159"/>
                    </a:cubicBezTo>
                    <a:cubicBezTo>
                      <a:pt x="7807" y="6415"/>
                      <a:pt x="6369" y="7898"/>
                      <a:pt x="5022" y="9564"/>
                    </a:cubicBezTo>
                    <a:cubicBezTo>
                      <a:pt x="4360" y="10386"/>
                      <a:pt x="3744" y="11231"/>
                      <a:pt x="3150" y="12098"/>
                    </a:cubicBezTo>
                    <a:cubicBezTo>
                      <a:pt x="2488" y="13080"/>
                      <a:pt x="1940" y="13993"/>
                      <a:pt x="1484" y="14906"/>
                    </a:cubicBezTo>
                    <a:cubicBezTo>
                      <a:pt x="982" y="15933"/>
                      <a:pt x="594" y="16937"/>
                      <a:pt x="343" y="17941"/>
                    </a:cubicBezTo>
                    <a:cubicBezTo>
                      <a:pt x="114" y="18877"/>
                      <a:pt x="0" y="19790"/>
                      <a:pt x="0" y="20658"/>
                    </a:cubicBezTo>
                    <a:cubicBezTo>
                      <a:pt x="0" y="21274"/>
                      <a:pt x="46" y="21913"/>
                      <a:pt x="160" y="22529"/>
                    </a:cubicBezTo>
                    <a:cubicBezTo>
                      <a:pt x="480" y="23465"/>
                      <a:pt x="822" y="24355"/>
                      <a:pt x="1324" y="25200"/>
                    </a:cubicBezTo>
                    <a:cubicBezTo>
                      <a:pt x="1438" y="25382"/>
                      <a:pt x="1552" y="25565"/>
                      <a:pt x="1689" y="25725"/>
                    </a:cubicBezTo>
                    <a:cubicBezTo>
                      <a:pt x="1689" y="25748"/>
                      <a:pt x="1712" y="25748"/>
                      <a:pt x="1712" y="25770"/>
                    </a:cubicBezTo>
                    <a:cubicBezTo>
                      <a:pt x="1918" y="25999"/>
                      <a:pt x="2146" y="26204"/>
                      <a:pt x="2351" y="26432"/>
                    </a:cubicBezTo>
                    <a:lnTo>
                      <a:pt x="2351" y="26409"/>
                    </a:lnTo>
                    <a:cubicBezTo>
                      <a:pt x="2397" y="26455"/>
                      <a:pt x="2443" y="26501"/>
                      <a:pt x="2488" y="26546"/>
                    </a:cubicBezTo>
                    <a:cubicBezTo>
                      <a:pt x="2671" y="26638"/>
                      <a:pt x="2876" y="26706"/>
                      <a:pt x="3082" y="26775"/>
                    </a:cubicBezTo>
                    <a:cubicBezTo>
                      <a:pt x="3241" y="26820"/>
                      <a:pt x="3401" y="26843"/>
                      <a:pt x="3630" y="26866"/>
                    </a:cubicBezTo>
                    <a:lnTo>
                      <a:pt x="3789" y="26866"/>
                    </a:lnTo>
                    <a:cubicBezTo>
                      <a:pt x="3926" y="26866"/>
                      <a:pt x="4063" y="26843"/>
                      <a:pt x="4200" y="26843"/>
                    </a:cubicBezTo>
                    <a:cubicBezTo>
                      <a:pt x="4634" y="26775"/>
                      <a:pt x="5068" y="26615"/>
                      <a:pt x="5341" y="26478"/>
                    </a:cubicBezTo>
                    <a:cubicBezTo>
                      <a:pt x="5684" y="26341"/>
                      <a:pt x="6026" y="26136"/>
                      <a:pt x="6460" y="25839"/>
                    </a:cubicBezTo>
                    <a:cubicBezTo>
                      <a:pt x="7213" y="25314"/>
                      <a:pt x="7898" y="24720"/>
                      <a:pt x="8583" y="24104"/>
                    </a:cubicBezTo>
                    <a:cubicBezTo>
                      <a:pt x="8879" y="23830"/>
                      <a:pt x="9176" y="23556"/>
                      <a:pt x="9496" y="23282"/>
                    </a:cubicBezTo>
                    <a:cubicBezTo>
                      <a:pt x="9747" y="23077"/>
                      <a:pt x="9998" y="22872"/>
                      <a:pt x="10272" y="22666"/>
                    </a:cubicBezTo>
                    <a:lnTo>
                      <a:pt x="10500" y="22461"/>
                    </a:lnTo>
                    <a:cubicBezTo>
                      <a:pt x="11253" y="21867"/>
                      <a:pt x="12075" y="21228"/>
                      <a:pt x="12851" y="20543"/>
                    </a:cubicBezTo>
                    <a:cubicBezTo>
                      <a:pt x="14654" y="18946"/>
                      <a:pt x="15887" y="17485"/>
                      <a:pt x="16754" y="15933"/>
                    </a:cubicBezTo>
                    <a:cubicBezTo>
                      <a:pt x="17005" y="15499"/>
                      <a:pt x="17211" y="15042"/>
                      <a:pt x="17462" y="14472"/>
                    </a:cubicBezTo>
                    <a:cubicBezTo>
                      <a:pt x="17667" y="13947"/>
                      <a:pt x="17872" y="13399"/>
                      <a:pt x="18078" y="12783"/>
                    </a:cubicBezTo>
                    <a:cubicBezTo>
                      <a:pt x="18397" y="11778"/>
                      <a:pt x="18671" y="10706"/>
                      <a:pt x="18968" y="9359"/>
                    </a:cubicBezTo>
                    <a:cubicBezTo>
                      <a:pt x="19196" y="8218"/>
                      <a:pt x="19402" y="7054"/>
                      <a:pt x="19607" y="5935"/>
                    </a:cubicBezTo>
                    <a:cubicBezTo>
                      <a:pt x="19813" y="4771"/>
                      <a:pt x="20041" y="3584"/>
                      <a:pt x="20292" y="2397"/>
                    </a:cubicBezTo>
                    <a:lnTo>
                      <a:pt x="20383" y="1941"/>
                    </a:lnTo>
                    <a:lnTo>
                      <a:pt x="20475" y="1484"/>
                    </a:lnTo>
                    <a:cubicBezTo>
                      <a:pt x="20543" y="1188"/>
                      <a:pt x="20612" y="845"/>
                      <a:pt x="20726" y="526"/>
                    </a:cubicBezTo>
                    <a:cubicBezTo>
                      <a:pt x="20748" y="412"/>
                      <a:pt x="20703" y="252"/>
                      <a:pt x="20566" y="206"/>
                    </a:cubicBezTo>
                    <a:cubicBezTo>
                      <a:pt x="20566" y="138"/>
                      <a:pt x="20543" y="92"/>
                      <a:pt x="20497" y="69"/>
                    </a:cubicBezTo>
                    <a:cubicBezTo>
                      <a:pt x="20383" y="46"/>
                      <a:pt x="20292" y="23"/>
                      <a:pt x="20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8058;p96"/>
              <p:cNvSpPr/>
              <p:nvPr/>
            </p:nvSpPr>
            <p:spPr>
              <a:xfrm>
                <a:off x="5265078" y="2609512"/>
                <a:ext cx="212902" cy="294455"/>
              </a:xfrm>
              <a:custGeom>
                <a:avLst/>
                <a:gdLst/>
                <a:ahLst/>
                <a:cxnLst/>
                <a:rect l="l" t="t" r="r" b="b"/>
                <a:pathLst>
                  <a:path w="16504" h="22826" extrusionOk="0">
                    <a:moveTo>
                      <a:pt x="16503" y="1"/>
                    </a:moveTo>
                    <a:lnTo>
                      <a:pt x="16503" y="1"/>
                    </a:lnTo>
                    <a:cubicBezTo>
                      <a:pt x="15841" y="252"/>
                      <a:pt x="15156" y="526"/>
                      <a:pt x="14495" y="868"/>
                    </a:cubicBezTo>
                    <a:cubicBezTo>
                      <a:pt x="12760" y="1712"/>
                      <a:pt x="11002" y="2877"/>
                      <a:pt x="9290" y="4360"/>
                    </a:cubicBezTo>
                    <a:cubicBezTo>
                      <a:pt x="7807" y="5616"/>
                      <a:pt x="6392" y="7099"/>
                      <a:pt x="5045" y="8765"/>
                    </a:cubicBezTo>
                    <a:cubicBezTo>
                      <a:pt x="4360" y="9587"/>
                      <a:pt x="3744" y="10432"/>
                      <a:pt x="3150" y="11299"/>
                    </a:cubicBezTo>
                    <a:cubicBezTo>
                      <a:pt x="2511" y="12258"/>
                      <a:pt x="1963" y="13171"/>
                      <a:pt x="1507" y="14107"/>
                    </a:cubicBezTo>
                    <a:cubicBezTo>
                      <a:pt x="1005" y="15134"/>
                      <a:pt x="617" y="16138"/>
                      <a:pt x="366" y="17119"/>
                    </a:cubicBezTo>
                    <a:cubicBezTo>
                      <a:pt x="137" y="18078"/>
                      <a:pt x="0" y="18991"/>
                      <a:pt x="0" y="19859"/>
                    </a:cubicBezTo>
                    <a:cubicBezTo>
                      <a:pt x="0" y="20475"/>
                      <a:pt x="69" y="21114"/>
                      <a:pt x="160" y="21730"/>
                    </a:cubicBezTo>
                    <a:cubicBezTo>
                      <a:pt x="297" y="22095"/>
                      <a:pt x="411" y="22461"/>
                      <a:pt x="571" y="22826"/>
                    </a:cubicBezTo>
                    <a:cubicBezTo>
                      <a:pt x="571" y="22734"/>
                      <a:pt x="571" y="22666"/>
                      <a:pt x="571" y="22575"/>
                    </a:cubicBezTo>
                    <a:cubicBezTo>
                      <a:pt x="571" y="21662"/>
                      <a:pt x="617" y="20772"/>
                      <a:pt x="754" y="19904"/>
                    </a:cubicBezTo>
                    <a:cubicBezTo>
                      <a:pt x="891" y="19014"/>
                      <a:pt x="1073" y="18169"/>
                      <a:pt x="1324" y="17325"/>
                    </a:cubicBezTo>
                    <a:cubicBezTo>
                      <a:pt x="1849" y="15590"/>
                      <a:pt x="2603" y="13947"/>
                      <a:pt x="3516" y="12417"/>
                    </a:cubicBezTo>
                    <a:cubicBezTo>
                      <a:pt x="4451" y="10843"/>
                      <a:pt x="5547" y="9382"/>
                      <a:pt x="6757" y="8012"/>
                    </a:cubicBezTo>
                    <a:cubicBezTo>
                      <a:pt x="7989" y="6620"/>
                      <a:pt x="9336" y="5342"/>
                      <a:pt x="10751" y="4132"/>
                    </a:cubicBezTo>
                    <a:cubicBezTo>
                      <a:pt x="12166" y="2968"/>
                      <a:pt x="13650" y="1849"/>
                      <a:pt x="15179" y="845"/>
                    </a:cubicBezTo>
                    <a:cubicBezTo>
                      <a:pt x="15613" y="571"/>
                      <a:pt x="16047" y="274"/>
                      <a:pt x="16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8059;p96"/>
              <p:cNvSpPr/>
              <p:nvPr/>
            </p:nvSpPr>
            <p:spPr>
              <a:xfrm>
                <a:off x="5319552" y="2575651"/>
                <a:ext cx="278550" cy="433737"/>
              </a:xfrm>
              <a:custGeom>
                <a:avLst/>
                <a:gdLst/>
                <a:ahLst/>
                <a:cxnLst/>
                <a:rect l="l" t="t" r="r" b="b"/>
                <a:pathLst>
                  <a:path w="21593" h="33623" extrusionOk="0">
                    <a:moveTo>
                      <a:pt x="10454" y="1"/>
                    </a:moveTo>
                    <a:cubicBezTo>
                      <a:pt x="10203" y="1"/>
                      <a:pt x="9998" y="46"/>
                      <a:pt x="9792" y="115"/>
                    </a:cubicBezTo>
                    <a:cubicBezTo>
                      <a:pt x="9632" y="160"/>
                      <a:pt x="9541" y="297"/>
                      <a:pt x="9587" y="457"/>
                    </a:cubicBezTo>
                    <a:cubicBezTo>
                      <a:pt x="9587" y="503"/>
                      <a:pt x="9610" y="548"/>
                      <a:pt x="9632" y="571"/>
                    </a:cubicBezTo>
                    <a:cubicBezTo>
                      <a:pt x="9678" y="640"/>
                      <a:pt x="9724" y="685"/>
                      <a:pt x="9792" y="708"/>
                    </a:cubicBezTo>
                    <a:lnTo>
                      <a:pt x="9906" y="754"/>
                    </a:lnTo>
                    <a:cubicBezTo>
                      <a:pt x="10317" y="936"/>
                      <a:pt x="10728" y="1165"/>
                      <a:pt x="11116" y="1484"/>
                    </a:cubicBezTo>
                    <a:cubicBezTo>
                      <a:pt x="11755" y="1986"/>
                      <a:pt x="12394" y="2626"/>
                      <a:pt x="13033" y="3447"/>
                    </a:cubicBezTo>
                    <a:cubicBezTo>
                      <a:pt x="13604" y="4200"/>
                      <a:pt x="14152" y="5045"/>
                      <a:pt x="14677" y="6004"/>
                    </a:cubicBezTo>
                    <a:cubicBezTo>
                      <a:pt x="15110" y="6757"/>
                      <a:pt x="15521" y="7579"/>
                      <a:pt x="15887" y="8446"/>
                    </a:cubicBezTo>
                    <a:cubicBezTo>
                      <a:pt x="16160" y="9131"/>
                      <a:pt x="16389" y="9770"/>
                      <a:pt x="16594" y="10409"/>
                    </a:cubicBezTo>
                    <a:cubicBezTo>
                      <a:pt x="16800" y="11162"/>
                      <a:pt x="16959" y="11915"/>
                      <a:pt x="17073" y="12691"/>
                    </a:cubicBezTo>
                    <a:cubicBezTo>
                      <a:pt x="17256" y="14152"/>
                      <a:pt x="17256" y="15613"/>
                      <a:pt x="17073" y="17051"/>
                    </a:cubicBezTo>
                    <a:cubicBezTo>
                      <a:pt x="16982" y="17713"/>
                      <a:pt x="16845" y="18352"/>
                      <a:pt x="16663" y="18991"/>
                    </a:cubicBezTo>
                    <a:cubicBezTo>
                      <a:pt x="16503" y="19562"/>
                      <a:pt x="16320" y="20133"/>
                      <a:pt x="16069" y="20749"/>
                    </a:cubicBezTo>
                    <a:cubicBezTo>
                      <a:pt x="15499" y="22073"/>
                      <a:pt x="14768" y="23328"/>
                      <a:pt x="13855" y="24515"/>
                    </a:cubicBezTo>
                    <a:cubicBezTo>
                      <a:pt x="12874" y="25770"/>
                      <a:pt x="11710" y="26934"/>
                      <a:pt x="10363" y="27984"/>
                    </a:cubicBezTo>
                    <a:cubicBezTo>
                      <a:pt x="8811" y="29171"/>
                      <a:pt x="7030" y="30198"/>
                      <a:pt x="5113" y="31020"/>
                    </a:cubicBezTo>
                    <a:cubicBezTo>
                      <a:pt x="3538" y="31682"/>
                      <a:pt x="1895" y="32184"/>
                      <a:pt x="228" y="32549"/>
                    </a:cubicBezTo>
                    <a:cubicBezTo>
                      <a:pt x="160" y="32572"/>
                      <a:pt x="114" y="32618"/>
                      <a:pt x="69" y="32686"/>
                    </a:cubicBezTo>
                    <a:cubicBezTo>
                      <a:pt x="23" y="32755"/>
                      <a:pt x="0" y="32846"/>
                      <a:pt x="23" y="32915"/>
                    </a:cubicBezTo>
                    <a:cubicBezTo>
                      <a:pt x="23" y="32937"/>
                      <a:pt x="46" y="32937"/>
                      <a:pt x="46" y="32960"/>
                    </a:cubicBezTo>
                    <a:cubicBezTo>
                      <a:pt x="46" y="33006"/>
                      <a:pt x="69" y="33074"/>
                      <a:pt x="114" y="33097"/>
                    </a:cubicBezTo>
                    <a:cubicBezTo>
                      <a:pt x="297" y="33303"/>
                      <a:pt x="502" y="33462"/>
                      <a:pt x="708" y="33554"/>
                    </a:cubicBezTo>
                    <a:cubicBezTo>
                      <a:pt x="776" y="33599"/>
                      <a:pt x="822" y="33599"/>
                      <a:pt x="868" y="33599"/>
                    </a:cubicBezTo>
                    <a:lnTo>
                      <a:pt x="936" y="33599"/>
                    </a:lnTo>
                    <a:cubicBezTo>
                      <a:pt x="959" y="33622"/>
                      <a:pt x="1004" y="33622"/>
                      <a:pt x="1050" y="33622"/>
                    </a:cubicBezTo>
                    <a:cubicBezTo>
                      <a:pt x="1073" y="33622"/>
                      <a:pt x="1096" y="33622"/>
                      <a:pt x="1119" y="33599"/>
                    </a:cubicBezTo>
                    <a:cubicBezTo>
                      <a:pt x="3264" y="33211"/>
                      <a:pt x="5364" y="32641"/>
                      <a:pt x="7350" y="31888"/>
                    </a:cubicBezTo>
                    <a:cubicBezTo>
                      <a:pt x="9404" y="31111"/>
                      <a:pt x="11299" y="30176"/>
                      <a:pt x="13011" y="29080"/>
                    </a:cubicBezTo>
                    <a:cubicBezTo>
                      <a:pt x="13878" y="28509"/>
                      <a:pt x="14722" y="27893"/>
                      <a:pt x="15499" y="27254"/>
                    </a:cubicBezTo>
                    <a:cubicBezTo>
                      <a:pt x="16252" y="26638"/>
                      <a:pt x="16959" y="25930"/>
                      <a:pt x="17644" y="25154"/>
                    </a:cubicBezTo>
                    <a:cubicBezTo>
                      <a:pt x="19014" y="23602"/>
                      <a:pt x="20064" y="21890"/>
                      <a:pt x="20726" y="20087"/>
                    </a:cubicBezTo>
                    <a:cubicBezTo>
                      <a:pt x="21091" y="19083"/>
                      <a:pt x="21342" y="17987"/>
                      <a:pt x="21479" y="16823"/>
                    </a:cubicBezTo>
                    <a:cubicBezTo>
                      <a:pt x="21593" y="15750"/>
                      <a:pt x="21570" y="14632"/>
                      <a:pt x="21410" y="13513"/>
                    </a:cubicBezTo>
                    <a:cubicBezTo>
                      <a:pt x="21273" y="12395"/>
                      <a:pt x="20999" y="11299"/>
                      <a:pt x="20611" y="10249"/>
                    </a:cubicBezTo>
                    <a:cubicBezTo>
                      <a:pt x="20337" y="9542"/>
                      <a:pt x="19972" y="8766"/>
                      <a:pt x="19447" y="7807"/>
                    </a:cubicBezTo>
                    <a:cubicBezTo>
                      <a:pt x="18580" y="6209"/>
                      <a:pt x="17576" y="4771"/>
                      <a:pt x="16457" y="3561"/>
                    </a:cubicBezTo>
                    <a:cubicBezTo>
                      <a:pt x="15818" y="2854"/>
                      <a:pt x="15179" y="2260"/>
                      <a:pt x="14540" y="1804"/>
                    </a:cubicBezTo>
                    <a:cubicBezTo>
                      <a:pt x="14403" y="1690"/>
                      <a:pt x="14243" y="1576"/>
                      <a:pt x="14083" y="1484"/>
                    </a:cubicBezTo>
                    <a:cubicBezTo>
                      <a:pt x="14061" y="1461"/>
                      <a:pt x="14061" y="1461"/>
                      <a:pt x="14038" y="1439"/>
                    </a:cubicBezTo>
                    <a:cubicBezTo>
                      <a:pt x="13536" y="1119"/>
                      <a:pt x="13056" y="845"/>
                      <a:pt x="12554" y="663"/>
                    </a:cubicBezTo>
                    <a:cubicBezTo>
                      <a:pt x="12098" y="389"/>
                      <a:pt x="11641" y="206"/>
                      <a:pt x="11207" y="115"/>
                    </a:cubicBezTo>
                    <a:cubicBezTo>
                      <a:pt x="10933" y="46"/>
                      <a:pt x="10682" y="1"/>
                      <a:pt x="104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60;p96"/>
              <p:cNvSpPr/>
              <p:nvPr/>
            </p:nvSpPr>
            <p:spPr>
              <a:xfrm>
                <a:off x="5417883" y="2564467"/>
                <a:ext cx="73040" cy="48091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728" extrusionOk="0">
                    <a:moveTo>
                      <a:pt x="4863" y="0"/>
                    </a:moveTo>
                    <a:cubicBezTo>
                      <a:pt x="4429" y="46"/>
                      <a:pt x="4018" y="137"/>
                      <a:pt x="3607" y="251"/>
                    </a:cubicBezTo>
                    <a:cubicBezTo>
                      <a:pt x="3151" y="388"/>
                      <a:pt x="2717" y="594"/>
                      <a:pt x="2283" y="822"/>
                    </a:cubicBezTo>
                    <a:cubicBezTo>
                      <a:pt x="1530" y="1233"/>
                      <a:pt x="823" y="1803"/>
                      <a:pt x="252" y="2465"/>
                    </a:cubicBezTo>
                    <a:cubicBezTo>
                      <a:pt x="1" y="2785"/>
                      <a:pt x="1" y="3264"/>
                      <a:pt x="320" y="3538"/>
                    </a:cubicBezTo>
                    <a:cubicBezTo>
                      <a:pt x="468" y="3665"/>
                      <a:pt x="654" y="3728"/>
                      <a:pt x="837" y="3728"/>
                    </a:cubicBezTo>
                    <a:cubicBezTo>
                      <a:pt x="1050" y="3728"/>
                      <a:pt x="1258" y="3642"/>
                      <a:pt x="1393" y="3470"/>
                    </a:cubicBezTo>
                    <a:cubicBezTo>
                      <a:pt x="1576" y="3241"/>
                      <a:pt x="1781" y="3036"/>
                      <a:pt x="1987" y="2853"/>
                    </a:cubicBezTo>
                    <a:cubicBezTo>
                      <a:pt x="2397" y="2534"/>
                      <a:pt x="2831" y="2237"/>
                      <a:pt x="3288" y="2009"/>
                    </a:cubicBezTo>
                    <a:cubicBezTo>
                      <a:pt x="3744" y="1803"/>
                      <a:pt x="4201" y="1667"/>
                      <a:pt x="4680" y="1552"/>
                    </a:cubicBezTo>
                    <a:cubicBezTo>
                      <a:pt x="4771" y="1530"/>
                      <a:pt x="4840" y="1530"/>
                      <a:pt x="4931" y="1507"/>
                    </a:cubicBezTo>
                    <a:cubicBezTo>
                      <a:pt x="5136" y="1484"/>
                      <a:pt x="5319" y="1415"/>
                      <a:pt x="5456" y="1256"/>
                    </a:cubicBezTo>
                    <a:cubicBezTo>
                      <a:pt x="5593" y="1119"/>
                      <a:pt x="5661" y="913"/>
                      <a:pt x="5639" y="731"/>
                    </a:cubicBezTo>
                    <a:cubicBezTo>
                      <a:pt x="5639" y="365"/>
                      <a:pt x="5319" y="0"/>
                      <a:pt x="4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61;p96"/>
              <p:cNvSpPr/>
              <p:nvPr/>
            </p:nvSpPr>
            <p:spPr>
              <a:xfrm>
                <a:off x="5303647" y="2976070"/>
                <a:ext cx="56257" cy="49317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823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480" y="92"/>
                    </a:cubicBezTo>
                    <a:cubicBezTo>
                      <a:pt x="115" y="321"/>
                      <a:pt x="1" y="777"/>
                      <a:pt x="206" y="1142"/>
                    </a:cubicBezTo>
                    <a:cubicBezTo>
                      <a:pt x="526" y="1736"/>
                      <a:pt x="936" y="2261"/>
                      <a:pt x="1461" y="2694"/>
                    </a:cubicBezTo>
                    <a:cubicBezTo>
                      <a:pt x="2032" y="3174"/>
                      <a:pt x="2671" y="3516"/>
                      <a:pt x="3379" y="3790"/>
                    </a:cubicBezTo>
                    <a:cubicBezTo>
                      <a:pt x="3437" y="3812"/>
                      <a:pt x="3500" y="3822"/>
                      <a:pt x="3565" y="3822"/>
                    </a:cubicBezTo>
                    <a:cubicBezTo>
                      <a:pt x="3701" y="3822"/>
                      <a:pt x="3841" y="3776"/>
                      <a:pt x="3949" y="3699"/>
                    </a:cubicBezTo>
                    <a:cubicBezTo>
                      <a:pt x="4132" y="3607"/>
                      <a:pt x="4246" y="3448"/>
                      <a:pt x="4315" y="3242"/>
                    </a:cubicBezTo>
                    <a:cubicBezTo>
                      <a:pt x="4360" y="3060"/>
                      <a:pt x="4337" y="2854"/>
                      <a:pt x="4223" y="2672"/>
                    </a:cubicBezTo>
                    <a:cubicBezTo>
                      <a:pt x="4132" y="2489"/>
                      <a:pt x="3972" y="2398"/>
                      <a:pt x="3767" y="2306"/>
                    </a:cubicBezTo>
                    <a:cubicBezTo>
                      <a:pt x="3721" y="2284"/>
                      <a:pt x="3653" y="2261"/>
                      <a:pt x="3584" y="2238"/>
                    </a:cubicBezTo>
                    <a:cubicBezTo>
                      <a:pt x="3219" y="2078"/>
                      <a:pt x="2899" y="1873"/>
                      <a:pt x="2580" y="1644"/>
                    </a:cubicBezTo>
                    <a:cubicBezTo>
                      <a:pt x="2329" y="1439"/>
                      <a:pt x="2078" y="1211"/>
                      <a:pt x="1872" y="960"/>
                    </a:cubicBezTo>
                    <a:cubicBezTo>
                      <a:pt x="1735" y="777"/>
                      <a:pt x="1621" y="572"/>
                      <a:pt x="1507" y="366"/>
                    </a:cubicBezTo>
                    <a:cubicBezTo>
                      <a:pt x="1393" y="138"/>
                      <a:pt x="1119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62;p96"/>
              <p:cNvSpPr/>
              <p:nvPr/>
            </p:nvSpPr>
            <p:spPr>
              <a:xfrm>
                <a:off x="5527115" y="2676059"/>
                <a:ext cx="109843" cy="149588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1596" extrusionOk="0">
                    <a:moveTo>
                      <a:pt x="5502" y="0"/>
                    </a:moveTo>
                    <a:cubicBezTo>
                      <a:pt x="5388" y="0"/>
                      <a:pt x="5296" y="0"/>
                      <a:pt x="5182" y="46"/>
                    </a:cubicBezTo>
                    <a:cubicBezTo>
                      <a:pt x="5045" y="91"/>
                      <a:pt x="4908" y="160"/>
                      <a:pt x="4726" y="274"/>
                    </a:cubicBezTo>
                    <a:cubicBezTo>
                      <a:pt x="4612" y="365"/>
                      <a:pt x="4498" y="479"/>
                      <a:pt x="4406" y="571"/>
                    </a:cubicBezTo>
                    <a:cubicBezTo>
                      <a:pt x="4292" y="708"/>
                      <a:pt x="4178" y="867"/>
                      <a:pt x="4064" y="1004"/>
                    </a:cubicBezTo>
                    <a:cubicBezTo>
                      <a:pt x="4064" y="936"/>
                      <a:pt x="4041" y="867"/>
                      <a:pt x="4018" y="799"/>
                    </a:cubicBezTo>
                    <a:cubicBezTo>
                      <a:pt x="3927" y="571"/>
                      <a:pt x="3722" y="365"/>
                      <a:pt x="3470" y="251"/>
                    </a:cubicBezTo>
                    <a:cubicBezTo>
                      <a:pt x="3356" y="183"/>
                      <a:pt x="3242" y="160"/>
                      <a:pt x="3105" y="160"/>
                    </a:cubicBezTo>
                    <a:cubicBezTo>
                      <a:pt x="2991" y="160"/>
                      <a:pt x="2877" y="183"/>
                      <a:pt x="2763" y="228"/>
                    </a:cubicBezTo>
                    <a:cubicBezTo>
                      <a:pt x="2466" y="320"/>
                      <a:pt x="2215" y="502"/>
                      <a:pt x="1964" y="776"/>
                    </a:cubicBezTo>
                    <a:cubicBezTo>
                      <a:pt x="1690" y="1073"/>
                      <a:pt x="1462" y="1461"/>
                      <a:pt x="1256" y="1917"/>
                    </a:cubicBezTo>
                    <a:cubicBezTo>
                      <a:pt x="1074" y="2374"/>
                      <a:pt x="982" y="2853"/>
                      <a:pt x="891" y="3310"/>
                    </a:cubicBezTo>
                    <a:cubicBezTo>
                      <a:pt x="868" y="3492"/>
                      <a:pt x="823" y="3698"/>
                      <a:pt x="800" y="3880"/>
                    </a:cubicBezTo>
                    <a:cubicBezTo>
                      <a:pt x="777" y="4131"/>
                      <a:pt x="731" y="4382"/>
                      <a:pt x="686" y="4634"/>
                    </a:cubicBezTo>
                    <a:cubicBezTo>
                      <a:pt x="594" y="5113"/>
                      <a:pt x="480" y="5501"/>
                      <a:pt x="298" y="5866"/>
                    </a:cubicBezTo>
                    <a:cubicBezTo>
                      <a:pt x="229" y="6003"/>
                      <a:pt x="161" y="6140"/>
                      <a:pt x="69" y="6277"/>
                    </a:cubicBezTo>
                    <a:cubicBezTo>
                      <a:pt x="24" y="6345"/>
                      <a:pt x="1" y="6414"/>
                      <a:pt x="24" y="6505"/>
                    </a:cubicBezTo>
                    <a:cubicBezTo>
                      <a:pt x="47" y="6574"/>
                      <a:pt x="92" y="6642"/>
                      <a:pt x="138" y="6688"/>
                    </a:cubicBezTo>
                    <a:cubicBezTo>
                      <a:pt x="206" y="6711"/>
                      <a:pt x="252" y="6733"/>
                      <a:pt x="298" y="6733"/>
                    </a:cubicBezTo>
                    <a:cubicBezTo>
                      <a:pt x="321" y="6733"/>
                      <a:pt x="343" y="6733"/>
                      <a:pt x="366" y="6711"/>
                    </a:cubicBezTo>
                    <a:cubicBezTo>
                      <a:pt x="366" y="7418"/>
                      <a:pt x="389" y="7966"/>
                      <a:pt x="480" y="8468"/>
                    </a:cubicBezTo>
                    <a:cubicBezTo>
                      <a:pt x="617" y="9427"/>
                      <a:pt x="1005" y="10226"/>
                      <a:pt x="1576" y="10751"/>
                    </a:cubicBezTo>
                    <a:cubicBezTo>
                      <a:pt x="1918" y="11093"/>
                      <a:pt x="2352" y="11344"/>
                      <a:pt x="2786" y="11481"/>
                    </a:cubicBezTo>
                    <a:cubicBezTo>
                      <a:pt x="3060" y="11572"/>
                      <a:pt x="3333" y="11595"/>
                      <a:pt x="3630" y="11595"/>
                    </a:cubicBezTo>
                    <a:cubicBezTo>
                      <a:pt x="3790" y="11595"/>
                      <a:pt x="3973" y="11595"/>
                      <a:pt x="4132" y="11572"/>
                    </a:cubicBezTo>
                    <a:cubicBezTo>
                      <a:pt x="4543" y="11504"/>
                      <a:pt x="4977" y="11367"/>
                      <a:pt x="5433" y="11116"/>
                    </a:cubicBezTo>
                    <a:cubicBezTo>
                      <a:pt x="5821" y="10933"/>
                      <a:pt x="6209" y="10659"/>
                      <a:pt x="6620" y="10317"/>
                    </a:cubicBezTo>
                    <a:cubicBezTo>
                      <a:pt x="6894" y="10089"/>
                      <a:pt x="7145" y="9838"/>
                      <a:pt x="7442" y="9518"/>
                    </a:cubicBezTo>
                    <a:cubicBezTo>
                      <a:pt x="7716" y="9176"/>
                      <a:pt x="7921" y="8879"/>
                      <a:pt x="8081" y="8605"/>
                    </a:cubicBezTo>
                    <a:cubicBezTo>
                      <a:pt x="8401" y="7966"/>
                      <a:pt x="8515" y="7281"/>
                      <a:pt x="8378" y="6619"/>
                    </a:cubicBezTo>
                    <a:cubicBezTo>
                      <a:pt x="8287" y="6140"/>
                      <a:pt x="8013" y="5592"/>
                      <a:pt x="7465" y="5501"/>
                    </a:cubicBezTo>
                    <a:lnTo>
                      <a:pt x="7351" y="5501"/>
                    </a:lnTo>
                    <a:cubicBezTo>
                      <a:pt x="7442" y="5250"/>
                      <a:pt x="7511" y="4976"/>
                      <a:pt x="7579" y="4702"/>
                    </a:cubicBezTo>
                    <a:cubicBezTo>
                      <a:pt x="7625" y="4542"/>
                      <a:pt x="7647" y="4382"/>
                      <a:pt x="7647" y="4223"/>
                    </a:cubicBezTo>
                    <a:cubicBezTo>
                      <a:pt x="7670" y="4063"/>
                      <a:pt x="7647" y="3903"/>
                      <a:pt x="7647" y="3766"/>
                    </a:cubicBezTo>
                    <a:cubicBezTo>
                      <a:pt x="7625" y="3515"/>
                      <a:pt x="7556" y="3287"/>
                      <a:pt x="7419" y="3081"/>
                    </a:cubicBezTo>
                    <a:cubicBezTo>
                      <a:pt x="7305" y="2899"/>
                      <a:pt x="7122" y="2762"/>
                      <a:pt x="6917" y="2739"/>
                    </a:cubicBezTo>
                    <a:cubicBezTo>
                      <a:pt x="6871" y="2716"/>
                      <a:pt x="6803" y="2716"/>
                      <a:pt x="6734" y="2716"/>
                    </a:cubicBezTo>
                    <a:cubicBezTo>
                      <a:pt x="6620" y="2716"/>
                      <a:pt x="6506" y="2739"/>
                      <a:pt x="6369" y="2762"/>
                    </a:cubicBezTo>
                    <a:cubicBezTo>
                      <a:pt x="6438" y="2648"/>
                      <a:pt x="6483" y="2511"/>
                      <a:pt x="6529" y="2374"/>
                    </a:cubicBezTo>
                    <a:cubicBezTo>
                      <a:pt x="6666" y="2009"/>
                      <a:pt x="6712" y="1689"/>
                      <a:pt x="6712" y="1370"/>
                    </a:cubicBezTo>
                    <a:cubicBezTo>
                      <a:pt x="6734" y="1233"/>
                      <a:pt x="6712" y="1073"/>
                      <a:pt x="6666" y="936"/>
                    </a:cubicBezTo>
                    <a:cubicBezTo>
                      <a:pt x="6620" y="776"/>
                      <a:pt x="6575" y="639"/>
                      <a:pt x="6461" y="502"/>
                    </a:cubicBezTo>
                    <a:cubicBezTo>
                      <a:pt x="6392" y="388"/>
                      <a:pt x="6278" y="297"/>
                      <a:pt x="6118" y="183"/>
                    </a:cubicBezTo>
                    <a:cubicBezTo>
                      <a:pt x="5981" y="91"/>
                      <a:pt x="5821" y="23"/>
                      <a:pt x="5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63;p96"/>
              <p:cNvSpPr/>
              <p:nvPr/>
            </p:nvSpPr>
            <p:spPr>
              <a:xfrm>
                <a:off x="5603079" y="2711674"/>
                <a:ext cx="7972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038" extrusionOk="0">
                    <a:moveTo>
                      <a:pt x="480" y="1"/>
                    </a:moveTo>
                    <a:cubicBezTo>
                      <a:pt x="435" y="1"/>
                      <a:pt x="389" y="47"/>
                      <a:pt x="366" y="92"/>
                    </a:cubicBezTo>
                    <a:cubicBezTo>
                      <a:pt x="343" y="183"/>
                      <a:pt x="298" y="298"/>
                      <a:pt x="252" y="389"/>
                    </a:cubicBezTo>
                    <a:cubicBezTo>
                      <a:pt x="206" y="503"/>
                      <a:pt x="138" y="617"/>
                      <a:pt x="69" y="731"/>
                    </a:cubicBezTo>
                    <a:lnTo>
                      <a:pt x="92" y="731"/>
                    </a:lnTo>
                    <a:cubicBezTo>
                      <a:pt x="69" y="754"/>
                      <a:pt x="47" y="800"/>
                      <a:pt x="24" y="823"/>
                    </a:cubicBezTo>
                    <a:cubicBezTo>
                      <a:pt x="1" y="845"/>
                      <a:pt x="1" y="891"/>
                      <a:pt x="1" y="914"/>
                    </a:cubicBezTo>
                    <a:cubicBezTo>
                      <a:pt x="1" y="960"/>
                      <a:pt x="24" y="982"/>
                      <a:pt x="47" y="1005"/>
                    </a:cubicBezTo>
                    <a:cubicBezTo>
                      <a:pt x="63" y="1021"/>
                      <a:pt x="90" y="1037"/>
                      <a:pt x="121" y="1037"/>
                    </a:cubicBezTo>
                    <a:cubicBezTo>
                      <a:pt x="134" y="1037"/>
                      <a:pt x="147" y="1035"/>
                      <a:pt x="161" y="1028"/>
                    </a:cubicBezTo>
                    <a:cubicBezTo>
                      <a:pt x="184" y="1028"/>
                      <a:pt x="229" y="1005"/>
                      <a:pt x="252" y="982"/>
                    </a:cubicBezTo>
                    <a:cubicBezTo>
                      <a:pt x="320" y="868"/>
                      <a:pt x="389" y="754"/>
                      <a:pt x="457" y="617"/>
                    </a:cubicBezTo>
                    <a:cubicBezTo>
                      <a:pt x="503" y="480"/>
                      <a:pt x="572" y="343"/>
                      <a:pt x="617" y="183"/>
                    </a:cubicBezTo>
                    <a:cubicBezTo>
                      <a:pt x="617" y="161"/>
                      <a:pt x="617" y="115"/>
                      <a:pt x="617" y="92"/>
                    </a:cubicBezTo>
                    <a:cubicBezTo>
                      <a:pt x="594" y="47"/>
                      <a:pt x="572" y="24"/>
                      <a:pt x="549" y="24"/>
                    </a:cubicBezTo>
                    <a:cubicBezTo>
                      <a:pt x="526" y="1"/>
                      <a:pt x="503" y="1"/>
                      <a:pt x="4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64;p96"/>
              <p:cNvSpPr/>
              <p:nvPr/>
            </p:nvSpPr>
            <p:spPr>
              <a:xfrm>
                <a:off x="5614275" y="2746425"/>
                <a:ext cx="7959" cy="1149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457" y="0"/>
                    </a:moveTo>
                    <a:cubicBezTo>
                      <a:pt x="388" y="0"/>
                      <a:pt x="343" y="23"/>
                      <a:pt x="320" y="92"/>
                    </a:cubicBezTo>
                    <a:cubicBezTo>
                      <a:pt x="229" y="297"/>
                      <a:pt x="137" y="480"/>
                      <a:pt x="23" y="685"/>
                    </a:cubicBezTo>
                    <a:cubicBezTo>
                      <a:pt x="0" y="708"/>
                      <a:pt x="23" y="754"/>
                      <a:pt x="23" y="799"/>
                    </a:cubicBezTo>
                    <a:cubicBezTo>
                      <a:pt x="46" y="845"/>
                      <a:pt x="69" y="868"/>
                      <a:pt x="114" y="890"/>
                    </a:cubicBezTo>
                    <a:lnTo>
                      <a:pt x="229" y="890"/>
                    </a:lnTo>
                    <a:cubicBezTo>
                      <a:pt x="274" y="868"/>
                      <a:pt x="297" y="845"/>
                      <a:pt x="320" y="799"/>
                    </a:cubicBezTo>
                    <a:cubicBezTo>
                      <a:pt x="434" y="617"/>
                      <a:pt x="525" y="411"/>
                      <a:pt x="594" y="206"/>
                    </a:cubicBezTo>
                    <a:cubicBezTo>
                      <a:pt x="617" y="137"/>
                      <a:pt x="594" y="46"/>
                      <a:pt x="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65;p96"/>
              <p:cNvSpPr/>
              <p:nvPr/>
            </p:nvSpPr>
            <p:spPr>
              <a:xfrm>
                <a:off x="5553623" y="2690184"/>
                <a:ext cx="2710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147" extrusionOk="0">
                    <a:moveTo>
                      <a:pt x="2009" y="1"/>
                    </a:moveTo>
                    <a:cubicBezTo>
                      <a:pt x="1963" y="1"/>
                      <a:pt x="1918" y="23"/>
                      <a:pt x="1918" y="69"/>
                    </a:cubicBezTo>
                    <a:cubicBezTo>
                      <a:pt x="1781" y="320"/>
                      <a:pt x="1644" y="594"/>
                      <a:pt x="1507" y="845"/>
                    </a:cubicBezTo>
                    <a:cubicBezTo>
                      <a:pt x="1073" y="1553"/>
                      <a:pt x="571" y="2192"/>
                      <a:pt x="69" y="2831"/>
                    </a:cubicBezTo>
                    <a:cubicBezTo>
                      <a:pt x="0" y="2922"/>
                      <a:pt x="23" y="3036"/>
                      <a:pt x="114" y="3105"/>
                    </a:cubicBezTo>
                    <a:cubicBezTo>
                      <a:pt x="143" y="3134"/>
                      <a:pt x="180" y="3146"/>
                      <a:pt x="218" y="3146"/>
                    </a:cubicBezTo>
                    <a:cubicBezTo>
                      <a:pt x="270" y="3146"/>
                      <a:pt x="326" y="3122"/>
                      <a:pt x="365" y="3082"/>
                    </a:cubicBezTo>
                    <a:cubicBezTo>
                      <a:pt x="685" y="2626"/>
                      <a:pt x="1005" y="2169"/>
                      <a:pt x="1278" y="1690"/>
                    </a:cubicBezTo>
                    <a:cubicBezTo>
                      <a:pt x="1575" y="1188"/>
                      <a:pt x="1849" y="663"/>
                      <a:pt x="2077" y="138"/>
                    </a:cubicBezTo>
                    <a:cubicBezTo>
                      <a:pt x="2100" y="92"/>
                      <a:pt x="2077" y="23"/>
                      <a:pt x="2032" y="23"/>
                    </a:cubicBezTo>
                    <a:cubicBezTo>
                      <a:pt x="2032" y="1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6;p96"/>
              <p:cNvSpPr/>
              <p:nvPr/>
            </p:nvSpPr>
            <p:spPr>
              <a:xfrm>
                <a:off x="5272728" y="2745535"/>
                <a:ext cx="310658" cy="21703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16824" extrusionOk="0">
                    <a:moveTo>
                      <a:pt x="19790" y="1"/>
                    </a:moveTo>
                    <a:cubicBezTo>
                      <a:pt x="19745" y="1"/>
                      <a:pt x="19722" y="1"/>
                      <a:pt x="19676" y="24"/>
                    </a:cubicBezTo>
                    <a:cubicBezTo>
                      <a:pt x="18170" y="708"/>
                      <a:pt x="16618" y="1211"/>
                      <a:pt x="14723" y="1758"/>
                    </a:cubicBezTo>
                    <a:cubicBezTo>
                      <a:pt x="14198" y="1918"/>
                      <a:pt x="13650" y="2055"/>
                      <a:pt x="13125" y="2215"/>
                    </a:cubicBezTo>
                    <a:cubicBezTo>
                      <a:pt x="11893" y="2534"/>
                      <a:pt x="10638" y="2900"/>
                      <a:pt x="9428" y="3288"/>
                    </a:cubicBezTo>
                    <a:cubicBezTo>
                      <a:pt x="7419" y="3927"/>
                      <a:pt x="5844" y="4612"/>
                      <a:pt x="4498" y="5433"/>
                    </a:cubicBezTo>
                    <a:cubicBezTo>
                      <a:pt x="3744" y="5890"/>
                      <a:pt x="3037" y="6415"/>
                      <a:pt x="2420" y="6985"/>
                    </a:cubicBezTo>
                    <a:cubicBezTo>
                      <a:pt x="2055" y="7328"/>
                      <a:pt x="1736" y="7670"/>
                      <a:pt x="1439" y="8012"/>
                    </a:cubicBezTo>
                    <a:cubicBezTo>
                      <a:pt x="1119" y="8401"/>
                      <a:pt x="823" y="8834"/>
                      <a:pt x="594" y="9291"/>
                    </a:cubicBezTo>
                    <a:cubicBezTo>
                      <a:pt x="184" y="10090"/>
                      <a:pt x="1" y="10934"/>
                      <a:pt x="47" y="11779"/>
                    </a:cubicBezTo>
                    <a:cubicBezTo>
                      <a:pt x="92" y="12509"/>
                      <a:pt x="343" y="13262"/>
                      <a:pt x="800" y="13970"/>
                    </a:cubicBezTo>
                    <a:cubicBezTo>
                      <a:pt x="1005" y="14267"/>
                      <a:pt x="1256" y="14563"/>
                      <a:pt x="1576" y="14883"/>
                    </a:cubicBezTo>
                    <a:cubicBezTo>
                      <a:pt x="1850" y="15134"/>
                      <a:pt x="2169" y="15408"/>
                      <a:pt x="2535" y="15636"/>
                    </a:cubicBezTo>
                    <a:cubicBezTo>
                      <a:pt x="3265" y="16093"/>
                      <a:pt x="4064" y="16435"/>
                      <a:pt x="4954" y="16618"/>
                    </a:cubicBezTo>
                    <a:cubicBezTo>
                      <a:pt x="5525" y="16755"/>
                      <a:pt x="6095" y="16823"/>
                      <a:pt x="6689" y="16823"/>
                    </a:cubicBezTo>
                    <a:cubicBezTo>
                      <a:pt x="7031" y="16823"/>
                      <a:pt x="7373" y="16800"/>
                      <a:pt x="7716" y="16755"/>
                    </a:cubicBezTo>
                    <a:cubicBezTo>
                      <a:pt x="8697" y="16640"/>
                      <a:pt x="9724" y="16412"/>
                      <a:pt x="10729" y="16115"/>
                    </a:cubicBezTo>
                    <a:cubicBezTo>
                      <a:pt x="12486" y="15613"/>
                      <a:pt x="14267" y="14769"/>
                      <a:pt x="16047" y="13650"/>
                    </a:cubicBezTo>
                    <a:cubicBezTo>
                      <a:pt x="19129" y="11665"/>
                      <a:pt x="21845" y="8948"/>
                      <a:pt x="24013" y="6757"/>
                    </a:cubicBezTo>
                    <a:cubicBezTo>
                      <a:pt x="24059" y="6689"/>
                      <a:pt x="24082" y="6597"/>
                      <a:pt x="24082" y="6529"/>
                    </a:cubicBezTo>
                    <a:cubicBezTo>
                      <a:pt x="24059" y="6506"/>
                      <a:pt x="24059" y="6483"/>
                      <a:pt x="24059" y="6460"/>
                    </a:cubicBezTo>
                    <a:cubicBezTo>
                      <a:pt x="24036" y="6072"/>
                      <a:pt x="23967" y="5661"/>
                      <a:pt x="23853" y="5251"/>
                    </a:cubicBezTo>
                    <a:cubicBezTo>
                      <a:pt x="23739" y="4908"/>
                      <a:pt x="23602" y="4566"/>
                      <a:pt x="23374" y="4109"/>
                    </a:cubicBezTo>
                    <a:cubicBezTo>
                      <a:pt x="23260" y="3881"/>
                      <a:pt x="23123" y="3653"/>
                      <a:pt x="22986" y="3425"/>
                    </a:cubicBezTo>
                    <a:lnTo>
                      <a:pt x="22895" y="3265"/>
                    </a:lnTo>
                    <a:cubicBezTo>
                      <a:pt x="22758" y="3014"/>
                      <a:pt x="22621" y="2763"/>
                      <a:pt x="22461" y="2534"/>
                    </a:cubicBezTo>
                    <a:cubicBezTo>
                      <a:pt x="22073" y="1872"/>
                      <a:pt x="21685" y="1370"/>
                      <a:pt x="21320" y="959"/>
                    </a:cubicBezTo>
                    <a:cubicBezTo>
                      <a:pt x="21114" y="754"/>
                      <a:pt x="20863" y="549"/>
                      <a:pt x="20635" y="389"/>
                    </a:cubicBezTo>
                    <a:cubicBezTo>
                      <a:pt x="20430" y="252"/>
                      <a:pt x="20224" y="138"/>
                      <a:pt x="19996" y="92"/>
                    </a:cubicBezTo>
                    <a:cubicBezTo>
                      <a:pt x="19950" y="24"/>
                      <a:pt x="19859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67;p96"/>
              <p:cNvSpPr/>
              <p:nvPr/>
            </p:nvSpPr>
            <p:spPr>
              <a:xfrm>
                <a:off x="5293044" y="2745238"/>
                <a:ext cx="246764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7876" extrusionOk="0">
                    <a:moveTo>
                      <a:pt x="18215" y="1"/>
                    </a:moveTo>
                    <a:cubicBezTo>
                      <a:pt x="18170" y="1"/>
                      <a:pt x="18147" y="24"/>
                      <a:pt x="18101" y="47"/>
                    </a:cubicBezTo>
                    <a:cubicBezTo>
                      <a:pt x="16595" y="731"/>
                      <a:pt x="15020" y="1234"/>
                      <a:pt x="13148" y="1781"/>
                    </a:cubicBezTo>
                    <a:cubicBezTo>
                      <a:pt x="12623" y="1918"/>
                      <a:pt x="12075" y="2078"/>
                      <a:pt x="11550" y="2215"/>
                    </a:cubicBezTo>
                    <a:lnTo>
                      <a:pt x="11505" y="2238"/>
                    </a:lnTo>
                    <a:cubicBezTo>
                      <a:pt x="10295" y="2557"/>
                      <a:pt x="9063" y="2900"/>
                      <a:pt x="7853" y="3311"/>
                    </a:cubicBezTo>
                    <a:cubicBezTo>
                      <a:pt x="5844" y="3950"/>
                      <a:pt x="4269" y="4635"/>
                      <a:pt x="2923" y="5456"/>
                    </a:cubicBezTo>
                    <a:cubicBezTo>
                      <a:pt x="2169" y="5913"/>
                      <a:pt x="1462" y="6438"/>
                      <a:pt x="845" y="7008"/>
                    </a:cubicBezTo>
                    <a:cubicBezTo>
                      <a:pt x="549" y="7282"/>
                      <a:pt x="252" y="7579"/>
                      <a:pt x="1" y="7876"/>
                    </a:cubicBezTo>
                    <a:cubicBezTo>
                      <a:pt x="115" y="7762"/>
                      <a:pt x="229" y="7647"/>
                      <a:pt x="366" y="7556"/>
                    </a:cubicBezTo>
                    <a:cubicBezTo>
                      <a:pt x="868" y="7145"/>
                      <a:pt x="1439" y="6757"/>
                      <a:pt x="2009" y="6438"/>
                    </a:cubicBezTo>
                    <a:cubicBezTo>
                      <a:pt x="2626" y="6118"/>
                      <a:pt x="3265" y="5821"/>
                      <a:pt x="3904" y="5548"/>
                    </a:cubicBezTo>
                    <a:cubicBezTo>
                      <a:pt x="4475" y="5319"/>
                      <a:pt x="5068" y="5091"/>
                      <a:pt x="5662" y="4886"/>
                    </a:cubicBezTo>
                    <a:cubicBezTo>
                      <a:pt x="7373" y="4292"/>
                      <a:pt x="9108" y="3836"/>
                      <a:pt x="10866" y="3356"/>
                    </a:cubicBezTo>
                    <a:cubicBezTo>
                      <a:pt x="12646" y="2877"/>
                      <a:pt x="14426" y="2375"/>
                      <a:pt x="16161" y="1759"/>
                    </a:cubicBezTo>
                    <a:cubicBezTo>
                      <a:pt x="17029" y="1439"/>
                      <a:pt x="17873" y="1074"/>
                      <a:pt x="18695" y="686"/>
                    </a:cubicBezTo>
                    <a:cubicBezTo>
                      <a:pt x="18832" y="594"/>
                      <a:pt x="18992" y="526"/>
                      <a:pt x="19128" y="457"/>
                    </a:cubicBezTo>
                    <a:cubicBezTo>
                      <a:pt x="19106" y="435"/>
                      <a:pt x="19083" y="412"/>
                      <a:pt x="19060" y="389"/>
                    </a:cubicBezTo>
                    <a:cubicBezTo>
                      <a:pt x="18855" y="252"/>
                      <a:pt x="18649" y="161"/>
                      <a:pt x="18421" y="115"/>
                    </a:cubicBezTo>
                    <a:cubicBezTo>
                      <a:pt x="18375" y="47"/>
                      <a:pt x="18284" y="1"/>
                      <a:pt x="18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68;p96"/>
              <p:cNvSpPr/>
              <p:nvPr/>
            </p:nvSpPr>
            <p:spPr>
              <a:xfrm>
                <a:off x="5501510" y="2767915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69;p96"/>
              <p:cNvSpPr/>
              <p:nvPr/>
            </p:nvSpPr>
            <p:spPr>
              <a:xfrm>
                <a:off x="5290103" y="2806780"/>
                <a:ext cx="293282" cy="155780"/>
              </a:xfrm>
              <a:custGeom>
                <a:avLst/>
                <a:gdLst/>
                <a:ahLst/>
                <a:cxnLst/>
                <a:rect l="l" t="t" r="r" b="b"/>
                <a:pathLst>
                  <a:path w="22735" h="12076" extrusionOk="0">
                    <a:moveTo>
                      <a:pt x="22324" y="0"/>
                    </a:moveTo>
                    <a:cubicBezTo>
                      <a:pt x="21365" y="1142"/>
                      <a:pt x="20338" y="2237"/>
                      <a:pt x="19265" y="3287"/>
                    </a:cubicBezTo>
                    <a:cubicBezTo>
                      <a:pt x="17873" y="4611"/>
                      <a:pt x="16389" y="5867"/>
                      <a:pt x="14814" y="6962"/>
                    </a:cubicBezTo>
                    <a:cubicBezTo>
                      <a:pt x="14038" y="7510"/>
                      <a:pt x="13239" y="8012"/>
                      <a:pt x="12440" y="8469"/>
                    </a:cubicBezTo>
                    <a:cubicBezTo>
                      <a:pt x="11642" y="8902"/>
                      <a:pt x="10820" y="9290"/>
                      <a:pt x="9998" y="9633"/>
                    </a:cubicBezTo>
                    <a:cubicBezTo>
                      <a:pt x="9199" y="9952"/>
                      <a:pt x="8377" y="10226"/>
                      <a:pt x="7533" y="10432"/>
                    </a:cubicBezTo>
                    <a:cubicBezTo>
                      <a:pt x="6803" y="10591"/>
                      <a:pt x="6049" y="10728"/>
                      <a:pt x="5296" y="10774"/>
                    </a:cubicBezTo>
                    <a:cubicBezTo>
                      <a:pt x="5053" y="10789"/>
                      <a:pt x="4809" y="10797"/>
                      <a:pt x="4567" y="10797"/>
                    </a:cubicBezTo>
                    <a:cubicBezTo>
                      <a:pt x="4081" y="10797"/>
                      <a:pt x="3599" y="10766"/>
                      <a:pt x="3128" y="10706"/>
                    </a:cubicBezTo>
                    <a:cubicBezTo>
                      <a:pt x="2352" y="10614"/>
                      <a:pt x="1576" y="10477"/>
                      <a:pt x="845" y="10226"/>
                    </a:cubicBezTo>
                    <a:cubicBezTo>
                      <a:pt x="548" y="10135"/>
                      <a:pt x="275" y="10021"/>
                      <a:pt x="1" y="9907"/>
                    </a:cubicBezTo>
                    <a:lnTo>
                      <a:pt x="1" y="9907"/>
                    </a:lnTo>
                    <a:cubicBezTo>
                      <a:pt x="69" y="9975"/>
                      <a:pt x="138" y="10066"/>
                      <a:pt x="229" y="10135"/>
                    </a:cubicBezTo>
                    <a:cubicBezTo>
                      <a:pt x="503" y="10409"/>
                      <a:pt x="822" y="10660"/>
                      <a:pt x="1188" y="10888"/>
                    </a:cubicBezTo>
                    <a:cubicBezTo>
                      <a:pt x="1895" y="11345"/>
                      <a:pt x="2717" y="11687"/>
                      <a:pt x="3607" y="11892"/>
                    </a:cubicBezTo>
                    <a:cubicBezTo>
                      <a:pt x="4178" y="12007"/>
                      <a:pt x="4748" y="12075"/>
                      <a:pt x="5342" y="12075"/>
                    </a:cubicBezTo>
                    <a:cubicBezTo>
                      <a:pt x="5684" y="12075"/>
                      <a:pt x="6026" y="12052"/>
                      <a:pt x="6369" y="12007"/>
                    </a:cubicBezTo>
                    <a:cubicBezTo>
                      <a:pt x="7373" y="11892"/>
                      <a:pt x="8377" y="11687"/>
                      <a:pt x="9382" y="11390"/>
                    </a:cubicBezTo>
                    <a:cubicBezTo>
                      <a:pt x="11139" y="10865"/>
                      <a:pt x="12920" y="10021"/>
                      <a:pt x="14700" y="8902"/>
                    </a:cubicBezTo>
                    <a:cubicBezTo>
                      <a:pt x="17804" y="6917"/>
                      <a:pt x="20498" y="4200"/>
                      <a:pt x="22666" y="2009"/>
                    </a:cubicBezTo>
                    <a:cubicBezTo>
                      <a:pt x="22712" y="1963"/>
                      <a:pt x="22735" y="1872"/>
                      <a:pt x="22735" y="1804"/>
                    </a:cubicBezTo>
                    <a:cubicBezTo>
                      <a:pt x="22735" y="1758"/>
                      <a:pt x="22712" y="1735"/>
                      <a:pt x="22712" y="1712"/>
                    </a:cubicBezTo>
                    <a:cubicBezTo>
                      <a:pt x="22689" y="1301"/>
                      <a:pt x="22620" y="891"/>
                      <a:pt x="22506" y="503"/>
                    </a:cubicBezTo>
                    <a:cubicBezTo>
                      <a:pt x="22461" y="343"/>
                      <a:pt x="22392" y="160"/>
                      <a:pt x="22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070;p96"/>
              <p:cNvSpPr/>
              <p:nvPr/>
            </p:nvSpPr>
            <p:spPr>
              <a:xfrm>
                <a:off x="5295998" y="2743484"/>
                <a:ext cx="232910" cy="99137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7685" extrusionOk="0">
                    <a:moveTo>
                      <a:pt x="17735" y="0"/>
                    </a:moveTo>
                    <a:cubicBezTo>
                      <a:pt x="17268" y="222"/>
                      <a:pt x="16801" y="402"/>
                      <a:pt x="16334" y="579"/>
                    </a:cubicBezTo>
                    <a:lnTo>
                      <a:pt x="16334" y="579"/>
                    </a:lnTo>
                    <a:cubicBezTo>
                      <a:pt x="16337" y="577"/>
                      <a:pt x="16340" y="574"/>
                      <a:pt x="16343" y="571"/>
                    </a:cubicBezTo>
                    <a:lnTo>
                      <a:pt x="16343" y="571"/>
                    </a:lnTo>
                    <a:cubicBezTo>
                      <a:pt x="15795" y="776"/>
                      <a:pt x="15247" y="959"/>
                      <a:pt x="14677" y="1141"/>
                    </a:cubicBezTo>
                    <a:cubicBezTo>
                      <a:pt x="14175" y="1301"/>
                      <a:pt x="13695" y="1461"/>
                      <a:pt x="13193" y="1598"/>
                    </a:cubicBezTo>
                    <a:cubicBezTo>
                      <a:pt x="12349" y="1849"/>
                      <a:pt x="11527" y="2077"/>
                      <a:pt x="10682" y="2283"/>
                    </a:cubicBezTo>
                    <a:cubicBezTo>
                      <a:pt x="8925" y="2762"/>
                      <a:pt x="7167" y="3218"/>
                      <a:pt x="5478" y="3880"/>
                    </a:cubicBezTo>
                    <a:cubicBezTo>
                      <a:pt x="4428" y="4291"/>
                      <a:pt x="3401" y="4771"/>
                      <a:pt x="2465" y="5387"/>
                    </a:cubicBezTo>
                    <a:cubicBezTo>
                      <a:pt x="1552" y="5980"/>
                      <a:pt x="731" y="6688"/>
                      <a:pt x="23" y="7532"/>
                    </a:cubicBezTo>
                    <a:cubicBezTo>
                      <a:pt x="0" y="7578"/>
                      <a:pt x="23" y="7646"/>
                      <a:pt x="69" y="7669"/>
                    </a:cubicBezTo>
                    <a:cubicBezTo>
                      <a:pt x="88" y="7679"/>
                      <a:pt x="106" y="7684"/>
                      <a:pt x="125" y="7684"/>
                    </a:cubicBezTo>
                    <a:cubicBezTo>
                      <a:pt x="152" y="7684"/>
                      <a:pt x="179" y="7673"/>
                      <a:pt x="206" y="7646"/>
                    </a:cubicBezTo>
                    <a:cubicBezTo>
                      <a:pt x="206" y="7624"/>
                      <a:pt x="206" y="7624"/>
                      <a:pt x="206" y="7624"/>
                    </a:cubicBezTo>
                    <a:cubicBezTo>
                      <a:pt x="457" y="7327"/>
                      <a:pt x="708" y="7053"/>
                      <a:pt x="1004" y="6802"/>
                    </a:cubicBezTo>
                    <a:cubicBezTo>
                      <a:pt x="1278" y="6528"/>
                      <a:pt x="1598" y="6277"/>
                      <a:pt x="1917" y="6049"/>
                    </a:cubicBezTo>
                    <a:lnTo>
                      <a:pt x="1895" y="6049"/>
                    </a:lnTo>
                    <a:cubicBezTo>
                      <a:pt x="3036" y="5250"/>
                      <a:pt x="4291" y="4656"/>
                      <a:pt x="5569" y="4177"/>
                    </a:cubicBezTo>
                    <a:cubicBezTo>
                      <a:pt x="7259" y="3561"/>
                      <a:pt x="9016" y="3104"/>
                      <a:pt x="10774" y="2648"/>
                    </a:cubicBezTo>
                    <a:cubicBezTo>
                      <a:pt x="11595" y="2420"/>
                      <a:pt x="12440" y="2214"/>
                      <a:pt x="13262" y="1963"/>
                    </a:cubicBezTo>
                    <a:cubicBezTo>
                      <a:pt x="13467" y="1895"/>
                      <a:pt x="13672" y="1826"/>
                      <a:pt x="13878" y="1758"/>
                    </a:cubicBezTo>
                    <a:cubicBezTo>
                      <a:pt x="14175" y="1666"/>
                      <a:pt x="14471" y="1575"/>
                      <a:pt x="14768" y="1506"/>
                    </a:cubicBezTo>
                    <a:cubicBezTo>
                      <a:pt x="15316" y="1324"/>
                      <a:pt x="15887" y="1141"/>
                      <a:pt x="16434" y="959"/>
                    </a:cubicBezTo>
                    <a:cubicBezTo>
                      <a:pt x="16685" y="867"/>
                      <a:pt x="16914" y="776"/>
                      <a:pt x="17142" y="685"/>
                    </a:cubicBezTo>
                    <a:cubicBezTo>
                      <a:pt x="17416" y="593"/>
                      <a:pt x="17667" y="479"/>
                      <a:pt x="17918" y="342"/>
                    </a:cubicBezTo>
                    <a:cubicBezTo>
                      <a:pt x="18009" y="297"/>
                      <a:pt x="18055" y="183"/>
                      <a:pt x="17986" y="91"/>
                    </a:cubicBezTo>
                    <a:cubicBezTo>
                      <a:pt x="17964" y="46"/>
                      <a:pt x="17941" y="23"/>
                      <a:pt x="178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071;p96"/>
              <p:cNvSpPr/>
              <p:nvPr/>
            </p:nvSpPr>
            <p:spPr>
              <a:xfrm>
                <a:off x="5248890" y="1985612"/>
                <a:ext cx="504390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39100" h="33600" extrusionOk="0">
                    <a:moveTo>
                      <a:pt x="26797" y="1"/>
                    </a:moveTo>
                    <a:cubicBezTo>
                      <a:pt x="26158" y="1"/>
                      <a:pt x="25496" y="24"/>
                      <a:pt x="24811" y="46"/>
                    </a:cubicBezTo>
                    <a:cubicBezTo>
                      <a:pt x="23693" y="115"/>
                      <a:pt x="22574" y="206"/>
                      <a:pt x="21502" y="366"/>
                    </a:cubicBezTo>
                    <a:cubicBezTo>
                      <a:pt x="20132" y="571"/>
                      <a:pt x="18717" y="868"/>
                      <a:pt x="17210" y="1325"/>
                    </a:cubicBezTo>
                    <a:cubicBezTo>
                      <a:pt x="15430" y="1850"/>
                      <a:pt x="13718" y="2534"/>
                      <a:pt x="12075" y="3356"/>
                    </a:cubicBezTo>
                    <a:cubicBezTo>
                      <a:pt x="10454" y="4178"/>
                      <a:pt x="8902" y="5159"/>
                      <a:pt x="7487" y="6278"/>
                    </a:cubicBezTo>
                    <a:cubicBezTo>
                      <a:pt x="6072" y="7396"/>
                      <a:pt x="4793" y="8652"/>
                      <a:pt x="3721" y="10067"/>
                    </a:cubicBezTo>
                    <a:cubicBezTo>
                      <a:pt x="2648" y="11459"/>
                      <a:pt x="1780" y="13011"/>
                      <a:pt x="1141" y="14677"/>
                    </a:cubicBezTo>
                    <a:cubicBezTo>
                      <a:pt x="479" y="16367"/>
                      <a:pt x="114" y="18193"/>
                      <a:pt x="23" y="20087"/>
                    </a:cubicBezTo>
                    <a:cubicBezTo>
                      <a:pt x="0" y="20795"/>
                      <a:pt x="0" y="21548"/>
                      <a:pt x="23" y="22438"/>
                    </a:cubicBezTo>
                    <a:cubicBezTo>
                      <a:pt x="46" y="23260"/>
                      <a:pt x="114" y="24104"/>
                      <a:pt x="228" y="24926"/>
                    </a:cubicBezTo>
                    <a:cubicBezTo>
                      <a:pt x="342" y="25748"/>
                      <a:pt x="502" y="26569"/>
                      <a:pt x="685" y="27345"/>
                    </a:cubicBezTo>
                    <a:cubicBezTo>
                      <a:pt x="845" y="28030"/>
                      <a:pt x="1073" y="28738"/>
                      <a:pt x="1301" y="29423"/>
                    </a:cubicBezTo>
                    <a:cubicBezTo>
                      <a:pt x="1233" y="29514"/>
                      <a:pt x="1210" y="29651"/>
                      <a:pt x="1278" y="29765"/>
                    </a:cubicBezTo>
                    <a:cubicBezTo>
                      <a:pt x="1689" y="30564"/>
                      <a:pt x="2146" y="31249"/>
                      <a:pt x="2625" y="31888"/>
                    </a:cubicBezTo>
                    <a:cubicBezTo>
                      <a:pt x="3287" y="32709"/>
                      <a:pt x="3903" y="33212"/>
                      <a:pt x="4588" y="33463"/>
                    </a:cubicBezTo>
                    <a:cubicBezTo>
                      <a:pt x="4748" y="33508"/>
                      <a:pt x="4908" y="33554"/>
                      <a:pt x="5136" y="33577"/>
                    </a:cubicBezTo>
                    <a:cubicBezTo>
                      <a:pt x="5204" y="33577"/>
                      <a:pt x="5250" y="33600"/>
                      <a:pt x="5318" y="33600"/>
                    </a:cubicBezTo>
                    <a:cubicBezTo>
                      <a:pt x="5410" y="33600"/>
                      <a:pt x="5547" y="33577"/>
                      <a:pt x="5684" y="33554"/>
                    </a:cubicBezTo>
                    <a:cubicBezTo>
                      <a:pt x="5980" y="33508"/>
                      <a:pt x="6300" y="33394"/>
                      <a:pt x="6597" y="33189"/>
                    </a:cubicBezTo>
                    <a:cubicBezTo>
                      <a:pt x="7122" y="32869"/>
                      <a:pt x="7555" y="32344"/>
                      <a:pt x="7966" y="31568"/>
                    </a:cubicBezTo>
                    <a:cubicBezTo>
                      <a:pt x="8286" y="30998"/>
                      <a:pt x="8560" y="30358"/>
                      <a:pt x="8811" y="29514"/>
                    </a:cubicBezTo>
                    <a:cubicBezTo>
                      <a:pt x="9039" y="28806"/>
                      <a:pt x="9221" y="28076"/>
                      <a:pt x="9358" y="27345"/>
                    </a:cubicBezTo>
                    <a:cubicBezTo>
                      <a:pt x="9701" y="25519"/>
                      <a:pt x="9815" y="23556"/>
                      <a:pt x="9701" y="21479"/>
                    </a:cubicBezTo>
                    <a:cubicBezTo>
                      <a:pt x="9610" y="19996"/>
                      <a:pt x="9381" y="18535"/>
                      <a:pt x="9039" y="17143"/>
                    </a:cubicBezTo>
                    <a:cubicBezTo>
                      <a:pt x="8765" y="16001"/>
                      <a:pt x="8400" y="14929"/>
                      <a:pt x="7943" y="13947"/>
                    </a:cubicBezTo>
                    <a:lnTo>
                      <a:pt x="7943" y="13947"/>
                    </a:lnTo>
                    <a:cubicBezTo>
                      <a:pt x="9176" y="14540"/>
                      <a:pt x="10568" y="14974"/>
                      <a:pt x="12075" y="15248"/>
                    </a:cubicBezTo>
                    <a:cubicBezTo>
                      <a:pt x="13079" y="15408"/>
                      <a:pt x="14083" y="15499"/>
                      <a:pt x="15088" y="15499"/>
                    </a:cubicBezTo>
                    <a:cubicBezTo>
                      <a:pt x="15841" y="15499"/>
                      <a:pt x="16617" y="15454"/>
                      <a:pt x="17370" y="15362"/>
                    </a:cubicBezTo>
                    <a:cubicBezTo>
                      <a:pt x="19082" y="15134"/>
                      <a:pt x="20703" y="14677"/>
                      <a:pt x="22186" y="13970"/>
                    </a:cubicBezTo>
                    <a:cubicBezTo>
                      <a:pt x="22940" y="13605"/>
                      <a:pt x="23647" y="13171"/>
                      <a:pt x="24332" y="12692"/>
                    </a:cubicBezTo>
                    <a:cubicBezTo>
                      <a:pt x="24948" y="12235"/>
                      <a:pt x="25542" y="11710"/>
                      <a:pt x="26067" y="11140"/>
                    </a:cubicBezTo>
                    <a:cubicBezTo>
                      <a:pt x="26637" y="11482"/>
                      <a:pt x="27276" y="11779"/>
                      <a:pt x="27938" y="11984"/>
                    </a:cubicBezTo>
                    <a:cubicBezTo>
                      <a:pt x="28669" y="12212"/>
                      <a:pt x="29445" y="12349"/>
                      <a:pt x="30266" y="12395"/>
                    </a:cubicBezTo>
                    <a:cubicBezTo>
                      <a:pt x="30472" y="12418"/>
                      <a:pt x="30654" y="12418"/>
                      <a:pt x="30860" y="12418"/>
                    </a:cubicBezTo>
                    <a:cubicBezTo>
                      <a:pt x="32252" y="12418"/>
                      <a:pt x="33622" y="12144"/>
                      <a:pt x="34854" y="11596"/>
                    </a:cubicBezTo>
                    <a:cubicBezTo>
                      <a:pt x="35767" y="11185"/>
                      <a:pt x="36612" y="10637"/>
                      <a:pt x="37297" y="9975"/>
                    </a:cubicBezTo>
                    <a:cubicBezTo>
                      <a:pt x="38004" y="9291"/>
                      <a:pt x="38575" y="8492"/>
                      <a:pt x="38986" y="7602"/>
                    </a:cubicBezTo>
                    <a:cubicBezTo>
                      <a:pt x="38986" y="7579"/>
                      <a:pt x="39009" y="7556"/>
                      <a:pt x="39009" y="7533"/>
                    </a:cubicBezTo>
                    <a:cubicBezTo>
                      <a:pt x="39009" y="7533"/>
                      <a:pt x="39009" y="7510"/>
                      <a:pt x="39031" y="7510"/>
                    </a:cubicBezTo>
                    <a:cubicBezTo>
                      <a:pt x="39054" y="7442"/>
                      <a:pt x="39054" y="7396"/>
                      <a:pt x="39031" y="7328"/>
                    </a:cubicBezTo>
                    <a:cubicBezTo>
                      <a:pt x="39100" y="6734"/>
                      <a:pt x="39077" y="6164"/>
                      <a:pt x="38986" y="5616"/>
                    </a:cubicBezTo>
                    <a:cubicBezTo>
                      <a:pt x="38894" y="5068"/>
                      <a:pt x="38712" y="4566"/>
                      <a:pt x="38438" y="4064"/>
                    </a:cubicBezTo>
                    <a:cubicBezTo>
                      <a:pt x="37959" y="3196"/>
                      <a:pt x="37182" y="2443"/>
                      <a:pt x="36133" y="1827"/>
                    </a:cubicBezTo>
                    <a:cubicBezTo>
                      <a:pt x="35653" y="1576"/>
                      <a:pt x="35105" y="1325"/>
                      <a:pt x="34489" y="1096"/>
                    </a:cubicBezTo>
                    <a:cubicBezTo>
                      <a:pt x="33964" y="891"/>
                      <a:pt x="33371" y="731"/>
                      <a:pt x="32686" y="571"/>
                    </a:cubicBezTo>
                    <a:cubicBezTo>
                      <a:pt x="31499" y="320"/>
                      <a:pt x="30198" y="138"/>
                      <a:pt x="28714" y="46"/>
                    </a:cubicBezTo>
                    <a:cubicBezTo>
                      <a:pt x="28075" y="24"/>
                      <a:pt x="27436" y="1"/>
                      <a:pt x="26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072;p96"/>
              <p:cNvSpPr/>
              <p:nvPr/>
            </p:nvSpPr>
            <p:spPr>
              <a:xfrm>
                <a:off x="5295108" y="2106040"/>
                <a:ext cx="25235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3955" extrusionOk="0">
                    <a:moveTo>
                      <a:pt x="18147" y="525"/>
                    </a:moveTo>
                    <a:cubicBezTo>
                      <a:pt x="18147" y="525"/>
                      <a:pt x="18127" y="525"/>
                      <a:pt x="18124" y="544"/>
                    </a:cubicBezTo>
                    <a:lnTo>
                      <a:pt x="18124" y="544"/>
                    </a:lnTo>
                    <a:cubicBezTo>
                      <a:pt x="18132" y="538"/>
                      <a:pt x="18139" y="532"/>
                      <a:pt x="18147" y="525"/>
                    </a:cubicBezTo>
                    <a:close/>
                    <a:moveTo>
                      <a:pt x="2717" y="1781"/>
                    </a:moveTo>
                    <a:cubicBezTo>
                      <a:pt x="2723" y="1783"/>
                      <a:pt x="2729" y="1785"/>
                      <a:pt x="2735" y="1787"/>
                    </a:cubicBezTo>
                    <a:lnTo>
                      <a:pt x="2735" y="1787"/>
                    </a:lnTo>
                    <a:cubicBezTo>
                      <a:pt x="2730" y="1784"/>
                      <a:pt x="2725" y="1781"/>
                      <a:pt x="2717" y="1781"/>
                    </a:cubicBezTo>
                    <a:close/>
                    <a:moveTo>
                      <a:pt x="18923" y="0"/>
                    </a:moveTo>
                    <a:cubicBezTo>
                      <a:pt x="18786" y="0"/>
                      <a:pt x="18672" y="69"/>
                      <a:pt x="18558" y="160"/>
                    </a:cubicBezTo>
                    <a:cubicBezTo>
                      <a:pt x="18421" y="297"/>
                      <a:pt x="18284" y="411"/>
                      <a:pt x="18124" y="548"/>
                    </a:cubicBezTo>
                    <a:cubicBezTo>
                      <a:pt x="18124" y="547"/>
                      <a:pt x="18124" y="545"/>
                      <a:pt x="18124" y="544"/>
                    </a:cubicBezTo>
                    <a:lnTo>
                      <a:pt x="18124" y="544"/>
                    </a:lnTo>
                    <a:cubicBezTo>
                      <a:pt x="17469" y="1083"/>
                      <a:pt x="16768" y="1534"/>
                      <a:pt x="16001" y="1895"/>
                    </a:cubicBezTo>
                    <a:cubicBezTo>
                      <a:pt x="15020" y="2329"/>
                      <a:pt x="13970" y="2625"/>
                      <a:pt x="12920" y="2831"/>
                    </a:cubicBezTo>
                    <a:cubicBezTo>
                      <a:pt x="12121" y="2968"/>
                      <a:pt x="11299" y="3059"/>
                      <a:pt x="10477" y="3082"/>
                    </a:cubicBezTo>
                    <a:cubicBezTo>
                      <a:pt x="10272" y="3087"/>
                      <a:pt x="10065" y="3090"/>
                      <a:pt x="9858" y="3090"/>
                    </a:cubicBezTo>
                    <a:cubicBezTo>
                      <a:pt x="9235" y="3090"/>
                      <a:pt x="8606" y="3065"/>
                      <a:pt x="7989" y="3013"/>
                    </a:cubicBezTo>
                    <a:lnTo>
                      <a:pt x="8012" y="3013"/>
                    </a:lnTo>
                    <a:cubicBezTo>
                      <a:pt x="6193" y="2854"/>
                      <a:pt x="4441" y="2423"/>
                      <a:pt x="2735" y="1787"/>
                    </a:cubicBezTo>
                    <a:lnTo>
                      <a:pt x="2735" y="1787"/>
                    </a:lnTo>
                    <a:cubicBezTo>
                      <a:pt x="2738" y="1790"/>
                      <a:pt x="2741" y="1794"/>
                      <a:pt x="2745" y="1797"/>
                    </a:cubicBezTo>
                    <a:lnTo>
                      <a:pt x="2745" y="1797"/>
                    </a:lnTo>
                    <a:cubicBezTo>
                      <a:pt x="1884" y="1478"/>
                      <a:pt x="1045" y="1070"/>
                      <a:pt x="252" y="594"/>
                    </a:cubicBezTo>
                    <a:cubicBezTo>
                      <a:pt x="229" y="588"/>
                      <a:pt x="206" y="585"/>
                      <a:pt x="184" y="585"/>
                    </a:cubicBezTo>
                    <a:cubicBezTo>
                      <a:pt x="119" y="585"/>
                      <a:pt x="63" y="611"/>
                      <a:pt x="46" y="662"/>
                    </a:cubicBezTo>
                    <a:cubicBezTo>
                      <a:pt x="1" y="731"/>
                      <a:pt x="23" y="822"/>
                      <a:pt x="92" y="868"/>
                    </a:cubicBezTo>
                    <a:cubicBezTo>
                      <a:pt x="777" y="1279"/>
                      <a:pt x="1461" y="1644"/>
                      <a:pt x="2169" y="1963"/>
                    </a:cubicBezTo>
                    <a:cubicBezTo>
                      <a:pt x="2945" y="2329"/>
                      <a:pt x="3721" y="2625"/>
                      <a:pt x="4520" y="2876"/>
                    </a:cubicBezTo>
                    <a:cubicBezTo>
                      <a:pt x="5342" y="3150"/>
                      <a:pt x="6186" y="3356"/>
                      <a:pt x="7031" y="3538"/>
                    </a:cubicBezTo>
                    <a:cubicBezTo>
                      <a:pt x="7898" y="3721"/>
                      <a:pt x="8788" y="3835"/>
                      <a:pt x="9679" y="3903"/>
                    </a:cubicBezTo>
                    <a:cubicBezTo>
                      <a:pt x="10104" y="3937"/>
                      <a:pt x="10530" y="3954"/>
                      <a:pt x="10956" y="3954"/>
                    </a:cubicBezTo>
                    <a:cubicBezTo>
                      <a:pt x="12269" y="3954"/>
                      <a:pt x="13579" y="3792"/>
                      <a:pt x="14837" y="3447"/>
                    </a:cubicBezTo>
                    <a:cubicBezTo>
                      <a:pt x="15659" y="3219"/>
                      <a:pt x="16458" y="2899"/>
                      <a:pt x="17211" y="2488"/>
                    </a:cubicBezTo>
                    <a:cubicBezTo>
                      <a:pt x="17553" y="2306"/>
                      <a:pt x="17896" y="2077"/>
                      <a:pt x="18238" y="1849"/>
                    </a:cubicBezTo>
                    <a:cubicBezTo>
                      <a:pt x="18603" y="1598"/>
                      <a:pt x="18946" y="1324"/>
                      <a:pt x="19242" y="1005"/>
                    </a:cubicBezTo>
                    <a:cubicBezTo>
                      <a:pt x="19288" y="982"/>
                      <a:pt x="19311" y="936"/>
                      <a:pt x="19357" y="913"/>
                    </a:cubicBezTo>
                    <a:cubicBezTo>
                      <a:pt x="19562" y="708"/>
                      <a:pt x="19539" y="343"/>
                      <a:pt x="19311" y="137"/>
                    </a:cubicBezTo>
                    <a:cubicBezTo>
                      <a:pt x="19220" y="46"/>
                      <a:pt x="19083" y="0"/>
                      <a:pt x="189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073;p96"/>
              <p:cNvSpPr/>
              <p:nvPr/>
            </p:nvSpPr>
            <p:spPr>
              <a:xfrm>
                <a:off x="5447036" y="2029483"/>
                <a:ext cx="123685" cy="8147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6316" extrusionOk="0">
                    <a:moveTo>
                      <a:pt x="9085" y="1"/>
                    </a:moveTo>
                    <a:cubicBezTo>
                      <a:pt x="9039" y="1"/>
                      <a:pt x="8971" y="1"/>
                      <a:pt x="8925" y="24"/>
                    </a:cubicBezTo>
                    <a:cubicBezTo>
                      <a:pt x="8857" y="46"/>
                      <a:pt x="8765" y="92"/>
                      <a:pt x="8720" y="161"/>
                    </a:cubicBezTo>
                    <a:cubicBezTo>
                      <a:pt x="8651" y="229"/>
                      <a:pt x="8606" y="297"/>
                      <a:pt x="8583" y="389"/>
                    </a:cubicBezTo>
                    <a:cubicBezTo>
                      <a:pt x="8583" y="389"/>
                      <a:pt x="8583" y="389"/>
                      <a:pt x="8583" y="412"/>
                    </a:cubicBezTo>
                    <a:cubicBezTo>
                      <a:pt x="8469" y="731"/>
                      <a:pt x="8309" y="1051"/>
                      <a:pt x="8149" y="1370"/>
                    </a:cubicBezTo>
                    <a:cubicBezTo>
                      <a:pt x="7989" y="1690"/>
                      <a:pt x="7784" y="1987"/>
                      <a:pt x="7579" y="2283"/>
                    </a:cubicBezTo>
                    <a:cubicBezTo>
                      <a:pt x="7168" y="2877"/>
                      <a:pt x="6643" y="3379"/>
                      <a:pt x="6095" y="3858"/>
                    </a:cubicBezTo>
                    <a:cubicBezTo>
                      <a:pt x="6118" y="3835"/>
                      <a:pt x="6141" y="3813"/>
                      <a:pt x="6163" y="3790"/>
                    </a:cubicBezTo>
                    <a:lnTo>
                      <a:pt x="6163" y="3790"/>
                    </a:lnTo>
                    <a:cubicBezTo>
                      <a:pt x="5524" y="4315"/>
                      <a:pt x="4839" y="4771"/>
                      <a:pt x="4086" y="5136"/>
                    </a:cubicBezTo>
                    <a:cubicBezTo>
                      <a:pt x="3356" y="5479"/>
                      <a:pt x="2603" y="5730"/>
                      <a:pt x="1804" y="5867"/>
                    </a:cubicBezTo>
                    <a:cubicBezTo>
                      <a:pt x="1328" y="5946"/>
                      <a:pt x="852" y="6008"/>
                      <a:pt x="361" y="6008"/>
                    </a:cubicBezTo>
                    <a:cubicBezTo>
                      <a:pt x="287" y="6008"/>
                      <a:pt x="212" y="6007"/>
                      <a:pt x="137" y="6004"/>
                    </a:cubicBezTo>
                    <a:cubicBezTo>
                      <a:pt x="69" y="6004"/>
                      <a:pt x="0" y="6072"/>
                      <a:pt x="0" y="6164"/>
                    </a:cubicBezTo>
                    <a:cubicBezTo>
                      <a:pt x="0" y="6255"/>
                      <a:pt x="69" y="6301"/>
                      <a:pt x="160" y="6301"/>
                    </a:cubicBezTo>
                    <a:cubicBezTo>
                      <a:pt x="340" y="6310"/>
                      <a:pt x="523" y="6316"/>
                      <a:pt x="708" y="6316"/>
                    </a:cubicBezTo>
                    <a:cubicBezTo>
                      <a:pt x="968" y="6316"/>
                      <a:pt x="1230" y="6304"/>
                      <a:pt x="1484" y="6278"/>
                    </a:cubicBezTo>
                    <a:cubicBezTo>
                      <a:pt x="1918" y="6255"/>
                      <a:pt x="2352" y="6164"/>
                      <a:pt x="2785" y="6072"/>
                    </a:cubicBezTo>
                    <a:cubicBezTo>
                      <a:pt x="3698" y="5844"/>
                      <a:pt x="4543" y="5502"/>
                      <a:pt x="5342" y="5068"/>
                    </a:cubicBezTo>
                    <a:cubicBezTo>
                      <a:pt x="6163" y="4657"/>
                      <a:pt x="6917" y="4086"/>
                      <a:pt x="7579" y="3447"/>
                    </a:cubicBezTo>
                    <a:cubicBezTo>
                      <a:pt x="7898" y="3151"/>
                      <a:pt x="8218" y="2808"/>
                      <a:pt x="8492" y="2466"/>
                    </a:cubicBezTo>
                    <a:cubicBezTo>
                      <a:pt x="8765" y="2101"/>
                      <a:pt x="9039" y="1713"/>
                      <a:pt x="9245" y="1302"/>
                    </a:cubicBezTo>
                    <a:cubicBezTo>
                      <a:pt x="9359" y="1119"/>
                      <a:pt x="9450" y="937"/>
                      <a:pt x="9519" y="731"/>
                    </a:cubicBezTo>
                    <a:cubicBezTo>
                      <a:pt x="9541" y="686"/>
                      <a:pt x="9564" y="663"/>
                      <a:pt x="9564" y="617"/>
                    </a:cubicBezTo>
                    <a:cubicBezTo>
                      <a:pt x="9587" y="526"/>
                      <a:pt x="9587" y="434"/>
                      <a:pt x="9564" y="343"/>
                    </a:cubicBezTo>
                    <a:cubicBezTo>
                      <a:pt x="9519" y="229"/>
                      <a:pt x="9427" y="115"/>
                      <a:pt x="9313" y="46"/>
                    </a:cubicBezTo>
                    <a:cubicBezTo>
                      <a:pt x="9245" y="24"/>
                      <a:pt x="9153" y="1"/>
                      <a:pt x="90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074;p96"/>
              <p:cNvSpPr/>
              <p:nvPr/>
            </p:nvSpPr>
            <p:spPr>
              <a:xfrm>
                <a:off x="5581292" y="2054224"/>
                <a:ext cx="186986" cy="90881"/>
              </a:xfrm>
              <a:custGeom>
                <a:avLst/>
                <a:gdLst/>
                <a:ahLst/>
                <a:cxnLst/>
                <a:rect l="l" t="t" r="r" b="b"/>
                <a:pathLst>
                  <a:path w="14495" h="7045" extrusionOk="0">
                    <a:moveTo>
                      <a:pt x="6620" y="6209"/>
                    </a:moveTo>
                    <a:cubicBezTo>
                      <a:pt x="6602" y="6209"/>
                      <a:pt x="6587" y="6212"/>
                      <a:pt x="6573" y="6217"/>
                    </a:cubicBezTo>
                    <a:lnTo>
                      <a:pt x="6573" y="6217"/>
                    </a:lnTo>
                    <a:cubicBezTo>
                      <a:pt x="6589" y="6214"/>
                      <a:pt x="6605" y="6211"/>
                      <a:pt x="6620" y="6209"/>
                    </a:cubicBezTo>
                    <a:close/>
                    <a:moveTo>
                      <a:pt x="13901" y="0"/>
                    </a:moveTo>
                    <a:cubicBezTo>
                      <a:pt x="13787" y="0"/>
                      <a:pt x="13696" y="23"/>
                      <a:pt x="13605" y="69"/>
                    </a:cubicBezTo>
                    <a:cubicBezTo>
                      <a:pt x="13491" y="160"/>
                      <a:pt x="13422" y="274"/>
                      <a:pt x="13376" y="411"/>
                    </a:cubicBezTo>
                    <a:cubicBezTo>
                      <a:pt x="13331" y="571"/>
                      <a:pt x="13262" y="731"/>
                      <a:pt x="13217" y="890"/>
                    </a:cubicBezTo>
                    <a:cubicBezTo>
                      <a:pt x="12943" y="1621"/>
                      <a:pt x="12578" y="2305"/>
                      <a:pt x="12144" y="2945"/>
                    </a:cubicBezTo>
                    <a:cubicBezTo>
                      <a:pt x="11733" y="3492"/>
                      <a:pt x="11277" y="3972"/>
                      <a:pt x="10774" y="4405"/>
                    </a:cubicBezTo>
                    <a:cubicBezTo>
                      <a:pt x="10249" y="4839"/>
                      <a:pt x="9656" y="5181"/>
                      <a:pt x="9040" y="5478"/>
                    </a:cubicBezTo>
                    <a:cubicBezTo>
                      <a:pt x="8257" y="5836"/>
                      <a:pt x="7408" y="6063"/>
                      <a:pt x="6558" y="6222"/>
                    </a:cubicBezTo>
                    <a:lnTo>
                      <a:pt x="6558" y="6222"/>
                    </a:lnTo>
                    <a:cubicBezTo>
                      <a:pt x="6563" y="6220"/>
                      <a:pt x="6568" y="6218"/>
                      <a:pt x="6573" y="6217"/>
                    </a:cubicBezTo>
                    <a:lnTo>
                      <a:pt x="6573" y="6217"/>
                    </a:lnTo>
                    <a:cubicBezTo>
                      <a:pt x="5989" y="6316"/>
                      <a:pt x="5395" y="6369"/>
                      <a:pt x="4804" y="6369"/>
                    </a:cubicBezTo>
                    <a:cubicBezTo>
                      <a:pt x="4488" y="6369"/>
                      <a:pt x="4172" y="6354"/>
                      <a:pt x="3858" y="6323"/>
                    </a:cubicBezTo>
                    <a:lnTo>
                      <a:pt x="3858" y="6323"/>
                    </a:lnTo>
                    <a:cubicBezTo>
                      <a:pt x="3858" y="6328"/>
                      <a:pt x="3858" y="6331"/>
                      <a:pt x="3859" y="6334"/>
                    </a:cubicBezTo>
                    <a:lnTo>
                      <a:pt x="3859" y="6334"/>
                    </a:lnTo>
                    <a:cubicBezTo>
                      <a:pt x="3853" y="6329"/>
                      <a:pt x="3847" y="6323"/>
                      <a:pt x="3835" y="6323"/>
                    </a:cubicBezTo>
                    <a:lnTo>
                      <a:pt x="3813" y="6323"/>
                    </a:lnTo>
                    <a:cubicBezTo>
                      <a:pt x="2763" y="6231"/>
                      <a:pt x="1713" y="6003"/>
                      <a:pt x="731" y="5615"/>
                    </a:cubicBezTo>
                    <a:cubicBezTo>
                      <a:pt x="617" y="5592"/>
                      <a:pt x="526" y="5547"/>
                      <a:pt x="412" y="5501"/>
                    </a:cubicBezTo>
                    <a:cubicBezTo>
                      <a:pt x="370" y="5487"/>
                      <a:pt x="329" y="5480"/>
                      <a:pt x="289" y="5480"/>
                    </a:cubicBezTo>
                    <a:cubicBezTo>
                      <a:pt x="196" y="5480"/>
                      <a:pt x="110" y="5520"/>
                      <a:pt x="46" y="5615"/>
                    </a:cubicBezTo>
                    <a:cubicBezTo>
                      <a:pt x="1" y="5729"/>
                      <a:pt x="24" y="5912"/>
                      <a:pt x="161" y="5957"/>
                    </a:cubicBezTo>
                    <a:cubicBezTo>
                      <a:pt x="937" y="6277"/>
                      <a:pt x="1758" y="6551"/>
                      <a:pt x="2580" y="6734"/>
                    </a:cubicBezTo>
                    <a:cubicBezTo>
                      <a:pt x="3379" y="6916"/>
                      <a:pt x="4224" y="7007"/>
                      <a:pt x="5045" y="7030"/>
                    </a:cubicBezTo>
                    <a:cubicBezTo>
                      <a:pt x="5217" y="7040"/>
                      <a:pt x="5388" y="7044"/>
                      <a:pt x="5560" y="7044"/>
                    </a:cubicBezTo>
                    <a:cubicBezTo>
                      <a:pt x="6210" y="7044"/>
                      <a:pt x="6860" y="6979"/>
                      <a:pt x="7510" y="6870"/>
                    </a:cubicBezTo>
                    <a:cubicBezTo>
                      <a:pt x="8309" y="6711"/>
                      <a:pt x="9062" y="6460"/>
                      <a:pt x="9793" y="6117"/>
                    </a:cubicBezTo>
                    <a:cubicBezTo>
                      <a:pt x="10843" y="5615"/>
                      <a:pt x="11802" y="4930"/>
                      <a:pt x="12555" y="4063"/>
                    </a:cubicBezTo>
                    <a:cubicBezTo>
                      <a:pt x="13422" y="3082"/>
                      <a:pt x="14061" y="1895"/>
                      <a:pt x="14404" y="639"/>
                    </a:cubicBezTo>
                    <a:cubicBezTo>
                      <a:pt x="14495" y="365"/>
                      <a:pt x="14289" y="69"/>
                      <a:pt x="14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075;p96"/>
              <p:cNvSpPr/>
              <p:nvPr/>
            </p:nvSpPr>
            <p:spPr>
              <a:xfrm>
                <a:off x="5317488" y="2186415"/>
                <a:ext cx="27683" cy="16825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3043" extrusionOk="0">
                    <a:moveTo>
                      <a:pt x="366" y="1"/>
                    </a:moveTo>
                    <a:cubicBezTo>
                      <a:pt x="297" y="1"/>
                      <a:pt x="251" y="69"/>
                      <a:pt x="274" y="138"/>
                    </a:cubicBezTo>
                    <a:cubicBezTo>
                      <a:pt x="434" y="434"/>
                      <a:pt x="571" y="731"/>
                      <a:pt x="685" y="1051"/>
                    </a:cubicBezTo>
                    <a:cubicBezTo>
                      <a:pt x="799" y="1324"/>
                      <a:pt x="891" y="1598"/>
                      <a:pt x="982" y="1872"/>
                    </a:cubicBezTo>
                    <a:cubicBezTo>
                      <a:pt x="1073" y="2146"/>
                      <a:pt x="1142" y="2420"/>
                      <a:pt x="1210" y="2717"/>
                    </a:cubicBezTo>
                    <a:cubicBezTo>
                      <a:pt x="1324" y="3287"/>
                      <a:pt x="1416" y="3881"/>
                      <a:pt x="1484" y="4474"/>
                    </a:cubicBezTo>
                    <a:cubicBezTo>
                      <a:pt x="1552" y="5159"/>
                      <a:pt x="1552" y="5844"/>
                      <a:pt x="1552" y="6529"/>
                    </a:cubicBezTo>
                    <a:cubicBezTo>
                      <a:pt x="1530" y="7213"/>
                      <a:pt x="1461" y="7875"/>
                      <a:pt x="1347" y="8537"/>
                    </a:cubicBezTo>
                    <a:cubicBezTo>
                      <a:pt x="1164" y="9633"/>
                      <a:pt x="868" y="10729"/>
                      <a:pt x="411" y="11756"/>
                    </a:cubicBezTo>
                    <a:cubicBezTo>
                      <a:pt x="297" y="11961"/>
                      <a:pt x="206" y="12166"/>
                      <a:pt x="92" y="12372"/>
                    </a:cubicBezTo>
                    <a:cubicBezTo>
                      <a:pt x="23" y="12486"/>
                      <a:pt x="0" y="12600"/>
                      <a:pt x="23" y="12714"/>
                    </a:cubicBezTo>
                    <a:cubicBezTo>
                      <a:pt x="46" y="12806"/>
                      <a:pt x="114" y="12920"/>
                      <a:pt x="229" y="12965"/>
                    </a:cubicBezTo>
                    <a:cubicBezTo>
                      <a:pt x="297" y="13017"/>
                      <a:pt x="378" y="13042"/>
                      <a:pt x="463" y="13042"/>
                    </a:cubicBezTo>
                    <a:cubicBezTo>
                      <a:pt x="491" y="13042"/>
                      <a:pt x="520" y="13040"/>
                      <a:pt x="548" y="13034"/>
                    </a:cubicBezTo>
                    <a:cubicBezTo>
                      <a:pt x="639" y="13011"/>
                      <a:pt x="754" y="12943"/>
                      <a:pt x="822" y="12828"/>
                    </a:cubicBezTo>
                    <a:cubicBezTo>
                      <a:pt x="1233" y="11961"/>
                      <a:pt x="1575" y="11048"/>
                      <a:pt x="1781" y="10089"/>
                    </a:cubicBezTo>
                    <a:cubicBezTo>
                      <a:pt x="2009" y="9108"/>
                      <a:pt x="2123" y="8104"/>
                      <a:pt x="2146" y="7099"/>
                    </a:cubicBezTo>
                    <a:cubicBezTo>
                      <a:pt x="2146" y="6095"/>
                      <a:pt x="2055" y="5091"/>
                      <a:pt x="1872" y="4086"/>
                    </a:cubicBezTo>
                    <a:cubicBezTo>
                      <a:pt x="1689" y="3128"/>
                      <a:pt x="1393" y="2192"/>
                      <a:pt x="1028" y="1279"/>
                    </a:cubicBezTo>
                    <a:cubicBezTo>
                      <a:pt x="868" y="868"/>
                      <a:pt x="662" y="457"/>
                      <a:pt x="457" y="46"/>
                    </a:cubicBezTo>
                    <a:cubicBezTo>
                      <a:pt x="434" y="1"/>
                      <a:pt x="388" y="1"/>
                      <a:pt x="3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076;p96"/>
              <p:cNvSpPr/>
              <p:nvPr/>
            </p:nvSpPr>
            <p:spPr>
              <a:xfrm>
                <a:off x="5291870" y="2241470"/>
                <a:ext cx="14151" cy="7967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176" extrusionOk="0">
                    <a:moveTo>
                      <a:pt x="343" y="1"/>
                    </a:moveTo>
                    <a:cubicBezTo>
                      <a:pt x="252" y="24"/>
                      <a:pt x="160" y="138"/>
                      <a:pt x="206" y="229"/>
                    </a:cubicBezTo>
                    <a:cubicBezTo>
                      <a:pt x="297" y="526"/>
                      <a:pt x="366" y="800"/>
                      <a:pt x="434" y="1097"/>
                    </a:cubicBezTo>
                    <a:cubicBezTo>
                      <a:pt x="503" y="1370"/>
                      <a:pt x="526" y="1644"/>
                      <a:pt x="571" y="1918"/>
                    </a:cubicBezTo>
                    <a:cubicBezTo>
                      <a:pt x="571" y="1941"/>
                      <a:pt x="571" y="1964"/>
                      <a:pt x="571" y="1964"/>
                    </a:cubicBezTo>
                    <a:cubicBezTo>
                      <a:pt x="640" y="2717"/>
                      <a:pt x="594" y="3493"/>
                      <a:pt x="480" y="4246"/>
                    </a:cubicBezTo>
                    <a:cubicBezTo>
                      <a:pt x="389" y="4771"/>
                      <a:pt x="252" y="5274"/>
                      <a:pt x="69" y="5776"/>
                    </a:cubicBezTo>
                    <a:cubicBezTo>
                      <a:pt x="1" y="5936"/>
                      <a:pt x="115" y="6118"/>
                      <a:pt x="274" y="6164"/>
                    </a:cubicBezTo>
                    <a:cubicBezTo>
                      <a:pt x="298" y="6172"/>
                      <a:pt x="324" y="6176"/>
                      <a:pt x="351" y="6176"/>
                    </a:cubicBezTo>
                    <a:cubicBezTo>
                      <a:pt x="478" y="6176"/>
                      <a:pt x="625" y="6090"/>
                      <a:pt x="662" y="5958"/>
                    </a:cubicBezTo>
                    <a:cubicBezTo>
                      <a:pt x="914" y="5000"/>
                      <a:pt x="1073" y="4018"/>
                      <a:pt x="1096" y="3037"/>
                    </a:cubicBezTo>
                    <a:cubicBezTo>
                      <a:pt x="1096" y="2557"/>
                      <a:pt x="1051" y="2078"/>
                      <a:pt x="959" y="1599"/>
                    </a:cubicBezTo>
                    <a:cubicBezTo>
                      <a:pt x="936" y="1348"/>
                      <a:pt x="868" y="1119"/>
                      <a:pt x="799" y="868"/>
                    </a:cubicBezTo>
                    <a:cubicBezTo>
                      <a:pt x="731" y="617"/>
                      <a:pt x="662" y="389"/>
                      <a:pt x="571" y="138"/>
                    </a:cubicBezTo>
                    <a:cubicBezTo>
                      <a:pt x="571" y="92"/>
                      <a:pt x="548" y="47"/>
                      <a:pt x="503" y="24"/>
                    </a:cubicBezTo>
                    <a:cubicBezTo>
                      <a:pt x="457" y="1"/>
                      <a:pt x="434" y="1"/>
                      <a:pt x="3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077;p96"/>
              <p:cNvSpPr/>
              <p:nvPr/>
            </p:nvSpPr>
            <p:spPr>
              <a:xfrm>
                <a:off x="5274495" y="1947340"/>
                <a:ext cx="310954" cy="141062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10935" extrusionOk="0">
                    <a:moveTo>
                      <a:pt x="20247" y="1"/>
                    </a:moveTo>
                    <a:cubicBezTo>
                      <a:pt x="19676" y="1"/>
                      <a:pt x="19106" y="23"/>
                      <a:pt x="18535" y="69"/>
                    </a:cubicBezTo>
                    <a:cubicBezTo>
                      <a:pt x="16732" y="183"/>
                      <a:pt x="14951" y="548"/>
                      <a:pt x="13194" y="1050"/>
                    </a:cubicBezTo>
                    <a:cubicBezTo>
                      <a:pt x="11436" y="1575"/>
                      <a:pt x="9747" y="2283"/>
                      <a:pt x="8127" y="3150"/>
                    </a:cubicBezTo>
                    <a:cubicBezTo>
                      <a:pt x="6529" y="3995"/>
                      <a:pt x="5000" y="5022"/>
                      <a:pt x="3653" y="6209"/>
                    </a:cubicBezTo>
                    <a:cubicBezTo>
                      <a:pt x="2923" y="6848"/>
                      <a:pt x="2261" y="7533"/>
                      <a:pt x="1644" y="8263"/>
                    </a:cubicBezTo>
                    <a:cubicBezTo>
                      <a:pt x="1051" y="8971"/>
                      <a:pt x="526" y="9747"/>
                      <a:pt x="47" y="10569"/>
                    </a:cubicBezTo>
                    <a:cubicBezTo>
                      <a:pt x="1" y="10683"/>
                      <a:pt x="1" y="10820"/>
                      <a:pt x="115" y="10888"/>
                    </a:cubicBezTo>
                    <a:cubicBezTo>
                      <a:pt x="155" y="10918"/>
                      <a:pt x="208" y="10935"/>
                      <a:pt x="260" y="10935"/>
                    </a:cubicBezTo>
                    <a:cubicBezTo>
                      <a:pt x="328" y="10935"/>
                      <a:pt x="396" y="10907"/>
                      <a:pt x="435" y="10843"/>
                    </a:cubicBezTo>
                    <a:cubicBezTo>
                      <a:pt x="982" y="9907"/>
                      <a:pt x="1644" y="9039"/>
                      <a:pt x="2398" y="8240"/>
                    </a:cubicBezTo>
                    <a:lnTo>
                      <a:pt x="2398" y="8240"/>
                    </a:lnTo>
                    <a:cubicBezTo>
                      <a:pt x="2393" y="8245"/>
                      <a:pt x="2388" y="8249"/>
                      <a:pt x="2384" y="8252"/>
                    </a:cubicBezTo>
                    <a:lnTo>
                      <a:pt x="2384" y="8252"/>
                    </a:lnTo>
                    <a:cubicBezTo>
                      <a:pt x="3632" y="6920"/>
                      <a:pt x="5081" y="5790"/>
                      <a:pt x="6620" y="4839"/>
                    </a:cubicBezTo>
                    <a:cubicBezTo>
                      <a:pt x="8606" y="3630"/>
                      <a:pt x="10752" y="2717"/>
                      <a:pt x="12988" y="2055"/>
                    </a:cubicBezTo>
                    <a:cubicBezTo>
                      <a:pt x="12943" y="2055"/>
                      <a:pt x="12920" y="2078"/>
                      <a:pt x="12874" y="2078"/>
                    </a:cubicBezTo>
                    <a:cubicBezTo>
                      <a:pt x="14951" y="1484"/>
                      <a:pt x="17120" y="1096"/>
                      <a:pt x="19288" y="1050"/>
                    </a:cubicBezTo>
                    <a:cubicBezTo>
                      <a:pt x="19465" y="1045"/>
                      <a:pt x="19642" y="1042"/>
                      <a:pt x="19819" y="1042"/>
                    </a:cubicBezTo>
                    <a:cubicBezTo>
                      <a:pt x="20350" y="1042"/>
                      <a:pt x="20880" y="1068"/>
                      <a:pt x="21411" y="1119"/>
                    </a:cubicBezTo>
                    <a:cubicBezTo>
                      <a:pt x="22119" y="1187"/>
                      <a:pt x="22803" y="1302"/>
                      <a:pt x="23488" y="1439"/>
                    </a:cubicBezTo>
                    <a:cubicBezTo>
                      <a:pt x="23506" y="1442"/>
                      <a:pt x="23525" y="1443"/>
                      <a:pt x="23543" y="1443"/>
                    </a:cubicBezTo>
                    <a:cubicBezTo>
                      <a:pt x="23666" y="1443"/>
                      <a:pt x="23800" y="1381"/>
                      <a:pt x="23899" y="1302"/>
                    </a:cubicBezTo>
                    <a:cubicBezTo>
                      <a:pt x="24013" y="1210"/>
                      <a:pt x="24082" y="1073"/>
                      <a:pt x="24104" y="936"/>
                    </a:cubicBezTo>
                    <a:cubicBezTo>
                      <a:pt x="24104" y="799"/>
                      <a:pt x="24059" y="640"/>
                      <a:pt x="23967" y="526"/>
                    </a:cubicBezTo>
                    <a:cubicBezTo>
                      <a:pt x="23876" y="411"/>
                      <a:pt x="23762" y="343"/>
                      <a:pt x="23602" y="320"/>
                    </a:cubicBezTo>
                    <a:cubicBezTo>
                      <a:pt x="22507" y="92"/>
                      <a:pt x="21365" y="1"/>
                      <a:pt x="20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078;p96"/>
              <p:cNvSpPr/>
              <p:nvPr/>
            </p:nvSpPr>
            <p:spPr>
              <a:xfrm>
                <a:off x="5426126" y="2203494"/>
                <a:ext cx="71866" cy="57431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452" extrusionOk="0">
                    <a:moveTo>
                      <a:pt x="4383" y="0"/>
                    </a:moveTo>
                    <a:cubicBezTo>
                      <a:pt x="3653" y="0"/>
                      <a:pt x="2717" y="366"/>
                      <a:pt x="1895" y="959"/>
                    </a:cubicBezTo>
                    <a:cubicBezTo>
                      <a:pt x="1211" y="1461"/>
                      <a:pt x="663" y="2032"/>
                      <a:pt x="343" y="2625"/>
                    </a:cubicBezTo>
                    <a:cubicBezTo>
                      <a:pt x="24" y="3219"/>
                      <a:pt x="1" y="3721"/>
                      <a:pt x="229" y="4063"/>
                    </a:cubicBezTo>
                    <a:cubicBezTo>
                      <a:pt x="412" y="4314"/>
                      <a:pt x="754" y="4451"/>
                      <a:pt x="1188" y="4451"/>
                    </a:cubicBezTo>
                    <a:cubicBezTo>
                      <a:pt x="1918" y="4451"/>
                      <a:pt x="2854" y="4086"/>
                      <a:pt x="3699" y="3493"/>
                    </a:cubicBezTo>
                    <a:cubicBezTo>
                      <a:pt x="4383" y="2991"/>
                      <a:pt x="4908" y="2420"/>
                      <a:pt x="5228" y="1827"/>
                    </a:cubicBezTo>
                    <a:cubicBezTo>
                      <a:pt x="5547" y="1233"/>
                      <a:pt x="5570" y="731"/>
                      <a:pt x="5342" y="389"/>
                    </a:cubicBezTo>
                    <a:cubicBezTo>
                      <a:pt x="5159" y="137"/>
                      <a:pt x="4817" y="0"/>
                      <a:pt x="4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079;p96"/>
              <p:cNvSpPr/>
              <p:nvPr/>
            </p:nvSpPr>
            <p:spPr>
              <a:xfrm>
                <a:off x="5674334" y="2162268"/>
                <a:ext cx="77452" cy="38597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2992" extrusionOk="0">
                    <a:moveTo>
                      <a:pt x="2648" y="1"/>
                    </a:moveTo>
                    <a:cubicBezTo>
                      <a:pt x="1188" y="1"/>
                      <a:pt x="69" y="526"/>
                      <a:pt x="23" y="1256"/>
                    </a:cubicBezTo>
                    <a:cubicBezTo>
                      <a:pt x="1" y="1485"/>
                      <a:pt x="92" y="1713"/>
                      <a:pt x="275" y="1918"/>
                    </a:cubicBezTo>
                    <a:cubicBezTo>
                      <a:pt x="731" y="2466"/>
                      <a:pt x="1735" y="2877"/>
                      <a:pt x="2877" y="2968"/>
                    </a:cubicBezTo>
                    <a:cubicBezTo>
                      <a:pt x="3036" y="2968"/>
                      <a:pt x="3219" y="2991"/>
                      <a:pt x="3356" y="2991"/>
                    </a:cubicBezTo>
                    <a:cubicBezTo>
                      <a:pt x="4817" y="2991"/>
                      <a:pt x="5912" y="2443"/>
                      <a:pt x="5981" y="1736"/>
                    </a:cubicBezTo>
                    <a:cubicBezTo>
                      <a:pt x="6004" y="1325"/>
                      <a:pt x="5730" y="937"/>
                      <a:pt x="5182" y="617"/>
                    </a:cubicBezTo>
                    <a:cubicBezTo>
                      <a:pt x="4657" y="298"/>
                      <a:pt x="3904" y="92"/>
                      <a:pt x="3128" y="24"/>
                    </a:cubicBezTo>
                    <a:cubicBezTo>
                      <a:pt x="2945" y="1"/>
                      <a:pt x="2785" y="1"/>
                      <a:pt x="2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080;p96"/>
              <p:cNvSpPr/>
              <p:nvPr/>
            </p:nvSpPr>
            <p:spPr>
              <a:xfrm>
                <a:off x="5660493" y="2312145"/>
                <a:ext cx="49188" cy="6478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022" extrusionOk="0">
                    <a:moveTo>
                      <a:pt x="161" y="0"/>
                    </a:moveTo>
                    <a:cubicBezTo>
                      <a:pt x="46" y="23"/>
                      <a:pt x="1" y="91"/>
                      <a:pt x="24" y="183"/>
                    </a:cubicBezTo>
                    <a:cubicBezTo>
                      <a:pt x="69" y="479"/>
                      <a:pt x="115" y="776"/>
                      <a:pt x="206" y="1096"/>
                    </a:cubicBezTo>
                    <a:cubicBezTo>
                      <a:pt x="252" y="1347"/>
                      <a:pt x="343" y="1621"/>
                      <a:pt x="412" y="1872"/>
                    </a:cubicBezTo>
                    <a:lnTo>
                      <a:pt x="435" y="1917"/>
                    </a:lnTo>
                    <a:lnTo>
                      <a:pt x="457" y="1986"/>
                    </a:lnTo>
                    <a:cubicBezTo>
                      <a:pt x="480" y="2054"/>
                      <a:pt x="526" y="2077"/>
                      <a:pt x="571" y="2100"/>
                    </a:cubicBezTo>
                    <a:lnTo>
                      <a:pt x="617" y="2100"/>
                    </a:lnTo>
                    <a:cubicBezTo>
                      <a:pt x="686" y="2100"/>
                      <a:pt x="731" y="2077"/>
                      <a:pt x="777" y="2031"/>
                    </a:cubicBezTo>
                    <a:lnTo>
                      <a:pt x="800" y="1986"/>
                    </a:lnTo>
                    <a:lnTo>
                      <a:pt x="845" y="1940"/>
                    </a:lnTo>
                    <a:cubicBezTo>
                      <a:pt x="891" y="1872"/>
                      <a:pt x="937" y="1826"/>
                      <a:pt x="982" y="1758"/>
                    </a:cubicBezTo>
                    <a:cubicBezTo>
                      <a:pt x="1074" y="1643"/>
                      <a:pt x="1165" y="1575"/>
                      <a:pt x="1256" y="1506"/>
                    </a:cubicBezTo>
                    <a:cubicBezTo>
                      <a:pt x="1325" y="1461"/>
                      <a:pt x="1416" y="1415"/>
                      <a:pt x="1507" y="1392"/>
                    </a:cubicBezTo>
                    <a:cubicBezTo>
                      <a:pt x="1576" y="1370"/>
                      <a:pt x="1644" y="1347"/>
                      <a:pt x="1736" y="1347"/>
                    </a:cubicBezTo>
                    <a:cubicBezTo>
                      <a:pt x="1827" y="1347"/>
                      <a:pt x="1895" y="1347"/>
                      <a:pt x="1964" y="1370"/>
                    </a:cubicBezTo>
                    <a:cubicBezTo>
                      <a:pt x="2055" y="1392"/>
                      <a:pt x="2146" y="1415"/>
                      <a:pt x="2238" y="1461"/>
                    </a:cubicBezTo>
                    <a:cubicBezTo>
                      <a:pt x="2352" y="1529"/>
                      <a:pt x="2443" y="1598"/>
                      <a:pt x="2534" y="1666"/>
                    </a:cubicBezTo>
                    <a:cubicBezTo>
                      <a:pt x="2626" y="1758"/>
                      <a:pt x="2717" y="1872"/>
                      <a:pt x="2808" y="2009"/>
                    </a:cubicBezTo>
                    <a:cubicBezTo>
                      <a:pt x="2900" y="2146"/>
                      <a:pt x="2991" y="2305"/>
                      <a:pt x="3037" y="2465"/>
                    </a:cubicBezTo>
                    <a:cubicBezTo>
                      <a:pt x="3082" y="2625"/>
                      <a:pt x="3105" y="2762"/>
                      <a:pt x="3128" y="2876"/>
                    </a:cubicBezTo>
                    <a:cubicBezTo>
                      <a:pt x="3128" y="3013"/>
                      <a:pt x="3128" y="3127"/>
                      <a:pt x="3105" y="3241"/>
                    </a:cubicBezTo>
                    <a:cubicBezTo>
                      <a:pt x="3082" y="3333"/>
                      <a:pt x="3037" y="3447"/>
                      <a:pt x="2991" y="3538"/>
                    </a:cubicBezTo>
                    <a:cubicBezTo>
                      <a:pt x="2945" y="3652"/>
                      <a:pt x="2877" y="3743"/>
                      <a:pt x="2808" y="3812"/>
                    </a:cubicBezTo>
                    <a:cubicBezTo>
                      <a:pt x="2694" y="3926"/>
                      <a:pt x="2603" y="4017"/>
                      <a:pt x="2466" y="4109"/>
                    </a:cubicBezTo>
                    <a:cubicBezTo>
                      <a:pt x="2261" y="4223"/>
                      <a:pt x="2032" y="4337"/>
                      <a:pt x="1758" y="4428"/>
                    </a:cubicBezTo>
                    <a:lnTo>
                      <a:pt x="1713" y="4451"/>
                    </a:lnTo>
                    <a:cubicBezTo>
                      <a:pt x="1621" y="4474"/>
                      <a:pt x="1576" y="4519"/>
                      <a:pt x="1530" y="4565"/>
                    </a:cubicBezTo>
                    <a:cubicBezTo>
                      <a:pt x="1484" y="4634"/>
                      <a:pt x="1462" y="4702"/>
                      <a:pt x="1484" y="4793"/>
                    </a:cubicBezTo>
                    <a:cubicBezTo>
                      <a:pt x="1507" y="4907"/>
                      <a:pt x="1621" y="5022"/>
                      <a:pt x="1758" y="5022"/>
                    </a:cubicBezTo>
                    <a:cubicBezTo>
                      <a:pt x="1781" y="5022"/>
                      <a:pt x="1804" y="4999"/>
                      <a:pt x="1804" y="4999"/>
                    </a:cubicBezTo>
                    <a:cubicBezTo>
                      <a:pt x="2283" y="4930"/>
                      <a:pt x="3128" y="4679"/>
                      <a:pt x="3539" y="3949"/>
                    </a:cubicBezTo>
                    <a:cubicBezTo>
                      <a:pt x="3699" y="3698"/>
                      <a:pt x="3767" y="3424"/>
                      <a:pt x="3790" y="3127"/>
                    </a:cubicBezTo>
                    <a:cubicBezTo>
                      <a:pt x="3813" y="2853"/>
                      <a:pt x="3767" y="2579"/>
                      <a:pt x="3676" y="2283"/>
                    </a:cubicBezTo>
                    <a:cubicBezTo>
                      <a:pt x="3425" y="1598"/>
                      <a:pt x="2717" y="845"/>
                      <a:pt x="1873" y="845"/>
                    </a:cubicBezTo>
                    <a:cubicBezTo>
                      <a:pt x="1667" y="845"/>
                      <a:pt x="1484" y="890"/>
                      <a:pt x="1302" y="959"/>
                    </a:cubicBezTo>
                    <a:cubicBezTo>
                      <a:pt x="1142" y="1050"/>
                      <a:pt x="982" y="1164"/>
                      <a:pt x="845" y="1301"/>
                    </a:cubicBezTo>
                    <a:cubicBezTo>
                      <a:pt x="777" y="1392"/>
                      <a:pt x="708" y="1461"/>
                      <a:pt x="640" y="1552"/>
                    </a:cubicBezTo>
                    <a:lnTo>
                      <a:pt x="617" y="1438"/>
                    </a:lnTo>
                    <a:cubicBezTo>
                      <a:pt x="480" y="1050"/>
                      <a:pt x="389" y="616"/>
                      <a:pt x="298" y="114"/>
                    </a:cubicBezTo>
                    <a:cubicBezTo>
                      <a:pt x="298" y="68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081;p96"/>
              <p:cNvSpPr/>
              <p:nvPr/>
            </p:nvSpPr>
            <p:spPr>
              <a:xfrm>
                <a:off x="5508565" y="2335105"/>
                <a:ext cx="38003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4703" extrusionOk="0">
                    <a:moveTo>
                      <a:pt x="1005" y="0"/>
                    </a:moveTo>
                    <a:cubicBezTo>
                      <a:pt x="937" y="0"/>
                      <a:pt x="868" y="23"/>
                      <a:pt x="823" y="46"/>
                    </a:cubicBezTo>
                    <a:cubicBezTo>
                      <a:pt x="184" y="229"/>
                      <a:pt x="1" y="1438"/>
                      <a:pt x="389" y="2717"/>
                    </a:cubicBezTo>
                    <a:cubicBezTo>
                      <a:pt x="754" y="3858"/>
                      <a:pt x="1485" y="4702"/>
                      <a:pt x="2078" y="4702"/>
                    </a:cubicBezTo>
                    <a:cubicBezTo>
                      <a:pt x="2147" y="4702"/>
                      <a:pt x="2215" y="4702"/>
                      <a:pt x="2261" y="4680"/>
                    </a:cubicBezTo>
                    <a:cubicBezTo>
                      <a:pt x="2580" y="4588"/>
                      <a:pt x="2786" y="4246"/>
                      <a:pt x="2877" y="3744"/>
                    </a:cubicBezTo>
                    <a:cubicBezTo>
                      <a:pt x="2945" y="3242"/>
                      <a:pt x="2877" y="2625"/>
                      <a:pt x="2694" y="2009"/>
                    </a:cubicBezTo>
                    <a:cubicBezTo>
                      <a:pt x="2329" y="868"/>
                      <a:pt x="159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082;p96"/>
              <p:cNvSpPr/>
              <p:nvPr/>
            </p:nvSpPr>
            <p:spPr>
              <a:xfrm>
                <a:off x="5712903" y="2269745"/>
                <a:ext cx="40054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4703" extrusionOk="0">
                    <a:moveTo>
                      <a:pt x="1005" y="0"/>
                    </a:moveTo>
                    <a:cubicBezTo>
                      <a:pt x="959" y="0"/>
                      <a:pt x="891" y="0"/>
                      <a:pt x="822" y="23"/>
                    </a:cubicBezTo>
                    <a:cubicBezTo>
                      <a:pt x="206" y="228"/>
                      <a:pt x="1" y="1438"/>
                      <a:pt x="412" y="2716"/>
                    </a:cubicBezTo>
                    <a:cubicBezTo>
                      <a:pt x="754" y="3835"/>
                      <a:pt x="1484" y="4702"/>
                      <a:pt x="2101" y="4702"/>
                    </a:cubicBezTo>
                    <a:cubicBezTo>
                      <a:pt x="2169" y="4702"/>
                      <a:pt x="2215" y="4702"/>
                      <a:pt x="2283" y="4679"/>
                    </a:cubicBezTo>
                    <a:cubicBezTo>
                      <a:pt x="2922" y="4474"/>
                      <a:pt x="3105" y="3264"/>
                      <a:pt x="2694" y="1986"/>
                    </a:cubicBezTo>
                    <a:cubicBezTo>
                      <a:pt x="2352" y="845"/>
                      <a:pt x="1621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083;p96"/>
              <p:cNvSpPr/>
              <p:nvPr/>
            </p:nvSpPr>
            <p:spPr>
              <a:xfrm>
                <a:off x="5636062" y="2391630"/>
                <a:ext cx="59198" cy="50078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8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6"/>
                    </a:cubicBezTo>
                    <a:cubicBezTo>
                      <a:pt x="0" y="69"/>
                      <a:pt x="0" y="92"/>
                      <a:pt x="0" y="138"/>
                    </a:cubicBezTo>
                    <a:cubicBezTo>
                      <a:pt x="69" y="823"/>
                      <a:pt x="251" y="1507"/>
                      <a:pt x="525" y="2192"/>
                    </a:cubicBezTo>
                    <a:cubicBezTo>
                      <a:pt x="685" y="2557"/>
                      <a:pt x="868" y="2877"/>
                      <a:pt x="1119" y="3151"/>
                    </a:cubicBezTo>
                    <a:cubicBezTo>
                      <a:pt x="1210" y="3288"/>
                      <a:pt x="1324" y="3402"/>
                      <a:pt x="1461" y="3516"/>
                    </a:cubicBezTo>
                    <a:cubicBezTo>
                      <a:pt x="1598" y="3630"/>
                      <a:pt x="1758" y="3699"/>
                      <a:pt x="1918" y="3790"/>
                    </a:cubicBezTo>
                    <a:cubicBezTo>
                      <a:pt x="2055" y="3835"/>
                      <a:pt x="2214" y="3881"/>
                      <a:pt x="2397" y="3881"/>
                    </a:cubicBezTo>
                    <a:lnTo>
                      <a:pt x="2488" y="3881"/>
                    </a:lnTo>
                    <a:cubicBezTo>
                      <a:pt x="2625" y="3881"/>
                      <a:pt x="2785" y="3858"/>
                      <a:pt x="2945" y="3813"/>
                    </a:cubicBezTo>
                    <a:cubicBezTo>
                      <a:pt x="3242" y="3699"/>
                      <a:pt x="3515" y="3493"/>
                      <a:pt x="3767" y="3196"/>
                    </a:cubicBezTo>
                    <a:cubicBezTo>
                      <a:pt x="3972" y="2945"/>
                      <a:pt x="4155" y="2603"/>
                      <a:pt x="4314" y="2215"/>
                    </a:cubicBezTo>
                    <a:cubicBezTo>
                      <a:pt x="4428" y="1895"/>
                      <a:pt x="4497" y="1553"/>
                      <a:pt x="4565" y="1165"/>
                    </a:cubicBezTo>
                    <a:cubicBezTo>
                      <a:pt x="4565" y="1051"/>
                      <a:pt x="4588" y="937"/>
                      <a:pt x="4588" y="823"/>
                    </a:cubicBezTo>
                    <a:lnTo>
                      <a:pt x="4588" y="800"/>
                    </a:lnTo>
                    <a:cubicBezTo>
                      <a:pt x="4588" y="754"/>
                      <a:pt x="4565" y="708"/>
                      <a:pt x="4543" y="663"/>
                    </a:cubicBezTo>
                    <a:cubicBezTo>
                      <a:pt x="4497" y="617"/>
                      <a:pt x="4451" y="594"/>
                      <a:pt x="4406" y="594"/>
                    </a:cubicBezTo>
                    <a:cubicBezTo>
                      <a:pt x="4314" y="594"/>
                      <a:pt x="4223" y="686"/>
                      <a:pt x="4223" y="777"/>
                    </a:cubicBezTo>
                    <a:cubicBezTo>
                      <a:pt x="4223" y="845"/>
                      <a:pt x="4200" y="914"/>
                      <a:pt x="4200" y="982"/>
                    </a:cubicBezTo>
                    <a:cubicBezTo>
                      <a:pt x="4132" y="1416"/>
                      <a:pt x="3995" y="1850"/>
                      <a:pt x="3835" y="2261"/>
                    </a:cubicBezTo>
                    <a:cubicBezTo>
                      <a:pt x="3698" y="2557"/>
                      <a:pt x="3561" y="2786"/>
                      <a:pt x="3401" y="2968"/>
                    </a:cubicBezTo>
                    <a:cubicBezTo>
                      <a:pt x="3310" y="3082"/>
                      <a:pt x="3219" y="3174"/>
                      <a:pt x="3105" y="3265"/>
                    </a:cubicBezTo>
                    <a:cubicBezTo>
                      <a:pt x="3013" y="3333"/>
                      <a:pt x="2922" y="3379"/>
                      <a:pt x="2808" y="3425"/>
                    </a:cubicBezTo>
                    <a:cubicBezTo>
                      <a:pt x="2717" y="3470"/>
                      <a:pt x="2625" y="3470"/>
                      <a:pt x="2557" y="3493"/>
                    </a:cubicBezTo>
                    <a:lnTo>
                      <a:pt x="2237" y="3493"/>
                    </a:lnTo>
                    <a:cubicBezTo>
                      <a:pt x="2123" y="3470"/>
                      <a:pt x="2032" y="3425"/>
                      <a:pt x="1940" y="3402"/>
                    </a:cubicBezTo>
                    <a:cubicBezTo>
                      <a:pt x="1826" y="3333"/>
                      <a:pt x="1712" y="3265"/>
                      <a:pt x="1598" y="3196"/>
                    </a:cubicBezTo>
                    <a:cubicBezTo>
                      <a:pt x="1461" y="3082"/>
                      <a:pt x="1324" y="2922"/>
                      <a:pt x="1187" y="2763"/>
                    </a:cubicBezTo>
                    <a:cubicBezTo>
                      <a:pt x="959" y="2443"/>
                      <a:pt x="799" y="2124"/>
                      <a:pt x="639" y="1736"/>
                    </a:cubicBezTo>
                    <a:cubicBezTo>
                      <a:pt x="434" y="1233"/>
                      <a:pt x="297" y="708"/>
                      <a:pt x="251" y="206"/>
                    </a:cubicBezTo>
                    <a:lnTo>
                      <a:pt x="229" y="138"/>
                    </a:lnTo>
                    <a:cubicBezTo>
                      <a:pt x="229" y="69"/>
                      <a:pt x="206" y="24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084;p96"/>
              <p:cNvSpPr/>
              <p:nvPr/>
            </p:nvSpPr>
            <p:spPr>
              <a:xfrm>
                <a:off x="5506811" y="2333480"/>
                <a:ext cx="42402" cy="64423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994" extrusionOk="0">
                    <a:moveTo>
                      <a:pt x="1058" y="1"/>
                    </a:moveTo>
                    <a:cubicBezTo>
                      <a:pt x="985" y="1"/>
                      <a:pt x="914" y="12"/>
                      <a:pt x="845" y="35"/>
                    </a:cubicBezTo>
                    <a:cubicBezTo>
                      <a:pt x="183" y="241"/>
                      <a:pt x="0" y="1519"/>
                      <a:pt x="434" y="2888"/>
                    </a:cubicBezTo>
                    <a:cubicBezTo>
                      <a:pt x="827" y="4110"/>
                      <a:pt x="1596" y="4994"/>
                      <a:pt x="2230" y="4994"/>
                    </a:cubicBezTo>
                    <a:cubicBezTo>
                      <a:pt x="2295" y="4994"/>
                      <a:pt x="2358" y="4984"/>
                      <a:pt x="2420" y="4965"/>
                    </a:cubicBezTo>
                    <a:cubicBezTo>
                      <a:pt x="3104" y="4737"/>
                      <a:pt x="3287" y="3459"/>
                      <a:pt x="2853" y="2112"/>
                    </a:cubicBezTo>
                    <a:cubicBezTo>
                      <a:pt x="2463" y="881"/>
                      <a:pt x="1705" y="1"/>
                      <a:pt x="10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8085;p96"/>
            <p:cNvGrpSpPr/>
            <p:nvPr/>
          </p:nvGrpSpPr>
          <p:grpSpPr>
            <a:xfrm>
              <a:off x="5059567" y="1718275"/>
              <a:ext cx="791145" cy="1974754"/>
              <a:chOff x="5059567" y="1718275"/>
              <a:chExt cx="791145" cy="1974754"/>
            </a:xfrm>
          </p:grpSpPr>
          <p:sp>
            <p:nvSpPr>
              <p:cNvPr id="20" name="Google Shape;8086;p96"/>
              <p:cNvSpPr/>
              <p:nvPr/>
            </p:nvSpPr>
            <p:spPr>
              <a:xfrm>
                <a:off x="5128462" y="2476727"/>
                <a:ext cx="641904" cy="658687"/>
              </a:xfrm>
              <a:custGeom>
                <a:avLst/>
                <a:gdLst/>
                <a:ahLst/>
                <a:cxnLst/>
                <a:rect l="l" t="t" r="r" b="b"/>
                <a:pathLst>
                  <a:path w="49760" h="51061" extrusionOk="0">
                    <a:moveTo>
                      <a:pt x="30107" y="0"/>
                    </a:moveTo>
                    <a:cubicBezTo>
                      <a:pt x="29377" y="0"/>
                      <a:pt x="28601" y="23"/>
                      <a:pt x="27825" y="69"/>
                    </a:cubicBezTo>
                    <a:cubicBezTo>
                      <a:pt x="25428" y="183"/>
                      <a:pt x="23077" y="594"/>
                      <a:pt x="20794" y="1324"/>
                    </a:cubicBezTo>
                    <a:cubicBezTo>
                      <a:pt x="18626" y="2032"/>
                      <a:pt x="16526" y="3013"/>
                      <a:pt x="14540" y="4269"/>
                    </a:cubicBezTo>
                    <a:cubicBezTo>
                      <a:pt x="12669" y="5456"/>
                      <a:pt x="10888" y="6894"/>
                      <a:pt x="9245" y="8560"/>
                    </a:cubicBezTo>
                    <a:cubicBezTo>
                      <a:pt x="6118" y="11801"/>
                      <a:pt x="3630" y="15818"/>
                      <a:pt x="2100" y="20246"/>
                    </a:cubicBezTo>
                    <a:cubicBezTo>
                      <a:pt x="548" y="24697"/>
                      <a:pt x="1" y="29513"/>
                      <a:pt x="525" y="34147"/>
                    </a:cubicBezTo>
                    <a:cubicBezTo>
                      <a:pt x="662" y="35402"/>
                      <a:pt x="868" y="36635"/>
                      <a:pt x="1165" y="37776"/>
                    </a:cubicBezTo>
                    <a:cubicBezTo>
                      <a:pt x="1439" y="38940"/>
                      <a:pt x="1827" y="40104"/>
                      <a:pt x="2283" y="41200"/>
                    </a:cubicBezTo>
                    <a:cubicBezTo>
                      <a:pt x="3150" y="43231"/>
                      <a:pt x="4337" y="45012"/>
                      <a:pt x="5821" y="46473"/>
                    </a:cubicBezTo>
                    <a:cubicBezTo>
                      <a:pt x="6506" y="47135"/>
                      <a:pt x="7305" y="47774"/>
                      <a:pt x="8149" y="48321"/>
                    </a:cubicBezTo>
                    <a:cubicBezTo>
                      <a:pt x="8948" y="48846"/>
                      <a:pt x="9815" y="49303"/>
                      <a:pt x="10797" y="49714"/>
                    </a:cubicBezTo>
                    <a:cubicBezTo>
                      <a:pt x="12600" y="50444"/>
                      <a:pt x="14654" y="50878"/>
                      <a:pt x="16891" y="51015"/>
                    </a:cubicBezTo>
                    <a:cubicBezTo>
                      <a:pt x="17393" y="51060"/>
                      <a:pt x="17896" y="51060"/>
                      <a:pt x="18398" y="51060"/>
                    </a:cubicBezTo>
                    <a:cubicBezTo>
                      <a:pt x="19744" y="51060"/>
                      <a:pt x="21182" y="50946"/>
                      <a:pt x="22643" y="50741"/>
                    </a:cubicBezTo>
                    <a:cubicBezTo>
                      <a:pt x="24971" y="50604"/>
                      <a:pt x="27414" y="50307"/>
                      <a:pt x="29879" y="49805"/>
                    </a:cubicBezTo>
                    <a:cubicBezTo>
                      <a:pt x="31431" y="49508"/>
                      <a:pt x="33074" y="49097"/>
                      <a:pt x="34718" y="48618"/>
                    </a:cubicBezTo>
                    <a:cubicBezTo>
                      <a:pt x="35471" y="48413"/>
                      <a:pt x="36247" y="48162"/>
                      <a:pt x="37069" y="47888"/>
                    </a:cubicBezTo>
                    <a:cubicBezTo>
                      <a:pt x="37685" y="47705"/>
                      <a:pt x="38393" y="47454"/>
                      <a:pt x="39100" y="47180"/>
                    </a:cubicBezTo>
                    <a:cubicBezTo>
                      <a:pt x="40264" y="46724"/>
                      <a:pt x="41269" y="46221"/>
                      <a:pt x="42227" y="45651"/>
                    </a:cubicBezTo>
                    <a:cubicBezTo>
                      <a:pt x="43140" y="45080"/>
                      <a:pt x="43985" y="44441"/>
                      <a:pt x="44715" y="43711"/>
                    </a:cubicBezTo>
                    <a:cubicBezTo>
                      <a:pt x="45446" y="43003"/>
                      <a:pt x="46085" y="42204"/>
                      <a:pt x="46655" y="41314"/>
                    </a:cubicBezTo>
                    <a:cubicBezTo>
                      <a:pt x="47180" y="40470"/>
                      <a:pt x="47637" y="39488"/>
                      <a:pt x="48002" y="38415"/>
                    </a:cubicBezTo>
                    <a:cubicBezTo>
                      <a:pt x="48367" y="37388"/>
                      <a:pt x="48618" y="36247"/>
                      <a:pt x="48824" y="34969"/>
                    </a:cubicBezTo>
                    <a:cubicBezTo>
                      <a:pt x="48915" y="34307"/>
                      <a:pt x="49006" y="33622"/>
                      <a:pt x="49075" y="32937"/>
                    </a:cubicBezTo>
                    <a:cubicBezTo>
                      <a:pt x="49166" y="32230"/>
                      <a:pt x="49235" y="31522"/>
                      <a:pt x="49303" y="30814"/>
                    </a:cubicBezTo>
                    <a:cubicBezTo>
                      <a:pt x="49646" y="27596"/>
                      <a:pt x="49760" y="24697"/>
                      <a:pt x="49668" y="21958"/>
                    </a:cubicBezTo>
                    <a:cubicBezTo>
                      <a:pt x="49554" y="18717"/>
                      <a:pt x="49166" y="15864"/>
                      <a:pt x="48481" y="13285"/>
                    </a:cubicBezTo>
                    <a:cubicBezTo>
                      <a:pt x="48116" y="11961"/>
                      <a:pt x="47660" y="10683"/>
                      <a:pt x="47089" y="9450"/>
                    </a:cubicBezTo>
                    <a:cubicBezTo>
                      <a:pt x="46587" y="8354"/>
                      <a:pt x="45994" y="7327"/>
                      <a:pt x="45309" y="6391"/>
                    </a:cubicBezTo>
                    <a:cubicBezTo>
                      <a:pt x="44670" y="5524"/>
                      <a:pt x="43962" y="4702"/>
                      <a:pt x="43186" y="4018"/>
                    </a:cubicBezTo>
                    <a:cubicBezTo>
                      <a:pt x="42433" y="3356"/>
                      <a:pt x="41588" y="2762"/>
                      <a:pt x="40698" y="2260"/>
                    </a:cubicBezTo>
                    <a:cubicBezTo>
                      <a:pt x="39055" y="1324"/>
                      <a:pt x="37069" y="685"/>
                      <a:pt x="34809" y="343"/>
                    </a:cubicBezTo>
                    <a:cubicBezTo>
                      <a:pt x="33371" y="114"/>
                      <a:pt x="31819" y="0"/>
                      <a:pt x="30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087;p96"/>
              <p:cNvSpPr/>
              <p:nvPr/>
            </p:nvSpPr>
            <p:spPr>
              <a:xfrm>
                <a:off x="5133170" y="2887156"/>
                <a:ext cx="137527" cy="207006"/>
              </a:xfrm>
              <a:custGeom>
                <a:avLst/>
                <a:gdLst/>
                <a:ahLst/>
                <a:cxnLst/>
                <a:rect l="l" t="t" r="r" b="b"/>
                <a:pathLst>
                  <a:path w="10661" h="16047" extrusionOk="0">
                    <a:moveTo>
                      <a:pt x="7054" y="1"/>
                    </a:moveTo>
                    <a:cubicBezTo>
                      <a:pt x="6392" y="252"/>
                      <a:pt x="5707" y="434"/>
                      <a:pt x="5022" y="549"/>
                    </a:cubicBezTo>
                    <a:cubicBezTo>
                      <a:pt x="4338" y="663"/>
                      <a:pt x="3630" y="708"/>
                      <a:pt x="2922" y="708"/>
                    </a:cubicBezTo>
                    <a:cubicBezTo>
                      <a:pt x="1941" y="686"/>
                      <a:pt x="959" y="594"/>
                      <a:pt x="1" y="412"/>
                    </a:cubicBezTo>
                    <a:lnTo>
                      <a:pt x="1" y="412"/>
                    </a:lnTo>
                    <a:cubicBezTo>
                      <a:pt x="24" y="1051"/>
                      <a:pt x="69" y="1690"/>
                      <a:pt x="160" y="2329"/>
                    </a:cubicBezTo>
                    <a:cubicBezTo>
                      <a:pt x="297" y="3584"/>
                      <a:pt x="503" y="4817"/>
                      <a:pt x="777" y="5958"/>
                    </a:cubicBezTo>
                    <a:cubicBezTo>
                      <a:pt x="1051" y="7122"/>
                      <a:pt x="1439" y="8286"/>
                      <a:pt x="1918" y="9382"/>
                    </a:cubicBezTo>
                    <a:cubicBezTo>
                      <a:pt x="2785" y="11413"/>
                      <a:pt x="3972" y="13194"/>
                      <a:pt x="5456" y="14655"/>
                    </a:cubicBezTo>
                    <a:cubicBezTo>
                      <a:pt x="5958" y="15134"/>
                      <a:pt x="6506" y="15613"/>
                      <a:pt x="7077" y="16047"/>
                    </a:cubicBezTo>
                    <a:cubicBezTo>
                      <a:pt x="7214" y="16024"/>
                      <a:pt x="7350" y="16024"/>
                      <a:pt x="7465" y="16001"/>
                    </a:cubicBezTo>
                    <a:lnTo>
                      <a:pt x="7487" y="16001"/>
                    </a:lnTo>
                    <a:cubicBezTo>
                      <a:pt x="7846" y="15956"/>
                      <a:pt x="8205" y="15868"/>
                      <a:pt x="8542" y="15713"/>
                    </a:cubicBezTo>
                    <a:lnTo>
                      <a:pt x="8542" y="15713"/>
                    </a:lnTo>
                    <a:cubicBezTo>
                      <a:pt x="8539" y="15716"/>
                      <a:pt x="8537" y="15721"/>
                      <a:pt x="8537" y="15727"/>
                    </a:cubicBezTo>
                    <a:cubicBezTo>
                      <a:pt x="8811" y="15613"/>
                      <a:pt x="9062" y="15453"/>
                      <a:pt x="9291" y="15271"/>
                    </a:cubicBezTo>
                    <a:cubicBezTo>
                      <a:pt x="9496" y="15134"/>
                      <a:pt x="9679" y="14951"/>
                      <a:pt x="9838" y="14746"/>
                    </a:cubicBezTo>
                    <a:cubicBezTo>
                      <a:pt x="9838" y="14723"/>
                      <a:pt x="9838" y="14723"/>
                      <a:pt x="9838" y="14723"/>
                    </a:cubicBezTo>
                    <a:cubicBezTo>
                      <a:pt x="10021" y="14495"/>
                      <a:pt x="10158" y="14244"/>
                      <a:pt x="10272" y="13993"/>
                    </a:cubicBezTo>
                    <a:lnTo>
                      <a:pt x="10272" y="13993"/>
                    </a:lnTo>
                    <a:lnTo>
                      <a:pt x="10249" y="14015"/>
                    </a:lnTo>
                    <a:cubicBezTo>
                      <a:pt x="10409" y="13627"/>
                      <a:pt x="10500" y="13217"/>
                      <a:pt x="10569" y="12829"/>
                    </a:cubicBezTo>
                    <a:cubicBezTo>
                      <a:pt x="10660" y="12052"/>
                      <a:pt x="10614" y="11254"/>
                      <a:pt x="10523" y="10478"/>
                    </a:cubicBezTo>
                    <a:cubicBezTo>
                      <a:pt x="10363" y="9313"/>
                      <a:pt x="10067" y="8172"/>
                      <a:pt x="9724" y="7054"/>
                    </a:cubicBezTo>
                    <a:cubicBezTo>
                      <a:pt x="9291" y="5730"/>
                      <a:pt x="8788" y="4406"/>
                      <a:pt x="8286" y="3128"/>
                    </a:cubicBezTo>
                    <a:cubicBezTo>
                      <a:pt x="8058" y="2557"/>
                      <a:pt x="7830" y="2009"/>
                      <a:pt x="7602" y="1462"/>
                    </a:cubicBezTo>
                    <a:cubicBezTo>
                      <a:pt x="7442" y="1028"/>
                      <a:pt x="7259" y="594"/>
                      <a:pt x="7099" y="138"/>
                    </a:cubicBezTo>
                    <a:cubicBezTo>
                      <a:pt x="7099" y="138"/>
                      <a:pt x="7077" y="115"/>
                      <a:pt x="7077" y="92"/>
                    </a:cubicBezTo>
                    <a:cubicBezTo>
                      <a:pt x="7077" y="69"/>
                      <a:pt x="7077" y="46"/>
                      <a:pt x="70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088;p96"/>
              <p:cNvSpPr/>
              <p:nvPr/>
            </p:nvSpPr>
            <p:spPr>
              <a:xfrm>
                <a:off x="5260073" y="3077072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089;p96"/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090;p96"/>
              <p:cNvSpPr/>
              <p:nvPr/>
            </p:nvSpPr>
            <p:spPr>
              <a:xfrm>
                <a:off x="5229450" y="3093557"/>
                <a:ext cx="3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1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091;p96"/>
              <p:cNvSpPr/>
              <p:nvPr/>
            </p:nvSpPr>
            <p:spPr>
              <a:xfrm>
                <a:off x="5151719" y="2476727"/>
                <a:ext cx="400751" cy="282162"/>
              </a:xfrm>
              <a:custGeom>
                <a:avLst/>
                <a:gdLst/>
                <a:ahLst/>
                <a:cxnLst/>
                <a:rect l="l" t="t" r="r" b="b"/>
                <a:pathLst>
                  <a:path w="31066" h="21873" extrusionOk="0">
                    <a:moveTo>
                      <a:pt x="28304" y="0"/>
                    </a:moveTo>
                    <a:cubicBezTo>
                      <a:pt x="27619" y="0"/>
                      <a:pt x="26866" y="0"/>
                      <a:pt x="26022" y="46"/>
                    </a:cubicBezTo>
                    <a:cubicBezTo>
                      <a:pt x="23648" y="160"/>
                      <a:pt x="21274" y="594"/>
                      <a:pt x="18991" y="1324"/>
                    </a:cubicBezTo>
                    <a:cubicBezTo>
                      <a:pt x="16823" y="2009"/>
                      <a:pt x="14723" y="3013"/>
                      <a:pt x="12737" y="4246"/>
                    </a:cubicBezTo>
                    <a:cubicBezTo>
                      <a:pt x="10843" y="5456"/>
                      <a:pt x="9062" y="6894"/>
                      <a:pt x="7442" y="8560"/>
                    </a:cubicBezTo>
                    <a:cubicBezTo>
                      <a:pt x="4292" y="11778"/>
                      <a:pt x="1827" y="15818"/>
                      <a:pt x="275" y="20224"/>
                    </a:cubicBezTo>
                    <a:cubicBezTo>
                      <a:pt x="183" y="20520"/>
                      <a:pt x="92" y="20794"/>
                      <a:pt x="1" y="21068"/>
                    </a:cubicBezTo>
                    <a:cubicBezTo>
                      <a:pt x="92" y="21182"/>
                      <a:pt x="206" y="21273"/>
                      <a:pt x="320" y="21342"/>
                    </a:cubicBezTo>
                    <a:cubicBezTo>
                      <a:pt x="526" y="21479"/>
                      <a:pt x="777" y="21593"/>
                      <a:pt x="1005" y="21662"/>
                    </a:cubicBezTo>
                    <a:cubicBezTo>
                      <a:pt x="1416" y="21798"/>
                      <a:pt x="1827" y="21844"/>
                      <a:pt x="2238" y="21867"/>
                    </a:cubicBezTo>
                    <a:cubicBezTo>
                      <a:pt x="2333" y="21871"/>
                      <a:pt x="2428" y="21873"/>
                      <a:pt x="2524" y="21873"/>
                    </a:cubicBezTo>
                    <a:cubicBezTo>
                      <a:pt x="3005" y="21873"/>
                      <a:pt x="3493" y="21825"/>
                      <a:pt x="3949" y="21730"/>
                    </a:cubicBezTo>
                    <a:cubicBezTo>
                      <a:pt x="4383" y="21639"/>
                      <a:pt x="4817" y="21502"/>
                      <a:pt x="5205" y="21296"/>
                    </a:cubicBezTo>
                    <a:lnTo>
                      <a:pt x="5182" y="21296"/>
                    </a:lnTo>
                    <a:cubicBezTo>
                      <a:pt x="5410" y="21182"/>
                      <a:pt x="5639" y="21045"/>
                      <a:pt x="5844" y="20885"/>
                    </a:cubicBezTo>
                    <a:cubicBezTo>
                      <a:pt x="6095" y="20726"/>
                      <a:pt x="6323" y="20520"/>
                      <a:pt x="6552" y="20338"/>
                    </a:cubicBezTo>
                    <a:cubicBezTo>
                      <a:pt x="7191" y="19767"/>
                      <a:pt x="7761" y="19128"/>
                      <a:pt x="8286" y="18443"/>
                    </a:cubicBezTo>
                    <a:cubicBezTo>
                      <a:pt x="8834" y="17758"/>
                      <a:pt x="9336" y="17028"/>
                      <a:pt x="9816" y="16298"/>
                    </a:cubicBezTo>
                    <a:lnTo>
                      <a:pt x="9816" y="16298"/>
                    </a:lnTo>
                    <a:lnTo>
                      <a:pt x="9793" y="16320"/>
                    </a:lnTo>
                    <a:cubicBezTo>
                      <a:pt x="10295" y="15567"/>
                      <a:pt x="10774" y="14791"/>
                      <a:pt x="11276" y="14015"/>
                    </a:cubicBezTo>
                    <a:cubicBezTo>
                      <a:pt x="11710" y="13285"/>
                      <a:pt x="12167" y="12577"/>
                      <a:pt x="12669" y="11892"/>
                    </a:cubicBezTo>
                    <a:cubicBezTo>
                      <a:pt x="12829" y="11641"/>
                      <a:pt x="13011" y="11390"/>
                      <a:pt x="13194" y="11139"/>
                    </a:cubicBezTo>
                    <a:cubicBezTo>
                      <a:pt x="13376" y="10934"/>
                      <a:pt x="13536" y="10705"/>
                      <a:pt x="13719" y="10500"/>
                    </a:cubicBezTo>
                    <a:cubicBezTo>
                      <a:pt x="14084" y="10066"/>
                      <a:pt x="14472" y="9633"/>
                      <a:pt x="14883" y="9199"/>
                    </a:cubicBezTo>
                    <a:cubicBezTo>
                      <a:pt x="15682" y="8377"/>
                      <a:pt x="16549" y="7578"/>
                      <a:pt x="17462" y="6848"/>
                    </a:cubicBezTo>
                    <a:cubicBezTo>
                      <a:pt x="19334" y="5341"/>
                      <a:pt x="21388" y="4040"/>
                      <a:pt x="23534" y="2968"/>
                    </a:cubicBezTo>
                    <a:cubicBezTo>
                      <a:pt x="25770" y="1849"/>
                      <a:pt x="28121" y="936"/>
                      <a:pt x="30541" y="251"/>
                    </a:cubicBezTo>
                    <a:cubicBezTo>
                      <a:pt x="30701" y="206"/>
                      <a:pt x="30883" y="137"/>
                      <a:pt x="31066" y="92"/>
                    </a:cubicBezTo>
                    <a:cubicBezTo>
                      <a:pt x="30176" y="23"/>
                      <a:pt x="29263" y="0"/>
                      <a:pt x="28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092;p96"/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093;p96"/>
              <p:cNvSpPr/>
              <p:nvPr/>
            </p:nvSpPr>
            <p:spPr>
              <a:xfrm>
                <a:off x="5296578" y="2562997"/>
                <a:ext cx="473778" cy="5615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43528" extrusionOk="0">
                    <a:moveTo>
                      <a:pt x="21867" y="0"/>
                    </a:moveTo>
                    <a:cubicBezTo>
                      <a:pt x="21228" y="23"/>
                      <a:pt x="20566" y="69"/>
                      <a:pt x="19927" y="137"/>
                    </a:cubicBezTo>
                    <a:cubicBezTo>
                      <a:pt x="19060" y="274"/>
                      <a:pt x="18170" y="457"/>
                      <a:pt x="17302" y="708"/>
                    </a:cubicBezTo>
                    <a:cubicBezTo>
                      <a:pt x="16435" y="936"/>
                      <a:pt x="15590" y="1256"/>
                      <a:pt x="14769" y="1598"/>
                    </a:cubicBezTo>
                    <a:lnTo>
                      <a:pt x="14792" y="1598"/>
                    </a:lnTo>
                    <a:cubicBezTo>
                      <a:pt x="12669" y="2488"/>
                      <a:pt x="10683" y="3698"/>
                      <a:pt x="8857" y="5090"/>
                    </a:cubicBezTo>
                    <a:cubicBezTo>
                      <a:pt x="7099" y="6460"/>
                      <a:pt x="5479" y="8012"/>
                      <a:pt x="4109" y="9769"/>
                    </a:cubicBezTo>
                    <a:cubicBezTo>
                      <a:pt x="3630" y="10408"/>
                      <a:pt x="3173" y="11070"/>
                      <a:pt x="2763" y="11755"/>
                    </a:cubicBezTo>
                    <a:cubicBezTo>
                      <a:pt x="2580" y="12098"/>
                      <a:pt x="2375" y="12417"/>
                      <a:pt x="2215" y="12782"/>
                    </a:cubicBezTo>
                    <a:cubicBezTo>
                      <a:pt x="2032" y="13125"/>
                      <a:pt x="1872" y="13467"/>
                      <a:pt x="1735" y="13832"/>
                    </a:cubicBezTo>
                    <a:lnTo>
                      <a:pt x="1735" y="13809"/>
                    </a:lnTo>
                    <a:cubicBezTo>
                      <a:pt x="1347" y="14722"/>
                      <a:pt x="1028" y="15658"/>
                      <a:pt x="777" y="16617"/>
                    </a:cubicBezTo>
                    <a:cubicBezTo>
                      <a:pt x="526" y="17553"/>
                      <a:pt x="343" y="18511"/>
                      <a:pt x="206" y="19470"/>
                    </a:cubicBezTo>
                    <a:cubicBezTo>
                      <a:pt x="206" y="19470"/>
                      <a:pt x="206" y="19447"/>
                      <a:pt x="206" y="19447"/>
                    </a:cubicBezTo>
                    <a:cubicBezTo>
                      <a:pt x="69" y="20497"/>
                      <a:pt x="1" y="21547"/>
                      <a:pt x="1" y="22620"/>
                    </a:cubicBezTo>
                    <a:cubicBezTo>
                      <a:pt x="1" y="23145"/>
                      <a:pt x="24" y="23670"/>
                      <a:pt x="46" y="24195"/>
                    </a:cubicBezTo>
                    <a:cubicBezTo>
                      <a:pt x="92" y="24697"/>
                      <a:pt x="138" y="25199"/>
                      <a:pt x="206" y="25701"/>
                    </a:cubicBezTo>
                    <a:cubicBezTo>
                      <a:pt x="206" y="25701"/>
                      <a:pt x="206" y="25701"/>
                      <a:pt x="206" y="25679"/>
                    </a:cubicBezTo>
                    <a:cubicBezTo>
                      <a:pt x="320" y="26660"/>
                      <a:pt x="526" y="27619"/>
                      <a:pt x="777" y="28555"/>
                    </a:cubicBezTo>
                    <a:cubicBezTo>
                      <a:pt x="914" y="29057"/>
                      <a:pt x="1051" y="29536"/>
                      <a:pt x="1211" y="29993"/>
                    </a:cubicBezTo>
                    <a:cubicBezTo>
                      <a:pt x="1370" y="30449"/>
                      <a:pt x="1530" y="30883"/>
                      <a:pt x="1713" y="31316"/>
                    </a:cubicBezTo>
                    <a:lnTo>
                      <a:pt x="1713" y="31294"/>
                    </a:lnTo>
                    <a:cubicBezTo>
                      <a:pt x="2032" y="32047"/>
                      <a:pt x="2375" y="32777"/>
                      <a:pt x="2785" y="33485"/>
                    </a:cubicBezTo>
                    <a:cubicBezTo>
                      <a:pt x="3196" y="34170"/>
                      <a:pt x="3630" y="34831"/>
                      <a:pt x="4132" y="35471"/>
                    </a:cubicBezTo>
                    <a:cubicBezTo>
                      <a:pt x="4132" y="35493"/>
                      <a:pt x="4132" y="35493"/>
                      <a:pt x="4132" y="35493"/>
                    </a:cubicBezTo>
                    <a:cubicBezTo>
                      <a:pt x="4566" y="36041"/>
                      <a:pt x="5022" y="36566"/>
                      <a:pt x="5502" y="37068"/>
                    </a:cubicBezTo>
                    <a:cubicBezTo>
                      <a:pt x="5821" y="37388"/>
                      <a:pt x="6118" y="37662"/>
                      <a:pt x="6460" y="37959"/>
                    </a:cubicBezTo>
                    <a:cubicBezTo>
                      <a:pt x="6780" y="38232"/>
                      <a:pt x="7099" y="38506"/>
                      <a:pt x="7442" y="38757"/>
                    </a:cubicBezTo>
                    <a:lnTo>
                      <a:pt x="7419" y="38757"/>
                    </a:lnTo>
                    <a:cubicBezTo>
                      <a:pt x="8400" y="39488"/>
                      <a:pt x="9428" y="40173"/>
                      <a:pt x="10455" y="40812"/>
                    </a:cubicBezTo>
                    <a:cubicBezTo>
                      <a:pt x="11482" y="41451"/>
                      <a:pt x="12509" y="42067"/>
                      <a:pt x="13513" y="42729"/>
                    </a:cubicBezTo>
                    <a:cubicBezTo>
                      <a:pt x="13901" y="42980"/>
                      <a:pt x="14289" y="43254"/>
                      <a:pt x="14655" y="43528"/>
                    </a:cubicBezTo>
                    <a:cubicBezTo>
                      <a:pt x="15385" y="43414"/>
                      <a:pt x="16115" y="43277"/>
                      <a:pt x="16846" y="43140"/>
                    </a:cubicBezTo>
                    <a:cubicBezTo>
                      <a:pt x="18398" y="42820"/>
                      <a:pt x="20041" y="42409"/>
                      <a:pt x="21685" y="41953"/>
                    </a:cubicBezTo>
                    <a:cubicBezTo>
                      <a:pt x="22438" y="41725"/>
                      <a:pt x="23214" y="41496"/>
                      <a:pt x="24036" y="41223"/>
                    </a:cubicBezTo>
                    <a:cubicBezTo>
                      <a:pt x="24698" y="40994"/>
                      <a:pt x="25383" y="40766"/>
                      <a:pt x="26067" y="40492"/>
                    </a:cubicBezTo>
                    <a:cubicBezTo>
                      <a:pt x="27231" y="40036"/>
                      <a:pt x="28258" y="39533"/>
                      <a:pt x="29194" y="38963"/>
                    </a:cubicBezTo>
                    <a:cubicBezTo>
                      <a:pt x="30107" y="38392"/>
                      <a:pt x="30952" y="37753"/>
                      <a:pt x="31705" y="37023"/>
                    </a:cubicBezTo>
                    <a:cubicBezTo>
                      <a:pt x="32436" y="36315"/>
                      <a:pt x="33075" y="35516"/>
                      <a:pt x="33622" y="34626"/>
                    </a:cubicBezTo>
                    <a:cubicBezTo>
                      <a:pt x="34147" y="33782"/>
                      <a:pt x="34604" y="32800"/>
                      <a:pt x="34969" y="31727"/>
                    </a:cubicBezTo>
                    <a:cubicBezTo>
                      <a:pt x="35334" y="30700"/>
                      <a:pt x="35608" y="29559"/>
                      <a:pt x="35791" y="28281"/>
                    </a:cubicBezTo>
                    <a:cubicBezTo>
                      <a:pt x="35882" y="27619"/>
                      <a:pt x="35973" y="26957"/>
                      <a:pt x="36042" y="26318"/>
                    </a:cubicBezTo>
                    <a:lnTo>
                      <a:pt x="36065" y="26249"/>
                    </a:lnTo>
                    <a:cubicBezTo>
                      <a:pt x="36133" y="25542"/>
                      <a:pt x="36225" y="24834"/>
                      <a:pt x="36293" y="24126"/>
                    </a:cubicBezTo>
                    <a:cubicBezTo>
                      <a:pt x="36613" y="20908"/>
                      <a:pt x="36727" y="18009"/>
                      <a:pt x="36635" y="15270"/>
                    </a:cubicBezTo>
                    <a:cubicBezTo>
                      <a:pt x="36567" y="12896"/>
                      <a:pt x="36339" y="10728"/>
                      <a:pt x="35951" y="8742"/>
                    </a:cubicBezTo>
                    <a:cubicBezTo>
                      <a:pt x="35905" y="8651"/>
                      <a:pt x="35859" y="8560"/>
                      <a:pt x="35791" y="8468"/>
                    </a:cubicBezTo>
                    <a:cubicBezTo>
                      <a:pt x="35540" y="8035"/>
                      <a:pt x="35289" y="7601"/>
                      <a:pt x="35015" y="7190"/>
                    </a:cubicBezTo>
                    <a:cubicBezTo>
                      <a:pt x="34741" y="6756"/>
                      <a:pt x="34444" y="6368"/>
                      <a:pt x="34147" y="5958"/>
                    </a:cubicBezTo>
                    <a:cubicBezTo>
                      <a:pt x="33782" y="5501"/>
                      <a:pt x="33394" y="5045"/>
                      <a:pt x="32983" y="4611"/>
                    </a:cubicBezTo>
                    <a:cubicBezTo>
                      <a:pt x="32778" y="4405"/>
                      <a:pt x="32572" y="4200"/>
                      <a:pt x="32344" y="4017"/>
                    </a:cubicBezTo>
                    <a:cubicBezTo>
                      <a:pt x="32145" y="3841"/>
                      <a:pt x="31925" y="3664"/>
                      <a:pt x="31704" y="3487"/>
                    </a:cubicBezTo>
                    <a:lnTo>
                      <a:pt x="31704" y="3487"/>
                    </a:lnTo>
                    <a:cubicBezTo>
                      <a:pt x="31705" y="3490"/>
                      <a:pt x="31705" y="3492"/>
                      <a:pt x="31705" y="3492"/>
                    </a:cubicBezTo>
                    <a:cubicBezTo>
                      <a:pt x="31705" y="3492"/>
                      <a:pt x="31682" y="3470"/>
                      <a:pt x="31682" y="3470"/>
                    </a:cubicBezTo>
                    <a:lnTo>
                      <a:pt x="31682" y="3470"/>
                    </a:lnTo>
                    <a:cubicBezTo>
                      <a:pt x="31690" y="3475"/>
                      <a:pt x="31697" y="3481"/>
                      <a:pt x="31704" y="3487"/>
                    </a:cubicBezTo>
                    <a:lnTo>
                      <a:pt x="31704" y="3487"/>
                    </a:lnTo>
                    <a:cubicBezTo>
                      <a:pt x="31703" y="3481"/>
                      <a:pt x="31698" y="3470"/>
                      <a:pt x="31682" y="3470"/>
                    </a:cubicBezTo>
                    <a:cubicBezTo>
                      <a:pt x="31134" y="3036"/>
                      <a:pt x="30541" y="2648"/>
                      <a:pt x="29925" y="2305"/>
                    </a:cubicBezTo>
                    <a:cubicBezTo>
                      <a:pt x="29308" y="1963"/>
                      <a:pt x="28669" y="1666"/>
                      <a:pt x="28007" y="1392"/>
                    </a:cubicBezTo>
                    <a:cubicBezTo>
                      <a:pt x="27642" y="1233"/>
                      <a:pt x="27277" y="1073"/>
                      <a:pt x="26889" y="936"/>
                    </a:cubicBezTo>
                    <a:cubicBezTo>
                      <a:pt x="26706" y="868"/>
                      <a:pt x="26501" y="799"/>
                      <a:pt x="26296" y="731"/>
                    </a:cubicBezTo>
                    <a:cubicBezTo>
                      <a:pt x="26136" y="662"/>
                      <a:pt x="25953" y="616"/>
                      <a:pt x="25793" y="548"/>
                    </a:cubicBezTo>
                    <a:cubicBezTo>
                      <a:pt x="25451" y="457"/>
                      <a:pt x="25131" y="365"/>
                      <a:pt x="24789" y="297"/>
                    </a:cubicBezTo>
                    <a:cubicBezTo>
                      <a:pt x="24447" y="228"/>
                      <a:pt x="24104" y="160"/>
                      <a:pt x="23762" y="114"/>
                    </a:cubicBezTo>
                    <a:lnTo>
                      <a:pt x="23785" y="114"/>
                    </a:lnTo>
                    <a:cubicBezTo>
                      <a:pt x="23214" y="46"/>
                      <a:pt x="22621" y="0"/>
                      <a:pt x="2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094;p96"/>
              <p:cNvSpPr/>
              <p:nvPr/>
            </p:nvSpPr>
            <p:spPr>
              <a:xfrm>
                <a:off x="5130822" y="2748772"/>
                <a:ext cx="47124" cy="147537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11437" extrusionOk="0">
                    <a:moveTo>
                      <a:pt x="1621" y="1"/>
                    </a:moveTo>
                    <a:cubicBezTo>
                      <a:pt x="479" y="3562"/>
                      <a:pt x="0" y="7419"/>
                      <a:pt x="183" y="11140"/>
                    </a:cubicBezTo>
                    <a:lnTo>
                      <a:pt x="342" y="11162"/>
                    </a:lnTo>
                    <a:cubicBezTo>
                      <a:pt x="1233" y="11322"/>
                      <a:pt x="2032" y="11414"/>
                      <a:pt x="2808" y="11436"/>
                    </a:cubicBezTo>
                    <a:cubicBezTo>
                      <a:pt x="2716" y="10637"/>
                      <a:pt x="2671" y="9816"/>
                      <a:pt x="2648" y="9017"/>
                    </a:cubicBezTo>
                    <a:cubicBezTo>
                      <a:pt x="2602" y="7351"/>
                      <a:pt x="2716" y="5662"/>
                      <a:pt x="2967" y="4018"/>
                    </a:cubicBezTo>
                    <a:cubicBezTo>
                      <a:pt x="3082" y="3196"/>
                      <a:pt x="3264" y="2375"/>
                      <a:pt x="3447" y="1553"/>
                    </a:cubicBezTo>
                    <a:cubicBezTo>
                      <a:pt x="3515" y="1279"/>
                      <a:pt x="3584" y="1028"/>
                      <a:pt x="3652" y="777"/>
                    </a:cubicBezTo>
                    <a:cubicBezTo>
                      <a:pt x="3287" y="731"/>
                      <a:pt x="2945" y="686"/>
                      <a:pt x="2625" y="572"/>
                    </a:cubicBezTo>
                    <a:cubicBezTo>
                      <a:pt x="2511" y="526"/>
                      <a:pt x="2397" y="480"/>
                      <a:pt x="2283" y="435"/>
                    </a:cubicBezTo>
                    <a:cubicBezTo>
                      <a:pt x="2146" y="389"/>
                      <a:pt x="2054" y="320"/>
                      <a:pt x="1940" y="252"/>
                    </a:cubicBezTo>
                    <a:cubicBezTo>
                      <a:pt x="1849" y="183"/>
                      <a:pt x="1735" y="115"/>
                      <a:pt x="1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095;p96"/>
              <p:cNvSpPr/>
              <p:nvPr/>
            </p:nvSpPr>
            <p:spPr>
              <a:xfrm>
                <a:off x="5225039" y="3075305"/>
                <a:ext cx="214075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4680" extrusionOk="0">
                    <a:moveTo>
                      <a:pt x="2808" y="0"/>
                    </a:moveTo>
                    <a:cubicBezTo>
                      <a:pt x="2785" y="46"/>
                      <a:pt x="2762" y="91"/>
                      <a:pt x="2716" y="137"/>
                    </a:cubicBezTo>
                    <a:cubicBezTo>
                      <a:pt x="2557" y="365"/>
                      <a:pt x="2374" y="548"/>
                      <a:pt x="2169" y="685"/>
                    </a:cubicBezTo>
                    <a:cubicBezTo>
                      <a:pt x="1940" y="867"/>
                      <a:pt x="1689" y="1027"/>
                      <a:pt x="1415" y="1141"/>
                    </a:cubicBezTo>
                    <a:cubicBezTo>
                      <a:pt x="1073" y="1278"/>
                      <a:pt x="708" y="1370"/>
                      <a:pt x="365" y="1415"/>
                    </a:cubicBezTo>
                    <a:cubicBezTo>
                      <a:pt x="228" y="1438"/>
                      <a:pt x="114" y="1438"/>
                      <a:pt x="0" y="1461"/>
                    </a:cubicBezTo>
                    <a:cubicBezTo>
                      <a:pt x="206" y="1621"/>
                      <a:pt x="411" y="1780"/>
                      <a:pt x="662" y="1940"/>
                    </a:cubicBezTo>
                    <a:cubicBezTo>
                      <a:pt x="1461" y="2465"/>
                      <a:pt x="2328" y="2899"/>
                      <a:pt x="3310" y="3310"/>
                    </a:cubicBezTo>
                    <a:cubicBezTo>
                      <a:pt x="5113" y="4040"/>
                      <a:pt x="7167" y="4497"/>
                      <a:pt x="9404" y="4634"/>
                    </a:cubicBezTo>
                    <a:cubicBezTo>
                      <a:pt x="9929" y="4656"/>
                      <a:pt x="10431" y="4679"/>
                      <a:pt x="10911" y="4679"/>
                    </a:cubicBezTo>
                    <a:cubicBezTo>
                      <a:pt x="12257" y="4679"/>
                      <a:pt x="13673" y="4565"/>
                      <a:pt x="15156" y="4337"/>
                    </a:cubicBezTo>
                    <a:cubicBezTo>
                      <a:pt x="15636" y="4314"/>
                      <a:pt x="16115" y="4291"/>
                      <a:pt x="16594" y="4246"/>
                    </a:cubicBezTo>
                    <a:cubicBezTo>
                      <a:pt x="16549" y="4246"/>
                      <a:pt x="16503" y="4223"/>
                      <a:pt x="16480" y="4223"/>
                    </a:cubicBezTo>
                    <a:cubicBezTo>
                      <a:pt x="14700" y="3995"/>
                      <a:pt x="12919" y="3721"/>
                      <a:pt x="11185" y="3355"/>
                    </a:cubicBezTo>
                    <a:cubicBezTo>
                      <a:pt x="10454" y="3196"/>
                      <a:pt x="9701" y="3036"/>
                      <a:pt x="8993" y="2830"/>
                    </a:cubicBezTo>
                    <a:cubicBezTo>
                      <a:pt x="8331" y="2648"/>
                      <a:pt x="7692" y="2442"/>
                      <a:pt x="7053" y="2191"/>
                    </a:cubicBezTo>
                    <a:cubicBezTo>
                      <a:pt x="5821" y="1735"/>
                      <a:pt x="4611" y="1164"/>
                      <a:pt x="3492" y="457"/>
                    </a:cubicBezTo>
                    <a:cubicBezTo>
                      <a:pt x="3264" y="297"/>
                      <a:pt x="3036" y="16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096;p96"/>
              <p:cNvSpPr/>
              <p:nvPr/>
            </p:nvSpPr>
            <p:spPr>
              <a:xfrm>
                <a:off x="5133170" y="2892457"/>
                <a:ext cx="128097" cy="201704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15636" extrusionOk="0">
                    <a:moveTo>
                      <a:pt x="1" y="1"/>
                    </a:moveTo>
                    <a:cubicBezTo>
                      <a:pt x="24" y="617"/>
                      <a:pt x="69" y="1256"/>
                      <a:pt x="138" y="1918"/>
                    </a:cubicBezTo>
                    <a:cubicBezTo>
                      <a:pt x="275" y="3196"/>
                      <a:pt x="503" y="4406"/>
                      <a:pt x="777" y="5547"/>
                    </a:cubicBezTo>
                    <a:cubicBezTo>
                      <a:pt x="1051" y="6711"/>
                      <a:pt x="1439" y="7875"/>
                      <a:pt x="1918" y="8971"/>
                    </a:cubicBezTo>
                    <a:cubicBezTo>
                      <a:pt x="2763" y="11002"/>
                      <a:pt x="3972" y="12783"/>
                      <a:pt x="5433" y="14244"/>
                    </a:cubicBezTo>
                    <a:cubicBezTo>
                      <a:pt x="5935" y="14746"/>
                      <a:pt x="6483" y="15202"/>
                      <a:pt x="7077" y="15636"/>
                    </a:cubicBezTo>
                    <a:cubicBezTo>
                      <a:pt x="7236" y="15613"/>
                      <a:pt x="7350" y="15613"/>
                      <a:pt x="7487" y="15590"/>
                    </a:cubicBezTo>
                    <a:cubicBezTo>
                      <a:pt x="7830" y="15545"/>
                      <a:pt x="8195" y="15453"/>
                      <a:pt x="8537" y="15316"/>
                    </a:cubicBezTo>
                    <a:cubicBezTo>
                      <a:pt x="8811" y="15179"/>
                      <a:pt x="9062" y="15042"/>
                      <a:pt x="9291" y="14860"/>
                    </a:cubicBezTo>
                    <a:cubicBezTo>
                      <a:pt x="9496" y="14723"/>
                      <a:pt x="9679" y="14540"/>
                      <a:pt x="9838" y="14312"/>
                    </a:cubicBezTo>
                    <a:cubicBezTo>
                      <a:pt x="9884" y="14266"/>
                      <a:pt x="9907" y="14221"/>
                      <a:pt x="9930" y="14175"/>
                    </a:cubicBezTo>
                    <a:cubicBezTo>
                      <a:pt x="9565" y="13901"/>
                      <a:pt x="9199" y="13627"/>
                      <a:pt x="8857" y="13331"/>
                    </a:cubicBezTo>
                    <a:cubicBezTo>
                      <a:pt x="8263" y="12828"/>
                      <a:pt x="7716" y="12303"/>
                      <a:pt x="7236" y="11710"/>
                    </a:cubicBezTo>
                    <a:cubicBezTo>
                      <a:pt x="6734" y="11117"/>
                      <a:pt x="6255" y="10500"/>
                      <a:pt x="5844" y="9838"/>
                    </a:cubicBezTo>
                    <a:cubicBezTo>
                      <a:pt x="5410" y="9131"/>
                      <a:pt x="4999" y="8377"/>
                      <a:pt x="4634" y="7601"/>
                    </a:cubicBezTo>
                    <a:cubicBezTo>
                      <a:pt x="3950" y="6095"/>
                      <a:pt x="3402" y="4497"/>
                      <a:pt x="3059" y="2877"/>
                    </a:cubicBezTo>
                    <a:cubicBezTo>
                      <a:pt x="2877" y="2032"/>
                      <a:pt x="2717" y="1165"/>
                      <a:pt x="2626" y="297"/>
                    </a:cubicBezTo>
                    <a:cubicBezTo>
                      <a:pt x="1850" y="275"/>
                      <a:pt x="1051" y="183"/>
                      <a:pt x="160" y="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097;p96"/>
              <p:cNvSpPr/>
              <p:nvPr/>
            </p:nvSpPr>
            <p:spPr>
              <a:xfrm>
                <a:off x="5151719" y="2538553"/>
                <a:ext cx="153716" cy="220255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17074" extrusionOk="0">
                    <a:moveTo>
                      <a:pt x="11916" y="1"/>
                    </a:moveTo>
                    <a:lnTo>
                      <a:pt x="11916" y="1"/>
                    </a:lnTo>
                    <a:cubicBezTo>
                      <a:pt x="10341" y="1073"/>
                      <a:pt x="8834" y="2352"/>
                      <a:pt x="7442" y="3767"/>
                    </a:cubicBezTo>
                    <a:cubicBezTo>
                      <a:pt x="4292" y="6985"/>
                      <a:pt x="1827" y="11025"/>
                      <a:pt x="275" y="15431"/>
                    </a:cubicBezTo>
                    <a:cubicBezTo>
                      <a:pt x="183" y="15727"/>
                      <a:pt x="92" y="16001"/>
                      <a:pt x="1" y="16275"/>
                    </a:cubicBezTo>
                    <a:cubicBezTo>
                      <a:pt x="115" y="16389"/>
                      <a:pt x="229" y="16480"/>
                      <a:pt x="320" y="16549"/>
                    </a:cubicBezTo>
                    <a:cubicBezTo>
                      <a:pt x="412" y="16617"/>
                      <a:pt x="526" y="16686"/>
                      <a:pt x="663" y="16732"/>
                    </a:cubicBezTo>
                    <a:cubicBezTo>
                      <a:pt x="777" y="16777"/>
                      <a:pt x="891" y="16823"/>
                      <a:pt x="1005" y="16869"/>
                    </a:cubicBezTo>
                    <a:cubicBezTo>
                      <a:pt x="1325" y="16983"/>
                      <a:pt x="1667" y="17028"/>
                      <a:pt x="2032" y="17074"/>
                    </a:cubicBezTo>
                    <a:cubicBezTo>
                      <a:pt x="2192" y="16458"/>
                      <a:pt x="2375" y="15864"/>
                      <a:pt x="2557" y="15294"/>
                    </a:cubicBezTo>
                    <a:cubicBezTo>
                      <a:pt x="3082" y="13627"/>
                      <a:pt x="3721" y="11984"/>
                      <a:pt x="4474" y="10386"/>
                    </a:cubicBezTo>
                    <a:cubicBezTo>
                      <a:pt x="5228" y="8788"/>
                      <a:pt x="6095" y="7236"/>
                      <a:pt x="7099" y="5775"/>
                    </a:cubicBezTo>
                    <a:cubicBezTo>
                      <a:pt x="7579" y="5045"/>
                      <a:pt x="8081" y="4360"/>
                      <a:pt x="8606" y="3676"/>
                    </a:cubicBezTo>
                    <a:cubicBezTo>
                      <a:pt x="9062" y="3105"/>
                      <a:pt x="9519" y="2557"/>
                      <a:pt x="9998" y="2032"/>
                    </a:cubicBezTo>
                    <a:cubicBezTo>
                      <a:pt x="10614" y="1325"/>
                      <a:pt x="11254" y="640"/>
                      <a:pt x="11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098;p96"/>
              <p:cNvSpPr/>
              <p:nvPr/>
            </p:nvSpPr>
            <p:spPr>
              <a:xfrm>
                <a:off x="5152906" y="2758782"/>
                <a:ext cx="32689" cy="129361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0028" extrusionOk="0">
                    <a:moveTo>
                      <a:pt x="1712" y="1"/>
                    </a:moveTo>
                    <a:cubicBezTo>
                      <a:pt x="1392" y="1"/>
                      <a:pt x="1050" y="229"/>
                      <a:pt x="982" y="572"/>
                    </a:cubicBezTo>
                    <a:cubicBezTo>
                      <a:pt x="639" y="2010"/>
                      <a:pt x="342" y="3448"/>
                      <a:pt x="160" y="4931"/>
                    </a:cubicBezTo>
                    <a:cubicBezTo>
                      <a:pt x="0" y="6438"/>
                      <a:pt x="23" y="7967"/>
                      <a:pt x="297" y="9473"/>
                    </a:cubicBezTo>
                    <a:cubicBezTo>
                      <a:pt x="372" y="9813"/>
                      <a:pt x="713" y="10028"/>
                      <a:pt x="1035" y="10028"/>
                    </a:cubicBezTo>
                    <a:cubicBezTo>
                      <a:pt x="1102" y="10028"/>
                      <a:pt x="1169" y="10018"/>
                      <a:pt x="1233" y="9998"/>
                    </a:cubicBezTo>
                    <a:cubicBezTo>
                      <a:pt x="1438" y="9953"/>
                      <a:pt x="1598" y="9816"/>
                      <a:pt x="1689" y="9656"/>
                    </a:cubicBezTo>
                    <a:cubicBezTo>
                      <a:pt x="1803" y="9473"/>
                      <a:pt x="1803" y="9268"/>
                      <a:pt x="1780" y="9063"/>
                    </a:cubicBezTo>
                    <a:cubicBezTo>
                      <a:pt x="1735" y="8880"/>
                      <a:pt x="1712" y="8675"/>
                      <a:pt x="1666" y="8492"/>
                    </a:cubicBezTo>
                    <a:cubicBezTo>
                      <a:pt x="1529" y="7191"/>
                      <a:pt x="1575" y="5890"/>
                      <a:pt x="1735" y="4589"/>
                    </a:cubicBezTo>
                    <a:cubicBezTo>
                      <a:pt x="1895" y="3356"/>
                      <a:pt x="2168" y="2169"/>
                      <a:pt x="2442" y="960"/>
                    </a:cubicBezTo>
                    <a:cubicBezTo>
                      <a:pt x="2534" y="572"/>
                      <a:pt x="2328" y="138"/>
                      <a:pt x="1917" y="24"/>
                    </a:cubicBezTo>
                    <a:cubicBezTo>
                      <a:pt x="1849" y="24"/>
                      <a:pt x="1780" y="1"/>
                      <a:pt x="17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099;p96"/>
              <p:cNvSpPr/>
              <p:nvPr/>
            </p:nvSpPr>
            <p:spPr>
              <a:xfrm>
                <a:off x="5260667" y="3072351"/>
                <a:ext cx="110721" cy="52155"/>
              </a:xfrm>
              <a:custGeom>
                <a:avLst/>
                <a:gdLst/>
                <a:ahLst/>
                <a:cxnLst/>
                <a:rect l="l" t="t" r="r" b="b"/>
                <a:pathLst>
                  <a:path w="8583" h="4043" extrusionOk="0">
                    <a:moveTo>
                      <a:pt x="776" y="1"/>
                    </a:moveTo>
                    <a:cubicBezTo>
                      <a:pt x="730" y="1"/>
                      <a:pt x="708" y="24"/>
                      <a:pt x="685" y="24"/>
                    </a:cubicBezTo>
                    <a:cubicBezTo>
                      <a:pt x="479" y="46"/>
                      <a:pt x="297" y="138"/>
                      <a:pt x="160" y="298"/>
                    </a:cubicBezTo>
                    <a:cubicBezTo>
                      <a:pt x="46" y="457"/>
                      <a:pt x="0" y="663"/>
                      <a:pt x="23" y="868"/>
                    </a:cubicBezTo>
                    <a:cubicBezTo>
                      <a:pt x="46" y="1051"/>
                      <a:pt x="137" y="1256"/>
                      <a:pt x="297" y="1370"/>
                    </a:cubicBezTo>
                    <a:cubicBezTo>
                      <a:pt x="2511" y="2808"/>
                      <a:pt x="5022" y="3813"/>
                      <a:pt x="7669" y="4041"/>
                    </a:cubicBezTo>
                    <a:cubicBezTo>
                      <a:pt x="7687" y="4042"/>
                      <a:pt x="7704" y="4042"/>
                      <a:pt x="7721" y="4042"/>
                    </a:cubicBezTo>
                    <a:cubicBezTo>
                      <a:pt x="8112" y="4042"/>
                      <a:pt x="8470" y="3794"/>
                      <a:pt x="8514" y="3379"/>
                    </a:cubicBezTo>
                    <a:cubicBezTo>
                      <a:pt x="8582" y="2991"/>
                      <a:pt x="8286" y="2557"/>
                      <a:pt x="7875" y="2534"/>
                    </a:cubicBezTo>
                    <a:cubicBezTo>
                      <a:pt x="7099" y="2466"/>
                      <a:pt x="6323" y="2329"/>
                      <a:pt x="5569" y="2124"/>
                    </a:cubicBezTo>
                    <a:cubicBezTo>
                      <a:pt x="4246" y="1758"/>
                      <a:pt x="2990" y="1211"/>
                      <a:pt x="1803" y="526"/>
                    </a:cubicBezTo>
                    <a:cubicBezTo>
                      <a:pt x="1598" y="412"/>
                      <a:pt x="1415" y="298"/>
                      <a:pt x="1233" y="183"/>
                    </a:cubicBezTo>
                    <a:cubicBezTo>
                      <a:pt x="1096" y="69"/>
                      <a:pt x="936" y="1"/>
                      <a:pt x="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100;p96"/>
              <p:cNvSpPr/>
              <p:nvPr/>
            </p:nvSpPr>
            <p:spPr>
              <a:xfrm>
                <a:off x="5161149" y="2735525"/>
                <a:ext cx="12074" cy="816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633" extrusionOk="0">
                    <a:moveTo>
                      <a:pt x="274" y="1"/>
                    </a:moveTo>
                    <a:cubicBezTo>
                      <a:pt x="228" y="1"/>
                      <a:pt x="160" y="46"/>
                      <a:pt x="114" y="69"/>
                    </a:cubicBezTo>
                    <a:cubicBezTo>
                      <a:pt x="46" y="138"/>
                      <a:pt x="23" y="206"/>
                      <a:pt x="23" y="275"/>
                    </a:cubicBezTo>
                    <a:cubicBezTo>
                      <a:pt x="0" y="366"/>
                      <a:pt x="46" y="434"/>
                      <a:pt x="91" y="480"/>
                    </a:cubicBezTo>
                    <a:cubicBezTo>
                      <a:pt x="137" y="549"/>
                      <a:pt x="206" y="571"/>
                      <a:pt x="297" y="571"/>
                    </a:cubicBezTo>
                    <a:cubicBezTo>
                      <a:pt x="320" y="571"/>
                      <a:pt x="343" y="594"/>
                      <a:pt x="388" y="594"/>
                    </a:cubicBezTo>
                    <a:cubicBezTo>
                      <a:pt x="434" y="594"/>
                      <a:pt x="479" y="617"/>
                      <a:pt x="525" y="617"/>
                    </a:cubicBezTo>
                    <a:cubicBezTo>
                      <a:pt x="563" y="626"/>
                      <a:pt x="597" y="632"/>
                      <a:pt x="628" y="632"/>
                    </a:cubicBezTo>
                    <a:cubicBezTo>
                      <a:pt x="673" y="632"/>
                      <a:pt x="713" y="621"/>
                      <a:pt x="753" y="594"/>
                    </a:cubicBezTo>
                    <a:cubicBezTo>
                      <a:pt x="822" y="571"/>
                      <a:pt x="867" y="503"/>
                      <a:pt x="890" y="434"/>
                    </a:cubicBezTo>
                    <a:cubicBezTo>
                      <a:pt x="936" y="297"/>
                      <a:pt x="845" y="115"/>
                      <a:pt x="708" y="69"/>
                    </a:cubicBezTo>
                    <a:cubicBezTo>
                      <a:pt x="571" y="46"/>
                      <a:pt x="434" y="24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101;p96"/>
              <p:cNvSpPr/>
              <p:nvPr/>
            </p:nvSpPr>
            <p:spPr>
              <a:xfrm>
                <a:off x="5184109" y="2738466"/>
                <a:ext cx="15325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42" extrusionOk="0">
                    <a:moveTo>
                      <a:pt x="891" y="1"/>
                    </a:moveTo>
                    <a:cubicBezTo>
                      <a:pt x="868" y="1"/>
                      <a:pt x="845" y="1"/>
                      <a:pt x="822" y="24"/>
                    </a:cubicBezTo>
                    <a:cubicBezTo>
                      <a:pt x="617" y="69"/>
                      <a:pt x="434" y="115"/>
                      <a:pt x="252" y="161"/>
                    </a:cubicBezTo>
                    <a:cubicBezTo>
                      <a:pt x="92" y="206"/>
                      <a:pt x="1" y="343"/>
                      <a:pt x="23" y="503"/>
                    </a:cubicBezTo>
                    <a:cubicBezTo>
                      <a:pt x="62" y="639"/>
                      <a:pt x="167" y="742"/>
                      <a:pt x="295" y="742"/>
                    </a:cubicBezTo>
                    <a:cubicBezTo>
                      <a:pt x="318" y="742"/>
                      <a:pt x="342" y="738"/>
                      <a:pt x="366" y="731"/>
                    </a:cubicBezTo>
                    <a:cubicBezTo>
                      <a:pt x="548" y="686"/>
                      <a:pt x="754" y="617"/>
                      <a:pt x="936" y="572"/>
                    </a:cubicBezTo>
                    <a:cubicBezTo>
                      <a:pt x="1096" y="526"/>
                      <a:pt x="1187" y="389"/>
                      <a:pt x="1165" y="229"/>
                    </a:cubicBezTo>
                    <a:cubicBezTo>
                      <a:pt x="1142" y="115"/>
                      <a:pt x="1005" y="1"/>
                      <a:pt x="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102;p96"/>
              <p:cNvSpPr/>
              <p:nvPr/>
            </p:nvSpPr>
            <p:spPr>
              <a:xfrm>
                <a:off x="5212965" y="2727579"/>
                <a:ext cx="14138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1" extrusionOk="0">
                    <a:moveTo>
                      <a:pt x="776" y="0"/>
                    </a:moveTo>
                    <a:cubicBezTo>
                      <a:pt x="708" y="0"/>
                      <a:pt x="639" y="23"/>
                      <a:pt x="594" y="69"/>
                    </a:cubicBezTo>
                    <a:cubicBezTo>
                      <a:pt x="457" y="183"/>
                      <a:pt x="320" y="274"/>
                      <a:pt x="183" y="366"/>
                    </a:cubicBezTo>
                    <a:cubicBezTo>
                      <a:pt x="183" y="388"/>
                      <a:pt x="160" y="388"/>
                      <a:pt x="160" y="388"/>
                    </a:cubicBezTo>
                    <a:cubicBezTo>
                      <a:pt x="92" y="434"/>
                      <a:pt x="46" y="480"/>
                      <a:pt x="23" y="571"/>
                    </a:cubicBezTo>
                    <a:cubicBezTo>
                      <a:pt x="0" y="640"/>
                      <a:pt x="0" y="708"/>
                      <a:pt x="46" y="777"/>
                    </a:cubicBezTo>
                    <a:cubicBezTo>
                      <a:pt x="69" y="845"/>
                      <a:pt x="137" y="891"/>
                      <a:pt x="206" y="913"/>
                    </a:cubicBezTo>
                    <a:cubicBezTo>
                      <a:pt x="240" y="925"/>
                      <a:pt x="280" y="931"/>
                      <a:pt x="317" y="931"/>
                    </a:cubicBezTo>
                    <a:cubicBezTo>
                      <a:pt x="354" y="931"/>
                      <a:pt x="388" y="925"/>
                      <a:pt x="411" y="913"/>
                    </a:cubicBezTo>
                    <a:cubicBezTo>
                      <a:pt x="617" y="777"/>
                      <a:pt x="799" y="640"/>
                      <a:pt x="959" y="503"/>
                    </a:cubicBezTo>
                    <a:cubicBezTo>
                      <a:pt x="1096" y="411"/>
                      <a:pt x="1096" y="206"/>
                      <a:pt x="982" y="92"/>
                    </a:cubicBezTo>
                    <a:cubicBezTo>
                      <a:pt x="936" y="46"/>
                      <a:pt x="868" y="0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103;p96"/>
              <p:cNvSpPr/>
              <p:nvPr/>
            </p:nvSpPr>
            <p:spPr>
              <a:xfrm>
                <a:off x="5235049" y="2702554"/>
                <a:ext cx="13558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44" extrusionOk="0">
                    <a:moveTo>
                      <a:pt x="708" y="0"/>
                    </a:moveTo>
                    <a:cubicBezTo>
                      <a:pt x="617" y="0"/>
                      <a:pt x="525" y="46"/>
                      <a:pt x="480" y="137"/>
                    </a:cubicBezTo>
                    <a:cubicBezTo>
                      <a:pt x="343" y="320"/>
                      <a:pt x="206" y="502"/>
                      <a:pt x="92" y="708"/>
                    </a:cubicBezTo>
                    <a:cubicBezTo>
                      <a:pt x="0" y="845"/>
                      <a:pt x="46" y="1005"/>
                      <a:pt x="160" y="1096"/>
                    </a:cubicBezTo>
                    <a:cubicBezTo>
                      <a:pt x="209" y="1128"/>
                      <a:pt x="263" y="1143"/>
                      <a:pt x="317" y="1143"/>
                    </a:cubicBezTo>
                    <a:cubicBezTo>
                      <a:pt x="415" y="1143"/>
                      <a:pt x="512" y="1093"/>
                      <a:pt x="571" y="1005"/>
                    </a:cubicBezTo>
                    <a:cubicBezTo>
                      <a:pt x="685" y="822"/>
                      <a:pt x="822" y="639"/>
                      <a:pt x="959" y="434"/>
                    </a:cubicBezTo>
                    <a:cubicBezTo>
                      <a:pt x="1050" y="320"/>
                      <a:pt x="982" y="137"/>
                      <a:pt x="868" y="46"/>
                    </a:cubicBezTo>
                    <a:cubicBezTo>
                      <a:pt x="822" y="23"/>
                      <a:pt x="776" y="0"/>
                      <a:pt x="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104;p96"/>
              <p:cNvSpPr/>
              <p:nvPr/>
            </p:nvSpPr>
            <p:spPr>
              <a:xfrm>
                <a:off x="5257429" y="2672808"/>
                <a:ext cx="13842" cy="16989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17" extrusionOk="0">
                    <a:moveTo>
                      <a:pt x="753" y="1"/>
                    </a:moveTo>
                    <a:cubicBezTo>
                      <a:pt x="662" y="1"/>
                      <a:pt x="571" y="47"/>
                      <a:pt x="525" y="138"/>
                    </a:cubicBezTo>
                    <a:cubicBezTo>
                      <a:pt x="365" y="389"/>
                      <a:pt x="205" y="617"/>
                      <a:pt x="68" y="868"/>
                    </a:cubicBezTo>
                    <a:cubicBezTo>
                      <a:pt x="0" y="1005"/>
                      <a:pt x="23" y="1188"/>
                      <a:pt x="160" y="1279"/>
                    </a:cubicBezTo>
                    <a:cubicBezTo>
                      <a:pt x="201" y="1304"/>
                      <a:pt x="253" y="1317"/>
                      <a:pt x="307" y="1317"/>
                    </a:cubicBezTo>
                    <a:cubicBezTo>
                      <a:pt x="404" y="1317"/>
                      <a:pt x="504" y="1276"/>
                      <a:pt x="548" y="1188"/>
                    </a:cubicBezTo>
                    <a:cubicBezTo>
                      <a:pt x="685" y="937"/>
                      <a:pt x="845" y="686"/>
                      <a:pt x="1004" y="457"/>
                    </a:cubicBezTo>
                    <a:cubicBezTo>
                      <a:pt x="1073" y="321"/>
                      <a:pt x="1050" y="138"/>
                      <a:pt x="913" y="47"/>
                    </a:cubicBezTo>
                    <a:cubicBezTo>
                      <a:pt x="867" y="24"/>
                      <a:pt x="822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105;p96"/>
              <p:cNvSpPr/>
              <p:nvPr/>
            </p:nvSpPr>
            <p:spPr>
              <a:xfrm>
                <a:off x="5279216" y="2637774"/>
                <a:ext cx="14435" cy="17996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395" extrusionOk="0">
                    <a:moveTo>
                      <a:pt x="799" y="1"/>
                    </a:moveTo>
                    <a:cubicBezTo>
                      <a:pt x="708" y="1"/>
                      <a:pt x="616" y="46"/>
                      <a:pt x="548" y="138"/>
                    </a:cubicBezTo>
                    <a:cubicBezTo>
                      <a:pt x="388" y="412"/>
                      <a:pt x="228" y="686"/>
                      <a:pt x="69" y="959"/>
                    </a:cubicBezTo>
                    <a:cubicBezTo>
                      <a:pt x="0" y="1096"/>
                      <a:pt x="23" y="1256"/>
                      <a:pt x="160" y="1347"/>
                    </a:cubicBezTo>
                    <a:cubicBezTo>
                      <a:pt x="200" y="1380"/>
                      <a:pt x="252" y="1395"/>
                      <a:pt x="305" y="1395"/>
                    </a:cubicBezTo>
                    <a:cubicBezTo>
                      <a:pt x="402" y="1395"/>
                      <a:pt x="504" y="1345"/>
                      <a:pt x="548" y="1256"/>
                    </a:cubicBezTo>
                    <a:cubicBezTo>
                      <a:pt x="708" y="982"/>
                      <a:pt x="867" y="708"/>
                      <a:pt x="1027" y="457"/>
                    </a:cubicBezTo>
                    <a:cubicBezTo>
                      <a:pt x="1119" y="320"/>
                      <a:pt x="1073" y="138"/>
                      <a:pt x="959" y="46"/>
                    </a:cubicBezTo>
                    <a:cubicBezTo>
                      <a:pt x="913" y="24"/>
                      <a:pt x="845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106;p96"/>
              <p:cNvSpPr/>
              <p:nvPr/>
            </p:nvSpPr>
            <p:spPr>
              <a:xfrm>
                <a:off x="5302177" y="2602740"/>
                <a:ext cx="16202" cy="18602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442" extrusionOk="0">
                    <a:moveTo>
                      <a:pt x="891" y="1"/>
                    </a:moveTo>
                    <a:cubicBezTo>
                      <a:pt x="799" y="23"/>
                      <a:pt x="754" y="69"/>
                      <a:pt x="708" y="138"/>
                    </a:cubicBezTo>
                    <a:cubicBezTo>
                      <a:pt x="480" y="411"/>
                      <a:pt x="274" y="708"/>
                      <a:pt x="92" y="1005"/>
                    </a:cubicBezTo>
                    <a:cubicBezTo>
                      <a:pt x="0" y="1142"/>
                      <a:pt x="46" y="1324"/>
                      <a:pt x="183" y="1393"/>
                    </a:cubicBezTo>
                    <a:cubicBezTo>
                      <a:pt x="225" y="1426"/>
                      <a:pt x="279" y="1441"/>
                      <a:pt x="334" y="1441"/>
                    </a:cubicBezTo>
                    <a:cubicBezTo>
                      <a:pt x="430" y="1441"/>
                      <a:pt x="528" y="1397"/>
                      <a:pt x="571" y="1324"/>
                    </a:cubicBezTo>
                    <a:cubicBezTo>
                      <a:pt x="754" y="1005"/>
                      <a:pt x="959" y="708"/>
                      <a:pt x="1187" y="434"/>
                    </a:cubicBezTo>
                    <a:cubicBezTo>
                      <a:pt x="1233" y="389"/>
                      <a:pt x="1256" y="274"/>
                      <a:pt x="1233" y="229"/>
                    </a:cubicBezTo>
                    <a:cubicBezTo>
                      <a:pt x="1210" y="138"/>
                      <a:pt x="1165" y="69"/>
                      <a:pt x="1096" y="46"/>
                    </a:cubicBezTo>
                    <a:cubicBezTo>
                      <a:pt x="1050" y="1"/>
                      <a:pt x="1005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107;p96"/>
              <p:cNvSpPr/>
              <p:nvPr/>
            </p:nvSpPr>
            <p:spPr>
              <a:xfrm>
                <a:off x="5328672" y="2573007"/>
                <a:ext cx="15325" cy="1560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10" extrusionOk="0">
                    <a:moveTo>
                      <a:pt x="868" y="0"/>
                    </a:moveTo>
                    <a:cubicBezTo>
                      <a:pt x="800" y="0"/>
                      <a:pt x="731" y="23"/>
                      <a:pt x="685" y="69"/>
                    </a:cubicBezTo>
                    <a:cubicBezTo>
                      <a:pt x="457" y="297"/>
                      <a:pt x="252" y="525"/>
                      <a:pt x="46" y="776"/>
                    </a:cubicBezTo>
                    <a:cubicBezTo>
                      <a:pt x="1" y="822"/>
                      <a:pt x="1" y="913"/>
                      <a:pt x="24" y="982"/>
                    </a:cubicBezTo>
                    <a:cubicBezTo>
                      <a:pt x="24" y="1050"/>
                      <a:pt x="69" y="1119"/>
                      <a:pt x="138" y="1164"/>
                    </a:cubicBezTo>
                    <a:cubicBezTo>
                      <a:pt x="206" y="1210"/>
                      <a:pt x="275" y="1210"/>
                      <a:pt x="366" y="1210"/>
                    </a:cubicBezTo>
                    <a:cubicBezTo>
                      <a:pt x="434" y="1187"/>
                      <a:pt x="480" y="1141"/>
                      <a:pt x="526" y="1073"/>
                    </a:cubicBezTo>
                    <a:cubicBezTo>
                      <a:pt x="571" y="1027"/>
                      <a:pt x="617" y="982"/>
                      <a:pt x="663" y="913"/>
                    </a:cubicBezTo>
                    <a:lnTo>
                      <a:pt x="663" y="913"/>
                    </a:lnTo>
                    <a:cubicBezTo>
                      <a:pt x="640" y="936"/>
                      <a:pt x="640" y="959"/>
                      <a:pt x="617" y="959"/>
                    </a:cubicBezTo>
                    <a:cubicBezTo>
                      <a:pt x="754" y="799"/>
                      <a:pt x="914" y="639"/>
                      <a:pt x="1051" y="502"/>
                    </a:cubicBezTo>
                    <a:cubicBezTo>
                      <a:pt x="1165" y="388"/>
                      <a:pt x="1188" y="206"/>
                      <a:pt x="1074" y="92"/>
                    </a:cubicBezTo>
                    <a:cubicBezTo>
                      <a:pt x="1028" y="46"/>
                      <a:pt x="937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108;p96"/>
              <p:cNvSpPr/>
              <p:nvPr/>
            </p:nvSpPr>
            <p:spPr>
              <a:xfrm>
                <a:off x="5359295" y="2550330"/>
                <a:ext cx="15029" cy="1345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43" extrusionOk="0">
                    <a:moveTo>
                      <a:pt x="868" y="1"/>
                    </a:moveTo>
                    <a:cubicBezTo>
                      <a:pt x="799" y="1"/>
                      <a:pt x="731" y="23"/>
                      <a:pt x="662" y="69"/>
                    </a:cubicBezTo>
                    <a:cubicBezTo>
                      <a:pt x="480" y="229"/>
                      <a:pt x="297" y="389"/>
                      <a:pt x="115" y="548"/>
                    </a:cubicBezTo>
                    <a:cubicBezTo>
                      <a:pt x="1" y="640"/>
                      <a:pt x="1" y="822"/>
                      <a:pt x="92" y="936"/>
                    </a:cubicBezTo>
                    <a:cubicBezTo>
                      <a:pt x="152" y="1008"/>
                      <a:pt x="230" y="1042"/>
                      <a:pt x="307" y="1042"/>
                    </a:cubicBezTo>
                    <a:cubicBezTo>
                      <a:pt x="378" y="1042"/>
                      <a:pt x="448" y="1014"/>
                      <a:pt x="503" y="959"/>
                    </a:cubicBezTo>
                    <a:cubicBezTo>
                      <a:pt x="685" y="800"/>
                      <a:pt x="868" y="663"/>
                      <a:pt x="1051" y="503"/>
                    </a:cubicBezTo>
                    <a:cubicBezTo>
                      <a:pt x="1165" y="389"/>
                      <a:pt x="1165" y="206"/>
                      <a:pt x="1073" y="92"/>
                    </a:cubicBezTo>
                    <a:cubicBezTo>
                      <a:pt x="1005" y="23"/>
                      <a:pt x="936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109;p96"/>
              <p:cNvSpPr/>
              <p:nvPr/>
            </p:nvSpPr>
            <p:spPr>
              <a:xfrm>
                <a:off x="5388744" y="2532077"/>
                <a:ext cx="12074" cy="1061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23" extrusionOk="0">
                    <a:moveTo>
                      <a:pt x="639" y="0"/>
                    </a:moveTo>
                    <a:cubicBezTo>
                      <a:pt x="594" y="0"/>
                      <a:pt x="548" y="0"/>
                      <a:pt x="525" y="23"/>
                    </a:cubicBezTo>
                    <a:cubicBezTo>
                      <a:pt x="388" y="115"/>
                      <a:pt x="251" y="229"/>
                      <a:pt x="114" y="320"/>
                    </a:cubicBezTo>
                    <a:cubicBezTo>
                      <a:pt x="0" y="411"/>
                      <a:pt x="0" y="617"/>
                      <a:pt x="91" y="731"/>
                    </a:cubicBezTo>
                    <a:cubicBezTo>
                      <a:pt x="137" y="777"/>
                      <a:pt x="228" y="822"/>
                      <a:pt x="297" y="822"/>
                    </a:cubicBezTo>
                    <a:cubicBezTo>
                      <a:pt x="365" y="822"/>
                      <a:pt x="434" y="799"/>
                      <a:pt x="502" y="754"/>
                    </a:cubicBezTo>
                    <a:cubicBezTo>
                      <a:pt x="561" y="695"/>
                      <a:pt x="620" y="653"/>
                      <a:pt x="679" y="613"/>
                    </a:cubicBezTo>
                    <a:lnTo>
                      <a:pt x="679" y="613"/>
                    </a:lnTo>
                    <a:cubicBezTo>
                      <a:pt x="695" y="607"/>
                      <a:pt x="708" y="594"/>
                      <a:pt x="708" y="594"/>
                    </a:cubicBezTo>
                    <a:lnTo>
                      <a:pt x="708" y="594"/>
                    </a:lnTo>
                    <a:cubicBezTo>
                      <a:pt x="708" y="594"/>
                      <a:pt x="708" y="594"/>
                      <a:pt x="708" y="594"/>
                    </a:cubicBezTo>
                    <a:cubicBezTo>
                      <a:pt x="708" y="571"/>
                      <a:pt x="730" y="571"/>
                      <a:pt x="730" y="571"/>
                    </a:cubicBezTo>
                    <a:lnTo>
                      <a:pt x="708" y="571"/>
                    </a:lnTo>
                    <a:cubicBezTo>
                      <a:pt x="730" y="571"/>
                      <a:pt x="753" y="548"/>
                      <a:pt x="776" y="548"/>
                    </a:cubicBezTo>
                    <a:cubicBezTo>
                      <a:pt x="845" y="503"/>
                      <a:pt x="890" y="457"/>
                      <a:pt x="913" y="366"/>
                    </a:cubicBezTo>
                    <a:cubicBezTo>
                      <a:pt x="936" y="297"/>
                      <a:pt x="936" y="229"/>
                      <a:pt x="913" y="160"/>
                    </a:cubicBezTo>
                    <a:cubicBezTo>
                      <a:pt x="867" y="92"/>
                      <a:pt x="799" y="46"/>
                      <a:pt x="730" y="23"/>
                    </a:cubicBezTo>
                    <a:cubicBezTo>
                      <a:pt x="708" y="0"/>
                      <a:pt x="685" y="0"/>
                      <a:pt x="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110;p96"/>
              <p:cNvSpPr/>
              <p:nvPr/>
            </p:nvSpPr>
            <p:spPr>
              <a:xfrm>
                <a:off x="5212668" y="2902170"/>
                <a:ext cx="12384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188" extrusionOk="0">
                    <a:moveTo>
                      <a:pt x="320" y="1"/>
                    </a:moveTo>
                    <a:cubicBezTo>
                      <a:pt x="252" y="1"/>
                      <a:pt x="206" y="24"/>
                      <a:pt x="160" y="46"/>
                    </a:cubicBezTo>
                    <a:cubicBezTo>
                      <a:pt x="23" y="138"/>
                      <a:pt x="1" y="320"/>
                      <a:pt x="92" y="457"/>
                    </a:cubicBezTo>
                    <a:cubicBezTo>
                      <a:pt x="206" y="640"/>
                      <a:pt x="320" y="845"/>
                      <a:pt x="434" y="1074"/>
                    </a:cubicBezTo>
                    <a:cubicBezTo>
                      <a:pt x="480" y="1119"/>
                      <a:pt x="571" y="1165"/>
                      <a:pt x="617" y="1188"/>
                    </a:cubicBezTo>
                    <a:cubicBezTo>
                      <a:pt x="708" y="1188"/>
                      <a:pt x="777" y="1165"/>
                      <a:pt x="845" y="1119"/>
                    </a:cubicBezTo>
                    <a:cubicBezTo>
                      <a:pt x="914" y="1096"/>
                      <a:pt x="936" y="1028"/>
                      <a:pt x="959" y="937"/>
                    </a:cubicBezTo>
                    <a:cubicBezTo>
                      <a:pt x="959" y="868"/>
                      <a:pt x="936" y="800"/>
                      <a:pt x="914" y="731"/>
                    </a:cubicBezTo>
                    <a:cubicBezTo>
                      <a:pt x="799" y="526"/>
                      <a:pt x="685" y="320"/>
                      <a:pt x="548" y="115"/>
                    </a:cubicBezTo>
                    <a:cubicBezTo>
                      <a:pt x="503" y="46"/>
                      <a:pt x="411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111;p96"/>
              <p:cNvSpPr/>
              <p:nvPr/>
            </p:nvSpPr>
            <p:spPr>
              <a:xfrm>
                <a:off x="5225039" y="2931619"/>
                <a:ext cx="11197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293" extrusionOk="0">
                    <a:moveTo>
                      <a:pt x="206" y="0"/>
                    </a:moveTo>
                    <a:cubicBezTo>
                      <a:pt x="69" y="69"/>
                      <a:pt x="0" y="229"/>
                      <a:pt x="46" y="388"/>
                    </a:cubicBezTo>
                    <a:cubicBezTo>
                      <a:pt x="137" y="617"/>
                      <a:pt x="206" y="868"/>
                      <a:pt x="297" y="1096"/>
                    </a:cubicBezTo>
                    <a:cubicBezTo>
                      <a:pt x="333" y="1223"/>
                      <a:pt x="456" y="1292"/>
                      <a:pt x="574" y="1292"/>
                    </a:cubicBezTo>
                    <a:cubicBezTo>
                      <a:pt x="604" y="1292"/>
                      <a:pt x="634" y="1288"/>
                      <a:pt x="662" y="1279"/>
                    </a:cubicBezTo>
                    <a:cubicBezTo>
                      <a:pt x="799" y="1210"/>
                      <a:pt x="868" y="1050"/>
                      <a:pt x="822" y="913"/>
                    </a:cubicBezTo>
                    <a:cubicBezTo>
                      <a:pt x="731" y="662"/>
                      <a:pt x="662" y="411"/>
                      <a:pt x="571" y="183"/>
                    </a:cubicBezTo>
                    <a:cubicBezTo>
                      <a:pt x="548" y="69"/>
                      <a:pt x="434" y="0"/>
                      <a:pt x="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112;p96"/>
              <p:cNvSpPr/>
              <p:nvPr/>
            </p:nvSpPr>
            <p:spPr>
              <a:xfrm>
                <a:off x="5236816" y="2967828"/>
                <a:ext cx="11791" cy="1580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5" extrusionOk="0">
                    <a:moveTo>
                      <a:pt x="320" y="1"/>
                    </a:moveTo>
                    <a:cubicBezTo>
                      <a:pt x="297" y="1"/>
                      <a:pt x="251" y="1"/>
                      <a:pt x="228" y="24"/>
                    </a:cubicBezTo>
                    <a:cubicBezTo>
                      <a:pt x="92" y="69"/>
                      <a:pt x="0" y="252"/>
                      <a:pt x="69" y="389"/>
                    </a:cubicBezTo>
                    <a:cubicBezTo>
                      <a:pt x="160" y="594"/>
                      <a:pt x="228" y="823"/>
                      <a:pt x="320" y="1051"/>
                    </a:cubicBezTo>
                    <a:cubicBezTo>
                      <a:pt x="356" y="1159"/>
                      <a:pt x="478" y="1225"/>
                      <a:pt x="595" y="1225"/>
                    </a:cubicBezTo>
                    <a:cubicBezTo>
                      <a:pt x="626" y="1225"/>
                      <a:pt x="656" y="1220"/>
                      <a:pt x="685" y="1211"/>
                    </a:cubicBezTo>
                    <a:cubicBezTo>
                      <a:pt x="845" y="1165"/>
                      <a:pt x="913" y="982"/>
                      <a:pt x="845" y="845"/>
                    </a:cubicBezTo>
                    <a:cubicBezTo>
                      <a:pt x="776" y="617"/>
                      <a:pt x="685" y="412"/>
                      <a:pt x="594" y="183"/>
                    </a:cubicBezTo>
                    <a:cubicBezTo>
                      <a:pt x="548" y="69"/>
                      <a:pt x="434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113;p96"/>
              <p:cNvSpPr/>
              <p:nvPr/>
            </p:nvSpPr>
            <p:spPr>
              <a:xfrm>
                <a:off x="5246826" y="2999921"/>
                <a:ext cx="103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386" extrusionOk="0">
                    <a:moveTo>
                      <a:pt x="297" y="1"/>
                    </a:moveTo>
                    <a:cubicBezTo>
                      <a:pt x="251" y="1"/>
                      <a:pt x="229" y="1"/>
                      <a:pt x="183" y="24"/>
                    </a:cubicBezTo>
                    <a:cubicBezTo>
                      <a:pt x="114" y="46"/>
                      <a:pt x="69" y="92"/>
                      <a:pt x="23" y="161"/>
                    </a:cubicBezTo>
                    <a:cubicBezTo>
                      <a:pt x="0" y="229"/>
                      <a:pt x="0" y="298"/>
                      <a:pt x="23" y="389"/>
                    </a:cubicBezTo>
                    <a:cubicBezTo>
                      <a:pt x="92" y="663"/>
                      <a:pt x="160" y="937"/>
                      <a:pt x="229" y="1188"/>
                    </a:cubicBezTo>
                    <a:cubicBezTo>
                      <a:pt x="251" y="1256"/>
                      <a:pt x="320" y="1325"/>
                      <a:pt x="388" y="1348"/>
                    </a:cubicBezTo>
                    <a:cubicBezTo>
                      <a:pt x="428" y="1374"/>
                      <a:pt x="469" y="1385"/>
                      <a:pt x="509" y="1385"/>
                    </a:cubicBezTo>
                    <a:cubicBezTo>
                      <a:pt x="537" y="1385"/>
                      <a:pt x="565" y="1380"/>
                      <a:pt x="594" y="1370"/>
                    </a:cubicBezTo>
                    <a:cubicBezTo>
                      <a:pt x="662" y="1348"/>
                      <a:pt x="731" y="1279"/>
                      <a:pt x="754" y="1211"/>
                    </a:cubicBezTo>
                    <a:cubicBezTo>
                      <a:pt x="799" y="1142"/>
                      <a:pt x="799" y="1074"/>
                      <a:pt x="776" y="1005"/>
                    </a:cubicBezTo>
                    <a:cubicBezTo>
                      <a:pt x="685" y="731"/>
                      <a:pt x="617" y="457"/>
                      <a:pt x="548" y="183"/>
                    </a:cubicBezTo>
                    <a:cubicBezTo>
                      <a:pt x="525" y="115"/>
                      <a:pt x="480" y="46"/>
                      <a:pt x="411" y="24"/>
                    </a:cubicBezTo>
                    <a:cubicBezTo>
                      <a:pt x="365" y="1"/>
                      <a:pt x="320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114;p96"/>
              <p:cNvSpPr/>
              <p:nvPr/>
            </p:nvSpPr>
            <p:spPr>
              <a:xfrm>
                <a:off x="5252127" y="3028196"/>
                <a:ext cx="7959" cy="1741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0" extrusionOk="0">
                    <a:moveTo>
                      <a:pt x="251" y="0"/>
                    </a:moveTo>
                    <a:cubicBezTo>
                      <a:pt x="91" y="23"/>
                      <a:pt x="0" y="160"/>
                      <a:pt x="0" y="320"/>
                    </a:cubicBezTo>
                    <a:cubicBezTo>
                      <a:pt x="23" y="571"/>
                      <a:pt x="46" y="845"/>
                      <a:pt x="46" y="1096"/>
                    </a:cubicBezTo>
                    <a:cubicBezTo>
                      <a:pt x="67" y="1242"/>
                      <a:pt x="183" y="1350"/>
                      <a:pt x="325" y="1350"/>
                    </a:cubicBezTo>
                    <a:cubicBezTo>
                      <a:pt x="338" y="1350"/>
                      <a:pt x="352" y="1349"/>
                      <a:pt x="365" y="1347"/>
                    </a:cubicBezTo>
                    <a:cubicBezTo>
                      <a:pt x="525" y="1324"/>
                      <a:pt x="616" y="1187"/>
                      <a:pt x="616" y="1027"/>
                    </a:cubicBezTo>
                    <a:cubicBezTo>
                      <a:pt x="594" y="776"/>
                      <a:pt x="594" y="525"/>
                      <a:pt x="571" y="251"/>
                    </a:cubicBezTo>
                    <a:cubicBezTo>
                      <a:pt x="571" y="114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115;p96"/>
              <p:cNvSpPr/>
              <p:nvPr/>
            </p:nvSpPr>
            <p:spPr>
              <a:xfrm>
                <a:off x="5245059" y="3056459"/>
                <a:ext cx="11791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96" extrusionOk="0">
                    <a:moveTo>
                      <a:pt x="594" y="0"/>
                    </a:moveTo>
                    <a:cubicBezTo>
                      <a:pt x="457" y="0"/>
                      <a:pt x="343" y="114"/>
                      <a:pt x="320" y="251"/>
                    </a:cubicBezTo>
                    <a:cubicBezTo>
                      <a:pt x="297" y="320"/>
                      <a:pt x="274" y="388"/>
                      <a:pt x="251" y="457"/>
                    </a:cubicBezTo>
                    <a:cubicBezTo>
                      <a:pt x="206" y="617"/>
                      <a:pt x="160" y="754"/>
                      <a:pt x="92" y="890"/>
                    </a:cubicBezTo>
                    <a:cubicBezTo>
                      <a:pt x="0" y="1027"/>
                      <a:pt x="92" y="1210"/>
                      <a:pt x="229" y="1278"/>
                    </a:cubicBezTo>
                    <a:cubicBezTo>
                      <a:pt x="262" y="1290"/>
                      <a:pt x="296" y="1295"/>
                      <a:pt x="331" y="1295"/>
                    </a:cubicBezTo>
                    <a:cubicBezTo>
                      <a:pt x="438" y="1295"/>
                      <a:pt x="542" y="1240"/>
                      <a:pt x="594" y="1119"/>
                    </a:cubicBezTo>
                    <a:cubicBezTo>
                      <a:pt x="731" y="890"/>
                      <a:pt x="822" y="617"/>
                      <a:pt x="868" y="343"/>
                    </a:cubicBezTo>
                    <a:cubicBezTo>
                      <a:pt x="913" y="183"/>
                      <a:pt x="799" y="46"/>
                      <a:pt x="639" y="23"/>
                    </a:cubicBezTo>
                    <a:cubicBezTo>
                      <a:pt x="617" y="23"/>
                      <a:pt x="617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116;p96"/>
              <p:cNvSpPr/>
              <p:nvPr/>
            </p:nvSpPr>
            <p:spPr>
              <a:xfrm>
                <a:off x="5227683" y="3075305"/>
                <a:ext cx="12087" cy="1042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8" extrusionOk="0">
                    <a:moveTo>
                      <a:pt x="640" y="0"/>
                    </a:moveTo>
                    <a:cubicBezTo>
                      <a:pt x="594" y="0"/>
                      <a:pt x="526" y="0"/>
                      <a:pt x="480" y="46"/>
                    </a:cubicBezTo>
                    <a:cubicBezTo>
                      <a:pt x="389" y="137"/>
                      <a:pt x="275" y="228"/>
                      <a:pt x="160" y="274"/>
                    </a:cubicBezTo>
                    <a:cubicBezTo>
                      <a:pt x="23" y="365"/>
                      <a:pt x="1" y="571"/>
                      <a:pt x="92" y="685"/>
                    </a:cubicBezTo>
                    <a:cubicBezTo>
                      <a:pt x="138" y="753"/>
                      <a:pt x="206" y="776"/>
                      <a:pt x="275" y="799"/>
                    </a:cubicBezTo>
                    <a:cubicBezTo>
                      <a:pt x="299" y="805"/>
                      <a:pt x="320" y="808"/>
                      <a:pt x="339" y="808"/>
                    </a:cubicBezTo>
                    <a:cubicBezTo>
                      <a:pt x="392" y="808"/>
                      <a:pt x="430" y="787"/>
                      <a:pt x="480" y="753"/>
                    </a:cubicBezTo>
                    <a:cubicBezTo>
                      <a:pt x="617" y="685"/>
                      <a:pt x="708" y="616"/>
                      <a:pt x="822" y="502"/>
                    </a:cubicBezTo>
                    <a:cubicBezTo>
                      <a:pt x="868" y="457"/>
                      <a:pt x="914" y="411"/>
                      <a:pt x="936" y="320"/>
                    </a:cubicBezTo>
                    <a:cubicBezTo>
                      <a:pt x="936" y="251"/>
                      <a:pt x="914" y="183"/>
                      <a:pt x="891" y="114"/>
                    </a:cubicBezTo>
                    <a:cubicBezTo>
                      <a:pt x="845" y="46"/>
                      <a:pt x="777" y="23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117;p96"/>
              <p:cNvSpPr/>
              <p:nvPr/>
            </p:nvSpPr>
            <p:spPr>
              <a:xfrm>
                <a:off x="5174693" y="1918485"/>
                <a:ext cx="652495" cy="60627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46998" extrusionOk="0">
                    <a:moveTo>
                      <a:pt x="28189" y="1"/>
                    </a:moveTo>
                    <a:cubicBezTo>
                      <a:pt x="26455" y="1"/>
                      <a:pt x="24720" y="138"/>
                      <a:pt x="23054" y="411"/>
                    </a:cubicBezTo>
                    <a:cubicBezTo>
                      <a:pt x="20748" y="777"/>
                      <a:pt x="18557" y="1393"/>
                      <a:pt x="16548" y="2260"/>
                    </a:cubicBezTo>
                    <a:cubicBezTo>
                      <a:pt x="15567" y="2694"/>
                      <a:pt x="14563" y="3219"/>
                      <a:pt x="13604" y="3812"/>
                    </a:cubicBezTo>
                    <a:cubicBezTo>
                      <a:pt x="12782" y="4315"/>
                      <a:pt x="11938" y="4908"/>
                      <a:pt x="11116" y="5593"/>
                    </a:cubicBezTo>
                    <a:cubicBezTo>
                      <a:pt x="10408" y="6163"/>
                      <a:pt x="9746" y="6803"/>
                      <a:pt x="9107" y="7465"/>
                    </a:cubicBezTo>
                    <a:cubicBezTo>
                      <a:pt x="8423" y="8172"/>
                      <a:pt x="7829" y="8902"/>
                      <a:pt x="7350" y="9633"/>
                    </a:cubicBezTo>
                    <a:cubicBezTo>
                      <a:pt x="6460" y="10957"/>
                      <a:pt x="5912" y="12258"/>
                      <a:pt x="5706" y="13536"/>
                    </a:cubicBezTo>
                    <a:cubicBezTo>
                      <a:pt x="5569" y="13194"/>
                      <a:pt x="5387" y="12874"/>
                      <a:pt x="5181" y="12555"/>
                    </a:cubicBezTo>
                    <a:cubicBezTo>
                      <a:pt x="4953" y="12212"/>
                      <a:pt x="4702" y="11915"/>
                      <a:pt x="4405" y="11642"/>
                    </a:cubicBezTo>
                    <a:cubicBezTo>
                      <a:pt x="4131" y="11368"/>
                      <a:pt x="3835" y="11162"/>
                      <a:pt x="3515" y="11025"/>
                    </a:cubicBezTo>
                    <a:cubicBezTo>
                      <a:pt x="3264" y="10911"/>
                      <a:pt x="3013" y="10843"/>
                      <a:pt x="2762" y="10843"/>
                    </a:cubicBezTo>
                    <a:cubicBezTo>
                      <a:pt x="2648" y="10843"/>
                      <a:pt x="2557" y="10865"/>
                      <a:pt x="2465" y="10888"/>
                    </a:cubicBezTo>
                    <a:cubicBezTo>
                      <a:pt x="2305" y="10911"/>
                      <a:pt x="2146" y="10957"/>
                      <a:pt x="1963" y="11048"/>
                    </a:cubicBezTo>
                    <a:cubicBezTo>
                      <a:pt x="1780" y="11117"/>
                      <a:pt x="1644" y="11208"/>
                      <a:pt x="1529" y="11322"/>
                    </a:cubicBezTo>
                    <a:cubicBezTo>
                      <a:pt x="1301" y="11527"/>
                      <a:pt x="1164" y="11778"/>
                      <a:pt x="1141" y="12075"/>
                    </a:cubicBezTo>
                    <a:cubicBezTo>
                      <a:pt x="1119" y="12326"/>
                      <a:pt x="1187" y="12600"/>
                      <a:pt x="1347" y="12874"/>
                    </a:cubicBezTo>
                    <a:cubicBezTo>
                      <a:pt x="1461" y="13148"/>
                      <a:pt x="1644" y="13399"/>
                      <a:pt x="1895" y="13673"/>
                    </a:cubicBezTo>
                    <a:cubicBezTo>
                      <a:pt x="2100" y="13924"/>
                      <a:pt x="2351" y="14152"/>
                      <a:pt x="2625" y="14426"/>
                    </a:cubicBezTo>
                    <a:cubicBezTo>
                      <a:pt x="2876" y="14632"/>
                      <a:pt x="3104" y="14837"/>
                      <a:pt x="3355" y="15020"/>
                    </a:cubicBezTo>
                    <a:lnTo>
                      <a:pt x="3036" y="14997"/>
                    </a:lnTo>
                    <a:cubicBezTo>
                      <a:pt x="2648" y="15020"/>
                      <a:pt x="2214" y="15042"/>
                      <a:pt x="1803" y="15157"/>
                    </a:cubicBezTo>
                    <a:cubicBezTo>
                      <a:pt x="1347" y="15248"/>
                      <a:pt x="1004" y="15408"/>
                      <a:pt x="731" y="15659"/>
                    </a:cubicBezTo>
                    <a:cubicBezTo>
                      <a:pt x="594" y="15796"/>
                      <a:pt x="479" y="15933"/>
                      <a:pt x="365" y="16138"/>
                    </a:cubicBezTo>
                    <a:cubicBezTo>
                      <a:pt x="297" y="16207"/>
                      <a:pt x="251" y="16298"/>
                      <a:pt x="228" y="16389"/>
                    </a:cubicBezTo>
                    <a:cubicBezTo>
                      <a:pt x="183" y="16480"/>
                      <a:pt x="160" y="16549"/>
                      <a:pt x="114" y="16663"/>
                    </a:cubicBezTo>
                    <a:cubicBezTo>
                      <a:pt x="91" y="16800"/>
                      <a:pt x="91" y="16960"/>
                      <a:pt x="91" y="17097"/>
                    </a:cubicBezTo>
                    <a:cubicBezTo>
                      <a:pt x="114" y="17234"/>
                      <a:pt x="183" y="17393"/>
                      <a:pt x="274" y="17530"/>
                    </a:cubicBezTo>
                    <a:cubicBezTo>
                      <a:pt x="320" y="17645"/>
                      <a:pt x="411" y="17736"/>
                      <a:pt x="548" y="17827"/>
                    </a:cubicBezTo>
                    <a:cubicBezTo>
                      <a:pt x="639" y="17918"/>
                      <a:pt x="776" y="18010"/>
                      <a:pt x="936" y="18078"/>
                    </a:cubicBezTo>
                    <a:cubicBezTo>
                      <a:pt x="1210" y="18192"/>
                      <a:pt x="1529" y="18284"/>
                      <a:pt x="1895" y="18307"/>
                    </a:cubicBezTo>
                    <a:cubicBezTo>
                      <a:pt x="1986" y="18329"/>
                      <a:pt x="2100" y="18329"/>
                      <a:pt x="2214" y="18329"/>
                    </a:cubicBezTo>
                    <a:cubicBezTo>
                      <a:pt x="2328" y="18329"/>
                      <a:pt x="2442" y="18329"/>
                      <a:pt x="2557" y="18307"/>
                    </a:cubicBezTo>
                    <a:lnTo>
                      <a:pt x="2557" y="18307"/>
                    </a:lnTo>
                    <a:cubicBezTo>
                      <a:pt x="2054" y="18900"/>
                      <a:pt x="1644" y="19585"/>
                      <a:pt x="1278" y="20315"/>
                    </a:cubicBezTo>
                    <a:cubicBezTo>
                      <a:pt x="822" y="21228"/>
                      <a:pt x="479" y="22255"/>
                      <a:pt x="251" y="23374"/>
                    </a:cubicBezTo>
                    <a:cubicBezTo>
                      <a:pt x="69" y="24355"/>
                      <a:pt x="0" y="25451"/>
                      <a:pt x="46" y="26615"/>
                    </a:cubicBezTo>
                    <a:cubicBezTo>
                      <a:pt x="91" y="27665"/>
                      <a:pt x="228" y="28760"/>
                      <a:pt x="502" y="29902"/>
                    </a:cubicBezTo>
                    <a:cubicBezTo>
                      <a:pt x="1004" y="32002"/>
                      <a:pt x="1872" y="34124"/>
                      <a:pt x="3104" y="36179"/>
                    </a:cubicBezTo>
                    <a:cubicBezTo>
                      <a:pt x="4246" y="38096"/>
                      <a:pt x="5638" y="39808"/>
                      <a:pt x="7213" y="41246"/>
                    </a:cubicBezTo>
                    <a:cubicBezTo>
                      <a:pt x="8628" y="42547"/>
                      <a:pt x="10317" y="43665"/>
                      <a:pt x="12189" y="44578"/>
                    </a:cubicBezTo>
                    <a:cubicBezTo>
                      <a:pt x="13901" y="45423"/>
                      <a:pt x="15795" y="46062"/>
                      <a:pt x="17804" y="46473"/>
                    </a:cubicBezTo>
                    <a:cubicBezTo>
                      <a:pt x="19470" y="46815"/>
                      <a:pt x="21205" y="46998"/>
                      <a:pt x="22985" y="46998"/>
                    </a:cubicBezTo>
                    <a:cubicBezTo>
                      <a:pt x="23236" y="46998"/>
                      <a:pt x="23487" y="46998"/>
                      <a:pt x="23738" y="46975"/>
                    </a:cubicBezTo>
                    <a:cubicBezTo>
                      <a:pt x="25701" y="46929"/>
                      <a:pt x="27687" y="46655"/>
                      <a:pt x="29627" y="46153"/>
                    </a:cubicBezTo>
                    <a:cubicBezTo>
                      <a:pt x="33576" y="45149"/>
                      <a:pt x="37183" y="43255"/>
                      <a:pt x="40013" y="40675"/>
                    </a:cubicBezTo>
                    <a:cubicBezTo>
                      <a:pt x="41382" y="39443"/>
                      <a:pt x="42569" y="38050"/>
                      <a:pt x="43551" y="36567"/>
                    </a:cubicBezTo>
                    <a:cubicBezTo>
                      <a:pt x="44053" y="35813"/>
                      <a:pt x="44509" y="34992"/>
                      <a:pt x="44897" y="34147"/>
                    </a:cubicBezTo>
                    <a:cubicBezTo>
                      <a:pt x="45400" y="33143"/>
                      <a:pt x="45993" y="31773"/>
                      <a:pt x="46153" y="30290"/>
                    </a:cubicBezTo>
                    <a:cubicBezTo>
                      <a:pt x="46176" y="30244"/>
                      <a:pt x="46176" y="30221"/>
                      <a:pt x="46153" y="30176"/>
                    </a:cubicBezTo>
                    <a:cubicBezTo>
                      <a:pt x="46997" y="28920"/>
                      <a:pt x="47682" y="27551"/>
                      <a:pt x="48207" y="26067"/>
                    </a:cubicBezTo>
                    <a:cubicBezTo>
                      <a:pt x="48527" y="25200"/>
                      <a:pt x="48778" y="24310"/>
                      <a:pt x="48960" y="23419"/>
                    </a:cubicBezTo>
                    <a:cubicBezTo>
                      <a:pt x="49120" y="22529"/>
                      <a:pt x="49211" y="21616"/>
                      <a:pt x="49234" y="20703"/>
                    </a:cubicBezTo>
                    <a:cubicBezTo>
                      <a:pt x="49234" y="19539"/>
                      <a:pt x="49074" y="18421"/>
                      <a:pt x="48732" y="17348"/>
                    </a:cubicBezTo>
                    <a:cubicBezTo>
                      <a:pt x="48435" y="16344"/>
                      <a:pt x="47933" y="15408"/>
                      <a:pt x="47271" y="14586"/>
                    </a:cubicBezTo>
                    <a:cubicBezTo>
                      <a:pt x="47591" y="14540"/>
                      <a:pt x="47933" y="14449"/>
                      <a:pt x="48253" y="14312"/>
                    </a:cubicBezTo>
                    <a:cubicBezTo>
                      <a:pt x="48686" y="14129"/>
                      <a:pt x="49074" y="13856"/>
                      <a:pt x="49440" y="13490"/>
                    </a:cubicBezTo>
                    <a:cubicBezTo>
                      <a:pt x="50079" y="12806"/>
                      <a:pt x="50467" y="11870"/>
                      <a:pt x="50535" y="10865"/>
                    </a:cubicBezTo>
                    <a:cubicBezTo>
                      <a:pt x="50581" y="9952"/>
                      <a:pt x="50353" y="9017"/>
                      <a:pt x="49851" y="8172"/>
                    </a:cubicBezTo>
                    <a:cubicBezTo>
                      <a:pt x="49417" y="7419"/>
                      <a:pt x="48801" y="6711"/>
                      <a:pt x="47979" y="6004"/>
                    </a:cubicBezTo>
                    <a:cubicBezTo>
                      <a:pt x="47294" y="5433"/>
                      <a:pt x="46518" y="4908"/>
                      <a:pt x="45514" y="4360"/>
                    </a:cubicBezTo>
                    <a:cubicBezTo>
                      <a:pt x="44783" y="3949"/>
                      <a:pt x="43962" y="3561"/>
                      <a:pt x="43049" y="3151"/>
                    </a:cubicBezTo>
                    <a:cubicBezTo>
                      <a:pt x="41108" y="2283"/>
                      <a:pt x="38986" y="1553"/>
                      <a:pt x="36749" y="1028"/>
                    </a:cubicBezTo>
                    <a:cubicBezTo>
                      <a:pt x="34512" y="503"/>
                      <a:pt x="32229" y="160"/>
                      <a:pt x="29924" y="46"/>
                    </a:cubicBezTo>
                    <a:cubicBezTo>
                      <a:pt x="29353" y="23"/>
                      <a:pt x="28760" y="1"/>
                      <a:pt x="281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118;p96"/>
              <p:cNvSpPr/>
              <p:nvPr/>
            </p:nvSpPr>
            <p:spPr>
              <a:xfrm>
                <a:off x="5202065" y="206157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AC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119;p96"/>
              <p:cNvSpPr/>
              <p:nvPr/>
            </p:nvSpPr>
            <p:spPr>
              <a:xfrm>
                <a:off x="5202065" y="20674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AC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120;p96"/>
              <p:cNvSpPr/>
              <p:nvPr/>
            </p:nvSpPr>
            <p:spPr>
              <a:xfrm>
                <a:off x="5714090" y="2085724"/>
                <a:ext cx="75684" cy="217610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6869" extrusionOk="0">
                    <a:moveTo>
                      <a:pt x="1507" y="0"/>
                    </a:moveTo>
                    <a:cubicBezTo>
                      <a:pt x="1392" y="23"/>
                      <a:pt x="1301" y="46"/>
                      <a:pt x="1210" y="92"/>
                    </a:cubicBezTo>
                    <a:cubicBezTo>
                      <a:pt x="1118" y="137"/>
                      <a:pt x="1050" y="183"/>
                      <a:pt x="959" y="229"/>
                    </a:cubicBezTo>
                    <a:cubicBezTo>
                      <a:pt x="867" y="320"/>
                      <a:pt x="776" y="411"/>
                      <a:pt x="685" y="503"/>
                    </a:cubicBezTo>
                    <a:cubicBezTo>
                      <a:pt x="548" y="685"/>
                      <a:pt x="457" y="868"/>
                      <a:pt x="365" y="1096"/>
                    </a:cubicBezTo>
                    <a:cubicBezTo>
                      <a:pt x="228" y="1416"/>
                      <a:pt x="137" y="1804"/>
                      <a:pt x="69" y="2214"/>
                    </a:cubicBezTo>
                    <a:cubicBezTo>
                      <a:pt x="46" y="2443"/>
                      <a:pt x="23" y="2694"/>
                      <a:pt x="23" y="2991"/>
                    </a:cubicBezTo>
                    <a:cubicBezTo>
                      <a:pt x="0" y="3264"/>
                      <a:pt x="0" y="3561"/>
                      <a:pt x="23" y="3835"/>
                    </a:cubicBezTo>
                    <a:cubicBezTo>
                      <a:pt x="46" y="4406"/>
                      <a:pt x="91" y="4999"/>
                      <a:pt x="160" y="5570"/>
                    </a:cubicBezTo>
                    <a:cubicBezTo>
                      <a:pt x="434" y="7487"/>
                      <a:pt x="1004" y="9473"/>
                      <a:pt x="1917" y="11664"/>
                    </a:cubicBezTo>
                    <a:cubicBezTo>
                      <a:pt x="2625" y="13330"/>
                      <a:pt x="3492" y="15019"/>
                      <a:pt x="4565" y="16868"/>
                    </a:cubicBezTo>
                    <a:cubicBezTo>
                      <a:pt x="5022" y="16184"/>
                      <a:pt x="5410" y="15453"/>
                      <a:pt x="5752" y="14700"/>
                    </a:cubicBezTo>
                    <a:cubicBezTo>
                      <a:pt x="5729" y="14198"/>
                      <a:pt x="5729" y="13696"/>
                      <a:pt x="5729" y="13171"/>
                    </a:cubicBezTo>
                    <a:cubicBezTo>
                      <a:pt x="5729" y="12668"/>
                      <a:pt x="5729" y="12166"/>
                      <a:pt x="5752" y="11641"/>
                    </a:cubicBezTo>
                    <a:lnTo>
                      <a:pt x="5775" y="11093"/>
                    </a:lnTo>
                    <a:cubicBezTo>
                      <a:pt x="5798" y="10660"/>
                      <a:pt x="5821" y="10226"/>
                      <a:pt x="5843" y="9815"/>
                    </a:cubicBezTo>
                    <a:cubicBezTo>
                      <a:pt x="5843" y="9267"/>
                      <a:pt x="5866" y="8628"/>
                      <a:pt x="5843" y="7966"/>
                    </a:cubicBezTo>
                    <a:cubicBezTo>
                      <a:pt x="5821" y="7327"/>
                      <a:pt x="5775" y="6734"/>
                      <a:pt x="5706" y="6163"/>
                    </a:cubicBezTo>
                    <a:cubicBezTo>
                      <a:pt x="5615" y="5570"/>
                      <a:pt x="5524" y="5022"/>
                      <a:pt x="5364" y="4543"/>
                    </a:cubicBezTo>
                    <a:cubicBezTo>
                      <a:pt x="5250" y="4063"/>
                      <a:pt x="5067" y="3607"/>
                      <a:pt x="4885" y="3173"/>
                    </a:cubicBezTo>
                    <a:cubicBezTo>
                      <a:pt x="4588" y="2466"/>
                      <a:pt x="4268" y="1872"/>
                      <a:pt x="3880" y="1370"/>
                    </a:cubicBezTo>
                    <a:cubicBezTo>
                      <a:pt x="3629" y="1050"/>
                      <a:pt x="3401" y="822"/>
                      <a:pt x="3150" y="617"/>
                    </a:cubicBezTo>
                    <a:cubicBezTo>
                      <a:pt x="2876" y="411"/>
                      <a:pt x="2625" y="274"/>
                      <a:pt x="2351" y="160"/>
                    </a:cubicBezTo>
                    <a:cubicBezTo>
                      <a:pt x="2283" y="115"/>
                      <a:pt x="2168" y="92"/>
                      <a:pt x="2077" y="46"/>
                    </a:cubicBezTo>
                    <a:cubicBezTo>
                      <a:pt x="2009" y="46"/>
                      <a:pt x="1940" y="23"/>
                      <a:pt x="1849" y="0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121;p96"/>
              <p:cNvSpPr/>
              <p:nvPr/>
            </p:nvSpPr>
            <p:spPr>
              <a:xfrm>
                <a:off x="5174396" y="2060996"/>
                <a:ext cx="240275" cy="459047"/>
              </a:xfrm>
              <a:custGeom>
                <a:avLst/>
                <a:gdLst/>
                <a:ahLst/>
                <a:cxnLst/>
                <a:rect l="l" t="t" r="r" b="b"/>
                <a:pathLst>
                  <a:path w="18626" h="35585" extrusionOk="0">
                    <a:moveTo>
                      <a:pt x="1940" y="0"/>
                    </a:moveTo>
                    <a:cubicBezTo>
                      <a:pt x="1781" y="69"/>
                      <a:pt x="1644" y="160"/>
                      <a:pt x="1530" y="274"/>
                    </a:cubicBezTo>
                    <a:cubicBezTo>
                      <a:pt x="1301" y="479"/>
                      <a:pt x="1187" y="730"/>
                      <a:pt x="1164" y="1027"/>
                    </a:cubicBezTo>
                    <a:cubicBezTo>
                      <a:pt x="1142" y="1278"/>
                      <a:pt x="1210" y="1552"/>
                      <a:pt x="1347" y="1826"/>
                    </a:cubicBezTo>
                    <a:cubicBezTo>
                      <a:pt x="1484" y="2100"/>
                      <a:pt x="1644" y="2351"/>
                      <a:pt x="1895" y="2648"/>
                    </a:cubicBezTo>
                    <a:cubicBezTo>
                      <a:pt x="2100" y="2876"/>
                      <a:pt x="2351" y="3127"/>
                      <a:pt x="2648" y="3378"/>
                    </a:cubicBezTo>
                    <a:cubicBezTo>
                      <a:pt x="2876" y="3584"/>
                      <a:pt x="3127" y="3789"/>
                      <a:pt x="3378" y="3972"/>
                    </a:cubicBezTo>
                    <a:lnTo>
                      <a:pt x="3059" y="3949"/>
                    </a:lnTo>
                    <a:cubicBezTo>
                      <a:pt x="2671" y="3949"/>
                      <a:pt x="2237" y="3994"/>
                      <a:pt x="1826" y="4086"/>
                    </a:cubicBezTo>
                    <a:cubicBezTo>
                      <a:pt x="1370" y="4177"/>
                      <a:pt x="1005" y="4360"/>
                      <a:pt x="754" y="4611"/>
                    </a:cubicBezTo>
                    <a:cubicBezTo>
                      <a:pt x="594" y="4725"/>
                      <a:pt x="480" y="4885"/>
                      <a:pt x="365" y="5067"/>
                    </a:cubicBezTo>
                    <a:cubicBezTo>
                      <a:pt x="320" y="5159"/>
                      <a:pt x="274" y="5250"/>
                      <a:pt x="229" y="5318"/>
                    </a:cubicBezTo>
                    <a:cubicBezTo>
                      <a:pt x="183" y="5410"/>
                      <a:pt x="160" y="5501"/>
                      <a:pt x="137" y="5615"/>
                    </a:cubicBezTo>
                    <a:cubicBezTo>
                      <a:pt x="92" y="5752"/>
                      <a:pt x="92" y="5912"/>
                      <a:pt x="114" y="6049"/>
                    </a:cubicBezTo>
                    <a:cubicBezTo>
                      <a:pt x="137" y="6209"/>
                      <a:pt x="183" y="6345"/>
                      <a:pt x="274" y="6505"/>
                    </a:cubicBezTo>
                    <a:cubicBezTo>
                      <a:pt x="343" y="6597"/>
                      <a:pt x="411" y="6688"/>
                      <a:pt x="548" y="6802"/>
                    </a:cubicBezTo>
                    <a:cubicBezTo>
                      <a:pt x="662" y="6893"/>
                      <a:pt x="799" y="6962"/>
                      <a:pt x="959" y="7053"/>
                    </a:cubicBezTo>
                    <a:cubicBezTo>
                      <a:pt x="1210" y="7167"/>
                      <a:pt x="1530" y="7236"/>
                      <a:pt x="1918" y="7281"/>
                    </a:cubicBezTo>
                    <a:cubicBezTo>
                      <a:pt x="2009" y="7281"/>
                      <a:pt x="2123" y="7304"/>
                      <a:pt x="2237" y="7304"/>
                    </a:cubicBezTo>
                    <a:cubicBezTo>
                      <a:pt x="2351" y="7304"/>
                      <a:pt x="2465" y="7281"/>
                      <a:pt x="2580" y="7281"/>
                    </a:cubicBezTo>
                    <a:cubicBezTo>
                      <a:pt x="2100" y="7806"/>
                      <a:pt x="1667" y="8491"/>
                      <a:pt x="1278" y="9267"/>
                    </a:cubicBezTo>
                    <a:cubicBezTo>
                      <a:pt x="822" y="10180"/>
                      <a:pt x="480" y="11207"/>
                      <a:pt x="251" y="12326"/>
                    </a:cubicBezTo>
                    <a:cubicBezTo>
                      <a:pt x="69" y="13307"/>
                      <a:pt x="0" y="14403"/>
                      <a:pt x="46" y="15567"/>
                    </a:cubicBezTo>
                    <a:cubicBezTo>
                      <a:pt x="92" y="16617"/>
                      <a:pt x="251" y="17735"/>
                      <a:pt x="525" y="18854"/>
                    </a:cubicBezTo>
                    <a:cubicBezTo>
                      <a:pt x="1005" y="20954"/>
                      <a:pt x="1895" y="23076"/>
                      <a:pt x="3105" y="25131"/>
                    </a:cubicBezTo>
                    <a:cubicBezTo>
                      <a:pt x="4269" y="27048"/>
                      <a:pt x="5638" y="28760"/>
                      <a:pt x="7236" y="30221"/>
                    </a:cubicBezTo>
                    <a:cubicBezTo>
                      <a:pt x="8651" y="31522"/>
                      <a:pt x="10340" y="32640"/>
                      <a:pt x="12212" y="33553"/>
                    </a:cubicBezTo>
                    <a:cubicBezTo>
                      <a:pt x="13924" y="34398"/>
                      <a:pt x="15818" y="35037"/>
                      <a:pt x="17827" y="35448"/>
                    </a:cubicBezTo>
                    <a:cubicBezTo>
                      <a:pt x="18078" y="35493"/>
                      <a:pt x="18352" y="35539"/>
                      <a:pt x="18626" y="35585"/>
                    </a:cubicBezTo>
                    <a:cubicBezTo>
                      <a:pt x="18078" y="35105"/>
                      <a:pt x="17462" y="34603"/>
                      <a:pt x="16708" y="34010"/>
                    </a:cubicBezTo>
                    <a:cubicBezTo>
                      <a:pt x="15339" y="32960"/>
                      <a:pt x="13901" y="31933"/>
                      <a:pt x="12509" y="30951"/>
                    </a:cubicBezTo>
                    <a:lnTo>
                      <a:pt x="12463" y="30905"/>
                    </a:lnTo>
                    <a:lnTo>
                      <a:pt x="12280" y="30769"/>
                    </a:lnTo>
                    <a:cubicBezTo>
                      <a:pt x="11824" y="30449"/>
                      <a:pt x="11367" y="30129"/>
                      <a:pt x="10911" y="29810"/>
                    </a:cubicBezTo>
                    <a:cubicBezTo>
                      <a:pt x="10363" y="29399"/>
                      <a:pt x="9884" y="29034"/>
                      <a:pt x="9473" y="28691"/>
                    </a:cubicBezTo>
                    <a:cubicBezTo>
                      <a:pt x="8491" y="27870"/>
                      <a:pt x="7624" y="27002"/>
                      <a:pt x="6871" y="26135"/>
                    </a:cubicBezTo>
                    <a:cubicBezTo>
                      <a:pt x="6072" y="25222"/>
                      <a:pt x="5387" y="24240"/>
                      <a:pt x="4816" y="23282"/>
                    </a:cubicBezTo>
                    <a:cubicBezTo>
                      <a:pt x="4200" y="22232"/>
                      <a:pt x="3698" y="21159"/>
                      <a:pt x="3287" y="20041"/>
                    </a:cubicBezTo>
                    <a:cubicBezTo>
                      <a:pt x="3082" y="19402"/>
                      <a:pt x="2899" y="18831"/>
                      <a:pt x="2739" y="18260"/>
                    </a:cubicBezTo>
                    <a:cubicBezTo>
                      <a:pt x="2671" y="17964"/>
                      <a:pt x="2580" y="17621"/>
                      <a:pt x="2511" y="17302"/>
                    </a:cubicBezTo>
                    <a:cubicBezTo>
                      <a:pt x="2465" y="17028"/>
                      <a:pt x="2420" y="16731"/>
                      <a:pt x="2374" y="16434"/>
                    </a:cubicBezTo>
                    <a:cubicBezTo>
                      <a:pt x="2214" y="15225"/>
                      <a:pt x="2214" y="14015"/>
                      <a:pt x="2374" y="12782"/>
                    </a:cubicBezTo>
                    <a:cubicBezTo>
                      <a:pt x="2534" y="11572"/>
                      <a:pt x="2853" y="10408"/>
                      <a:pt x="3333" y="9336"/>
                    </a:cubicBezTo>
                    <a:cubicBezTo>
                      <a:pt x="3607" y="8742"/>
                      <a:pt x="3903" y="8194"/>
                      <a:pt x="4223" y="7715"/>
                    </a:cubicBezTo>
                    <a:cubicBezTo>
                      <a:pt x="4428" y="7441"/>
                      <a:pt x="4588" y="7190"/>
                      <a:pt x="4771" y="6985"/>
                    </a:cubicBezTo>
                    <a:cubicBezTo>
                      <a:pt x="4931" y="6802"/>
                      <a:pt x="5090" y="6597"/>
                      <a:pt x="5250" y="6414"/>
                    </a:cubicBezTo>
                    <a:cubicBezTo>
                      <a:pt x="5022" y="6323"/>
                      <a:pt x="4862" y="6231"/>
                      <a:pt x="4702" y="6163"/>
                    </a:cubicBezTo>
                    <a:cubicBezTo>
                      <a:pt x="4611" y="6094"/>
                      <a:pt x="4520" y="6049"/>
                      <a:pt x="4428" y="5980"/>
                    </a:cubicBezTo>
                    <a:cubicBezTo>
                      <a:pt x="4383" y="5935"/>
                      <a:pt x="4337" y="5889"/>
                      <a:pt x="4291" y="5843"/>
                    </a:cubicBezTo>
                    <a:cubicBezTo>
                      <a:pt x="4223" y="5798"/>
                      <a:pt x="4177" y="5752"/>
                      <a:pt x="4132" y="5684"/>
                    </a:cubicBezTo>
                    <a:cubicBezTo>
                      <a:pt x="4086" y="5638"/>
                      <a:pt x="4040" y="5569"/>
                      <a:pt x="4018" y="5501"/>
                    </a:cubicBezTo>
                    <a:cubicBezTo>
                      <a:pt x="3972" y="5432"/>
                      <a:pt x="3972" y="5387"/>
                      <a:pt x="3949" y="5318"/>
                    </a:cubicBezTo>
                    <a:cubicBezTo>
                      <a:pt x="3949" y="5250"/>
                      <a:pt x="3949" y="5227"/>
                      <a:pt x="3949" y="5181"/>
                    </a:cubicBezTo>
                    <a:cubicBezTo>
                      <a:pt x="3949" y="5044"/>
                      <a:pt x="3972" y="4930"/>
                      <a:pt x="4018" y="4816"/>
                    </a:cubicBezTo>
                    <a:cubicBezTo>
                      <a:pt x="4086" y="4679"/>
                      <a:pt x="4154" y="4565"/>
                      <a:pt x="4269" y="4451"/>
                    </a:cubicBezTo>
                    <a:cubicBezTo>
                      <a:pt x="4474" y="4223"/>
                      <a:pt x="4725" y="4017"/>
                      <a:pt x="5067" y="3812"/>
                    </a:cubicBezTo>
                    <a:cubicBezTo>
                      <a:pt x="4611" y="3538"/>
                      <a:pt x="4269" y="3310"/>
                      <a:pt x="3949" y="3081"/>
                    </a:cubicBezTo>
                    <a:cubicBezTo>
                      <a:pt x="3766" y="2945"/>
                      <a:pt x="3538" y="2785"/>
                      <a:pt x="3333" y="2579"/>
                    </a:cubicBezTo>
                    <a:cubicBezTo>
                      <a:pt x="3082" y="2374"/>
                      <a:pt x="2899" y="2191"/>
                      <a:pt x="2739" y="2009"/>
                    </a:cubicBezTo>
                    <a:cubicBezTo>
                      <a:pt x="2580" y="1849"/>
                      <a:pt x="2420" y="1643"/>
                      <a:pt x="2283" y="1415"/>
                    </a:cubicBezTo>
                    <a:cubicBezTo>
                      <a:pt x="2146" y="1164"/>
                      <a:pt x="2055" y="959"/>
                      <a:pt x="2009" y="753"/>
                    </a:cubicBezTo>
                    <a:cubicBezTo>
                      <a:pt x="1940" y="502"/>
                      <a:pt x="1918" y="274"/>
                      <a:pt x="1940" y="91"/>
                    </a:cubicBezTo>
                    <a:lnTo>
                      <a:pt x="1963" y="46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22;p96"/>
              <p:cNvSpPr/>
              <p:nvPr/>
            </p:nvSpPr>
            <p:spPr>
              <a:xfrm>
                <a:off x="5525064" y="2530904"/>
                <a:ext cx="136921" cy="137514"/>
              </a:xfrm>
              <a:custGeom>
                <a:avLst/>
                <a:gdLst/>
                <a:ahLst/>
                <a:cxnLst/>
                <a:rect l="l" t="t" r="r" b="b"/>
                <a:pathLst>
                  <a:path w="10614" h="10660" extrusionOk="0">
                    <a:moveTo>
                      <a:pt x="5615" y="0"/>
                    </a:moveTo>
                    <a:cubicBezTo>
                      <a:pt x="5341" y="0"/>
                      <a:pt x="5090" y="23"/>
                      <a:pt x="4816" y="46"/>
                    </a:cubicBezTo>
                    <a:cubicBezTo>
                      <a:pt x="4109" y="114"/>
                      <a:pt x="3378" y="320"/>
                      <a:pt x="2671" y="616"/>
                    </a:cubicBezTo>
                    <a:cubicBezTo>
                      <a:pt x="2123" y="845"/>
                      <a:pt x="1621" y="1141"/>
                      <a:pt x="1187" y="1484"/>
                    </a:cubicBezTo>
                    <a:cubicBezTo>
                      <a:pt x="1164" y="1370"/>
                      <a:pt x="1119" y="1256"/>
                      <a:pt x="1050" y="1164"/>
                    </a:cubicBezTo>
                    <a:cubicBezTo>
                      <a:pt x="1027" y="1073"/>
                      <a:pt x="913" y="1027"/>
                      <a:pt x="822" y="1027"/>
                    </a:cubicBezTo>
                    <a:cubicBezTo>
                      <a:pt x="753" y="1027"/>
                      <a:pt x="708" y="1027"/>
                      <a:pt x="662" y="1050"/>
                    </a:cubicBezTo>
                    <a:cubicBezTo>
                      <a:pt x="594" y="1096"/>
                      <a:pt x="548" y="1164"/>
                      <a:pt x="525" y="1233"/>
                    </a:cubicBezTo>
                    <a:cubicBezTo>
                      <a:pt x="502" y="1324"/>
                      <a:pt x="525" y="1393"/>
                      <a:pt x="548" y="1461"/>
                    </a:cubicBezTo>
                    <a:lnTo>
                      <a:pt x="594" y="1507"/>
                    </a:lnTo>
                    <a:lnTo>
                      <a:pt x="616" y="1575"/>
                    </a:lnTo>
                    <a:cubicBezTo>
                      <a:pt x="753" y="1918"/>
                      <a:pt x="868" y="2283"/>
                      <a:pt x="913" y="2671"/>
                    </a:cubicBezTo>
                    <a:cubicBezTo>
                      <a:pt x="959" y="3127"/>
                      <a:pt x="959" y="3607"/>
                      <a:pt x="913" y="4086"/>
                    </a:cubicBezTo>
                    <a:cubicBezTo>
                      <a:pt x="913" y="4086"/>
                      <a:pt x="913" y="4109"/>
                      <a:pt x="913" y="4109"/>
                    </a:cubicBezTo>
                    <a:cubicBezTo>
                      <a:pt x="913" y="4109"/>
                      <a:pt x="913" y="4132"/>
                      <a:pt x="913" y="4132"/>
                    </a:cubicBezTo>
                    <a:cubicBezTo>
                      <a:pt x="822" y="4679"/>
                      <a:pt x="662" y="5250"/>
                      <a:pt x="434" y="5821"/>
                    </a:cubicBezTo>
                    <a:lnTo>
                      <a:pt x="411" y="5889"/>
                    </a:lnTo>
                    <a:cubicBezTo>
                      <a:pt x="320" y="6095"/>
                      <a:pt x="206" y="6323"/>
                      <a:pt x="69" y="6551"/>
                    </a:cubicBezTo>
                    <a:cubicBezTo>
                      <a:pt x="0" y="6688"/>
                      <a:pt x="46" y="6871"/>
                      <a:pt x="183" y="6939"/>
                    </a:cubicBezTo>
                    <a:cubicBezTo>
                      <a:pt x="206" y="6962"/>
                      <a:pt x="206" y="6962"/>
                      <a:pt x="228" y="6962"/>
                    </a:cubicBezTo>
                    <a:cubicBezTo>
                      <a:pt x="1027" y="7669"/>
                      <a:pt x="1735" y="8240"/>
                      <a:pt x="2420" y="8719"/>
                    </a:cubicBezTo>
                    <a:cubicBezTo>
                      <a:pt x="3310" y="9336"/>
                      <a:pt x="4154" y="9815"/>
                      <a:pt x="4999" y="10157"/>
                    </a:cubicBezTo>
                    <a:cubicBezTo>
                      <a:pt x="5455" y="10340"/>
                      <a:pt x="5912" y="10477"/>
                      <a:pt x="6391" y="10568"/>
                    </a:cubicBezTo>
                    <a:cubicBezTo>
                      <a:pt x="6711" y="10637"/>
                      <a:pt x="7053" y="10660"/>
                      <a:pt x="7418" y="10660"/>
                    </a:cubicBezTo>
                    <a:lnTo>
                      <a:pt x="7761" y="10660"/>
                    </a:lnTo>
                    <a:cubicBezTo>
                      <a:pt x="8217" y="10637"/>
                      <a:pt x="8697" y="10523"/>
                      <a:pt x="9108" y="10340"/>
                    </a:cubicBezTo>
                    <a:cubicBezTo>
                      <a:pt x="9496" y="10180"/>
                      <a:pt x="9838" y="9952"/>
                      <a:pt x="10112" y="9655"/>
                    </a:cubicBezTo>
                    <a:cubicBezTo>
                      <a:pt x="10294" y="9427"/>
                      <a:pt x="10431" y="9130"/>
                      <a:pt x="10523" y="8834"/>
                    </a:cubicBezTo>
                    <a:cubicBezTo>
                      <a:pt x="10591" y="8537"/>
                      <a:pt x="10614" y="8217"/>
                      <a:pt x="10591" y="7852"/>
                    </a:cubicBezTo>
                    <a:cubicBezTo>
                      <a:pt x="10568" y="7555"/>
                      <a:pt x="10477" y="7236"/>
                      <a:pt x="10340" y="6871"/>
                    </a:cubicBezTo>
                    <a:cubicBezTo>
                      <a:pt x="10226" y="6574"/>
                      <a:pt x="10066" y="6254"/>
                      <a:pt x="9838" y="5912"/>
                    </a:cubicBezTo>
                    <a:cubicBezTo>
                      <a:pt x="9815" y="5866"/>
                      <a:pt x="9769" y="5843"/>
                      <a:pt x="9747" y="5821"/>
                    </a:cubicBezTo>
                    <a:cubicBezTo>
                      <a:pt x="9541" y="5296"/>
                      <a:pt x="9381" y="4725"/>
                      <a:pt x="9290" y="4109"/>
                    </a:cubicBezTo>
                    <a:cubicBezTo>
                      <a:pt x="9176" y="3219"/>
                      <a:pt x="9176" y="2260"/>
                      <a:pt x="9313" y="1256"/>
                    </a:cubicBezTo>
                    <a:lnTo>
                      <a:pt x="9313" y="1324"/>
                    </a:lnTo>
                    <a:cubicBezTo>
                      <a:pt x="9359" y="1050"/>
                      <a:pt x="9404" y="753"/>
                      <a:pt x="9450" y="457"/>
                    </a:cubicBezTo>
                    <a:cubicBezTo>
                      <a:pt x="9496" y="274"/>
                      <a:pt x="9404" y="137"/>
                      <a:pt x="9267" y="91"/>
                    </a:cubicBezTo>
                    <a:cubicBezTo>
                      <a:pt x="9244" y="91"/>
                      <a:pt x="9222" y="69"/>
                      <a:pt x="9176" y="69"/>
                    </a:cubicBezTo>
                    <a:cubicBezTo>
                      <a:pt x="9062" y="69"/>
                      <a:pt x="8925" y="160"/>
                      <a:pt x="8902" y="297"/>
                    </a:cubicBezTo>
                    <a:cubicBezTo>
                      <a:pt x="8856" y="525"/>
                      <a:pt x="8811" y="753"/>
                      <a:pt x="8788" y="1004"/>
                    </a:cubicBezTo>
                    <a:cubicBezTo>
                      <a:pt x="8286" y="594"/>
                      <a:pt x="7692" y="320"/>
                      <a:pt x="7008" y="160"/>
                    </a:cubicBezTo>
                    <a:cubicBezTo>
                      <a:pt x="6574" y="46"/>
                      <a:pt x="6095" y="0"/>
                      <a:pt x="561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23;p96"/>
              <p:cNvSpPr/>
              <p:nvPr/>
            </p:nvSpPr>
            <p:spPr>
              <a:xfrm>
                <a:off x="5531539" y="2530904"/>
                <a:ext cx="116023" cy="6373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4941" extrusionOk="0">
                    <a:moveTo>
                      <a:pt x="5113" y="0"/>
                    </a:moveTo>
                    <a:cubicBezTo>
                      <a:pt x="4839" y="0"/>
                      <a:pt x="4565" y="0"/>
                      <a:pt x="4314" y="46"/>
                    </a:cubicBezTo>
                    <a:cubicBezTo>
                      <a:pt x="3607" y="114"/>
                      <a:pt x="2876" y="297"/>
                      <a:pt x="2169" y="616"/>
                    </a:cubicBezTo>
                    <a:cubicBezTo>
                      <a:pt x="1621" y="845"/>
                      <a:pt x="1119" y="1119"/>
                      <a:pt x="685" y="1484"/>
                    </a:cubicBezTo>
                    <a:cubicBezTo>
                      <a:pt x="662" y="1370"/>
                      <a:pt x="617" y="1256"/>
                      <a:pt x="571" y="1164"/>
                    </a:cubicBezTo>
                    <a:cubicBezTo>
                      <a:pt x="525" y="1073"/>
                      <a:pt x="434" y="1004"/>
                      <a:pt x="297" y="1004"/>
                    </a:cubicBezTo>
                    <a:cubicBezTo>
                      <a:pt x="251" y="1004"/>
                      <a:pt x="206" y="1027"/>
                      <a:pt x="160" y="1050"/>
                    </a:cubicBezTo>
                    <a:cubicBezTo>
                      <a:pt x="92" y="1096"/>
                      <a:pt x="46" y="1141"/>
                      <a:pt x="23" y="1233"/>
                    </a:cubicBezTo>
                    <a:cubicBezTo>
                      <a:pt x="0" y="1324"/>
                      <a:pt x="23" y="1393"/>
                      <a:pt x="46" y="1461"/>
                    </a:cubicBezTo>
                    <a:lnTo>
                      <a:pt x="69" y="1507"/>
                    </a:lnTo>
                    <a:lnTo>
                      <a:pt x="114" y="1575"/>
                    </a:lnTo>
                    <a:cubicBezTo>
                      <a:pt x="251" y="1918"/>
                      <a:pt x="343" y="2283"/>
                      <a:pt x="411" y="2671"/>
                    </a:cubicBezTo>
                    <a:cubicBezTo>
                      <a:pt x="411" y="2808"/>
                      <a:pt x="434" y="2945"/>
                      <a:pt x="434" y="3082"/>
                    </a:cubicBezTo>
                    <a:cubicBezTo>
                      <a:pt x="571" y="3173"/>
                      <a:pt x="685" y="3241"/>
                      <a:pt x="822" y="3310"/>
                    </a:cubicBezTo>
                    <a:cubicBezTo>
                      <a:pt x="1918" y="3903"/>
                      <a:pt x="3082" y="4337"/>
                      <a:pt x="4292" y="4634"/>
                    </a:cubicBezTo>
                    <a:cubicBezTo>
                      <a:pt x="5149" y="4829"/>
                      <a:pt x="6007" y="4940"/>
                      <a:pt x="6865" y="4940"/>
                    </a:cubicBezTo>
                    <a:cubicBezTo>
                      <a:pt x="7011" y="4940"/>
                      <a:pt x="7158" y="4937"/>
                      <a:pt x="7304" y="4930"/>
                    </a:cubicBezTo>
                    <a:lnTo>
                      <a:pt x="7282" y="4930"/>
                    </a:lnTo>
                    <a:cubicBezTo>
                      <a:pt x="7624" y="4930"/>
                      <a:pt x="7966" y="4908"/>
                      <a:pt x="8309" y="4839"/>
                    </a:cubicBezTo>
                    <a:cubicBezTo>
                      <a:pt x="8514" y="4816"/>
                      <a:pt x="8720" y="4771"/>
                      <a:pt x="8902" y="4725"/>
                    </a:cubicBezTo>
                    <a:cubicBezTo>
                      <a:pt x="8857" y="4520"/>
                      <a:pt x="8834" y="4314"/>
                      <a:pt x="8788" y="4109"/>
                    </a:cubicBezTo>
                    <a:cubicBezTo>
                      <a:pt x="8674" y="3219"/>
                      <a:pt x="8697" y="2260"/>
                      <a:pt x="8834" y="1256"/>
                    </a:cubicBezTo>
                    <a:lnTo>
                      <a:pt x="8834" y="1256"/>
                    </a:lnTo>
                    <a:lnTo>
                      <a:pt x="8788" y="1324"/>
                    </a:lnTo>
                    <a:lnTo>
                      <a:pt x="8857" y="982"/>
                    </a:lnTo>
                    <a:cubicBezTo>
                      <a:pt x="8902" y="799"/>
                      <a:pt x="8925" y="616"/>
                      <a:pt x="8971" y="457"/>
                    </a:cubicBezTo>
                    <a:cubicBezTo>
                      <a:pt x="8994" y="274"/>
                      <a:pt x="8902" y="114"/>
                      <a:pt x="8765" y="91"/>
                    </a:cubicBezTo>
                    <a:cubicBezTo>
                      <a:pt x="8742" y="69"/>
                      <a:pt x="8720" y="69"/>
                      <a:pt x="8674" y="69"/>
                    </a:cubicBezTo>
                    <a:cubicBezTo>
                      <a:pt x="8560" y="69"/>
                      <a:pt x="8423" y="160"/>
                      <a:pt x="8400" y="297"/>
                    </a:cubicBezTo>
                    <a:cubicBezTo>
                      <a:pt x="8354" y="525"/>
                      <a:pt x="8309" y="753"/>
                      <a:pt x="8263" y="1004"/>
                    </a:cubicBezTo>
                    <a:cubicBezTo>
                      <a:pt x="7784" y="594"/>
                      <a:pt x="7190" y="320"/>
                      <a:pt x="6506" y="160"/>
                    </a:cubicBezTo>
                    <a:cubicBezTo>
                      <a:pt x="6072" y="46"/>
                      <a:pt x="5593" y="0"/>
                      <a:pt x="5113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4;p96"/>
              <p:cNvSpPr/>
              <p:nvPr/>
            </p:nvSpPr>
            <p:spPr>
              <a:xfrm>
                <a:off x="5745887" y="2229989"/>
                <a:ext cx="95408" cy="135463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0501" extrusionOk="0">
                    <a:moveTo>
                      <a:pt x="3447" y="1"/>
                    </a:moveTo>
                    <a:cubicBezTo>
                      <a:pt x="2808" y="1"/>
                      <a:pt x="2191" y="161"/>
                      <a:pt x="1621" y="480"/>
                    </a:cubicBezTo>
                    <a:cubicBezTo>
                      <a:pt x="959" y="822"/>
                      <a:pt x="434" y="1393"/>
                      <a:pt x="69" y="2078"/>
                    </a:cubicBezTo>
                    <a:cubicBezTo>
                      <a:pt x="23" y="2169"/>
                      <a:pt x="0" y="2215"/>
                      <a:pt x="23" y="2306"/>
                    </a:cubicBezTo>
                    <a:cubicBezTo>
                      <a:pt x="46" y="2375"/>
                      <a:pt x="91" y="2443"/>
                      <a:pt x="137" y="2489"/>
                    </a:cubicBezTo>
                    <a:cubicBezTo>
                      <a:pt x="183" y="2512"/>
                      <a:pt x="251" y="2534"/>
                      <a:pt x="320" y="2534"/>
                    </a:cubicBezTo>
                    <a:lnTo>
                      <a:pt x="365" y="2534"/>
                    </a:lnTo>
                    <a:cubicBezTo>
                      <a:pt x="434" y="2512"/>
                      <a:pt x="502" y="2466"/>
                      <a:pt x="548" y="2420"/>
                    </a:cubicBezTo>
                    <a:cubicBezTo>
                      <a:pt x="685" y="2124"/>
                      <a:pt x="868" y="1872"/>
                      <a:pt x="1073" y="1644"/>
                    </a:cubicBezTo>
                    <a:cubicBezTo>
                      <a:pt x="1141" y="1576"/>
                      <a:pt x="1210" y="1484"/>
                      <a:pt x="1301" y="1416"/>
                    </a:cubicBezTo>
                    <a:lnTo>
                      <a:pt x="1301" y="1416"/>
                    </a:lnTo>
                    <a:cubicBezTo>
                      <a:pt x="1256" y="1484"/>
                      <a:pt x="1233" y="1576"/>
                      <a:pt x="1210" y="1667"/>
                    </a:cubicBezTo>
                    <a:cubicBezTo>
                      <a:pt x="1119" y="2032"/>
                      <a:pt x="1073" y="2420"/>
                      <a:pt x="1050" y="2854"/>
                    </a:cubicBezTo>
                    <a:cubicBezTo>
                      <a:pt x="1004" y="3630"/>
                      <a:pt x="1119" y="4475"/>
                      <a:pt x="1370" y="5342"/>
                    </a:cubicBezTo>
                    <a:cubicBezTo>
                      <a:pt x="1621" y="6141"/>
                      <a:pt x="1986" y="6894"/>
                      <a:pt x="2442" y="7602"/>
                    </a:cubicBezTo>
                    <a:cubicBezTo>
                      <a:pt x="2899" y="8332"/>
                      <a:pt x="3447" y="8948"/>
                      <a:pt x="4063" y="9450"/>
                    </a:cubicBezTo>
                    <a:lnTo>
                      <a:pt x="4040" y="9496"/>
                    </a:lnTo>
                    <a:lnTo>
                      <a:pt x="4040" y="9473"/>
                    </a:lnTo>
                    <a:cubicBezTo>
                      <a:pt x="3744" y="9656"/>
                      <a:pt x="3447" y="9816"/>
                      <a:pt x="3150" y="9930"/>
                    </a:cubicBezTo>
                    <a:cubicBezTo>
                      <a:pt x="2990" y="9930"/>
                      <a:pt x="2876" y="10044"/>
                      <a:pt x="2853" y="10204"/>
                    </a:cubicBezTo>
                    <a:cubicBezTo>
                      <a:pt x="2853" y="10272"/>
                      <a:pt x="2876" y="10363"/>
                      <a:pt x="2922" y="10409"/>
                    </a:cubicBezTo>
                    <a:cubicBezTo>
                      <a:pt x="2990" y="10478"/>
                      <a:pt x="3059" y="10500"/>
                      <a:pt x="3127" y="10500"/>
                    </a:cubicBezTo>
                    <a:lnTo>
                      <a:pt x="3287" y="10500"/>
                    </a:lnTo>
                    <a:cubicBezTo>
                      <a:pt x="3310" y="10478"/>
                      <a:pt x="3356" y="10478"/>
                      <a:pt x="3401" y="10455"/>
                    </a:cubicBezTo>
                    <a:lnTo>
                      <a:pt x="3424" y="10432"/>
                    </a:lnTo>
                    <a:cubicBezTo>
                      <a:pt x="3515" y="10409"/>
                      <a:pt x="3607" y="10363"/>
                      <a:pt x="3698" y="10318"/>
                    </a:cubicBezTo>
                    <a:cubicBezTo>
                      <a:pt x="3880" y="10249"/>
                      <a:pt x="4063" y="10158"/>
                      <a:pt x="4246" y="10021"/>
                    </a:cubicBezTo>
                    <a:cubicBezTo>
                      <a:pt x="4588" y="9816"/>
                      <a:pt x="4930" y="9542"/>
                      <a:pt x="5227" y="9268"/>
                    </a:cubicBezTo>
                    <a:cubicBezTo>
                      <a:pt x="5821" y="8697"/>
                      <a:pt x="6323" y="7990"/>
                      <a:pt x="6711" y="7191"/>
                    </a:cubicBezTo>
                    <a:cubicBezTo>
                      <a:pt x="7076" y="6415"/>
                      <a:pt x="7281" y="5570"/>
                      <a:pt x="7350" y="4748"/>
                    </a:cubicBezTo>
                    <a:cubicBezTo>
                      <a:pt x="7396" y="3904"/>
                      <a:pt x="7259" y="3059"/>
                      <a:pt x="6939" y="2306"/>
                    </a:cubicBezTo>
                    <a:cubicBezTo>
                      <a:pt x="6642" y="1621"/>
                      <a:pt x="6163" y="1051"/>
                      <a:pt x="5547" y="640"/>
                    </a:cubicBezTo>
                    <a:cubicBezTo>
                      <a:pt x="4976" y="252"/>
                      <a:pt x="4314" y="46"/>
                      <a:pt x="3607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25;p96"/>
              <p:cNvSpPr/>
              <p:nvPr/>
            </p:nvSpPr>
            <p:spPr>
              <a:xfrm>
                <a:off x="5767970" y="2251492"/>
                <a:ext cx="44170" cy="43731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390" extrusionOk="0">
                    <a:moveTo>
                      <a:pt x="3150" y="0"/>
                    </a:moveTo>
                    <a:cubicBezTo>
                      <a:pt x="3127" y="0"/>
                      <a:pt x="3104" y="0"/>
                      <a:pt x="3081" y="23"/>
                    </a:cubicBezTo>
                    <a:cubicBezTo>
                      <a:pt x="2716" y="91"/>
                      <a:pt x="2374" y="228"/>
                      <a:pt x="2054" y="411"/>
                    </a:cubicBezTo>
                    <a:cubicBezTo>
                      <a:pt x="1735" y="571"/>
                      <a:pt x="1438" y="822"/>
                      <a:pt x="1164" y="1073"/>
                    </a:cubicBezTo>
                    <a:cubicBezTo>
                      <a:pt x="639" y="1621"/>
                      <a:pt x="251" y="2283"/>
                      <a:pt x="46" y="3013"/>
                    </a:cubicBezTo>
                    <a:cubicBezTo>
                      <a:pt x="0" y="3150"/>
                      <a:pt x="91" y="3333"/>
                      <a:pt x="251" y="3378"/>
                    </a:cubicBezTo>
                    <a:cubicBezTo>
                      <a:pt x="279" y="3386"/>
                      <a:pt x="307" y="3390"/>
                      <a:pt x="334" y="3390"/>
                    </a:cubicBezTo>
                    <a:cubicBezTo>
                      <a:pt x="463" y="3390"/>
                      <a:pt x="579" y="3305"/>
                      <a:pt x="616" y="3173"/>
                    </a:cubicBezTo>
                    <a:cubicBezTo>
                      <a:pt x="662" y="3036"/>
                      <a:pt x="708" y="2922"/>
                      <a:pt x="753" y="2785"/>
                    </a:cubicBezTo>
                    <a:cubicBezTo>
                      <a:pt x="936" y="2397"/>
                      <a:pt x="1141" y="2031"/>
                      <a:pt x="1415" y="1689"/>
                    </a:cubicBezTo>
                    <a:cubicBezTo>
                      <a:pt x="1575" y="1461"/>
                      <a:pt x="1780" y="1278"/>
                      <a:pt x="1986" y="1096"/>
                    </a:cubicBezTo>
                    <a:cubicBezTo>
                      <a:pt x="2214" y="936"/>
                      <a:pt x="2442" y="776"/>
                      <a:pt x="2693" y="662"/>
                    </a:cubicBezTo>
                    <a:cubicBezTo>
                      <a:pt x="2876" y="616"/>
                      <a:pt x="3036" y="548"/>
                      <a:pt x="3218" y="502"/>
                    </a:cubicBezTo>
                    <a:cubicBezTo>
                      <a:pt x="3355" y="479"/>
                      <a:pt x="3424" y="320"/>
                      <a:pt x="3401" y="183"/>
                    </a:cubicBezTo>
                    <a:cubicBezTo>
                      <a:pt x="3355" y="68"/>
                      <a:pt x="3264" y="0"/>
                      <a:pt x="3150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26;p96"/>
              <p:cNvSpPr/>
              <p:nvPr/>
            </p:nvSpPr>
            <p:spPr>
              <a:xfrm>
                <a:off x="5248593" y="2038022"/>
                <a:ext cx="565936" cy="525017"/>
              </a:xfrm>
              <a:custGeom>
                <a:avLst/>
                <a:gdLst/>
                <a:ahLst/>
                <a:cxnLst/>
                <a:rect l="l" t="t" r="r" b="b"/>
                <a:pathLst>
                  <a:path w="43871" h="40699" extrusionOk="0">
                    <a:moveTo>
                      <a:pt x="29331" y="1"/>
                    </a:moveTo>
                    <a:cubicBezTo>
                      <a:pt x="28349" y="1"/>
                      <a:pt x="27299" y="46"/>
                      <a:pt x="26021" y="115"/>
                    </a:cubicBezTo>
                    <a:cubicBezTo>
                      <a:pt x="25428" y="138"/>
                      <a:pt x="24811" y="206"/>
                      <a:pt x="24127" y="275"/>
                    </a:cubicBezTo>
                    <a:cubicBezTo>
                      <a:pt x="22780" y="434"/>
                      <a:pt x="21342" y="708"/>
                      <a:pt x="19881" y="1051"/>
                    </a:cubicBezTo>
                    <a:cubicBezTo>
                      <a:pt x="18375" y="1416"/>
                      <a:pt x="16868" y="1850"/>
                      <a:pt x="15407" y="2397"/>
                    </a:cubicBezTo>
                    <a:cubicBezTo>
                      <a:pt x="13878" y="2945"/>
                      <a:pt x="12417" y="3584"/>
                      <a:pt x="11025" y="4315"/>
                    </a:cubicBezTo>
                    <a:cubicBezTo>
                      <a:pt x="9587" y="5045"/>
                      <a:pt x="8263" y="5890"/>
                      <a:pt x="7099" y="6780"/>
                    </a:cubicBezTo>
                    <a:cubicBezTo>
                      <a:pt x="4474" y="8766"/>
                      <a:pt x="2716" y="11002"/>
                      <a:pt x="1849" y="13399"/>
                    </a:cubicBezTo>
                    <a:cubicBezTo>
                      <a:pt x="1598" y="14084"/>
                      <a:pt x="1415" y="14769"/>
                      <a:pt x="1324" y="15431"/>
                    </a:cubicBezTo>
                    <a:cubicBezTo>
                      <a:pt x="1210" y="16207"/>
                      <a:pt x="1164" y="17051"/>
                      <a:pt x="1210" y="17987"/>
                    </a:cubicBezTo>
                    <a:cubicBezTo>
                      <a:pt x="1256" y="18854"/>
                      <a:pt x="1370" y="19790"/>
                      <a:pt x="1575" y="20840"/>
                    </a:cubicBezTo>
                    <a:cubicBezTo>
                      <a:pt x="1735" y="21776"/>
                      <a:pt x="2009" y="22757"/>
                      <a:pt x="2328" y="23716"/>
                    </a:cubicBezTo>
                    <a:cubicBezTo>
                      <a:pt x="2625" y="24629"/>
                      <a:pt x="3013" y="25542"/>
                      <a:pt x="3447" y="26432"/>
                    </a:cubicBezTo>
                    <a:cubicBezTo>
                      <a:pt x="3766" y="27094"/>
                      <a:pt x="4109" y="27688"/>
                      <a:pt x="4474" y="28258"/>
                    </a:cubicBezTo>
                    <a:cubicBezTo>
                      <a:pt x="4177" y="28190"/>
                      <a:pt x="3926" y="28167"/>
                      <a:pt x="3675" y="28167"/>
                    </a:cubicBezTo>
                    <a:cubicBezTo>
                      <a:pt x="3401" y="28167"/>
                      <a:pt x="3150" y="28190"/>
                      <a:pt x="2899" y="28236"/>
                    </a:cubicBezTo>
                    <a:cubicBezTo>
                      <a:pt x="2534" y="28304"/>
                      <a:pt x="2169" y="28441"/>
                      <a:pt x="1803" y="28646"/>
                    </a:cubicBezTo>
                    <a:cubicBezTo>
                      <a:pt x="1530" y="28806"/>
                      <a:pt x="1256" y="29012"/>
                      <a:pt x="1005" y="29263"/>
                    </a:cubicBezTo>
                    <a:cubicBezTo>
                      <a:pt x="594" y="29696"/>
                      <a:pt x="297" y="30267"/>
                      <a:pt x="137" y="30929"/>
                    </a:cubicBezTo>
                    <a:cubicBezTo>
                      <a:pt x="0" y="31522"/>
                      <a:pt x="0" y="32184"/>
                      <a:pt x="137" y="32915"/>
                    </a:cubicBezTo>
                    <a:cubicBezTo>
                      <a:pt x="251" y="33554"/>
                      <a:pt x="480" y="34216"/>
                      <a:pt x="799" y="34878"/>
                    </a:cubicBezTo>
                    <a:cubicBezTo>
                      <a:pt x="1119" y="35494"/>
                      <a:pt x="1507" y="36019"/>
                      <a:pt x="1963" y="36498"/>
                    </a:cubicBezTo>
                    <a:cubicBezTo>
                      <a:pt x="2237" y="36749"/>
                      <a:pt x="2534" y="37000"/>
                      <a:pt x="2945" y="37252"/>
                    </a:cubicBezTo>
                    <a:cubicBezTo>
                      <a:pt x="3287" y="37480"/>
                      <a:pt x="3698" y="37708"/>
                      <a:pt x="4132" y="37891"/>
                    </a:cubicBezTo>
                    <a:cubicBezTo>
                      <a:pt x="4953" y="38233"/>
                      <a:pt x="5866" y="38416"/>
                      <a:pt x="6802" y="38461"/>
                    </a:cubicBezTo>
                    <a:lnTo>
                      <a:pt x="7076" y="38461"/>
                    </a:lnTo>
                    <a:cubicBezTo>
                      <a:pt x="7829" y="38461"/>
                      <a:pt x="8560" y="38347"/>
                      <a:pt x="9267" y="38119"/>
                    </a:cubicBezTo>
                    <a:cubicBezTo>
                      <a:pt x="9633" y="38005"/>
                      <a:pt x="10021" y="37822"/>
                      <a:pt x="10409" y="37617"/>
                    </a:cubicBezTo>
                    <a:cubicBezTo>
                      <a:pt x="10705" y="37457"/>
                      <a:pt x="10979" y="37274"/>
                      <a:pt x="11276" y="37023"/>
                    </a:cubicBezTo>
                    <a:cubicBezTo>
                      <a:pt x="11869" y="37594"/>
                      <a:pt x="12554" y="38096"/>
                      <a:pt x="13307" y="38553"/>
                    </a:cubicBezTo>
                    <a:cubicBezTo>
                      <a:pt x="14106" y="38986"/>
                      <a:pt x="14974" y="39374"/>
                      <a:pt x="16001" y="39694"/>
                    </a:cubicBezTo>
                    <a:cubicBezTo>
                      <a:pt x="16868" y="39968"/>
                      <a:pt x="17804" y="40173"/>
                      <a:pt x="18877" y="40356"/>
                    </a:cubicBezTo>
                    <a:cubicBezTo>
                      <a:pt x="19790" y="40493"/>
                      <a:pt x="20748" y="40584"/>
                      <a:pt x="21798" y="40652"/>
                    </a:cubicBezTo>
                    <a:cubicBezTo>
                      <a:pt x="22415" y="40675"/>
                      <a:pt x="23031" y="40698"/>
                      <a:pt x="23624" y="40698"/>
                    </a:cubicBezTo>
                    <a:cubicBezTo>
                      <a:pt x="26911" y="40698"/>
                      <a:pt x="29970" y="40219"/>
                      <a:pt x="32755" y="39306"/>
                    </a:cubicBezTo>
                    <a:cubicBezTo>
                      <a:pt x="34581" y="38690"/>
                      <a:pt x="36270" y="37891"/>
                      <a:pt x="37730" y="36909"/>
                    </a:cubicBezTo>
                    <a:cubicBezTo>
                      <a:pt x="38484" y="36407"/>
                      <a:pt x="39214" y="35836"/>
                      <a:pt x="39876" y="35220"/>
                    </a:cubicBezTo>
                    <a:cubicBezTo>
                      <a:pt x="40515" y="34604"/>
                      <a:pt x="41131" y="33896"/>
                      <a:pt x="41702" y="33143"/>
                    </a:cubicBezTo>
                    <a:cubicBezTo>
                      <a:pt x="41976" y="32778"/>
                      <a:pt x="42227" y="32390"/>
                      <a:pt x="42478" y="31979"/>
                    </a:cubicBezTo>
                    <a:cubicBezTo>
                      <a:pt x="42752" y="31500"/>
                      <a:pt x="42980" y="31043"/>
                      <a:pt x="43186" y="30609"/>
                    </a:cubicBezTo>
                    <a:cubicBezTo>
                      <a:pt x="43391" y="30107"/>
                      <a:pt x="43551" y="29605"/>
                      <a:pt x="43665" y="29103"/>
                    </a:cubicBezTo>
                    <a:cubicBezTo>
                      <a:pt x="43756" y="28624"/>
                      <a:pt x="43825" y="28121"/>
                      <a:pt x="43848" y="27596"/>
                    </a:cubicBezTo>
                    <a:cubicBezTo>
                      <a:pt x="43870" y="26729"/>
                      <a:pt x="43756" y="25770"/>
                      <a:pt x="43505" y="24698"/>
                    </a:cubicBezTo>
                    <a:cubicBezTo>
                      <a:pt x="43300" y="23785"/>
                      <a:pt x="43003" y="22894"/>
                      <a:pt x="42615" y="21844"/>
                    </a:cubicBezTo>
                    <a:lnTo>
                      <a:pt x="42364" y="21137"/>
                    </a:lnTo>
                    <a:cubicBezTo>
                      <a:pt x="41771" y="19539"/>
                      <a:pt x="41154" y="17873"/>
                      <a:pt x="40926" y="16161"/>
                    </a:cubicBezTo>
                    <a:cubicBezTo>
                      <a:pt x="40858" y="15682"/>
                      <a:pt x="40835" y="15202"/>
                      <a:pt x="40812" y="14746"/>
                    </a:cubicBezTo>
                    <a:lnTo>
                      <a:pt x="40789" y="14632"/>
                    </a:lnTo>
                    <a:cubicBezTo>
                      <a:pt x="40766" y="14107"/>
                      <a:pt x="40721" y="13605"/>
                      <a:pt x="40698" y="13080"/>
                    </a:cubicBezTo>
                    <a:cubicBezTo>
                      <a:pt x="40606" y="11915"/>
                      <a:pt x="40492" y="10911"/>
                      <a:pt x="40355" y="9975"/>
                    </a:cubicBezTo>
                    <a:cubicBezTo>
                      <a:pt x="40196" y="8903"/>
                      <a:pt x="39990" y="7944"/>
                      <a:pt x="39739" y="7008"/>
                    </a:cubicBezTo>
                    <a:cubicBezTo>
                      <a:pt x="39465" y="6027"/>
                      <a:pt x="39123" y="5091"/>
                      <a:pt x="38689" y="4201"/>
                    </a:cubicBezTo>
                    <a:cubicBezTo>
                      <a:pt x="37982" y="2717"/>
                      <a:pt x="37000" y="1370"/>
                      <a:pt x="35790" y="206"/>
                    </a:cubicBezTo>
                    <a:cubicBezTo>
                      <a:pt x="35722" y="138"/>
                      <a:pt x="35653" y="115"/>
                      <a:pt x="35585" y="115"/>
                    </a:cubicBezTo>
                    <a:cubicBezTo>
                      <a:pt x="35494" y="115"/>
                      <a:pt x="35425" y="138"/>
                      <a:pt x="35379" y="206"/>
                    </a:cubicBezTo>
                    <a:cubicBezTo>
                      <a:pt x="35311" y="252"/>
                      <a:pt x="35288" y="320"/>
                      <a:pt x="35288" y="412"/>
                    </a:cubicBezTo>
                    <a:cubicBezTo>
                      <a:pt x="35288" y="480"/>
                      <a:pt x="35334" y="549"/>
                      <a:pt x="35379" y="594"/>
                    </a:cubicBezTo>
                    <a:lnTo>
                      <a:pt x="35425" y="640"/>
                    </a:lnTo>
                    <a:cubicBezTo>
                      <a:pt x="33759" y="206"/>
                      <a:pt x="31887" y="1"/>
                      <a:pt x="29536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27;p96"/>
              <p:cNvSpPr/>
              <p:nvPr/>
            </p:nvSpPr>
            <p:spPr>
              <a:xfrm>
                <a:off x="5263608" y="2038022"/>
                <a:ext cx="494096" cy="349526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27095" extrusionOk="0">
                    <a:moveTo>
                      <a:pt x="14038" y="13627"/>
                    </a:moveTo>
                    <a:cubicBezTo>
                      <a:pt x="14030" y="13627"/>
                      <a:pt x="14023" y="13627"/>
                      <a:pt x="14015" y="13627"/>
                    </a:cubicBezTo>
                    <a:lnTo>
                      <a:pt x="14038" y="13627"/>
                    </a:lnTo>
                    <a:cubicBezTo>
                      <a:pt x="14038" y="13627"/>
                      <a:pt x="14038" y="13627"/>
                      <a:pt x="14038" y="13627"/>
                    </a:cubicBezTo>
                    <a:close/>
                    <a:moveTo>
                      <a:pt x="8514" y="25360"/>
                    </a:moveTo>
                    <a:lnTo>
                      <a:pt x="8514" y="25360"/>
                    </a:lnTo>
                    <a:cubicBezTo>
                      <a:pt x="8509" y="25367"/>
                      <a:pt x="8503" y="25374"/>
                      <a:pt x="8498" y="25381"/>
                    </a:cubicBezTo>
                    <a:lnTo>
                      <a:pt x="8498" y="25381"/>
                    </a:lnTo>
                    <a:cubicBezTo>
                      <a:pt x="8504" y="25380"/>
                      <a:pt x="8514" y="25374"/>
                      <a:pt x="8514" y="25360"/>
                    </a:cubicBezTo>
                    <a:close/>
                    <a:moveTo>
                      <a:pt x="7623" y="26279"/>
                    </a:moveTo>
                    <a:cubicBezTo>
                      <a:pt x="7616" y="26284"/>
                      <a:pt x="7609" y="26290"/>
                      <a:pt x="7601" y="26295"/>
                    </a:cubicBezTo>
                    <a:cubicBezTo>
                      <a:pt x="7601" y="26295"/>
                      <a:pt x="7620" y="26295"/>
                      <a:pt x="7623" y="26279"/>
                    </a:cubicBezTo>
                    <a:close/>
                    <a:moveTo>
                      <a:pt x="28167" y="1"/>
                    </a:moveTo>
                    <a:cubicBezTo>
                      <a:pt x="27208" y="1"/>
                      <a:pt x="26158" y="46"/>
                      <a:pt x="24857" y="92"/>
                    </a:cubicBezTo>
                    <a:cubicBezTo>
                      <a:pt x="24264" y="138"/>
                      <a:pt x="23647" y="183"/>
                      <a:pt x="22963" y="275"/>
                    </a:cubicBezTo>
                    <a:cubicBezTo>
                      <a:pt x="21616" y="434"/>
                      <a:pt x="20178" y="685"/>
                      <a:pt x="18717" y="1051"/>
                    </a:cubicBezTo>
                    <a:cubicBezTo>
                      <a:pt x="17211" y="1393"/>
                      <a:pt x="15704" y="1850"/>
                      <a:pt x="14243" y="2375"/>
                    </a:cubicBezTo>
                    <a:cubicBezTo>
                      <a:pt x="12714" y="2945"/>
                      <a:pt x="11230" y="3584"/>
                      <a:pt x="9861" y="4292"/>
                    </a:cubicBezTo>
                    <a:cubicBezTo>
                      <a:pt x="8423" y="5045"/>
                      <a:pt x="7099" y="5867"/>
                      <a:pt x="5935" y="6757"/>
                    </a:cubicBezTo>
                    <a:cubicBezTo>
                      <a:pt x="3310" y="8766"/>
                      <a:pt x="1552" y="11002"/>
                      <a:pt x="662" y="13399"/>
                    </a:cubicBezTo>
                    <a:cubicBezTo>
                      <a:pt x="434" y="14084"/>
                      <a:pt x="251" y="14746"/>
                      <a:pt x="160" y="15431"/>
                    </a:cubicBezTo>
                    <a:cubicBezTo>
                      <a:pt x="23" y="16207"/>
                      <a:pt x="0" y="17051"/>
                      <a:pt x="23" y="17987"/>
                    </a:cubicBezTo>
                    <a:cubicBezTo>
                      <a:pt x="69" y="18854"/>
                      <a:pt x="183" y="19790"/>
                      <a:pt x="388" y="20840"/>
                    </a:cubicBezTo>
                    <a:cubicBezTo>
                      <a:pt x="571" y="21799"/>
                      <a:pt x="845" y="22757"/>
                      <a:pt x="1164" y="23716"/>
                    </a:cubicBezTo>
                    <a:cubicBezTo>
                      <a:pt x="1324" y="24195"/>
                      <a:pt x="1507" y="24675"/>
                      <a:pt x="1689" y="25154"/>
                    </a:cubicBezTo>
                    <a:cubicBezTo>
                      <a:pt x="1872" y="25337"/>
                      <a:pt x="2032" y="25519"/>
                      <a:pt x="2214" y="25679"/>
                    </a:cubicBezTo>
                    <a:cubicBezTo>
                      <a:pt x="2397" y="25839"/>
                      <a:pt x="2580" y="25999"/>
                      <a:pt x="2762" y="26136"/>
                    </a:cubicBezTo>
                    <a:cubicBezTo>
                      <a:pt x="2945" y="26273"/>
                      <a:pt x="3150" y="26410"/>
                      <a:pt x="3356" y="26524"/>
                    </a:cubicBezTo>
                    <a:cubicBezTo>
                      <a:pt x="3538" y="26638"/>
                      <a:pt x="3744" y="26729"/>
                      <a:pt x="3949" y="26820"/>
                    </a:cubicBezTo>
                    <a:cubicBezTo>
                      <a:pt x="4109" y="26889"/>
                      <a:pt x="4269" y="26935"/>
                      <a:pt x="4428" y="26980"/>
                    </a:cubicBezTo>
                    <a:cubicBezTo>
                      <a:pt x="4588" y="27026"/>
                      <a:pt x="4771" y="27049"/>
                      <a:pt x="4931" y="27071"/>
                    </a:cubicBezTo>
                    <a:cubicBezTo>
                      <a:pt x="5090" y="27094"/>
                      <a:pt x="5250" y="27094"/>
                      <a:pt x="5410" y="27094"/>
                    </a:cubicBezTo>
                    <a:cubicBezTo>
                      <a:pt x="5570" y="27094"/>
                      <a:pt x="5729" y="27071"/>
                      <a:pt x="5889" y="27049"/>
                    </a:cubicBezTo>
                    <a:lnTo>
                      <a:pt x="5866" y="27049"/>
                    </a:lnTo>
                    <a:cubicBezTo>
                      <a:pt x="6026" y="27026"/>
                      <a:pt x="6186" y="27003"/>
                      <a:pt x="6346" y="26957"/>
                    </a:cubicBezTo>
                    <a:cubicBezTo>
                      <a:pt x="6483" y="26912"/>
                      <a:pt x="6620" y="26866"/>
                      <a:pt x="6757" y="26798"/>
                    </a:cubicBezTo>
                    <a:lnTo>
                      <a:pt x="6757" y="26798"/>
                    </a:lnTo>
                    <a:lnTo>
                      <a:pt x="6734" y="26820"/>
                    </a:lnTo>
                    <a:cubicBezTo>
                      <a:pt x="6894" y="26752"/>
                      <a:pt x="7053" y="26661"/>
                      <a:pt x="7213" y="26569"/>
                    </a:cubicBezTo>
                    <a:cubicBezTo>
                      <a:pt x="7350" y="26478"/>
                      <a:pt x="7487" y="26387"/>
                      <a:pt x="7624" y="26273"/>
                    </a:cubicBezTo>
                    <a:lnTo>
                      <a:pt x="7624" y="26273"/>
                    </a:lnTo>
                    <a:cubicBezTo>
                      <a:pt x="7624" y="26275"/>
                      <a:pt x="7624" y="26277"/>
                      <a:pt x="7623" y="26279"/>
                    </a:cubicBezTo>
                    <a:lnTo>
                      <a:pt x="7623" y="26279"/>
                    </a:lnTo>
                    <a:cubicBezTo>
                      <a:pt x="7797" y="26147"/>
                      <a:pt x="7950" y="26015"/>
                      <a:pt x="8103" y="25862"/>
                    </a:cubicBezTo>
                    <a:cubicBezTo>
                      <a:pt x="8235" y="25708"/>
                      <a:pt x="8366" y="25555"/>
                      <a:pt x="8498" y="25381"/>
                    </a:cubicBezTo>
                    <a:lnTo>
                      <a:pt x="8498" y="25381"/>
                    </a:lnTo>
                    <a:cubicBezTo>
                      <a:pt x="8494" y="25382"/>
                      <a:pt x="8491" y="25382"/>
                      <a:pt x="8491" y="25382"/>
                    </a:cubicBezTo>
                    <a:cubicBezTo>
                      <a:pt x="8674" y="25177"/>
                      <a:pt x="8811" y="24949"/>
                      <a:pt x="8948" y="24698"/>
                    </a:cubicBezTo>
                    <a:cubicBezTo>
                      <a:pt x="9085" y="24447"/>
                      <a:pt x="9222" y="24173"/>
                      <a:pt x="9313" y="23922"/>
                    </a:cubicBezTo>
                    <a:cubicBezTo>
                      <a:pt x="9450" y="23579"/>
                      <a:pt x="9564" y="23214"/>
                      <a:pt x="9678" y="22849"/>
                    </a:cubicBezTo>
                    <a:cubicBezTo>
                      <a:pt x="9770" y="22506"/>
                      <a:pt x="9861" y="22141"/>
                      <a:pt x="9952" y="21799"/>
                    </a:cubicBezTo>
                    <a:cubicBezTo>
                      <a:pt x="10112" y="21023"/>
                      <a:pt x="10249" y="20270"/>
                      <a:pt x="10340" y="19493"/>
                    </a:cubicBezTo>
                    <a:cubicBezTo>
                      <a:pt x="10340" y="19493"/>
                      <a:pt x="10340" y="19493"/>
                      <a:pt x="10340" y="19471"/>
                    </a:cubicBezTo>
                    <a:cubicBezTo>
                      <a:pt x="10431" y="18695"/>
                      <a:pt x="10477" y="17919"/>
                      <a:pt x="10477" y="17120"/>
                    </a:cubicBezTo>
                    <a:cubicBezTo>
                      <a:pt x="10477" y="16366"/>
                      <a:pt x="10431" y="15590"/>
                      <a:pt x="10317" y="14837"/>
                    </a:cubicBezTo>
                    <a:cubicBezTo>
                      <a:pt x="10226" y="14221"/>
                      <a:pt x="10112" y="13627"/>
                      <a:pt x="9907" y="13057"/>
                    </a:cubicBezTo>
                    <a:cubicBezTo>
                      <a:pt x="9884" y="13011"/>
                      <a:pt x="9907" y="12965"/>
                      <a:pt x="9929" y="12943"/>
                    </a:cubicBezTo>
                    <a:cubicBezTo>
                      <a:pt x="9929" y="12920"/>
                      <a:pt x="9929" y="12897"/>
                      <a:pt x="9929" y="12851"/>
                    </a:cubicBezTo>
                    <a:cubicBezTo>
                      <a:pt x="9946" y="12818"/>
                      <a:pt x="9987" y="12797"/>
                      <a:pt x="10026" y="12797"/>
                    </a:cubicBezTo>
                    <a:cubicBezTo>
                      <a:pt x="10040" y="12797"/>
                      <a:pt x="10054" y="12800"/>
                      <a:pt x="10066" y="12806"/>
                    </a:cubicBezTo>
                    <a:cubicBezTo>
                      <a:pt x="10431" y="12965"/>
                      <a:pt x="10797" y="13080"/>
                      <a:pt x="11162" y="13194"/>
                    </a:cubicBezTo>
                    <a:lnTo>
                      <a:pt x="11139" y="13194"/>
                    </a:lnTo>
                    <a:cubicBezTo>
                      <a:pt x="11618" y="13331"/>
                      <a:pt x="12098" y="13422"/>
                      <a:pt x="12577" y="13490"/>
                    </a:cubicBezTo>
                    <a:cubicBezTo>
                      <a:pt x="13056" y="13559"/>
                      <a:pt x="13558" y="13605"/>
                      <a:pt x="14038" y="13627"/>
                    </a:cubicBezTo>
                    <a:lnTo>
                      <a:pt x="14038" y="13627"/>
                    </a:lnTo>
                    <a:cubicBezTo>
                      <a:pt x="14691" y="13626"/>
                      <a:pt x="15324" y="13581"/>
                      <a:pt x="15978" y="13513"/>
                    </a:cubicBezTo>
                    <a:cubicBezTo>
                      <a:pt x="16594" y="13422"/>
                      <a:pt x="17233" y="13308"/>
                      <a:pt x="17827" y="13171"/>
                    </a:cubicBezTo>
                    <a:cubicBezTo>
                      <a:pt x="17850" y="13148"/>
                      <a:pt x="17850" y="13148"/>
                      <a:pt x="17850" y="13148"/>
                    </a:cubicBezTo>
                    <a:lnTo>
                      <a:pt x="17850" y="13148"/>
                    </a:lnTo>
                    <a:cubicBezTo>
                      <a:pt x="17850" y="13148"/>
                      <a:pt x="17850" y="13148"/>
                      <a:pt x="17850" y="13148"/>
                    </a:cubicBezTo>
                    <a:cubicBezTo>
                      <a:pt x="19493" y="12737"/>
                      <a:pt x="21091" y="12075"/>
                      <a:pt x="22575" y="11254"/>
                    </a:cubicBezTo>
                    <a:lnTo>
                      <a:pt x="22552" y="11254"/>
                    </a:lnTo>
                    <a:cubicBezTo>
                      <a:pt x="23465" y="10751"/>
                      <a:pt x="24332" y="10181"/>
                      <a:pt x="25131" y="9519"/>
                    </a:cubicBezTo>
                    <a:cubicBezTo>
                      <a:pt x="25154" y="9519"/>
                      <a:pt x="25177" y="9496"/>
                      <a:pt x="25199" y="9496"/>
                    </a:cubicBezTo>
                    <a:cubicBezTo>
                      <a:pt x="25222" y="9496"/>
                      <a:pt x="25245" y="9519"/>
                      <a:pt x="25268" y="9542"/>
                    </a:cubicBezTo>
                    <a:cubicBezTo>
                      <a:pt x="25291" y="9564"/>
                      <a:pt x="25291" y="9587"/>
                      <a:pt x="25291" y="9610"/>
                    </a:cubicBezTo>
                    <a:cubicBezTo>
                      <a:pt x="25291" y="9587"/>
                      <a:pt x="25314" y="9587"/>
                      <a:pt x="25336" y="9587"/>
                    </a:cubicBezTo>
                    <a:cubicBezTo>
                      <a:pt x="25344" y="9580"/>
                      <a:pt x="25352" y="9577"/>
                      <a:pt x="25359" y="9577"/>
                    </a:cubicBezTo>
                    <a:cubicBezTo>
                      <a:pt x="25374" y="9577"/>
                      <a:pt x="25390" y="9587"/>
                      <a:pt x="25405" y="9587"/>
                    </a:cubicBezTo>
                    <a:cubicBezTo>
                      <a:pt x="25473" y="9610"/>
                      <a:pt x="25542" y="9633"/>
                      <a:pt x="25610" y="9679"/>
                    </a:cubicBezTo>
                    <a:lnTo>
                      <a:pt x="25588" y="9656"/>
                    </a:lnTo>
                    <a:lnTo>
                      <a:pt x="25588" y="9656"/>
                    </a:lnTo>
                    <a:cubicBezTo>
                      <a:pt x="26021" y="9838"/>
                      <a:pt x="26478" y="9975"/>
                      <a:pt x="26934" y="10089"/>
                    </a:cubicBezTo>
                    <a:cubicBezTo>
                      <a:pt x="27391" y="10204"/>
                      <a:pt x="27824" y="10272"/>
                      <a:pt x="28258" y="10318"/>
                    </a:cubicBezTo>
                    <a:lnTo>
                      <a:pt x="28235" y="10318"/>
                    </a:lnTo>
                    <a:cubicBezTo>
                      <a:pt x="28595" y="10369"/>
                      <a:pt x="28954" y="10395"/>
                      <a:pt x="29314" y="10395"/>
                    </a:cubicBezTo>
                    <a:cubicBezTo>
                      <a:pt x="29434" y="10395"/>
                      <a:pt x="29553" y="10392"/>
                      <a:pt x="29673" y="10386"/>
                    </a:cubicBezTo>
                    <a:cubicBezTo>
                      <a:pt x="30153" y="10386"/>
                      <a:pt x="30609" y="10363"/>
                      <a:pt x="31088" y="10295"/>
                    </a:cubicBezTo>
                    <a:cubicBezTo>
                      <a:pt x="31591" y="10226"/>
                      <a:pt x="32093" y="10112"/>
                      <a:pt x="32572" y="9975"/>
                    </a:cubicBezTo>
                    <a:cubicBezTo>
                      <a:pt x="33051" y="9838"/>
                      <a:pt x="33508" y="9679"/>
                      <a:pt x="33942" y="9473"/>
                    </a:cubicBezTo>
                    <a:cubicBezTo>
                      <a:pt x="34398" y="9291"/>
                      <a:pt x="34832" y="9062"/>
                      <a:pt x="35265" y="8811"/>
                    </a:cubicBezTo>
                    <a:cubicBezTo>
                      <a:pt x="35676" y="8537"/>
                      <a:pt x="36087" y="8263"/>
                      <a:pt x="36475" y="7944"/>
                    </a:cubicBezTo>
                    <a:cubicBezTo>
                      <a:pt x="36840" y="7647"/>
                      <a:pt x="37206" y="7328"/>
                      <a:pt x="37525" y="6985"/>
                    </a:cubicBezTo>
                    <a:cubicBezTo>
                      <a:pt x="37799" y="6711"/>
                      <a:pt x="38073" y="6392"/>
                      <a:pt x="38301" y="6072"/>
                    </a:cubicBezTo>
                    <a:cubicBezTo>
                      <a:pt x="38073" y="5433"/>
                      <a:pt x="37822" y="4794"/>
                      <a:pt x="37525" y="4201"/>
                    </a:cubicBezTo>
                    <a:cubicBezTo>
                      <a:pt x="36818" y="2717"/>
                      <a:pt x="35836" y="1370"/>
                      <a:pt x="34626" y="183"/>
                    </a:cubicBezTo>
                    <a:cubicBezTo>
                      <a:pt x="34558" y="138"/>
                      <a:pt x="34489" y="115"/>
                      <a:pt x="34421" y="115"/>
                    </a:cubicBezTo>
                    <a:cubicBezTo>
                      <a:pt x="34330" y="115"/>
                      <a:pt x="34261" y="138"/>
                      <a:pt x="34215" y="183"/>
                    </a:cubicBezTo>
                    <a:cubicBezTo>
                      <a:pt x="34147" y="252"/>
                      <a:pt x="34124" y="320"/>
                      <a:pt x="34124" y="412"/>
                    </a:cubicBezTo>
                    <a:cubicBezTo>
                      <a:pt x="34124" y="480"/>
                      <a:pt x="34147" y="549"/>
                      <a:pt x="34215" y="617"/>
                    </a:cubicBezTo>
                    <a:lnTo>
                      <a:pt x="34261" y="663"/>
                    </a:lnTo>
                    <a:cubicBezTo>
                      <a:pt x="32618" y="206"/>
                      <a:pt x="30746" y="1"/>
                      <a:pt x="28372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28;p96"/>
              <p:cNvSpPr/>
              <p:nvPr/>
            </p:nvSpPr>
            <p:spPr>
              <a:xfrm>
                <a:off x="5396987" y="22891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29;p96"/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30;p96"/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31;p96"/>
              <p:cNvSpPr/>
              <p:nvPr/>
            </p:nvSpPr>
            <p:spPr>
              <a:xfrm>
                <a:off x="5734110" y="214048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132;p96"/>
              <p:cNvSpPr/>
              <p:nvPr/>
            </p:nvSpPr>
            <p:spPr>
              <a:xfrm>
                <a:off x="5701423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133;p96"/>
              <p:cNvSpPr/>
              <p:nvPr/>
            </p:nvSpPr>
            <p:spPr>
              <a:xfrm>
                <a:off x="5701720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134;p96"/>
              <p:cNvSpPr/>
              <p:nvPr/>
            </p:nvSpPr>
            <p:spPr>
              <a:xfrm>
                <a:off x="5304241" y="2431966"/>
                <a:ext cx="49768" cy="65829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5103" extrusionOk="0">
                    <a:moveTo>
                      <a:pt x="1735" y="3242"/>
                    </a:moveTo>
                    <a:cubicBezTo>
                      <a:pt x="1735" y="3242"/>
                      <a:pt x="1758" y="3265"/>
                      <a:pt x="1758" y="3265"/>
                    </a:cubicBezTo>
                    <a:cubicBezTo>
                      <a:pt x="1758" y="3265"/>
                      <a:pt x="1758" y="3242"/>
                      <a:pt x="1735" y="3242"/>
                    </a:cubicBezTo>
                    <a:close/>
                    <a:moveTo>
                      <a:pt x="365" y="1"/>
                    </a:moveTo>
                    <a:cubicBezTo>
                      <a:pt x="183" y="1"/>
                      <a:pt x="0" y="161"/>
                      <a:pt x="23" y="366"/>
                    </a:cubicBezTo>
                    <a:cubicBezTo>
                      <a:pt x="69" y="1416"/>
                      <a:pt x="411" y="2443"/>
                      <a:pt x="1050" y="3311"/>
                    </a:cubicBezTo>
                    <a:cubicBezTo>
                      <a:pt x="1187" y="3516"/>
                      <a:pt x="1370" y="3699"/>
                      <a:pt x="1552" y="3881"/>
                    </a:cubicBezTo>
                    <a:cubicBezTo>
                      <a:pt x="1735" y="4064"/>
                      <a:pt x="1918" y="4224"/>
                      <a:pt x="2123" y="4383"/>
                    </a:cubicBezTo>
                    <a:cubicBezTo>
                      <a:pt x="2557" y="4703"/>
                      <a:pt x="3036" y="4931"/>
                      <a:pt x="3538" y="5091"/>
                    </a:cubicBezTo>
                    <a:cubicBezTo>
                      <a:pt x="3559" y="5099"/>
                      <a:pt x="3580" y="5103"/>
                      <a:pt x="3601" y="5103"/>
                    </a:cubicBezTo>
                    <a:cubicBezTo>
                      <a:pt x="3699" y="5103"/>
                      <a:pt x="3797" y="5025"/>
                      <a:pt x="3835" y="4931"/>
                    </a:cubicBezTo>
                    <a:cubicBezTo>
                      <a:pt x="3858" y="4794"/>
                      <a:pt x="3789" y="4680"/>
                      <a:pt x="3652" y="4634"/>
                    </a:cubicBezTo>
                    <a:cubicBezTo>
                      <a:pt x="3561" y="4612"/>
                      <a:pt x="3447" y="4566"/>
                      <a:pt x="3356" y="4520"/>
                    </a:cubicBezTo>
                    <a:cubicBezTo>
                      <a:pt x="3059" y="4383"/>
                      <a:pt x="2762" y="4224"/>
                      <a:pt x="2511" y="4018"/>
                    </a:cubicBezTo>
                    <a:cubicBezTo>
                      <a:pt x="2237" y="3813"/>
                      <a:pt x="1986" y="3562"/>
                      <a:pt x="1758" y="3288"/>
                    </a:cubicBezTo>
                    <a:cubicBezTo>
                      <a:pt x="1507" y="2945"/>
                      <a:pt x="1301" y="2580"/>
                      <a:pt x="1141" y="2215"/>
                    </a:cubicBezTo>
                    <a:cubicBezTo>
                      <a:pt x="959" y="1781"/>
                      <a:pt x="845" y="1325"/>
                      <a:pt x="776" y="868"/>
                    </a:cubicBezTo>
                    <a:cubicBezTo>
                      <a:pt x="753" y="708"/>
                      <a:pt x="753" y="526"/>
                      <a:pt x="731" y="366"/>
                    </a:cubicBezTo>
                    <a:cubicBezTo>
                      <a:pt x="731" y="184"/>
                      <a:pt x="571" y="1"/>
                      <a:pt x="365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135;p96"/>
              <p:cNvSpPr/>
              <p:nvPr/>
            </p:nvSpPr>
            <p:spPr>
              <a:xfrm>
                <a:off x="5264485" y="2429322"/>
                <a:ext cx="48594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886" extrusionOk="0">
                    <a:moveTo>
                      <a:pt x="2717" y="0"/>
                    </a:moveTo>
                    <a:cubicBezTo>
                      <a:pt x="2649" y="0"/>
                      <a:pt x="2557" y="23"/>
                      <a:pt x="2489" y="23"/>
                    </a:cubicBezTo>
                    <a:cubicBezTo>
                      <a:pt x="2124" y="46"/>
                      <a:pt x="1758" y="160"/>
                      <a:pt x="1416" y="320"/>
                    </a:cubicBezTo>
                    <a:cubicBezTo>
                      <a:pt x="1096" y="457"/>
                      <a:pt x="823" y="662"/>
                      <a:pt x="571" y="891"/>
                    </a:cubicBezTo>
                    <a:cubicBezTo>
                      <a:pt x="320" y="1142"/>
                      <a:pt x="115" y="1416"/>
                      <a:pt x="24" y="1758"/>
                    </a:cubicBezTo>
                    <a:cubicBezTo>
                      <a:pt x="1" y="1804"/>
                      <a:pt x="24" y="1849"/>
                      <a:pt x="69" y="1872"/>
                    </a:cubicBezTo>
                    <a:cubicBezTo>
                      <a:pt x="86" y="1880"/>
                      <a:pt x="106" y="1886"/>
                      <a:pt x="125" y="1886"/>
                    </a:cubicBezTo>
                    <a:cubicBezTo>
                      <a:pt x="159" y="1886"/>
                      <a:pt x="192" y="1870"/>
                      <a:pt x="206" y="1826"/>
                    </a:cubicBezTo>
                    <a:cubicBezTo>
                      <a:pt x="252" y="1712"/>
                      <a:pt x="298" y="1598"/>
                      <a:pt x="366" y="1484"/>
                    </a:cubicBezTo>
                    <a:cubicBezTo>
                      <a:pt x="434" y="1370"/>
                      <a:pt x="526" y="1233"/>
                      <a:pt x="640" y="1142"/>
                    </a:cubicBezTo>
                    <a:lnTo>
                      <a:pt x="640" y="1142"/>
                    </a:lnTo>
                    <a:lnTo>
                      <a:pt x="617" y="1165"/>
                    </a:lnTo>
                    <a:cubicBezTo>
                      <a:pt x="754" y="1028"/>
                      <a:pt x="891" y="936"/>
                      <a:pt x="1051" y="845"/>
                    </a:cubicBezTo>
                    <a:cubicBezTo>
                      <a:pt x="1233" y="731"/>
                      <a:pt x="1439" y="662"/>
                      <a:pt x="1667" y="594"/>
                    </a:cubicBezTo>
                    <a:cubicBezTo>
                      <a:pt x="1872" y="548"/>
                      <a:pt x="2101" y="525"/>
                      <a:pt x="2306" y="525"/>
                    </a:cubicBezTo>
                    <a:cubicBezTo>
                      <a:pt x="2489" y="525"/>
                      <a:pt x="2671" y="548"/>
                      <a:pt x="2831" y="594"/>
                    </a:cubicBezTo>
                    <a:cubicBezTo>
                      <a:pt x="2922" y="617"/>
                      <a:pt x="3037" y="662"/>
                      <a:pt x="3128" y="708"/>
                    </a:cubicBezTo>
                    <a:cubicBezTo>
                      <a:pt x="3128" y="731"/>
                      <a:pt x="3151" y="731"/>
                      <a:pt x="3174" y="754"/>
                    </a:cubicBezTo>
                    <a:cubicBezTo>
                      <a:pt x="3243" y="803"/>
                      <a:pt x="3320" y="827"/>
                      <a:pt x="3397" y="827"/>
                    </a:cubicBezTo>
                    <a:cubicBezTo>
                      <a:pt x="3498" y="827"/>
                      <a:pt x="3598" y="786"/>
                      <a:pt x="3676" y="708"/>
                    </a:cubicBezTo>
                    <a:cubicBezTo>
                      <a:pt x="3721" y="640"/>
                      <a:pt x="3767" y="525"/>
                      <a:pt x="3744" y="434"/>
                    </a:cubicBezTo>
                    <a:cubicBezTo>
                      <a:pt x="3744" y="389"/>
                      <a:pt x="3721" y="320"/>
                      <a:pt x="3676" y="274"/>
                    </a:cubicBezTo>
                    <a:cubicBezTo>
                      <a:pt x="3653" y="229"/>
                      <a:pt x="3607" y="183"/>
                      <a:pt x="3539" y="160"/>
                    </a:cubicBezTo>
                    <a:cubicBezTo>
                      <a:pt x="3379" y="115"/>
                      <a:pt x="3219" y="69"/>
                      <a:pt x="3059" y="23"/>
                    </a:cubicBezTo>
                    <a:cubicBezTo>
                      <a:pt x="2945" y="23"/>
                      <a:pt x="2831" y="0"/>
                      <a:pt x="2717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136;p96"/>
              <p:cNvSpPr/>
              <p:nvPr/>
            </p:nvSpPr>
            <p:spPr>
              <a:xfrm>
                <a:off x="5588064" y="3538440"/>
                <a:ext cx="240585" cy="154297"/>
              </a:xfrm>
              <a:custGeom>
                <a:avLst/>
                <a:gdLst/>
                <a:ahLst/>
                <a:cxnLst/>
                <a:rect l="l" t="t" r="r" b="b"/>
                <a:pathLst>
                  <a:path w="18650" h="11961" extrusionOk="0">
                    <a:moveTo>
                      <a:pt x="7054" y="0"/>
                    </a:moveTo>
                    <a:cubicBezTo>
                      <a:pt x="5798" y="0"/>
                      <a:pt x="4475" y="114"/>
                      <a:pt x="2877" y="365"/>
                    </a:cubicBezTo>
                    <a:cubicBezTo>
                      <a:pt x="2146" y="480"/>
                      <a:pt x="1416" y="639"/>
                      <a:pt x="686" y="799"/>
                    </a:cubicBezTo>
                    <a:cubicBezTo>
                      <a:pt x="686" y="776"/>
                      <a:pt x="663" y="776"/>
                      <a:pt x="663" y="776"/>
                    </a:cubicBezTo>
                    <a:lnTo>
                      <a:pt x="571" y="776"/>
                    </a:lnTo>
                    <a:cubicBezTo>
                      <a:pt x="526" y="776"/>
                      <a:pt x="480" y="776"/>
                      <a:pt x="435" y="799"/>
                    </a:cubicBezTo>
                    <a:cubicBezTo>
                      <a:pt x="389" y="845"/>
                      <a:pt x="320" y="913"/>
                      <a:pt x="298" y="982"/>
                    </a:cubicBezTo>
                    <a:cubicBezTo>
                      <a:pt x="69" y="2579"/>
                      <a:pt x="1" y="3926"/>
                      <a:pt x="69" y="5159"/>
                    </a:cubicBezTo>
                    <a:cubicBezTo>
                      <a:pt x="138" y="6574"/>
                      <a:pt x="389" y="7875"/>
                      <a:pt x="845" y="9062"/>
                    </a:cubicBezTo>
                    <a:cubicBezTo>
                      <a:pt x="868" y="9108"/>
                      <a:pt x="891" y="9153"/>
                      <a:pt x="914" y="9199"/>
                    </a:cubicBezTo>
                    <a:cubicBezTo>
                      <a:pt x="982" y="9290"/>
                      <a:pt x="1028" y="9359"/>
                      <a:pt x="1096" y="9450"/>
                    </a:cubicBezTo>
                    <a:cubicBezTo>
                      <a:pt x="1142" y="9496"/>
                      <a:pt x="1188" y="9541"/>
                      <a:pt x="1233" y="9587"/>
                    </a:cubicBezTo>
                    <a:cubicBezTo>
                      <a:pt x="1302" y="9632"/>
                      <a:pt x="1348" y="9678"/>
                      <a:pt x="1416" y="9724"/>
                    </a:cubicBezTo>
                    <a:cubicBezTo>
                      <a:pt x="1462" y="9769"/>
                      <a:pt x="1484" y="9792"/>
                      <a:pt x="1530" y="9838"/>
                    </a:cubicBezTo>
                    <a:cubicBezTo>
                      <a:pt x="2671" y="10546"/>
                      <a:pt x="4018" y="11070"/>
                      <a:pt x="5639" y="11459"/>
                    </a:cubicBezTo>
                    <a:cubicBezTo>
                      <a:pt x="7031" y="11801"/>
                      <a:pt x="8515" y="11961"/>
                      <a:pt x="10044" y="11961"/>
                    </a:cubicBezTo>
                    <a:cubicBezTo>
                      <a:pt x="10386" y="11961"/>
                      <a:pt x="10729" y="11961"/>
                      <a:pt x="11048" y="11938"/>
                    </a:cubicBezTo>
                    <a:cubicBezTo>
                      <a:pt x="12190" y="11869"/>
                      <a:pt x="13285" y="11710"/>
                      <a:pt x="14335" y="11436"/>
                    </a:cubicBezTo>
                    <a:cubicBezTo>
                      <a:pt x="15294" y="11185"/>
                      <a:pt x="16161" y="10865"/>
                      <a:pt x="16914" y="10431"/>
                    </a:cubicBezTo>
                    <a:cubicBezTo>
                      <a:pt x="16937" y="10409"/>
                      <a:pt x="16983" y="10386"/>
                      <a:pt x="17006" y="10363"/>
                    </a:cubicBezTo>
                    <a:cubicBezTo>
                      <a:pt x="17097" y="10317"/>
                      <a:pt x="17188" y="10249"/>
                      <a:pt x="17257" y="10180"/>
                    </a:cubicBezTo>
                    <a:cubicBezTo>
                      <a:pt x="17325" y="10135"/>
                      <a:pt x="17371" y="10089"/>
                      <a:pt x="17417" y="10043"/>
                    </a:cubicBezTo>
                    <a:cubicBezTo>
                      <a:pt x="17576" y="9884"/>
                      <a:pt x="17690" y="9724"/>
                      <a:pt x="17805" y="9564"/>
                    </a:cubicBezTo>
                    <a:cubicBezTo>
                      <a:pt x="17919" y="9381"/>
                      <a:pt x="18033" y="9176"/>
                      <a:pt x="18170" y="8902"/>
                    </a:cubicBezTo>
                    <a:cubicBezTo>
                      <a:pt x="18330" y="8514"/>
                      <a:pt x="18466" y="8058"/>
                      <a:pt x="18558" y="7533"/>
                    </a:cubicBezTo>
                    <a:cubicBezTo>
                      <a:pt x="18626" y="7076"/>
                      <a:pt x="18649" y="6597"/>
                      <a:pt x="18603" y="6095"/>
                    </a:cubicBezTo>
                    <a:cubicBezTo>
                      <a:pt x="18581" y="5638"/>
                      <a:pt x="18512" y="5227"/>
                      <a:pt x="18398" y="4862"/>
                    </a:cubicBezTo>
                    <a:cubicBezTo>
                      <a:pt x="18284" y="4542"/>
                      <a:pt x="18124" y="4269"/>
                      <a:pt x="17942" y="4017"/>
                    </a:cubicBezTo>
                    <a:cubicBezTo>
                      <a:pt x="17782" y="3789"/>
                      <a:pt x="17553" y="3607"/>
                      <a:pt x="17302" y="3447"/>
                    </a:cubicBezTo>
                    <a:cubicBezTo>
                      <a:pt x="16823" y="3127"/>
                      <a:pt x="16230" y="2990"/>
                      <a:pt x="15682" y="2899"/>
                    </a:cubicBezTo>
                    <a:cubicBezTo>
                      <a:pt x="15499" y="2853"/>
                      <a:pt x="15339" y="2831"/>
                      <a:pt x="15157" y="2785"/>
                    </a:cubicBezTo>
                    <a:cubicBezTo>
                      <a:pt x="14929" y="2762"/>
                      <a:pt x="14700" y="2716"/>
                      <a:pt x="14472" y="2671"/>
                    </a:cubicBezTo>
                    <a:lnTo>
                      <a:pt x="14472" y="2671"/>
                    </a:lnTo>
                    <a:lnTo>
                      <a:pt x="14518" y="2694"/>
                    </a:lnTo>
                    <a:cubicBezTo>
                      <a:pt x="14084" y="2579"/>
                      <a:pt x="13719" y="2465"/>
                      <a:pt x="13422" y="2328"/>
                    </a:cubicBezTo>
                    <a:cubicBezTo>
                      <a:pt x="13217" y="2214"/>
                      <a:pt x="13057" y="2100"/>
                      <a:pt x="12920" y="1986"/>
                    </a:cubicBezTo>
                    <a:cubicBezTo>
                      <a:pt x="12783" y="1849"/>
                      <a:pt x="12646" y="1689"/>
                      <a:pt x="12532" y="1530"/>
                    </a:cubicBezTo>
                    <a:cubicBezTo>
                      <a:pt x="12463" y="1415"/>
                      <a:pt x="12418" y="1301"/>
                      <a:pt x="12349" y="1164"/>
                    </a:cubicBezTo>
                    <a:cubicBezTo>
                      <a:pt x="12304" y="1073"/>
                      <a:pt x="12212" y="1005"/>
                      <a:pt x="12098" y="1005"/>
                    </a:cubicBezTo>
                    <a:cubicBezTo>
                      <a:pt x="12053" y="1005"/>
                      <a:pt x="12007" y="1005"/>
                      <a:pt x="11961" y="1027"/>
                    </a:cubicBezTo>
                    <a:cubicBezTo>
                      <a:pt x="11916" y="1050"/>
                      <a:pt x="11893" y="1096"/>
                      <a:pt x="11847" y="1119"/>
                    </a:cubicBezTo>
                    <a:cubicBezTo>
                      <a:pt x="11413" y="799"/>
                      <a:pt x="10866" y="548"/>
                      <a:pt x="10181" y="343"/>
                    </a:cubicBezTo>
                    <a:cubicBezTo>
                      <a:pt x="9519" y="160"/>
                      <a:pt x="8766" y="46"/>
                      <a:pt x="7853" y="23"/>
                    </a:cubicBezTo>
                    <a:cubicBezTo>
                      <a:pt x="7579" y="0"/>
                      <a:pt x="7328" y="0"/>
                      <a:pt x="7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137;p96"/>
              <p:cNvSpPr/>
              <p:nvPr/>
            </p:nvSpPr>
            <p:spPr>
              <a:xfrm>
                <a:off x="5591302" y="3574068"/>
                <a:ext cx="237347" cy="118667"/>
              </a:xfrm>
              <a:custGeom>
                <a:avLst/>
                <a:gdLst/>
                <a:ahLst/>
                <a:cxnLst/>
                <a:rect l="l" t="t" r="r" b="b"/>
                <a:pathLst>
                  <a:path w="18399" h="9199" extrusionOk="0">
                    <a:moveTo>
                      <a:pt x="13513" y="890"/>
                    </a:moveTo>
                    <a:cubicBezTo>
                      <a:pt x="13491" y="890"/>
                      <a:pt x="13491" y="890"/>
                      <a:pt x="13491" y="911"/>
                    </a:cubicBezTo>
                    <a:lnTo>
                      <a:pt x="13491" y="911"/>
                    </a:lnTo>
                    <a:cubicBezTo>
                      <a:pt x="13498" y="904"/>
                      <a:pt x="13506" y="897"/>
                      <a:pt x="13513" y="890"/>
                    </a:cubicBezTo>
                    <a:close/>
                    <a:moveTo>
                      <a:pt x="11505" y="6254"/>
                    </a:moveTo>
                    <a:cubicBezTo>
                      <a:pt x="11505" y="6254"/>
                      <a:pt x="11505" y="6254"/>
                      <a:pt x="11505" y="6277"/>
                    </a:cubicBezTo>
                    <a:cubicBezTo>
                      <a:pt x="11505" y="6276"/>
                      <a:pt x="11505" y="6275"/>
                      <a:pt x="11505" y="6274"/>
                    </a:cubicBezTo>
                    <a:lnTo>
                      <a:pt x="11505" y="6274"/>
                    </a:lnTo>
                    <a:cubicBezTo>
                      <a:pt x="11505" y="6267"/>
                      <a:pt x="11505" y="6261"/>
                      <a:pt x="11505" y="6254"/>
                    </a:cubicBezTo>
                    <a:close/>
                    <a:moveTo>
                      <a:pt x="14723" y="0"/>
                    </a:moveTo>
                    <a:cubicBezTo>
                      <a:pt x="14655" y="23"/>
                      <a:pt x="14586" y="69"/>
                      <a:pt x="14518" y="114"/>
                    </a:cubicBezTo>
                    <a:cubicBezTo>
                      <a:pt x="14335" y="206"/>
                      <a:pt x="14153" y="342"/>
                      <a:pt x="13970" y="479"/>
                    </a:cubicBezTo>
                    <a:cubicBezTo>
                      <a:pt x="13810" y="616"/>
                      <a:pt x="13650" y="753"/>
                      <a:pt x="13491" y="913"/>
                    </a:cubicBezTo>
                    <a:cubicBezTo>
                      <a:pt x="13491" y="912"/>
                      <a:pt x="13491" y="912"/>
                      <a:pt x="13491" y="911"/>
                    </a:cubicBezTo>
                    <a:lnTo>
                      <a:pt x="13491" y="911"/>
                    </a:lnTo>
                    <a:cubicBezTo>
                      <a:pt x="13296" y="1088"/>
                      <a:pt x="13142" y="1286"/>
                      <a:pt x="12988" y="1484"/>
                    </a:cubicBezTo>
                    <a:cubicBezTo>
                      <a:pt x="12806" y="1712"/>
                      <a:pt x="12669" y="1940"/>
                      <a:pt x="12532" y="2168"/>
                    </a:cubicBezTo>
                    <a:lnTo>
                      <a:pt x="12555" y="2146"/>
                    </a:lnTo>
                    <a:lnTo>
                      <a:pt x="12555" y="2146"/>
                    </a:lnTo>
                    <a:cubicBezTo>
                      <a:pt x="12372" y="2442"/>
                      <a:pt x="12235" y="2739"/>
                      <a:pt x="12098" y="3059"/>
                    </a:cubicBezTo>
                    <a:cubicBezTo>
                      <a:pt x="11961" y="3378"/>
                      <a:pt x="11870" y="3698"/>
                      <a:pt x="11779" y="4040"/>
                    </a:cubicBezTo>
                    <a:cubicBezTo>
                      <a:pt x="11779" y="4017"/>
                      <a:pt x="11779" y="4017"/>
                      <a:pt x="11779" y="4017"/>
                    </a:cubicBezTo>
                    <a:cubicBezTo>
                      <a:pt x="11596" y="4747"/>
                      <a:pt x="11505" y="5499"/>
                      <a:pt x="11505" y="6274"/>
                    </a:cubicBezTo>
                    <a:lnTo>
                      <a:pt x="11505" y="6274"/>
                    </a:lnTo>
                    <a:cubicBezTo>
                      <a:pt x="11505" y="6494"/>
                      <a:pt x="11506" y="6694"/>
                      <a:pt x="11528" y="6916"/>
                    </a:cubicBezTo>
                    <a:cubicBezTo>
                      <a:pt x="11551" y="6962"/>
                      <a:pt x="11551" y="7007"/>
                      <a:pt x="11551" y="7053"/>
                    </a:cubicBezTo>
                    <a:cubicBezTo>
                      <a:pt x="11573" y="7076"/>
                      <a:pt x="11573" y="7099"/>
                      <a:pt x="11573" y="7122"/>
                    </a:cubicBezTo>
                    <a:cubicBezTo>
                      <a:pt x="11573" y="7144"/>
                      <a:pt x="11573" y="7167"/>
                      <a:pt x="11551" y="7190"/>
                    </a:cubicBezTo>
                    <a:cubicBezTo>
                      <a:pt x="11528" y="7190"/>
                      <a:pt x="11505" y="7213"/>
                      <a:pt x="11482" y="7213"/>
                    </a:cubicBezTo>
                    <a:cubicBezTo>
                      <a:pt x="11140" y="7281"/>
                      <a:pt x="10774" y="7327"/>
                      <a:pt x="10409" y="7350"/>
                    </a:cubicBezTo>
                    <a:cubicBezTo>
                      <a:pt x="10050" y="7376"/>
                      <a:pt x="9687" y="7388"/>
                      <a:pt x="9324" y="7388"/>
                    </a:cubicBezTo>
                    <a:cubicBezTo>
                      <a:pt x="8718" y="7388"/>
                      <a:pt x="8110" y="7353"/>
                      <a:pt x="7510" y="7281"/>
                    </a:cubicBezTo>
                    <a:cubicBezTo>
                      <a:pt x="6506" y="7144"/>
                      <a:pt x="5547" y="6916"/>
                      <a:pt x="4589" y="6597"/>
                    </a:cubicBezTo>
                    <a:cubicBezTo>
                      <a:pt x="3653" y="6300"/>
                      <a:pt x="2740" y="5912"/>
                      <a:pt x="1895" y="5433"/>
                    </a:cubicBezTo>
                    <a:cubicBezTo>
                      <a:pt x="1233" y="5067"/>
                      <a:pt x="594" y="4634"/>
                      <a:pt x="1" y="4177"/>
                    </a:cubicBezTo>
                    <a:lnTo>
                      <a:pt x="1" y="4177"/>
                    </a:lnTo>
                    <a:cubicBezTo>
                      <a:pt x="138" y="4908"/>
                      <a:pt x="343" y="5638"/>
                      <a:pt x="594" y="6300"/>
                    </a:cubicBezTo>
                    <a:lnTo>
                      <a:pt x="617" y="6368"/>
                    </a:lnTo>
                    <a:lnTo>
                      <a:pt x="663" y="6437"/>
                    </a:lnTo>
                    <a:cubicBezTo>
                      <a:pt x="708" y="6528"/>
                      <a:pt x="777" y="6597"/>
                      <a:pt x="845" y="6688"/>
                    </a:cubicBezTo>
                    <a:cubicBezTo>
                      <a:pt x="891" y="6734"/>
                      <a:pt x="937" y="6779"/>
                      <a:pt x="982" y="6825"/>
                    </a:cubicBezTo>
                    <a:lnTo>
                      <a:pt x="1097" y="6916"/>
                    </a:lnTo>
                    <a:lnTo>
                      <a:pt x="1142" y="6985"/>
                    </a:lnTo>
                    <a:lnTo>
                      <a:pt x="1279" y="7076"/>
                    </a:lnTo>
                    <a:cubicBezTo>
                      <a:pt x="2420" y="7784"/>
                      <a:pt x="3744" y="8308"/>
                      <a:pt x="5365" y="8697"/>
                    </a:cubicBezTo>
                    <a:cubicBezTo>
                      <a:pt x="6780" y="9039"/>
                      <a:pt x="8264" y="9199"/>
                      <a:pt x="9793" y="9199"/>
                    </a:cubicBezTo>
                    <a:cubicBezTo>
                      <a:pt x="10135" y="9199"/>
                      <a:pt x="10478" y="9199"/>
                      <a:pt x="10797" y="9176"/>
                    </a:cubicBezTo>
                    <a:cubicBezTo>
                      <a:pt x="11961" y="9130"/>
                      <a:pt x="13057" y="8948"/>
                      <a:pt x="14107" y="8697"/>
                    </a:cubicBezTo>
                    <a:cubicBezTo>
                      <a:pt x="15043" y="8445"/>
                      <a:pt x="15910" y="8103"/>
                      <a:pt x="16663" y="7669"/>
                    </a:cubicBezTo>
                    <a:lnTo>
                      <a:pt x="16732" y="7624"/>
                    </a:lnTo>
                    <a:lnTo>
                      <a:pt x="16755" y="7601"/>
                    </a:lnTo>
                    <a:cubicBezTo>
                      <a:pt x="16846" y="7555"/>
                      <a:pt x="16937" y="7487"/>
                      <a:pt x="17029" y="7418"/>
                    </a:cubicBezTo>
                    <a:cubicBezTo>
                      <a:pt x="17074" y="7373"/>
                      <a:pt x="17120" y="7327"/>
                      <a:pt x="17188" y="7281"/>
                    </a:cubicBezTo>
                    <a:cubicBezTo>
                      <a:pt x="17325" y="7122"/>
                      <a:pt x="17439" y="6962"/>
                      <a:pt x="17554" y="6802"/>
                    </a:cubicBezTo>
                    <a:cubicBezTo>
                      <a:pt x="17691" y="6619"/>
                      <a:pt x="17805" y="6414"/>
                      <a:pt x="17919" y="6140"/>
                    </a:cubicBezTo>
                    <a:cubicBezTo>
                      <a:pt x="18101" y="5775"/>
                      <a:pt x="18215" y="5318"/>
                      <a:pt x="18307" y="4771"/>
                    </a:cubicBezTo>
                    <a:cubicBezTo>
                      <a:pt x="18375" y="4314"/>
                      <a:pt x="18398" y="3835"/>
                      <a:pt x="18375" y="3333"/>
                    </a:cubicBezTo>
                    <a:cubicBezTo>
                      <a:pt x="18352" y="2876"/>
                      <a:pt x="18261" y="2465"/>
                      <a:pt x="18147" y="2100"/>
                    </a:cubicBezTo>
                    <a:cubicBezTo>
                      <a:pt x="18033" y="1780"/>
                      <a:pt x="17896" y="1507"/>
                      <a:pt x="17691" y="1233"/>
                    </a:cubicBezTo>
                    <a:cubicBezTo>
                      <a:pt x="17531" y="1027"/>
                      <a:pt x="17325" y="845"/>
                      <a:pt x="17051" y="662"/>
                    </a:cubicBezTo>
                    <a:cubicBezTo>
                      <a:pt x="16572" y="365"/>
                      <a:pt x="16001" y="228"/>
                      <a:pt x="15431" y="114"/>
                    </a:cubicBezTo>
                    <a:cubicBezTo>
                      <a:pt x="15248" y="91"/>
                      <a:pt x="15088" y="46"/>
                      <a:pt x="14906" y="23"/>
                    </a:cubicBezTo>
                    <a:lnTo>
                      <a:pt x="148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138;p96"/>
              <p:cNvSpPr/>
              <p:nvPr/>
            </p:nvSpPr>
            <p:spPr>
              <a:xfrm>
                <a:off x="5729105" y="3559337"/>
                <a:ext cx="31515" cy="2887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238" extrusionOk="0">
                    <a:moveTo>
                      <a:pt x="2146" y="1"/>
                    </a:moveTo>
                    <a:cubicBezTo>
                      <a:pt x="2100" y="1"/>
                      <a:pt x="2054" y="24"/>
                      <a:pt x="2009" y="46"/>
                    </a:cubicBezTo>
                    <a:cubicBezTo>
                      <a:pt x="1164" y="366"/>
                      <a:pt x="411" y="959"/>
                      <a:pt x="46" y="1804"/>
                    </a:cubicBezTo>
                    <a:cubicBezTo>
                      <a:pt x="23" y="1872"/>
                      <a:pt x="0" y="1941"/>
                      <a:pt x="23" y="2009"/>
                    </a:cubicBezTo>
                    <a:cubicBezTo>
                      <a:pt x="46" y="2078"/>
                      <a:pt x="91" y="2146"/>
                      <a:pt x="160" y="2192"/>
                    </a:cubicBezTo>
                    <a:cubicBezTo>
                      <a:pt x="206" y="2238"/>
                      <a:pt x="297" y="2238"/>
                      <a:pt x="365" y="2238"/>
                    </a:cubicBezTo>
                    <a:cubicBezTo>
                      <a:pt x="434" y="2215"/>
                      <a:pt x="502" y="2169"/>
                      <a:pt x="548" y="2101"/>
                    </a:cubicBezTo>
                    <a:cubicBezTo>
                      <a:pt x="639" y="1872"/>
                      <a:pt x="753" y="1690"/>
                      <a:pt x="890" y="1507"/>
                    </a:cubicBezTo>
                    <a:cubicBezTo>
                      <a:pt x="1050" y="1302"/>
                      <a:pt x="1233" y="1142"/>
                      <a:pt x="1438" y="982"/>
                    </a:cubicBezTo>
                    <a:cubicBezTo>
                      <a:pt x="1712" y="800"/>
                      <a:pt x="1986" y="663"/>
                      <a:pt x="2283" y="549"/>
                    </a:cubicBezTo>
                    <a:cubicBezTo>
                      <a:pt x="2351" y="526"/>
                      <a:pt x="2397" y="435"/>
                      <a:pt x="2420" y="366"/>
                    </a:cubicBezTo>
                    <a:cubicBezTo>
                      <a:pt x="2442" y="298"/>
                      <a:pt x="2442" y="229"/>
                      <a:pt x="2397" y="161"/>
                    </a:cubicBezTo>
                    <a:cubicBezTo>
                      <a:pt x="2351" y="92"/>
                      <a:pt x="2305" y="46"/>
                      <a:pt x="2214" y="24"/>
                    </a:cubicBezTo>
                    <a:cubicBezTo>
                      <a:pt x="2191" y="1"/>
                      <a:pt x="2169" y="1"/>
                      <a:pt x="2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139;p96"/>
              <p:cNvSpPr/>
              <p:nvPr/>
            </p:nvSpPr>
            <p:spPr>
              <a:xfrm>
                <a:off x="5741759" y="3564058"/>
                <a:ext cx="32405" cy="3258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526" extrusionOk="0">
                    <a:moveTo>
                      <a:pt x="2192" y="0"/>
                    </a:moveTo>
                    <a:cubicBezTo>
                      <a:pt x="2146" y="0"/>
                      <a:pt x="2101" y="0"/>
                      <a:pt x="2055" y="23"/>
                    </a:cubicBezTo>
                    <a:cubicBezTo>
                      <a:pt x="1233" y="525"/>
                      <a:pt x="480" y="1210"/>
                      <a:pt x="46" y="2100"/>
                    </a:cubicBezTo>
                    <a:cubicBezTo>
                      <a:pt x="1" y="2168"/>
                      <a:pt x="1" y="2237"/>
                      <a:pt x="1" y="2305"/>
                    </a:cubicBezTo>
                    <a:cubicBezTo>
                      <a:pt x="23" y="2397"/>
                      <a:pt x="69" y="2442"/>
                      <a:pt x="138" y="2488"/>
                    </a:cubicBezTo>
                    <a:cubicBezTo>
                      <a:pt x="187" y="2513"/>
                      <a:pt x="242" y="2525"/>
                      <a:pt x="295" y="2525"/>
                    </a:cubicBezTo>
                    <a:cubicBezTo>
                      <a:pt x="391" y="2525"/>
                      <a:pt x="482" y="2484"/>
                      <a:pt x="526" y="2397"/>
                    </a:cubicBezTo>
                    <a:cubicBezTo>
                      <a:pt x="663" y="2146"/>
                      <a:pt x="800" y="1895"/>
                      <a:pt x="982" y="1666"/>
                    </a:cubicBezTo>
                    <a:cubicBezTo>
                      <a:pt x="1256" y="1347"/>
                      <a:pt x="1576" y="1050"/>
                      <a:pt x="1941" y="799"/>
                    </a:cubicBezTo>
                    <a:cubicBezTo>
                      <a:pt x="2055" y="708"/>
                      <a:pt x="2192" y="616"/>
                      <a:pt x="2329" y="525"/>
                    </a:cubicBezTo>
                    <a:cubicBezTo>
                      <a:pt x="2466" y="457"/>
                      <a:pt x="2511" y="297"/>
                      <a:pt x="2443" y="137"/>
                    </a:cubicBezTo>
                    <a:cubicBezTo>
                      <a:pt x="2397" y="46"/>
                      <a:pt x="2283" y="0"/>
                      <a:pt x="2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140;p96"/>
              <p:cNvSpPr/>
              <p:nvPr/>
            </p:nvSpPr>
            <p:spPr>
              <a:xfrm>
                <a:off x="5606316" y="3580543"/>
                <a:ext cx="58321" cy="5832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521" extrusionOk="0">
                    <a:moveTo>
                      <a:pt x="2318" y="577"/>
                    </a:moveTo>
                    <a:cubicBezTo>
                      <a:pt x="2392" y="577"/>
                      <a:pt x="2466" y="582"/>
                      <a:pt x="2535" y="594"/>
                    </a:cubicBezTo>
                    <a:cubicBezTo>
                      <a:pt x="2694" y="639"/>
                      <a:pt x="2854" y="685"/>
                      <a:pt x="2991" y="753"/>
                    </a:cubicBezTo>
                    <a:cubicBezTo>
                      <a:pt x="3128" y="822"/>
                      <a:pt x="3242" y="890"/>
                      <a:pt x="3356" y="982"/>
                    </a:cubicBezTo>
                    <a:cubicBezTo>
                      <a:pt x="3448" y="1073"/>
                      <a:pt x="3562" y="1187"/>
                      <a:pt x="3630" y="1301"/>
                    </a:cubicBezTo>
                    <a:cubicBezTo>
                      <a:pt x="3722" y="1415"/>
                      <a:pt x="3790" y="1552"/>
                      <a:pt x="3836" y="1689"/>
                    </a:cubicBezTo>
                    <a:cubicBezTo>
                      <a:pt x="3881" y="1826"/>
                      <a:pt x="3904" y="1963"/>
                      <a:pt x="3927" y="2123"/>
                    </a:cubicBezTo>
                    <a:cubicBezTo>
                      <a:pt x="3950" y="2260"/>
                      <a:pt x="3927" y="2420"/>
                      <a:pt x="3904" y="2557"/>
                    </a:cubicBezTo>
                    <a:cubicBezTo>
                      <a:pt x="3881" y="2716"/>
                      <a:pt x="3836" y="2853"/>
                      <a:pt x="3767" y="2990"/>
                    </a:cubicBezTo>
                    <a:cubicBezTo>
                      <a:pt x="3699" y="3127"/>
                      <a:pt x="3630" y="3241"/>
                      <a:pt x="3539" y="3356"/>
                    </a:cubicBezTo>
                    <a:cubicBezTo>
                      <a:pt x="3448" y="3470"/>
                      <a:pt x="3333" y="3561"/>
                      <a:pt x="3219" y="3652"/>
                    </a:cubicBezTo>
                    <a:cubicBezTo>
                      <a:pt x="3082" y="3721"/>
                      <a:pt x="2968" y="3789"/>
                      <a:pt x="2809" y="3858"/>
                    </a:cubicBezTo>
                    <a:cubicBezTo>
                      <a:pt x="2672" y="3881"/>
                      <a:pt x="2535" y="3926"/>
                      <a:pt x="2398" y="3949"/>
                    </a:cubicBezTo>
                    <a:cubicBezTo>
                      <a:pt x="2261" y="3949"/>
                      <a:pt x="2101" y="3949"/>
                      <a:pt x="1964" y="3926"/>
                    </a:cubicBezTo>
                    <a:cubicBezTo>
                      <a:pt x="1804" y="3881"/>
                      <a:pt x="1667" y="3835"/>
                      <a:pt x="1507" y="3766"/>
                    </a:cubicBezTo>
                    <a:cubicBezTo>
                      <a:pt x="1393" y="3721"/>
                      <a:pt x="1279" y="3629"/>
                      <a:pt x="1165" y="3538"/>
                    </a:cubicBezTo>
                    <a:cubicBezTo>
                      <a:pt x="1051" y="3447"/>
                      <a:pt x="960" y="3356"/>
                      <a:pt x="868" y="3241"/>
                    </a:cubicBezTo>
                    <a:cubicBezTo>
                      <a:pt x="800" y="3104"/>
                      <a:pt x="731" y="2990"/>
                      <a:pt x="686" y="2853"/>
                    </a:cubicBezTo>
                    <a:cubicBezTo>
                      <a:pt x="617" y="2694"/>
                      <a:pt x="594" y="2557"/>
                      <a:pt x="572" y="2397"/>
                    </a:cubicBezTo>
                    <a:cubicBezTo>
                      <a:pt x="572" y="2260"/>
                      <a:pt x="572" y="2123"/>
                      <a:pt x="594" y="1986"/>
                    </a:cubicBezTo>
                    <a:cubicBezTo>
                      <a:pt x="594" y="1963"/>
                      <a:pt x="594" y="1940"/>
                      <a:pt x="594" y="1940"/>
                    </a:cubicBezTo>
                    <a:cubicBezTo>
                      <a:pt x="594" y="1918"/>
                      <a:pt x="617" y="1918"/>
                      <a:pt x="617" y="1895"/>
                    </a:cubicBezTo>
                    <a:cubicBezTo>
                      <a:pt x="617" y="1895"/>
                      <a:pt x="617" y="1872"/>
                      <a:pt x="617" y="1872"/>
                    </a:cubicBezTo>
                    <a:cubicBezTo>
                      <a:pt x="617" y="1849"/>
                      <a:pt x="617" y="1849"/>
                      <a:pt x="617" y="1849"/>
                    </a:cubicBezTo>
                    <a:cubicBezTo>
                      <a:pt x="663" y="1735"/>
                      <a:pt x="686" y="1644"/>
                      <a:pt x="731" y="1530"/>
                    </a:cubicBezTo>
                    <a:cubicBezTo>
                      <a:pt x="777" y="1461"/>
                      <a:pt x="823" y="1393"/>
                      <a:pt x="868" y="1324"/>
                    </a:cubicBezTo>
                    <a:cubicBezTo>
                      <a:pt x="891" y="1278"/>
                      <a:pt x="937" y="1233"/>
                      <a:pt x="960" y="1187"/>
                    </a:cubicBezTo>
                    <a:cubicBezTo>
                      <a:pt x="1074" y="1073"/>
                      <a:pt x="1165" y="959"/>
                      <a:pt x="1302" y="868"/>
                    </a:cubicBezTo>
                    <a:cubicBezTo>
                      <a:pt x="1348" y="845"/>
                      <a:pt x="1393" y="822"/>
                      <a:pt x="1462" y="776"/>
                    </a:cubicBezTo>
                    <a:cubicBezTo>
                      <a:pt x="1530" y="753"/>
                      <a:pt x="1576" y="708"/>
                      <a:pt x="1644" y="685"/>
                    </a:cubicBezTo>
                    <a:cubicBezTo>
                      <a:pt x="1804" y="639"/>
                      <a:pt x="1941" y="594"/>
                      <a:pt x="2101" y="594"/>
                    </a:cubicBezTo>
                    <a:cubicBezTo>
                      <a:pt x="2169" y="582"/>
                      <a:pt x="2244" y="577"/>
                      <a:pt x="2318" y="577"/>
                    </a:cubicBezTo>
                    <a:close/>
                    <a:moveTo>
                      <a:pt x="2169" y="0"/>
                    </a:moveTo>
                    <a:cubicBezTo>
                      <a:pt x="1781" y="23"/>
                      <a:pt x="1393" y="137"/>
                      <a:pt x="1074" y="343"/>
                    </a:cubicBezTo>
                    <a:cubicBezTo>
                      <a:pt x="891" y="457"/>
                      <a:pt x="731" y="571"/>
                      <a:pt x="594" y="731"/>
                    </a:cubicBezTo>
                    <a:cubicBezTo>
                      <a:pt x="594" y="731"/>
                      <a:pt x="594" y="731"/>
                      <a:pt x="594" y="753"/>
                    </a:cubicBezTo>
                    <a:lnTo>
                      <a:pt x="572" y="753"/>
                    </a:lnTo>
                    <a:cubicBezTo>
                      <a:pt x="526" y="799"/>
                      <a:pt x="503" y="845"/>
                      <a:pt x="457" y="890"/>
                    </a:cubicBezTo>
                    <a:cubicBezTo>
                      <a:pt x="457" y="890"/>
                      <a:pt x="457" y="890"/>
                      <a:pt x="457" y="913"/>
                    </a:cubicBezTo>
                    <a:cubicBezTo>
                      <a:pt x="457" y="913"/>
                      <a:pt x="435" y="913"/>
                      <a:pt x="435" y="936"/>
                    </a:cubicBezTo>
                    <a:cubicBezTo>
                      <a:pt x="389" y="1005"/>
                      <a:pt x="321" y="1096"/>
                      <a:pt x="275" y="1164"/>
                    </a:cubicBezTo>
                    <a:cubicBezTo>
                      <a:pt x="92" y="1507"/>
                      <a:pt x="1" y="1872"/>
                      <a:pt x="1" y="2260"/>
                    </a:cubicBezTo>
                    <a:lnTo>
                      <a:pt x="1" y="2283"/>
                    </a:lnTo>
                    <a:lnTo>
                      <a:pt x="1" y="2306"/>
                    </a:lnTo>
                    <a:cubicBezTo>
                      <a:pt x="1" y="2853"/>
                      <a:pt x="229" y="3378"/>
                      <a:pt x="594" y="3789"/>
                    </a:cubicBezTo>
                    <a:cubicBezTo>
                      <a:pt x="754" y="3972"/>
                      <a:pt x="960" y="4132"/>
                      <a:pt x="1188" y="4246"/>
                    </a:cubicBezTo>
                    <a:cubicBezTo>
                      <a:pt x="1439" y="4383"/>
                      <a:pt x="1690" y="4451"/>
                      <a:pt x="1964" y="4497"/>
                    </a:cubicBezTo>
                    <a:cubicBezTo>
                      <a:pt x="2061" y="4513"/>
                      <a:pt x="2158" y="4521"/>
                      <a:pt x="2255" y="4521"/>
                    </a:cubicBezTo>
                    <a:cubicBezTo>
                      <a:pt x="2432" y="4521"/>
                      <a:pt x="2609" y="4495"/>
                      <a:pt x="2786" y="4451"/>
                    </a:cubicBezTo>
                    <a:cubicBezTo>
                      <a:pt x="3037" y="4383"/>
                      <a:pt x="3311" y="4269"/>
                      <a:pt x="3516" y="4109"/>
                    </a:cubicBezTo>
                    <a:cubicBezTo>
                      <a:pt x="3950" y="3812"/>
                      <a:pt x="4269" y="3378"/>
                      <a:pt x="4429" y="2876"/>
                    </a:cubicBezTo>
                    <a:cubicBezTo>
                      <a:pt x="4498" y="2602"/>
                      <a:pt x="4520" y="2328"/>
                      <a:pt x="4498" y="2055"/>
                    </a:cubicBezTo>
                    <a:cubicBezTo>
                      <a:pt x="4475" y="1781"/>
                      <a:pt x="4406" y="1552"/>
                      <a:pt x="4292" y="1301"/>
                    </a:cubicBezTo>
                    <a:cubicBezTo>
                      <a:pt x="4201" y="1096"/>
                      <a:pt x="4041" y="890"/>
                      <a:pt x="3881" y="708"/>
                    </a:cubicBezTo>
                    <a:cubicBezTo>
                      <a:pt x="3699" y="502"/>
                      <a:pt x="3448" y="343"/>
                      <a:pt x="3197" y="228"/>
                    </a:cubicBezTo>
                    <a:cubicBezTo>
                      <a:pt x="2900" y="69"/>
                      <a:pt x="2580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141;p96"/>
              <p:cNvSpPr/>
              <p:nvPr/>
            </p:nvSpPr>
            <p:spPr>
              <a:xfrm>
                <a:off x="5588064" y="3543742"/>
                <a:ext cx="830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9405" extrusionOk="0">
                    <a:moveTo>
                      <a:pt x="2534" y="0"/>
                    </a:moveTo>
                    <a:lnTo>
                      <a:pt x="2534" y="0"/>
                    </a:lnTo>
                    <a:cubicBezTo>
                      <a:pt x="1918" y="114"/>
                      <a:pt x="1302" y="228"/>
                      <a:pt x="686" y="365"/>
                    </a:cubicBezTo>
                    <a:cubicBezTo>
                      <a:pt x="640" y="342"/>
                      <a:pt x="594" y="342"/>
                      <a:pt x="571" y="342"/>
                    </a:cubicBezTo>
                    <a:cubicBezTo>
                      <a:pt x="526" y="342"/>
                      <a:pt x="480" y="365"/>
                      <a:pt x="435" y="388"/>
                    </a:cubicBezTo>
                    <a:cubicBezTo>
                      <a:pt x="366" y="434"/>
                      <a:pt x="298" y="502"/>
                      <a:pt x="298" y="571"/>
                    </a:cubicBezTo>
                    <a:cubicBezTo>
                      <a:pt x="69" y="2168"/>
                      <a:pt x="1" y="3515"/>
                      <a:pt x="69" y="4748"/>
                    </a:cubicBezTo>
                    <a:cubicBezTo>
                      <a:pt x="92" y="5364"/>
                      <a:pt x="161" y="5980"/>
                      <a:pt x="252" y="6528"/>
                    </a:cubicBezTo>
                    <a:cubicBezTo>
                      <a:pt x="275" y="6528"/>
                      <a:pt x="275" y="6528"/>
                      <a:pt x="275" y="6551"/>
                    </a:cubicBezTo>
                    <a:cubicBezTo>
                      <a:pt x="275" y="6528"/>
                      <a:pt x="275" y="6528"/>
                      <a:pt x="275" y="6528"/>
                    </a:cubicBezTo>
                    <a:cubicBezTo>
                      <a:pt x="845" y="6985"/>
                      <a:pt x="1484" y="7418"/>
                      <a:pt x="2146" y="7784"/>
                    </a:cubicBezTo>
                    <a:cubicBezTo>
                      <a:pt x="2945" y="8240"/>
                      <a:pt x="3858" y="8628"/>
                      <a:pt x="4840" y="8948"/>
                    </a:cubicBezTo>
                    <a:cubicBezTo>
                      <a:pt x="5365" y="9130"/>
                      <a:pt x="5890" y="9290"/>
                      <a:pt x="6438" y="9404"/>
                    </a:cubicBezTo>
                    <a:cubicBezTo>
                      <a:pt x="6369" y="9358"/>
                      <a:pt x="6323" y="9313"/>
                      <a:pt x="6255" y="9290"/>
                    </a:cubicBezTo>
                    <a:cubicBezTo>
                      <a:pt x="5593" y="8879"/>
                      <a:pt x="4977" y="8377"/>
                      <a:pt x="4452" y="7806"/>
                    </a:cubicBezTo>
                    <a:cubicBezTo>
                      <a:pt x="4315" y="7647"/>
                      <a:pt x="4201" y="7487"/>
                      <a:pt x="4064" y="7327"/>
                    </a:cubicBezTo>
                    <a:cubicBezTo>
                      <a:pt x="3927" y="7350"/>
                      <a:pt x="3790" y="7373"/>
                      <a:pt x="3653" y="7373"/>
                    </a:cubicBezTo>
                    <a:cubicBezTo>
                      <a:pt x="3562" y="7373"/>
                      <a:pt x="3470" y="7373"/>
                      <a:pt x="3379" y="7350"/>
                    </a:cubicBezTo>
                    <a:cubicBezTo>
                      <a:pt x="3082" y="7304"/>
                      <a:pt x="2831" y="7213"/>
                      <a:pt x="2603" y="7099"/>
                    </a:cubicBezTo>
                    <a:cubicBezTo>
                      <a:pt x="2375" y="6985"/>
                      <a:pt x="2169" y="6802"/>
                      <a:pt x="2009" y="6642"/>
                    </a:cubicBezTo>
                    <a:cubicBezTo>
                      <a:pt x="1621" y="6209"/>
                      <a:pt x="1416" y="5684"/>
                      <a:pt x="1416" y="5136"/>
                    </a:cubicBezTo>
                    <a:cubicBezTo>
                      <a:pt x="1416" y="4725"/>
                      <a:pt x="1507" y="4360"/>
                      <a:pt x="1690" y="4017"/>
                    </a:cubicBezTo>
                    <a:cubicBezTo>
                      <a:pt x="1736" y="3926"/>
                      <a:pt x="1804" y="3858"/>
                      <a:pt x="1850" y="3789"/>
                    </a:cubicBezTo>
                    <a:cubicBezTo>
                      <a:pt x="1918" y="3698"/>
                      <a:pt x="1941" y="3652"/>
                      <a:pt x="1987" y="3606"/>
                    </a:cubicBezTo>
                    <a:lnTo>
                      <a:pt x="2009" y="3584"/>
                    </a:lnTo>
                    <a:cubicBezTo>
                      <a:pt x="2146" y="3447"/>
                      <a:pt x="2283" y="3310"/>
                      <a:pt x="2443" y="3218"/>
                    </a:cubicBezTo>
                    <a:cubicBezTo>
                      <a:pt x="2420" y="3081"/>
                      <a:pt x="2420" y="2922"/>
                      <a:pt x="2397" y="2785"/>
                    </a:cubicBezTo>
                    <a:cubicBezTo>
                      <a:pt x="2329" y="1872"/>
                      <a:pt x="2375" y="936"/>
                      <a:pt x="25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8142;p96"/>
              <p:cNvSpPr/>
              <p:nvPr/>
            </p:nvSpPr>
            <p:spPr>
              <a:xfrm>
                <a:off x="5613682" y="3593494"/>
                <a:ext cx="22098" cy="3799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2945" extrusionOk="0">
                    <a:moveTo>
                      <a:pt x="548" y="1"/>
                    </a:moveTo>
                    <a:cubicBezTo>
                      <a:pt x="503" y="69"/>
                      <a:pt x="434" y="115"/>
                      <a:pt x="389" y="183"/>
                    </a:cubicBezTo>
                    <a:cubicBezTo>
                      <a:pt x="343" y="229"/>
                      <a:pt x="320" y="274"/>
                      <a:pt x="275" y="320"/>
                    </a:cubicBezTo>
                    <a:cubicBezTo>
                      <a:pt x="252" y="389"/>
                      <a:pt x="206" y="457"/>
                      <a:pt x="160" y="526"/>
                    </a:cubicBezTo>
                    <a:lnTo>
                      <a:pt x="138" y="571"/>
                    </a:lnTo>
                    <a:cubicBezTo>
                      <a:pt x="115" y="662"/>
                      <a:pt x="69" y="754"/>
                      <a:pt x="46" y="845"/>
                    </a:cubicBezTo>
                    <a:lnTo>
                      <a:pt x="46" y="891"/>
                    </a:lnTo>
                    <a:cubicBezTo>
                      <a:pt x="23" y="959"/>
                      <a:pt x="23" y="959"/>
                      <a:pt x="23" y="982"/>
                    </a:cubicBezTo>
                    <a:cubicBezTo>
                      <a:pt x="1" y="1119"/>
                      <a:pt x="1" y="1256"/>
                      <a:pt x="1" y="1393"/>
                    </a:cubicBezTo>
                    <a:cubicBezTo>
                      <a:pt x="23" y="1530"/>
                      <a:pt x="46" y="1690"/>
                      <a:pt x="115" y="1849"/>
                    </a:cubicBezTo>
                    <a:cubicBezTo>
                      <a:pt x="160" y="1986"/>
                      <a:pt x="229" y="2100"/>
                      <a:pt x="297" y="2215"/>
                    </a:cubicBezTo>
                    <a:cubicBezTo>
                      <a:pt x="389" y="2352"/>
                      <a:pt x="503" y="2443"/>
                      <a:pt x="594" y="2534"/>
                    </a:cubicBezTo>
                    <a:cubicBezTo>
                      <a:pt x="708" y="2625"/>
                      <a:pt x="822" y="2694"/>
                      <a:pt x="936" y="2762"/>
                    </a:cubicBezTo>
                    <a:cubicBezTo>
                      <a:pt x="1096" y="2831"/>
                      <a:pt x="1233" y="2877"/>
                      <a:pt x="1393" y="2922"/>
                    </a:cubicBezTo>
                    <a:cubicBezTo>
                      <a:pt x="1507" y="2922"/>
                      <a:pt x="1598" y="2945"/>
                      <a:pt x="1690" y="2945"/>
                    </a:cubicBezTo>
                    <a:lnTo>
                      <a:pt x="1713" y="2945"/>
                    </a:lnTo>
                    <a:cubicBezTo>
                      <a:pt x="1461" y="2557"/>
                      <a:pt x="1233" y="2146"/>
                      <a:pt x="1073" y="1712"/>
                    </a:cubicBezTo>
                    <a:cubicBezTo>
                      <a:pt x="845" y="1165"/>
                      <a:pt x="663" y="594"/>
                      <a:pt x="5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143;p96"/>
              <p:cNvSpPr/>
              <p:nvPr/>
            </p:nvSpPr>
            <p:spPr>
              <a:xfrm>
                <a:off x="5591598" y="3627948"/>
                <a:ext cx="201124" cy="65081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0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5" y="731"/>
                      <a:pt x="297" y="1438"/>
                      <a:pt x="549" y="2123"/>
                    </a:cubicBezTo>
                    <a:lnTo>
                      <a:pt x="594" y="2191"/>
                    </a:lnTo>
                    <a:lnTo>
                      <a:pt x="617" y="2260"/>
                    </a:lnTo>
                    <a:cubicBezTo>
                      <a:pt x="685" y="2351"/>
                      <a:pt x="754" y="2442"/>
                      <a:pt x="800" y="2511"/>
                    </a:cubicBezTo>
                    <a:cubicBezTo>
                      <a:pt x="868" y="2557"/>
                      <a:pt x="914" y="2602"/>
                      <a:pt x="959" y="2648"/>
                    </a:cubicBezTo>
                    <a:lnTo>
                      <a:pt x="1074" y="2762"/>
                    </a:lnTo>
                    <a:lnTo>
                      <a:pt x="1119" y="2808"/>
                    </a:lnTo>
                    <a:lnTo>
                      <a:pt x="1256" y="2899"/>
                    </a:lnTo>
                    <a:cubicBezTo>
                      <a:pt x="2397" y="3607"/>
                      <a:pt x="3721" y="4154"/>
                      <a:pt x="5342" y="4520"/>
                    </a:cubicBezTo>
                    <a:cubicBezTo>
                      <a:pt x="6757" y="4862"/>
                      <a:pt x="8241" y="5044"/>
                      <a:pt x="9770" y="5044"/>
                    </a:cubicBezTo>
                    <a:cubicBezTo>
                      <a:pt x="10112" y="5044"/>
                      <a:pt x="10455" y="5022"/>
                      <a:pt x="10774" y="5022"/>
                    </a:cubicBezTo>
                    <a:cubicBezTo>
                      <a:pt x="11938" y="4953"/>
                      <a:pt x="13034" y="4793"/>
                      <a:pt x="14084" y="4520"/>
                    </a:cubicBezTo>
                    <a:cubicBezTo>
                      <a:pt x="14609" y="4383"/>
                      <a:pt x="15111" y="4223"/>
                      <a:pt x="15590" y="4017"/>
                    </a:cubicBezTo>
                    <a:cubicBezTo>
                      <a:pt x="15522" y="4017"/>
                      <a:pt x="15431" y="4040"/>
                      <a:pt x="15362" y="4040"/>
                    </a:cubicBezTo>
                    <a:cubicBezTo>
                      <a:pt x="14563" y="4177"/>
                      <a:pt x="13742" y="4268"/>
                      <a:pt x="12920" y="4291"/>
                    </a:cubicBezTo>
                    <a:cubicBezTo>
                      <a:pt x="12726" y="4297"/>
                      <a:pt x="12531" y="4299"/>
                      <a:pt x="12335" y="4299"/>
                    </a:cubicBezTo>
                    <a:cubicBezTo>
                      <a:pt x="11702" y="4299"/>
                      <a:pt x="11065" y="4270"/>
                      <a:pt x="10455" y="4200"/>
                    </a:cubicBezTo>
                    <a:cubicBezTo>
                      <a:pt x="9656" y="4109"/>
                      <a:pt x="8857" y="3949"/>
                      <a:pt x="8104" y="3721"/>
                    </a:cubicBezTo>
                    <a:cubicBezTo>
                      <a:pt x="7442" y="3492"/>
                      <a:pt x="6780" y="3218"/>
                      <a:pt x="6164" y="2876"/>
                    </a:cubicBezTo>
                    <a:cubicBezTo>
                      <a:pt x="5616" y="2762"/>
                      <a:pt x="5091" y="2602"/>
                      <a:pt x="4566" y="2442"/>
                    </a:cubicBezTo>
                    <a:cubicBezTo>
                      <a:pt x="3584" y="2100"/>
                      <a:pt x="2694" y="1712"/>
                      <a:pt x="1872" y="1256"/>
                    </a:cubicBezTo>
                    <a:cubicBezTo>
                      <a:pt x="1210" y="890"/>
                      <a:pt x="571" y="45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144;p96"/>
              <p:cNvSpPr/>
              <p:nvPr/>
            </p:nvSpPr>
            <p:spPr>
              <a:xfrm>
                <a:off x="5606316" y="3585252"/>
                <a:ext cx="34172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4155" extrusionOk="0">
                    <a:moveTo>
                      <a:pt x="1028" y="0"/>
                    </a:moveTo>
                    <a:cubicBezTo>
                      <a:pt x="868" y="92"/>
                      <a:pt x="731" y="229"/>
                      <a:pt x="594" y="366"/>
                    </a:cubicBezTo>
                    <a:lnTo>
                      <a:pt x="572" y="388"/>
                    </a:lnTo>
                    <a:cubicBezTo>
                      <a:pt x="526" y="434"/>
                      <a:pt x="503" y="480"/>
                      <a:pt x="435" y="571"/>
                    </a:cubicBezTo>
                    <a:cubicBezTo>
                      <a:pt x="389" y="640"/>
                      <a:pt x="321" y="708"/>
                      <a:pt x="275" y="799"/>
                    </a:cubicBezTo>
                    <a:cubicBezTo>
                      <a:pt x="92" y="1142"/>
                      <a:pt x="1" y="1507"/>
                      <a:pt x="1" y="1918"/>
                    </a:cubicBezTo>
                    <a:cubicBezTo>
                      <a:pt x="1" y="2466"/>
                      <a:pt x="206" y="2991"/>
                      <a:pt x="594" y="3424"/>
                    </a:cubicBezTo>
                    <a:cubicBezTo>
                      <a:pt x="754" y="3584"/>
                      <a:pt x="960" y="3744"/>
                      <a:pt x="1188" y="3881"/>
                    </a:cubicBezTo>
                    <a:cubicBezTo>
                      <a:pt x="1416" y="3995"/>
                      <a:pt x="1667" y="4086"/>
                      <a:pt x="1964" y="4132"/>
                    </a:cubicBezTo>
                    <a:cubicBezTo>
                      <a:pt x="2055" y="4155"/>
                      <a:pt x="2147" y="4155"/>
                      <a:pt x="2238" y="4155"/>
                    </a:cubicBezTo>
                    <a:cubicBezTo>
                      <a:pt x="2375" y="4155"/>
                      <a:pt x="2512" y="4132"/>
                      <a:pt x="2649" y="4109"/>
                    </a:cubicBezTo>
                    <a:cubicBezTo>
                      <a:pt x="2535" y="3949"/>
                      <a:pt x="2398" y="3767"/>
                      <a:pt x="2284" y="3607"/>
                    </a:cubicBezTo>
                    <a:cubicBezTo>
                      <a:pt x="2284" y="3584"/>
                      <a:pt x="2284" y="3584"/>
                      <a:pt x="2284" y="3584"/>
                    </a:cubicBezTo>
                    <a:lnTo>
                      <a:pt x="2261" y="3584"/>
                    </a:lnTo>
                    <a:cubicBezTo>
                      <a:pt x="2169" y="3584"/>
                      <a:pt x="2078" y="3561"/>
                      <a:pt x="1964" y="3561"/>
                    </a:cubicBezTo>
                    <a:cubicBezTo>
                      <a:pt x="1804" y="3516"/>
                      <a:pt x="1667" y="3470"/>
                      <a:pt x="1507" y="3401"/>
                    </a:cubicBezTo>
                    <a:cubicBezTo>
                      <a:pt x="1393" y="3356"/>
                      <a:pt x="1279" y="3264"/>
                      <a:pt x="1165" y="3173"/>
                    </a:cubicBezTo>
                    <a:cubicBezTo>
                      <a:pt x="1074" y="3082"/>
                      <a:pt x="960" y="2991"/>
                      <a:pt x="868" y="2854"/>
                    </a:cubicBezTo>
                    <a:cubicBezTo>
                      <a:pt x="800" y="2739"/>
                      <a:pt x="731" y="2625"/>
                      <a:pt x="686" y="2488"/>
                    </a:cubicBezTo>
                    <a:cubicBezTo>
                      <a:pt x="617" y="2329"/>
                      <a:pt x="594" y="2169"/>
                      <a:pt x="572" y="2032"/>
                    </a:cubicBezTo>
                    <a:cubicBezTo>
                      <a:pt x="572" y="1895"/>
                      <a:pt x="572" y="1758"/>
                      <a:pt x="594" y="1621"/>
                    </a:cubicBezTo>
                    <a:cubicBezTo>
                      <a:pt x="594" y="1598"/>
                      <a:pt x="594" y="1598"/>
                      <a:pt x="617" y="1530"/>
                    </a:cubicBezTo>
                    <a:lnTo>
                      <a:pt x="617" y="1484"/>
                    </a:lnTo>
                    <a:cubicBezTo>
                      <a:pt x="640" y="1393"/>
                      <a:pt x="686" y="1301"/>
                      <a:pt x="709" y="1210"/>
                    </a:cubicBezTo>
                    <a:lnTo>
                      <a:pt x="731" y="1165"/>
                    </a:lnTo>
                    <a:cubicBezTo>
                      <a:pt x="777" y="1096"/>
                      <a:pt x="823" y="1028"/>
                      <a:pt x="846" y="959"/>
                    </a:cubicBezTo>
                    <a:cubicBezTo>
                      <a:pt x="891" y="913"/>
                      <a:pt x="914" y="868"/>
                      <a:pt x="960" y="822"/>
                    </a:cubicBezTo>
                    <a:cubicBezTo>
                      <a:pt x="1005" y="754"/>
                      <a:pt x="1074" y="708"/>
                      <a:pt x="1119" y="640"/>
                    </a:cubicBezTo>
                    <a:cubicBezTo>
                      <a:pt x="1097" y="434"/>
                      <a:pt x="1051" y="229"/>
                      <a:pt x="10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8145;p96"/>
              <p:cNvSpPr/>
              <p:nvPr/>
            </p:nvSpPr>
            <p:spPr>
              <a:xfrm>
                <a:off x="5135234" y="3416348"/>
                <a:ext cx="193758" cy="245190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9007" extrusionOk="0">
                    <a:moveTo>
                      <a:pt x="6195" y="1"/>
                    </a:moveTo>
                    <a:cubicBezTo>
                      <a:pt x="6149" y="1"/>
                      <a:pt x="6099" y="12"/>
                      <a:pt x="6072" y="38"/>
                    </a:cubicBezTo>
                    <a:cubicBezTo>
                      <a:pt x="4680" y="883"/>
                      <a:pt x="3607" y="1682"/>
                      <a:pt x="2694" y="2526"/>
                    </a:cubicBezTo>
                    <a:cubicBezTo>
                      <a:pt x="1644" y="3462"/>
                      <a:pt x="799" y="4489"/>
                      <a:pt x="183" y="5585"/>
                    </a:cubicBezTo>
                    <a:cubicBezTo>
                      <a:pt x="160" y="5631"/>
                      <a:pt x="137" y="5676"/>
                      <a:pt x="115" y="5722"/>
                    </a:cubicBezTo>
                    <a:cubicBezTo>
                      <a:pt x="92" y="5836"/>
                      <a:pt x="69" y="5927"/>
                      <a:pt x="46" y="6019"/>
                    </a:cubicBezTo>
                    <a:cubicBezTo>
                      <a:pt x="23" y="6087"/>
                      <a:pt x="23" y="6156"/>
                      <a:pt x="23" y="6224"/>
                    </a:cubicBezTo>
                    <a:cubicBezTo>
                      <a:pt x="23" y="6293"/>
                      <a:pt x="23" y="6384"/>
                      <a:pt x="0" y="6452"/>
                    </a:cubicBezTo>
                    <a:cubicBezTo>
                      <a:pt x="23" y="6498"/>
                      <a:pt x="23" y="6566"/>
                      <a:pt x="23" y="6612"/>
                    </a:cubicBezTo>
                    <a:cubicBezTo>
                      <a:pt x="183" y="7936"/>
                      <a:pt x="640" y="9305"/>
                      <a:pt x="1370" y="10812"/>
                    </a:cubicBezTo>
                    <a:cubicBezTo>
                      <a:pt x="2009" y="12113"/>
                      <a:pt x="2808" y="13346"/>
                      <a:pt x="3790" y="14532"/>
                    </a:cubicBezTo>
                    <a:cubicBezTo>
                      <a:pt x="3995" y="14784"/>
                      <a:pt x="4223" y="15057"/>
                      <a:pt x="4451" y="15308"/>
                    </a:cubicBezTo>
                    <a:cubicBezTo>
                      <a:pt x="5205" y="16130"/>
                      <a:pt x="6049" y="16883"/>
                      <a:pt x="6917" y="17523"/>
                    </a:cubicBezTo>
                    <a:cubicBezTo>
                      <a:pt x="7715" y="18093"/>
                      <a:pt x="8537" y="18550"/>
                      <a:pt x="9336" y="18869"/>
                    </a:cubicBezTo>
                    <a:cubicBezTo>
                      <a:pt x="9382" y="18869"/>
                      <a:pt x="9405" y="18892"/>
                      <a:pt x="9450" y="18892"/>
                    </a:cubicBezTo>
                    <a:cubicBezTo>
                      <a:pt x="9541" y="18915"/>
                      <a:pt x="9656" y="18938"/>
                      <a:pt x="9747" y="18983"/>
                    </a:cubicBezTo>
                    <a:cubicBezTo>
                      <a:pt x="9815" y="18983"/>
                      <a:pt x="9884" y="19006"/>
                      <a:pt x="9952" y="19006"/>
                    </a:cubicBezTo>
                    <a:lnTo>
                      <a:pt x="10569" y="19006"/>
                    </a:lnTo>
                    <a:cubicBezTo>
                      <a:pt x="10797" y="18983"/>
                      <a:pt x="11025" y="18938"/>
                      <a:pt x="11299" y="18869"/>
                    </a:cubicBezTo>
                    <a:cubicBezTo>
                      <a:pt x="11710" y="18755"/>
                      <a:pt x="12144" y="18550"/>
                      <a:pt x="12623" y="18276"/>
                    </a:cubicBezTo>
                    <a:cubicBezTo>
                      <a:pt x="13011" y="18048"/>
                      <a:pt x="13399" y="17774"/>
                      <a:pt x="13764" y="17408"/>
                    </a:cubicBezTo>
                    <a:cubicBezTo>
                      <a:pt x="14107" y="17112"/>
                      <a:pt x="14358" y="16792"/>
                      <a:pt x="14563" y="16473"/>
                    </a:cubicBezTo>
                    <a:cubicBezTo>
                      <a:pt x="14746" y="16176"/>
                      <a:pt x="14860" y="15879"/>
                      <a:pt x="14951" y="15560"/>
                    </a:cubicBezTo>
                    <a:cubicBezTo>
                      <a:pt x="14997" y="15308"/>
                      <a:pt x="15020" y="15012"/>
                      <a:pt x="14974" y="14715"/>
                    </a:cubicBezTo>
                    <a:cubicBezTo>
                      <a:pt x="14905" y="14144"/>
                      <a:pt x="14654" y="13619"/>
                      <a:pt x="14380" y="13117"/>
                    </a:cubicBezTo>
                    <a:cubicBezTo>
                      <a:pt x="14289" y="12957"/>
                      <a:pt x="14198" y="12798"/>
                      <a:pt x="14107" y="12638"/>
                    </a:cubicBezTo>
                    <a:cubicBezTo>
                      <a:pt x="13993" y="12456"/>
                      <a:pt x="13879" y="12251"/>
                      <a:pt x="13765" y="12047"/>
                    </a:cubicBezTo>
                    <a:lnTo>
                      <a:pt x="13765" y="12047"/>
                    </a:lnTo>
                    <a:cubicBezTo>
                      <a:pt x="13572" y="11655"/>
                      <a:pt x="13442" y="11325"/>
                      <a:pt x="13376" y="10995"/>
                    </a:cubicBezTo>
                    <a:cubicBezTo>
                      <a:pt x="13330" y="10789"/>
                      <a:pt x="13308" y="10584"/>
                      <a:pt x="13308" y="10401"/>
                    </a:cubicBezTo>
                    <a:cubicBezTo>
                      <a:pt x="13330" y="10218"/>
                      <a:pt x="13376" y="10013"/>
                      <a:pt x="13422" y="9830"/>
                    </a:cubicBezTo>
                    <a:cubicBezTo>
                      <a:pt x="13467" y="9693"/>
                      <a:pt x="13513" y="9579"/>
                      <a:pt x="13582" y="9442"/>
                    </a:cubicBezTo>
                    <a:cubicBezTo>
                      <a:pt x="13627" y="9351"/>
                      <a:pt x="13627" y="9237"/>
                      <a:pt x="13536" y="9146"/>
                    </a:cubicBezTo>
                    <a:cubicBezTo>
                      <a:pt x="13513" y="9100"/>
                      <a:pt x="13490" y="9077"/>
                      <a:pt x="13445" y="9077"/>
                    </a:cubicBezTo>
                    <a:cubicBezTo>
                      <a:pt x="13399" y="9054"/>
                      <a:pt x="13353" y="9032"/>
                      <a:pt x="13308" y="9032"/>
                    </a:cubicBezTo>
                    <a:cubicBezTo>
                      <a:pt x="13285" y="8484"/>
                      <a:pt x="13125" y="7913"/>
                      <a:pt x="12828" y="7251"/>
                    </a:cubicBezTo>
                    <a:cubicBezTo>
                      <a:pt x="12554" y="6612"/>
                      <a:pt x="12166" y="5973"/>
                      <a:pt x="11619" y="5243"/>
                    </a:cubicBezTo>
                    <a:cubicBezTo>
                      <a:pt x="11459" y="5037"/>
                      <a:pt x="11299" y="4832"/>
                      <a:pt x="11116" y="4626"/>
                    </a:cubicBezTo>
                    <a:cubicBezTo>
                      <a:pt x="10318" y="3668"/>
                      <a:pt x="9382" y="2709"/>
                      <a:pt x="8172" y="1636"/>
                    </a:cubicBezTo>
                    <a:cubicBezTo>
                      <a:pt x="7624" y="1157"/>
                      <a:pt x="7054" y="678"/>
                      <a:pt x="6460" y="221"/>
                    </a:cubicBezTo>
                    <a:cubicBezTo>
                      <a:pt x="6460" y="198"/>
                      <a:pt x="6460" y="198"/>
                      <a:pt x="6437" y="175"/>
                    </a:cubicBezTo>
                    <a:cubicBezTo>
                      <a:pt x="6437" y="153"/>
                      <a:pt x="6414" y="130"/>
                      <a:pt x="6414" y="107"/>
                    </a:cubicBezTo>
                    <a:cubicBezTo>
                      <a:pt x="6369" y="61"/>
                      <a:pt x="6323" y="38"/>
                      <a:pt x="6277" y="16"/>
                    </a:cubicBezTo>
                    <a:cubicBezTo>
                      <a:pt x="6259" y="6"/>
                      <a:pt x="6228" y="1"/>
                      <a:pt x="6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146;p96"/>
              <p:cNvSpPr/>
              <p:nvPr/>
            </p:nvSpPr>
            <p:spPr>
              <a:xfrm>
                <a:off x="5135234" y="3465121"/>
                <a:ext cx="193758" cy="196635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5243" extrusionOk="0">
                    <a:moveTo>
                      <a:pt x="1438" y="1"/>
                    </a:moveTo>
                    <a:cubicBezTo>
                      <a:pt x="959" y="571"/>
                      <a:pt x="525" y="1188"/>
                      <a:pt x="160" y="1804"/>
                    </a:cubicBezTo>
                    <a:lnTo>
                      <a:pt x="137" y="1872"/>
                    </a:lnTo>
                    <a:lnTo>
                      <a:pt x="115" y="1941"/>
                    </a:lnTo>
                    <a:cubicBezTo>
                      <a:pt x="69" y="2055"/>
                      <a:pt x="46" y="2146"/>
                      <a:pt x="23" y="2238"/>
                    </a:cubicBezTo>
                    <a:cubicBezTo>
                      <a:pt x="23" y="2306"/>
                      <a:pt x="23" y="2375"/>
                      <a:pt x="23" y="2443"/>
                    </a:cubicBezTo>
                    <a:lnTo>
                      <a:pt x="0" y="2603"/>
                    </a:lnTo>
                    <a:lnTo>
                      <a:pt x="0" y="2671"/>
                    </a:lnTo>
                    <a:lnTo>
                      <a:pt x="23" y="2831"/>
                    </a:lnTo>
                    <a:cubicBezTo>
                      <a:pt x="183" y="4155"/>
                      <a:pt x="617" y="5524"/>
                      <a:pt x="1370" y="7031"/>
                    </a:cubicBezTo>
                    <a:cubicBezTo>
                      <a:pt x="2009" y="8332"/>
                      <a:pt x="2808" y="9587"/>
                      <a:pt x="3767" y="10751"/>
                    </a:cubicBezTo>
                    <a:cubicBezTo>
                      <a:pt x="3995" y="11025"/>
                      <a:pt x="4223" y="11276"/>
                      <a:pt x="4451" y="11527"/>
                    </a:cubicBezTo>
                    <a:cubicBezTo>
                      <a:pt x="5205" y="12372"/>
                      <a:pt x="6049" y="13125"/>
                      <a:pt x="6917" y="13742"/>
                    </a:cubicBezTo>
                    <a:cubicBezTo>
                      <a:pt x="7715" y="14335"/>
                      <a:pt x="8514" y="14769"/>
                      <a:pt x="9336" y="15088"/>
                    </a:cubicBezTo>
                    <a:lnTo>
                      <a:pt x="9405" y="15111"/>
                    </a:lnTo>
                    <a:lnTo>
                      <a:pt x="9450" y="15111"/>
                    </a:lnTo>
                    <a:cubicBezTo>
                      <a:pt x="9541" y="15157"/>
                      <a:pt x="9656" y="15180"/>
                      <a:pt x="9747" y="15202"/>
                    </a:cubicBezTo>
                    <a:cubicBezTo>
                      <a:pt x="9815" y="15202"/>
                      <a:pt x="9884" y="15225"/>
                      <a:pt x="9952" y="15225"/>
                    </a:cubicBezTo>
                    <a:cubicBezTo>
                      <a:pt x="10066" y="15237"/>
                      <a:pt x="10169" y="15242"/>
                      <a:pt x="10269" y="15242"/>
                    </a:cubicBezTo>
                    <a:cubicBezTo>
                      <a:pt x="10369" y="15242"/>
                      <a:pt x="10466" y="15237"/>
                      <a:pt x="10569" y="15225"/>
                    </a:cubicBezTo>
                    <a:cubicBezTo>
                      <a:pt x="10797" y="15202"/>
                      <a:pt x="11025" y="15157"/>
                      <a:pt x="11299" y="15088"/>
                    </a:cubicBezTo>
                    <a:cubicBezTo>
                      <a:pt x="11710" y="14974"/>
                      <a:pt x="12144" y="14792"/>
                      <a:pt x="12623" y="14518"/>
                    </a:cubicBezTo>
                    <a:cubicBezTo>
                      <a:pt x="13011" y="14289"/>
                      <a:pt x="13399" y="13993"/>
                      <a:pt x="13764" y="13650"/>
                    </a:cubicBezTo>
                    <a:cubicBezTo>
                      <a:pt x="14107" y="13331"/>
                      <a:pt x="14358" y="13011"/>
                      <a:pt x="14563" y="12692"/>
                    </a:cubicBezTo>
                    <a:cubicBezTo>
                      <a:pt x="14746" y="12395"/>
                      <a:pt x="14883" y="12098"/>
                      <a:pt x="14951" y="11779"/>
                    </a:cubicBezTo>
                    <a:cubicBezTo>
                      <a:pt x="15020" y="11527"/>
                      <a:pt x="15020" y="11254"/>
                      <a:pt x="14974" y="10934"/>
                    </a:cubicBezTo>
                    <a:cubicBezTo>
                      <a:pt x="14905" y="10363"/>
                      <a:pt x="14654" y="9838"/>
                      <a:pt x="14380" y="9336"/>
                    </a:cubicBezTo>
                    <a:cubicBezTo>
                      <a:pt x="14289" y="9176"/>
                      <a:pt x="14198" y="9017"/>
                      <a:pt x="14107" y="8857"/>
                    </a:cubicBezTo>
                    <a:lnTo>
                      <a:pt x="14084" y="8788"/>
                    </a:lnTo>
                    <a:lnTo>
                      <a:pt x="14038" y="8743"/>
                    </a:lnTo>
                    <a:cubicBezTo>
                      <a:pt x="14038" y="8720"/>
                      <a:pt x="14038" y="8720"/>
                      <a:pt x="14015" y="8697"/>
                    </a:cubicBezTo>
                    <a:cubicBezTo>
                      <a:pt x="13947" y="8674"/>
                      <a:pt x="13878" y="8652"/>
                      <a:pt x="13810" y="8606"/>
                    </a:cubicBezTo>
                    <a:cubicBezTo>
                      <a:pt x="13604" y="8537"/>
                      <a:pt x="13399" y="8469"/>
                      <a:pt x="13194" y="8423"/>
                    </a:cubicBezTo>
                    <a:cubicBezTo>
                      <a:pt x="12965" y="8378"/>
                      <a:pt x="12760" y="8355"/>
                      <a:pt x="12532" y="8332"/>
                    </a:cubicBezTo>
                    <a:lnTo>
                      <a:pt x="12554" y="8332"/>
                    </a:lnTo>
                    <a:cubicBezTo>
                      <a:pt x="12377" y="8316"/>
                      <a:pt x="12188" y="8300"/>
                      <a:pt x="11996" y="8300"/>
                    </a:cubicBezTo>
                    <a:cubicBezTo>
                      <a:pt x="11916" y="8300"/>
                      <a:pt x="11836" y="8302"/>
                      <a:pt x="11756" y="8309"/>
                    </a:cubicBezTo>
                    <a:cubicBezTo>
                      <a:pt x="11482" y="8332"/>
                      <a:pt x="11231" y="8355"/>
                      <a:pt x="10957" y="8400"/>
                    </a:cubicBezTo>
                    <a:lnTo>
                      <a:pt x="10979" y="8400"/>
                    </a:lnTo>
                    <a:cubicBezTo>
                      <a:pt x="10637" y="8446"/>
                      <a:pt x="10318" y="8515"/>
                      <a:pt x="9998" y="8629"/>
                    </a:cubicBezTo>
                    <a:cubicBezTo>
                      <a:pt x="9656" y="8743"/>
                      <a:pt x="9336" y="8857"/>
                      <a:pt x="9039" y="8994"/>
                    </a:cubicBezTo>
                    <a:lnTo>
                      <a:pt x="9062" y="8994"/>
                    </a:lnTo>
                    <a:cubicBezTo>
                      <a:pt x="8364" y="9309"/>
                      <a:pt x="7732" y="9714"/>
                      <a:pt x="7145" y="10185"/>
                    </a:cubicBezTo>
                    <a:lnTo>
                      <a:pt x="7145" y="10185"/>
                    </a:lnTo>
                    <a:cubicBezTo>
                      <a:pt x="7145" y="10184"/>
                      <a:pt x="7145" y="10182"/>
                      <a:pt x="7145" y="10181"/>
                    </a:cubicBezTo>
                    <a:lnTo>
                      <a:pt x="7145" y="10181"/>
                    </a:lnTo>
                    <a:cubicBezTo>
                      <a:pt x="6985" y="10341"/>
                      <a:pt x="6802" y="10500"/>
                      <a:pt x="6643" y="10660"/>
                    </a:cubicBezTo>
                    <a:cubicBezTo>
                      <a:pt x="6620" y="10683"/>
                      <a:pt x="6597" y="10729"/>
                      <a:pt x="6574" y="10751"/>
                    </a:cubicBezTo>
                    <a:lnTo>
                      <a:pt x="6551" y="10751"/>
                    </a:lnTo>
                    <a:cubicBezTo>
                      <a:pt x="6551" y="10774"/>
                      <a:pt x="6551" y="10797"/>
                      <a:pt x="6529" y="10797"/>
                    </a:cubicBezTo>
                    <a:cubicBezTo>
                      <a:pt x="6506" y="10820"/>
                      <a:pt x="6483" y="10820"/>
                      <a:pt x="6460" y="10820"/>
                    </a:cubicBezTo>
                    <a:cubicBezTo>
                      <a:pt x="6437" y="10820"/>
                      <a:pt x="6414" y="10820"/>
                      <a:pt x="6392" y="10797"/>
                    </a:cubicBezTo>
                    <a:cubicBezTo>
                      <a:pt x="6118" y="10569"/>
                      <a:pt x="5867" y="10318"/>
                      <a:pt x="5593" y="10044"/>
                    </a:cubicBezTo>
                    <a:cubicBezTo>
                      <a:pt x="4931" y="9359"/>
                      <a:pt x="4337" y="8583"/>
                      <a:pt x="3812" y="7761"/>
                    </a:cubicBezTo>
                    <a:cubicBezTo>
                      <a:pt x="3287" y="6917"/>
                      <a:pt x="2831" y="6027"/>
                      <a:pt x="2466" y="5091"/>
                    </a:cubicBezTo>
                    <a:cubicBezTo>
                      <a:pt x="2123" y="4178"/>
                      <a:pt x="1849" y="3219"/>
                      <a:pt x="1667" y="2260"/>
                    </a:cubicBezTo>
                    <a:cubicBezTo>
                      <a:pt x="1530" y="1507"/>
                      <a:pt x="1461" y="754"/>
                      <a:pt x="1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47;p96"/>
              <p:cNvSpPr/>
              <p:nvPr/>
            </p:nvSpPr>
            <p:spPr>
              <a:xfrm>
                <a:off x="5273618" y="3541742"/>
                <a:ext cx="39177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049" extrusionOk="0">
                    <a:moveTo>
                      <a:pt x="1041" y="1"/>
                    </a:moveTo>
                    <a:cubicBezTo>
                      <a:pt x="775" y="1"/>
                      <a:pt x="509" y="35"/>
                      <a:pt x="251" y="109"/>
                    </a:cubicBezTo>
                    <a:cubicBezTo>
                      <a:pt x="183" y="132"/>
                      <a:pt x="115" y="155"/>
                      <a:pt x="69" y="224"/>
                    </a:cubicBezTo>
                    <a:cubicBezTo>
                      <a:pt x="23" y="269"/>
                      <a:pt x="0" y="361"/>
                      <a:pt x="0" y="429"/>
                    </a:cubicBezTo>
                    <a:cubicBezTo>
                      <a:pt x="23" y="497"/>
                      <a:pt x="69" y="566"/>
                      <a:pt x="115" y="612"/>
                    </a:cubicBezTo>
                    <a:cubicBezTo>
                      <a:pt x="170" y="649"/>
                      <a:pt x="242" y="686"/>
                      <a:pt x="303" y="686"/>
                    </a:cubicBezTo>
                    <a:cubicBezTo>
                      <a:pt x="317" y="686"/>
                      <a:pt x="330" y="684"/>
                      <a:pt x="343" y="680"/>
                    </a:cubicBezTo>
                    <a:cubicBezTo>
                      <a:pt x="548" y="612"/>
                      <a:pt x="776" y="566"/>
                      <a:pt x="1005" y="566"/>
                    </a:cubicBezTo>
                    <a:cubicBezTo>
                      <a:pt x="1256" y="566"/>
                      <a:pt x="1507" y="612"/>
                      <a:pt x="1758" y="657"/>
                    </a:cubicBezTo>
                    <a:cubicBezTo>
                      <a:pt x="2077" y="749"/>
                      <a:pt x="2351" y="863"/>
                      <a:pt x="2625" y="1022"/>
                    </a:cubicBezTo>
                    <a:cubicBezTo>
                      <a:pt x="2654" y="1042"/>
                      <a:pt x="2687" y="1049"/>
                      <a:pt x="2721" y="1049"/>
                    </a:cubicBezTo>
                    <a:cubicBezTo>
                      <a:pt x="2767" y="1049"/>
                      <a:pt x="2814" y="1036"/>
                      <a:pt x="2854" y="1022"/>
                    </a:cubicBezTo>
                    <a:cubicBezTo>
                      <a:pt x="2922" y="1000"/>
                      <a:pt x="2991" y="931"/>
                      <a:pt x="3013" y="863"/>
                    </a:cubicBezTo>
                    <a:cubicBezTo>
                      <a:pt x="3036" y="794"/>
                      <a:pt x="3036" y="726"/>
                      <a:pt x="3013" y="657"/>
                    </a:cubicBezTo>
                    <a:cubicBezTo>
                      <a:pt x="2991" y="634"/>
                      <a:pt x="2991" y="612"/>
                      <a:pt x="2968" y="589"/>
                    </a:cubicBezTo>
                    <a:cubicBezTo>
                      <a:pt x="2945" y="543"/>
                      <a:pt x="2899" y="520"/>
                      <a:pt x="2854" y="497"/>
                    </a:cubicBezTo>
                    <a:cubicBezTo>
                      <a:pt x="2308" y="193"/>
                      <a:pt x="1672" y="1"/>
                      <a:pt x="10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148;p96"/>
              <p:cNvSpPr/>
              <p:nvPr/>
            </p:nvSpPr>
            <p:spPr>
              <a:xfrm>
                <a:off x="5274791" y="3556783"/>
                <a:ext cx="43009" cy="11623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901" extrusionOk="0">
                    <a:moveTo>
                      <a:pt x="1207" y="0"/>
                    </a:moveTo>
                    <a:cubicBezTo>
                      <a:pt x="890" y="0"/>
                      <a:pt x="571" y="33"/>
                      <a:pt x="252" y="108"/>
                    </a:cubicBezTo>
                    <a:cubicBezTo>
                      <a:pt x="183" y="130"/>
                      <a:pt x="115" y="153"/>
                      <a:pt x="69" y="222"/>
                    </a:cubicBezTo>
                    <a:cubicBezTo>
                      <a:pt x="24" y="290"/>
                      <a:pt x="1" y="359"/>
                      <a:pt x="24" y="450"/>
                    </a:cubicBezTo>
                    <a:cubicBezTo>
                      <a:pt x="43" y="569"/>
                      <a:pt x="166" y="687"/>
                      <a:pt x="287" y="687"/>
                    </a:cubicBezTo>
                    <a:cubicBezTo>
                      <a:pt x="306" y="687"/>
                      <a:pt x="325" y="684"/>
                      <a:pt x="343" y="678"/>
                    </a:cubicBezTo>
                    <a:cubicBezTo>
                      <a:pt x="617" y="610"/>
                      <a:pt x="914" y="587"/>
                      <a:pt x="1188" y="564"/>
                    </a:cubicBezTo>
                    <a:cubicBezTo>
                      <a:pt x="1621" y="564"/>
                      <a:pt x="2055" y="633"/>
                      <a:pt x="2466" y="747"/>
                    </a:cubicBezTo>
                    <a:cubicBezTo>
                      <a:pt x="2626" y="792"/>
                      <a:pt x="2785" y="838"/>
                      <a:pt x="2922" y="884"/>
                    </a:cubicBezTo>
                    <a:cubicBezTo>
                      <a:pt x="2956" y="895"/>
                      <a:pt x="2991" y="900"/>
                      <a:pt x="3027" y="900"/>
                    </a:cubicBezTo>
                    <a:cubicBezTo>
                      <a:pt x="3140" y="900"/>
                      <a:pt x="3253" y="845"/>
                      <a:pt x="3288" y="724"/>
                    </a:cubicBezTo>
                    <a:cubicBezTo>
                      <a:pt x="3333" y="633"/>
                      <a:pt x="3310" y="518"/>
                      <a:pt x="3242" y="427"/>
                    </a:cubicBezTo>
                    <a:cubicBezTo>
                      <a:pt x="3219" y="404"/>
                      <a:pt x="3173" y="359"/>
                      <a:pt x="3128" y="359"/>
                    </a:cubicBezTo>
                    <a:cubicBezTo>
                      <a:pt x="2512" y="143"/>
                      <a:pt x="1864" y="0"/>
                      <a:pt x="1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149;p96"/>
              <p:cNvSpPr/>
              <p:nvPr/>
            </p:nvSpPr>
            <p:spPr>
              <a:xfrm>
                <a:off x="5166437" y="3458426"/>
                <a:ext cx="58618" cy="58179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4510" extrusionOk="0">
                    <a:moveTo>
                      <a:pt x="3441" y="3487"/>
                    </a:moveTo>
                    <a:cubicBezTo>
                      <a:pt x="3428" y="3487"/>
                      <a:pt x="3425" y="3489"/>
                      <a:pt x="3425" y="3500"/>
                    </a:cubicBezTo>
                    <a:lnTo>
                      <a:pt x="3425" y="3500"/>
                    </a:lnTo>
                    <a:cubicBezTo>
                      <a:pt x="3430" y="3496"/>
                      <a:pt x="3436" y="3491"/>
                      <a:pt x="3441" y="3487"/>
                    </a:cubicBezTo>
                    <a:close/>
                    <a:moveTo>
                      <a:pt x="2306" y="565"/>
                    </a:moveTo>
                    <a:cubicBezTo>
                      <a:pt x="2443" y="588"/>
                      <a:pt x="2580" y="611"/>
                      <a:pt x="2740" y="634"/>
                    </a:cubicBezTo>
                    <a:cubicBezTo>
                      <a:pt x="2786" y="657"/>
                      <a:pt x="2854" y="680"/>
                      <a:pt x="2923" y="702"/>
                    </a:cubicBezTo>
                    <a:cubicBezTo>
                      <a:pt x="2991" y="725"/>
                      <a:pt x="3037" y="771"/>
                      <a:pt x="3105" y="794"/>
                    </a:cubicBezTo>
                    <a:cubicBezTo>
                      <a:pt x="3242" y="885"/>
                      <a:pt x="3356" y="976"/>
                      <a:pt x="3470" y="1068"/>
                    </a:cubicBezTo>
                    <a:cubicBezTo>
                      <a:pt x="3585" y="1182"/>
                      <a:pt x="3676" y="1296"/>
                      <a:pt x="3744" y="1433"/>
                    </a:cubicBezTo>
                    <a:cubicBezTo>
                      <a:pt x="3813" y="1570"/>
                      <a:pt x="3881" y="1707"/>
                      <a:pt x="3927" y="1866"/>
                    </a:cubicBezTo>
                    <a:cubicBezTo>
                      <a:pt x="3950" y="2003"/>
                      <a:pt x="3973" y="2140"/>
                      <a:pt x="3973" y="2300"/>
                    </a:cubicBezTo>
                    <a:cubicBezTo>
                      <a:pt x="3950" y="2437"/>
                      <a:pt x="3927" y="2574"/>
                      <a:pt x="3904" y="2711"/>
                    </a:cubicBezTo>
                    <a:cubicBezTo>
                      <a:pt x="3858" y="2848"/>
                      <a:pt x="3790" y="2985"/>
                      <a:pt x="3722" y="3122"/>
                    </a:cubicBezTo>
                    <a:cubicBezTo>
                      <a:pt x="3653" y="3236"/>
                      <a:pt x="3562" y="3350"/>
                      <a:pt x="3470" y="3464"/>
                    </a:cubicBezTo>
                    <a:cubicBezTo>
                      <a:pt x="3461" y="3472"/>
                      <a:pt x="3451" y="3479"/>
                      <a:pt x="3441" y="3487"/>
                    </a:cubicBezTo>
                    <a:lnTo>
                      <a:pt x="3441" y="3487"/>
                    </a:lnTo>
                    <a:cubicBezTo>
                      <a:pt x="3443" y="3487"/>
                      <a:pt x="3445" y="3487"/>
                      <a:pt x="3448" y="3487"/>
                    </a:cubicBezTo>
                    <a:lnTo>
                      <a:pt x="3425" y="3510"/>
                    </a:lnTo>
                    <a:cubicBezTo>
                      <a:pt x="3425" y="3506"/>
                      <a:pt x="3425" y="3503"/>
                      <a:pt x="3425" y="3500"/>
                    </a:cubicBezTo>
                    <a:lnTo>
                      <a:pt x="3425" y="3500"/>
                    </a:lnTo>
                    <a:cubicBezTo>
                      <a:pt x="3321" y="3579"/>
                      <a:pt x="3205" y="3659"/>
                      <a:pt x="3105" y="3738"/>
                    </a:cubicBezTo>
                    <a:cubicBezTo>
                      <a:pt x="2968" y="3807"/>
                      <a:pt x="2831" y="3852"/>
                      <a:pt x="2672" y="3898"/>
                    </a:cubicBezTo>
                    <a:cubicBezTo>
                      <a:pt x="2535" y="3921"/>
                      <a:pt x="2398" y="3944"/>
                      <a:pt x="2261" y="3944"/>
                    </a:cubicBezTo>
                    <a:cubicBezTo>
                      <a:pt x="2101" y="3944"/>
                      <a:pt x="1964" y="3921"/>
                      <a:pt x="1827" y="3875"/>
                    </a:cubicBezTo>
                    <a:cubicBezTo>
                      <a:pt x="1690" y="3829"/>
                      <a:pt x="1553" y="3784"/>
                      <a:pt x="1416" y="3692"/>
                    </a:cubicBezTo>
                    <a:cubicBezTo>
                      <a:pt x="1302" y="3624"/>
                      <a:pt x="1188" y="3533"/>
                      <a:pt x="1074" y="3441"/>
                    </a:cubicBezTo>
                    <a:cubicBezTo>
                      <a:pt x="982" y="3327"/>
                      <a:pt x="891" y="3213"/>
                      <a:pt x="823" y="3099"/>
                    </a:cubicBezTo>
                    <a:cubicBezTo>
                      <a:pt x="731" y="2962"/>
                      <a:pt x="686" y="2802"/>
                      <a:pt x="640" y="2665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709" y="1661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71"/>
                      <a:pt x="1485" y="771"/>
                    </a:cubicBezTo>
                    <a:lnTo>
                      <a:pt x="1507" y="771"/>
                    </a:lnTo>
                    <a:cubicBezTo>
                      <a:pt x="1507" y="771"/>
                      <a:pt x="1507" y="748"/>
                      <a:pt x="1507" y="748"/>
                    </a:cubicBezTo>
                    <a:lnTo>
                      <a:pt x="1553" y="748"/>
                    </a:lnTo>
                    <a:cubicBezTo>
                      <a:pt x="1553" y="748"/>
                      <a:pt x="1553" y="748"/>
                      <a:pt x="1553" y="725"/>
                    </a:cubicBezTo>
                    <a:cubicBezTo>
                      <a:pt x="1667" y="680"/>
                      <a:pt x="1759" y="657"/>
                      <a:pt x="1873" y="611"/>
                    </a:cubicBez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lose/>
                    <a:moveTo>
                      <a:pt x="2284" y="0"/>
                    </a:moveTo>
                    <a:cubicBezTo>
                      <a:pt x="2255" y="0"/>
                      <a:pt x="2226" y="6"/>
                      <a:pt x="2192" y="18"/>
                    </a:cubicBezTo>
                    <a:lnTo>
                      <a:pt x="2147" y="18"/>
                    </a:ln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485" y="109"/>
                      <a:pt x="1142" y="269"/>
                      <a:pt x="846" y="520"/>
                    </a:cubicBezTo>
                    <a:cubicBezTo>
                      <a:pt x="846" y="520"/>
                      <a:pt x="823" y="543"/>
                      <a:pt x="823" y="543"/>
                    </a:cubicBezTo>
                    <a:cubicBezTo>
                      <a:pt x="389" y="885"/>
                      <a:pt x="138" y="1387"/>
                      <a:pt x="47" y="1935"/>
                    </a:cubicBezTo>
                    <a:cubicBezTo>
                      <a:pt x="1" y="2186"/>
                      <a:pt x="24" y="2460"/>
                      <a:pt x="69" y="2711"/>
                    </a:cubicBezTo>
                    <a:cubicBezTo>
                      <a:pt x="115" y="2985"/>
                      <a:pt x="229" y="3236"/>
                      <a:pt x="366" y="3464"/>
                    </a:cubicBezTo>
                    <a:cubicBezTo>
                      <a:pt x="503" y="3692"/>
                      <a:pt x="709" y="3898"/>
                      <a:pt x="914" y="4058"/>
                    </a:cubicBezTo>
                    <a:cubicBezTo>
                      <a:pt x="1142" y="4217"/>
                      <a:pt x="1393" y="4354"/>
                      <a:pt x="1667" y="4423"/>
                    </a:cubicBezTo>
                    <a:cubicBezTo>
                      <a:pt x="1876" y="4480"/>
                      <a:pt x="2089" y="4509"/>
                      <a:pt x="2301" y="4509"/>
                    </a:cubicBezTo>
                    <a:cubicBezTo>
                      <a:pt x="2598" y="4509"/>
                      <a:pt x="2894" y="4451"/>
                      <a:pt x="3174" y="4332"/>
                    </a:cubicBezTo>
                    <a:cubicBezTo>
                      <a:pt x="3448" y="4217"/>
                      <a:pt x="3676" y="4035"/>
                      <a:pt x="3881" y="3852"/>
                    </a:cubicBezTo>
                    <a:cubicBezTo>
                      <a:pt x="4064" y="3670"/>
                      <a:pt x="4201" y="3464"/>
                      <a:pt x="4315" y="3236"/>
                    </a:cubicBezTo>
                    <a:cubicBezTo>
                      <a:pt x="4429" y="3008"/>
                      <a:pt x="4475" y="2779"/>
                      <a:pt x="4520" y="2528"/>
                    </a:cubicBezTo>
                    <a:cubicBezTo>
                      <a:pt x="4543" y="2254"/>
                      <a:pt x="4520" y="1958"/>
                      <a:pt x="4452" y="1684"/>
                    </a:cubicBezTo>
                    <a:cubicBezTo>
                      <a:pt x="4383" y="1364"/>
                      <a:pt x="4224" y="1068"/>
                      <a:pt x="4018" y="816"/>
                    </a:cubicBezTo>
                    <a:cubicBezTo>
                      <a:pt x="3995" y="794"/>
                      <a:pt x="3973" y="771"/>
                      <a:pt x="3950" y="748"/>
                    </a:cubicBezTo>
                    <a:cubicBezTo>
                      <a:pt x="3699" y="474"/>
                      <a:pt x="3356" y="246"/>
                      <a:pt x="3014" y="132"/>
                    </a:cubicBezTo>
                    <a:cubicBezTo>
                      <a:pt x="2808" y="63"/>
                      <a:pt x="2626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150;p96"/>
              <p:cNvSpPr/>
              <p:nvPr/>
            </p:nvSpPr>
            <p:spPr>
              <a:xfrm>
                <a:off x="5153783" y="3416323"/>
                <a:ext cx="83631" cy="133915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0381" extrusionOk="0">
                    <a:moveTo>
                      <a:pt x="4734" y="0"/>
                    </a:moveTo>
                    <a:cubicBezTo>
                      <a:pt x="4691" y="0"/>
                      <a:pt x="4645" y="6"/>
                      <a:pt x="4611" y="18"/>
                    </a:cubicBezTo>
                    <a:cubicBezTo>
                      <a:pt x="3242" y="885"/>
                      <a:pt x="2169" y="1661"/>
                      <a:pt x="1233" y="2506"/>
                    </a:cubicBezTo>
                    <a:cubicBezTo>
                      <a:pt x="777" y="2916"/>
                      <a:pt x="366" y="3350"/>
                      <a:pt x="0" y="3807"/>
                    </a:cubicBezTo>
                    <a:cubicBezTo>
                      <a:pt x="23" y="4537"/>
                      <a:pt x="92" y="5290"/>
                      <a:pt x="229" y="6043"/>
                    </a:cubicBezTo>
                    <a:cubicBezTo>
                      <a:pt x="389" y="6956"/>
                      <a:pt x="662" y="7915"/>
                      <a:pt x="1028" y="8874"/>
                    </a:cubicBezTo>
                    <a:cubicBezTo>
                      <a:pt x="1233" y="9376"/>
                      <a:pt x="1461" y="9878"/>
                      <a:pt x="1712" y="10380"/>
                    </a:cubicBezTo>
                    <a:cubicBezTo>
                      <a:pt x="1712" y="10312"/>
                      <a:pt x="1690" y="10243"/>
                      <a:pt x="1690" y="10175"/>
                    </a:cubicBezTo>
                    <a:cubicBezTo>
                      <a:pt x="1575" y="9399"/>
                      <a:pt x="1575" y="8600"/>
                      <a:pt x="1690" y="7824"/>
                    </a:cubicBezTo>
                    <a:cubicBezTo>
                      <a:pt x="1712" y="7641"/>
                      <a:pt x="1758" y="7436"/>
                      <a:pt x="1804" y="7230"/>
                    </a:cubicBezTo>
                    <a:cubicBezTo>
                      <a:pt x="1690" y="7139"/>
                      <a:pt x="1598" y="7048"/>
                      <a:pt x="1507" y="6956"/>
                    </a:cubicBezTo>
                    <a:cubicBezTo>
                      <a:pt x="1461" y="6888"/>
                      <a:pt x="1393" y="6797"/>
                      <a:pt x="1347" y="6728"/>
                    </a:cubicBezTo>
                    <a:cubicBezTo>
                      <a:pt x="1210" y="6454"/>
                      <a:pt x="1096" y="6226"/>
                      <a:pt x="1050" y="5975"/>
                    </a:cubicBezTo>
                    <a:cubicBezTo>
                      <a:pt x="1005" y="5701"/>
                      <a:pt x="982" y="5427"/>
                      <a:pt x="1028" y="5199"/>
                    </a:cubicBezTo>
                    <a:cubicBezTo>
                      <a:pt x="1119" y="4628"/>
                      <a:pt x="1393" y="4149"/>
                      <a:pt x="1804" y="3807"/>
                    </a:cubicBezTo>
                    <a:cubicBezTo>
                      <a:pt x="2123" y="3533"/>
                      <a:pt x="2488" y="3373"/>
                      <a:pt x="2854" y="3304"/>
                    </a:cubicBezTo>
                    <a:cubicBezTo>
                      <a:pt x="2945" y="3282"/>
                      <a:pt x="3036" y="3282"/>
                      <a:pt x="3128" y="3282"/>
                    </a:cubicBezTo>
                    <a:cubicBezTo>
                      <a:pt x="3242" y="3259"/>
                      <a:pt x="3287" y="3259"/>
                      <a:pt x="3356" y="3259"/>
                    </a:cubicBezTo>
                    <a:lnTo>
                      <a:pt x="3401" y="3282"/>
                    </a:lnTo>
                    <a:cubicBezTo>
                      <a:pt x="3584" y="3282"/>
                      <a:pt x="3767" y="3304"/>
                      <a:pt x="3949" y="3373"/>
                    </a:cubicBezTo>
                    <a:cubicBezTo>
                      <a:pt x="4041" y="3259"/>
                      <a:pt x="4155" y="3167"/>
                      <a:pt x="4246" y="3053"/>
                    </a:cubicBezTo>
                    <a:cubicBezTo>
                      <a:pt x="4908" y="2414"/>
                      <a:pt x="5661" y="1866"/>
                      <a:pt x="6483" y="1410"/>
                    </a:cubicBezTo>
                    <a:cubicBezTo>
                      <a:pt x="6004" y="999"/>
                      <a:pt x="5524" y="588"/>
                      <a:pt x="5022" y="200"/>
                    </a:cubicBezTo>
                    <a:cubicBezTo>
                      <a:pt x="4999" y="155"/>
                      <a:pt x="4999" y="132"/>
                      <a:pt x="4976" y="109"/>
                    </a:cubicBezTo>
                    <a:cubicBezTo>
                      <a:pt x="4931" y="63"/>
                      <a:pt x="4908" y="40"/>
                      <a:pt x="4839" y="18"/>
                    </a:cubicBezTo>
                    <a:cubicBezTo>
                      <a:pt x="4817" y="6"/>
                      <a:pt x="4777" y="0"/>
                      <a:pt x="4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151;p96"/>
              <p:cNvSpPr/>
              <p:nvPr/>
            </p:nvSpPr>
            <p:spPr>
              <a:xfrm>
                <a:off x="5174099" y="3465714"/>
                <a:ext cx="25039" cy="3593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786" extrusionOk="0">
                    <a:moveTo>
                      <a:pt x="1712" y="0"/>
                    </a:moveTo>
                    <a:cubicBezTo>
                      <a:pt x="1644" y="0"/>
                      <a:pt x="1575" y="0"/>
                      <a:pt x="1530" y="23"/>
                    </a:cubicBezTo>
                    <a:cubicBezTo>
                      <a:pt x="1438" y="23"/>
                      <a:pt x="1370" y="46"/>
                      <a:pt x="1279" y="46"/>
                    </a:cubicBezTo>
                    <a:lnTo>
                      <a:pt x="1233" y="69"/>
                    </a:lnTo>
                    <a:cubicBezTo>
                      <a:pt x="1142" y="92"/>
                      <a:pt x="1050" y="137"/>
                      <a:pt x="959" y="160"/>
                    </a:cubicBezTo>
                    <a:lnTo>
                      <a:pt x="913" y="206"/>
                    </a:lnTo>
                    <a:cubicBezTo>
                      <a:pt x="868" y="206"/>
                      <a:pt x="868" y="229"/>
                      <a:pt x="845" y="229"/>
                    </a:cubicBezTo>
                    <a:cubicBezTo>
                      <a:pt x="731" y="297"/>
                      <a:pt x="617" y="388"/>
                      <a:pt x="525" y="480"/>
                    </a:cubicBezTo>
                    <a:cubicBezTo>
                      <a:pt x="411" y="594"/>
                      <a:pt x="320" y="708"/>
                      <a:pt x="229" y="845"/>
                    </a:cubicBezTo>
                    <a:cubicBezTo>
                      <a:pt x="160" y="982"/>
                      <a:pt x="92" y="1119"/>
                      <a:pt x="69" y="1233"/>
                    </a:cubicBezTo>
                    <a:cubicBezTo>
                      <a:pt x="23" y="1393"/>
                      <a:pt x="0" y="1530"/>
                      <a:pt x="0" y="1667"/>
                    </a:cubicBezTo>
                    <a:cubicBezTo>
                      <a:pt x="0" y="1804"/>
                      <a:pt x="23" y="1941"/>
                      <a:pt x="46" y="2077"/>
                    </a:cubicBezTo>
                    <a:cubicBezTo>
                      <a:pt x="92" y="2237"/>
                      <a:pt x="137" y="2374"/>
                      <a:pt x="229" y="2534"/>
                    </a:cubicBezTo>
                    <a:cubicBezTo>
                      <a:pt x="274" y="2625"/>
                      <a:pt x="343" y="2694"/>
                      <a:pt x="388" y="2762"/>
                    </a:cubicBezTo>
                    <a:cubicBezTo>
                      <a:pt x="388" y="2785"/>
                      <a:pt x="411" y="2785"/>
                      <a:pt x="411" y="2785"/>
                    </a:cubicBezTo>
                    <a:cubicBezTo>
                      <a:pt x="548" y="2351"/>
                      <a:pt x="731" y="1918"/>
                      <a:pt x="936" y="1507"/>
                    </a:cubicBezTo>
                    <a:cubicBezTo>
                      <a:pt x="1210" y="982"/>
                      <a:pt x="1553" y="480"/>
                      <a:pt x="1941" y="23"/>
                    </a:cubicBezTo>
                    <a:cubicBezTo>
                      <a:pt x="1849" y="23"/>
                      <a:pt x="1781" y="0"/>
                      <a:pt x="17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152;p96"/>
              <p:cNvSpPr/>
              <p:nvPr/>
            </p:nvSpPr>
            <p:spPr>
              <a:xfrm>
                <a:off x="5135234" y="3465417"/>
                <a:ext cx="106606" cy="188159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4586" extrusionOk="0">
                    <a:moveTo>
                      <a:pt x="1438" y="1"/>
                    </a:moveTo>
                    <a:cubicBezTo>
                      <a:pt x="959" y="548"/>
                      <a:pt x="525" y="1142"/>
                      <a:pt x="160" y="1781"/>
                    </a:cubicBezTo>
                    <a:lnTo>
                      <a:pt x="137" y="1849"/>
                    </a:lnTo>
                    <a:lnTo>
                      <a:pt x="92" y="1918"/>
                    </a:lnTo>
                    <a:cubicBezTo>
                      <a:pt x="69" y="2009"/>
                      <a:pt x="46" y="2123"/>
                      <a:pt x="23" y="2215"/>
                    </a:cubicBezTo>
                    <a:cubicBezTo>
                      <a:pt x="23" y="2283"/>
                      <a:pt x="0" y="2352"/>
                      <a:pt x="0" y="2420"/>
                    </a:cubicBezTo>
                    <a:lnTo>
                      <a:pt x="0" y="2580"/>
                    </a:lnTo>
                    <a:lnTo>
                      <a:pt x="0" y="2648"/>
                    </a:lnTo>
                    <a:lnTo>
                      <a:pt x="0" y="2808"/>
                    </a:lnTo>
                    <a:cubicBezTo>
                      <a:pt x="183" y="4132"/>
                      <a:pt x="617" y="5501"/>
                      <a:pt x="1347" y="7008"/>
                    </a:cubicBezTo>
                    <a:cubicBezTo>
                      <a:pt x="1986" y="8309"/>
                      <a:pt x="2808" y="9564"/>
                      <a:pt x="3767" y="10728"/>
                    </a:cubicBezTo>
                    <a:cubicBezTo>
                      <a:pt x="3995" y="11002"/>
                      <a:pt x="4200" y="11253"/>
                      <a:pt x="4429" y="11504"/>
                    </a:cubicBezTo>
                    <a:cubicBezTo>
                      <a:pt x="5205" y="12349"/>
                      <a:pt x="6049" y="13102"/>
                      <a:pt x="6917" y="13741"/>
                    </a:cubicBezTo>
                    <a:cubicBezTo>
                      <a:pt x="7350" y="14061"/>
                      <a:pt x="7807" y="14335"/>
                      <a:pt x="8263" y="14586"/>
                    </a:cubicBezTo>
                    <a:cubicBezTo>
                      <a:pt x="8218" y="14540"/>
                      <a:pt x="8149" y="14472"/>
                      <a:pt x="8103" y="14426"/>
                    </a:cubicBezTo>
                    <a:cubicBezTo>
                      <a:pt x="7487" y="13878"/>
                      <a:pt x="6894" y="13308"/>
                      <a:pt x="6346" y="12691"/>
                    </a:cubicBezTo>
                    <a:cubicBezTo>
                      <a:pt x="5798" y="12075"/>
                      <a:pt x="5296" y="11413"/>
                      <a:pt x="4839" y="10728"/>
                    </a:cubicBezTo>
                    <a:cubicBezTo>
                      <a:pt x="4429" y="10044"/>
                      <a:pt x="4041" y="9359"/>
                      <a:pt x="3744" y="8606"/>
                    </a:cubicBezTo>
                    <a:cubicBezTo>
                      <a:pt x="3470" y="7944"/>
                      <a:pt x="3265" y="7282"/>
                      <a:pt x="3150" y="6574"/>
                    </a:cubicBezTo>
                    <a:cubicBezTo>
                      <a:pt x="2899" y="6095"/>
                      <a:pt x="2671" y="5570"/>
                      <a:pt x="2466" y="5068"/>
                    </a:cubicBezTo>
                    <a:cubicBezTo>
                      <a:pt x="2100" y="4109"/>
                      <a:pt x="1827" y="3150"/>
                      <a:pt x="1667" y="2237"/>
                    </a:cubicBezTo>
                    <a:cubicBezTo>
                      <a:pt x="1530" y="1484"/>
                      <a:pt x="1461" y="731"/>
                      <a:pt x="1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153;p96"/>
              <p:cNvSpPr/>
              <p:nvPr/>
            </p:nvSpPr>
            <p:spPr>
              <a:xfrm>
                <a:off x="5166437" y="3458426"/>
                <a:ext cx="38300" cy="51174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967" extrusionOk="0">
                    <a:moveTo>
                      <a:pt x="2278" y="0"/>
                    </a:moveTo>
                    <a:cubicBezTo>
                      <a:pt x="2244" y="0"/>
                      <a:pt x="2204" y="6"/>
                      <a:pt x="2147" y="18"/>
                    </a:cubicBez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507" y="109"/>
                      <a:pt x="1142" y="269"/>
                      <a:pt x="823" y="543"/>
                    </a:cubicBezTo>
                    <a:cubicBezTo>
                      <a:pt x="412" y="885"/>
                      <a:pt x="138" y="1364"/>
                      <a:pt x="47" y="1935"/>
                    </a:cubicBezTo>
                    <a:cubicBezTo>
                      <a:pt x="1" y="2163"/>
                      <a:pt x="24" y="2437"/>
                      <a:pt x="69" y="2711"/>
                    </a:cubicBezTo>
                    <a:cubicBezTo>
                      <a:pt x="115" y="2962"/>
                      <a:pt x="229" y="3213"/>
                      <a:pt x="366" y="3464"/>
                    </a:cubicBezTo>
                    <a:cubicBezTo>
                      <a:pt x="412" y="3533"/>
                      <a:pt x="480" y="3624"/>
                      <a:pt x="526" y="3692"/>
                    </a:cubicBezTo>
                    <a:cubicBezTo>
                      <a:pt x="617" y="3784"/>
                      <a:pt x="709" y="3875"/>
                      <a:pt x="823" y="3966"/>
                    </a:cubicBezTo>
                    <a:cubicBezTo>
                      <a:pt x="868" y="3761"/>
                      <a:pt x="914" y="3578"/>
                      <a:pt x="982" y="3373"/>
                    </a:cubicBezTo>
                    <a:cubicBezTo>
                      <a:pt x="982" y="3350"/>
                      <a:pt x="982" y="3350"/>
                      <a:pt x="1005" y="3350"/>
                    </a:cubicBezTo>
                    <a:lnTo>
                      <a:pt x="982" y="3350"/>
                    </a:lnTo>
                    <a:cubicBezTo>
                      <a:pt x="937" y="3259"/>
                      <a:pt x="868" y="3190"/>
                      <a:pt x="823" y="3099"/>
                    </a:cubicBezTo>
                    <a:cubicBezTo>
                      <a:pt x="731" y="2939"/>
                      <a:pt x="686" y="2802"/>
                      <a:pt x="640" y="2642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686" y="1684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94"/>
                      <a:pt x="1507" y="771"/>
                    </a:cubicBezTo>
                    <a:lnTo>
                      <a:pt x="1553" y="748"/>
                    </a:lnTo>
                    <a:cubicBezTo>
                      <a:pt x="1644" y="702"/>
                      <a:pt x="1736" y="657"/>
                      <a:pt x="1827" y="634"/>
                    </a:cubicBezTo>
                    <a:lnTo>
                      <a:pt x="1873" y="611"/>
                    </a:ln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ubicBezTo>
                      <a:pt x="2375" y="565"/>
                      <a:pt x="2443" y="588"/>
                      <a:pt x="2535" y="588"/>
                    </a:cubicBezTo>
                    <a:cubicBezTo>
                      <a:pt x="2672" y="428"/>
                      <a:pt x="2808" y="269"/>
                      <a:pt x="2968" y="109"/>
                    </a:cubicBezTo>
                    <a:cubicBezTo>
                      <a:pt x="2786" y="40"/>
                      <a:pt x="2603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154;p96"/>
              <p:cNvSpPr/>
              <p:nvPr/>
            </p:nvSpPr>
            <p:spPr>
              <a:xfrm>
                <a:off x="5565697" y="3010524"/>
                <a:ext cx="229968" cy="569470"/>
              </a:xfrm>
              <a:custGeom>
                <a:avLst/>
                <a:gdLst/>
                <a:ahLst/>
                <a:cxnLst/>
                <a:rect l="l" t="t" r="r" b="b"/>
                <a:pathLst>
                  <a:path w="17827" h="44145" extrusionOk="0">
                    <a:moveTo>
                      <a:pt x="594" y="9952"/>
                    </a:moveTo>
                    <a:cubicBezTo>
                      <a:pt x="616" y="12166"/>
                      <a:pt x="662" y="14426"/>
                      <a:pt x="685" y="16617"/>
                    </a:cubicBezTo>
                    <a:lnTo>
                      <a:pt x="685" y="17097"/>
                    </a:lnTo>
                    <a:cubicBezTo>
                      <a:pt x="662" y="16754"/>
                      <a:pt x="639" y="16389"/>
                      <a:pt x="639" y="16024"/>
                    </a:cubicBezTo>
                    <a:lnTo>
                      <a:pt x="639" y="16047"/>
                    </a:lnTo>
                    <a:cubicBezTo>
                      <a:pt x="594" y="15111"/>
                      <a:pt x="571" y="14244"/>
                      <a:pt x="594" y="13376"/>
                    </a:cubicBezTo>
                    <a:lnTo>
                      <a:pt x="594" y="13057"/>
                    </a:lnTo>
                    <a:cubicBezTo>
                      <a:pt x="594" y="12783"/>
                      <a:pt x="594" y="12509"/>
                      <a:pt x="594" y="12235"/>
                    </a:cubicBezTo>
                    <a:cubicBezTo>
                      <a:pt x="594" y="11961"/>
                      <a:pt x="594" y="11687"/>
                      <a:pt x="594" y="11413"/>
                    </a:cubicBezTo>
                    <a:lnTo>
                      <a:pt x="594" y="11025"/>
                    </a:lnTo>
                    <a:cubicBezTo>
                      <a:pt x="594" y="10660"/>
                      <a:pt x="594" y="10318"/>
                      <a:pt x="594" y="9952"/>
                    </a:cubicBezTo>
                    <a:close/>
                    <a:moveTo>
                      <a:pt x="9427" y="1"/>
                    </a:moveTo>
                    <a:cubicBezTo>
                      <a:pt x="8582" y="1"/>
                      <a:pt x="7738" y="92"/>
                      <a:pt x="6916" y="252"/>
                    </a:cubicBezTo>
                    <a:cubicBezTo>
                      <a:pt x="5159" y="617"/>
                      <a:pt x="3629" y="1347"/>
                      <a:pt x="2511" y="2374"/>
                    </a:cubicBezTo>
                    <a:cubicBezTo>
                      <a:pt x="2214" y="2648"/>
                      <a:pt x="1940" y="2945"/>
                      <a:pt x="1666" y="3287"/>
                    </a:cubicBezTo>
                    <a:cubicBezTo>
                      <a:pt x="1438" y="3584"/>
                      <a:pt x="1233" y="3926"/>
                      <a:pt x="1027" y="4337"/>
                    </a:cubicBezTo>
                    <a:cubicBezTo>
                      <a:pt x="616" y="5136"/>
                      <a:pt x="342" y="6072"/>
                      <a:pt x="183" y="7282"/>
                    </a:cubicBezTo>
                    <a:cubicBezTo>
                      <a:pt x="23" y="8309"/>
                      <a:pt x="0" y="9359"/>
                      <a:pt x="0" y="10318"/>
                    </a:cubicBezTo>
                    <a:cubicBezTo>
                      <a:pt x="0" y="10751"/>
                      <a:pt x="0" y="11185"/>
                      <a:pt x="23" y="11619"/>
                    </a:cubicBezTo>
                    <a:lnTo>
                      <a:pt x="23" y="11870"/>
                    </a:lnTo>
                    <a:cubicBezTo>
                      <a:pt x="23" y="12303"/>
                      <a:pt x="23" y="12737"/>
                      <a:pt x="0" y="13194"/>
                    </a:cubicBezTo>
                    <a:lnTo>
                      <a:pt x="0" y="13399"/>
                    </a:lnTo>
                    <a:cubicBezTo>
                      <a:pt x="0" y="15636"/>
                      <a:pt x="137" y="17941"/>
                      <a:pt x="411" y="20452"/>
                    </a:cubicBezTo>
                    <a:cubicBezTo>
                      <a:pt x="434" y="20589"/>
                      <a:pt x="571" y="20680"/>
                      <a:pt x="708" y="20680"/>
                    </a:cubicBezTo>
                    <a:cubicBezTo>
                      <a:pt x="731" y="20794"/>
                      <a:pt x="731" y="20931"/>
                      <a:pt x="731" y="21045"/>
                    </a:cubicBezTo>
                    <a:cubicBezTo>
                      <a:pt x="799" y="25565"/>
                      <a:pt x="936" y="30883"/>
                      <a:pt x="1301" y="36133"/>
                    </a:cubicBezTo>
                    <a:cubicBezTo>
                      <a:pt x="1461" y="38164"/>
                      <a:pt x="1644" y="40150"/>
                      <a:pt x="1872" y="42067"/>
                    </a:cubicBezTo>
                    <a:cubicBezTo>
                      <a:pt x="1872" y="42159"/>
                      <a:pt x="1895" y="42204"/>
                      <a:pt x="1940" y="42250"/>
                    </a:cubicBezTo>
                    <a:cubicBezTo>
                      <a:pt x="1963" y="42341"/>
                      <a:pt x="2009" y="42387"/>
                      <a:pt x="2054" y="42433"/>
                    </a:cubicBezTo>
                    <a:cubicBezTo>
                      <a:pt x="2534" y="42844"/>
                      <a:pt x="3127" y="43186"/>
                      <a:pt x="3858" y="43460"/>
                    </a:cubicBezTo>
                    <a:cubicBezTo>
                      <a:pt x="4542" y="43711"/>
                      <a:pt x="5296" y="43894"/>
                      <a:pt x="6186" y="44030"/>
                    </a:cubicBezTo>
                    <a:cubicBezTo>
                      <a:pt x="6779" y="44122"/>
                      <a:pt x="7418" y="44145"/>
                      <a:pt x="8057" y="44145"/>
                    </a:cubicBezTo>
                    <a:lnTo>
                      <a:pt x="8697" y="44145"/>
                    </a:lnTo>
                    <a:cubicBezTo>
                      <a:pt x="9564" y="44099"/>
                      <a:pt x="10408" y="44008"/>
                      <a:pt x="11184" y="43825"/>
                    </a:cubicBezTo>
                    <a:cubicBezTo>
                      <a:pt x="12463" y="43528"/>
                      <a:pt x="13467" y="43117"/>
                      <a:pt x="14266" y="42524"/>
                    </a:cubicBezTo>
                    <a:cubicBezTo>
                      <a:pt x="14312" y="42478"/>
                      <a:pt x="14357" y="42433"/>
                      <a:pt x="14380" y="42364"/>
                    </a:cubicBezTo>
                    <a:cubicBezTo>
                      <a:pt x="14403" y="42319"/>
                      <a:pt x="14403" y="42273"/>
                      <a:pt x="14426" y="42204"/>
                    </a:cubicBezTo>
                    <a:cubicBezTo>
                      <a:pt x="14677" y="39351"/>
                      <a:pt x="14905" y="36818"/>
                      <a:pt x="15133" y="34444"/>
                    </a:cubicBezTo>
                    <a:cubicBezTo>
                      <a:pt x="15316" y="32709"/>
                      <a:pt x="15498" y="30952"/>
                      <a:pt x="15658" y="29217"/>
                    </a:cubicBezTo>
                    <a:lnTo>
                      <a:pt x="15932" y="26638"/>
                    </a:lnTo>
                    <a:cubicBezTo>
                      <a:pt x="16389" y="21936"/>
                      <a:pt x="16936" y="16435"/>
                      <a:pt x="17325" y="11002"/>
                    </a:cubicBezTo>
                    <a:cubicBezTo>
                      <a:pt x="17553" y="7944"/>
                      <a:pt x="17713" y="5136"/>
                      <a:pt x="17827" y="2443"/>
                    </a:cubicBezTo>
                    <a:cubicBezTo>
                      <a:pt x="17827" y="2374"/>
                      <a:pt x="17804" y="2306"/>
                      <a:pt x="17735" y="2237"/>
                    </a:cubicBezTo>
                    <a:cubicBezTo>
                      <a:pt x="17690" y="2192"/>
                      <a:pt x="17598" y="2146"/>
                      <a:pt x="17530" y="2146"/>
                    </a:cubicBezTo>
                    <a:cubicBezTo>
                      <a:pt x="17370" y="2146"/>
                      <a:pt x="17256" y="2283"/>
                      <a:pt x="17233" y="2443"/>
                    </a:cubicBezTo>
                    <a:cubicBezTo>
                      <a:pt x="17233" y="2671"/>
                      <a:pt x="17210" y="2899"/>
                      <a:pt x="17210" y="3128"/>
                    </a:cubicBezTo>
                    <a:cubicBezTo>
                      <a:pt x="16389" y="2443"/>
                      <a:pt x="15635" y="1872"/>
                      <a:pt x="14882" y="1439"/>
                    </a:cubicBezTo>
                    <a:cubicBezTo>
                      <a:pt x="13924" y="868"/>
                      <a:pt x="12942" y="480"/>
                      <a:pt x="11961" y="252"/>
                    </a:cubicBezTo>
                    <a:cubicBezTo>
                      <a:pt x="11207" y="92"/>
                      <a:pt x="10363" y="1"/>
                      <a:pt x="94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155;p96"/>
              <p:cNvSpPr/>
              <p:nvPr/>
            </p:nvSpPr>
            <p:spPr>
              <a:xfrm>
                <a:off x="5206490" y="3028480"/>
                <a:ext cx="416064" cy="514117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39854" extrusionOk="0">
                    <a:moveTo>
                      <a:pt x="20840" y="1"/>
                    </a:moveTo>
                    <a:cubicBezTo>
                      <a:pt x="20155" y="1"/>
                      <a:pt x="19425" y="47"/>
                      <a:pt x="18694" y="115"/>
                    </a:cubicBezTo>
                    <a:cubicBezTo>
                      <a:pt x="17028" y="275"/>
                      <a:pt x="15407" y="617"/>
                      <a:pt x="13855" y="1119"/>
                    </a:cubicBezTo>
                    <a:cubicBezTo>
                      <a:pt x="13855" y="1005"/>
                      <a:pt x="13855" y="914"/>
                      <a:pt x="13855" y="800"/>
                    </a:cubicBezTo>
                    <a:cubicBezTo>
                      <a:pt x="13832" y="686"/>
                      <a:pt x="13787" y="617"/>
                      <a:pt x="13695" y="572"/>
                    </a:cubicBezTo>
                    <a:cubicBezTo>
                      <a:pt x="13650" y="2489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85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23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94" y="29582"/>
                      <a:pt x="297" y="29788"/>
                      <a:pt x="0" y="29993"/>
                    </a:cubicBezTo>
                    <a:cubicBezTo>
                      <a:pt x="183" y="31477"/>
                      <a:pt x="799" y="32983"/>
                      <a:pt x="1781" y="34490"/>
                    </a:cubicBezTo>
                    <a:cubicBezTo>
                      <a:pt x="2876" y="36133"/>
                      <a:pt x="4291" y="37594"/>
                      <a:pt x="5912" y="38713"/>
                    </a:cubicBezTo>
                    <a:cubicBezTo>
                      <a:pt x="6597" y="39192"/>
                      <a:pt x="7304" y="39580"/>
                      <a:pt x="7966" y="39854"/>
                    </a:cubicBezTo>
                    <a:lnTo>
                      <a:pt x="8058" y="39854"/>
                    </a:lnTo>
                    <a:cubicBezTo>
                      <a:pt x="8103" y="39854"/>
                      <a:pt x="8126" y="39854"/>
                      <a:pt x="8172" y="39831"/>
                    </a:cubicBezTo>
                    <a:cubicBezTo>
                      <a:pt x="8195" y="39831"/>
                      <a:pt x="8240" y="39831"/>
                      <a:pt x="8263" y="39808"/>
                    </a:cubicBezTo>
                    <a:cubicBezTo>
                      <a:pt x="10043" y="38713"/>
                      <a:pt x="11915" y="37457"/>
                      <a:pt x="14289" y="35722"/>
                    </a:cubicBezTo>
                    <a:cubicBezTo>
                      <a:pt x="14905" y="35289"/>
                      <a:pt x="15499" y="34855"/>
                      <a:pt x="16092" y="34421"/>
                    </a:cubicBezTo>
                    <a:lnTo>
                      <a:pt x="17119" y="33645"/>
                    </a:lnTo>
                    <a:cubicBezTo>
                      <a:pt x="17462" y="33417"/>
                      <a:pt x="17781" y="33166"/>
                      <a:pt x="18124" y="32915"/>
                    </a:cubicBezTo>
                    <a:cubicBezTo>
                      <a:pt x="18580" y="32595"/>
                      <a:pt x="19037" y="32253"/>
                      <a:pt x="19516" y="31911"/>
                    </a:cubicBezTo>
                    <a:cubicBezTo>
                      <a:pt x="20908" y="30861"/>
                      <a:pt x="22574" y="29605"/>
                      <a:pt x="24058" y="28213"/>
                    </a:cubicBezTo>
                    <a:cubicBezTo>
                      <a:pt x="25565" y="26798"/>
                      <a:pt x="26820" y="25314"/>
                      <a:pt x="27756" y="23808"/>
                    </a:cubicBezTo>
                    <a:cubicBezTo>
                      <a:pt x="28281" y="22963"/>
                      <a:pt x="28737" y="22073"/>
                      <a:pt x="29102" y="21137"/>
                    </a:cubicBezTo>
                    <a:cubicBezTo>
                      <a:pt x="29468" y="20201"/>
                      <a:pt x="29810" y="19220"/>
                      <a:pt x="30152" y="18124"/>
                    </a:cubicBezTo>
                    <a:cubicBezTo>
                      <a:pt x="30814" y="16001"/>
                      <a:pt x="31339" y="13810"/>
                      <a:pt x="31682" y="11596"/>
                    </a:cubicBezTo>
                    <a:cubicBezTo>
                      <a:pt x="32093" y="9040"/>
                      <a:pt x="32252" y="6689"/>
                      <a:pt x="32184" y="4452"/>
                    </a:cubicBezTo>
                    <a:cubicBezTo>
                      <a:pt x="32184" y="4292"/>
                      <a:pt x="32047" y="4155"/>
                      <a:pt x="31887" y="4155"/>
                    </a:cubicBezTo>
                    <a:cubicBezTo>
                      <a:pt x="31819" y="4155"/>
                      <a:pt x="31727" y="4201"/>
                      <a:pt x="31682" y="4269"/>
                    </a:cubicBezTo>
                    <a:cubicBezTo>
                      <a:pt x="31636" y="4315"/>
                      <a:pt x="31590" y="4383"/>
                      <a:pt x="31613" y="4452"/>
                    </a:cubicBezTo>
                    <a:cubicBezTo>
                      <a:pt x="31613" y="4566"/>
                      <a:pt x="31613" y="4680"/>
                      <a:pt x="31613" y="4794"/>
                    </a:cubicBezTo>
                    <a:cubicBezTo>
                      <a:pt x="31499" y="4566"/>
                      <a:pt x="31362" y="4338"/>
                      <a:pt x="31202" y="4109"/>
                    </a:cubicBezTo>
                    <a:cubicBezTo>
                      <a:pt x="30700" y="3425"/>
                      <a:pt x="30038" y="2808"/>
                      <a:pt x="29148" y="2215"/>
                    </a:cubicBezTo>
                    <a:cubicBezTo>
                      <a:pt x="27756" y="1279"/>
                      <a:pt x="26044" y="617"/>
                      <a:pt x="24012" y="275"/>
                    </a:cubicBezTo>
                    <a:cubicBezTo>
                      <a:pt x="23008" y="92"/>
                      <a:pt x="21958" y="1"/>
                      <a:pt x="20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8156;p96"/>
              <p:cNvSpPr/>
              <p:nvPr/>
            </p:nvSpPr>
            <p:spPr>
              <a:xfrm>
                <a:off x="5206490" y="3028480"/>
                <a:ext cx="281207" cy="436381"/>
              </a:xfrm>
              <a:custGeom>
                <a:avLst/>
                <a:gdLst/>
                <a:ahLst/>
                <a:cxnLst/>
                <a:rect l="l" t="t" r="r" b="b"/>
                <a:pathLst>
                  <a:path w="21799" h="33828" extrusionOk="0">
                    <a:moveTo>
                      <a:pt x="7510" y="29634"/>
                    </a:moveTo>
                    <a:cubicBezTo>
                      <a:pt x="7502" y="29640"/>
                      <a:pt x="7495" y="29645"/>
                      <a:pt x="7487" y="29651"/>
                    </a:cubicBezTo>
                    <a:cubicBezTo>
                      <a:pt x="7508" y="29651"/>
                      <a:pt x="7510" y="29651"/>
                      <a:pt x="7510" y="29634"/>
                    </a:cubicBezTo>
                    <a:close/>
                    <a:moveTo>
                      <a:pt x="20840" y="1"/>
                    </a:moveTo>
                    <a:cubicBezTo>
                      <a:pt x="20178" y="1"/>
                      <a:pt x="19447" y="47"/>
                      <a:pt x="18694" y="115"/>
                    </a:cubicBezTo>
                    <a:cubicBezTo>
                      <a:pt x="17028" y="252"/>
                      <a:pt x="15384" y="594"/>
                      <a:pt x="13855" y="1119"/>
                    </a:cubicBezTo>
                    <a:cubicBezTo>
                      <a:pt x="13878" y="1005"/>
                      <a:pt x="13855" y="914"/>
                      <a:pt x="13855" y="800"/>
                    </a:cubicBezTo>
                    <a:cubicBezTo>
                      <a:pt x="13855" y="686"/>
                      <a:pt x="13787" y="594"/>
                      <a:pt x="13695" y="549"/>
                    </a:cubicBezTo>
                    <a:cubicBezTo>
                      <a:pt x="13650" y="2466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62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45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71" y="29582"/>
                      <a:pt x="297" y="29788"/>
                      <a:pt x="0" y="29993"/>
                    </a:cubicBezTo>
                    <a:cubicBezTo>
                      <a:pt x="160" y="31249"/>
                      <a:pt x="617" y="32527"/>
                      <a:pt x="1370" y="33828"/>
                    </a:cubicBezTo>
                    <a:cubicBezTo>
                      <a:pt x="1781" y="33554"/>
                      <a:pt x="2191" y="33280"/>
                      <a:pt x="2602" y="33029"/>
                    </a:cubicBezTo>
                    <a:cubicBezTo>
                      <a:pt x="4269" y="31933"/>
                      <a:pt x="5912" y="30815"/>
                      <a:pt x="7510" y="29628"/>
                    </a:cubicBezTo>
                    <a:lnTo>
                      <a:pt x="7510" y="29628"/>
                    </a:lnTo>
                    <a:cubicBezTo>
                      <a:pt x="7510" y="29630"/>
                      <a:pt x="7510" y="29632"/>
                      <a:pt x="7510" y="29634"/>
                    </a:cubicBezTo>
                    <a:lnTo>
                      <a:pt x="7510" y="29634"/>
                    </a:lnTo>
                    <a:cubicBezTo>
                      <a:pt x="8985" y="28544"/>
                      <a:pt x="10393" y="27408"/>
                      <a:pt x="11732" y="26159"/>
                    </a:cubicBezTo>
                    <a:cubicBezTo>
                      <a:pt x="13033" y="24972"/>
                      <a:pt x="14266" y="23716"/>
                      <a:pt x="15362" y="22324"/>
                    </a:cubicBezTo>
                    <a:cubicBezTo>
                      <a:pt x="15362" y="22324"/>
                      <a:pt x="15362" y="22347"/>
                      <a:pt x="15362" y="22347"/>
                    </a:cubicBezTo>
                    <a:cubicBezTo>
                      <a:pt x="15978" y="21548"/>
                      <a:pt x="16571" y="20726"/>
                      <a:pt x="17074" y="19882"/>
                    </a:cubicBezTo>
                    <a:cubicBezTo>
                      <a:pt x="17599" y="19014"/>
                      <a:pt x="18055" y="18124"/>
                      <a:pt x="18443" y="17211"/>
                    </a:cubicBezTo>
                    <a:cubicBezTo>
                      <a:pt x="18443" y="17188"/>
                      <a:pt x="18443" y="17188"/>
                      <a:pt x="18443" y="17188"/>
                    </a:cubicBezTo>
                    <a:cubicBezTo>
                      <a:pt x="19151" y="15568"/>
                      <a:pt x="19676" y="13879"/>
                      <a:pt x="20109" y="12144"/>
                    </a:cubicBezTo>
                    <a:cubicBezTo>
                      <a:pt x="20543" y="10386"/>
                      <a:pt x="20863" y="8583"/>
                      <a:pt x="21114" y="6780"/>
                    </a:cubicBezTo>
                    <a:cubicBezTo>
                      <a:pt x="21410" y="4680"/>
                      <a:pt x="21593" y="2580"/>
                      <a:pt x="21776" y="457"/>
                    </a:cubicBezTo>
                    <a:cubicBezTo>
                      <a:pt x="21776" y="320"/>
                      <a:pt x="21798" y="161"/>
                      <a:pt x="21798" y="24"/>
                    </a:cubicBezTo>
                    <a:cubicBezTo>
                      <a:pt x="21479" y="1"/>
                      <a:pt x="21159" y="1"/>
                      <a:pt x="20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157;p96"/>
              <p:cNvSpPr/>
              <p:nvPr/>
            </p:nvSpPr>
            <p:spPr>
              <a:xfrm>
                <a:off x="5444391" y="3250193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9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8158;p96"/>
              <p:cNvSpPr/>
              <p:nvPr/>
            </p:nvSpPr>
            <p:spPr>
              <a:xfrm>
                <a:off x="5471183" y="3099439"/>
                <a:ext cx="10320" cy="24497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899" extrusionOk="0">
                    <a:moveTo>
                      <a:pt x="502" y="1"/>
                    </a:moveTo>
                    <a:cubicBezTo>
                      <a:pt x="365" y="1"/>
                      <a:pt x="251" y="115"/>
                      <a:pt x="228" y="252"/>
                    </a:cubicBezTo>
                    <a:cubicBezTo>
                      <a:pt x="183" y="708"/>
                      <a:pt x="114" y="1142"/>
                      <a:pt x="23" y="1576"/>
                    </a:cubicBezTo>
                    <a:cubicBezTo>
                      <a:pt x="0" y="1735"/>
                      <a:pt x="114" y="1872"/>
                      <a:pt x="274" y="1895"/>
                    </a:cubicBezTo>
                    <a:cubicBezTo>
                      <a:pt x="290" y="1898"/>
                      <a:pt x="306" y="1899"/>
                      <a:pt x="322" y="1899"/>
                    </a:cubicBezTo>
                    <a:cubicBezTo>
                      <a:pt x="461" y="1899"/>
                      <a:pt x="573" y="1810"/>
                      <a:pt x="594" y="1667"/>
                    </a:cubicBezTo>
                    <a:cubicBezTo>
                      <a:pt x="685" y="1233"/>
                      <a:pt x="753" y="777"/>
                      <a:pt x="799" y="343"/>
                    </a:cubicBezTo>
                    <a:cubicBezTo>
                      <a:pt x="799" y="183"/>
                      <a:pt x="708" y="46"/>
                      <a:pt x="548" y="24"/>
                    </a:cubicBezTo>
                    <a:cubicBezTo>
                      <a:pt x="548" y="1"/>
                      <a:pt x="525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159;p96"/>
              <p:cNvSpPr/>
              <p:nvPr/>
            </p:nvSpPr>
            <p:spPr>
              <a:xfrm>
                <a:off x="5459987" y="3154506"/>
                <a:ext cx="12681" cy="25452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973" extrusionOk="0">
                    <a:moveTo>
                      <a:pt x="663" y="0"/>
                    </a:moveTo>
                    <a:cubicBezTo>
                      <a:pt x="617" y="0"/>
                      <a:pt x="549" y="23"/>
                      <a:pt x="503" y="46"/>
                    </a:cubicBezTo>
                    <a:cubicBezTo>
                      <a:pt x="434" y="114"/>
                      <a:pt x="412" y="160"/>
                      <a:pt x="389" y="251"/>
                    </a:cubicBezTo>
                    <a:cubicBezTo>
                      <a:pt x="275" y="708"/>
                      <a:pt x="138" y="1187"/>
                      <a:pt x="24" y="1644"/>
                    </a:cubicBezTo>
                    <a:cubicBezTo>
                      <a:pt x="1" y="1712"/>
                      <a:pt x="46" y="1803"/>
                      <a:pt x="69" y="1849"/>
                    </a:cubicBezTo>
                    <a:cubicBezTo>
                      <a:pt x="115" y="1917"/>
                      <a:pt x="183" y="1963"/>
                      <a:pt x="275" y="1963"/>
                    </a:cubicBezTo>
                    <a:cubicBezTo>
                      <a:pt x="293" y="1969"/>
                      <a:pt x="311" y="1972"/>
                      <a:pt x="330" y="1972"/>
                    </a:cubicBezTo>
                    <a:cubicBezTo>
                      <a:pt x="380" y="1972"/>
                      <a:pt x="430" y="1951"/>
                      <a:pt x="480" y="1917"/>
                    </a:cubicBezTo>
                    <a:cubicBezTo>
                      <a:pt x="549" y="1872"/>
                      <a:pt x="571" y="1803"/>
                      <a:pt x="594" y="1735"/>
                    </a:cubicBezTo>
                    <a:cubicBezTo>
                      <a:pt x="708" y="1255"/>
                      <a:pt x="845" y="799"/>
                      <a:pt x="959" y="342"/>
                    </a:cubicBezTo>
                    <a:cubicBezTo>
                      <a:pt x="982" y="274"/>
                      <a:pt x="937" y="183"/>
                      <a:pt x="914" y="114"/>
                    </a:cubicBezTo>
                    <a:cubicBezTo>
                      <a:pt x="868" y="69"/>
                      <a:pt x="800" y="23"/>
                      <a:pt x="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160;p96"/>
              <p:cNvSpPr/>
              <p:nvPr/>
            </p:nvSpPr>
            <p:spPr>
              <a:xfrm>
                <a:off x="5444095" y="3212205"/>
                <a:ext cx="14435" cy="2391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854" extrusionOk="0">
                    <a:moveTo>
                      <a:pt x="822" y="1"/>
                    </a:moveTo>
                    <a:cubicBezTo>
                      <a:pt x="708" y="1"/>
                      <a:pt x="594" y="69"/>
                      <a:pt x="548" y="183"/>
                    </a:cubicBezTo>
                    <a:cubicBezTo>
                      <a:pt x="411" y="617"/>
                      <a:pt x="251" y="1028"/>
                      <a:pt x="69" y="1462"/>
                    </a:cubicBezTo>
                    <a:cubicBezTo>
                      <a:pt x="0" y="1599"/>
                      <a:pt x="69" y="1758"/>
                      <a:pt x="206" y="1827"/>
                    </a:cubicBezTo>
                    <a:cubicBezTo>
                      <a:pt x="242" y="1845"/>
                      <a:pt x="282" y="1854"/>
                      <a:pt x="322" y="1854"/>
                    </a:cubicBezTo>
                    <a:cubicBezTo>
                      <a:pt x="431" y="1854"/>
                      <a:pt x="537" y="1790"/>
                      <a:pt x="571" y="1690"/>
                    </a:cubicBezTo>
                    <a:cubicBezTo>
                      <a:pt x="753" y="1279"/>
                      <a:pt x="936" y="845"/>
                      <a:pt x="1073" y="412"/>
                    </a:cubicBezTo>
                    <a:cubicBezTo>
                      <a:pt x="1096" y="343"/>
                      <a:pt x="1119" y="275"/>
                      <a:pt x="1073" y="183"/>
                    </a:cubicBezTo>
                    <a:cubicBezTo>
                      <a:pt x="1050" y="115"/>
                      <a:pt x="1005" y="69"/>
                      <a:pt x="936" y="24"/>
                    </a:cubicBezTo>
                    <a:cubicBezTo>
                      <a:pt x="890" y="24"/>
                      <a:pt x="86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161;p96"/>
              <p:cNvSpPr/>
              <p:nvPr/>
            </p:nvSpPr>
            <p:spPr>
              <a:xfrm>
                <a:off x="5427893" y="3258732"/>
                <a:ext cx="14448" cy="1945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08" extrusionOk="0">
                    <a:moveTo>
                      <a:pt x="800" y="0"/>
                    </a:moveTo>
                    <a:cubicBezTo>
                      <a:pt x="686" y="0"/>
                      <a:pt x="571" y="69"/>
                      <a:pt x="526" y="160"/>
                    </a:cubicBezTo>
                    <a:cubicBezTo>
                      <a:pt x="389" y="480"/>
                      <a:pt x="229" y="799"/>
                      <a:pt x="69" y="1096"/>
                    </a:cubicBezTo>
                    <a:cubicBezTo>
                      <a:pt x="1" y="1233"/>
                      <a:pt x="69" y="1415"/>
                      <a:pt x="206" y="1484"/>
                    </a:cubicBezTo>
                    <a:cubicBezTo>
                      <a:pt x="244" y="1500"/>
                      <a:pt x="280" y="1507"/>
                      <a:pt x="314" y="1507"/>
                    </a:cubicBezTo>
                    <a:cubicBezTo>
                      <a:pt x="428" y="1507"/>
                      <a:pt x="524" y="1429"/>
                      <a:pt x="594" y="1324"/>
                    </a:cubicBezTo>
                    <a:cubicBezTo>
                      <a:pt x="754" y="1027"/>
                      <a:pt x="891" y="708"/>
                      <a:pt x="1051" y="411"/>
                    </a:cubicBezTo>
                    <a:cubicBezTo>
                      <a:pt x="1119" y="251"/>
                      <a:pt x="1051" y="92"/>
                      <a:pt x="914" y="23"/>
                    </a:cubicBezTo>
                    <a:cubicBezTo>
                      <a:pt x="868" y="0"/>
                      <a:pt x="823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162;p96"/>
              <p:cNvSpPr/>
              <p:nvPr/>
            </p:nvSpPr>
            <p:spPr>
              <a:xfrm>
                <a:off x="5400224" y="3301713"/>
                <a:ext cx="15325" cy="1897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71" extrusionOk="0">
                    <a:moveTo>
                      <a:pt x="890" y="1"/>
                    </a:moveTo>
                    <a:cubicBezTo>
                      <a:pt x="822" y="1"/>
                      <a:pt x="731" y="24"/>
                      <a:pt x="685" y="92"/>
                    </a:cubicBezTo>
                    <a:cubicBezTo>
                      <a:pt x="480" y="389"/>
                      <a:pt x="274" y="708"/>
                      <a:pt x="69" y="1005"/>
                    </a:cubicBezTo>
                    <a:cubicBezTo>
                      <a:pt x="23" y="1074"/>
                      <a:pt x="0" y="1142"/>
                      <a:pt x="0" y="1210"/>
                    </a:cubicBezTo>
                    <a:cubicBezTo>
                      <a:pt x="23" y="1279"/>
                      <a:pt x="46" y="1347"/>
                      <a:pt x="114" y="1416"/>
                    </a:cubicBezTo>
                    <a:cubicBezTo>
                      <a:pt x="148" y="1449"/>
                      <a:pt x="206" y="1470"/>
                      <a:pt x="261" y="1470"/>
                    </a:cubicBezTo>
                    <a:cubicBezTo>
                      <a:pt x="281" y="1470"/>
                      <a:pt x="301" y="1468"/>
                      <a:pt x="320" y="1462"/>
                    </a:cubicBezTo>
                    <a:cubicBezTo>
                      <a:pt x="388" y="1462"/>
                      <a:pt x="480" y="1416"/>
                      <a:pt x="502" y="1370"/>
                    </a:cubicBezTo>
                    <a:cubicBezTo>
                      <a:pt x="708" y="1051"/>
                      <a:pt x="913" y="754"/>
                      <a:pt x="1119" y="457"/>
                    </a:cubicBezTo>
                    <a:cubicBezTo>
                      <a:pt x="1164" y="389"/>
                      <a:pt x="1187" y="343"/>
                      <a:pt x="1187" y="252"/>
                    </a:cubicBezTo>
                    <a:cubicBezTo>
                      <a:pt x="1187" y="183"/>
                      <a:pt x="1142" y="115"/>
                      <a:pt x="1096" y="69"/>
                    </a:cubicBezTo>
                    <a:cubicBezTo>
                      <a:pt x="1027" y="24"/>
                      <a:pt x="959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163;p96"/>
              <p:cNvSpPr/>
              <p:nvPr/>
            </p:nvSpPr>
            <p:spPr>
              <a:xfrm>
                <a:off x="5368427" y="3339998"/>
                <a:ext cx="15906" cy="1631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65" extrusionOk="0">
                    <a:moveTo>
                      <a:pt x="913" y="0"/>
                    </a:moveTo>
                    <a:cubicBezTo>
                      <a:pt x="845" y="0"/>
                      <a:pt x="753" y="46"/>
                      <a:pt x="708" y="114"/>
                    </a:cubicBezTo>
                    <a:cubicBezTo>
                      <a:pt x="502" y="365"/>
                      <a:pt x="297" y="593"/>
                      <a:pt x="69" y="799"/>
                    </a:cubicBezTo>
                    <a:cubicBezTo>
                      <a:pt x="23" y="845"/>
                      <a:pt x="0" y="936"/>
                      <a:pt x="0" y="1004"/>
                    </a:cubicBezTo>
                    <a:cubicBezTo>
                      <a:pt x="23" y="1073"/>
                      <a:pt x="46" y="1141"/>
                      <a:pt x="114" y="1210"/>
                    </a:cubicBezTo>
                    <a:cubicBezTo>
                      <a:pt x="148" y="1243"/>
                      <a:pt x="206" y="1264"/>
                      <a:pt x="261" y="1264"/>
                    </a:cubicBezTo>
                    <a:cubicBezTo>
                      <a:pt x="281" y="1264"/>
                      <a:pt x="301" y="1262"/>
                      <a:pt x="320" y="1255"/>
                    </a:cubicBezTo>
                    <a:cubicBezTo>
                      <a:pt x="411" y="1255"/>
                      <a:pt x="457" y="1210"/>
                      <a:pt x="502" y="1164"/>
                    </a:cubicBezTo>
                    <a:cubicBezTo>
                      <a:pt x="731" y="936"/>
                      <a:pt x="936" y="708"/>
                      <a:pt x="1141" y="479"/>
                    </a:cubicBezTo>
                    <a:cubicBezTo>
                      <a:pt x="1233" y="342"/>
                      <a:pt x="1210" y="160"/>
                      <a:pt x="1096" y="68"/>
                    </a:cubicBezTo>
                    <a:cubicBezTo>
                      <a:pt x="1050" y="23"/>
                      <a:pt x="982" y="0"/>
                      <a:pt x="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164;p96"/>
              <p:cNvSpPr/>
              <p:nvPr/>
            </p:nvSpPr>
            <p:spPr>
              <a:xfrm>
                <a:off x="5333096" y="3370904"/>
                <a:ext cx="17970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82" extrusionOk="0">
                    <a:moveTo>
                      <a:pt x="1073" y="1"/>
                    </a:moveTo>
                    <a:cubicBezTo>
                      <a:pt x="1004" y="1"/>
                      <a:pt x="913" y="46"/>
                      <a:pt x="845" y="115"/>
                    </a:cubicBezTo>
                    <a:cubicBezTo>
                      <a:pt x="731" y="229"/>
                      <a:pt x="616" y="343"/>
                      <a:pt x="502" y="480"/>
                    </a:cubicBezTo>
                    <a:cubicBezTo>
                      <a:pt x="388" y="571"/>
                      <a:pt x="274" y="663"/>
                      <a:pt x="160" y="777"/>
                    </a:cubicBezTo>
                    <a:cubicBezTo>
                      <a:pt x="46" y="868"/>
                      <a:pt x="0" y="1028"/>
                      <a:pt x="91" y="1165"/>
                    </a:cubicBezTo>
                    <a:cubicBezTo>
                      <a:pt x="149" y="1237"/>
                      <a:pt x="244" y="1282"/>
                      <a:pt x="334" y="1282"/>
                    </a:cubicBezTo>
                    <a:cubicBezTo>
                      <a:pt x="386" y="1282"/>
                      <a:pt x="438" y="1267"/>
                      <a:pt x="479" y="1233"/>
                    </a:cubicBezTo>
                    <a:cubicBezTo>
                      <a:pt x="776" y="1005"/>
                      <a:pt x="1050" y="754"/>
                      <a:pt x="1301" y="480"/>
                    </a:cubicBezTo>
                    <a:cubicBezTo>
                      <a:pt x="1392" y="366"/>
                      <a:pt x="1370" y="160"/>
                      <a:pt x="1255" y="69"/>
                    </a:cubicBezTo>
                    <a:cubicBezTo>
                      <a:pt x="1210" y="23"/>
                      <a:pt x="1141" y="1"/>
                      <a:pt x="1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165;p96"/>
              <p:cNvSpPr/>
              <p:nvPr/>
            </p:nvSpPr>
            <p:spPr>
              <a:xfrm>
                <a:off x="5293044" y="3403591"/>
                <a:ext cx="19453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2" extrusionOk="0">
                    <a:moveTo>
                      <a:pt x="1188" y="0"/>
                    </a:moveTo>
                    <a:cubicBezTo>
                      <a:pt x="1142" y="0"/>
                      <a:pt x="1074" y="0"/>
                      <a:pt x="1028" y="46"/>
                    </a:cubicBezTo>
                    <a:cubicBezTo>
                      <a:pt x="708" y="274"/>
                      <a:pt x="412" y="502"/>
                      <a:pt x="138" y="753"/>
                    </a:cubicBezTo>
                    <a:cubicBezTo>
                      <a:pt x="69" y="822"/>
                      <a:pt x="24" y="868"/>
                      <a:pt x="24" y="959"/>
                    </a:cubicBezTo>
                    <a:cubicBezTo>
                      <a:pt x="1" y="1027"/>
                      <a:pt x="24" y="1096"/>
                      <a:pt x="69" y="1164"/>
                    </a:cubicBezTo>
                    <a:cubicBezTo>
                      <a:pt x="113" y="1237"/>
                      <a:pt x="211" y="1281"/>
                      <a:pt x="306" y="1281"/>
                    </a:cubicBezTo>
                    <a:cubicBezTo>
                      <a:pt x="361" y="1281"/>
                      <a:pt x="415" y="1266"/>
                      <a:pt x="457" y="1233"/>
                    </a:cubicBezTo>
                    <a:cubicBezTo>
                      <a:pt x="754" y="982"/>
                      <a:pt x="1051" y="731"/>
                      <a:pt x="1348" y="502"/>
                    </a:cubicBezTo>
                    <a:cubicBezTo>
                      <a:pt x="1485" y="411"/>
                      <a:pt x="1507" y="251"/>
                      <a:pt x="1416" y="114"/>
                    </a:cubicBezTo>
                    <a:cubicBezTo>
                      <a:pt x="1370" y="46"/>
                      <a:pt x="1279" y="0"/>
                      <a:pt x="1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166;p96"/>
              <p:cNvSpPr/>
              <p:nvPr/>
            </p:nvSpPr>
            <p:spPr>
              <a:xfrm>
                <a:off x="5261247" y="3429493"/>
                <a:ext cx="14732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84" extrusionOk="0">
                    <a:moveTo>
                      <a:pt x="822" y="1"/>
                    </a:moveTo>
                    <a:cubicBezTo>
                      <a:pt x="777" y="1"/>
                      <a:pt x="708" y="24"/>
                      <a:pt x="663" y="47"/>
                    </a:cubicBezTo>
                    <a:cubicBezTo>
                      <a:pt x="503" y="161"/>
                      <a:pt x="320" y="252"/>
                      <a:pt x="161" y="366"/>
                    </a:cubicBezTo>
                    <a:cubicBezTo>
                      <a:pt x="46" y="457"/>
                      <a:pt x="1" y="640"/>
                      <a:pt x="92" y="777"/>
                    </a:cubicBezTo>
                    <a:cubicBezTo>
                      <a:pt x="149" y="848"/>
                      <a:pt x="242" y="884"/>
                      <a:pt x="337" y="884"/>
                    </a:cubicBezTo>
                    <a:cubicBezTo>
                      <a:pt x="394" y="884"/>
                      <a:pt x="452" y="871"/>
                      <a:pt x="503" y="845"/>
                    </a:cubicBezTo>
                    <a:cubicBezTo>
                      <a:pt x="663" y="731"/>
                      <a:pt x="822" y="617"/>
                      <a:pt x="982" y="526"/>
                    </a:cubicBezTo>
                    <a:cubicBezTo>
                      <a:pt x="1119" y="435"/>
                      <a:pt x="1142" y="229"/>
                      <a:pt x="1051" y="115"/>
                    </a:cubicBezTo>
                    <a:cubicBezTo>
                      <a:pt x="1005" y="47"/>
                      <a:pt x="914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167;p96"/>
              <p:cNvSpPr/>
              <p:nvPr/>
            </p:nvSpPr>
            <p:spPr>
              <a:xfrm>
                <a:off x="5230044" y="3449809"/>
                <a:ext cx="15906" cy="1322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25" extrusionOk="0">
                    <a:moveTo>
                      <a:pt x="913" y="1"/>
                    </a:moveTo>
                    <a:cubicBezTo>
                      <a:pt x="845" y="1"/>
                      <a:pt x="799" y="1"/>
                      <a:pt x="753" y="46"/>
                    </a:cubicBezTo>
                    <a:cubicBezTo>
                      <a:pt x="548" y="183"/>
                      <a:pt x="343" y="343"/>
                      <a:pt x="160" y="503"/>
                    </a:cubicBezTo>
                    <a:cubicBezTo>
                      <a:pt x="46" y="594"/>
                      <a:pt x="0" y="777"/>
                      <a:pt x="92" y="891"/>
                    </a:cubicBezTo>
                    <a:cubicBezTo>
                      <a:pt x="147" y="975"/>
                      <a:pt x="237" y="1024"/>
                      <a:pt x="324" y="1024"/>
                    </a:cubicBezTo>
                    <a:cubicBezTo>
                      <a:pt x="380" y="1024"/>
                      <a:pt x="435" y="1004"/>
                      <a:pt x="480" y="959"/>
                    </a:cubicBezTo>
                    <a:cubicBezTo>
                      <a:pt x="685" y="823"/>
                      <a:pt x="868" y="663"/>
                      <a:pt x="1073" y="503"/>
                    </a:cubicBezTo>
                    <a:cubicBezTo>
                      <a:pt x="1210" y="412"/>
                      <a:pt x="1233" y="252"/>
                      <a:pt x="1142" y="115"/>
                    </a:cubicBezTo>
                    <a:cubicBezTo>
                      <a:pt x="1096" y="24"/>
                      <a:pt x="1005" y="1"/>
                      <a:pt x="9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168;p96"/>
              <p:cNvSpPr/>
              <p:nvPr/>
            </p:nvSpPr>
            <p:spPr>
              <a:xfrm>
                <a:off x="5656675" y="3111809"/>
                <a:ext cx="8256" cy="2209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13" extrusionOk="0">
                    <a:moveTo>
                      <a:pt x="342" y="0"/>
                    </a:moveTo>
                    <a:cubicBezTo>
                      <a:pt x="183" y="0"/>
                      <a:pt x="69" y="137"/>
                      <a:pt x="69" y="274"/>
                    </a:cubicBezTo>
                    <a:cubicBezTo>
                      <a:pt x="46" y="662"/>
                      <a:pt x="23" y="1050"/>
                      <a:pt x="0" y="1416"/>
                    </a:cubicBezTo>
                    <a:cubicBezTo>
                      <a:pt x="0" y="1575"/>
                      <a:pt x="137" y="1712"/>
                      <a:pt x="297" y="1712"/>
                    </a:cubicBezTo>
                    <a:cubicBezTo>
                      <a:pt x="457" y="1712"/>
                      <a:pt x="571" y="1575"/>
                      <a:pt x="571" y="1416"/>
                    </a:cubicBezTo>
                    <a:cubicBezTo>
                      <a:pt x="594" y="1050"/>
                      <a:pt x="616" y="662"/>
                      <a:pt x="639" y="274"/>
                    </a:cubicBezTo>
                    <a:cubicBezTo>
                      <a:pt x="639" y="137"/>
                      <a:pt x="502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169;p96"/>
              <p:cNvSpPr/>
              <p:nvPr/>
            </p:nvSpPr>
            <p:spPr>
              <a:xfrm>
                <a:off x="5654908" y="3153616"/>
                <a:ext cx="8256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576" extrusionOk="0">
                    <a:moveTo>
                      <a:pt x="320" y="1"/>
                    </a:moveTo>
                    <a:cubicBezTo>
                      <a:pt x="183" y="1"/>
                      <a:pt x="46" y="138"/>
                      <a:pt x="46" y="275"/>
                    </a:cubicBezTo>
                    <a:cubicBezTo>
                      <a:pt x="69" y="617"/>
                      <a:pt x="46" y="959"/>
                      <a:pt x="23" y="1302"/>
                    </a:cubicBezTo>
                    <a:cubicBezTo>
                      <a:pt x="0" y="1461"/>
                      <a:pt x="160" y="1576"/>
                      <a:pt x="297" y="1576"/>
                    </a:cubicBezTo>
                    <a:cubicBezTo>
                      <a:pt x="388" y="1576"/>
                      <a:pt x="457" y="1553"/>
                      <a:pt x="502" y="1507"/>
                    </a:cubicBezTo>
                    <a:cubicBezTo>
                      <a:pt x="571" y="1439"/>
                      <a:pt x="594" y="1370"/>
                      <a:pt x="594" y="1302"/>
                    </a:cubicBezTo>
                    <a:cubicBezTo>
                      <a:pt x="616" y="959"/>
                      <a:pt x="639" y="617"/>
                      <a:pt x="616" y="275"/>
                    </a:cubicBezTo>
                    <a:cubicBezTo>
                      <a:pt x="616" y="138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170;p96"/>
              <p:cNvSpPr/>
              <p:nvPr/>
            </p:nvSpPr>
            <p:spPr>
              <a:xfrm>
                <a:off x="5654908" y="3202195"/>
                <a:ext cx="7959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99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46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99"/>
                      <a:pt x="297" y="1599"/>
                    </a:cubicBezTo>
                    <a:cubicBezTo>
                      <a:pt x="457" y="1599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616" y="275"/>
                    </a:cubicBezTo>
                    <a:cubicBezTo>
                      <a:pt x="616" y="115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171;p96"/>
              <p:cNvSpPr/>
              <p:nvPr/>
            </p:nvSpPr>
            <p:spPr>
              <a:xfrm>
                <a:off x="5653438" y="3251367"/>
                <a:ext cx="8256" cy="2356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27" extrusionOk="0">
                    <a:moveTo>
                      <a:pt x="342" y="1"/>
                    </a:moveTo>
                    <a:cubicBezTo>
                      <a:pt x="183" y="1"/>
                      <a:pt x="69" y="138"/>
                      <a:pt x="69" y="297"/>
                    </a:cubicBezTo>
                    <a:cubicBezTo>
                      <a:pt x="46" y="708"/>
                      <a:pt x="46" y="1119"/>
                      <a:pt x="0" y="1553"/>
                    </a:cubicBezTo>
                    <a:cubicBezTo>
                      <a:pt x="0" y="1690"/>
                      <a:pt x="137" y="1827"/>
                      <a:pt x="297" y="1827"/>
                    </a:cubicBezTo>
                    <a:cubicBezTo>
                      <a:pt x="365" y="1827"/>
                      <a:pt x="434" y="1804"/>
                      <a:pt x="479" y="1735"/>
                    </a:cubicBezTo>
                    <a:cubicBezTo>
                      <a:pt x="548" y="1690"/>
                      <a:pt x="571" y="1621"/>
                      <a:pt x="571" y="1553"/>
                    </a:cubicBezTo>
                    <a:cubicBezTo>
                      <a:pt x="616" y="1119"/>
                      <a:pt x="616" y="708"/>
                      <a:pt x="639" y="297"/>
                    </a:cubicBezTo>
                    <a:cubicBezTo>
                      <a:pt x="639" y="138"/>
                      <a:pt x="502" y="1"/>
                      <a:pt x="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172;p96"/>
              <p:cNvSpPr/>
              <p:nvPr/>
            </p:nvSpPr>
            <p:spPr>
              <a:xfrm>
                <a:off x="5653141" y="3304654"/>
                <a:ext cx="7663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805" extrusionOk="0">
                    <a:moveTo>
                      <a:pt x="297" y="1"/>
                    </a:moveTo>
                    <a:cubicBezTo>
                      <a:pt x="137" y="1"/>
                      <a:pt x="23" y="115"/>
                      <a:pt x="23" y="275"/>
                    </a:cubicBezTo>
                    <a:cubicBezTo>
                      <a:pt x="0" y="686"/>
                      <a:pt x="0" y="1119"/>
                      <a:pt x="0" y="1530"/>
                    </a:cubicBezTo>
                    <a:cubicBezTo>
                      <a:pt x="0" y="1690"/>
                      <a:pt x="137" y="1804"/>
                      <a:pt x="274" y="1804"/>
                    </a:cubicBezTo>
                    <a:cubicBezTo>
                      <a:pt x="434" y="1804"/>
                      <a:pt x="571" y="1690"/>
                      <a:pt x="571" y="1530"/>
                    </a:cubicBezTo>
                    <a:cubicBezTo>
                      <a:pt x="571" y="1119"/>
                      <a:pt x="571" y="686"/>
                      <a:pt x="594" y="275"/>
                    </a:cubicBezTo>
                    <a:cubicBezTo>
                      <a:pt x="594" y="115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173;p96"/>
              <p:cNvSpPr/>
              <p:nvPr/>
            </p:nvSpPr>
            <p:spPr>
              <a:xfrm>
                <a:off x="5653141" y="3353826"/>
                <a:ext cx="7959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76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23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76"/>
                      <a:pt x="274" y="1576"/>
                    </a:cubicBezTo>
                    <a:cubicBezTo>
                      <a:pt x="434" y="1576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594" y="275"/>
                    </a:cubicBezTo>
                    <a:cubicBezTo>
                      <a:pt x="616" y="115"/>
                      <a:pt x="457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174;p96"/>
              <p:cNvSpPr/>
              <p:nvPr/>
            </p:nvSpPr>
            <p:spPr>
              <a:xfrm>
                <a:off x="5652251" y="3407409"/>
                <a:ext cx="8256" cy="2858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216" extrusionOk="0">
                    <a:moveTo>
                      <a:pt x="343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92" y="138"/>
                      <a:pt x="69" y="206"/>
                      <a:pt x="69" y="275"/>
                    </a:cubicBezTo>
                    <a:cubicBezTo>
                      <a:pt x="24" y="823"/>
                      <a:pt x="1" y="1371"/>
                      <a:pt x="1" y="1918"/>
                    </a:cubicBezTo>
                    <a:cubicBezTo>
                      <a:pt x="1" y="2078"/>
                      <a:pt x="138" y="2215"/>
                      <a:pt x="297" y="2215"/>
                    </a:cubicBezTo>
                    <a:cubicBezTo>
                      <a:pt x="434" y="2215"/>
                      <a:pt x="571" y="2078"/>
                      <a:pt x="571" y="1918"/>
                    </a:cubicBezTo>
                    <a:cubicBezTo>
                      <a:pt x="571" y="1371"/>
                      <a:pt x="594" y="823"/>
                      <a:pt x="640" y="275"/>
                    </a:cubicBezTo>
                    <a:cubicBezTo>
                      <a:pt x="640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175;p96"/>
              <p:cNvSpPr/>
              <p:nvPr/>
            </p:nvSpPr>
            <p:spPr>
              <a:xfrm>
                <a:off x="5653141" y="3468952"/>
                <a:ext cx="9430" cy="2533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964" extrusionOk="0">
                    <a:moveTo>
                      <a:pt x="434" y="0"/>
                    </a:moveTo>
                    <a:cubicBezTo>
                      <a:pt x="297" y="0"/>
                      <a:pt x="183" y="92"/>
                      <a:pt x="160" y="206"/>
                    </a:cubicBezTo>
                    <a:cubicBezTo>
                      <a:pt x="46" y="685"/>
                      <a:pt x="0" y="1187"/>
                      <a:pt x="46" y="1667"/>
                    </a:cubicBezTo>
                    <a:cubicBezTo>
                      <a:pt x="46" y="1826"/>
                      <a:pt x="160" y="1963"/>
                      <a:pt x="320" y="1963"/>
                    </a:cubicBezTo>
                    <a:cubicBezTo>
                      <a:pt x="480" y="1963"/>
                      <a:pt x="616" y="1826"/>
                      <a:pt x="616" y="1667"/>
                    </a:cubicBezTo>
                    <a:cubicBezTo>
                      <a:pt x="594" y="1347"/>
                      <a:pt x="594" y="1028"/>
                      <a:pt x="639" y="685"/>
                    </a:cubicBezTo>
                    <a:cubicBezTo>
                      <a:pt x="662" y="571"/>
                      <a:pt x="685" y="480"/>
                      <a:pt x="708" y="366"/>
                    </a:cubicBezTo>
                    <a:cubicBezTo>
                      <a:pt x="731" y="206"/>
                      <a:pt x="662" y="46"/>
                      <a:pt x="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176;p96"/>
              <p:cNvSpPr/>
              <p:nvPr/>
            </p:nvSpPr>
            <p:spPr>
              <a:xfrm>
                <a:off x="5654315" y="3513699"/>
                <a:ext cx="7959" cy="2180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90" extrusionOk="0">
                    <a:moveTo>
                      <a:pt x="343" y="1"/>
                    </a:moveTo>
                    <a:cubicBezTo>
                      <a:pt x="183" y="1"/>
                      <a:pt x="46" y="138"/>
                      <a:pt x="46" y="298"/>
                    </a:cubicBezTo>
                    <a:cubicBezTo>
                      <a:pt x="46" y="663"/>
                      <a:pt x="23" y="1028"/>
                      <a:pt x="1" y="1393"/>
                    </a:cubicBezTo>
                    <a:cubicBezTo>
                      <a:pt x="1" y="1553"/>
                      <a:pt x="137" y="1690"/>
                      <a:pt x="297" y="1690"/>
                    </a:cubicBezTo>
                    <a:cubicBezTo>
                      <a:pt x="366" y="1690"/>
                      <a:pt x="434" y="1644"/>
                      <a:pt x="480" y="1599"/>
                    </a:cubicBezTo>
                    <a:cubicBezTo>
                      <a:pt x="548" y="1530"/>
                      <a:pt x="571" y="1462"/>
                      <a:pt x="571" y="1393"/>
                    </a:cubicBezTo>
                    <a:cubicBezTo>
                      <a:pt x="594" y="1028"/>
                      <a:pt x="617" y="663"/>
                      <a:pt x="617" y="298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177;p96"/>
              <p:cNvSpPr/>
              <p:nvPr/>
            </p:nvSpPr>
            <p:spPr>
              <a:xfrm>
                <a:off x="5654018" y="3553455"/>
                <a:ext cx="8553" cy="1562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211" extrusionOk="0">
                    <a:moveTo>
                      <a:pt x="366" y="0"/>
                    </a:moveTo>
                    <a:cubicBezTo>
                      <a:pt x="275" y="0"/>
                      <a:pt x="206" y="23"/>
                      <a:pt x="160" y="69"/>
                    </a:cubicBezTo>
                    <a:cubicBezTo>
                      <a:pt x="92" y="137"/>
                      <a:pt x="92" y="206"/>
                      <a:pt x="69" y="274"/>
                    </a:cubicBezTo>
                    <a:cubicBezTo>
                      <a:pt x="46" y="502"/>
                      <a:pt x="24" y="708"/>
                      <a:pt x="24" y="936"/>
                    </a:cubicBezTo>
                    <a:cubicBezTo>
                      <a:pt x="1" y="1073"/>
                      <a:pt x="160" y="1210"/>
                      <a:pt x="297" y="1210"/>
                    </a:cubicBezTo>
                    <a:cubicBezTo>
                      <a:pt x="457" y="1210"/>
                      <a:pt x="571" y="1073"/>
                      <a:pt x="594" y="936"/>
                    </a:cubicBezTo>
                    <a:cubicBezTo>
                      <a:pt x="594" y="708"/>
                      <a:pt x="617" y="502"/>
                      <a:pt x="640" y="274"/>
                    </a:cubicBezTo>
                    <a:cubicBezTo>
                      <a:pt x="663" y="206"/>
                      <a:pt x="617" y="114"/>
                      <a:pt x="571" y="69"/>
                    </a:cubicBezTo>
                    <a:cubicBezTo>
                      <a:pt x="503" y="23"/>
                      <a:pt x="434" y="0"/>
                      <a:pt x="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178;p96"/>
              <p:cNvSpPr/>
              <p:nvPr/>
            </p:nvSpPr>
            <p:spPr>
              <a:xfrm>
                <a:off x="5651954" y="2602443"/>
                <a:ext cx="107496" cy="84147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6523" extrusionOk="0">
                    <a:moveTo>
                      <a:pt x="5000" y="3932"/>
                    </a:moveTo>
                    <a:cubicBezTo>
                      <a:pt x="5003" y="3949"/>
                      <a:pt x="5022" y="3949"/>
                      <a:pt x="5022" y="3949"/>
                    </a:cubicBezTo>
                    <a:cubicBezTo>
                      <a:pt x="5015" y="3944"/>
                      <a:pt x="5008" y="3938"/>
                      <a:pt x="5000" y="3932"/>
                    </a:cubicBezTo>
                    <a:close/>
                    <a:moveTo>
                      <a:pt x="526" y="1"/>
                    </a:moveTo>
                    <a:cubicBezTo>
                      <a:pt x="389" y="24"/>
                      <a:pt x="229" y="46"/>
                      <a:pt x="69" y="69"/>
                    </a:cubicBezTo>
                    <a:cubicBezTo>
                      <a:pt x="24" y="92"/>
                      <a:pt x="1" y="161"/>
                      <a:pt x="1" y="229"/>
                    </a:cubicBezTo>
                    <a:cubicBezTo>
                      <a:pt x="1" y="366"/>
                      <a:pt x="115" y="480"/>
                      <a:pt x="252" y="480"/>
                    </a:cubicBezTo>
                    <a:cubicBezTo>
                      <a:pt x="503" y="503"/>
                      <a:pt x="754" y="526"/>
                      <a:pt x="1005" y="571"/>
                    </a:cubicBezTo>
                    <a:lnTo>
                      <a:pt x="1028" y="571"/>
                    </a:lnTo>
                    <a:cubicBezTo>
                      <a:pt x="1439" y="640"/>
                      <a:pt x="1827" y="754"/>
                      <a:pt x="2215" y="914"/>
                    </a:cubicBezTo>
                    <a:cubicBezTo>
                      <a:pt x="2055" y="937"/>
                      <a:pt x="1895" y="1028"/>
                      <a:pt x="1804" y="1165"/>
                    </a:cubicBezTo>
                    <a:cubicBezTo>
                      <a:pt x="1713" y="1302"/>
                      <a:pt x="1690" y="1462"/>
                      <a:pt x="1736" y="1621"/>
                    </a:cubicBezTo>
                    <a:cubicBezTo>
                      <a:pt x="1758" y="1758"/>
                      <a:pt x="1850" y="1941"/>
                      <a:pt x="1987" y="2009"/>
                    </a:cubicBezTo>
                    <a:cubicBezTo>
                      <a:pt x="2261" y="2146"/>
                      <a:pt x="2535" y="2260"/>
                      <a:pt x="2786" y="2420"/>
                    </a:cubicBezTo>
                    <a:cubicBezTo>
                      <a:pt x="3060" y="2557"/>
                      <a:pt x="3333" y="2740"/>
                      <a:pt x="3607" y="2900"/>
                    </a:cubicBezTo>
                    <a:cubicBezTo>
                      <a:pt x="4101" y="3214"/>
                      <a:pt x="4551" y="3572"/>
                      <a:pt x="5000" y="3932"/>
                    </a:cubicBezTo>
                    <a:lnTo>
                      <a:pt x="5000" y="3932"/>
                    </a:lnTo>
                    <a:cubicBezTo>
                      <a:pt x="5000" y="3930"/>
                      <a:pt x="5000" y="3928"/>
                      <a:pt x="5000" y="3927"/>
                    </a:cubicBezTo>
                    <a:lnTo>
                      <a:pt x="5000" y="3927"/>
                    </a:lnTo>
                    <a:cubicBezTo>
                      <a:pt x="5022" y="3949"/>
                      <a:pt x="5022" y="3949"/>
                      <a:pt x="5045" y="3972"/>
                    </a:cubicBezTo>
                    <a:cubicBezTo>
                      <a:pt x="5045" y="3972"/>
                      <a:pt x="5068" y="3995"/>
                      <a:pt x="5068" y="3995"/>
                    </a:cubicBezTo>
                    <a:cubicBezTo>
                      <a:pt x="5068" y="3995"/>
                      <a:pt x="5091" y="4018"/>
                      <a:pt x="5091" y="4018"/>
                    </a:cubicBezTo>
                    <a:cubicBezTo>
                      <a:pt x="5913" y="4726"/>
                      <a:pt x="6620" y="5524"/>
                      <a:pt x="7328" y="6346"/>
                    </a:cubicBezTo>
                    <a:cubicBezTo>
                      <a:pt x="7429" y="6462"/>
                      <a:pt x="7576" y="6522"/>
                      <a:pt x="7728" y="6522"/>
                    </a:cubicBezTo>
                    <a:cubicBezTo>
                      <a:pt x="7816" y="6522"/>
                      <a:pt x="7906" y="6502"/>
                      <a:pt x="7990" y="6460"/>
                    </a:cubicBezTo>
                    <a:cubicBezTo>
                      <a:pt x="8195" y="6346"/>
                      <a:pt x="8332" y="6095"/>
                      <a:pt x="8264" y="5844"/>
                    </a:cubicBezTo>
                    <a:cubicBezTo>
                      <a:pt x="8081" y="4999"/>
                      <a:pt x="7647" y="4223"/>
                      <a:pt x="7100" y="3539"/>
                    </a:cubicBezTo>
                    <a:cubicBezTo>
                      <a:pt x="6529" y="2831"/>
                      <a:pt x="5844" y="2215"/>
                      <a:pt x="5091" y="1713"/>
                    </a:cubicBezTo>
                    <a:cubicBezTo>
                      <a:pt x="4361" y="1188"/>
                      <a:pt x="3539" y="754"/>
                      <a:pt x="2694" y="457"/>
                    </a:cubicBezTo>
                    <a:cubicBezTo>
                      <a:pt x="2010" y="206"/>
                      <a:pt x="1279" y="46"/>
                      <a:pt x="52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179;p96"/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180;p96"/>
              <p:cNvSpPr/>
              <p:nvPr/>
            </p:nvSpPr>
            <p:spPr>
              <a:xfrm>
                <a:off x="5717328" y="2653976"/>
                <a:ext cx="297" cy="29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23"/>
                      <a:pt x="0" y="0"/>
                      <a:pt x="0" y="0"/>
                    </a:cubicBezTo>
                    <a:cubicBezTo>
                      <a:pt x="0" y="0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181;p96"/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82;p96"/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83;p96"/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84;p96"/>
              <p:cNvSpPr/>
              <p:nvPr/>
            </p:nvSpPr>
            <p:spPr>
              <a:xfrm>
                <a:off x="5716734" y="2653382"/>
                <a:ext cx="310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18" y="18"/>
                      <a:pt x="12" y="12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85;p96"/>
              <p:cNvSpPr/>
              <p:nvPr/>
            </p:nvSpPr>
            <p:spPr>
              <a:xfrm>
                <a:off x="5668736" y="2611576"/>
                <a:ext cx="20047" cy="7598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589" extrusionOk="0">
                    <a:moveTo>
                      <a:pt x="138" y="0"/>
                    </a:moveTo>
                    <a:cubicBezTo>
                      <a:pt x="92" y="0"/>
                      <a:pt x="47" y="23"/>
                      <a:pt x="24" y="69"/>
                    </a:cubicBezTo>
                    <a:cubicBezTo>
                      <a:pt x="1" y="114"/>
                      <a:pt x="1" y="206"/>
                      <a:pt x="69" y="251"/>
                    </a:cubicBezTo>
                    <a:cubicBezTo>
                      <a:pt x="252" y="320"/>
                      <a:pt x="457" y="388"/>
                      <a:pt x="640" y="434"/>
                    </a:cubicBezTo>
                    <a:cubicBezTo>
                      <a:pt x="777" y="480"/>
                      <a:pt x="914" y="502"/>
                      <a:pt x="1074" y="525"/>
                    </a:cubicBezTo>
                    <a:cubicBezTo>
                      <a:pt x="1097" y="548"/>
                      <a:pt x="1119" y="548"/>
                      <a:pt x="1142" y="548"/>
                    </a:cubicBezTo>
                    <a:cubicBezTo>
                      <a:pt x="1211" y="548"/>
                      <a:pt x="1279" y="571"/>
                      <a:pt x="1348" y="571"/>
                    </a:cubicBezTo>
                    <a:cubicBezTo>
                      <a:pt x="1370" y="582"/>
                      <a:pt x="1393" y="588"/>
                      <a:pt x="1416" y="588"/>
                    </a:cubicBezTo>
                    <a:cubicBezTo>
                      <a:pt x="1439" y="588"/>
                      <a:pt x="1462" y="582"/>
                      <a:pt x="1485" y="571"/>
                    </a:cubicBezTo>
                    <a:cubicBezTo>
                      <a:pt x="1507" y="548"/>
                      <a:pt x="1530" y="502"/>
                      <a:pt x="1553" y="457"/>
                    </a:cubicBezTo>
                    <a:cubicBezTo>
                      <a:pt x="1553" y="411"/>
                      <a:pt x="1553" y="366"/>
                      <a:pt x="1530" y="343"/>
                    </a:cubicBezTo>
                    <a:cubicBezTo>
                      <a:pt x="1507" y="297"/>
                      <a:pt x="1485" y="251"/>
                      <a:pt x="1439" y="251"/>
                    </a:cubicBezTo>
                    <a:cubicBezTo>
                      <a:pt x="1211" y="229"/>
                      <a:pt x="1005" y="183"/>
                      <a:pt x="800" y="160"/>
                    </a:cubicBezTo>
                    <a:cubicBezTo>
                      <a:pt x="777" y="137"/>
                      <a:pt x="754" y="137"/>
                      <a:pt x="731" y="137"/>
                    </a:cubicBezTo>
                    <a:cubicBezTo>
                      <a:pt x="549" y="69"/>
                      <a:pt x="366" y="23"/>
                      <a:pt x="184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86;p96"/>
              <p:cNvSpPr/>
              <p:nvPr/>
            </p:nvSpPr>
            <p:spPr>
              <a:xfrm>
                <a:off x="5671097" y="2608041"/>
                <a:ext cx="36236" cy="1385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074" extrusionOk="0">
                    <a:moveTo>
                      <a:pt x="115" y="0"/>
                    </a:moveTo>
                    <a:cubicBezTo>
                      <a:pt x="69" y="0"/>
                      <a:pt x="23" y="46"/>
                      <a:pt x="1" y="92"/>
                    </a:cubicBezTo>
                    <a:cubicBezTo>
                      <a:pt x="1" y="137"/>
                      <a:pt x="23" y="183"/>
                      <a:pt x="92" y="206"/>
                    </a:cubicBezTo>
                    <a:cubicBezTo>
                      <a:pt x="526" y="320"/>
                      <a:pt x="959" y="457"/>
                      <a:pt x="1393" y="594"/>
                    </a:cubicBezTo>
                    <a:cubicBezTo>
                      <a:pt x="1827" y="731"/>
                      <a:pt x="2260" y="891"/>
                      <a:pt x="2694" y="1073"/>
                    </a:cubicBezTo>
                    <a:cubicBezTo>
                      <a:pt x="2717" y="1073"/>
                      <a:pt x="2740" y="1073"/>
                      <a:pt x="2762" y="1050"/>
                    </a:cubicBezTo>
                    <a:cubicBezTo>
                      <a:pt x="2785" y="1050"/>
                      <a:pt x="2808" y="1028"/>
                      <a:pt x="2808" y="1005"/>
                    </a:cubicBezTo>
                    <a:cubicBezTo>
                      <a:pt x="2808" y="959"/>
                      <a:pt x="2808" y="936"/>
                      <a:pt x="2808" y="913"/>
                    </a:cubicBezTo>
                    <a:cubicBezTo>
                      <a:pt x="2785" y="891"/>
                      <a:pt x="2762" y="891"/>
                      <a:pt x="2740" y="868"/>
                    </a:cubicBezTo>
                    <a:cubicBezTo>
                      <a:pt x="1895" y="525"/>
                      <a:pt x="1005" y="251"/>
                      <a:pt x="138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87;p96"/>
              <p:cNvSpPr/>
              <p:nvPr/>
            </p:nvSpPr>
            <p:spPr>
              <a:xfrm>
                <a:off x="5659913" y="2605681"/>
                <a:ext cx="32392" cy="974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755" extrusionOk="0">
                    <a:moveTo>
                      <a:pt x="91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23" y="161"/>
                      <a:pt x="46" y="183"/>
                    </a:cubicBezTo>
                    <a:cubicBezTo>
                      <a:pt x="46" y="183"/>
                      <a:pt x="69" y="206"/>
                      <a:pt x="114" y="206"/>
                    </a:cubicBezTo>
                    <a:cubicBezTo>
                      <a:pt x="228" y="206"/>
                      <a:pt x="343" y="229"/>
                      <a:pt x="457" y="252"/>
                    </a:cubicBezTo>
                    <a:lnTo>
                      <a:pt x="434" y="252"/>
                    </a:lnTo>
                    <a:cubicBezTo>
                      <a:pt x="753" y="298"/>
                      <a:pt x="1073" y="343"/>
                      <a:pt x="1393" y="434"/>
                    </a:cubicBezTo>
                    <a:cubicBezTo>
                      <a:pt x="1735" y="503"/>
                      <a:pt x="2054" y="617"/>
                      <a:pt x="2397" y="754"/>
                    </a:cubicBezTo>
                    <a:lnTo>
                      <a:pt x="2465" y="754"/>
                    </a:lnTo>
                    <a:cubicBezTo>
                      <a:pt x="2488" y="731"/>
                      <a:pt x="2488" y="708"/>
                      <a:pt x="2511" y="686"/>
                    </a:cubicBezTo>
                    <a:cubicBezTo>
                      <a:pt x="2511" y="663"/>
                      <a:pt x="2511" y="640"/>
                      <a:pt x="2488" y="617"/>
                    </a:cubicBezTo>
                    <a:cubicBezTo>
                      <a:pt x="2488" y="594"/>
                      <a:pt x="2465" y="571"/>
                      <a:pt x="2443" y="571"/>
                    </a:cubicBezTo>
                    <a:cubicBezTo>
                      <a:pt x="2260" y="503"/>
                      <a:pt x="2077" y="434"/>
                      <a:pt x="1918" y="366"/>
                    </a:cubicBezTo>
                    <a:cubicBezTo>
                      <a:pt x="1712" y="298"/>
                      <a:pt x="1507" y="252"/>
                      <a:pt x="1301" y="206"/>
                    </a:cubicBezTo>
                    <a:cubicBezTo>
                      <a:pt x="913" y="115"/>
                      <a:pt x="502" y="46"/>
                      <a:pt x="114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88;p96"/>
              <p:cNvSpPr/>
              <p:nvPr/>
            </p:nvSpPr>
            <p:spPr>
              <a:xfrm>
                <a:off x="5656959" y="2604803"/>
                <a:ext cx="20330" cy="501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8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7" y="23"/>
                    </a:cubicBezTo>
                    <a:cubicBezTo>
                      <a:pt x="24" y="46"/>
                      <a:pt x="1" y="92"/>
                      <a:pt x="1" y="114"/>
                    </a:cubicBezTo>
                    <a:cubicBezTo>
                      <a:pt x="1" y="137"/>
                      <a:pt x="24" y="183"/>
                      <a:pt x="47" y="206"/>
                    </a:cubicBezTo>
                    <a:cubicBezTo>
                      <a:pt x="69" y="229"/>
                      <a:pt x="92" y="229"/>
                      <a:pt x="115" y="229"/>
                    </a:cubicBezTo>
                    <a:cubicBezTo>
                      <a:pt x="503" y="251"/>
                      <a:pt x="891" y="297"/>
                      <a:pt x="1279" y="366"/>
                    </a:cubicBezTo>
                    <a:cubicBezTo>
                      <a:pt x="1256" y="343"/>
                      <a:pt x="1256" y="343"/>
                      <a:pt x="1256" y="343"/>
                    </a:cubicBezTo>
                    <a:lnTo>
                      <a:pt x="1256" y="343"/>
                    </a:lnTo>
                    <a:cubicBezTo>
                      <a:pt x="1325" y="366"/>
                      <a:pt x="1393" y="366"/>
                      <a:pt x="1462" y="388"/>
                    </a:cubicBezTo>
                    <a:cubicBezTo>
                      <a:pt x="1485" y="388"/>
                      <a:pt x="1507" y="388"/>
                      <a:pt x="1530" y="366"/>
                    </a:cubicBezTo>
                    <a:cubicBezTo>
                      <a:pt x="1553" y="366"/>
                      <a:pt x="1576" y="343"/>
                      <a:pt x="1576" y="320"/>
                    </a:cubicBezTo>
                    <a:cubicBezTo>
                      <a:pt x="1576" y="297"/>
                      <a:pt x="1576" y="274"/>
                      <a:pt x="1576" y="251"/>
                    </a:cubicBezTo>
                    <a:cubicBezTo>
                      <a:pt x="1553" y="229"/>
                      <a:pt x="1530" y="206"/>
                      <a:pt x="1507" y="206"/>
                    </a:cubicBezTo>
                    <a:cubicBezTo>
                      <a:pt x="1051" y="137"/>
                      <a:pt x="594" y="46"/>
                      <a:pt x="115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89;p96"/>
              <p:cNvSpPr/>
              <p:nvPr/>
            </p:nvSpPr>
            <p:spPr>
              <a:xfrm>
                <a:off x="5654908" y="2603630"/>
                <a:ext cx="16796" cy="55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34" extrusionOk="0">
                    <a:moveTo>
                      <a:pt x="160" y="0"/>
                    </a:moveTo>
                    <a:cubicBezTo>
                      <a:pt x="69" y="0"/>
                      <a:pt x="0" y="91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20"/>
                      <a:pt x="160" y="320"/>
                    </a:cubicBezTo>
                    <a:cubicBezTo>
                      <a:pt x="434" y="365"/>
                      <a:pt x="708" y="365"/>
                      <a:pt x="982" y="411"/>
                    </a:cubicBezTo>
                    <a:cubicBezTo>
                      <a:pt x="1004" y="411"/>
                      <a:pt x="1050" y="411"/>
                      <a:pt x="1073" y="434"/>
                    </a:cubicBezTo>
                    <a:cubicBezTo>
                      <a:pt x="1119" y="434"/>
                      <a:pt x="1164" y="434"/>
                      <a:pt x="1187" y="411"/>
                    </a:cubicBezTo>
                    <a:cubicBezTo>
                      <a:pt x="1233" y="388"/>
                      <a:pt x="1256" y="342"/>
                      <a:pt x="1278" y="320"/>
                    </a:cubicBezTo>
                    <a:cubicBezTo>
                      <a:pt x="1301" y="228"/>
                      <a:pt x="1256" y="137"/>
                      <a:pt x="1164" y="114"/>
                    </a:cubicBezTo>
                    <a:cubicBezTo>
                      <a:pt x="822" y="69"/>
                      <a:pt x="502" y="23"/>
                      <a:pt x="16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90;p96"/>
              <p:cNvSpPr/>
              <p:nvPr/>
            </p:nvSpPr>
            <p:spPr>
              <a:xfrm>
                <a:off x="5652548" y="2603913"/>
                <a:ext cx="14435" cy="390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03" extrusionOk="0">
                    <a:moveTo>
                      <a:pt x="138" y="1"/>
                    </a:moveTo>
                    <a:cubicBezTo>
                      <a:pt x="46" y="1"/>
                      <a:pt x="1" y="69"/>
                      <a:pt x="1" y="138"/>
                    </a:cubicBezTo>
                    <a:cubicBezTo>
                      <a:pt x="1" y="206"/>
                      <a:pt x="46" y="275"/>
                      <a:pt x="138" y="275"/>
                    </a:cubicBezTo>
                    <a:cubicBezTo>
                      <a:pt x="411" y="298"/>
                      <a:pt x="708" y="298"/>
                      <a:pt x="1005" y="298"/>
                    </a:cubicBezTo>
                    <a:cubicBezTo>
                      <a:pt x="1014" y="301"/>
                      <a:pt x="1023" y="302"/>
                      <a:pt x="1031" y="302"/>
                    </a:cubicBezTo>
                    <a:cubicBezTo>
                      <a:pt x="1085" y="302"/>
                      <a:pt x="1119" y="243"/>
                      <a:pt x="1119" y="183"/>
                    </a:cubicBezTo>
                    <a:cubicBezTo>
                      <a:pt x="1119" y="138"/>
                      <a:pt x="1119" y="115"/>
                      <a:pt x="1096" y="92"/>
                    </a:cubicBezTo>
                    <a:cubicBezTo>
                      <a:pt x="1073" y="69"/>
                      <a:pt x="1028" y="47"/>
                      <a:pt x="1005" y="47"/>
                    </a:cubicBezTo>
                    <a:cubicBezTo>
                      <a:pt x="731" y="24"/>
                      <a:pt x="480" y="1"/>
                      <a:pt x="20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1;p96"/>
              <p:cNvSpPr/>
              <p:nvPr/>
            </p:nvSpPr>
            <p:spPr>
              <a:xfrm>
                <a:off x="5649903" y="2603333"/>
                <a:ext cx="14732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43" extrusionOk="0">
                    <a:moveTo>
                      <a:pt x="160" y="0"/>
                    </a:moveTo>
                    <a:lnTo>
                      <a:pt x="0" y="23"/>
                    </a:ln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74"/>
                    </a:cubicBezTo>
                    <a:cubicBezTo>
                      <a:pt x="388" y="297"/>
                      <a:pt x="708" y="320"/>
                      <a:pt x="1004" y="343"/>
                    </a:cubicBezTo>
                    <a:cubicBezTo>
                      <a:pt x="1073" y="343"/>
                      <a:pt x="1141" y="274"/>
                      <a:pt x="1141" y="206"/>
                    </a:cubicBezTo>
                    <a:cubicBezTo>
                      <a:pt x="1141" y="183"/>
                      <a:pt x="1119" y="137"/>
                      <a:pt x="1096" y="114"/>
                    </a:cubicBezTo>
                    <a:cubicBezTo>
                      <a:pt x="1073" y="92"/>
                      <a:pt x="1050" y="92"/>
                      <a:pt x="1004" y="92"/>
                    </a:cubicBezTo>
                    <a:cubicBezTo>
                      <a:pt x="731" y="69"/>
                      <a:pt x="434" y="23"/>
                      <a:pt x="16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192;p96"/>
              <p:cNvSpPr/>
              <p:nvPr/>
            </p:nvSpPr>
            <p:spPr>
              <a:xfrm>
                <a:off x="5649903" y="2603333"/>
                <a:ext cx="14138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20" extrusionOk="0">
                    <a:moveTo>
                      <a:pt x="137" y="0"/>
                    </a:moveTo>
                    <a:cubicBezTo>
                      <a:pt x="91" y="23"/>
                      <a:pt x="46" y="23"/>
                      <a:pt x="0" y="23"/>
                    </a:cubicBez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365" y="274"/>
                      <a:pt x="662" y="274"/>
                      <a:pt x="982" y="320"/>
                    </a:cubicBezTo>
                    <a:cubicBezTo>
                      <a:pt x="1027" y="320"/>
                      <a:pt x="1096" y="251"/>
                      <a:pt x="1096" y="183"/>
                    </a:cubicBezTo>
                    <a:cubicBezTo>
                      <a:pt x="1096" y="160"/>
                      <a:pt x="1073" y="137"/>
                      <a:pt x="1050" y="114"/>
                    </a:cubicBezTo>
                    <a:cubicBezTo>
                      <a:pt x="1027" y="92"/>
                      <a:pt x="1004" y="92"/>
                      <a:pt x="982" y="69"/>
                    </a:cubicBezTo>
                    <a:cubicBezTo>
                      <a:pt x="685" y="46"/>
                      <a:pt x="411" y="23"/>
                      <a:pt x="137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193;p96"/>
              <p:cNvSpPr/>
              <p:nvPr/>
            </p:nvSpPr>
            <p:spPr>
              <a:xfrm>
                <a:off x="5649903" y="2602740"/>
                <a:ext cx="15325" cy="465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361" extrusionOk="0">
                    <a:moveTo>
                      <a:pt x="502" y="1"/>
                    </a:moveTo>
                    <a:cubicBezTo>
                      <a:pt x="343" y="23"/>
                      <a:pt x="160" y="46"/>
                      <a:pt x="0" y="69"/>
                    </a:cubicBezTo>
                    <a:cubicBezTo>
                      <a:pt x="0" y="69"/>
                      <a:pt x="0" y="92"/>
                      <a:pt x="0" y="92"/>
                    </a:cubicBezTo>
                    <a:cubicBezTo>
                      <a:pt x="23" y="115"/>
                      <a:pt x="23" y="138"/>
                      <a:pt x="23" y="160"/>
                    </a:cubicBezTo>
                    <a:cubicBezTo>
                      <a:pt x="23" y="183"/>
                      <a:pt x="46" y="183"/>
                      <a:pt x="46" y="206"/>
                    </a:cubicBezTo>
                    <a:cubicBezTo>
                      <a:pt x="69" y="229"/>
                      <a:pt x="114" y="252"/>
                      <a:pt x="137" y="252"/>
                    </a:cubicBezTo>
                    <a:cubicBezTo>
                      <a:pt x="320" y="252"/>
                      <a:pt x="502" y="274"/>
                      <a:pt x="685" y="297"/>
                    </a:cubicBezTo>
                    <a:lnTo>
                      <a:pt x="662" y="297"/>
                    </a:lnTo>
                    <a:cubicBezTo>
                      <a:pt x="776" y="320"/>
                      <a:pt x="890" y="343"/>
                      <a:pt x="1004" y="343"/>
                    </a:cubicBezTo>
                    <a:cubicBezTo>
                      <a:pt x="1016" y="354"/>
                      <a:pt x="1033" y="360"/>
                      <a:pt x="1050" y="360"/>
                    </a:cubicBezTo>
                    <a:cubicBezTo>
                      <a:pt x="1067" y="360"/>
                      <a:pt x="1084" y="354"/>
                      <a:pt x="1096" y="343"/>
                    </a:cubicBezTo>
                    <a:cubicBezTo>
                      <a:pt x="1141" y="320"/>
                      <a:pt x="1164" y="297"/>
                      <a:pt x="1164" y="252"/>
                    </a:cubicBezTo>
                    <a:cubicBezTo>
                      <a:pt x="1187" y="183"/>
                      <a:pt x="1141" y="92"/>
                      <a:pt x="1073" y="92"/>
                    </a:cubicBezTo>
                    <a:cubicBezTo>
                      <a:pt x="890" y="46"/>
                      <a:pt x="685" y="23"/>
                      <a:pt x="502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194;p96"/>
              <p:cNvSpPr/>
              <p:nvPr/>
            </p:nvSpPr>
            <p:spPr>
              <a:xfrm>
                <a:off x="5658726" y="26065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195;p96"/>
              <p:cNvSpPr/>
              <p:nvPr/>
            </p:nvSpPr>
            <p:spPr>
              <a:xfrm>
                <a:off x="5650187" y="2602740"/>
                <a:ext cx="14151" cy="4063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15" extrusionOk="0">
                    <a:moveTo>
                      <a:pt x="526" y="1"/>
                    </a:moveTo>
                    <a:cubicBezTo>
                      <a:pt x="343" y="23"/>
                      <a:pt x="184" y="46"/>
                      <a:pt x="24" y="69"/>
                    </a:cubicBezTo>
                    <a:cubicBezTo>
                      <a:pt x="24" y="69"/>
                      <a:pt x="1" y="92"/>
                      <a:pt x="1" y="92"/>
                    </a:cubicBezTo>
                    <a:cubicBezTo>
                      <a:pt x="1" y="183"/>
                      <a:pt x="69" y="229"/>
                      <a:pt x="138" y="229"/>
                    </a:cubicBezTo>
                    <a:cubicBezTo>
                      <a:pt x="343" y="229"/>
                      <a:pt x="526" y="252"/>
                      <a:pt x="709" y="274"/>
                    </a:cubicBezTo>
                    <a:cubicBezTo>
                      <a:pt x="777" y="274"/>
                      <a:pt x="845" y="297"/>
                      <a:pt x="914" y="297"/>
                    </a:cubicBezTo>
                    <a:cubicBezTo>
                      <a:pt x="937" y="309"/>
                      <a:pt x="954" y="314"/>
                      <a:pt x="968" y="314"/>
                    </a:cubicBezTo>
                    <a:cubicBezTo>
                      <a:pt x="982" y="314"/>
                      <a:pt x="994" y="309"/>
                      <a:pt x="1005" y="297"/>
                    </a:cubicBezTo>
                    <a:cubicBezTo>
                      <a:pt x="1051" y="274"/>
                      <a:pt x="1074" y="252"/>
                      <a:pt x="1074" y="206"/>
                    </a:cubicBezTo>
                    <a:cubicBezTo>
                      <a:pt x="1097" y="160"/>
                      <a:pt x="1051" y="69"/>
                      <a:pt x="982" y="46"/>
                    </a:cubicBezTo>
                    <a:cubicBezTo>
                      <a:pt x="823" y="23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196;p96"/>
              <p:cNvSpPr/>
              <p:nvPr/>
            </p:nvSpPr>
            <p:spPr>
              <a:xfrm>
                <a:off x="5649606" y="2603036"/>
                <a:ext cx="11791" cy="265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6" extrusionOk="0">
                    <a:moveTo>
                      <a:pt x="0" y="0"/>
                    </a:moveTo>
                    <a:cubicBezTo>
                      <a:pt x="0" y="23"/>
                      <a:pt x="23" y="23"/>
                      <a:pt x="23" y="46"/>
                    </a:cubicBezTo>
                    <a:cubicBezTo>
                      <a:pt x="23" y="92"/>
                      <a:pt x="46" y="137"/>
                      <a:pt x="69" y="183"/>
                    </a:cubicBezTo>
                    <a:cubicBezTo>
                      <a:pt x="320" y="183"/>
                      <a:pt x="571" y="206"/>
                      <a:pt x="845" y="206"/>
                    </a:cubicBezTo>
                    <a:cubicBezTo>
                      <a:pt x="868" y="206"/>
                      <a:pt x="890" y="206"/>
                      <a:pt x="890" y="183"/>
                    </a:cubicBezTo>
                    <a:cubicBezTo>
                      <a:pt x="913" y="160"/>
                      <a:pt x="913" y="137"/>
                      <a:pt x="913" y="115"/>
                    </a:cubicBezTo>
                    <a:cubicBezTo>
                      <a:pt x="913" y="92"/>
                      <a:pt x="913" y="69"/>
                      <a:pt x="890" y="46"/>
                    </a:cubicBezTo>
                    <a:cubicBezTo>
                      <a:pt x="868" y="23"/>
                      <a:pt x="845" y="23"/>
                      <a:pt x="822" y="23"/>
                    </a:cubicBezTo>
                    <a:cubicBezTo>
                      <a:pt x="548" y="23"/>
                      <a:pt x="274" y="0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197;p96"/>
              <p:cNvSpPr/>
              <p:nvPr/>
            </p:nvSpPr>
            <p:spPr>
              <a:xfrm>
                <a:off x="5649310" y="2602146"/>
                <a:ext cx="11197" cy="296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30" extrusionOk="0">
                    <a:moveTo>
                      <a:pt x="297" y="1"/>
                    </a:moveTo>
                    <a:cubicBezTo>
                      <a:pt x="206" y="1"/>
                      <a:pt x="115" y="24"/>
                      <a:pt x="0" y="24"/>
                    </a:cubicBez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297" y="206"/>
                      <a:pt x="548" y="206"/>
                      <a:pt x="777" y="229"/>
                    </a:cubicBezTo>
                    <a:cubicBezTo>
                      <a:pt x="799" y="229"/>
                      <a:pt x="822" y="206"/>
                      <a:pt x="845" y="184"/>
                    </a:cubicBezTo>
                    <a:cubicBezTo>
                      <a:pt x="868" y="161"/>
                      <a:pt x="868" y="138"/>
                      <a:pt x="868" y="115"/>
                    </a:cubicBezTo>
                    <a:cubicBezTo>
                      <a:pt x="868" y="92"/>
                      <a:pt x="845" y="69"/>
                      <a:pt x="822" y="47"/>
                    </a:cubicBezTo>
                    <a:cubicBezTo>
                      <a:pt x="822" y="24"/>
                      <a:pt x="777" y="24"/>
                      <a:pt x="754" y="24"/>
                    </a:cubicBezTo>
                    <a:cubicBezTo>
                      <a:pt x="594" y="24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198;p96"/>
              <p:cNvSpPr/>
              <p:nvPr/>
            </p:nvSpPr>
            <p:spPr>
              <a:xfrm>
                <a:off x="5649310" y="2601862"/>
                <a:ext cx="13558" cy="325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52" extrusionOk="0">
                    <a:moveTo>
                      <a:pt x="434" y="0"/>
                    </a:moveTo>
                    <a:cubicBezTo>
                      <a:pt x="434" y="0"/>
                      <a:pt x="411" y="0"/>
                      <a:pt x="411" y="23"/>
                    </a:cubicBezTo>
                    <a:lnTo>
                      <a:pt x="0" y="23"/>
                    </a:lnTo>
                    <a:cubicBezTo>
                      <a:pt x="23" y="46"/>
                      <a:pt x="23" y="91"/>
                      <a:pt x="46" y="137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206" y="206"/>
                      <a:pt x="366" y="206"/>
                      <a:pt x="525" y="228"/>
                    </a:cubicBezTo>
                    <a:lnTo>
                      <a:pt x="503" y="228"/>
                    </a:lnTo>
                    <a:cubicBezTo>
                      <a:pt x="640" y="228"/>
                      <a:pt x="777" y="228"/>
                      <a:pt x="913" y="251"/>
                    </a:cubicBezTo>
                    <a:cubicBezTo>
                      <a:pt x="936" y="251"/>
                      <a:pt x="959" y="251"/>
                      <a:pt x="982" y="228"/>
                    </a:cubicBezTo>
                    <a:cubicBezTo>
                      <a:pt x="1005" y="228"/>
                      <a:pt x="1028" y="206"/>
                      <a:pt x="1028" y="160"/>
                    </a:cubicBezTo>
                    <a:cubicBezTo>
                      <a:pt x="1050" y="114"/>
                      <a:pt x="1005" y="46"/>
                      <a:pt x="959" y="46"/>
                    </a:cubicBezTo>
                    <a:cubicBezTo>
                      <a:pt x="777" y="23"/>
                      <a:pt x="617" y="23"/>
                      <a:pt x="434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199;p96"/>
              <p:cNvSpPr/>
              <p:nvPr/>
            </p:nvSpPr>
            <p:spPr>
              <a:xfrm>
                <a:off x="5649903" y="2602146"/>
                <a:ext cx="12964" cy="334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59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7"/>
                    </a:cubicBezTo>
                    <a:cubicBezTo>
                      <a:pt x="0" y="69"/>
                      <a:pt x="23" y="92"/>
                      <a:pt x="23" y="115"/>
                    </a:cubicBezTo>
                    <a:cubicBezTo>
                      <a:pt x="46" y="138"/>
                      <a:pt x="69" y="161"/>
                      <a:pt x="91" y="161"/>
                    </a:cubicBezTo>
                    <a:cubicBezTo>
                      <a:pt x="343" y="184"/>
                      <a:pt x="616" y="206"/>
                      <a:pt x="890" y="252"/>
                    </a:cubicBezTo>
                    <a:cubicBezTo>
                      <a:pt x="899" y="256"/>
                      <a:pt x="907" y="258"/>
                      <a:pt x="915" y="258"/>
                    </a:cubicBezTo>
                    <a:cubicBezTo>
                      <a:pt x="951" y="258"/>
                      <a:pt x="982" y="221"/>
                      <a:pt x="982" y="184"/>
                    </a:cubicBezTo>
                    <a:cubicBezTo>
                      <a:pt x="1004" y="138"/>
                      <a:pt x="959" y="69"/>
                      <a:pt x="913" y="69"/>
                    </a:cubicBezTo>
                    <a:cubicBezTo>
                      <a:pt x="731" y="47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8200;p96"/>
              <p:cNvSpPr/>
              <p:nvPr/>
            </p:nvSpPr>
            <p:spPr>
              <a:xfrm>
                <a:off x="5649310" y="2602146"/>
                <a:ext cx="23865" cy="5612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435" extrusionOk="0">
                    <a:moveTo>
                      <a:pt x="0" y="1"/>
                    </a:move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137" y="206"/>
                      <a:pt x="183" y="206"/>
                      <a:pt x="252" y="229"/>
                    </a:cubicBezTo>
                    <a:lnTo>
                      <a:pt x="274" y="229"/>
                    </a:lnTo>
                    <a:cubicBezTo>
                      <a:pt x="754" y="252"/>
                      <a:pt x="1233" y="366"/>
                      <a:pt x="1712" y="435"/>
                    </a:cubicBezTo>
                    <a:cubicBezTo>
                      <a:pt x="1781" y="435"/>
                      <a:pt x="1827" y="389"/>
                      <a:pt x="1849" y="343"/>
                    </a:cubicBezTo>
                    <a:cubicBezTo>
                      <a:pt x="1849" y="298"/>
                      <a:pt x="1804" y="229"/>
                      <a:pt x="1758" y="229"/>
                    </a:cubicBezTo>
                    <a:cubicBezTo>
                      <a:pt x="1484" y="184"/>
                      <a:pt x="1187" y="138"/>
                      <a:pt x="913" y="92"/>
                    </a:cubicBezTo>
                    <a:cubicBezTo>
                      <a:pt x="640" y="47"/>
                      <a:pt x="343" y="1"/>
                      <a:pt x="4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8201;p96"/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8202;p96"/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203;p96"/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204;p96"/>
              <p:cNvSpPr/>
              <p:nvPr/>
            </p:nvSpPr>
            <p:spPr>
              <a:xfrm>
                <a:off x="5651077" y="2602740"/>
                <a:ext cx="22678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343" extrusionOk="0">
                    <a:moveTo>
                      <a:pt x="92" y="1"/>
                    </a:moveTo>
                    <a:cubicBezTo>
                      <a:pt x="46" y="1"/>
                      <a:pt x="0" y="46"/>
                      <a:pt x="0" y="92"/>
                    </a:cubicBezTo>
                    <a:cubicBezTo>
                      <a:pt x="23" y="160"/>
                      <a:pt x="69" y="183"/>
                      <a:pt x="115" y="183"/>
                    </a:cubicBezTo>
                    <a:lnTo>
                      <a:pt x="548" y="183"/>
                    </a:lnTo>
                    <a:cubicBezTo>
                      <a:pt x="913" y="229"/>
                      <a:pt x="1279" y="274"/>
                      <a:pt x="1621" y="343"/>
                    </a:cubicBezTo>
                    <a:cubicBezTo>
                      <a:pt x="1690" y="343"/>
                      <a:pt x="1735" y="320"/>
                      <a:pt x="1735" y="274"/>
                    </a:cubicBezTo>
                    <a:cubicBezTo>
                      <a:pt x="1758" y="206"/>
                      <a:pt x="1712" y="160"/>
                      <a:pt x="1667" y="160"/>
                    </a:cubicBezTo>
                    <a:cubicBezTo>
                      <a:pt x="1393" y="115"/>
                      <a:pt x="1142" y="69"/>
                      <a:pt x="868" y="23"/>
                    </a:cubicBezTo>
                    <a:cubicBezTo>
                      <a:pt x="640" y="1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205;p96"/>
              <p:cNvSpPr/>
              <p:nvPr/>
            </p:nvSpPr>
            <p:spPr>
              <a:xfrm>
                <a:off x="5531539" y="2567705"/>
                <a:ext cx="278266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33600" extrusionOk="0">
                    <a:moveTo>
                      <a:pt x="10432" y="0"/>
                    </a:moveTo>
                    <a:cubicBezTo>
                      <a:pt x="10203" y="0"/>
                      <a:pt x="9975" y="23"/>
                      <a:pt x="9792" y="92"/>
                    </a:cubicBezTo>
                    <a:cubicBezTo>
                      <a:pt x="9633" y="137"/>
                      <a:pt x="9541" y="274"/>
                      <a:pt x="9564" y="434"/>
                    </a:cubicBezTo>
                    <a:cubicBezTo>
                      <a:pt x="9587" y="480"/>
                      <a:pt x="9587" y="525"/>
                      <a:pt x="9610" y="571"/>
                    </a:cubicBezTo>
                    <a:cubicBezTo>
                      <a:pt x="9655" y="639"/>
                      <a:pt x="9724" y="662"/>
                      <a:pt x="9792" y="685"/>
                    </a:cubicBezTo>
                    <a:lnTo>
                      <a:pt x="9884" y="731"/>
                    </a:lnTo>
                    <a:cubicBezTo>
                      <a:pt x="10295" y="913"/>
                      <a:pt x="10705" y="1164"/>
                      <a:pt x="11116" y="1461"/>
                    </a:cubicBezTo>
                    <a:cubicBezTo>
                      <a:pt x="11755" y="1963"/>
                      <a:pt x="12395" y="2625"/>
                      <a:pt x="13034" y="3447"/>
                    </a:cubicBezTo>
                    <a:cubicBezTo>
                      <a:pt x="13604" y="4200"/>
                      <a:pt x="14129" y="5022"/>
                      <a:pt x="14677" y="5981"/>
                    </a:cubicBezTo>
                    <a:cubicBezTo>
                      <a:pt x="15088" y="6757"/>
                      <a:pt x="15499" y="7578"/>
                      <a:pt x="15864" y="8423"/>
                    </a:cubicBezTo>
                    <a:cubicBezTo>
                      <a:pt x="16161" y="9108"/>
                      <a:pt x="16389" y="9770"/>
                      <a:pt x="16572" y="10409"/>
                    </a:cubicBezTo>
                    <a:cubicBezTo>
                      <a:pt x="16777" y="11139"/>
                      <a:pt x="16937" y="11915"/>
                      <a:pt x="17051" y="12691"/>
                    </a:cubicBezTo>
                    <a:cubicBezTo>
                      <a:pt x="17256" y="14152"/>
                      <a:pt x="17256" y="15613"/>
                      <a:pt x="17051" y="17028"/>
                    </a:cubicBezTo>
                    <a:cubicBezTo>
                      <a:pt x="16960" y="17690"/>
                      <a:pt x="16823" y="18352"/>
                      <a:pt x="16663" y="18991"/>
                    </a:cubicBezTo>
                    <a:cubicBezTo>
                      <a:pt x="16503" y="19539"/>
                      <a:pt x="16298" y="20109"/>
                      <a:pt x="16047" y="20726"/>
                    </a:cubicBezTo>
                    <a:cubicBezTo>
                      <a:pt x="15499" y="22050"/>
                      <a:pt x="14746" y="23305"/>
                      <a:pt x="13855" y="24492"/>
                    </a:cubicBezTo>
                    <a:cubicBezTo>
                      <a:pt x="12874" y="25747"/>
                      <a:pt x="11687" y="26911"/>
                      <a:pt x="10340" y="27961"/>
                    </a:cubicBezTo>
                    <a:cubicBezTo>
                      <a:pt x="8788" y="29148"/>
                      <a:pt x="7031" y="30175"/>
                      <a:pt x="5090" y="30997"/>
                    </a:cubicBezTo>
                    <a:cubicBezTo>
                      <a:pt x="3538" y="31659"/>
                      <a:pt x="1895" y="32184"/>
                      <a:pt x="229" y="32549"/>
                    </a:cubicBezTo>
                    <a:cubicBezTo>
                      <a:pt x="160" y="32549"/>
                      <a:pt x="92" y="32595"/>
                      <a:pt x="46" y="32663"/>
                    </a:cubicBezTo>
                    <a:cubicBezTo>
                      <a:pt x="23" y="32732"/>
                      <a:pt x="0" y="32823"/>
                      <a:pt x="23" y="32892"/>
                    </a:cubicBezTo>
                    <a:cubicBezTo>
                      <a:pt x="23" y="32914"/>
                      <a:pt x="23" y="32937"/>
                      <a:pt x="46" y="32937"/>
                    </a:cubicBezTo>
                    <a:cubicBezTo>
                      <a:pt x="46" y="33006"/>
                      <a:pt x="69" y="33051"/>
                      <a:pt x="114" y="33097"/>
                    </a:cubicBezTo>
                    <a:cubicBezTo>
                      <a:pt x="297" y="33280"/>
                      <a:pt x="480" y="33439"/>
                      <a:pt x="708" y="33553"/>
                    </a:cubicBezTo>
                    <a:cubicBezTo>
                      <a:pt x="754" y="33576"/>
                      <a:pt x="799" y="33599"/>
                      <a:pt x="868" y="33599"/>
                    </a:cubicBezTo>
                    <a:lnTo>
                      <a:pt x="1119" y="33599"/>
                    </a:lnTo>
                    <a:cubicBezTo>
                      <a:pt x="3242" y="33211"/>
                      <a:pt x="5341" y="32618"/>
                      <a:pt x="7350" y="31864"/>
                    </a:cubicBezTo>
                    <a:cubicBezTo>
                      <a:pt x="9382" y="31111"/>
                      <a:pt x="11299" y="30153"/>
                      <a:pt x="12988" y="29057"/>
                    </a:cubicBezTo>
                    <a:cubicBezTo>
                      <a:pt x="13878" y="28509"/>
                      <a:pt x="14723" y="27893"/>
                      <a:pt x="15476" y="27254"/>
                    </a:cubicBezTo>
                    <a:cubicBezTo>
                      <a:pt x="16229" y="26615"/>
                      <a:pt x="16960" y="25907"/>
                      <a:pt x="17621" y="25154"/>
                    </a:cubicBezTo>
                    <a:cubicBezTo>
                      <a:pt x="19014" y="23579"/>
                      <a:pt x="20064" y="21890"/>
                      <a:pt x="20726" y="20064"/>
                    </a:cubicBezTo>
                    <a:cubicBezTo>
                      <a:pt x="21091" y="19082"/>
                      <a:pt x="21342" y="17987"/>
                      <a:pt x="21456" y="16823"/>
                    </a:cubicBezTo>
                    <a:cubicBezTo>
                      <a:pt x="21570" y="15727"/>
                      <a:pt x="21570" y="14609"/>
                      <a:pt x="21410" y="13490"/>
                    </a:cubicBezTo>
                    <a:cubicBezTo>
                      <a:pt x="21274" y="12394"/>
                      <a:pt x="21000" y="11299"/>
                      <a:pt x="20589" y="10249"/>
                    </a:cubicBezTo>
                    <a:cubicBezTo>
                      <a:pt x="20338" y="9518"/>
                      <a:pt x="19973" y="8742"/>
                      <a:pt x="19448" y="7807"/>
                    </a:cubicBezTo>
                    <a:cubicBezTo>
                      <a:pt x="18557" y="6186"/>
                      <a:pt x="17553" y="4748"/>
                      <a:pt x="16457" y="3538"/>
                    </a:cubicBezTo>
                    <a:cubicBezTo>
                      <a:pt x="15818" y="2831"/>
                      <a:pt x="15179" y="2260"/>
                      <a:pt x="14540" y="1781"/>
                    </a:cubicBezTo>
                    <a:cubicBezTo>
                      <a:pt x="14380" y="1667"/>
                      <a:pt x="14221" y="1575"/>
                      <a:pt x="14084" y="1461"/>
                    </a:cubicBezTo>
                    <a:cubicBezTo>
                      <a:pt x="14061" y="1461"/>
                      <a:pt x="14038" y="1438"/>
                      <a:pt x="14038" y="1438"/>
                    </a:cubicBezTo>
                    <a:cubicBezTo>
                      <a:pt x="13513" y="1096"/>
                      <a:pt x="13034" y="845"/>
                      <a:pt x="12554" y="639"/>
                    </a:cubicBezTo>
                    <a:cubicBezTo>
                      <a:pt x="12098" y="388"/>
                      <a:pt x="11641" y="206"/>
                      <a:pt x="11208" y="92"/>
                    </a:cubicBezTo>
                    <a:cubicBezTo>
                      <a:pt x="10934" y="23"/>
                      <a:pt x="10660" y="0"/>
                      <a:pt x="10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8206;p96"/>
              <p:cNvSpPr/>
              <p:nvPr/>
            </p:nvSpPr>
            <p:spPr>
              <a:xfrm>
                <a:off x="5645775" y="2555038"/>
                <a:ext cx="57431" cy="289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248" extrusionOk="0">
                    <a:moveTo>
                      <a:pt x="3630" y="1"/>
                    </a:moveTo>
                    <a:cubicBezTo>
                      <a:pt x="2511" y="1"/>
                      <a:pt x="1416" y="229"/>
                      <a:pt x="457" y="777"/>
                    </a:cubicBezTo>
                    <a:cubicBezTo>
                      <a:pt x="274" y="891"/>
                      <a:pt x="138" y="1028"/>
                      <a:pt x="46" y="1233"/>
                    </a:cubicBezTo>
                    <a:cubicBezTo>
                      <a:pt x="1" y="1416"/>
                      <a:pt x="1" y="1621"/>
                      <a:pt x="92" y="1804"/>
                    </a:cubicBezTo>
                    <a:cubicBezTo>
                      <a:pt x="210" y="2057"/>
                      <a:pt x="502" y="2247"/>
                      <a:pt x="793" y="2247"/>
                    </a:cubicBezTo>
                    <a:cubicBezTo>
                      <a:pt x="897" y="2247"/>
                      <a:pt x="1000" y="2223"/>
                      <a:pt x="1096" y="2169"/>
                    </a:cubicBezTo>
                    <a:cubicBezTo>
                      <a:pt x="1393" y="1987"/>
                      <a:pt x="1712" y="1850"/>
                      <a:pt x="2055" y="1736"/>
                    </a:cubicBezTo>
                    <a:cubicBezTo>
                      <a:pt x="2466" y="1621"/>
                      <a:pt x="2877" y="1553"/>
                      <a:pt x="3287" y="1530"/>
                    </a:cubicBezTo>
                    <a:lnTo>
                      <a:pt x="3584" y="1530"/>
                    </a:lnTo>
                    <a:cubicBezTo>
                      <a:pt x="3790" y="1530"/>
                      <a:pt x="3972" y="1485"/>
                      <a:pt x="4155" y="1348"/>
                    </a:cubicBezTo>
                    <a:cubicBezTo>
                      <a:pt x="4292" y="1211"/>
                      <a:pt x="4383" y="1028"/>
                      <a:pt x="4406" y="823"/>
                    </a:cubicBezTo>
                    <a:cubicBezTo>
                      <a:pt x="4452" y="435"/>
                      <a:pt x="4132" y="1"/>
                      <a:pt x="3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8207;p96"/>
              <p:cNvSpPr/>
              <p:nvPr/>
            </p:nvSpPr>
            <p:spPr>
              <a:xfrm>
                <a:off x="5760012" y="2755261"/>
                <a:ext cx="90700" cy="138107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0706" extrusionOk="0">
                    <a:moveTo>
                      <a:pt x="6164" y="0"/>
                    </a:moveTo>
                    <a:cubicBezTo>
                      <a:pt x="6141" y="0"/>
                      <a:pt x="6141" y="23"/>
                      <a:pt x="6118" y="23"/>
                    </a:cubicBezTo>
                    <a:cubicBezTo>
                      <a:pt x="6072" y="23"/>
                      <a:pt x="6027" y="69"/>
                      <a:pt x="6004" y="114"/>
                    </a:cubicBezTo>
                    <a:lnTo>
                      <a:pt x="5958" y="114"/>
                    </a:lnTo>
                    <a:cubicBezTo>
                      <a:pt x="5913" y="114"/>
                      <a:pt x="5867" y="114"/>
                      <a:pt x="5821" y="137"/>
                    </a:cubicBezTo>
                    <a:cubicBezTo>
                      <a:pt x="4885" y="457"/>
                      <a:pt x="4064" y="890"/>
                      <a:pt x="3333" y="1438"/>
                    </a:cubicBezTo>
                    <a:cubicBezTo>
                      <a:pt x="2922" y="1758"/>
                      <a:pt x="2580" y="2054"/>
                      <a:pt x="2261" y="2397"/>
                    </a:cubicBezTo>
                    <a:cubicBezTo>
                      <a:pt x="1964" y="2716"/>
                      <a:pt x="1644" y="3081"/>
                      <a:pt x="1370" y="3515"/>
                    </a:cubicBezTo>
                    <a:cubicBezTo>
                      <a:pt x="1119" y="3880"/>
                      <a:pt x="891" y="4268"/>
                      <a:pt x="708" y="4702"/>
                    </a:cubicBezTo>
                    <a:cubicBezTo>
                      <a:pt x="503" y="5159"/>
                      <a:pt x="343" y="5615"/>
                      <a:pt x="229" y="6072"/>
                    </a:cubicBezTo>
                    <a:cubicBezTo>
                      <a:pt x="115" y="6551"/>
                      <a:pt x="46" y="7053"/>
                      <a:pt x="24" y="7532"/>
                    </a:cubicBezTo>
                    <a:cubicBezTo>
                      <a:pt x="1" y="7966"/>
                      <a:pt x="46" y="8377"/>
                      <a:pt x="138" y="8788"/>
                    </a:cubicBezTo>
                    <a:cubicBezTo>
                      <a:pt x="183" y="8970"/>
                      <a:pt x="252" y="9153"/>
                      <a:pt x="320" y="9313"/>
                    </a:cubicBezTo>
                    <a:cubicBezTo>
                      <a:pt x="389" y="9450"/>
                      <a:pt x="457" y="9587"/>
                      <a:pt x="549" y="9701"/>
                    </a:cubicBezTo>
                    <a:cubicBezTo>
                      <a:pt x="731" y="9998"/>
                      <a:pt x="982" y="10226"/>
                      <a:pt x="1256" y="10408"/>
                    </a:cubicBezTo>
                    <a:cubicBezTo>
                      <a:pt x="1576" y="10591"/>
                      <a:pt x="1987" y="10705"/>
                      <a:pt x="2420" y="10705"/>
                    </a:cubicBezTo>
                    <a:cubicBezTo>
                      <a:pt x="2649" y="10705"/>
                      <a:pt x="2854" y="10682"/>
                      <a:pt x="3082" y="10637"/>
                    </a:cubicBezTo>
                    <a:cubicBezTo>
                      <a:pt x="3356" y="10568"/>
                      <a:pt x="3676" y="10431"/>
                      <a:pt x="3995" y="10249"/>
                    </a:cubicBezTo>
                    <a:cubicBezTo>
                      <a:pt x="4269" y="10089"/>
                      <a:pt x="4543" y="9861"/>
                      <a:pt x="4840" y="9564"/>
                    </a:cubicBezTo>
                    <a:cubicBezTo>
                      <a:pt x="5136" y="9313"/>
                      <a:pt x="5388" y="8993"/>
                      <a:pt x="5639" y="8628"/>
                    </a:cubicBezTo>
                    <a:cubicBezTo>
                      <a:pt x="5890" y="8217"/>
                      <a:pt x="6118" y="7783"/>
                      <a:pt x="6323" y="7327"/>
                    </a:cubicBezTo>
                    <a:cubicBezTo>
                      <a:pt x="6438" y="7053"/>
                      <a:pt x="6529" y="6779"/>
                      <a:pt x="6620" y="6528"/>
                    </a:cubicBezTo>
                    <a:cubicBezTo>
                      <a:pt x="6711" y="6209"/>
                      <a:pt x="6780" y="5889"/>
                      <a:pt x="6826" y="5615"/>
                    </a:cubicBezTo>
                    <a:cubicBezTo>
                      <a:pt x="6963" y="4999"/>
                      <a:pt x="7008" y="4382"/>
                      <a:pt x="7008" y="3743"/>
                    </a:cubicBezTo>
                    <a:cubicBezTo>
                      <a:pt x="7031" y="2762"/>
                      <a:pt x="6871" y="1803"/>
                      <a:pt x="6597" y="890"/>
                    </a:cubicBezTo>
                    <a:cubicBezTo>
                      <a:pt x="6552" y="799"/>
                      <a:pt x="6529" y="730"/>
                      <a:pt x="6483" y="662"/>
                    </a:cubicBezTo>
                    <a:cubicBezTo>
                      <a:pt x="6392" y="434"/>
                      <a:pt x="6278" y="228"/>
                      <a:pt x="61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8208;p96"/>
              <p:cNvSpPr/>
              <p:nvPr/>
            </p:nvSpPr>
            <p:spPr>
              <a:xfrm>
                <a:off x="5754130" y="2677813"/>
                <a:ext cx="90700" cy="14663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1367" extrusionOk="0">
                    <a:moveTo>
                      <a:pt x="3287" y="1"/>
                    </a:moveTo>
                    <a:cubicBezTo>
                      <a:pt x="3219" y="1"/>
                      <a:pt x="3150" y="24"/>
                      <a:pt x="3059" y="47"/>
                    </a:cubicBezTo>
                    <a:cubicBezTo>
                      <a:pt x="2945" y="69"/>
                      <a:pt x="2853" y="138"/>
                      <a:pt x="2762" y="206"/>
                    </a:cubicBezTo>
                    <a:cubicBezTo>
                      <a:pt x="2602" y="389"/>
                      <a:pt x="2465" y="617"/>
                      <a:pt x="2443" y="891"/>
                    </a:cubicBezTo>
                    <a:cubicBezTo>
                      <a:pt x="2443" y="960"/>
                      <a:pt x="2443" y="1028"/>
                      <a:pt x="2443" y="1097"/>
                    </a:cubicBezTo>
                    <a:cubicBezTo>
                      <a:pt x="2328" y="982"/>
                      <a:pt x="2192" y="868"/>
                      <a:pt x="2077" y="754"/>
                    </a:cubicBezTo>
                    <a:cubicBezTo>
                      <a:pt x="1986" y="686"/>
                      <a:pt x="1872" y="594"/>
                      <a:pt x="1735" y="549"/>
                    </a:cubicBezTo>
                    <a:cubicBezTo>
                      <a:pt x="1575" y="457"/>
                      <a:pt x="1438" y="435"/>
                      <a:pt x="1301" y="435"/>
                    </a:cubicBezTo>
                    <a:cubicBezTo>
                      <a:pt x="1281" y="428"/>
                      <a:pt x="1259" y="425"/>
                      <a:pt x="1236" y="425"/>
                    </a:cubicBezTo>
                    <a:cubicBezTo>
                      <a:pt x="1179" y="425"/>
                      <a:pt x="1115" y="441"/>
                      <a:pt x="1050" y="457"/>
                    </a:cubicBezTo>
                    <a:cubicBezTo>
                      <a:pt x="1027" y="457"/>
                      <a:pt x="982" y="480"/>
                      <a:pt x="959" y="503"/>
                    </a:cubicBezTo>
                    <a:cubicBezTo>
                      <a:pt x="799" y="572"/>
                      <a:pt x="662" y="663"/>
                      <a:pt x="571" y="800"/>
                    </a:cubicBezTo>
                    <a:cubicBezTo>
                      <a:pt x="480" y="937"/>
                      <a:pt x="388" y="1051"/>
                      <a:pt x="365" y="1165"/>
                    </a:cubicBezTo>
                    <a:cubicBezTo>
                      <a:pt x="297" y="1348"/>
                      <a:pt x="274" y="1485"/>
                      <a:pt x="274" y="1667"/>
                    </a:cubicBezTo>
                    <a:cubicBezTo>
                      <a:pt x="274" y="1804"/>
                      <a:pt x="297" y="1941"/>
                      <a:pt x="320" y="2101"/>
                    </a:cubicBezTo>
                    <a:cubicBezTo>
                      <a:pt x="388" y="2398"/>
                      <a:pt x="502" y="2694"/>
                      <a:pt x="685" y="3014"/>
                    </a:cubicBezTo>
                    <a:cubicBezTo>
                      <a:pt x="754" y="3128"/>
                      <a:pt x="822" y="3265"/>
                      <a:pt x="890" y="3356"/>
                    </a:cubicBezTo>
                    <a:cubicBezTo>
                      <a:pt x="799" y="3356"/>
                      <a:pt x="685" y="3356"/>
                      <a:pt x="594" y="3379"/>
                    </a:cubicBezTo>
                    <a:cubicBezTo>
                      <a:pt x="548" y="3402"/>
                      <a:pt x="480" y="3425"/>
                      <a:pt x="434" y="3448"/>
                    </a:cubicBezTo>
                    <a:cubicBezTo>
                      <a:pt x="297" y="3539"/>
                      <a:pt x="160" y="3722"/>
                      <a:pt x="92" y="3904"/>
                    </a:cubicBezTo>
                    <a:cubicBezTo>
                      <a:pt x="23" y="4132"/>
                      <a:pt x="23" y="4383"/>
                      <a:pt x="46" y="4635"/>
                    </a:cubicBezTo>
                    <a:cubicBezTo>
                      <a:pt x="69" y="4771"/>
                      <a:pt x="92" y="4931"/>
                      <a:pt x="137" y="5091"/>
                    </a:cubicBezTo>
                    <a:cubicBezTo>
                      <a:pt x="183" y="5228"/>
                      <a:pt x="229" y="5388"/>
                      <a:pt x="297" y="5525"/>
                    </a:cubicBezTo>
                    <a:cubicBezTo>
                      <a:pt x="411" y="5776"/>
                      <a:pt x="548" y="6027"/>
                      <a:pt x="662" y="6255"/>
                    </a:cubicBezTo>
                    <a:cubicBezTo>
                      <a:pt x="617" y="6255"/>
                      <a:pt x="594" y="6278"/>
                      <a:pt x="571" y="6278"/>
                    </a:cubicBezTo>
                    <a:cubicBezTo>
                      <a:pt x="137" y="6506"/>
                      <a:pt x="0" y="7100"/>
                      <a:pt x="46" y="7602"/>
                    </a:cubicBezTo>
                    <a:cubicBezTo>
                      <a:pt x="69" y="8241"/>
                      <a:pt x="297" y="8903"/>
                      <a:pt x="708" y="9428"/>
                    </a:cubicBezTo>
                    <a:cubicBezTo>
                      <a:pt x="868" y="9679"/>
                      <a:pt x="1096" y="9907"/>
                      <a:pt x="1415" y="10158"/>
                    </a:cubicBezTo>
                    <a:cubicBezTo>
                      <a:pt x="1712" y="10386"/>
                      <a:pt x="1986" y="10592"/>
                      <a:pt x="2260" y="10752"/>
                    </a:cubicBezTo>
                    <a:cubicBezTo>
                      <a:pt x="2648" y="10980"/>
                      <a:pt x="3036" y="11140"/>
                      <a:pt x="3401" y="11231"/>
                    </a:cubicBezTo>
                    <a:cubicBezTo>
                      <a:pt x="3704" y="11327"/>
                      <a:pt x="3984" y="11367"/>
                      <a:pt x="4242" y="11367"/>
                    </a:cubicBezTo>
                    <a:cubicBezTo>
                      <a:pt x="4354" y="11367"/>
                      <a:pt x="4462" y="11359"/>
                      <a:pt x="4565" y="11345"/>
                    </a:cubicBezTo>
                    <a:cubicBezTo>
                      <a:pt x="4725" y="11345"/>
                      <a:pt x="4862" y="11299"/>
                      <a:pt x="4999" y="11254"/>
                    </a:cubicBezTo>
                    <a:cubicBezTo>
                      <a:pt x="5250" y="11185"/>
                      <a:pt x="5456" y="11094"/>
                      <a:pt x="5661" y="10957"/>
                    </a:cubicBezTo>
                    <a:cubicBezTo>
                      <a:pt x="6003" y="10706"/>
                      <a:pt x="6300" y="10364"/>
                      <a:pt x="6528" y="9953"/>
                    </a:cubicBezTo>
                    <a:cubicBezTo>
                      <a:pt x="6871" y="9291"/>
                      <a:pt x="7030" y="8424"/>
                      <a:pt x="6962" y="7465"/>
                    </a:cubicBezTo>
                    <a:cubicBezTo>
                      <a:pt x="6916" y="7008"/>
                      <a:pt x="6848" y="6529"/>
                      <a:pt x="6734" y="5981"/>
                    </a:cubicBezTo>
                    <a:cubicBezTo>
                      <a:pt x="6551" y="5365"/>
                      <a:pt x="6346" y="4771"/>
                      <a:pt x="6163" y="4178"/>
                    </a:cubicBezTo>
                    <a:cubicBezTo>
                      <a:pt x="6095" y="4064"/>
                      <a:pt x="6049" y="3927"/>
                      <a:pt x="5981" y="3790"/>
                    </a:cubicBezTo>
                    <a:cubicBezTo>
                      <a:pt x="5889" y="3562"/>
                      <a:pt x="5821" y="3333"/>
                      <a:pt x="5729" y="3082"/>
                    </a:cubicBezTo>
                    <a:cubicBezTo>
                      <a:pt x="5661" y="2900"/>
                      <a:pt x="5615" y="2740"/>
                      <a:pt x="5547" y="2557"/>
                    </a:cubicBezTo>
                    <a:cubicBezTo>
                      <a:pt x="5387" y="2124"/>
                      <a:pt x="5204" y="1690"/>
                      <a:pt x="4953" y="1302"/>
                    </a:cubicBezTo>
                    <a:cubicBezTo>
                      <a:pt x="4702" y="891"/>
                      <a:pt x="4428" y="572"/>
                      <a:pt x="4132" y="343"/>
                    </a:cubicBezTo>
                    <a:cubicBezTo>
                      <a:pt x="3881" y="138"/>
                      <a:pt x="3607" y="24"/>
                      <a:pt x="3356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8209;p96"/>
              <p:cNvSpPr/>
              <p:nvPr/>
            </p:nvSpPr>
            <p:spPr>
              <a:xfrm>
                <a:off x="5764436" y="2721103"/>
                <a:ext cx="8836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685" h="923" extrusionOk="0">
                    <a:moveTo>
                      <a:pt x="91" y="0"/>
                    </a:moveTo>
                    <a:cubicBezTo>
                      <a:pt x="91" y="0"/>
                      <a:pt x="69" y="23"/>
                      <a:pt x="46" y="23"/>
                    </a:cubicBezTo>
                    <a:cubicBezTo>
                      <a:pt x="23" y="46"/>
                      <a:pt x="23" y="92"/>
                      <a:pt x="23" y="114"/>
                    </a:cubicBezTo>
                    <a:cubicBezTo>
                      <a:pt x="0" y="160"/>
                      <a:pt x="23" y="183"/>
                      <a:pt x="46" y="206"/>
                    </a:cubicBezTo>
                    <a:cubicBezTo>
                      <a:pt x="91" y="343"/>
                      <a:pt x="183" y="480"/>
                      <a:pt x="251" y="594"/>
                    </a:cubicBezTo>
                    <a:cubicBezTo>
                      <a:pt x="343" y="685"/>
                      <a:pt x="411" y="799"/>
                      <a:pt x="502" y="890"/>
                    </a:cubicBezTo>
                    <a:cubicBezTo>
                      <a:pt x="518" y="907"/>
                      <a:pt x="546" y="923"/>
                      <a:pt x="569" y="923"/>
                    </a:cubicBezTo>
                    <a:cubicBezTo>
                      <a:pt x="578" y="923"/>
                      <a:pt x="587" y="920"/>
                      <a:pt x="594" y="913"/>
                    </a:cubicBezTo>
                    <a:cubicBezTo>
                      <a:pt x="616" y="913"/>
                      <a:pt x="639" y="890"/>
                      <a:pt x="662" y="868"/>
                    </a:cubicBezTo>
                    <a:cubicBezTo>
                      <a:pt x="685" y="845"/>
                      <a:pt x="685" y="799"/>
                      <a:pt x="685" y="776"/>
                    </a:cubicBezTo>
                    <a:cubicBezTo>
                      <a:pt x="685" y="731"/>
                      <a:pt x="662" y="708"/>
                      <a:pt x="639" y="685"/>
                    </a:cubicBezTo>
                    <a:cubicBezTo>
                      <a:pt x="616" y="662"/>
                      <a:pt x="594" y="639"/>
                      <a:pt x="594" y="617"/>
                    </a:cubicBezTo>
                    <a:cubicBezTo>
                      <a:pt x="502" y="525"/>
                      <a:pt x="434" y="434"/>
                      <a:pt x="365" y="320"/>
                    </a:cubicBezTo>
                    <a:cubicBezTo>
                      <a:pt x="320" y="229"/>
                      <a:pt x="274" y="137"/>
                      <a:pt x="206" y="46"/>
                    </a:cubicBezTo>
                    <a:cubicBezTo>
                      <a:pt x="183" y="0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CD8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8210;p96"/>
              <p:cNvSpPr/>
              <p:nvPr/>
            </p:nvSpPr>
            <p:spPr>
              <a:xfrm>
                <a:off x="5762372" y="2757196"/>
                <a:ext cx="8256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9" extrusionOk="0">
                    <a:moveTo>
                      <a:pt x="155" y="1"/>
                    </a:moveTo>
                    <a:cubicBezTo>
                      <a:pt x="141" y="1"/>
                      <a:pt x="127" y="4"/>
                      <a:pt x="115" y="10"/>
                    </a:cubicBezTo>
                    <a:cubicBezTo>
                      <a:pt x="115" y="10"/>
                      <a:pt x="92" y="33"/>
                      <a:pt x="69" y="33"/>
                    </a:cubicBezTo>
                    <a:cubicBezTo>
                      <a:pt x="23" y="78"/>
                      <a:pt x="0" y="170"/>
                      <a:pt x="46" y="238"/>
                    </a:cubicBezTo>
                    <a:cubicBezTo>
                      <a:pt x="160" y="421"/>
                      <a:pt x="274" y="603"/>
                      <a:pt x="411" y="763"/>
                    </a:cubicBezTo>
                    <a:cubicBezTo>
                      <a:pt x="434" y="786"/>
                      <a:pt x="457" y="809"/>
                      <a:pt x="480" y="809"/>
                    </a:cubicBezTo>
                    <a:cubicBezTo>
                      <a:pt x="493" y="815"/>
                      <a:pt x="506" y="818"/>
                      <a:pt x="519" y="818"/>
                    </a:cubicBezTo>
                    <a:cubicBezTo>
                      <a:pt x="550" y="818"/>
                      <a:pt x="578" y="802"/>
                      <a:pt x="594" y="786"/>
                    </a:cubicBezTo>
                    <a:cubicBezTo>
                      <a:pt x="617" y="763"/>
                      <a:pt x="640" y="717"/>
                      <a:pt x="640" y="695"/>
                    </a:cubicBezTo>
                    <a:cubicBezTo>
                      <a:pt x="640" y="649"/>
                      <a:pt x="640" y="603"/>
                      <a:pt x="617" y="558"/>
                    </a:cubicBezTo>
                    <a:cubicBezTo>
                      <a:pt x="480" y="398"/>
                      <a:pt x="366" y="238"/>
                      <a:pt x="251" y="55"/>
                    </a:cubicBezTo>
                    <a:cubicBezTo>
                      <a:pt x="235" y="22"/>
                      <a:pt x="194" y="1"/>
                      <a:pt x="155" y="1"/>
                    </a:cubicBezTo>
                    <a:close/>
                  </a:path>
                </a:pathLst>
              </a:custGeom>
              <a:solidFill>
                <a:srgbClr val="CD8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8211;p96"/>
              <p:cNvSpPr/>
              <p:nvPr/>
            </p:nvSpPr>
            <p:spPr>
              <a:xfrm>
                <a:off x="5785036" y="2693009"/>
                <a:ext cx="30057" cy="33914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629" extrusionOk="0">
                    <a:moveTo>
                      <a:pt x="104" y="0"/>
                    </a:moveTo>
                    <a:cubicBezTo>
                      <a:pt x="94" y="0"/>
                      <a:pt x="83" y="3"/>
                      <a:pt x="69" y="10"/>
                    </a:cubicBezTo>
                    <a:lnTo>
                      <a:pt x="47" y="10"/>
                    </a:lnTo>
                    <a:cubicBezTo>
                      <a:pt x="24" y="56"/>
                      <a:pt x="1" y="101"/>
                      <a:pt x="24" y="147"/>
                    </a:cubicBezTo>
                    <a:cubicBezTo>
                      <a:pt x="343" y="603"/>
                      <a:pt x="663" y="1037"/>
                      <a:pt x="1028" y="1471"/>
                    </a:cubicBezTo>
                    <a:cubicBezTo>
                      <a:pt x="1348" y="1859"/>
                      <a:pt x="1690" y="2224"/>
                      <a:pt x="2055" y="2589"/>
                    </a:cubicBezTo>
                    <a:cubicBezTo>
                      <a:pt x="2082" y="2616"/>
                      <a:pt x="2116" y="2629"/>
                      <a:pt x="2151" y="2629"/>
                    </a:cubicBezTo>
                    <a:cubicBezTo>
                      <a:pt x="2203" y="2629"/>
                      <a:pt x="2256" y="2599"/>
                      <a:pt x="2283" y="2544"/>
                    </a:cubicBezTo>
                    <a:cubicBezTo>
                      <a:pt x="2329" y="2475"/>
                      <a:pt x="2329" y="2338"/>
                      <a:pt x="2261" y="2270"/>
                    </a:cubicBezTo>
                    <a:cubicBezTo>
                      <a:pt x="1690" y="1790"/>
                      <a:pt x="1165" y="1265"/>
                      <a:pt x="663" y="695"/>
                    </a:cubicBezTo>
                    <a:cubicBezTo>
                      <a:pt x="480" y="489"/>
                      <a:pt x="321" y="261"/>
                      <a:pt x="161" y="33"/>
                    </a:cubicBezTo>
                    <a:cubicBezTo>
                      <a:pt x="145" y="17"/>
                      <a:pt x="128" y="0"/>
                      <a:pt x="104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8212;p96"/>
              <p:cNvSpPr/>
              <p:nvPr/>
            </p:nvSpPr>
            <p:spPr>
              <a:xfrm>
                <a:off x="5366364" y="2599502"/>
                <a:ext cx="443154" cy="521186"/>
              </a:xfrm>
              <a:custGeom>
                <a:avLst/>
                <a:gdLst/>
                <a:ahLst/>
                <a:cxnLst/>
                <a:rect l="l" t="t" r="r" b="b"/>
                <a:pathLst>
                  <a:path w="34353" h="40402" extrusionOk="0">
                    <a:moveTo>
                      <a:pt x="12417" y="0"/>
                    </a:moveTo>
                    <a:cubicBezTo>
                      <a:pt x="12395" y="0"/>
                      <a:pt x="12372" y="23"/>
                      <a:pt x="12349" y="23"/>
                    </a:cubicBezTo>
                    <a:cubicBezTo>
                      <a:pt x="10705" y="1165"/>
                      <a:pt x="9245" y="2443"/>
                      <a:pt x="8012" y="3835"/>
                    </a:cubicBezTo>
                    <a:cubicBezTo>
                      <a:pt x="6871" y="5136"/>
                      <a:pt x="5866" y="6620"/>
                      <a:pt x="5022" y="8218"/>
                    </a:cubicBezTo>
                    <a:cubicBezTo>
                      <a:pt x="3607" y="10934"/>
                      <a:pt x="2602" y="14129"/>
                      <a:pt x="1895" y="18261"/>
                    </a:cubicBezTo>
                    <a:cubicBezTo>
                      <a:pt x="1552" y="20201"/>
                      <a:pt x="1324" y="22209"/>
                      <a:pt x="1142" y="23739"/>
                    </a:cubicBezTo>
                    <a:cubicBezTo>
                      <a:pt x="1028" y="24697"/>
                      <a:pt x="936" y="25633"/>
                      <a:pt x="822" y="26592"/>
                    </a:cubicBezTo>
                    <a:lnTo>
                      <a:pt x="799" y="26934"/>
                    </a:lnTo>
                    <a:cubicBezTo>
                      <a:pt x="685" y="27961"/>
                      <a:pt x="571" y="29011"/>
                      <a:pt x="457" y="30039"/>
                    </a:cubicBezTo>
                    <a:lnTo>
                      <a:pt x="320" y="31134"/>
                    </a:lnTo>
                    <a:lnTo>
                      <a:pt x="251" y="31728"/>
                    </a:lnTo>
                    <a:lnTo>
                      <a:pt x="160" y="32435"/>
                    </a:lnTo>
                    <a:cubicBezTo>
                      <a:pt x="114" y="32892"/>
                      <a:pt x="69" y="33325"/>
                      <a:pt x="23" y="33782"/>
                    </a:cubicBezTo>
                    <a:cubicBezTo>
                      <a:pt x="0" y="33828"/>
                      <a:pt x="23" y="33873"/>
                      <a:pt x="69" y="33919"/>
                    </a:cubicBezTo>
                    <a:cubicBezTo>
                      <a:pt x="69" y="33987"/>
                      <a:pt x="92" y="34033"/>
                      <a:pt x="160" y="34101"/>
                    </a:cubicBezTo>
                    <a:cubicBezTo>
                      <a:pt x="2214" y="36452"/>
                      <a:pt x="5250" y="38210"/>
                      <a:pt x="9153" y="39283"/>
                    </a:cubicBezTo>
                    <a:cubicBezTo>
                      <a:pt x="10797" y="39739"/>
                      <a:pt x="12600" y="40059"/>
                      <a:pt x="14517" y="40241"/>
                    </a:cubicBezTo>
                    <a:cubicBezTo>
                      <a:pt x="15613" y="40333"/>
                      <a:pt x="16708" y="40401"/>
                      <a:pt x="17781" y="40401"/>
                    </a:cubicBezTo>
                    <a:cubicBezTo>
                      <a:pt x="18398" y="40401"/>
                      <a:pt x="19059" y="40378"/>
                      <a:pt x="19721" y="40333"/>
                    </a:cubicBezTo>
                    <a:cubicBezTo>
                      <a:pt x="21844" y="40219"/>
                      <a:pt x="23830" y="39899"/>
                      <a:pt x="25656" y="39374"/>
                    </a:cubicBezTo>
                    <a:cubicBezTo>
                      <a:pt x="27756" y="38781"/>
                      <a:pt x="29673" y="37913"/>
                      <a:pt x="31408" y="36772"/>
                    </a:cubicBezTo>
                    <a:cubicBezTo>
                      <a:pt x="32184" y="36247"/>
                      <a:pt x="32937" y="35699"/>
                      <a:pt x="33599" y="35083"/>
                    </a:cubicBezTo>
                    <a:cubicBezTo>
                      <a:pt x="33622" y="35060"/>
                      <a:pt x="33645" y="35037"/>
                      <a:pt x="33645" y="34992"/>
                    </a:cubicBezTo>
                    <a:cubicBezTo>
                      <a:pt x="33691" y="34946"/>
                      <a:pt x="33713" y="34855"/>
                      <a:pt x="33713" y="34809"/>
                    </a:cubicBezTo>
                    <a:cubicBezTo>
                      <a:pt x="34284" y="29605"/>
                      <a:pt x="34352" y="24903"/>
                      <a:pt x="33919" y="20429"/>
                    </a:cubicBezTo>
                    <a:cubicBezTo>
                      <a:pt x="33691" y="17964"/>
                      <a:pt x="33302" y="15590"/>
                      <a:pt x="32755" y="13330"/>
                    </a:cubicBezTo>
                    <a:cubicBezTo>
                      <a:pt x="32298" y="11459"/>
                      <a:pt x="31636" y="9678"/>
                      <a:pt x="30746" y="8035"/>
                    </a:cubicBezTo>
                    <a:cubicBezTo>
                      <a:pt x="29810" y="6323"/>
                      <a:pt x="28692" y="4817"/>
                      <a:pt x="27368" y="3516"/>
                    </a:cubicBezTo>
                    <a:cubicBezTo>
                      <a:pt x="25976" y="2146"/>
                      <a:pt x="24423" y="1096"/>
                      <a:pt x="22712" y="343"/>
                    </a:cubicBezTo>
                    <a:cubicBezTo>
                      <a:pt x="22620" y="320"/>
                      <a:pt x="22529" y="274"/>
                      <a:pt x="22438" y="229"/>
                    </a:cubicBezTo>
                    <a:cubicBezTo>
                      <a:pt x="22415" y="229"/>
                      <a:pt x="22392" y="206"/>
                      <a:pt x="22369" y="206"/>
                    </a:cubicBezTo>
                    <a:cubicBezTo>
                      <a:pt x="22301" y="206"/>
                      <a:pt x="22255" y="229"/>
                      <a:pt x="22209" y="252"/>
                    </a:cubicBezTo>
                    <a:cubicBezTo>
                      <a:pt x="22141" y="297"/>
                      <a:pt x="22095" y="366"/>
                      <a:pt x="22072" y="434"/>
                    </a:cubicBezTo>
                    <a:cubicBezTo>
                      <a:pt x="22050" y="503"/>
                      <a:pt x="22050" y="571"/>
                      <a:pt x="22095" y="640"/>
                    </a:cubicBezTo>
                    <a:lnTo>
                      <a:pt x="22095" y="685"/>
                    </a:lnTo>
                    <a:lnTo>
                      <a:pt x="22118" y="754"/>
                    </a:lnTo>
                    <a:cubicBezTo>
                      <a:pt x="22141" y="891"/>
                      <a:pt x="22164" y="1028"/>
                      <a:pt x="22164" y="1165"/>
                    </a:cubicBezTo>
                    <a:cubicBezTo>
                      <a:pt x="22164" y="1347"/>
                      <a:pt x="22118" y="1553"/>
                      <a:pt x="22072" y="1781"/>
                    </a:cubicBezTo>
                    <a:cubicBezTo>
                      <a:pt x="21935" y="2215"/>
                      <a:pt x="21821" y="2534"/>
                      <a:pt x="21662" y="2831"/>
                    </a:cubicBezTo>
                    <a:cubicBezTo>
                      <a:pt x="21525" y="3036"/>
                      <a:pt x="21388" y="3196"/>
                      <a:pt x="21251" y="3356"/>
                    </a:cubicBezTo>
                    <a:cubicBezTo>
                      <a:pt x="21114" y="3493"/>
                      <a:pt x="20977" y="3584"/>
                      <a:pt x="20817" y="3675"/>
                    </a:cubicBezTo>
                    <a:cubicBezTo>
                      <a:pt x="20657" y="3767"/>
                      <a:pt x="20475" y="3835"/>
                      <a:pt x="20292" y="3881"/>
                    </a:cubicBezTo>
                    <a:cubicBezTo>
                      <a:pt x="20064" y="3926"/>
                      <a:pt x="19836" y="3949"/>
                      <a:pt x="19562" y="3949"/>
                    </a:cubicBezTo>
                    <a:cubicBezTo>
                      <a:pt x="19174" y="3949"/>
                      <a:pt x="18808" y="3881"/>
                      <a:pt x="18398" y="3767"/>
                    </a:cubicBezTo>
                    <a:cubicBezTo>
                      <a:pt x="17667" y="3561"/>
                      <a:pt x="16914" y="3242"/>
                      <a:pt x="16115" y="2762"/>
                    </a:cubicBezTo>
                    <a:cubicBezTo>
                      <a:pt x="15567" y="2443"/>
                      <a:pt x="15019" y="2078"/>
                      <a:pt x="14494" y="1667"/>
                    </a:cubicBezTo>
                    <a:cubicBezTo>
                      <a:pt x="14015" y="1279"/>
                      <a:pt x="13581" y="913"/>
                      <a:pt x="13216" y="525"/>
                    </a:cubicBezTo>
                    <a:cubicBezTo>
                      <a:pt x="13079" y="389"/>
                      <a:pt x="12965" y="252"/>
                      <a:pt x="12851" y="115"/>
                    </a:cubicBezTo>
                    <a:cubicBezTo>
                      <a:pt x="12828" y="92"/>
                      <a:pt x="12805" y="69"/>
                      <a:pt x="12760" y="46"/>
                    </a:cubicBezTo>
                    <a:cubicBezTo>
                      <a:pt x="12646" y="23"/>
                      <a:pt x="12531" y="23"/>
                      <a:pt x="12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8213;p96"/>
              <p:cNvSpPr/>
              <p:nvPr/>
            </p:nvSpPr>
            <p:spPr>
              <a:xfrm>
                <a:off x="5366364" y="2607745"/>
                <a:ext cx="292108" cy="513226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39785" extrusionOk="0">
                    <a:moveTo>
                      <a:pt x="11481" y="1"/>
                    </a:moveTo>
                    <a:cubicBezTo>
                      <a:pt x="10180" y="959"/>
                      <a:pt x="9016" y="2032"/>
                      <a:pt x="8012" y="3173"/>
                    </a:cubicBezTo>
                    <a:cubicBezTo>
                      <a:pt x="6848" y="4497"/>
                      <a:pt x="5844" y="5958"/>
                      <a:pt x="5022" y="7556"/>
                    </a:cubicBezTo>
                    <a:cubicBezTo>
                      <a:pt x="3584" y="10295"/>
                      <a:pt x="2602" y="13490"/>
                      <a:pt x="1872" y="17622"/>
                    </a:cubicBezTo>
                    <a:cubicBezTo>
                      <a:pt x="1552" y="19539"/>
                      <a:pt x="1324" y="21456"/>
                      <a:pt x="1119" y="23100"/>
                    </a:cubicBezTo>
                    <a:cubicBezTo>
                      <a:pt x="1028" y="24058"/>
                      <a:pt x="913" y="24994"/>
                      <a:pt x="822" y="25953"/>
                    </a:cubicBezTo>
                    <a:lnTo>
                      <a:pt x="776" y="26295"/>
                    </a:lnTo>
                    <a:lnTo>
                      <a:pt x="731" y="26638"/>
                    </a:lnTo>
                    <a:cubicBezTo>
                      <a:pt x="639" y="27551"/>
                      <a:pt x="548" y="28487"/>
                      <a:pt x="434" y="29400"/>
                    </a:cubicBezTo>
                    <a:lnTo>
                      <a:pt x="297" y="30495"/>
                    </a:lnTo>
                    <a:lnTo>
                      <a:pt x="229" y="31089"/>
                    </a:lnTo>
                    <a:lnTo>
                      <a:pt x="160" y="31796"/>
                    </a:lnTo>
                    <a:lnTo>
                      <a:pt x="114" y="32116"/>
                    </a:lnTo>
                    <a:lnTo>
                      <a:pt x="0" y="33143"/>
                    </a:lnTo>
                    <a:cubicBezTo>
                      <a:pt x="0" y="33189"/>
                      <a:pt x="0" y="33257"/>
                      <a:pt x="46" y="33303"/>
                    </a:cubicBezTo>
                    <a:cubicBezTo>
                      <a:pt x="46" y="33348"/>
                      <a:pt x="92" y="33417"/>
                      <a:pt x="137" y="33485"/>
                    </a:cubicBezTo>
                    <a:cubicBezTo>
                      <a:pt x="2192" y="35836"/>
                      <a:pt x="5227" y="37571"/>
                      <a:pt x="9153" y="38667"/>
                    </a:cubicBezTo>
                    <a:cubicBezTo>
                      <a:pt x="10797" y="39123"/>
                      <a:pt x="12600" y="39443"/>
                      <a:pt x="14517" y="39625"/>
                    </a:cubicBezTo>
                    <a:cubicBezTo>
                      <a:pt x="15636" y="39717"/>
                      <a:pt x="16731" y="39785"/>
                      <a:pt x="17781" y="39785"/>
                    </a:cubicBezTo>
                    <a:cubicBezTo>
                      <a:pt x="18352" y="39785"/>
                      <a:pt x="18991" y="39762"/>
                      <a:pt x="19721" y="39717"/>
                    </a:cubicBezTo>
                    <a:cubicBezTo>
                      <a:pt x="20726" y="39671"/>
                      <a:pt x="21707" y="39557"/>
                      <a:pt x="22643" y="39420"/>
                    </a:cubicBezTo>
                    <a:lnTo>
                      <a:pt x="22301" y="39397"/>
                    </a:lnTo>
                    <a:cubicBezTo>
                      <a:pt x="22118" y="39397"/>
                      <a:pt x="21935" y="39420"/>
                      <a:pt x="21776" y="39420"/>
                    </a:cubicBezTo>
                    <a:cubicBezTo>
                      <a:pt x="20612" y="39420"/>
                      <a:pt x="19516" y="39329"/>
                      <a:pt x="18489" y="39169"/>
                    </a:cubicBezTo>
                    <a:cubicBezTo>
                      <a:pt x="16800" y="38918"/>
                      <a:pt x="15270" y="38438"/>
                      <a:pt x="13947" y="37776"/>
                    </a:cubicBezTo>
                    <a:cubicBezTo>
                      <a:pt x="13239" y="37434"/>
                      <a:pt x="12577" y="37023"/>
                      <a:pt x="11984" y="36544"/>
                    </a:cubicBezTo>
                    <a:cubicBezTo>
                      <a:pt x="11345" y="36042"/>
                      <a:pt x="10774" y="35494"/>
                      <a:pt x="10272" y="34900"/>
                    </a:cubicBezTo>
                    <a:cubicBezTo>
                      <a:pt x="9724" y="34261"/>
                      <a:pt x="9245" y="33554"/>
                      <a:pt x="8857" y="32823"/>
                    </a:cubicBezTo>
                    <a:cubicBezTo>
                      <a:pt x="8606" y="32367"/>
                      <a:pt x="8400" y="31910"/>
                      <a:pt x="8217" y="31477"/>
                    </a:cubicBezTo>
                    <a:cubicBezTo>
                      <a:pt x="7989" y="30883"/>
                      <a:pt x="7807" y="30290"/>
                      <a:pt x="7647" y="29696"/>
                    </a:cubicBezTo>
                    <a:cubicBezTo>
                      <a:pt x="7373" y="28532"/>
                      <a:pt x="7236" y="27300"/>
                      <a:pt x="7259" y="26021"/>
                    </a:cubicBezTo>
                    <a:cubicBezTo>
                      <a:pt x="7259" y="24834"/>
                      <a:pt x="7350" y="23602"/>
                      <a:pt x="7578" y="22255"/>
                    </a:cubicBezTo>
                    <a:cubicBezTo>
                      <a:pt x="7989" y="19653"/>
                      <a:pt x="8720" y="17142"/>
                      <a:pt x="9496" y="14586"/>
                    </a:cubicBezTo>
                    <a:lnTo>
                      <a:pt x="9655" y="14015"/>
                    </a:lnTo>
                    <a:cubicBezTo>
                      <a:pt x="9952" y="13011"/>
                      <a:pt x="10272" y="11984"/>
                      <a:pt x="10546" y="10957"/>
                    </a:cubicBezTo>
                    <a:cubicBezTo>
                      <a:pt x="10728" y="10363"/>
                      <a:pt x="10911" y="9701"/>
                      <a:pt x="11048" y="9039"/>
                    </a:cubicBezTo>
                    <a:cubicBezTo>
                      <a:pt x="11208" y="8309"/>
                      <a:pt x="11345" y="7556"/>
                      <a:pt x="11459" y="6803"/>
                    </a:cubicBezTo>
                    <a:cubicBezTo>
                      <a:pt x="11618" y="5593"/>
                      <a:pt x="11687" y="4337"/>
                      <a:pt x="11687" y="3105"/>
                    </a:cubicBezTo>
                    <a:cubicBezTo>
                      <a:pt x="11687" y="2466"/>
                      <a:pt x="11641" y="1827"/>
                      <a:pt x="11596" y="1233"/>
                    </a:cubicBezTo>
                    <a:cubicBezTo>
                      <a:pt x="11573" y="822"/>
                      <a:pt x="11550" y="411"/>
                      <a:pt x="1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8214;p96"/>
              <p:cNvSpPr/>
              <p:nvPr/>
            </p:nvSpPr>
            <p:spPr>
              <a:xfrm>
                <a:off x="5265375" y="2599205"/>
                <a:ext cx="267662" cy="346571"/>
              </a:xfrm>
              <a:custGeom>
                <a:avLst/>
                <a:gdLst/>
                <a:ahLst/>
                <a:cxnLst/>
                <a:rect l="l" t="t" r="r" b="b"/>
                <a:pathLst>
                  <a:path w="20749" h="26866" extrusionOk="0">
                    <a:moveTo>
                      <a:pt x="20178" y="1"/>
                    </a:moveTo>
                    <a:cubicBezTo>
                      <a:pt x="20064" y="1"/>
                      <a:pt x="19950" y="23"/>
                      <a:pt x="19835" y="23"/>
                    </a:cubicBezTo>
                    <a:cubicBezTo>
                      <a:pt x="18991" y="115"/>
                      <a:pt x="18146" y="297"/>
                      <a:pt x="17325" y="548"/>
                    </a:cubicBezTo>
                    <a:cubicBezTo>
                      <a:pt x="16389" y="822"/>
                      <a:pt x="15430" y="1210"/>
                      <a:pt x="14472" y="1667"/>
                    </a:cubicBezTo>
                    <a:cubicBezTo>
                      <a:pt x="12737" y="2511"/>
                      <a:pt x="11002" y="3698"/>
                      <a:pt x="9267" y="5159"/>
                    </a:cubicBezTo>
                    <a:cubicBezTo>
                      <a:pt x="7807" y="6415"/>
                      <a:pt x="6369" y="7898"/>
                      <a:pt x="5022" y="9564"/>
                    </a:cubicBezTo>
                    <a:cubicBezTo>
                      <a:pt x="4360" y="10386"/>
                      <a:pt x="3744" y="11231"/>
                      <a:pt x="3150" y="12098"/>
                    </a:cubicBezTo>
                    <a:cubicBezTo>
                      <a:pt x="2488" y="13080"/>
                      <a:pt x="1940" y="13993"/>
                      <a:pt x="1484" y="14906"/>
                    </a:cubicBezTo>
                    <a:cubicBezTo>
                      <a:pt x="982" y="15933"/>
                      <a:pt x="594" y="16937"/>
                      <a:pt x="343" y="17941"/>
                    </a:cubicBezTo>
                    <a:cubicBezTo>
                      <a:pt x="114" y="18877"/>
                      <a:pt x="0" y="19790"/>
                      <a:pt x="0" y="20658"/>
                    </a:cubicBezTo>
                    <a:cubicBezTo>
                      <a:pt x="0" y="21274"/>
                      <a:pt x="46" y="21913"/>
                      <a:pt x="160" y="22529"/>
                    </a:cubicBezTo>
                    <a:cubicBezTo>
                      <a:pt x="480" y="23465"/>
                      <a:pt x="822" y="24355"/>
                      <a:pt x="1324" y="25200"/>
                    </a:cubicBezTo>
                    <a:cubicBezTo>
                      <a:pt x="1438" y="25382"/>
                      <a:pt x="1552" y="25565"/>
                      <a:pt x="1689" y="25725"/>
                    </a:cubicBezTo>
                    <a:cubicBezTo>
                      <a:pt x="1689" y="25748"/>
                      <a:pt x="1712" y="25748"/>
                      <a:pt x="1712" y="25770"/>
                    </a:cubicBezTo>
                    <a:cubicBezTo>
                      <a:pt x="1918" y="25999"/>
                      <a:pt x="2146" y="26204"/>
                      <a:pt x="2351" y="26432"/>
                    </a:cubicBezTo>
                    <a:lnTo>
                      <a:pt x="2351" y="26409"/>
                    </a:lnTo>
                    <a:cubicBezTo>
                      <a:pt x="2397" y="26455"/>
                      <a:pt x="2443" y="26501"/>
                      <a:pt x="2488" y="26546"/>
                    </a:cubicBezTo>
                    <a:cubicBezTo>
                      <a:pt x="2671" y="26638"/>
                      <a:pt x="2876" y="26706"/>
                      <a:pt x="3082" y="26775"/>
                    </a:cubicBezTo>
                    <a:cubicBezTo>
                      <a:pt x="3241" y="26820"/>
                      <a:pt x="3401" y="26843"/>
                      <a:pt x="3630" y="26866"/>
                    </a:cubicBezTo>
                    <a:lnTo>
                      <a:pt x="3789" y="26866"/>
                    </a:lnTo>
                    <a:cubicBezTo>
                      <a:pt x="3926" y="26866"/>
                      <a:pt x="4063" y="26843"/>
                      <a:pt x="4200" y="26843"/>
                    </a:cubicBezTo>
                    <a:cubicBezTo>
                      <a:pt x="4634" y="26775"/>
                      <a:pt x="5068" y="26615"/>
                      <a:pt x="5341" y="26478"/>
                    </a:cubicBezTo>
                    <a:cubicBezTo>
                      <a:pt x="5684" y="26341"/>
                      <a:pt x="6026" y="26136"/>
                      <a:pt x="6460" y="25839"/>
                    </a:cubicBezTo>
                    <a:cubicBezTo>
                      <a:pt x="7213" y="25314"/>
                      <a:pt x="7898" y="24720"/>
                      <a:pt x="8583" y="24104"/>
                    </a:cubicBezTo>
                    <a:cubicBezTo>
                      <a:pt x="8879" y="23830"/>
                      <a:pt x="9176" y="23556"/>
                      <a:pt x="9496" y="23282"/>
                    </a:cubicBezTo>
                    <a:cubicBezTo>
                      <a:pt x="9747" y="23077"/>
                      <a:pt x="9998" y="22872"/>
                      <a:pt x="10272" y="22666"/>
                    </a:cubicBezTo>
                    <a:lnTo>
                      <a:pt x="10500" y="22461"/>
                    </a:lnTo>
                    <a:cubicBezTo>
                      <a:pt x="11253" y="21867"/>
                      <a:pt x="12075" y="21228"/>
                      <a:pt x="12851" y="20543"/>
                    </a:cubicBezTo>
                    <a:cubicBezTo>
                      <a:pt x="14654" y="18946"/>
                      <a:pt x="15887" y="17485"/>
                      <a:pt x="16754" y="15933"/>
                    </a:cubicBezTo>
                    <a:cubicBezTo>
                      <a:pt x="17005" y="15499"/>
                      <a:pt x="17211" y="15042"/>
                      <a:pt x="17462" y="14472"/>
                    </a:cubicBezTo>
                    <a:cubicBezTo>
                      <a:pt x="17667" y="13947"/>
                      <a:pt x="17872" y="13399"/>
                      <a:pt x="18078" y="12783"/>
                    </a:cubicBezTo>
                    <a:cubicBezTo>
                      <a:pt x="18397" y="11778"/>
                      <a:pt x="18671" y="10706"/>
                      <a:pt x="18968" y="9359"/>
                    </a:cubicBezTo>
                    <a:cubicBezTo>
                      <a:pt x="19196" y="8218"/>
                      <a:pt x="19402" y="7054"/>
                      <a:pt x="19607" y="5935"/>
                    </a:cubicBezTo>
                    <a:cubicBezTo>
                      <a:pt x="19813" y="4771"/>
                      <a:pt x="20041" y="3584"/>
                      <a:pt x="20292" y="2397"/>
                    </a:cubicBezTo>
                    <a:lnTo>
                      <a:pt x="20383" y="1941"/>
                    </a:lnTo>
                    <a:lnTo>
                      <a:pt x="20475" y="1484"/>
                    </a:lnTo>
                    <a:cubicBezTo>
                      <a:pt x="20543" y="1188"/>
                      <a:pt x="20612" y="845"/>
                      <a:pt x="20726" y="526"/>
                    </a:cubicBezTo>
                    <a:cubicBezTo>
                      <a:pt x="20748" y="412"/>
                      <a:pt x="20703" y="252"/>
                      <a:pt x="20566" y="206"/>
                    </a:cubicBezTo>
                    <a:cubicBezTo>
                      <a:pt x="20566" y="138"/>
                      <a:pt x="20543" y="92"/>
                      <a:pt x="20497" y="69"/>
                    </a:cubicBezTo>
                    <a:cubicBezTo>
                      <a:pt x="20383" y="46"/>
                      <a:pt x="20292" y="23"/>
                      <a:pt x="20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215;p96"/>
              <p:cNvSpPr/>
              <p:nvPr/>
            </p:nvSpPr>
            <p:spPr>
              <a:xfrm>
                <a:off x="5265078" y="2609512"/>
                <a:ext cx="212902" cy="294455"/>
              </a:xfrm>
              <a:custGeom>
                <a:avLst/>
                <a:gdLst/>
                <a:ahLst/>
                <a:cxnLst/>
                <a:rect l="l" t="t" r="r" b="b"/>
                <a:pathLst>
                  <a:path w="16504" h="22826" extrusionOk="0">
                    <a:moveTo>
                      <a:pt x="16503" y="1"/>
                    </a:moveTo>
                    <a:lnTo>
                      <a:pt x="16503" y="1"/>
                    </a:lnTo>
                    <a:cubicBezTo>
                      <a:pt x="15841" y="252"/>
                      <a:pt x="15156" y="526"/>
                      <a:pt x="14495" y="868"/>
                    </a:cubicBezTo>
                    <a:cubicBezTo>
                      <a:pt x="12760" y="1712"/>
                      <a:pt x="11002" y="2877"/>
                      <a:pt x="9290" y="4360"/>
                    </a:cubicBezTo>
                    <a:cubicBezTo>
                      <a:pt x="7807" y="5616"/>
                      <a:pt x="6392" y="7099"/>
                      <a:pt x="5045" y="8765"/>
                    </a:cubicBezTo>
                    <a:cubicBezTo>
                      <a:pt x="4360" y="9587"/>
                      <a:pt x="3744" y="10432"/>
                      <a:pt x="3150" y="11299"/>
                    </a:cubicBezTo>
                    <a:cubicBezTo>
                      <a:pt x="2511" y="12258"/>
                      <a:pt x="1963" y="13171"/>
                      <a:pt x="1507" y="14107"/>
                    </a:cubicBezTo>
                    <a:cubicBezTo>
                      <a:pt x="1005" y="15134"/>
                      <a:pt x="617" y="16138"/>
                      <a:pt x="366" y="17119"/>
                    </a:cubicBezTo>
                    <a:cubicBezTo>
                      <a:pt x="137" y="18078"/>
                      <a:pt x="0" y="18991"/>
                      <a:pt x="0" y="19859"/>
                    </a:cubicBezTo>
                    <a:cubicBezTo>
                      <a:pt x="0" y="20475"/>
                      <a:pt x="69" y="21114"/>
                      <a:pt x="160" y="21730"/>
                    </a:cubicBezTo>
                    <a:cubicBezTo>
                      <a:pt x="297" y="22095"/>
                      <a:pt x="411" y="22461"/>
                      <a:pt x="571" y="22826"/>
                    </a:cubicBezTo>
                    <a:cubicBezTo>
                      <a:pt x="571" y="22734"/>
                      <a:pt x="571" y="22666"/>
                      <a:pt x="571" y="22575"/>
                    </a:cubicBezTo>
                    <a:cubicBezTo>
                      <a:pt x="571" y="21662"/>
                      <a:pt x="617" y="20772"/>
                      <a:pt x="754" y="19904"/>
                    </a:cubicBezTo>
                    <a:cubicBezTo>
                      <a:pt x="891" y="19014"/>
                      <a:pt x="1073" y="18169"/>
                      <a:pt x="1324" y="17325"/>
                    </a:cubicBezTo>
                    <a:cubicBezTo>
                      <a:pt x="1849" y="15590"/>
                      <a:pt x="2603" y="13947"/>
                      <a:pt x="3516" y="12417"/>
                    </a:cubicBezTo>
                    <a:cubicBezTo>
                      <a:pt x="4451" y="10843"/>
                      <a:pt x="5547" y="9382"/>
                      <a:pt x="6757" y="8012"/>
                    </a:cubicBezTo>
                    <a:cubicBezTo>
                      <a:pt x="7989" y="6620"/>
                      <a:pt x="9336" y="5342"/>
                      <a:pt x="10751" y="4132"/>
                    </a:cubicBezTo>
                    <a:cubicBezTo>
                      <a:pt x="12166" y="2968"/>
                      <a:pt x="13650" y="1849"/>
                      <a:pt x="15179" y="845"/>
                    </a:cubicBezTo>
                    <a:cubicBezTo>
                      <a:pt x="15613" y="571"/>
                      <a:pt x="16047" y="274"/>
                      <a:pt x="165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8216;p96"/>
              <p:cNvSpPr/>
              <p:nvPr/>
            </p:nvSpPr>
            <p:spPr>
              <a:xfrm>
                <a:off x="5319552" y="2575651"/>
                <a:ext cx="278550" cy="433737"/>
              </a:xfrm>
              <a:custGeom>
                <a:avLst/>
                <a:gdLst/>
                <a:ahLst/>
                <a:cxnLst/>
                <a:rect l="l" t="t" r="r" b="b"/>
                <a:pathLst>
                  <a:path w="21593" h="33623" extrusionOk="0">
                    <a:moveTo>
                      <a:pt x="10454" y="1"/>
                    </a:moveTo>
                    <a:cubicBezTo>
                      <a:pt x="10203" y="1"/>
                      <a:pt x="9998" y="46"/>
                      <a:pt x="9792" y="115"/>
                    </a:cubicBezTo>
                    <a:cubicBezTo>
                      <a:pt x="9632" y="160"/>
                      <a:pt x="9541" y="297"/>
                      <a:pt x="9587" y="457"/>
                    </a:cubicBezTo>
                    <a:cubicBezTo>
                      <a:pt x="9587" y="503"/>
                      <a:pt x="9610" y="548"/>
                      <a:pt x="9632" y="571"/>
                    </a:cubicBezTo>
                    <a:cubicBezTo>
                      <a:pt x="9678" y="640"/>
                      <a:pt x="9724" y="685"/>
                      <a:pt x="9792" y="708"/>
                    </a:cubicBezTo>
                    <a:lnTo>
                      <a:pt x="9906" y="754"/>
                    </a:lnTo>
                    <a:cubicBezTo>
                      <a:pt x="10317" y="936"/>
                      <a:pt x="10728" y="1165"/>
                      <a:pt x="11116" y="1484"/>
                    </a:cubicBezTo>
                    <a:cubicBezTo>
                      <a:pt x="11755" y="1986"/>
                      <a:pt x="12394" y="2626"/>
                      <a:pt x="13033" y="3447"/>
                    </a:cubicBezTo>
                    <a:cubicBezTo>
                      <a:pt x="13604" y="4200"/>
                      <a:pt x="14152" y="5045"/>
                      <a:pt x="14677" y="6004"/>
                    </a:cubicBezTo>
                    <a:cubicBezTo>
                      <a:pt x="15110" y="6757"/>
                      <a:pt x="15521" y="7579"/>
                      <a:pt x="15887" y="8446"/>
                    </a:cubicBezTo>
                    <a:cubicBezTo>
                      <a:pt x="16160" y="9131"/>
                      <a:pt x="16389" y="9770"/>
                      <a:pt x="16594" y="10409"/>
                    </a:cubicBezTo>
                    <a:cubicBezTo>
                      <a:pt x="16800" y="11162"/>
                      <a:pt x="16959" y="11915"/>
                      <a:pt x="17073" y="12691"/>
                    </a:cubicBezTo>
                    <a:cubicBezTo>
                      <a:pt x="17256" y="14152"/>
                      <a:pt x="17256" y="15613"/>
                      <a:pt x="17073" y="17051"/>
                    </a:cubicBezTo>
                    <a:cubicBezTo>
                      <a:pt x="16982" y="17713"/>
                      <a:pt x="16845" y="18352"/>
                      <a:pt x="16663" y="18991"/>
                    </a:cubicBezTo>
                    <a:cubicBezTo>
                      <a:pt x="16503" y="19562"/>
                      <a:pt x="16320" y="20133"/>
                      <a:pt x="16069" y="20749"/>
                    </a:cubicBezTo>
                    <a:cubicBezTo>
                      <a:pt x="15499" y="22073"/>
                      <a:pt x="14768" y="23328"/>
                      <a:pt x="13855" y="24515"/>
                    </a:cubicBezTo>
                    <a:cubicBezTo>
                      <a:pt x="12874" y="25770"/>
                      <a:pt x="11710" y="26934"/>
                      <a:pt x="10363" y="27984"/>
                    </a:cubicBezTo>
                    <a:cubicBezTo>
                      <a:pt x="8811" y="29171"/>
                      <a:pt x="7030" y="30198"/>
                      <a:pt x="5113" y="31020"/>
                    </a:cubicBezTo>
                    <a:cubicBezTo>
                      <a:pt x="3538" y="31682"/>
                      <a:pt x="1895" y="32184"/>
                      <a:pt x="228" y="32549"/>
                    </a:cubicBezTo>
                    <a:cubicBezTo>
                      <a:pt x="160" y="32572"/>
                      <a:pt x="114" y="32618"/>
                      <a:pt x="69" y="32686"/>
                    </a:cubicBezTo>
                    <a:cubicBezTo>
                      <a:pt x="23" y="32755"/>
                      <a:pt x="0" y="32846"/>
                      <a:pt x="23" y="32915"/>
                    </a:cubicBezTo>
                    <a:cubicBezTo>
                      <a:pt x="23" y="32937"/>
                      <a:pt x="46" y="32937"/>
                      <a:pt x="46" y="32960"/>
                    </a:cubicBezTo>
                    <a:cubicBezTo>
                      <a:pt x="46" y="33006"/>
                      <a:pt x="69" y="33074"/>
                      <a:pt x="114" y="33097"/>
                    </a:cubicBezTo>
                    <a:cubicBezTo>
                      <a:pt x="297" y="33303"/>
                      <a:pt x="502" y="33462"/>
                      <a:pt x="708" y="33554"/>
                    </a:cubicBezTo>
                    <a:cubicBezTo>
                      <a:pt x="776" y="33599"/>
                      <a:pt x="822" y="33599"/>
                      <a:pt x="868" y="33599"/>
                    </a:cubicBezTo>
                    <a:lnTo>
                      <a:pt x="936" y="33599"/>
                    </a:lnTo>
                    <a:cubicBezTo>
                      <a:pt x="959" y="33622"/>
                      <a:pt x="1004" y="33622"/>
                      <a:pt x="1050" y="33622"/>
                    </a:cubicBezTo>
                    <a:cubicBezTo>
                      <a:pt x="1073" y="33622"/>
                      <a:pt x="1096" y="33622"/>
                      <a:pt x="1119" y="33599"/>
                    </a:cubicBezTo>
                    <a:cubicBezTo>
                      <a:pt x="3264" y="33211"/>
                      <a:pt x="5364" y="32641"/>
                      <a:pt x="7350" y="31888"/>
                    </a:cubicBezTo>
                    <a:cubicBezTo>
                      <a:pt x="9404" y="31111"/>
                      <a:pt x="11299" y="30176"/>
                      <a:pt x="13011" y="29080"/>
                    </a:cubicBezTo>
                    <a:cubicBezTo>
                      <a:pt x="13878" y="28509"/>
                      <a:pt x="14722" y="27893"/>
                      <a:pt x="15499" y="27254"/>
                    </a:cubicBezTo>
                    <a:cubicBezTo>
                      <a:pt x="16252" y="26638"/>
                      <a:pt x="16959" y="25930"/>
                      <a:pt x="17644" y="25154"/>
                    </a:cubicBezTo>
                    <a:cubicBezTo>
                      <a:pt x="19014" y="23602"/>
                      <a:pt x="20064" y="21890"/>
                      <a:pt x="20726" y="20087"/>
                    </a:cubicBezTo>
                    <a:cubicBezTo>
                      <a:pt x="21091" y="19083"/>
                      <a:pt x="21342" y="17987"/>
                      <a:pt x="21479" y="16823"/>
                    </a:cubicBezTo>
                    <a:cubicBezTo>
                      <a:pt x="21593" y="15750"/>
                      <a:pt x="21570" y="14632"/>
                      <a:pt x="21410" y="13513"/>
                    </a:cubicBezTo>
                    <a:cubicBezTo>
                      <a:pt x="21273" y="12395"/>
                      <a:pt x="20999" y="11299"/>
                      <a:pt x="20611" y="10249"/>
                    </a:cubicBezTo>
                    <a:cubicBezTo>
                      <a:pt x="20337" y="9542"/>
                      <a:pt x="19972" y="8766"/>
                      <a:pt x="19447" y="7807"/>
                    </a:cubicBezTo>
                    <a:cubicBezTo>
                      <a:pt x="18580" y="6209"/>
                      <a:pt x="17576" y="4771"/>
                      <a:pt x="16457" y="3561"/>
                    </a:cubicBezTo>
                    <a:cubicBezTo>
                      <a:pt x="15818" y="2854"/>
                      <a:pt x="15179" y="2260"/>
                      <a:pt x="14540" y="1804"/>
                    </a:cubicBezTo>
                    <a:cubicBezTo>
                      <a:pt x="14403" y="1690"/>
                      <a:pt x="14243" y="1576"/>
                      <a:pt x="14083" y="1484"/>
                    </a:cubicBezTo>
                    <a:cubicBezTo>
                      <a:pt x="14061" y="1461"/>
                      <a:pt x="14061" y="1461"/>
                      <a:pt x="14038" y="1439"/>
                    </a:cubicBezTo>
                    <a:cubicBezTo>
                      <a:pt x="13536" y="1119"/>
                      <a:pt x="13056" y="845"/>
                      <a:pt x="12554" y="663"/>
                    </a:cubicBezTo>
                    <a:cubicBezTo>
                      <a:pt x="12098" y="389"/>
                      <a:pt x="11641" y="206"/>
                      <a:pt x="11207" y="115"/>
                    </a:cubicBezTo>
                    <a:cubicBezTo>
                      <a:pt x="10933" y="46"/>
                      <a:pt x="10682" y="1"/>
                      <a:pt x="10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8217;p96"/>
              <p:cNvSpPr/>
              <p:nvPr/>
            </p:nvSpPr>
            <p:spPr>
              <a:xfrm>
                <a:off x="5417883" y="2564467"/>
                <a:ext cx="73040" cy="48091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728" extrusionOk="0">
                    <a:moveTo>
                      <a:pt x="4863" y="0"/>
                    </a:moveTo>
                    <a:cubicBezTo>
                      <a:pt x="4429" y="46"/>
                      <a:pt x="4018" y="137"/>
                      <a:pt x="3607" y="251"/>
                    </a:cubicBezTo>
                    <a:cubicBezTo>
                      <a:pt x="3151" y="388"/>
                      <a:pt x="2717" y="594"/>
                      <a:pt x="2283" y="822"/>
                    </a:cubicBezTo>
                    <a:cubicBezTo>
                      <a:pt x="1530" y="1233"/>
                      <a:pt x="823" y="1803"/>
                      <a:pt x="252" y="2465"/>
                    </a:cubicBezTo>
                    <a:cubicBezTo>
                      <a:pt x="1" y="2785"/>
                      <a:pt x="1" y="3264"/>
                      <a:pt x="320" y="3538"/>
                    </a:cubicBezTo>
                    <a:cubicBezTo>
                      <a:pt x="468" y="3665"/>
                      <a:pt x="654" y="3728"/>
                      <a:pt x="837" y="3728"/>
                    </a:cubicBezTo>
                    <a:cubicBezTo>
                      <a:pt x="1050" y="3728"/>
                      <a:pt x="1258" y="3642"/>
                      <a:pt x="1393" y="3470"/>
                    </a:cubicBezTo>
                    <a:cubicBezTo>
                      <a:pt x="1576" y="3241"/>
                      <a:pt x="1781" y="3036"/>
                      <a:pt x="1987" y="2853"/>
                    </a:cubicBezTo>
                    <a:cubicBezTo>
                      <a:pt x="2397" y="2534"/>
                      <a:pt x="2831" y="2237"/>
                      <a:pt x="3288" y="2009"/>
                    </a:cubicBezTo>
                    <a:cubicBezTo>
                      <a:pt x="3744" y="1803"/>
                      <a:pt x="4201" y="1667"/>
                      <a:pt x="4680" y="1552"/>
                    </a:cubicBezTo>
                    <a:cubicBezTo>
                      <a:pt x="4771" y="1530"/>
                      <a:pt x="4840" y="1530"/>
                      <a:pt x="4931" y="1507"/>
                    </a:cubicBezTo>
                    <a:cubicBezTo>
                      <a:pt x="5136" y="1484"/>
                      <a:pt x="5319" y="1415"/>
                      <a:pt x="5456" y="1256"/>
                    </a:cubicBezTo>
                    <a:cubicBezTo>
                      <a:pt x="5593" y="1119"/>
                      <a:pt x="5661" y="913"/>
                      <a:pt x="5639" y="731"/>
                    </a:cubicBezTo>
                    <a:cubicBezTo>
                      <a:pt x="5639" y="365"/>
                      <a:pt x="5319" y="0"/>
                      <a:pt x="4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8218;p96"/>
              <p:cNvSpPr/>
              <p:nvPr/>
            </p:nvSpPr>
            <p:spPr>
              <a:xfrm>
                <a:off x="5303647" y="2976070"/>
                <a:ext cx="56257" cy="49317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823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480" y="92"/>
                    </a:cubicBezTo>
                    <a:cubicBezTo>
                      <a:pt x="115" y="321"/>
                      <a:pt x="1" y="777"/>
                      <a:pt x="206" y="1142"/>
                    </a:cubicBezTo>
                    <a:cubicBezTo>
                      <a:pt x="526" y="1736"/>
                      <a:pt x="936" y="2261"/>
                      <a:pt x="1461" y="2694"/>
                    </a:cubicBezTo>
                    <a:cubicBezTo>
                      <a:pt x="2032" y="3174"/>
                      <a:pt x="2671" y="3516"/>
                      <a:pt x="3379" y="3790"/>
                    </a:cubicBezTo>
                    <a:cubicBezTo>
                      <a:pt x="3437" y="3812"/>
                      <a:pt x="3500" y="3822"/>
                      <a:pt x="3565" y="3822"/>
                    </a:cubicBezTo>
                    <a:cubicBezTo>
                      <a:pt x="3701" y="3822"/>
                      <a:pt x="3841" y="3776"/>
                      <a:pt x="3949" y="3699"/>
                    </a:cubicBezTo>
                    <a:cubicBezTo>
                      <a:pt x="4132" y="3607"/>
                      <a:pt x="4246" y="3448"/>
                      <a:pt x="4315" y="3242"/>
                    </a:cubicBezTo>
                    <a:cubicBezTo>
                      <a:pt x="4360" y="3060"/>
                      <a:pt x="4337" y="2854"/>
                      <a:pt x="4223" y="2672"/>
                    </a:cubicBezTo>
                    <a:cubicBezTo>
                      <a:pt x="4132" y="2489"/>
                      <a:pt x="3972" y="2398"/>
                      <a:pt x="3767" y="2306"/>
                    </a:cubicBezTo>
                    <a:cubicBezTo>
                      <a:pt x="3721" y="2284"/>
                      <a:pt x="3653" y="2261"/>
                      <a:pt x="3584" y="2238"/>
                    </a:cubicBezTo>
                    <a:cubicBezTo>
                      <a:pt x="3219" y="2078"/>
                      <a:pt x="2899" y="1873"/>
                      <a:pt x="2580" y="1644"/>
                    </a:cubicBezTo>
                    <a:cubicBezTo>
                      <a:pt x="2329" y="1439"/>
                      <a:pt x="2078" y="1211"/>
                      <a:pt x="1872" y="960"/>
                    </a:cubicBezTo>
                    <a:cubicBezTo>
                      <a:pt x="1735" y="777"/>
                      <a:pt x="1621" y="572"/>
                      <a:pt x="1507" y="366"/>
                    </a:cubicBezTo>
                    <a:cubicBezTo>
                      <a:pt x="1393" y="138"/>
                      <a:pt x="1119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8219;p96"/>
              <p:cNvSpPr/>
              <p:nvPr/>
            </p:nvSpPr>
            <p:spPr>
              <a:xfrm>
                <a:off x="5527115" y="2676059"/>
                <a:ext cx="109843" cy="149588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1596" extrusionOk="0">
                    <a:moveTo>
                      <a:pt x="5502" y="0"/>
                    </a:moveTo>
                    <a:cubicBezTo>
                      <a:pt x="5388" y="0"/>
                      <a:pt x="5296" y="0"/>
                      <a:pt x="5182" y="46"/>
                    </a:cubicBezTo>
                    <a:cubicBezTo>
                      <a:pt x="5045" y="91"/>
                      <a:pt x="4908" y="160"/>
                      <a:pt x="4726" y="274"/>
                    </a:cubicBezTo>
                    <a:cubicBezTo>
                      <a:pt x="4612" y="365"/>
                      <a:pt x="4498" y="479"/>
                      <a:pt x="4406" y="571"/>
                    </a:cubicBezTo>
                    <a:cubicBezTo>
                      <a:pt x="4292" y="708"/>
                      <a:pt x="4178" y="867"/>
                      <a:pt x="4064" y="1004"/>
                    </a:cubicBezTo>
                    <a:cubicBezTo>
                      <a:pt x="4064" y="936"/>
                      <a:pt x="4041" y="867"/>
                      <a:pt x="4018" y="799"/>
                    </a:cubicBezTo>
                    <a:cubicBezTo>
                      <a:pt x="3927" y="571"/>
                      <a:pt x="3722" y="365"/>
                      <a:pt x="3470" y="251"/>
                    </a:cubicBezTo>
                    <a:cubicBezTo>
                      <a:pt x="3356" y="183"/>
                      <a:pt x="3242" y="160"/>
                      <a:pt x="3105" y="160"/>
                    </a:cubicBezTo>
                    <a:cubicBezTo>
                      <a:pt x="2991" y="160"/>
                      <a:pt x="2877" y="183"/>
                      <a:pt x="2763" y="228"/>
                    </a:cubicBezTo>
                    <a:cubicBezTo>
                      <a:pt x="2466" y="320"/>
                      <a:pt x="2215" y="502"/>
                      <a:pt x="1964" y="776"/>
                    </a:cubicBezTo>
                    <a:cubicBezTo>
                      <a:pt x="1690" y="1073"/>
                      <a:pt x="1462" y="1461"/>
                      <a:pt x="1256" y="1917"/>
                    </a:cubicBezTo>
                    <a:cubicBezTo>
                      <a:pt x="1074" y="2374"/>
                      <a:pt x="982" y="2853"/>
                      <a:pt x="891" y="3310"/>
                    </a:cubicBezTo>
                    <a:cubicBezTo>
                      <a:pt x="868" y="3492"/>
                      <a:pt x="823" y="3698"/>
                      <a:pt x="800" y="3880"/>
                    </a:cubicBezTo>
                    <a:cubicBezTo>
                      <a:pt x="777" y="4131"/>
                      <a:pt x="731" y="4382"/>
                      <a:pt x="686" y="4634"/>
                    </a:cubicBezTo>
                    <a:cubicBezTo>
                      <a:pt x="594" y="5113"/>
                      <a:pt x="480" y="5501"/>
                      <a:pt x="298" y="5866"/>
                    </a:cubicBezTo>
                    <a:cubicBezTo>
                      <a:pt x="229" y="6003"/>
                      <a:pt x="161" y="6140"/>
                      <a:pt x="69" y="6277"/>
                    </a:cubicBezTo>
                    <a:cubicBezTo>
                      <a:pt x="24" y="6345"/>
                      <a:pt x="1" y="6414"/>
                      <a:pt x="24" y="6505"/>
                    </a:cubicBezTo>
                    <a:cubicBezTo>
                      <a:pt x="47" y="6574"/>
                      <a:pt x="92" y="6642"/>
                      <a:pt x="138" y="6688"/>
                    </a:cubicBezTo>
                    <a:cubicBezTo>
                      <a:pt x="206" y="6711"/>
                      <a:pt x="252" y="6733"/>
                      <a:pt x="298" y="6733"/>
                    </a:cubicBezTo>
                    <a:cubicBezTo>
                      <a:pt x="321" y="6733"/>
                      <a:pt x="343" y="6733"/>
                      <a:pt x="366" y="6711"/>
                    </a:cubicBezTo>
                    <a:cubicBezTo>
                      <a:pt x="366" y="7418"/>
                      <a:pt x="389" y="7966"/>
                      <a:pt x="480" y="8468"/>
                    </a:cubicBezTo>
                    <a:cubicBezTo>
                      <a:pt x="617" y="9427"/>
                      <a:pt x="1005" y="10226"/>
                      <a:pt x="1576" y="10751"/>
                    </a:cubicBezTo>
                    <a:cubicBezTo>
                      <a:pt x="1918" y="11093"/>
                      <a:pt x="2352" y="11344"/>
                      <a:pt x="2786" y="11481"/>
                    </a:cubicBezTo>
                    <a:cubicBezTo>
                      <a:pt x="3060" y="11572"/>
                      <a:pt x="3333" y="11595"/>
                      <a:pt x="3630" y="11595"/>
                    </a:cubicBezTo>
                    <a:cubicBezTo>
                      <a:pt x="3790" y="11595"/>
                      <a:pt x="3973" y="11595"/>
                      <a:pt x="4132" y="11572"/>
                    </a:cubicBezTo>
                    <a:cubicBezTo>
                      <a:pt x="4543" y="11504"/>
                      <a:pt x="4977" y="11367"/>
                      <a:pt x="5433" y="11116"/>
                    </a:cubicBezTo>
                    <a:cubicBezTo>
                      <a:pt x="5821" y="10933"/>
                      <a:pt x="6209" y="10659"/>
                      <a:pt x="6620" y="10317"/>
                    </a:cubicBezTo>
                    <a:cubicBezTo>
                      <a:pt x="6894" y="10089"/>
                      <a:pt x="7145" y="9838"/>
                      <a:pt x="7442" y="9518"/>
                    </a:cubicBezTo>
                    <a:cubicBezTo>
                      <a:pt x="7716" y="9176"/>
                      <a:pt x="7921" y="8879"/>
                      <a:pt x="8081" y="8605"/>
                    </a:cubicBezTo>
                    <a:cubicBezTo>
                      <a:pt x="8401" y="7966"/>
                      <a:pt x="8515" y="7281"/>
                      <a:pt x="8378" y="6619"/>
                    </a:cubicBezTo>
                    <a:cubicBezTo>
                      <a:pt x="8287" y="6140"/>
                      <a:pt x="8013" y="5592"/>
                      <a:pt x="7465" y="5501"/>
                    </a:cubicBezTo>
                    <a:lnTo>
                      <a:pt x="7351" y="5501"/>
                    </a:lnTo>
                    <a:cubicBezTo>
                      <a:pt x="7442" y="5250"/>
                      <a:pt x="7511" y="4976"/>
                      <a:pt x="7579" y="4702"/>
                    </a:cubicBezTo>
                    <a:cubicBezTo>
                      <a:pt x="7625" y="4542"/>
                      <a:pt x="7647" y="4382"/>
                      <a:pt x="7647" y="4223"/>
                    </a:cubicBezTo>
                    <a:cubicBezTo>
                      <a:pt x="7670" y="4063"/>
                      <a:pt x="7647" y="3903"/>
                      <a:pt x="7647" y="3766"/>
                    </a:cubicBezTo>
                    <a:cubicBezTo>
                      <a:pt x="7625" y="3515"/>
                      <a:pt x="7556" y="3287"/>
                      <a:pt x="7419" y="3081"/>
                    </a:cubicBezTo>
                    <a:cubicBezTo>
                      <a:pt x="7305" y="2899"/>
                      <a:pt x="7122" y="2762"/>
                      <a:pt x="6917" y="2739"/>
                    </a:cubicBezTo>
                    <a:cubicBezTo>
                      <a:pt x="6871" y="2716"/>
                      <a:pt x="6803" y="2716"/>
                      <a:pt x="6734" y="2716"/>
                    </a:cubicBezTo>
                    <a:cubicBezTo>
                      <a:pt x="6620" y="2716"/>
                      <a:pt x="6506" y="2739"/>
                      <a:pt x="6369" y="2762"/>
                    </a:cubicBezTo>
                    <a:cubicBezTo>
                      <a:pt x="6438" y="2648"/>
                      <a:pt x="6483" y="2511"/>
                      <a:pt x="6529" y="2374"/>
                    </a:cubicBezTo>
                    <a:cubicBezTo>
                      <a:pt x="6666" y="2009"/>
                      <a:pt x="6712" y="1689"/>
                      <a:pt x="6712" y="1370"/>
                    </a:cubicBezTo>
                    <a:cubicBezTo>
                      <a:pt x="6734" y="1233"/>
                      <a:pt x="6712" y="1073"/>
                      <a:pt x="6666" y="936"/>
                    </a:cubicBezTo>
                    <a:cubicBezTo>
                      <a:pt x="6620" y="776"/>
                      <a:pt x="6575" y="639"/>
                      <a:pt x="6461" y="502"/>
                    </a:cubicBezTo>
                    <a:cubicBezTo>
                      <a:pt x="6392" y="388"/>
                      <a:pt x="6278" y="297"/>
                      <a:pt x="6118" y="183"/>
                    </a:cubicBezTo>
                    <a:cubicBezTo>
                      <a:pt x="5981" y="91"/>
                      <a:pt x="5821" y="23"/>
                      <a:pt x="5616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8220;p96"/>
              <p:cNvSpPr/>
              <p:nvPr/>
            </p:nvSpPr>
            <p:spPr>
              <a:xfrm>
                <a:off x="5603079" y="2711674"/>
                <a:ext cx="7972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038" extrusionOk="0">
                    <a:moveTo>
                      <a:pt x="480" y="1"/>
                    </a:moveTo>
                    <a:cubicBezTo>
                      <a:pt x="435" y="1"/>
                      <a:pt x="389" y="47"/>
                      <a:pt x="366" y="92"/>
                    </a:cubicBezTo>
                    <a:cubicBezTo>
                      <a:pt x="343" y="183"/>
                      <a:pt x="298" y="298"/>
                      <a:pt x="252" y="389"/>
                    </a:cubicBezTo>
                    <a:cubicBezTo>
                      <a:pt x="206" y="503"/>
                      <a:pt x="138" y="617"/>
                      <a:pt x="69" y="731"/>
                    </a:cubicBezTo>
                    <a:lnTo>
                      <a:pt x="92" y="731"/>
                    </a:lnTo>
                    <a:cubicBezTo>
                      <a:pt x="69" y="754"/>
                      <a:pt x="47" y="800"/>
                      <a:pt x="24" y="823"/>
                    </a:cubicBezTo>
                    <a:cubicBezTo>
                      <a:pt x="1" y="845"/>
                      <a:pt x="1" y="891"/>
                      <a:pt x="1" y="914"/>
                    </a:cubicBezTo>
                    <a:cubicBezTo>
                      <a:pt x="1" y="960"/>
                      <a:pt x="24" y="982"/>
                      <a:pt x="47" y="1005"/>
                    </a:cubicBezTo>
                    <a:cubicBezTo>
                      <a:pt x="63" y="1021"/>
                      <a:pt x="90" y="1037"/>
                      <a:pt x="121" y="1037"/>
                    </a:cubicBezTo>
                    <a:cubicBezTo>
                      <a:pt x="134" y="1037"/>
                      <a:pt x="147" y="1035"/>
                      <a:pt x="161" y="1028"/>
                    </a:cubicBezTo>
                    <a:cubicBezTo>
                      <a:pt x="184" y="1028"/>
                      <a:pt x="229" y="1005"/>
                      <a:pt x="252" y="982"/>
                    </a:cubicBezTo>
                    <a:cubicBezTo>
                      <a:pt x="320" y="868"/>
                      <a:pt x="389" y="754"/>
                      <a:pt x="457" y="617"/>
                    </a:cubicBezTo>
                    <a:cubicBezTo>
                      <a:pt x="503" y="480"/>
                      <a:pt x="572" y="343"/>
                      <a:pt x="617" y="183"/>
                    </a:cubicBezTo>
                    <a:cubicBezTo>
                      <a:pt x="617" y="161"/>
                      <a:pt x="617" y="115"/>
                      <a:pt x="617" y="92"/>
                    </a:cubicBezTo>
                    <a:cubicBezTo>
                      <a:pt x="594" y="47"/>
                      <a:pt x="572" y="24"/>
                      <a:pt x="549" y="24"/>
                    </a:cubicBezTo>
                    <a:cubicBezTo>
                      <a:pt x="526" y="1"/>
                      <a:pt x="503" y="1"/>
                      <a:pt x="480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8221;p96"/>
              <p:cNvSpPr/>
              <p:nvPr/>
            </p:nvSpPr>
            <p:spPr>
              <a:xfrm>
                <a:off x="5614275" y="2746425"/>
                <a:ext cx="7959" cy="1149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457" y="0"/>
                    </a:moveTo>
                    <a:cubicBezTo>
                      <a:pt x="388" y="0"/>
                      <a:pt x="343" y="23"/>
                      <a:pt x="320" y="92"/>
                    </a:cubicBezTo>
                    <a:cubicBezTo>
                      <a:pt x="229" y="297"/>
                      <a:pt x="137" y="480"/>
                      <a:pt x="23" y="685"/>
                    </a:cubicBezTo>
                    <a:cubicBezTo>
                      <a:pt x="0" y="708"/>
                      <a:pt x="23" y="754"/>
                      <a:pt x="23" y="799"/>
                    </a:cubicBezTo>
                    <a:cubicBezTo>
                      <a:pt x="46" y="845"/>
                      <a:pt x="69" y="868"/>
                      <a:pt x="114" y="890"/>
                    </a:cubicBezTo>
                    <a:lnTo>
                      <a:pt x="229" y="890"/>
                    </a:lnTo>
                    <a:cubicBezTo>
                      <a:pt x="274" y="868"/>
                      <a:pt x="297" y="845"/>
                      <a:pt x="320" y="799"/>
                    </a:cubicBezTo>
                    <a:cubicBezTo>
                      <a:pt x="434" y="617"/>
                      <a:pt x="525" y="411"/>
                      <a:pt x="594" y="206"/>
                    </a:cubicBezTo>
                    <a:cubicBezTo>
                      <a:pt x="617" y="137"/>
                      <a:pt x="594" y="46"/>
                      <a:pt x="525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8222;p96"/>
              <p:cNvSpPr/>
              <p:nvPr/>
            </p:nvSpPr>
            <p:spPr>
              <a:xfrm>
                <a:off x="5553623" y="2690184"/>
                <a:ext cx="2710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147" extrusionOk="0">
                    <a:moveTo>
                      <a:pt x="2009" y="1"/>
                    </a:moveTo>
                    <a:cubicBezTo>
                      <a:pt x="1963" y="1"/>
                      <a:pt x="1918" y="23"/>
                      <a:pt x="1918" y="69"/>
                    </a:cubicBezTo>
                    <a:cubicBezTo>
                      <a:pt x="1781" y="320"/>
                      <a:pt x="1644" y="594"/>
                      <a:pt x="1507" y="845"/>
                    </a:cubicBezTo>
                    <a:cubicBezTo>
                      <a:pt x="1073" y="1553"/>
                      <a:pt x="571" y="2192"/>
                      <a:pt x="69" y="2831"/>
                    </a:cubicBezTo>
                    <a:cubicBezTo>
                      <a:pt x="0" y="2922"/>
                      <a:pt x="23" y="3036"/>
                      <a:pt x="114" y="3105"/>
                    </a:cubicBezTo>
                    <a:cubicBezTo>
                      <a:pt x="143" y="3134"/>
                      <a:pt x="180" y="3146"/>
                      <a:pt x="218" y="3146"/>
                    </a:cubicBezTo>
                    <a:cubicBezTo>
                      <a:pt x="270" y="3146"/>
                      <a:pt x="326" y="3122"/>
                      <a:pt x="365" y="3082"/>
                    </a:cubicBezTo>
                    <a:cubicBezTo>
                      <a:pt x="685" y="2626"/>
                      <a:pt x="1005" y="2169"/>
                      <a:pt x="1278" y="1690"/>
                    </a:cubicBezTo>
                    <a:cubicBezTo>
                      <a:pt x="1575" y="1188"/>
                      <a:pt x="1849" y="663"/>
                      <a:pt x="2077" y="138"/>
                    </a:cubicBezTo>
                    <a:cubicBezTo>
                      <a:pt x="2100" y="92"/>
                      <a:pt x="2077" y="23"/>
                      <a:pt x="2032" y="23"/>
                    </a:cubicBezTo>
                    <a:cubicBezTo>
                      <a:pt x="2032" y="1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8223;p96"/>
              <p:cNvSpPr/>
              <p:nvPr/>
            </p:nvSpPr>
            <p:spPr>
              <a:xfrm>
                <a:off x="5272728" y="2745535"/>
                <a:ext cx="310658" cy="21703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16824" extrusionOk="0">
                    <a:moveTo>
                      <a:pt x="19790" y="1"/>
                    </a:moveTo>
                    <a:cubicBezTo>
                      <a:pt x="19745" y="1"/>
                      <a:pt x="19722" y="1"/>
                      <a:pt x="19676" y="24"/>
                    </a:cubicBezTo>
                    <a:cubicBezTo>
                      <a:pt x="18170" y="708"/>
                      <a:pt x="16618" y="1211"/>
                      <a:pt x="14723" y="1758"/>
                    </a:cubicBezTo>
                    <a:cubicBezTo>
                      <a:pt x="14198" y="1918"/>
                      <a:pt x="13650" y="2055"/>
                      <a:pt x="13125" y="2215"/>
                    </a:cubicBezTo>
                    <a:cubicBezTo>
                      <a:pt x="11893" y="2534"/>
                      <a:pt x="10638" y="2900"/>
                      <a:pt x="9428" y="3288"/>
                    </a:cubicBezTo>
                    <a:cubicBezTo>
                      <a:pt x="7419" y="3927"/>
                      <a:pt x="5844" y="4612"/>
                      <a:pt x="4498" y="5433"/>
                    </a:cubicBezTo>
                    <a:cubicBezTo>
                      <a:pt x="3744" y="5890"/>
                      <a:pt x="3037" y="6415"/>
                      <a:pt x="2420" y="6985"/>
                    </a:cubicBezTo>
                    <a:cubicBezTo>
                      <a:pt x="2055" y="7328"/>
                      <a:pt x="1736" y="7670"/>
                      <a:pt x="1439" y="8012"/>
                    </a:cubicBezTo>
                    <a:cubicBezTo>
                      <a:pt x="1119" y="8401"/>
                      <a:pt x="823" y="8834"/>
                      <a:pt x="594" y="9291"/>
                    </a:cubicBezTo>
                    <a:cubicBezTo>
                      <a:pt x="184" y="10090"/>
                      <a:pt x="1" y="10934"/>
                      <a:pt x="47" y="11779"/>
                    </a:cubicBezTo>
                    <a:cubicBezTo>
                      <a:pt x="92" y="12509"/>
                      <a:pt x="343" y="13262"/>
                      <a:pt x="800" y="13970"/>
                    </a:cubicBezTo>
                    <a:cubicBezTo>
                      <a:pt x="1005" y="14267"/>
                      <a:pt x="1256" y="14563"/>
                      <a:pt x="1576" y="14883"/>
                    </a:cubicBezTo>
                    <a:cubicBezTo>
                      <a:pt x="1850" y="15134"/>
                      <a:pt x="2169" y="15408"/>
                      <a:pt x="2535" y="15636"/>
                    </a:cubicBezTo>
                    <a:cubicBezTo>
                      <a:pt x="3265" y="16093"/>
                      <a:pt x="4064" y="16435"/>
                      <a:pt x="4954" y="16618"/>
                    </a:cubicBezTo>
                    <a:cubicBezTo>
                      <a:pt x="5525" y="16755"/>
                      <a:pt x="6095" y="16823"/>
                      <a:pt x="6689" y="16823"/>
                    </a:cubicBezTo>
                    <a:cubicBezTo>
                      <a:pt x="7031" y="16823"/>
                      <a:pt x="7373" y="16800"/>
                      <a:pt x="7716" y="16755"/>
                    </a:cubicBezTo>
                    <a:cubicBezTo>
                      <a:pt x="8697" y="16640"/>
                      <a:pt x="9724" y="16412"/>
                      <a:pt x="10729" y="16115"/>
                    </a:cubicBezTo>
                    <a:cubicBezTo>
                      <a:pt x="12486" y="15613"/>
                      <a:pt x="14267" y="14769"/>
                      <a:pt x="16047" y="13650"/>
                    </a:cubicBezTo>
                    <a:cubicBezTo>
                      <a:pt x="19129" y="11665"/>
                      <a:pt x="21845" y="8948"/>
                      <a:pt x="24013" y="6757"/>
                    </a:cubicBezTo>
                    <a:cubicBezTo>
                      <a:pt x="24059" y="6689"/>
                      <a:pt x="24082" y="6597"/>
                      <a:pt x="24082" y="6529"/>
                    </a:cubicBezTo>
                    <a:cubicBezTo>
                      <a:pt x="24059" y="6506"/>
                      <a:pt x="24059" y="6483"/>
                      <a:pt x="24059" y="6460"/>
                    </a:cubicBezTo>
                    <a:cubicBezTo>
                      <a:pt x="24036" y="6072"/>
                      <a:pt x="23967" y="5661"/>
                      <a:pt x="23853" y="5251"/>
                    </a:cubicBezTo>
                    <a:cubicBezTo>
                      <a:pt x="23739" y="4908"/>
                      <a:pt x="23602" y="4566"/>
                      <a:pt x="23374" y="4109"/>
                    </a:cubicBezTo>
                    <a:cubicBezTo>
                      <a:pt x="23260" y="3881"/>
                      <a:pt x="23123" y="3653"/>
                      <a:pt x="22986" y="3425"/>
                    </a:cubicBezTo>
                    <a:lnTo>
                      <a:pt x="22895" y="3265"/>
                    </a:lnTo>
                    <a:cubicBezTo>
                      <a:pt x="22758" y="3014"/>
                      <a:pt x="22621" y="2763"/>
                      <a:pt x="22461" y="2534"/>
                    </a:cubicBezTo>
                    <a:cubicBezTo>
                      <a:pt x="22073" y="1872"/>
                      <a:pt x="21685" y="1370"/>
                      <a:pt x="21320" y="959"/>
                    </a:cubicBezTo>
                    <a:cubicBezTo>
                      <a:pt x="21114" y="754"/>
                      <a:pt x="20863" y="549"/>
                      <a:pt x="20635" y="389"/>
                    </a:cubicBezTo>
                    <a:cubicBezTo>
                      <a:pt x="20430" y="252"/>
                      <a:pt x="20224" y="138"/>
                      <a:pt x="19996" y="92"/>
                    </a:cubicBezTo>
                    <a:cubicBezTo>
                      <a:pt x="19950" y="24"/>
                      <a:pt x="19859" y="1"/>
                      <a:pt x="19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8224;p96"/>
              <p:cNvSpPr/>
              <p:nvPr/>
            </p:nvSpPr>
            <p:spPr>
              <a:xfrm>
                <a:off x="5293044" y="2745238"/>
                <a:ext cx="246764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7876" extrusionOk="0">
                    <a:moveTo>
                      <a:pt x="18215" y="1"/>
                    </a:moveTo>
                    <a:cubicBezTo>
                      <a:pt x="18170" y="1"/>
                      <a:pt x="18147" y="24"/>
                      <a:pt x="18101" y="47"/>
                    </a:cubicBezTo>
                    <a:cubicBezTo>
                      <a:pt x="16595" y="731"/>
                      <a:pt x="15020" y="1234"/>
                      <a:pt x="13148" y="1781"/>
                    </a:cubicBezTo>
                    <a:cubicBezTo>
                      <a:pt x="12623" y="1918"/>
                      <a:pt x="12075" y="2078"/>
                      <a:pt x="11550" y="2215"/>
                    </a:cubicBezTo>
                    <a:lnTo>
                      <a:pt x="11505" y="2238"/>
                    </a:lnTo>
                    <a:cubicBezTo>
                      <a:pt x="10295" y="2557"/>
                      <a:pt x="9063" y="2900"/>
                      <a:pt x="7853" y="3311"/>
                    </a:cubicBezTo>
                    <a:cubicBezTo>
                      <a:pt x="5844" y="3950"/>
                      <a:pt x="4269" y="4635"/>
                      <a:pt x="2923" y="5456"/>
                    </a:cubicBezTo>
                    <a:cubicBezTo>
                      <a:pt x="2169" y="5913"/>
                      <a:pt x="1462" y="6438"/>
                      <a:pt x="845" y="7008"/>
                    </a:cubicBezTo>
                    <a:cubicBezTo>
                      <a:pt x="549" y="7282"/>
                      <a:pt x="252" y="7579"/>
                      <a:pt x="1" y="7876"/>
                    </a:cubicBezTo>
                    <a:cubicBezTo>
                      <a:pt x="115" y="7762"/>
                      <a:pt x="229" y="7647"/>
                      <a:pt x="366" y="7556"/>
                    </a:cubicBezTo>
                    <a:cubicBezTo>
                      <a:pt x="868" y="7145"/>
                      <a:pt x="1439" y="6757"/>
                      <a:pt x="2009" y="6438"/>
                    </a:cubicBezTo>
                    <a:cubicBezTo>
                      <a:pt x="2626" y="6118"/>
                      <a:pt x="3265" y="5821"/>
                      <a:pt x="3904" y="5548"/>
                    </a:cubicBezTo>
                    <a:cubicBezTo>
                      <a:pt x="4475" y="5319"/>
                      <a:pt x="5068" y="5091"/>
                      <a:pt x="5662" y="4886"/>
                    </a:cubicBezTo>
                    <a:cubicBezTo>
                      <a:pt x="7373" y="4292"/>
                      <a:pt x="9108" y="3836"/>
                      <a:pt x="10866" y="3356"/>
                    </a:cubicBezTo>
                    <a:cubicBezTo>
                      <a:pt x="12646" y="2877"/>
                      <a:pt x="14426" y="2375"/>
                      <a:pt x="16161" y="1759"/>
                    </a:cubicBezTo>
                    <a:cubicBezTo>
                      <a:pt x="17029" y="1439"/>
                      <a:pt x="17873" y="1074"/>
                      <a:pt x="18695" y="686"/>
                    </a:cubicBezTo>
                    <a:cubicBezTo>
                      <a:pt x="18832" y="594"/>
                      <a:pt x="18992" y="526"/>
                      <a:pt x="19128" y="457"/>
                    </a:cubicBezTo>
                    <a:cubicBezTo>
                      <a:pt x="19106" y="435"/>
                      <a:pt x="19083" y="412"/>
                      <a:pt x="19060" y="389"/>
                    </a:cubicBezTo>
                    <a:cubicBezTo>
                      <a:pt x="18855" y="252"/>
                      <a:pt x="18649" y="161"/>
                      <a:pt x="18421" y="115"/>
                    </a:cubicBezTo>
                    <a:cubicBezTo>
                      <a:pt x="18375" y="47"/>
                      <a:pt x="18284" y="1"/>
                      <a:pt x="182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8225;p96"/>
              <p:cNvSpPr/>
              <p:nvPr/>
            </p:nvSpPr>
            <p:spPr>
              <a:xfrm>
                <a:off x="5501510" y="2767915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5B3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8226;p96"/>
              <p:cNvSpPr/>
              <p:nvPr/>
            </p:nvSpPr>
            <p:spPr>
              <a:xfrm>
                <a:off x="5290103" y="2806780"/>
                <a:ext cx="293282" cy="155780"/>
              </a:xfrm>
              <a:custGeom>
                <a:avLst/>
                <a:gdLst/>
                <a:ahLst/>
                <a:cxnLst/>
                <a:rect l="l" t="t" r="r" b="b"/>
                <a:pathLst>
                  <a:path w="22735" h="12076" extrusionOk="0">
                    <a:moveTo>
                      <a:pt x="22324" y="0"/>
                    </a:moveTo>
                    <a:cubicBezTo>
                      <a:pt x="21365" y="1142"/>
                      <a:pt x="20338" y="2237"/>
                      <a:pt x="19265" y="3287"/>
                    </a:cubicBezTo>
                    <a:cubicBezTo>
                      <a:pt x="17873" y="4611"/>
                      <a:pt x="16389" y="5867"/>
                      <a:pt x="14814" y="6962"/>
                    </a:cubicBezTo>
                    <a:cubicBezTo>
                      <a:pt x="14038" y="7510"/>
                      <a:pt x="13239" y="8012"/>
                      <a:pt x="12440" y="8469"/>
                    </a:cubicBezTo>
                    <a:cubicBezTo>
                      <a:pt x="11642" y="8902"/>
                      <a:pt x="10820" y="9290"/>
                      <a:pt x="9998" y="9633"/>
                    </a:cubicBezTo>
                    <a:cubicBezTo>
                      <a:pt x="9199" y="9952"/>
                      <a:pt x="8377" y="10226"/>
                      <a:pt x="7533" y="10432"/>
                    </a:cubicBezTo>
                    <a:cubicBezTo>
                      <a:pt x="6803" y="10591"/>
                      <a:pt x="6049" y="10728"/>
                      <a:pt x="5296" y="10774"/>
                    </a:cubicBezTo>
                    <a:cubicBezTo>
                      <a:pt x="5053" y="10789"/>
                      <a:pt x="4809" y="10797"/>
                      <a:pt x="4567" y="10797"/>
                    </a:cubicBezTo>
                    <a:cubicBezTo>
                      <a:pt x="4081" y="10797"/>
                      <a:pt x="3599" y="10766"/>
                      <a:pt x="3128" y="10706"/>
                    </a:cubicBezTo>
                    <a:cubicBezTo>
                      <a:pt x="2352" y="10614"/>
                      <a:pt x="1576" y="10477"/>
                      <a:pt x="845" y="10226"/>
                    </a:cubicBezTo>
                    <a:cubicBezTo>
                      <a:pt x="548" y="10135"/>
                      <a:pt x="275" y="10021"/>
                      <a:pt x="1" y="9907"/>
                    </a:cubicBezTo>
                    <a:lnTo>
                      <a:pt x="1" y="9907"/>
                    </a:lnTo>
                    <a:cubicBezTo>
                      <a:pt x="69" y="9975"/>
                      <a:pt x="138" y="10066"/>
                      <a:pt x="229" y="10135"/>
                    </a:cubicBezTo>
                    <a:cubicBezTo>
                      <a:pt x="503" y="10409"/>
                      <a:pt x="822" y="10660"/>
                      <a:pt x="1188" y="10888"/>
                    </a:cubicBezTo>
                    <a:cubicBezTo>
                      <a:pt x="1895" y="11345"/>
                      <a:pt x="2717" y="11687"/>
                      <a:pt x="3607" y="11892"/>
                    </a:cubicBezTo>
                    <a:cubicBezTo>
                      <a:pt x="4178" y="12007"/>
                      <a:pt x="4748" y="12075"/>
                      <a:pt x="5342" y="12075"/>
                    </a:cubicBezTo>
                    <a:cubicBezTo>
                      <a:pt x="5684" y="12075"/>
                      <a:pt x="6026" y="12052"/>
                      <a:pt x="6369" y="12007"/>
                    </a:cubicBezTo>
                    <a:cubicBezTo>
                      <a:pt x="7373" y="11892"/>
                      <a:pt x="8377" y="11687"/>
                      <a:pt x="9382" y="11390"/>
                    </a:cubicBezTo>
                    <a:cubicBezTo>
                      <a:pt x="11139" y="10865"/>
                      <a:pt x="12920" y="10021"/>
                      <a:pt x="14700" y="8902"/>
                    </a:cubicBezTo>
                    <a:cubicBezTo>
                      <a:pt x="17804" y="6917"/>
                      <a:pt x="20498" y="4200"/>
                      <a:pt x="22666" y="2009"/>
                    </a:cubicBezTo>
                    <a:cubicBezTo>
                      <a:pt x="22712" y="1963"/>
                      <a:pt x="22735" y="1872"/>
                      <a:pt x="22735" y="1804"/>
                    </a:cubicBezTo>
                    <a:cubicBezTo>
                      <a:pt x="22735" y="1758"/>
                      <a:pt x="22712" y="1735"/>
                      <a:pt x="22712" y="1712"/>
                    </a:cubicBezTo>
                    <a:cubicBezTo>
                      <a:pt x="22689" y="1301"/>
                      <a:pt x="22620" y="891"/>
                      <a:pt x="22506" y="503"/>
                    </a:cubicBezTo>
                    <a:cubicBezTo>
                      <a:pt x="22461" y="343"/>
                      <a:pt x="22392" y="160"/>
                      <a:pt x="223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8227;p96"/>
              <p:cNvSpPr/>
              <p:nvPr/>
            </p:nvSpPr>
            <p:spPr>
              <a:xfrm>
                <a:off x="5295998" y="2743484"/>
                <a:ext cx="232910" cy="99137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7685" extrusionOk="0">
                    <a:moveTo>
                      <a:pt x="17735" y="0"/>
                    </a:moveTo>
                    <a:cubicBezTo>
                      <a:pt x="17268" y="222"/>
                      <a:pt x="16801" y="402"/>
                      <a:pt x="16334" y="579"/>
                    </a:cubicBezTo>
                    <a:lnTo>
                      <a:pt x="16334" y="579"/>
                    </a:lnTo>
                    <a:cubicBezTo>
                      <a:pt x="16337" y="577"/>
                      <a:pt x="16340" y="574"/>
                      <a:pt x="16343" y="571"/>
                    </a:cubicBezTo>
                    <a:lnTo>
                      <a:pt x="16343" y="571"/>
                    </a:lnTo>
                    <a:cubicBezTo>
                      <a:pt x="15795" y="776"/>
                      <a:pt x="15247" y="959"/>
                      <a:pt x="14677" y="1141"/>
                    </a:cubicBezTo>
                    <a:cubicBezTo>
                      <a:pt x="14175" y="1301"/>
                      <a:pt x="13695" y="1461"/>
                      <a:pt x="13193" y="1598"/>
                    </a:cubicBezTo>
                    <a:cubicBezTo>
                      <a:pt x="12349" y="1849"/>
                      <a:pt x="11527" y="2077"/>
                      <a:pt x="10682" y="2283"/>
                    </a:cubicBezTo>
                    <a:cubicBezTo>
                      <a:pt x="8925" y="2762"/>
                      <a:pt x="7167" y="3218"/>
                      <a:pt x="5478" y="3880"/>
                    </a:cubicBezTo>
                    <a:cubicBezTo>
                      <a:pt x="4428" y="4291"/>
                      <a:pt x="3401" y="4771"/>
                      <a:pt x="2465" y="5387"/>
                    </a:cubicBezTo>
                    <a:cubicBezTo>
                      <a:pt x="1552" y="5980"/>
                      <a:pt x="731" y="6688"/>
                      <a:pt x="23" y="7532"/>
                    </a:cubicBezTo>
                    <a:cubicBezTo>
                      <a:pt x="0" y="7578"/>
                      <a:pt x="23" y="7646"/>
                      <a:pt x="69" y="7669"/>
                    </a:cubicBezTo>
                    <a:cubicBezTo>
                      <a:pt x="88" y="7679"/>
                      <a:pt x="106" y="7684"/>
                      <a:pt x="125" y="7684"/>
                    </a:cubicBezTo>
                    <a:cubicBezTo>
                      <a:pt x="152" y="7684"/>
                      <a:pt x="179" y="7673"/>
                      <a:pt x="206" y="7646"/>
                    </a:cubicBezTo>
                    <a:cubicBezTo>
                      <a:pt x="206" y="7624"/>
                      <a:pt x="206" y="7624"/>
                      <a:pt x="206" y="7624"/>
                    </a:cubicBezTo>
                    <a:cubicBezTo>
                      <a:pt x="457" y="7327"/>
                      <a:pt x="708" y="7053"/>
                      <a:pt x="1004" y="6802"/>
                    </a:cubicBezTo>
                    <a:cubicBezTo>
                      <a:pt x="1278" y="6528"/>
                      <a:pt x="1598" y="6277"/>
                      <a:pt x="1917" y="6049"/>
                    </a:cubicBezTo>
                    <a:lnTo>
                      <a:pt x="1895" y="6049"/>
                    </a:lnTo>
                    <a:cubicBezTo>
                      <a:pt x="3036" y="5250"/>
                      <a:pt x="4291" y="4656"/>
                      <a:pt x="5569" y="4177"/>
                    </a:cubicBezTo>
                    <a:cubicBezTo>
                      <a:pt x="7259" y="3561"/>
                      <a:pt x="9016" y="3104"/>
                      <a:pt x="10774" y="2648"/>
                    </a:cubicBezTo>
                    <a:cubicBezTo>
                      <a:pt x="11595" y="2420"/>
                      <a:pt x="12440" y="2214"/>
                      <a:pt x="13262" y="1963"/>
                    </a:cubicBezTo>
                    <a:cubicBezTo>
                      <a:pt x="13467" y="1895"/>
                      <a:pt x="13672" y="1826"/>
                      <a:pt x="13878" y="1758"/>
                    </a:cubicBezTo>
                    <a:cubicBezTo>
                      <a:pt x="14175" y="1666"/>
                      <a:pt x="14471" y="1575"/>
                      <a:pt x="14768" y="1506"/>
                    </a:cubicBezTo>
                    <a:cubicBezTo>
                      <a:pt x="15316" y="1324"/>
                      <a:pt x="15887" y="1141"/>
                      <a:pt x="16434" y="959"/>
                    </a:cubicBezTo>
                    <a:cubicBezTo>
                      <a:pt x="16685" y="867"/>
                      <a:pt x="16914" y="776"/>
                      <a:pt x="17142" y="685"/>
                    </a:cubicBezTo>
                    <a:cubicBezTo>
                      <a:pt x="17416" y="593"/>
                      <a:pt x="17667" y="479"/>
                      <a:pt x="17918" y="342"/>
                    </a:cubicBezTo>
                    <a:cubicBezTo>
                      <a:pt x="18009" y="297"/>
                      <a:pt x="18055" y="183"/>
                      <a:pt x="17986" y="91"/>
                    </a:cubicBezTo>
                    <a:cubicBezTo>
                      <a:pt x="17964" y="46"/>
                      <a:pt x="17941" y="23"/>
                      <a:pt x="17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8228;p96"/>
              <p:cNvSpPr/>
              <p:nvPr/>
            </p:nvSpPr>
            <p:spPr>
              <a:xfrm>
                <a:off x="5248890" y="1985612"/>
                <a:ext cx="504390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39100" h="33600" extrusionOk="0">
                    <a:moveTo>
                      <a:pt x="26797" y="1"/>
                    </a:moveTo>
                    <a:cubicBezTo>
                      <a:pt x="26158" y="1"/>
                      <a:pt x="25496" y="24"/>
                      <a:pt x="24811" y="46"/>
                    </a:cubicBezTo>
                    <a:cubicBezTo>
                      <a:pt x="23693" y="115"/>
                      <a:pt x="22574" y="206"/>
                      <a:pt x="21502" y="366"/>
                    </a:cubicBezTo>
                    <a:cubicBezTo>
                      <a:pt x="20132" y="571"/>
                      <a:pt x="18717" y="868"/>
                      <a:pt x="17210" y="1325"/>
                    </a:cubicBezTo>
                    <a:cubicBezTo>
                      <a:pt x="15430" y="1850"/>
                      <a:pt x="13718" y="2534"/>
                      <a:pt x="12075" y="3356"/>
                    </a:cubicBezTo>
                    <a:cubicBezTo>
                      <a:pt x="10454" y="4178"/>
                      <a:pt x="8902" y="5159"/>
                      <a:pt x="7487" y="6278"/>
                    </a:cubicBezTo>
                    <a:cubicBezTo>
                      <a:pt x="6072" y="7396"/>
                      <a:pt x="4793" y="8652"/>
                      <a:pt x="3721" y="10067"/>
                    </a:cubicBezTo>
                    <a:cubicBezTo>
                      <a:pt x="2648" y="11459"/>
                      <a:pt x="1780" y="13011"/>
                      <a:pt x="1141" y="14677"/>
                    </a:cubicBezTo>
                    <a:cubicBezTo>
                      <a:pt x="479" y="16367"/>
                      <a:pt x="114" y="18193"/>
                      <a:pt x="23" y="20087"/>
                    </a:cubicBezTo>
                    <a:cubicBezTo>
                      <a:pt x="0" y="20795"/>
                      <a:pt x="0" y="21548"/>
                      <a:pt x="23" y="22438"/>
                    </a:cubicBezTo>
                    <a:cubicBezTo>
                      <a:pt x="46" y="23260"/>
                      <a:pt x="114" y="24104"/>
                      <a:pt x="228" y="24926"/>
                    </a:cubicBezTo>
                    <a:cubicBezTo>
                      <a:pt x="342" y="25748"/>
                      <a:pt x="502" y="26569"/>
                      <a:pt x="685" y="27345"/>
                    </a:cubicBezTo>
                    <a:cubicBezTo>
                      <a:pt x="845" y="28030"/>
                      <a:pt x="1073" y="28738"/>
                      <a:pt x="1301" y="29423"/>
                    </a:cubicBezTo>
                    <a:cubicBezTo>
                      <a:pt x="1233" y="29514"/>
                      <a:pt x="1210" y="29651"/>
                      <a:pt x="1278" y="29765"/>
                    </a:cubicBezTo>
                    <a:cubicBezTo>
                      <a:pt x="1689" y="30564"/>
                      <a:pt x="2146" y="31249"/>
                      <a:pt x="2625" y="31888"/>
                    </a:cubicBezTo>
                    <a:cubicBezTo>
                      <a:pt x="3287" y="32709"/>
                      <a:pt x="3903" y="33212"/>
                      <a:pt x="4588" y="33463"/>
                    </a:cubicBezTo>
                    <a:cubicBezTo>
                      <a:pt x="4748" y="33508"/>
                      <a:pt x="4908" y="33554"/>
                      <a:pt x="5136" y="33577"/>
                    </a:cubicBezTo>
                    <a:cubicBezTo>
                      <a:pt x="5204" y="33577"/>
                      <a:pt x="5250" y="33600"/>
                      <a:pt x="5318" y="33600"/>
                    </a:cubicBezTo>
                    <a:cubicBezTo>
                      <a:pt x="5410" y="33600"/>
                      <a:pt x="5547" y="33577"/>
                      <a:pt x="5684" y="33554"/>
                    </a:cubicBezTo>
                    <a:cubicBezTo>
                      <a:pt x="5980" y="33508"/>
                      <a:pt x="6300" y="33394"/>
                      <a:pt x="6597" y="33189"/>
                    </a:cubicBezTo>
                    <a:cubicBezTo>
                      <a:pt x="7122" y="32869"/>
                      <a:pt x="7555" y="32344"/>
                      <a:pt x="7966" y="31568"/>
                    </a:cubicBezTo>
                    <a:cubicBezTo>
                      <a:pt x="8286" y="30998"/>
                      <a:pt x="8560" y="30358"/>
                      <a:pt x="8811" y="29514"/>
                    </a:cubicBezTo>
                    <a:cubicBezTo>
                      <a:pt x="9039" y="28806"/>
                      <a:pt x="9221" y="28076"/>
                      <a:pt x="9358" y="27345"/>
                    </a:cubicBezTo>
                    <a:cubicBezTo>
                      <a:pt x="9701" y="25519"/>
                      <a:pt x="9815" y="23556"/>
                      <a:pt x="9701" y="21479"/>
                    </a:cubicBezTo>
                    <a:cubicBezTo>
                      <a:pt x="9610" y="19996"/>
                      <a:pt x="9381" y="18535"/>
                      <a:pt x="9039" y="17143"/>
                    </a:cubicBezTo>
                    <a:cubicBezTo>
                      <a:pt x="8765" y="16001"/>
                      <a:pt x="8400" y="14929"/>
                      <a:pt x="7943" y="13947"/>
                    </a:cubicBezTo>
                    <a:lnTo>
                      <a:pt x="7943" y="13947"/>
                    </a:lnTo>
                    <a:cubicBezTo>
                      <a:pt x="9176" y="14540"/>
                      <a:pt x="10568" y="14974"/>
                      <a:pt x="12075" y="15248"/>
                    </a:cubicBezTo>
                    <a:cubicBezTo>
                      <a:pt x="13079" y="15408"/>
                      <a:pt x="14083" y="15499"/>
                      <a:pt x="15088" y="15499"/>
                    </a:cubicBezTo>
                    <a:cubicBezTo>
                      <a:pt x="15841" y="15499"/>
                      <a:pt x="16617" y="15454"/>
                      <a:pt x="17370" y="15362"/>
                    </a:cubicBezTo>
                    <a:cubicBezTo>
                      <a:pt x="19082" y="15134"/>
                      <a:pt x="20703" y="14677"/>
                      <a:pt x="22186" y="13970"/>
                    </a:cubicBezTo>
                    <a:cubicBezTo>
                      <a:pt x="22940" y="13605"/>
                      <a:pt x="23647" y="13171"/>
                      <a:pt x="24332" y="12692"/>
                    </a:cubicBezTo>
                    <a:cubicBezTo>
                      <a:pt x="24948" y="12235"/>
                      <a:pt x="25542" y="11710"/>
                      <a:pt x="26067" y="11140"/>
                    </a:cubicBezTo>
                    <a:cubicBezTo>
                      <a:pt x="26637" y="11482"/>
                      <a:pt x="27276" y="11779"/>
                      <a:pt x="27938" y="11984"/>
                    </a:cubicBezTo>
                    <a:cubicBezTo>
                      <a:pt x="28669" y="12212"/>
                      <a:pt x="29445" y="12349"/>
                      <a:pt x="30266" y="12395"/>
                    </a:cubicBezTo>
                    <a:cubicBezTo>
                      <a:pt x="30472" y="12418"/>
                      <a:pt x="30654" y="12418"/>
                      <a:pt x="30860" y="12418"/>
                    </a:cubicBezTo>
                    <a:cubicBezTo>
                      <a:pt x="32252" y="12418"/>
                      <a:pt x="33622" y="12144"/>
                      <a:pt x="34854" y="11596"/>
                    </a:cubicBezTo>
                    <a:cubicBezTo>
                      <a:pt x="35767" y="11185"/>
                      <a:pt x="36612" y="10637"/>
                      <a:pt x="37297" y="9975"/>
                    </a:cubicBezTo>
                    <a:cubicBezTo>
                      <a:pt x="38004" y="9291"/>
                      <a:pt x="38575" y="8492"/>
                      <a:pt x="38986" y="7602"/>
                    </a:cubicBezTo>
                    <a:cubicBezTo>
                      <a:pt x="38986" y="7579"/>
                      <a:pt x="39009" y="7556"/>
                      <a:pt x="39009" y="7533"/>
                    </a:cubicBezTo>
                    <a:cubicBezTo>
                      <a:pt x="39009" y="7533"/>
                      <a:pt x="39009" y="7510"/>
                      <a:pt x="39031" y="7510"/>
                    </a:cubicBezTo>
                    <a:cubicBezTo>
                      <a:pt x="39054" y="7442"/>
                      <a:pt x="39054" y="7396"/>
                      <a:pt x="39031" y="7328"/>
                    </a:cubicBezTo>
                    <a:cubicBezTo>
                      <a:pt x="39100" y="6734"/>
                      <a:pt x="39077" y="6164"/>
                      <a:pt x="38986" y="5616"/>
                    </a:cubicBezTo>
                    <a:cubicBezTo>
                      <a:pt x="38894" y="5068"/>
                      <a:pt x="38712" y="4566"/>
                      <a:pt x="38438" y="4064"/>
                    </a:cubicBezTo>
                    <a:cubicBezTo>
                      <a:pt x="37959" y="3196"/>
                      <a:pt x="37182" y="2443"/>
                      <a:pt x="36133" y="1827"/>
                    </a:cubicBezTo>
                    <a:cubicBezTo>
                      <a:pt x="35653" y="1576"/>
                      <a:pt x="35105" y="1325"/>
                      <a:pt x="34489" y="1096"/>
                    </a:cubicBezTo>
                    <a:cubicBezTo>
                      <a:pt x="33964" y="891"/>
                      <a:pt x="33371" y="731"/>
                      <a:pt x="32686" y="571"/>
                    </a:cubicBezTo>
                    <a:cubicBezTo>
                      <a:pt x="31499" y="320"/>
                      <a:pt x="30198" y="138"/>
                      <a:pt x="28714" y="46"/>
                    </a:cubicBezTo>
                    <a:cubicBezTo>
                      <a:pt x="28075" y="24"/>
                      <a:pt x="27436" y="1"/>
                      <a:pt x="267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8229;p96"/>
              <p:cNvSpPr/>
              <p:nvPr/>
            </p:nvSpPr>
            <p:spPr>
              <a:xfrm>
                <a:off x="5295108" y="2106040"/>
                <a:ext cx="25235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3955" extrusionOk="0">
                    <a:moveTo>
                      <a:pt x="18147" y="525"/>
                    </a:moveTo>
                    <a:cubicBezTo>
                      <a:pt x="18147" y="525"/>
                      <a:pt x="18127" y="525"/>
                      <a:pt x="18124" y="544"/>
                    </a:cubicBezTo>
                    <a:lnTo>
                      <a:pt x="18124" y="544"/>
                    </a:lnTo>
                    <a:cubicBezTo>
                      <a:pt x="18132" y="538"/>
                      <a:pt x="18139" y="532"/>
                      <a:pt x="18147" y="525"/>
                    </a:cubicBezTo>
                    <a:close/>
                    <a:moveTo>
                      <a:pt x="2717" y="1781"/>
                    </a:moveTo>
                    <a:cubicBezTo>
                      <a:pt x="2723" y="1783"/>
                      <a:pt x="2729" y="1785"/>
                      <a:pt x="2735" y="1787"/>
                    </a:cubicBezTo>
                    <a:lnTo>
                      <a:pt x="2735" y="1787"/>
                    </a:lnTo>
                    <a:cubicBezTo>
                      <a:pt x="2730" y="1784"/>
                      <a:pt x="2725" y="1781"/>
                      <a:pt x="2717" y="1781"/>
                    </a:cubicBezTo>
                    <a:close/>
                    <a:moveTo>
                      <a:pt x="18923" y="0"/>
                    </a:moveTo>
                    <a:cubicBezTo>
                      <a:pt x="18786" y="0"/>
                      <a:pt x="18672" y="69"/>
                      <a:pt x="18558" y="160"/>
                    </a:cubicBezTo>
                    <a:cubicBezTo>
                      <a:pt x="18421" y="297"/>
                      <a:pt x="18284" y="411"/>
                      <a:pt x="18124" y="548"/>
                    </a:cubicBezTo>
                    <a:cubicBezTo>
                      <a:pt x="18124" y="547"/>
                      <a:pt x="18124" y="545"/>
                      <a:pt x="18124" y="544"/>
                    </a:cubicBezTo>
                    <a:lnTo>
                      <a:pt x="18124" y="544"/>
                    </a:lnTo>
                    <a:cubicBezTo>
                      <a:pt x="17469" y="1083"/>
                      <a:pt x="16768" y="1534"/>
                      <a:pt x="16001" y="1895"/>
                    </a:cubicBezTo>
                    <a:cubicBezTo>
                      <a:pt x="15020" y="2329"/>
                      <a:pt x="13970" y="2625"/>
                      <a:pt x="12920" y="2831"/>
                    </a:cubicBezTo>
                    <a:cubicBezTo>
                      <a:pt x="12121" y="2968"/>
                      <a:pt x="11299" y="3059"/>
                      <a:pt x="10477" y="3082"/>
                    </a:cubicBezTo>
                    <a:cubicBezTo>
                      <a:pt x="10272" y="3087"/>
                      <a:pt x="10065" y="3090"/>
                      <a:pt x="9858" y="3090"/>
                    </a:cubicBezTo>
                    <a:cubicBezTo>
                      <a:pt x="9235" y="3090"/>
                      <a:pt x="8606" y="3065"/>
                      <a:pt x="7989" y="3013"/>
                    </a:cubicBezTo>
                    <a:lnTo>
                      <a:pt x="8012" y="3013"/>
                    </a:lnTo>
                    <a:cubicBezTo>
                      <a:pt x="6193" y="2854"/>
                      <a:pt x="4441" y="2423"/>
                      <a:pt x="2735" y="1787"/>
                    </a:cubicBezTo>
                    <a:lnTo>
                      <a:pt x="2735" y="1787"/>
                    </a:lnTo>
                    <a:cubicBezTo>
                      <a:pt x="2738" y="1790"/>
                      <a:pt x="2741" y="1794"/>
                      <a:pt x="2745" y="1797"/>
                    </a:cubicBezTo>
                    <a:lnTo>
                      <a:pt x="2745" y="1797"/>
                    </a:lnTo>
                    <a:cubicBezTo>
                      <a:pt x="1884" y="1478"/>
                      <a:pt x="1045" y="1070"/>
                      <a:pt x="252" y="594"/>
                    </a:cubicBezTo>
                    <a:cubicBezTo>
                      <a:pt x="229" y="588"/>
                      <a:pt x="206" y="585"/>
                      <a:pt x="184" y="585"/>
                    </a:cubicBezTo>
                    <a:cubicBezTo>
                      <a:pt x="119" y="585"/>
                      <a:pt x="63" y="611"/>
                      <a:pt x="46" y="662"/>
                    </a:cubicBezTo>
                    <a:cubicBezTo>
                      <a:pt x="1" y="731"/>
                      <a:pt x="23" y="822"/>
                      <a:pt x="92" y="868"/>
                    </a:cubicBezTo>
                    <a:cubicBezTo>
                      <a:pt x="777" y="1279"/>
                      <a:pt x="1461" y="1644"/>
                      <a:pt x="2169" y="1963"/>
                    </a:cubicBezTo>
                    <a:cubicBezTo>
                      <a:pt x="2945" y="2329"/>
                      <a:pt x="3721" y="2625"/>
                      <a:pt x="4520" y="2876"/>
                    </a:cubicBezTo>
                    <a:cubicBezTo>
                      <a:pt x="5342" y="3150"/>
                      <a:pt x="6186" y="3356"/>
                      <a:pt x="7031" y="3538"/>
                    </a:cubicBezTo>
                    <a:cubicBezTo>
                      <a:pt x="7898" y="3721"/>
                      <a:pt x="8788" y="3835"/>
                      <a:pt x="9679" y="3903"/>
                    </a:cubicBezTo>
                    <a:cubicBezTo>
                      <a:pt x="10104" y="3937"/>
                      <a:pt x="10530" y="3954"/>
                      <a:pt x="10956" y="3954"/>
                    </a:cubicBezTo>
                    <a:cubicBezTo>
                      <a:pt x="12269" y="3954"/>
                      <a:pt x="13579" y="3792"/>
                      <a:pt x="14837" y="3447"/>
                    </a:cubicBezTo>
                    <a:cubicBezTo>
                      <a:pt x="15659" y="3219"/>
                      <a:pt x="16458" y="2899"/>
                      <a:pt x="17211" y="2488"/>
                    </a:cubicBezTo>
                    <a:cubicBezTo>
                      <a:pt x="17553" y="2306"/>
                      <a:pt x="17896" y="2077"/>
                      <a:pt x="18238" y="1849"/>
                    </a:cubicBezTo>
                    <a:cubicBezTo>
                      <a:pt x="18603" y="1598"/>
                      <a:pt x="18946" y="1324"/>
                      <a:pt x="19242" y="1005"/>
                    </a:cubicBezTo>
                    <a:cubicBezTo>
                      <a:pt x="19288" y="982"/>
                      <a:pt x="19311" y="936"/>
                      <a:pt x="19357" y="913"/>
                    </a:cubicBezTo>
                    <a:cubicBezTo>
                      <a:pt x="19562" y="708"/>
                      <a:pt x="19539" y="343"/>
                      <a:pt x="19311" y="137"/>
                    </a:cubicBezTo>
                    <a:cubicBezTo>
                      <a:pt x="19220" y="46"/>
                      <a:pt x="19083" y="0"/>
                      <a:pt x="18946" y="0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8230;p96"/>
              <p:cNvSpPr/>
              <p:nvPr/>
            </p:nvSpPr>
            <p:spPr>
              <a:xfrm>
                <a:off x="5447036" y="2029483"/>
                <a:ext cx="123685" cy="8147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6316" extrusionOk="0">
                    <a:moveTo>
                      <a:pt x="9085" y="1"/>
                    </a:moveTo>
                    <a:cubicBezTo>
                      <a:pt x="9039" y="1"/>
                      <a:pt x="8971" y="1"/>
                      <a:pt x="8925" y="24"/>
                    </a:cubicBezTo>
                    <a:cubicBezTo>
                      <a:pt x="8857" y="46"/>
                      <a:pt x="8765" y="92"/>
                      <a:pt x="8720" y="161"/>
                    </a:cubicBezTo>
                    <a:cubicBezTo>
                      <a:pt x="8651" y="229"/>
                      <a:pt x="8606" y="297"/>
                      <a:pt x="8583" y="389"/>
                    </a:cubicBezTo>
                    <a:cubicBezTo>
                      <a:pt x="8583" y="389"/>
                      <a:pt x="8583" y="389"/>
                      <a:pt x="8583" y="412"/>
                    </a:cubicBezTo>
                    <a:cubicBezTo>
                      <a:pt x="8469" y="731"/>
                      <a:pt x="8309" y="1051"/>
                      <a:pt x="8149" y="1370"/>
                    </a:cubicBezTo>
                    <a:cubicBezTo>
                      <a:pt x="7989" y="1690"/>
                      <a:pt x="7784" y="1987"/>
                      <a:pt x="7579" y="2283"/>
                    </a:cubicBezTo>
                    <a:cubicBezTo>
                      <a:pt x="7168" y="2877"/>
                      <a:pt x="6643" y="3379"/>
                      <a:pt x="6095" y="3858"/>
                    </a:cubicBezTo>
                    <a:cubicBezTo>
                      <a:pt x="6118" y="3835"/>
                      <a:pt x="6141" y="3813"/>
                      <a:pt x="6163" y="3790"/>
                    </a:cubicBezTo>
                    <a:lnTo>
                      <a:pt x="6163" y="3790"/>
                    </a:lnTo>
                    <a:cubicBezTo>
                      <a:pt x="5524" y="4315"/>
                      <a:pt x="4839" y="4771"/>
                      <a:pt x="4086" y="5136"/>
                    </a:cubicBezTo>
                    <a:cubicBezTo>
                      <a:pt x="3356" y="5479"/>
                      <a:pt x="2603" y="5730"/>
                      <a:pt x="1804" y="5867"/>
                    </a:cubicBezTo>
                    <a:cubicBezTo>
                      <a:pt x="1328" y="5946"/>
                      <a:pt x="852" y="6008"/>
                      <a:pt x="361" y="6008"/>
                    </a:cubicBezTo>
                    <a:cubicBezTo>
                      <a:pt x="287" y="6008"/>
                      <a:pt x="212" y="6007"/>
                      <a:pt x="137" y="6004"/>
                    </a:cubicBezTo>
                    <a:cubicBezTo>
                      <a:pt x="69" y="6004"/>
                      <a:pt x="0" y="6072"/>
                      <a:pt x="0" y="6164"/>
                    </a:cubicBezTo>
                    <a:cubicBezTo>
                      <a:pt x="0" y="6255"/>
                      <a:pt x="69" y="6301"/>
                      <a:pt x="160" y="6301"/>
                    </a:cubicBezTo>
                    <a:cubicBezTo>
                      <a:pt x="340" y="6310"/>
                      <a:pt x="523" y="6316"/>
                      <a:pt x="708" y="6316"/>
                    </a:cubicBezTo>
                    <a:cubicBezTo>
                      <a:pt x="968" y="6316"/>
                      <a:pt x="1230" y="6304"/>
                      <a:pt x="1484" y="6278"/>
                    </a:cubicBezTo>
                    <a:cubicBezTo>
                      <a:pt x="1918" y="6255"/>
                      <a:pt x="2352" y="6164"/>
                      <a:pt x="2785" y="6072"/>
                    </a:cubicBezTo>
                    <a:cubicBezTo>
                      <a:pt x="3698" y="5844"/>
                      <a:pt x="4543" y="5502"/>
                      <a:pt x="5342" y="5068"/>
                    </a:cubicBezTo>
                    <a:cubicBezTo>
                      <a:pt x="6163" y="4657"/>
                      <a:pt x="6917" y="4086"/>
                      <a:pt x="7579" y="3447"/>
                    </a:cubicBezTo>
                    <a:cubicBezTo>
                      <a:pt x="7898" y="3151"/>
                      <a:pt x="8218" y="2808"/>
                      <a:pt x="8492" y="2466"/>
                    </a:cubicBezTo>
                    <a:cubicBezTo>
                      <a:pt x="8765" y="2101"/>
                      <a:pt x="9039" y="1713"/>
                      <a:pt x="9245" y="1302"/>
                    </a:cubicBezTo>
                    <a:cubicBezTo>
                      <a:pt x="9359" y="1119"/>
                      <a:pt x="9450" y="937"/>
                      <a:pt x="9519" y="731"/>
                    </a:cubicBezTo>
                    <a:cubicBezTo>
                      <a:pt x="9541" y="686"/>
                      <a:pt x="9564" y="663"/>
                      <a:pt x="9564" y="617"/>
                    </a:cubicBezTo>
                    <a:cubicBezTo>
                      <a:pt x="9587" y="526"/>
                      <a:pt x="9587" y="434"/>
                      <a:pt x="9564" y="343"/>
                    </a:cubicBezTo>
                    <a:cubicBezTo>
                      <a:pt x="9519" y="229"/>
                      <a:pt x="9427" y="115"/>
                      <a:pt x="9313" y="46"/>
                    </a:cubicBezTo>
                    <a:cubicBezTo>
                      <a:pt x="9245" y="24"/>
                      <a:pt x="9153" y="1"/>
                      <a:pt x="9085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8231;p96"/>
              <p:cNvSpPr/>
              <p:nvPr/>
            </p:nvSpPr>
            <p:spPr>
              <a:xfrm>
                <a:off x="5581292" y="2054224"/>
                <a:ext cx="186986" cy="90881"/>
              </a:xfrm>
              <a:custGeom>
                <a:avLst/>
                <a:gdLst/>
                <a:ahLst/>
                <a:cxnLst/>
                <a:rect l="l" t="t" r="r" b="b"/>
                <a:pathLst>
                  <a:path w="14495" h="7045" extrusionOk="0">
                    <a:moveTo>
                      <a:pt x="6620" y="6209"/>
                    </a:moveTo>
                    <a:cubicBezTo>
                      <a:pt x="6602" y="6209"/>
                      <a:pt x="6587" y="6212"/>
                      <a:pt x="6573" y="6217"/>
                    </a:cubicBezTo>
                    <a:lnTo>
                      <a:pt x="6573" y="6217"/>
                    </a:lnTo>
                    <a:cubicBezTo>
                      <a:pt x="6589" y="6214"/>
                      <a:pt x="6605" y="6211"/>
                      <a:pt x="6620" y="6209"/>
                    </a:cubicBezTo>
                    <a:close/>
                    <a:moveTo>
                      <a:pt x="13901" y="0"/>
                    </a:moveTo>
                    <a:cubicBezTo>
                      <a:pt x="13787" y="0"/>
                      <a:pt x="13696" y="23"/>
                      <a:pt x="13605" y="69"/>
                    </a:cubicBezTo>
                    <a:cubicBezTo>
                      <a:pt x="13491" y="160"/>
                      <a:pt x="13422" y="274"/>
                      <a:pt x="13376" y="411"/>
                    </a:cubicBezTo>
                    <a:cubicBezTo>
                      <a:pt x="13331" y="571"/>
                      <a:pt x="13262" y="731"/>
                      <a:pt x="13217" y="890"/>
                    </a:cubicBezTo>
                    <a:cubicBezTo>
                      <a:pt x="12943" y="1621"/>
                      <a:pt x="12578" y="2305"/>
                      <a:pt x="12144" y="2945"/>
                    </a:cubicBezTo>
                    <a:cubicBezTo>
                      <a:pt x="11733" y="3492"/>
                      <a:pt x="11277" y="3972"/>
                      <a:pt x="10774" y="4405"/>
                    </a:cubicBezTo>
                    <a:cubicBezTo>
                      <a:pt x="10249" y="4839"/>
                      <a:pt x="9656" y="5181"/>
                      <a:pt x="9040" y="5478"/>
                    </a:cubicBezTo>
                    <a:cubicBezTo>
                      <a:pt x="8257" y="5836"/>
                      <a:pt x="7408" y="6063"/>
                      <a:pt x="6558" y="6222"/>
                    </a:cubicBezTo>
                    <a:lnTo>
                      <a:pt x="6558" y="6222"/>
                    </a:lnTo>
                    <a:cubicBezTo>
                      <a:pt x="6563" y="6220"/>
                      <a:pt x="6568" y="6218"/>
                      <a:pt x="6573" y="6217"/>
                    </a:cubicBezTo>
                    <a:lnTo>
                      <a:pt x="6573" y="6217"/>
                    </a:lnTo>
                    <a:cubicBezTo>
                      <a:pt x="5989" y="6316"/>
                      <a:pt x="5395" y="6369"/>
                      <a:pt x="4804" y="6369"/>
                    </a:cubicBezTo>
                    <a:cubicBezTo>
                      <a:pt x="4488" y="6369"/>
                      <a:pt x="4172" y="6354"/>
                      <a:pt x="3858" y="6323"/>
                    </a:cubicBezTo>
                    <a:lnTo>
                      <a:pt x="3858" y="6323"/>
                    </a:lnTo>
                    <a:cubicBezTo>
                      <a:pt x="3858" y="6328"/>
                      <a:pt x="3858" y="6331"/>
                      <a:pt x="3859" y="6334"/>
                    </a:cubicBezTo>
                    <a:lnTo>
                      <a:pt x="3859" y="6334"/>
                    </a:lnTo>
                    <a:cubicBezTo>
                      <a:pt x="3853" y="6329"/>
                      <a:pt x="3847" y="6323"/>
                      <a:pt x="3835" y="6323"/>
                    </a:cubicBezTo>
                    <a:lnTo>
                      <a:pt x="3813" y="6323"/>
                    </a:lnTo>
                    <a:cubicBezTo>
                      <a:pt x="2763" y="6231"/>
                      <a:pt x="1713" y="6003"/>
                      <a:pt x="731" y="5615"/>
                    </a:cubicBezTo>
                    <a:cubicBezTo>
                      <a:pt x="617" y="5592"/>
                      <a:pt x="526" y="5547"/>
                      <a:pt x="412" y="5501"/>
                    </a:cubicBezTo>
                    <a:cubicBezTo>
                      <a:pt x="370" y="5487"/>
                      <a:pt x="329" y="5480"/>
                      <a:pt x="289" y="5480"/>
                    </a:cubicBezTo>
                    <a:cubicBezTo>
                      <a:pt x="196" y="5480"/>
                      <a:pt x="110" y="5520"/>
                      <a:pt x="46" y="5615"/>
                    </a:cubicBezTo>
                    <a:cubicBezTo>
                      <a:pt x="1" y="5729"/>
                      <a:pt x="24" y="5912"/>
                      <a:pt x="161" y="5957"/>
                    </a:cubicBezTo>
                    <a:cubicBezTo>
                      <a:pt x="937" y="6277"/>
                      <a:pt x="1758" y="6551"/>
                      <a:pt x="2580" y="6734"/>
                    </a:cubicBezTo>
                    <a:cubicBezTo>
                      <a:pt x="3379" y="6916"/>
                      <a:pt x="4224" y="7007"/>
                      <a:pt x="5045" y="7030"/>
                    </a:cubicBezTo>
                    <a:cubicBezTo>
                      <a:pt x="5217" y="7040"/>
                      <a:pt x="5388" y="7044"/>
                      <a:pt x="5560" y="7044"/>
                    </a:cubicBezTo>
                    <a:cubicBezTo>
                      <a:pt x="6210" y="7044"/>
                      <a:pt x="6860" y="6979"/>
                      <a:pt x="7510" y="6870"/>
                    </a:cubicBezTo>
                    <a:cubicBezTo>
                      <a:pt x="8309" y="6711"/>
                      <a:pt x="9062" y="6460"/>
                      <a:pt x="9793" y="6117"/>
                    </a:cubicBezTo>
                    <a:cubicBezTo>
                      <a:pt x="10843" y="5615"/>
                      <a:pt x="11802" y="4930"/>
                      <a:pt x="12555" y="4063"/>
                    </a:cubicBezTo>
                    <a:cubicBezTo>
                      <a:pt x="13422" y="3082"/>
                      <a:pt x="14061" y="1895"/>
                      <a:pt x="14404" y="639"/>
                    </a:cubicBezTo>
                    <a:cubicBezTo>
                      <a:pt x="14495" y="365"/>
                      <a:pt x="14289" y="69"/>
                      <a:pt x="14016" y="0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8232;p96"/>
              <p:cNvSpPr/>
              <p:nvPr/>
            </p:nvSpPr>
            <p:spPr>
              <a:xfrm>
                <a:off x="5317488" y="2186415"/>
                <a:ext cx="27683" cy="16825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3043" extrusionOk="0">
                    <a:moveTo>
                      <a:pt x="366" y="1"/>
                    </a:moveTo>
                    <a:cubicBezTo>
                      <a:pt x="297" y="1"/>
                      <a:pt x="251" y="69"/>
                      <a:pt x="274" y="138"/>
                    </a:cubicBezTo>
                    <a:cubicBezTo>
                      <a:pt x="434" y="434"/>
                      <a:pt x="571" y="731"/>
                      <a:pt x="685" y="1051"/>
                    </a:cubicBezTo>
                    <a:cubicBezTo>
                      <a:pt x="799" y="1324"/>
                      <a:pt x="891" y="1598"/>
                      <a:pt x="982" y="1872"/>
                    </a:cubicBezTo>
                    <a:cubicBezTo>
                      <a:pt x="1073" y="2146"/>
                      <a:pt x="1142" y="2420"/>
                      <a:pt x="1210" y="2717"/>
                    </a:cubicBezTo>
                    <a:cubicBezTo>
                      <a:pt x="1324" y="3287"/>
                      <a:pt x="1416" y="3881"/>
                      <a:pt x="1484" y="4474"/>
                    </a:cubicBezTo>
                    <a:cubicBezTo>
                      <a:pt x="1552" y="5159"/>
                      <a:pt x="1552" y="5844"/>
                      <a:pt x="1552" y="6529"/>
                    </a:cubicBezTo>
                    <a:cubicBezTo>
                      <a:pt x="1530" y="7213"/>
                      <a:pt x="1461" y="7875"/>
                      <a:pt x="1347" y="8537"/>
                    </a:cubicBezTo>
                    <a:cubicBezTo>
                      <a:pt x="1164" y="9633"/>
                      <a:pt x="868" y="10729"/>
                      <a:pt x="411" y="11756"/>
                    </a:cubicBezTo>
                    <a:cubicBezTo>
                      <a:pt x="297" y="11961"/>
                      <a:pt x="206" y="12166"/>
                      <a:pt x="92" y="12372"/>
                    </a:cubicBezTo>
                    <a:cubicBezTo>
                      <a:pt x="23" y="12486"/>
                      <a:pt x="0" y="12600"/>
                      <a:pt x="23" y="12714"/>
                    </a:cubicBezTo>
                    <a:cubicBezTo>
                      <a:pt x="46" y="12806"/>
                      <a:pt x="114" y="12920"/>
                      <a:pt x="229" y="12965"/>
                    </a:cubicBezTo>
                    <a:cubicBezTo>
                      <a:pt x="297" y="13017"/>
                      <a:pt x="378" y="13042"/>
                      <a:pt x="463" y="13042"/>
                    </a:cubicBezTo>
                    <a:cubicBezTo>
                      <a:pt x="491" y="13042"/>
                      <a:pt x="520" y="13040"/>
                      <a:pt x="548" y="13034"/>
                    </a:cubicBezTo>
                    <a:cubicBezTo>
                      <a:pt x="639" y="13011"/>
                      <a:pt x="754" y="12943"/>
                      <a:pt x="822" y="12828"/>
                    </a:cubicBezTo>
                    <a:cubicBezTo>
                      <a:pt x="1233" y="11961"/>
                      <a:pt x="1575" y="11048"/>
                      <a:pt x="1781" y="10089"/>
                    </a:cubicBezTo>
                    <a:cubicBezTo>
                      <a:pt x="2009" y="9108"/>
                      <a:pt x="2123" y="8104"/>
                      <a:pt x="2146" y="7099"/>
                    </a:cubicBezTo>
                    <a:cubicBezTo>
                      <a:pt x="2146" y="6095"/>
                      <a:pt x="2055" y="5091"/>
                      <a:pt x="1872" y="4086"/>
                    </a:cubicBezTo>
                    <a:cubicBezTo>
                      <a:pt x="1689" y="3128"/>
                      <a:pt x="1393" y="2192"/>
                      <a:pt x="1028" y="1279"/>
                    </a:cubicBezTo>
                    <a:cubicBezTo>
                      <a:pt x="868" y="868"/>
                      <a:pt x="662" y="457"/>
                      <a:pt x="457" y="46"/>
                    </a:cubicBezTo>
                    <a:cubicBezTo>
                      <a:pt x="434" y="1"/>
                      <a:pt x="388" y="1"/>
                      <a:pt x="366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8233;p96"/>
              <p:cNvSpPr/>
              <p:nvPr/>
            </p:nvSpPr>
            <p:spPr>
              <a:xfrm>
                <a:off x="5291870" y="2241470"/>
                <a:ext cx="14151" cy="7967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176" extrusionOk="0">
                    <a:moveTo>
                      <a:pt x="343" y="1"/>
                    </a:moveTo>
                    <a:cubicBezTo>
                      <a:pt x="252" y="24"/>
                      <a:pt x="160" y="138"/>
                      <a:pt x="206" y="229"/>
                    </a:cubicBezTo>
                    <a:cubicBezTo>
                      <a:pt x="297" y="526"/>
                      <a:pt x="366" y="800"/>
                      <a:pt x="434" y="1097"/>
                    </a:cubicBezTo>
                    <a:cubicBezTo>
                      <a:pt x="503" y="1370"/>
                      <a:pt x="526" y="1644"/>
                      <a:pt x="571" y="1918"/>
                    </a:cubicBezTo>
                    <a:cubicBezTo>
                      <a:pt x="571" y="1941"/>
                      <a:pt x="571" y="1964"/>
                      <a:pt x="571" y="1964"/>
                    </a:cubicBezTo>
                    <a:cubicBezTo>
                      <a:pt x="640" y="2717"/>
                      <a:pt x="594" y="3493"/>
                      <a:pt x="480" y="4246"/>
                    </a:cubicBezTo>
                    <a:cubicBezTo>
                      <a:pt x="389" y="4771"/>
                      <a:pt x="252" y="5274"/>
                      <a:pt x="69" y="5776"/>
                    </a:cubicBezTo>
                    <a:cubicBezTo>
                      <a:pt x="1" y="5936"/>
                      <a:pt x="115" y="6118"/>
                      <a:pt x="274" y="6164"/>
                    </a:cubicBezTo>
                    <a:cubicBezTo>
                      <a:pt x="298" y="6172"/>
                      <a:pt x="324" y="6176"/>
                      <a:pt x="351" y="6176"/>
                    </a:cubicBezTo>
                    <a:cubicBezTo>
                      <a:pt x="478" y="6176"/>
                      <a:pt x="625" y="6090"/>
                      <a:pt x="662" y="5958"/>
                    </a:cubicBezTo>
                    <a:cubicBezTo>
                      <a:pt x="914" y="5000"/>
                      <a:pt x="1073" y="4018"/>
                      <a:pt x="1096" y="3037"/>
                    </a:cubicBezTo>
                    <a:cubicBezTo>
                      <a:pt x="1096" y="2557"/>
                      <a:pt x="1051" y="2078"/>
                      <a:pt x="959" y="1599"/>
                    </a:cubicBezTo>
                    <a:cubicBezTo>
                      <a:pt x="936" y="1348"/>
                      <a:pt x="868" y="1119"/>
                      <a:pt x="799" y="868"/>
                    </a:cubicBezTo>
                    <a:cubicBezTo>
                      <a:pt x="731" y="617"/>
                      <a:pt x="662" y="389"/>
                      <a:pt x="571" y="138"/>
                    </a:cubicBezTo>
                    <a:cubicBezTo>
                      <a:pt x="571" y="92"/>
                      <a:pt x="548" y="47"/>
                      <a:pt x="503" y="24"/>
                    </a:cubicBezTo>
                    <a:cubicBezTo>
                      <a:pt x="457" y="1"/>
                      <a:pt x="434" y="1"/>
                      <a:pt x="389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8234;p96"/>
              <p:cNvSpPr/>
              <p:nvPr/>
            </p:nvSpPr>
            <p:spPr>
              <a:xfrm>
                <a:off x="5274495" y="1947340"/>
                <a:ext cx="310954" cy="141062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10935" extrusionOk="0">
                    <a:moveTo>
                      <a:pt x="20247" y="1"/>
                    </a:moveTo>
                    <a:cubicBezTo>
                      <a:pt x="19676" y="1"/>
                      <a:pt x="19106" y="23"/>
                      <a:pt x="18535" y="69"/>
                    </a:cubicBezTo>
                    <a:cubicBezTo>
                      <a:pt x="16732" y="183"/>
                      <a:pt x="14951" y="548"/>
                      <a:pt x="13194" y="1050"/>
                    </a:cubicBezTo>
                    <a:cubicBezTo>
                      <a:pt x="11436" y="1575"/>
                      <a:pt x="9747" y="2283"/>
                      <a:pt x="8127" y="3150"/>
                    </a:cubicBezTo>
                    <a:cubicBezTo>
                      <a:pt x="6529" y="3995"/>
                      <a:pt x="5000" y="5022"/>
                      <a:pt x="3653" y="6209"/>
                    </a:cubicBezTo>
                    <a:cubicBezTo>
                      <a:pt x="2923" y="6848"/>
                      <a:pt x="2261" y="7533"/>
                      <a:pt x="1644" y="8263"/>
                    </a:cubicBezTo>
                    <a:cubicBezTo>
                      <a:pt x="1051" y="8971"/>
                      <a:pt x="526" y="9747"/>
                      <a:pt x="47" y="10569"/>
                    </a:cubicBezTo>
                    <a:cubicBezTo>
                      <a:pt x="1" y="10683"/>
                      <a:pt x="1" y="10820"/>
                      <a:pt x="115" y="10888"/>
                    </a:cubicBezTo>
                    <a:cubicBezTo>
                      <a:pt x="155" y="10918"/>
                      <a:pt x="208" y="10935"/>
                      <a:pt x="260" y="10935"/>
                    </a:cubicBezTo>
                    <a:cubicBezTo>
                      <a:pt x="328" y="10935"/>
                      <a:pt x="396" y="10907"/>
                      <a:pt x="435" y="10843"/>
                    </a:cubicBezTo>
                    <a:cubicBezTo>
                      <a:pt x="982" y="9907"/>
                      <a:pt x="1644" y="9039"/>
                      <a:pt x="2398" y="8240"/>
                    </a:cubicBezTo>
                    <a:lnTo>
                      <a:pt x="2398" y="8240"/>
                    </a:lnTo>
                    <a:cubicBezTo>
                      <a:pt x="2393" y="8245"/>
                      <a:pt x="2388" y="8249"/>
                      <a:pt x="2384" y="8252"/>
                    </a:cubicBezTo>
                    <a:lnTo>
                      <a:pt x="2384" y="8252"/>
                    </a:lnTo>
                    <a:cubicBezTo>
                      <a:pt x="3632" y="6920"/>
                      <a:pt x="5081" y="5790"/>
                      <a:pt x="6620" y="4839"/>
                    </a:cubicBezTo>
                    <a:cubicBezTo>
                      <a:pt x="8606" y="3630"/>
                      <a:pt x="10752" y="2717"/>
                      <a:pt x="12988" y="2055"/>
                    </a:cubicBezTo>
                    <a:cubicBezTo>
                      <a:pt x="12943" y="2055"/>
                      <a:pt x="12920" y="2078"/>
                      <a:pt x="12874" y="2078"/>
                    </a:cubicBezTo>
                    <a:cubicBezTo>
                      <a:pt x="14951" y="1484"/>
                      <a:pt x="17120" y="1096"/>
                      <a:pt x="19288" y="1050"/>
                    </a:cubicBezTo>
                    <a:cubicBezTo>
                      <a:pt x="19465" y="1045"/>
                      <a:pt x="19642" y="1042"/>
                      <a:pt x="19819" y="1042"/>
                    </a:cubicBezTo>
                    <a:cubicBezTo>
                      <a:pt x="20350" y="1042"/>
                      <a:pt x="20880" y="1068"/>
                      <a:pt x="21411" y="1119"/>
                    </a:cubicBezTo>
                    <a:cubicBezTo>
                      <a:pt x="22119" y="1187"/>
                      <a:pt x="22803" y="1302"/>
                      <a:pt x="23488" y="1439"/>
                    </a:cubicBezTo>
                    <a:cubicBezTo>
                      <a:pt x="23506" y="1442"/>
                      <a:pt x="23525" y="1443"/>
                      <a:pt x="23543" y="1443"/>
                    </a:cubicBezTo>
                    <a:cubicBezTo>
                      <a:pt x="23666" y="1443"/>
                      <a:pt x="23800" y="1381"/>
                      <a:pt x="23899" y="1302"/>
                    </a:cubicBezTo>
                    <a:cubicBezTo>
                      <a:pt x="24013" y="1210"/>
                      <a:pt x="24082" y="1073"/>
                      <a:pt x="24104" y="936"/>
                    </a:cubicBezTo>
                    <a:cubicBezTo>
                      <a:pt x="24104" y="799"/>
                      <a:pt x="24059" y="640"/>
                      <a:pt x="23967" y="526"/>
                    </a:cubicBezTo>
                    <a:cubicBezTo>
                      <a:pt x="23876" y="411"/>
                      <a:pt x="23762" y="343"/>
                      <a:pt x="23602" y="320"/>
                    </a:cubicBezTo>
                    <a:cubicBezTo>
                      <a:pt x="22507" y="92"/>
                      <a:pt x="21365" y="1"/>
                      <a:pt x="20247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8235;p96"/>
              <p:cNvSpPr/>
              <p:nvPr/>
            </p:nvSpPr>
            <p:spPr>
              <a:xfrm>
                <a:off x="5426126" y="2203494"/>
                <a:ext cx="71866" cy="57431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452" extrusionOk="0">
                    <a:moveTo>
                      <a:pt x="4383" y="0"/>
                    </a:moveTo>
                    <a:cubicBezTo>
                      <a:pt x="3653" y="0"/>
                      <a:pt x="2717" y="366"/>
                      <a:pt x="1895" y="959"/>
                    </a:cubicBezTo>
                    <a:cubicBezTo>
                      <a:pt x="1211" y="1461"/>
                      <a:pt x="663" y="2032"/>
                      <a:pt x="343" y="2625"/>
                    </a:cubicBezTo>
                    <a:cubicBezTo>
                      <a:pt x="24" y="3219"/>
                      <a:pt x="1" y="3721"/>
                      <a:pt x="229" y="4063"/>
                    </a:cubicBezTo>
                    <a:cubicBezTo>
                      <a:pt x="412" y="4314"/>
                      <a:pt x="754" y="4451"/>
                      <a:pt x="1188" y="4451"/>
                    </a:cubicBezTo>
                    <a:cubicBezTo>
                      <a:pt x="1918" y="4451"/>
                      <a:pt x="2854" y="4086"/>
                      <a:pt x="3699" y="3493"/>
                    </a:cubicBezTo>
                    <a:cubicBezTo>
                      <a:pt x="4383" y="2991"/>
                      <a:pt x="4908" y="2420"/>
                      <a:pt x="5228" y="1827"/>
                    </a:cubicBezTo>
                    <a:cubicBezTo>
                      <a:pt x="5547" y="1233"/>
                      <a:pt x="5570" y="731"/>
                      <a:pt x="5342" y="389"/>
                    </a:cubicBezTo>
                    <a:cubicBezTo>
                      <a:pt x="5159" y="137"/>
                      <a:pt x="4817" y="0"/>
                      <a:pt x="4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8236;p96"/>
              <p:cNvSpPr/>
              <p:nvPr/>
            </p:nvSpPr>
            <p:spPr>
              <a:xfrm>
                <a:off x="5674334" y="2162268"/>
                <a:ext cx="77452" cy="38597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2992" extrusionOk="0">
                    <a:moveTo>
                      <a:pt x="2648" y="1"/>
                    </a:moveTo>
                    <a:cubicBezTo>
                      <a:pt x="1188" y="1"/>
                      <a:pt x="69" y="526"/>
                      <a:pt x="23" y="1256"/>
                    </a:cubicBezTo>
                    <a:cubicBezTo>
                      <a:pt x="1" y="1485"/>
                      <a:pt x="92" y="1713"/>
                      <a:pt x="275" y="1918"/>
                    </a:cubicBezTo>
                    <a:cubicBezTo>
                      <a:pt x="731" y="2466"/>
                      <a:pt x="1735" y="2877"/>
                      <a:pt x="2877" y="2968"/>
                    </a:cubicBezTo>
                    <a:cubicBezTo>
                      <a:pt x="3036" y="2968"/>
                      <a:pt x="3219" y="2991"/>
                      <a:pt x="3356" y="2991"/>
                    </a:cubicBezTo>
                    <a:cubicBezTo>
                      <a:pt x="4817" y="2991"/>
                      <a:pt x="5912" y="2443"/>
                      <a:pt x="5981" y="1736"/>
                    </a:cubicBezTo>
                    <a:cubicBezTo>
                      <a:pt x="6004" y="1325"/>
                      <a:pt x="5730" y="937"/>
                      <a:pt x="5182" y="617"/>
                    </a:cubicBezTo>
                    <a:cubicBezTo>
                      <a:pt x="4657" y="298"/>
                      <a:pt x="3904" y="92"/>
                      <a:pt x="3128" y="24"/>
                    </a:cubicBezTo>
                    <a:cubicBezTo>
                      <a:pt x="2945" y="1"/>
                      <a:pt x="2785" y="1"/>
                      <a:pt x="26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8237;p96"/>
              <p:cNvSpPr/>
              <p:nvPr/>
            </p:nvSpPr>
            <p:spPr>
              <a:xfrm>
                <a:off x="5660493" y="2312145"/>
                <a:ext cx="49188" cy="6478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022" extrusionOk="0">
                    <a:moveTo>
                      <a:pt x="161" y="0"/>
                    </a:moveTo>
                    <a:cubicBezTo>
                      <a:pt x="46" y="23"/>
                      <a:pt x="1" y="91"/>
                      <a:pt x="24" y="183"/>
                    </a:cubicBezTo>
                    <a:cubicBezTo>
                      <a:pt x="69" y="479"/>
                      <a:pt x="115" y="776"/>
                      <a:pt x="206" y="1096"/>
                    </a:cubicBezTo>
                    <a:cubicBezTo>
                      <a:pt x="252" y="1347"/>
                      <a:pt x="343" y="1621"/>
                      <a:pt x="412" y="1872"/>
                    </a:cubicBezTo>
                    <a:lnTo>
                      <a:pt x="435" y="1917"/>
                    </a:lnTo>
                    <a:lnTo>
                      <a:pt x="457" y="1986"/>
                    </a:lnTo>
                    <a:cubicBezTo>
                      <a:pt x="480" y="2054"/>
                      <a:pt x="526" y="2077"/>
                      <a:pt x="571" y="2100"/>
                    </a:cubicBezTo>
                    <a:lnTo>
                      <a:pt x="617" y="2100"/>
                    </a:lnTo>
                    <a:cubicBezTo>
                      <a:pt x="686" y="2100"/>
                      <a:pt x="731" y="2077"/>
                      <a:pt x="777" y="2031"/>
                    </a:cubicBezTo>
                    <a:lnTo>
                      <a:pt x="800" y="1986"/>
                    </a:lnTo>
                    <a:lnTo>
                      <a:pt x="845" y="1940"/>
                    </a:lnTo>
                    <a:cubicBezTo>
                      <a:pt x="891" y="1872"/>
                      <a:pt x="937" y="1826"/>
                      <a:pt x="982" y="1758"/>
                    </a:cubicBezTo>
                    <a:cubicBezTo>
                      <a:pt x="1074" y="1643"/>
                      <a:pt x="1165" y="1575"/>
                      <a:pt x="1256" y="1506"/>
                    </a:cubicBezTo>
                    <a:cubicBezTo>
                      <a:pt x="1325" y="1461"/>
                      <a:pt x="1416" y="1415"/>
                      <a:pt x="1507" y="1392"/>
                    </a:cubicBezTo>
                    <a:cubicBezTo>
                      <a:pt x="1576" y="1370"/>
                      <a:pt x="1644" y="1347"/>
                      <a:pt x="1736" y="1347"/>
                    </a:cubicBezTo>
                    <a:cubicBezTo>
                      <a:pt x="1827" y="1347"/>
                      <a:pt x="1895" y="1347"/>
                      <a:pt x="1964" y="1370"/>
                    </a:cubicBezTo>
                    <a:cubicBezTo>
                      <a:pt x="2055" y="1392"/>
                      <a:pt x="2146" y="1415"/>
                      <a:pt x="2238" y="1461"/>
                    </a:cubicBezTo>
                    <a:cubicBezTo>
                      <a:pt x="2352" y="1529"/>
                      <a:pt x="2443" y="1598"/>
                      <a:pt x="2534" y="1666"/>
                    </a:cubicBezTo>
                    <a:cubicBezTo>
                      <a:pt x="2626" y="1758"/>
                      <a:pt x="2717" y="1872"/>
                      <a:pt x="2808" y="2009"/>
                    </a:cubicBezTo>
                    <a:cubicBezTo>
                      <a:pt x="2900" y="2146"/>
                      <a:pt x="2991" y="2305"/>
                      <a:pt x="3037" y="2465"/>
                    </a:cubicBezTo>
                    <a:cubicBezTo>
                      <a:pt x="3082" y="2625"/>
                      <a:pt x="3105" y="2762"/>
                      <a:pt x="3128" y="2876"/>
                    </a:cubicBezTo>
                    <a:cubicBezTo>
                      <a:pt x="3128" y="3013"/>
                      <a:pt x="3128" y="3127"/>
                      <a:pt x="3105" y="3241"/>
                    </a:cubicBezTo>
                    <a:cubicBezTo>
                      <a:pt x="3082" y="3333"/>
                      <a:pt x="3037" y="3447"/>
                      <a:pt x="2991" y="3538"/>
                    </a:cubicBezTo>
                    <a:cubicBezTo>
                      <a:pt x="2945" y="3652"/>
                      <a:pt x="2877" y="3743"/>
                      <a:pt x="2808" y="3812"/>
                    </a:cubicBezTo>
                    <a:cubicBezTo>
                      <a:pt x="2694" y="3926"/>
                      <a:pt x="2603" y="4017"/>
                      <a:pt x="2466" y="4109"/>
                    </a:cubicBezTo>
                    <a:cubicBezTo>
                      <a:pt x="2261" y="4223"/>
                      <a:pt x="2032" y="4337"/>
                      <a:pt x="1758" y="4428"/>
                    </a:cubicBezTo>
                    <a:lnTo>
                      <a:pt x="1713" y="4451"/>
                    </a:lnTo>
                    <a:cubicBezTo>
                      <a:pt x="1621" y="4474"/>
                      <a:pt x="1576" y="4519"/>
                      <a:pt x="1530" y="4565"/>
                    </a:cubicBezTo>
                    <a:cubicBezTo>
                      <a:pt x="1484" y="4634"/>
                      <a:pt x="1462" y="4702"/>
                      <a:pt x="1484" y="4793"/>
                    </a:cubicBezTo>
                    <a:cubicBezTo>
                      <a:pt x="1507" y="4907"/>
                      <a:pt x="1621" y="5022"/>
                      <a:pt x="1758" y="5022"/>
                    </a:cubicBezTo>
                    <a:cubicBezTo>
                      <a:pt x="1781" y="5022"/>
                      <a:pt x="1804" y="4999"/>
                      <a:pt x="1804" y="4999"/>
                    </a:cubicBezTo>
                    <a:cubicBezTo>
                      <a:pt x="2283" y="4930"/>
                      <a:pt x="3128" y="4679"/>
                      <a:pt x="3539" y="3949"/>
                    </a:cubicBezTo>
                    <a:cubicBezTo>
                      <a:pt x="3699" y="3698"/>
                      <a:pt x="3767" y="3424"/>
                      <a:pt x="3790" y="3127"/>
                    </a:cubicBezTo>
                    <a:cubicBezTo>
                      <a:pt x="3813" y="2853"/>
                      <a:pt x="3767" y="2579"/>
                      <a:pt x="3676" y="2283"/>
                    </a:cubicBezTo>
                    <a:cubicBezTo>
                      <a:pt x="3425" y="1598"/>
                      <a:pt x="2717" y="845"/>
                      <a:pt x="1873" y="845"/>
                    </a:cubicBezTo>
                    <a:cubicBezTo>
                      <a:pt x="1667" y="845"/>
                      <a:pt x="1484" y="890"/>
                      <a:pt x="1302" y="959"/>
                    </a:cubicBezTo>
                    <a:cubicBezTo>
                      <a:pt x="1142" y="1050"/>
                      <a:pt x="982" y="1164"/>
                      <a:pt x="845" y="1301"/>
                    </a:cubicBezTo>
                    <a:cubicBezTo>
                      <a:pt x="777" y="1392"/>
                      <a:pt x="708" y="1461"/>
                      <a:pt x="640" y="1552"/>
                    </a:cubicBezTo>
                    <a:lnTo>
                      <a:pt x="617" y="1438"/>
                    </a:lnTo>
                    <a:cubicBezTo>
                      <a:pt x="480" y="1050"/>
                      <a:pt x="389" y="616"/>
                      <a:pt x="298" y="114"/>
                    </a:cubicBezTo>
                    <a:cubicBezTo>
                      <a:pt x="298" y="68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8238;p96"/>
              <p:cNvSpPr/>
              <p:nvPr/>
            </p:nvSpPr>
            <p:spPr>
              <a:xfrm>
                <a:off x="5508565" y="2335105"/>
                <a:ext cx="38003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4703" extrusionOk="0">
                    <a:moveTo>
                      <a:pt x="1005" y="0"/>
                    </a:moveTo>
                    <a:cubicBezTo>
                      <a:pt x="937" y="0"/>
                      <a:pt x="868" y="23"/>
                      <a:pt x="823" y="46"/>
                    </a:cubicBezTo>
                    <a:cubicBezTo>
                      <a:pt x="184" y="229"/>
                      <a:pt x="1" y="1438"/>
                      <a:pt x="389" y="2717"/>
                    </a:cubicBezTo>
                    <a:cubicBezTo>
                      <a:pt x="754" y="3858"/>
                      <a:pt x="1485" y="4702"/>
                      <a:pt x="2078" y="4702"/>
                    </a:cubicBezTo>
                    <a:cubicBezTo>
                      <a:pt x="2147" y="4702"/>
                      <a:pt x="2215" y="4702"/>
                      <a:pt x="2261" y="4680"/>
                    </a:cubicBezTo>
                    <a:cubicBezTo>
                      <a:pt x="2580" y="4588"/>
                      <a:pt x="2786" y="4246"/>
                      <a:pt x="2877" y="3744"/>
                    </a:cubicBezTo>
                    <a:cubicBezTo>
                      <a:pt x="2945" y="3242"/>
                      <a:pt x="2877" y="2625"/>
                      <a:pt x="2694" y="2009"/>
                    </a:cubicBezTo>
                    <a:cubicBezTo>
                      <a:pt x="2329" y="868"/>
                      <a:pt x="1599" y="0"/>
                      <a:pt x="1005" y="0"/>
                    </a:cubicBezTo>
                    <a:close/>
                  </a:path>
                </a:pathLst>
              </a:custGeom>
              <a:solidFill>
                <a:srgbClr val="002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8239;p96"/>
              <p:cNvSpPr/>
              <p:nvPr/>
            </p:nvSpPr>
            <p:spPr>
              <a:xfrm>
                <a:off x="5712903" y="2269745"/>
                <a:ext cx="40054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4703" extrusionOk="0">
                    <a:moveTo>
                      <a:pt x="1005" y="0"/>
                    </a:moveTo>
                    <a:cubicBezTo>
                      <a:pt x="959" y="0"/>
                      <a:pt x="891" y="0"/>
                      <a:pt x="822" y="23"/>
                    </a:cubicBezTo>
                    <a:cubicBezTo>
                      <a:pt x="206" y="228"/>
                      <a:pt x="1" y="1438"/>
                      <a:pt x="412" y="2716"/>
                    </a:cubicBezTo>
                    <a:cubicBezTo>
                      <a:pt x="754" y="3835"/>
                      <a:pt x="1484" y="4702"/>
                      <a:pt x="2101" y="4702"/>
                    </a:cubicBezTo>
                    <a:cubicBezTo>
                      <a:pt x="2169" y="4702"/>
                      <a:pt x="2215" y="4702"/>
                      <a:pt x="2283" y="4679"/>
                    </a:cubicBezTo>
                    <a:cubicBezTo>
                      <a:pt x="2922" y="4474"/>
                      <a:pt x="3105" y="3264"/>
                      <a:pt x="2694" y="1986"/>
                    </a:cubicBezTo>
                    <a:cubicBezTo>
                      <a:pt x="2352" y="845"/>
                      <a:pt x="1621" y="0"/>
                      <a:pt x="1005" y="0"/>
                    </a:cubicBezTo>
                    <a:close/>
                  </a:path>
                </a:pathLst>
              </a:custGeom>
              <a:solidFill>
                <a:srgbClr val="002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8240;p96"/>
              <p:cNvSpPr/>
              <p:nvPr/>
            </p:nvSpPr>
            <p:spPr>
              <a:xfrm>
                <a:off x="5636062" y="2391630"/>
                <a:ext cx="59198" cy="50078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8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6"/>
                    </a:cubicBezTo>
                    <a:cubicBezTo>
                      <a:pt x="0" y="69"/>
                      <a:pt x="0" y="92"/>
                      <a:pt x="0" y="138"/>
                    </a:cubicBezTo>
                    <a:cubicBezTo>
                      <a:pt x="69" y="823"/>
                      <a:pt x="251" y="1507"/>
                      <a:pt x="525" y="2192"/>
                    </a:cubicBezTo>
                    <a:cubicBezTo>
                      <a:pt x="685" y="2557"/>
                      <a:pt x="868" y="2877"/>
                      <a:pt x="1119" y="3151"/>
                    </a:cubicBezTo>
                    <a:cubicBezTo>
                      <a:pt x="1210" y="3288"/>
                      <a:pt x="1324" y="3402"/>
                      <a:pt x="1461" y="3516"/>
                    </a:cubicBezTo>
                    <a:cubicBezTo>
                      <a:pt x="1598" y="3630"/>
                      <a:pt x="1758" y="3699"/>
                      <a:pt x="1918" y="3790"/>
                    </a:cubicBezTo>
                    <a:cubicBezTo>
                      <a:pt x="2055" y="3835"/>
                      <a:pt x="2214" y="3881"/>
                      <a:pt x="2397" y="3881"/>
                    </a:cubicBezTo>
                    <a:lnTo>
                      <a:pt x="2488" y="3881"/>
                    </a:lnTo>
                    <a:cubicBezTo>
                      <a:pt x="2625" y="3881"/>
                      <a:pt x="2785" y="3858"/>
                      <a:pt x="2945" y="3813"/>
                    </a:cubicBezTo>
                    <a:cubicBezTo>
                      <a:pt x="3242" y="3699"/>
                      <a:pt x="3515" y="3493"/>
                      <a:pt x="3767" y="3196"/>
                    </a:cubicBezTo>
                    <a:cubicBezTo>
                      <a:pt x="3972" y="2945"/>
                      <a:pt x="4155" y="2603"/>
                      <a:pt x="4314" y="2215"/>
                    </a:cubicBezTo>
                    <a:cubicBezTo>
                      <a:pt x="4428" y="1895"/>
                      <a:pt x="4497" y="1553"/>
                      <a:pt x="4565" y="1165"/>
                    </a:cubicBezTo>
                    <a:cubicBezTo>
                      <a:pt x="4565" y="1051"/>
                      <a:pt x="4588" y="937"/>
                      <a:pt x="4588" y="823"/>
                    </a:cubicBezTo>
                    <a:lnTo>
                      <a:pt x="4588" y="800"/>
                    </a:lnTo>
                    <a:cubicBezTo>
                      <a:pt x="4588" y="754"/>
                      <a:pt x="4565" y="708"/>
                      <a:pt x="4543" y="663"/>
                    </a:cubicBezTo>
                    <a:cubicBezTo>
                      <a:pt x="4497" y="617"/>
                      <a:pt x="4451" y="594"/>
                      <a:pt x="4406" y="594"/>
                    </a:cubicBezTo>
                    <a:cubicBezTo>
                      <a:pt x="4314" y="594"/>
                      <a:pt x="4223" y="686"/>
                      <a:pt x="4223" y="777"/>
                    </a:cubicBezTo>
                    <a:cubicBezTo>
                      <a:pt x="4223" y="845"/>
                      <a:pt x="4200" y="914"/>
                      <a:pt x="4200" y="982"/>
                    </a:cubicBezTo>
                    <a:cubicBezTo>
                      <a:pt x="4132" y="1416"/>
                      <a:pt x="3995" y="1850"/>
                      <a:pt x="3835" y="2261"/>
                    </a:cubicBezTo>
                    <a:cubicBezTo>
                      <a:pt x="3698" y="2557"/>
                      <a:pt x="3561" y="2786"/>
                      <a:pt x="3401" y="2968"/>
                    </a:cubicBezTo>
                    <a:cubicBezTo>
                      <a:pt x="3310" y="3082"/>
                      <a:pt x="3219" y="3174"/>
                      <a:pt x="3105" y="3265"/>
                    </a:cubicBezTo>
                    <a:cubicBezTo>
                      <a:pt x="3013" y="3333"/>
                      <a:pt x="2922" y="3379"/>
                      <a:pt x="2808" y="3425"/>
                    </a:cubicBezTo>
                    <a:cubicBezTo>
                      <a:pt x="2717" y="3470"/>
                      <a:pt x="2625" y="3470"/>
                      <a:pt x="2557" y="3493"/>
                    </a:cubicBezTo>
                    <a:lnTo>
                      <a:pt x="2237" y="3493"/>
                    </a:lnTo>
                    <a:cubicBezTo>
                      <a:pt x="2123" y="3470"/>
                      <a:pt x="2032" y="3425"/>
                      <a:pt x="1940" y="3402"/>
                    </a:cubicBezTo>
                    <a:cubicBezTo>
                      <a:pt x="1826" y="3333"/>
                      <a:pt x="1712" y="3265"/>
                      <a:pt x="1598" y="3196"/>
                    </a:cubicBezTo>
                    <a:cubicBezTo>
                      <a:pt x="1461" y="3082"/>
                      <a:pt x="1324" y="2922"/>
                      <a:pt x="1187" y="2763"/>
                    </a:cubicBezTo>
                    <a:cubicBezTo>
                      <a:pt x="959" y="2443"/>
                      <a:pt x="799" y="2124"/>
                      <a:pt x="639" y="1736"/>
                    </a:cubicBezTo>
                    <a:cubicBezTo>
                      <a:pt x="434" y="1233"/>
                      <a:pt x="297" y="708"/>
                      <a:pt x="251" y="206"/>
                    </a:cubicBezTo>
                    <a:lnTo>
                      <a:pt x="229" y="138"/>
                    </a:lnTo>
                    <a:cubicBezTo>
                      <a:pt x="229" y="69"/>
                      <a:pt x="206" y="24"/>
                      <a:pt x="114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8241;p96"/>
              <p:cNvSpPr/>
              <p:nvPr/>
            </p:nvSpPr>
            <p:spPr>
              <a:xfrm>
                <a:off x="5506811" y="2333480"/>
                <a:ext cx="42402" cy="64423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994" extrusionOk="0">
                    <a:moveTo>
                      <a:pt x="1058" y="1"/>
                    </a:moveTo>
                    <a:cubicBezTo>
                      <a:pt x="985" y="1"/>
                      <a:pt x="914" y="12"/>
                      <a:pt x="845" y="35"/>
                    </a:cubicBezTo>
                    <a:cubicBezTo>
                      <a:pt x="183" y="241"/>
                      <a:pt x="0" y="1519"/>
                      <a:pt x="434" y="2888"/>
                    </a:cubicBezTo>
                    <a:cubicBezTo>
                      <a:pt x="827" y="4110"/>
                      <a:pt x="1596" y="4994"/>
                      <a:pt x="2230" y="4994"/>
                    </a:cubicBezTo>
                    <a:cubicBezTo>
                      <a:pt x="2295" y="4994"/>
                      <a:pt x="2358" y="4984"/>
                      <a:pt x="2420" y="4965"/>
                    </a:cubicBezTo>
                    <a:cubicBezTo>
                      <a:pt x="3104" y="4737"/>
                      <a:pt x="3287" y="3459"/>
                      <a:pt x="2853" y="2112"/>
                    </a:cubicBezTo>
                    <a:cubicBezTo>
                      <a:pt x="2463" y="881"/>
                      <a:pt x="1705" y="1"/>
                      <a:pt x="1058" y="1"/>
                    </a:cubicBezTo>
                    <a:close/>
                  </a:path>
                </a:pathLst>
              </a:custGeom>
              <a:solidFill>
                <a:srgbClr val="002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8242;p96"/>
              <p:cNvSpPr/>
              <p:nvPr/>
            </p:nvSpPr>
            <p:spPr>
              <a:xfrm>
                <a:off x="5059567" y="1718275"/>
                <a:ext cx="208180" cy="207896"/>
              </a:xfrm>
              <a:custGeom>
                <a:avLst/>
                <a:gdLst/>
                <a:ahLst/>
                <a:cxnLst/>
                <a:rect l="l" t="t" r="r" b="b"/>
                <a:pathLst>
                  <a:path w="16138" h="16116" extrusionOk="0">
                    <a:moveTo>
                      <a:pt x="5387" y="0"/>
                    </a:moveTo>
                    <a:cubicBezTo>
                      <a:pt x="5090" y="0"/>
                      <a:pt x="4817" y="92"/>
                      <a:pt x="4588" y="229"/>
                    </a:cubicBezTo>
                    <a:cubicBezTo>
                      <a:pt x="4337" y="388"/>
                      <a:pt x="4132" y="617"/>
                      <a:pt x="3995" y="868"/>
                    </a:cubicBezTo>
                    <a:cubicBezTo>
                      <a:pt x="3858" y="1142"/>
                      <a:pt x="3767" y="1438"/>
                      <a:pt x="3698" y="1826"/>
                    </a:cubicBezTo>
                    <a:cubicBezTo>
                      <a:pt x="3630" y="2192"/>
                      <a:pt x="3607" y="2557"/>
                      <a:pt x="3607" y="3082"/>
                    </a:cubicBezTo>
                    <a:cubicBezTo>
                      <a:pt x="3607" y="3516"/>
                      <a:pt x="3630" y="3949"/>
                      <a:pt x="3675" y="4497"/>
                    </a:cubicBezTo>
                    <a:cubicBezTo>
                      <a:pt x="3721" y="5022"/>
                      <a:pt x="3812" y="5593"/>
                      <a:pt x="3926" y="6140"/>
                    </a:cubicBezTo>
                    <a:lnTo>
                      <a:pt x="3652" y="6255"/>
                    </a:lnTo>
                    <a:cubicBezTo>
                      <a:pt x="3105" y="6506"/>
                      <a:pt x="2488" y="6780"/>
                      <a:pt x="1941" y="7099"/>
                    </a:cubicBezTo>
                    <a:cubicBezTo>
                      <a:pt x="1553" y="7327"/>
                      <a:pt x="1187" y="7578"/>
                      <a:pt x="891" y="7852"/>
                    </a:cubicBezTo>
                    <a:cubicBezTo>
                      <a:pt x="571" y="8149"/>
                      <a:pt x="343" y="8469"/>
                      <a:pt x="206" y="8788"/>
                    </a:cubicBezTo>
                    <a:cubicBezTo>
                      <a:pt x="92" y="9016"/>
                      <a:pt x="0" y="9359"/>
                      <a:pt x="46" y="9747"/>
                    </a:cubicBezTo>
                    <a:cubicBezTo>
                      <a:pt x="92" y="10044"/>
                      <a:pt x="206" y="10317"/>
                      <a:pt x="388" y="10523"/>
                    </a:cubicBezTo>
                    <a:cubicBezTo>
                      <a:pt x="822" y="11048"/>
                      <a:pt x="1461" y="11299"/>
                      <a:pt x="2009" y="11482"/>
                    </a:cubicBezTo>
                    <a:cubicBezTo>
                      <a:pt x="2968" y="11801"/>
                      <a:pt x="4018" y="11892"/>
                      <a:pt x="4931" y="11961"/>
                    </a:cubicBezTo>
                    <a:lnTo>
                      <a:pt x="4999" y="12235"/>
                    </a:lnTo>
                    <a:cubicBezTo>
                      <a:pt x="5342" y="13262"/>
                      <a:pt x="5661" y="14335"/>
                      <a:pt x="6300" y="15225"/>
                    </a:cubicBezTo>
                    <a:cubicBezTo>
                      <a:pt x="6506" y="15476"/>
                      <a:pt x="7031" y="16115"/>
                      <a:pt x="7738" y="16115"/>
                    </a:cubicBezTo>
                    <a:lnTo>
                      <a:pt x="7807" y="16115"/>
                    </a:lnTo>
                    <a:cubicBezTo>
                      <a:pt x="7898" y="16115"/>
                      <a:pt x="7989" y="16092"/>
                      <a:pt x="8081" y="16069"/>
                    </a:cubicBezTo>
                    <a:cubicBezTo>
                      <a:pt x="8149" y="16069"/>
                      <a:pt x="8218" y="16047"/>
                      <a:pt x="8286" y="16024"/>
                    </a:cubicBezTo>
                    <a:cubicBezTo>
                      <a:pt x="8491" y="15932"/>
                      <a:pt x="8628" y="15841"/>
                      <a:pt x="8720" y="15750"/>
                    </a:cubicBezTo>
                    <a:cubicBezTo>
                      <a:pt x="8948" y="15590"/>
                      <a:pt x="9131" y="15339"/>
                      <a:pt x="9313" y="15019"/>
                    </a:cubicBezTo>
                    <a:cubicBezTo>
                      <a:pt x="9656" y="14358"/>
                      <a:pt x="9838" y="13581"/>
                      <a:pt x="9975" y="12874"/>
                    </a:cubicBezTo>
                    <a:cubicBezTo>
                      <a:pt x="10044" y="12509"/>
                      <a:pt x="10112" y="12121"/>
                      <a:pt x="10158" y="11733"/>
                    </a:cubicBezTo>
                    <a:lnTo>
                      <a:pt x="10203" y="11459"/>
                    </a:lnTo>
                    <a:cubicBezTo>
                      <a:pt x="10295" y="11504"/>
                      <a:pt x="10409" y="11550"/>
                      <a:pt x="10546" y="11596"/>
                    </a:cubicBezTo>
                    <a:lnTo>
                      <a:pt x="10614" y="11641"/>
                    </a:lnTo>
                    <a:lnTo>
                      <a:pt x="10797" y="11710"/>
                    </a:lnTo>
                    <a:cubicBezTo>
                      <a:pt x="11071" y="11801"/>
                      <a:pt x="11345" y="11915"/>
                      <a:pt x="11618" y="12007"/>
                    </a:cubicBezTo>
                    <a:cubicBezTo>
                      <a:pt x="12280" y="12258"/>
                      <a:pt x="13056" y="12509"/>
                      <a:pt x="13855" y="12577"/>
                    </a:cubicBezTo>
                    <a:cubicBezTo>
                      <a:pt x="13947" y="12600"/>
                      <a:pt x="14061" y="12600"/>
                      <a:pt x="14152" y="12600"/>
                    </a:cubicBezTo>
                    <a:cubicBezTo>
                      <a:pt x="14426" y="12600"/>
                      <a:pt x="14654" y="12554"/>
                      <a:pt x="14860" y="12509"/>
                    </a:cubicBezTo>
                    <a:cubicBezTo>
                      <a:pt x="15225" y="12395"/>
                      <a:pt x="15522" y="12212"/>
                      <a:pt x="15750" y="11938"/>
                    </a:cubicBezTo>
                    <a:cubicBezTo>
                      <a:pt x="15978" y="11687"/>
                      <a:pt x="16092" y="11345"/>
                      <a:pt x="16115" y="11002"/>
                    </a:cubicBezTo>
                    <a:cubicBezTo>
                      <a:pt x="16138" y="10683"/>
                      <a:pt x="16047" y="10340"/>
                      <a:pt x="15864" y="9929"/>
                    </a:cubicBezTo>
                    <a:cubicBezTo>
                      <a:pt x="15727" y="9610"/>
                      <a:pt x="15499" y="9313"/>
                      <a:pt x="15293" y="9016"/>
                    </a:cubicBezTo>
                    <a:cubicBezTo>
                      <a:pt x="15111" y="8788"/>
                      <a:pt x="14882" y="8537"/>
                      <a:pt x="14563" y="8218"/>
                    </a:cubicBezTo>
                    <a:cubicBezTo>
                      <a:pt x="14221" y="7875"/>
                      <a:pt x="13855" y="7556"/>
                      <a:pt x="13513" y="7236"/>
                    </a:cubicBezTo>
                    <a:lnTo>
                      <a:pt x="13673" y="7099"/>
                    </a:lnTo>
                    <a:lnTo>
                      <a:pt x="13833" y="6939"/>
                    </a:lnTo>
                    <a:lnTo>
                      <a:pt x="13969" y="6780"/>
                    </a:lnTo>
                    <a:cubicBezTo>
                      <a:pt x="14266" y="6460"/>
                      <a:pt x="14494" y="6186"/>
                      <a:pt x="14700" y="5935"/>
                    </a:cubicBezTo>
                    <a:cubicBezTo>
                      <a:pt x="14997" y="5570"/>
                      <a:pt x="15202" y="5250"/>
                      <a:pt x="15362" y="4954"/>
                    </a:cubicBezTo>
                    <a:cubicBezTo>
                      <a:pt x="15522" y="4611"/>
                      <a:pt x="15636" y="4246"/>
                      <a:pt x="15636" y="3881"/>
                    </a:cubicBezTo>
                    <a:cubicBezTo>
                      <a:pt x="15659" y="3538"/>
                      <a:pt x="15522" y="3196"/>
                      <a:pt x="15293" y="2899"/>
                    </a:cubicBezTo>
                    <a:cubicBezTo>
                      <a:pt x="15179" y="2762"/>
                      <a:pt x="15042" y="2625"/>
                      <a:pt x="14860" y="2511"/>
                    </a:cubicBezTo>
                    <a:cubicBezTo>
                      <a:pt x="14723" y="2420"/>
                      <a:pt x="14540" y="2351"/>
                      <a:pt x="14380" y="2306"/>
                    </a:cubicBezTo>
                    <a:cubicBezTo>
                      <a:pt x="14221" y="2260"/>
                      <a:pt x="14061" y="2237"/>
                      <a:pt x="13901" y="2237"/>
                    </a:cubicBezTo>
                    <a:cubicBezTo>
                      <a:pt x="13764" y="2215"/>
                      <a:pt x="13650" y="2215"/>
                      <a:pt x="13513" y="2215"/>
                    </a:cubicBezTo>
                    <a:lnTo>
                      <a:pt x="13285" y="2215"/>
                    </a:lnTo>
                    <a:cubicBezTo>
                      <a:pt x="12851" y="2237"/>
                      <a:pt x="12395" y="2329"/>
                      <a:pt x="12029" y="2397"/>
                    </a:cubicBezTo>
                    <a:cubicBezTo>
                      <a:pt x="11527" y="2488"/>
                      <a:pt x="11071" y="2603"/>
                      <a:pt x="10751" y="2694"/>
                    </a:cubicBezTo>
                    <a:lnTo>
                      <a:pt x="10477" y="2762"/>
                    </a:lnTo>
                    <a:cubicBezTo>
                      <a:pt x="10226" y="2831"/>
                      <a:pt x="9975" y="2899"/>
                      <a:pt x="9701" y="2945"/>
                    </a:cubicBezTo>
                    <a:cubicBezTo>
                      <a:pt x="9678" y="2945"/>
                      <a:pt x="9633" y="2968"/>
                      <a:pt x="9587" y="3013"/>
                    </a:cubicBezTo>
                    <a:lnTo>
                      <a:pt x="9245" y="2671"/>
                    </a:lnTo>
                    <a:lnTo>
                      <a:pt x="9176" y="2580"/>
                    </a:lnTo>
                    <a:cubicBezTo>
                      <a:pt x="8902" y="2306"/>
                      <a:pt x="8651" y="2032"/>
                      <a:pt x="8377" y="1781"/>
                    </a:cubicBezTo>
                    <a:cubicBezTo>
                      <a:pt x="8081" y="1461"/>
                      <a:pt x="7761" y="1187"/>
                      <a:pt x="7464" y="959"/>
                    </a:cubicBezTo>
                    <a:cubicBezTo>
                      <a:pt x="7145" y="685"/>
                      <a:pt x="6825" y="480"/>
                      <a:pt x="6528" y="320"/>
                    </a:cubicBezTo>
                    <a:cubicBezTo>
                      <a:pt x="6163" y="137"/>
                      <a:pt x="5844" y="46"/>
                      <a:pt x="5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8243;p96"/>
            <p:cNvSpPr/>
            <p:nvPr/>
          </p:nvSpPr>
          <p:spPr>
            <a:xfrm>
              <a:off x="4917278" y="3153312"/>
              <a:ext cx="197280" cy="229968"/>
            </a:xfrm>
            <a:custGeom>
              <a:avLst/>
              <a:gdLst/>
              <a:ahLst/>
              <a:cxnLst/>
              <a:rect l="l" t="t" r="r" b="b"/>
              <a:pathLst>
                <a:path w="15293" h="17827" extrusionOk="0">
                  <a:moveTo>
                    <a:pt x="11253" y="0"/>
                  </a:moveTo>
                  <a:cubicBezTo>
                    <a:pt x="11070" y="0"/>
                    <a:pt x="10888" y="23"/>
                    <a:pt x="10728" y="46"/>
                  </a:cubicBezTo>
                  <a:cubicBezTo>
                    <a:pt x="10431" y="114"/>
                    <a:pt x="10157" y="229"/>
                    <a:pt x="9952" y="343"/>
                  </a:cubicBezTo>
                  <a:cubicBezTo>
                    <a:pt x="9655" y="503"/>
                    <a:pt x="9404" y="708"/>
                    <a:pt x="9199" y="891"/>
                  </a:cubicBezTo>
                  <a:cubicBezTo>
                    <a:pt x="8765" y="1256"/>
                    <a:pt x="8377" y="1735"/>
                    <a:pt x="7943" y="2397"/>
                  </a:cubicBezTo>
                  <a:cubicBezTo>
                    <a:pt x="7487" y="3105"/>
                    <a:pt x="7076" y="3881"/>
                    <a:pt x="6734" y="4725"/>
                  </a:cubicBezTo>
                  <a:lnTo>
                    <a:pt x="6711" y="4680"/>
                  </a:lnTo>
                  <a:lnTo>
                    <a:pt x="6734" y="4680"/>
                  </a:lnTo>
                  <a:cubicBezTo>
                    <a:pt x="6642" y="4314"/>
                    <a:pt x="6505" y="3972"/>
                    <a:pt x="6300" y="3652"/>
                  </a:cubicBezTo>
                  <a:cubicBezTo>
                    <a:pt x="6117" y="3333"/>
                    <a:pt x="5843" y="3082"/>
                    <a:pt x="5547" y="2899"/>
                  </a:cubicBezTo>
                  <a:cubicBezTo>
                    <a:pt x="5318" y="2762"/>
                    <a:pt x="5067" y="2694"/>
                    <a:pt x="4771" y="2694"/>
                  </a:cubicBezTo>
                  <a:cubicBezTo>
                    <a:pt x="4679" y="2694"/>
                    <a:pt x="4588" y="2717"/>
                    <a:pt x="4497" y="2717"/>
                  </a:cubicBezTo>
                  <a:cubicBezTo>
                    <a:pt x="4086" y="2785"/>
                    <a:pt x="3721" y="2968"/>
                    <a:pt x="3424" y="3219"/>
                  </a:cubicBezTo>
                  <a:cubicBezTo>
                    <a:pt x="3173" y="3401"/>
                    <a:pt x="2990" y="3675"/>
                    <a:pt x="2830" y="3995"/>
                  </a:cubicBezTo>
                  <a:cubicBezTo>
                    <a:pt x="2579" y="4565"/>
                    <a:pt x="2488" y="5250"/>
                    <a:pt x="2579" y="6118"/>
                  </a:cubicBezTo>
                  <a:cubicBezTo>
                    <a:pt x="2648" y="6665"/>
                    <a:pt x="2785" y="7259"/>
                    <a:pt x="2990" y="7852"/>
                  </a:cubicBezTo>
                  <a:cubicBezTo>
                    <a:pt x="3081" y="8058"/>
                    <a:pt x="3173" y="8263"/>
                    <a:pt x="3264" y="8491"/>
                  </a:cubicBezTo>
                  <a:cubicBezTo>
                    <a:pt x="2716" y="8537"/>
                    <a:pt x="2214" y="8674"/>
                    <a:pt x="1758" y="8925"/>
                  </a:cubicBezTo>
                  <a:cubicBezTo>
                    <a:pt x="1233" y="9199"/>
                    <a:pt x="753" y="9678"/>
                    <a:pt x="457" y="10249"/>
                  </a:cubicBezTo>
                  <a:cubicBezTo>
                    <a:pt x="160" y="10797"/>
                    <a:pt x="0" y="11436"/>
                    <a:pt x="23" y="12029"/>
                  </a:cubicBezTo>
                  <a:cubicBezTo>
                    <a:pt x="23" y="12326"/>
                    <a:pt x="69" y="12646"/>
                    <a:pt x="160" y="12965"/>
                  </a:cubicBezTo>
                  <a:cubicBezTo>
                    <a:pt x="251" y="13262"/>
                    <a:pt x="388" y="13559"/>
                    <a:pt x="571" y="13810"/>
                  </a:cubicBezTo>
                  <a:cubicBezTo>
                    <a:pt x="753" y="14106"/>
                    <a:pt x="1004" y="14357"/>
                    <a:pt x="1278" y="14563"/>
                  </a:cubicBezTo>
                  <a:cubicBezTo>
                    <a:pt x="1415" y="14677"/>
                    <a:pt x="1598" y="14791"/>
                    <a:pt x="1803" y="14905"/>
                  </a:cubicBezTo>
                  <a:cubicBezTo>
                    <a:pt x="1986" y="14997"/>
                    <a:pt x="2191" y="15065"/>
                    <a:pt x="2442" y="15134"/>
                  </a:cubicBezTo>
                  <a:cubicBezTo>
                    <a:pt x="2762" y="15225"/>
                    <a:pt x="3150" y="15293"/>
                    <a:pt x="3561" y="15293"/>
                  </a:cubicBezTo>
                  <a:lnTo>
                    <a:pt x="3698" y="15293"/>
                  </a:lnTo>
                  <a:cubicBezTo>
                    <a:pt x="3994" y="15270"/>
                    <a:pt x="4268" y="15225"/>
                    <a:pt x="4519" y="15202"/>
                  </a:cubicBezTo>
                  <a:cubicBezTo>
                    <a:pt x="4748" y="15156"/>
                    <a:pt x="4953" y="15111"/>
                    <a:pt x="5159" y="15042"/>
                  </a:cubicBezTo>
                  <a:cubicBezTo>
                    <a:pt x="5341" y="15658"/>
                    <a:pt x="5592" y="16183"/>
                    <a:pt x="5912" y="16594"/>
                  </a:cubicBezTo>
                  <a:cubicBezTo>
                    <a:pt x="6117" y="16845"/>
                    <a:pt x="6368" y="17074"/>
                    <a:pt x="6665" y="17279"/>
                  </a:cubicBezTo>
                  <a:cubicBezTo>
                    <a:pt x="6893" y="17439"/>
                    <a:pt x="7144" y="17553"/>
                    <a:pt x="7487" y="17667"/>
                  </a:cubicBezTo>
                  <a:cubicBezTo>
                    <a:pt x="7738" y="17758"/>
                    <a:pt x="8012" y="17804"/>
                    <a:pt x="8354" y="17827"/>
                  </a:cubicBezTo>
                  <a:lnTo>
                    <a:pt x="8537" y="17827"/>
                  </a:lnTo>
                  <a:cubicBezTo>
                    <a:pt x="8742" y="17827"/>
                    <a:pt x="8970" y="17804"/>
                    <a:pt x="9244" y="17736"/>
                  </a:cubicBezTo>
                  <a:cubicBezTo>
                    <a:pt x="9518" y="17690"/>
                    <a:pt x="9792" y="17599"/>
                    <a:pt x="10112" y="17462"/>
                  </a:cubicBezTo>
                  <a:cubicBezTo>
                    <a:pt x="10363" y="17348"/>
                    <a:pt x="10614" y="17188"/>
                    <a:pt x="10888" y="16960"/>
                  </a:cubicBezTo>
                  <a:cubicBezTo>
                    <a:pt x="11184" y="16708"/>
                    <a:pt x="11458" y="16389"/>
                    <a:pt x="11641" y="16024"/>
                  </a:cubicBezTo>
                  <a:cubicBezTo>
                    <a:pt x="11869" y="15613"/>
                    <a:pt x="11983" y="15156"/>
                    <a:pt x="12006" y="14677"/>
                  </a:cubicBezTo>
                  <a:cubicBezTo>
                    <a:pt x="12006" y="14426"/>
                    <a:pt x="11961" y="14198"/>
                    <a:pt x="11915" y="13992"/>
                  </a:cubicBezTo>
                  <a:cubicBezTo>
                    <a:pt x="11869" y="13718"/>
                    <a:pt x="11755" y="13467"/>
                    <a:pt x="11664" y="13239"/>
                  </a:cubicBezTo>
                  <a:cubicBezTo>
                    <a:pt x="11572" y="13034"/>
                    <a:pt x="11436" y="12851"/>
                    <a:pt x="11253" y="12600"/>
                  </a:cubicBezTo>
                  <a:lnTo>
                    <a:pt x="11184" y="12531"/>
                  </a:lnTo>
                  <a:lnTo>
                    <a:pt x="11139" y="12463"/>
                  </a:lnTo>
                  <a:cubicBezTo>
                    <a:pt x="11572" y="12326"/>
                    <a:pt x="12029" y="12143"/>
                    <a:pt x="12485" y="11892"/>
                  </a:cubicBezTo>
                  <a:cubicBezTo>
                    <a:pt x="12851" y="11710"/>
                    <a:pt x="13216" y="11459"/>
                    <a:pt x="13558" y="11208"/>
                  </a:cubicBezTo>
                  <a:cubicBezTo>
                    <a:pt x="13969" y="10911"/>
                    <a:pt x="14266" y="10614"/>
                    <a:pt x="14540" y="10272"/>
                  </a:cubicBezTo>
                  <a:cubicBezTo>
                    <a:pt x="14677" y="10089"/>
                    <a:pt x="14791" y="9907"/>
                    <a:pt x="14905" y="9724"/>
                  </a:cubicBezTo>
                  <a:cubicBezTo>
                    <a:pt x="14996" y="9564"/>
                    <a:pt x="15088" y="9359"/>
                    <a:pt x="15156" y="9085"/>
                  </a:cubicBezTo>
                  <a:cubicBezTo>
                    <a:pt x="15225" y="8902"/>
                    <a:pt x="15247" y="8674"/>
                    <a:pt x="15270" y="8469"/>
                  </a:cubicBezTo>
                  <a:cubicBezTo>
                    <a:pt x="15293" y="8240"/>
                    <a:pt x="15247" y="7989"/>
                    <a:pt x="15225" y="7807"/>
                  </a:cubicBezTo>
                  <a:cubicBezTo>
                    <a:pt x="15133" y="7350"/>
                    <a:pt x="14928" y="6916"/>
                    <a:pt x="14608" y="6574"/>
                  </a:cubicBezTo>
                  <a:cubicBezTo>
                    <a:pt x="14380" y="6300"/>
                    <a:pt x="14015" y="6072"/>
                    <a:pt x="13581" y="5981"/>
                  </a:cubicBezTo>
                  <a:cubicBezTo>
                    <a:pt x="13421" y="5935"/>
                    <a:pt x="13239" y="5912"/>
                    <a:pt x="13033" y="5912"/>
                  </a:cubicBezTo>
                  <a:cubicBezTo>
                    <a:pt x="12759" y="5912"/>
                    <a:pt x="12463" y="5958"/>
                    <a:pt x="12166" y="6026"/>
                  </a:cubicBezTo>
                  <a:cubicBezTo>
                    <a:pt x="12326" y="5798"/>
                    <a:pt x="12440" y="5570"/>
                    <a:pt x="12577" y="5319"/>
                  </a:cubicBezTo>
                  <a:cubicBezTo>
                    <a:pt x="12759" y="4953"/>
                    <a:pt x="12919" y="4611"/>
                    <a:pt x="13056" y="4246"/>
                  </a:cubicBezTo>
                  <a:cubicBezTo>
                    <a:pt x="13239" y="3767"/>
                    <a:pt x="13353" y="3401"/>
                    <a:pt x="13421" y="3036"/>
                  </a:cubicBezTo>
                  <a:cubicBezTo>
                    <a:pt x="13513" y="2602"/>
                    <a:pt x="13535" y="2237"/>
                    <a:pt x="13490" y="1895"/>
                  </a:cubicBezTo>
                  <a:cubicBezTo>
                    <a:pt x="13444" y="1461"/>
                    <a:pt x="13307" y="1119"/>
                    <a:pt x="13102" y="845"/>
                  </a:cubicBezTo>
                  <a:cubicBezTo>
                    <a:pt x="13033" y="754"/>
                    <a:pt x="12965" y="662"/>
                    <a:pt x="12874" y="594"/>
                  </a:cubicBezTo>
                  <a:cubicBezTo>
                    <a:pt x="12805" y="525"/>
                    <a:pt x="12714" y="457"/>
                    <a:pt x="12622" y="388"/>
                  </a:cubicBezTo>
                  <a:cubicBezTo>
                    <a:pt x="12440" y="251"/>
                    <a:pt x="12234" y="183"/>
                    <a:pt x="12052" y="114"/>
                  </a:cubicBezTo>
                  <a:cubicBezTo>
                    <a:pt x="11846" y="46"/>
                    <a:pt x="11618" y="23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44;p96"/>
            <p:cNvSpPr/>
            <p:nvPr/>
          </p:nvSpPr>
          <p:spPr>
            <a:xfrm>
              <a:off x="4981749" y="3157427"/>
              <a:ext cx="132806" cy="225853"/>
            </a:xfrm>
            <a:custGeom>
              <a:avLst/>
              <a:gdLst/>
              <a:ahLst/>
              <a:cxnLst/>
              <a:rect l="l" t="t" r="r" b="b"/>
              <a:pathLst>
                <a:path w="10295" h="17508" extrusionOk="0">
                  <a:moveTo>
                    <a:pt x="7510" y="1"/>
                  </a:moveTo>
                  <a:cubicBezTo>
                    <a:pt x="6985" y="868"/>
                    <a:pt x="6438" y="1736"/>
                    <a:pt x="5913" y="2603"/>
                  </a:cubicBezTo>
                  <a:cubicBezTo>
                    <a:pt x="3630" y="6324"/>
                    <a:pt x="1462" y="10181"/>
                    <a:pt x="115" y="14381"/>
                  </a:cubicBezTo>
                  <a:cubicBezTo>
                    <a:pt x="92" y="14495"/>
                    <a:pt x="46" y="14632"/>
                    <a:pt x="1" y="14769"/>
                  </a:cubicBezTo>
                  <a:cubicBezTo>
                    <a:pt x="46" y="14746"/>
                    <a:pt x="115" y="14746"/>
                    <a:pt x="161" y="14723"/>
                  </a:cubicBezTo>
                  <a:cubicBezTo>
                    <a:pt x="320" y="15339"/>
                    <a:pt x="594" y="15864"/>
                    <a:pt x="914" y="16275"/>
                  </a:cubicBezTo>
                  <a:cubicBezTo>
                    <a:pt x="1119" y="16526"/>
                    <a:pt x="1370" y="16755"/>
                    <a:pt x="1667" y="16960"/>
                  </a:cubicBezTo>
                  <a:cubicBezTo>
                    <a:pt x="1895" y="17120"/>
                    <a:pt x="2146" y="17257"/>
                    <a:pt x="2489" y="17348"/>
                  </a:cubicBezTo>
                  <a:cubicBezTo>
                    <a:pt x="2740" y="17439"/>
                    <a:pt x="3014" y="17485"/>
                    <a:pt x="3356" y="17508"/>
                  </a:cubicBezTo>
                  <a:lnTo>
                    <a:pt x="3539" y="17508"/>
                  </a:lnTo>
                  <a:cubicBezTo>
                    <a:pt x="3744" y="17508"/>
                    <a:pt x="3972" y="17485"/>
                    <a:pt x="4269" y="17439"/>
                  </a:cubicBezTo>
                  <a:cubicBezTo>
                    <a:pt x="4520" y="17371"/>
                    <a:pt x="4794" y="17280"/>
                    <a:pt x="5114" y="17143"/>
                  </a:cubicBezTo>
                  <a:cubicBezTo>
                    <a:pt x="5365" y="17029"/>
                    <a:pt x="5616" y="16869"/>
                    <a:pt x="5890" y="16641"/>
                  </a:cubicBezTo>
                  <a:cubicBezTo>
                    <a:pt x="6186" y="16389"/>
                    <a:pt x="6460" y="16070"/>
                    <a:pt x="6666" y="15705"/>
                  </a:cubicBezTo>
                  <a:cubicBezTo>
                    <a:pt x="6871" y="15294"/>
                    <a:pt x="6985" y="14837"/>
                    <a:pt x="7008" y="14358"/>
                  </a:cubicBezTo>
                  <a:cubicBezTo>
                    <a:pt x="7008" y="14107"/>
                    <a:pt x="6985" y="13879"/>
                    <a:pt x="6940" y="13650"/>
                  </a:cubicBezTo>
                  <a:cubicBezTo>
                    <a:pt x="6894" y="13399"/>
                    <a:pt x="6780" y="13171"/>
                    <a:pt x="6666" y="12920"/>
                  </a:cubicBezTo>
                  <a:cubicBezTo>
                    <a:pt x="6574" y="12715"/>
                    <a:pt x="6438" y="12532"/>
                    <a:pt x="6255" y="12281"/>
                  </a:cubicBezTo>
                  <a:lnTo>
                    <a:pt x="6186" y="12190"/>
                  </a:lnTo>
                  <a:lnTo>
                    <a:pt x="6164" y="12144"/>
                  </a:lnTo>
                  <a:cubicBezTo>
                    <a:pt x="6552" y="12030"/>
                    <a:pt x="7008" y="11824"/>
                    <a:pt x="7487" y="11573"/>
                  </a:cubicBezTo>
                  <a:cubicBezTo>
                    <a:pt x="7853" y="11391"/>
                    <a:pt x="8218" y="11162"/>
                    <a:pt x="8583" y="10889"/>
                  </a:cubicBezTo>
                  <a:cubicBezTo>
                    <a:pt x="8971" y="10592"/>
                    <a:pt x="9291" y="10295"/>
                    <a:pt x="9542" y="9976"/>
                  </a:cubicBezTo>
                  <a:cubicBezTo>
                    <a:pt x="9679" y="9770"/>
                    <a:pt x="9816" y="9588"/>
                    <a:pt x="9907" y="9405"/>
                  </a:cubicBezTo>
                  <a:cubicBezTo>
                    <a:pt x="9998" y="9245"/>
                    <a:pt x="10090" y="9040"/>
                    <a:pt x="10181" y="8789"/>
                  </a:cubicBezTo>
                  <a:cubicBezTo>
                    <a:pt x="10227" y="8583"/>
                    <a:pt x="10249" y="8401"/>
                    <a:pt x="10272" y="8150"/>
                  </a:cubicBezTo>
                  <a:cubicBezTo>
                    <a:pt x="10295" y="7921"/>
                    <a:pt x="10272" y="7693"/>
                    <a:pt x="10227" y="7488"/>
                  </a:cubicBezTo>
                  <a:cubicBezTo>
                    <a:pt x="10158" y="7031"/>
                    <a:pt x="9930" y="6597"/>
                    <a:pt x="9633" y="6255"/>
                  </a:cubicBezTo>
                  <a:cubicBezTo>
                    <a:pt x="9382" y="5981"/>
                    <a:pt x="9017" y="5753"/>
                    <a:pt x="8583" y="5639"/>
                  </a:cubicBezTo>
                  <a:cubicBezTo>
                    <a:pt x="8423" y="5616"/>
                    <a:pt x="8218" y="5570"/>
                    <a:pt x="8035" y="5570"/>
                  </a:cubicBezTo>
                  <a:cubicBezTo>
                    <a:pt x="7761" y="5570"/>
                    <a:pt x="7465" y="5616"/>
                    <a:pt x="7168" y="5707"/>
                  </a:cubicBezTo>
                  <a:cubicBezTo>
                    <a:pt x="7328" y="5479"/>
                    <a:pt x="7465" y="5228"/>
                    <a:pt x="7579" y="5000"/>
                  </a:cubicBezTo>
                  <a:cubicBezTo>
                    <a:pt x="7761" y="4634"/>
                    <a:pt x="7921" y="4292"/>
                    <a:pt x="8058" y="3927"/>
                  </a:cubicBezTo>
                  <a:cubicBezTo>
                    <a:pt x="8241" y="3470"/>
                    <a:pt x="8355" y="3082"/>
                    <a:pt x="8446" y="2717"/>
                  </a:cubicBezTo>
                  <a:cubicBezTo>
                    <a:pt x="8515" y="2283"/>
                    <a:pt x="8537" y="1918"/>
                    <a:pt x="8492" y="1576"/>
                  </a:cubicBezTo>
                  <a:cubicBezTo>
                    <a:pt x="8446" y="1142"/>
                    <a:pt x="8309" y="777"/>
                    <a:pt x="8104" y="526"/>
                  </a:cubicBezTo>
                  <a:cubicBezTo>
                    <a:pt x="8035" y="435"/>
                    <a:pt x="7967" y="343"/>
                    <a:pt x="7898" y="275"/>
                  </a:cubicBezTo>
                  <a:cubicBezTo>
                    <a:pt x="7807" y="206"/>
                    <a:pt x="7716" y="138"/>
                    <a:pt x="7624" y="69"/>
                  </a:cubicBezTo>
                  <a:cubicBezTo>
                    <a:pt x="7579" y="47"/>
                    <a:pt x="7556" y="24"/>
                    <a:pt x="7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45;p96"/>
            <p:cNvSpPr/>
            <p:nvPr/>
          </p:nvSpPr>
          <p:spPr>
            <a:xfrm>
              <a:off x="4964967" y="3163322"/>
              <a:ext cx="111314" cy="236457"/>
            </a:xfrm>
            <a:custGeom>
              <a:avLst/>
              <a:gdLst/>
              <a:ahLst/>
              <a:cxnLst/>
              <a:rect l="l" t="t" r="r" b="b"/>
              <a:pathLst>
                <a:path w="8629" h="18330" extrusionOk="0">
                  <a:moveTo>
                    <a:pt x="1323" y="16269"/>
                  </a:moveTo>
                  <a:cubicBezTo>
                    <a:pt x="1316" y="16301"/>
                    <a:pt x="1309" y="16334"/>
                    <a:pt x="1302" y="16366"/>
                  </a:cubicBezTo>
                  <a:cubicBezTo>
                    <a:pt x="1315" y="16328"/>
                    <a:pt x="1320" y="16297"/>
                    <a:pt x="1323" y="16269"/>
                  </a:cubicBezTo>
                  <a:close/>
                  <a:moveTo>
                    <a:pt x="8469" y="0"/>
                  </a:moveTo>
                  <a:cubicBezTo>
                    <a:pt x="8423" y="0"/>
                    <a:pt x="8378" y="0"/>
                    <a:pt x="8378" y="46"/>
                  </a:cubicBezTo>
                  <a:cubicBezTo>
                    <a:pt x="7853" y="982"/>
                    <a:pt x="7282" y="1872"/>
                    <a:pt x="6734" y="2785"/>
                  </a:cubicBezTo>
                  <a:cubicBezTo>
                    <a:pt x="6164" y="3698"/>
                    <a:pt x="5593" y="4634"/>
                    <a:pt x="5045" y="5547"/>
                  </a:cubicBezTo>
                  <a:cubicBezTo>
                    <a:pt x="4748" y="6003"/>
                    <a:pt x="4452" y="6483"/>
                    <a:pt x="4178" y="6939"/>
                  </a:cubicBezTo>
                  <a:cubicBezTo>
                    <a:pt x="3904" y="7419"/>
                    <a:pt x="3630" y="7875"/>
                    <a:pt x="3379" y="8354"/>
                  </a:cubicBezTo>
                  <a:cubicBezTo>
                    <a:pt x="2831" y="9313"/>
                    <a:pt x="2329" y="10295"/>
                    <a:pt x="1872" y="11299"/>
                  </a:cubicBezTo>
                  <a:cubicBezTo>
                    <a:pt x="1416" y="12326"/>
                    <a:pt x="1028" y="13376"/>
                    <a:pt x="708" y="14449"/>
                  </a:cubicBezTo>
                  <a:cubicBezTo>
                    <a:pt x="549" y="14974"/>
                    <a:pt x="412" y="15522"/>
                    <a:pt x="297" y="16069"/>
                  </a:cubicBezTo>
                  <a:cubicBezTo>
                    <a:pt x="161" y="16640"/>
                    <a:pt x="69" y="17211"/>
                    <a:pt x="24" y="17804"/>
                  </a:cubicBezTo>
                  <a:cubicBezTo>
                    <a:pt x="1" y="18078"/>
                    <a:pt x="229" y="18306"/>
                    <a:pt x="503" y="18329"/>
                  </a:cubicBezTo>
                  <a:cubicBezTo>
                    <a:pt x="617" y="18329"/>
                    <a:pt x="754" y="18283"/>
                    <a:pt x="845" y="18215"/>
                  </a:cubicBezTo>
                  <a:cubicBezTo>
                    <a:pt x="891" y="18169"/>
                    <a:pt x="914" y="18147"/>
                    <a:pt x="937" y="18124"/>
                  </a:cubicBezTo>
                  <a:cubicBezTo>
                    <a:pt x="982" y="18032"/>
                    <a:pt x="1028" y="17964"/>
                    <a:pt x="1028" y="17873"/>
                  </a:cubicBezTo>
                  <a:cubicBezTo>
                    <a:pt x="1119" y="17325"/>
                    <a:pt x="1210" y="16754"/>
                    <a:pt x="1325" y="16206"/>
                  </a:cubicBezTo>
                  <a:lnTo>
                    <a:pt x="1325" y="16206"/>
                  </a:lnTo>
                  <a:cubicBezTo>
                    <a:pt x="1325" y="16227"/>
                    <a:pt x="1325" y="16247"/>
                    <a:pt x="1323" y="16269"/>
                  </a:cubicBezTo>
                  <a:lnTo>
                    <a:pt x="1323" y="16269"/>
                  </a:lnTo>
                  <a:cubicBezTo>
                    <a:pt x="1641" y="14797"/>
                    <a:pt x="2090" y="13368"/>
                    <a:pt x="2626" y="11984"/>
                  </a:cubicBezTo>
                  <a:cubicBezTo>
                    <a:pt x="2900" y="11253"/>
                    <a:pt x="3196" y="10546"/>
                    <a:pt x="3539" y="9838"/>
                  </a:cubicBezTo>
                  <a:cubicBezTo>
                    <a:pt x="3858" y="9131"/>
                    <a:pt x="4178" y="8400"/>
                    <a:pt x="4543" y="7715"/>
                  </a:cubicBezTo>
                  <a:lnTo>
                    <a:pt x="4543" y="7715"/>
                  </a:lnTo>
                  <a:cubicBezTo>
                    <a:pt x="4520" y="7738"/>
                    <a:pt x="4520" y="7761"/>
                    <a:pt x="4497" y="7784"/>
                  </a:cubicBezTo>
                  <a:cubicBezTo>
                    <a:pt x="4695" y="7410"/>
                    <a:pt x="4893" y="7037"/>
                    <a:pt x="5091" y="6642"/>
                  </a:cubicBezTo>
                  <a:lnTo>
                    <a:pt x="5091" y="6642"/>
                  </a:lnTo>
                  <a:cubicBezTo>
                    <a:pt x="5091" y="6643"/>
                    <a:pt x="5091" y="6643"/>
                    <a:pt x="5091" y="6643"/>
                  </a:cubicBezTo>
                  <a:cubicBezTo>
                    <a:pt x="5639" y="5547"/>
                    <a:pt x="6255" y="4474"/>
                    <a:pt x="6848" y="3401"/>
                  </a:cubicBezTo>
                  <a:cubicBezTo>
                    <a:pt x="7145" y="2876"/>
                    <a:pt x="7419" y="2351"/>
                    <a:pt x="7716" y="1826"/>
                  </a:cubicBezTo>
                  <a:cubicBezTo>
                    <a:pt x="8012" y="1279"/>
                    <a:pt x="8286" y="731"/>
                    <a:pt x="8583" y="206"/>
                  </a:cubicBezTo>
                  <a:cubicBezTo>
                    <a:pt x="8629" y="137"/>
                    <a:pt x="8629" y="69"/>
                    <a:pt x="8560" y="23"/>
                  </a:cubicBezTo>
                  <a:cubicBezTo>
                    <a:pt x="8537" y="0"/>
                    <a:pt x="8515" y="0"/>
                    <a:pt x="8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46;p96"/>
            <p:cNvSpPr/>
            <p:nvPr/>
          </p:nvSpPr>
          <p:spPr>
            <a:xfrm>
              <a:off x="4974100" y="3207192"/>
              <a:ext cx="30921" cy="84843"/>
            </a:xfrm>
            <a:custGeom>
              <a:avLst/>
              <a:gdLst/>
              <a:ahLst/>
              <a:cxnLst/>
              <a:rect l="l" t="t" r="r" b="b"/>
              <a:pathLst>
                <a:path w="2397" h="6577" extrusionOk="0">
                  <a:moveTo>
                    <a:pt x="92" y="0"/>
                  </a:moveTo>
                  <a:cubicBezTo>
                    <a:pt x="46" y="0"/>
                    <a:pt x="0" y="46"/>
                    <a:pt x="0" y="115"/>
                  </a:cubicBezTo>
                  <a:cubicBezTo>
                    <a:pt x="69" y="640"/>
                    <a:pt x="137" y="1164"/>
                    <a:pt x="251" y="1667"/>
                  </a:cubicBezTo>
                  <a:cubicBezTo>
                    <a:pt x="366" y="2237"/>
                    <a:pt x="502" y="2785"/>
                    <a:pt x="639" y="3333"/>
                  </a:cubicBezTo>
                  <a:cubicBezTo>
                    <a:pt x="799" y="3858"/>
                    <a:pt x="982" y="4406"/>
                    <a:pt x="1187" y="4931"/>
                  </a:cubicBezTo>
                  <a:cubicBezTo>
                    <a:pt x="1393" y="5456"/>
                    <a:pt x="1598" y="5981"/>
                    <a:pt x="1895" y="6460"/>
                  </a:cubicBezTo>
                  <a:cubicBezTo>
                    <a:pt x="1938" y="6532"/>
                    <a:pt x="2027" y="6577"/>
                    <a:pt x="2116" y="6577"/>
                  </a:cubicBezTo>
                  <a:cubicBezTo>
                    <a:pt x="2167" y="6577"/>
                    <a:pt x="2218" y="6562"/>
                    <a:pt x="2260" y="6528"/>
                  </a:cubicBezTo>
                  <a:cubicBezTo>
                    <a:pt x="2329" y="6506"/>
                    <a:pt x="2374" y="6437"/>
                    <a:pt x="2374" y="6369"/>
                  </a:cubicBezTo>
                  <a:cubicBezTo>
                    <a:pt x="2397" y="6277"/>
                    <a:pt x="2374" y="6232"/>
                    <a:pt x="2351" y="6163"/>
                  </a:cubicBezTo>
                  <a:cubicBezTo>
                    <a:pt x="2214" y="5912"/>
                    <a:pt x="2077" y="5684"/>
                    <a:pt x="1940" y="5456"/>
                  </a:cubicBezTo>
                  <a:cubicBezTo>
                    <a:pt x="1804" y="5205"/>
                    <a:pt x="1667" y="4953"/>
                    <a:pt x="1552" y="4702"/>
                  </a:cubicBezTo>
                  <a:cubicBezTo>
                    <a:pt x="1415" y="4428"/>
                    <a:pt x="1279" y="4155"/>
                    <a:pt x="1164" y="3858"/>
                  </a:cubicBezTo>
                  <a:cubicBezTo>
                    <a:pt x="1050" y="3561"/>
                    <a:pt x="936" y="3264"/>
                    <a:pt x="845" y="2968"/>
                  </a:cubicBezTo>
                  <a:cubicBezTo>
                    <a:pt x="639" y="2351"/>
                    <a:pt x="480" y="1712"/>
                    <a:pt x="366" y="1073"/>
                  </a:cubicBezTo>
                  <a:cubicBezTo>
                    <a:pt x="366" y="1073"/>
                    <a:pt x="366" y="1096"/>
                    <a:pt x="366" y="1096"/>
                  </a:cubicBezTo>
                  <a:cubicBezTo>
                    <a:pt x="297" y="776"/>
                    <a:pt x="251" y="434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47;p96"/>
            <p:cNvSpPr/>
            <p:nvPr/>
          </p:nvSpPr>
          <p:spPr>
            <a:xfrm>
              <a:off x="4946121" y="3288742"/>
              <a:ext cx="38597" cy="51845"/>
            </a:xfrm>
            <a:custGeom>
              <a:avLst/>
              <a:gdLst/>
              <a:ahLst/>
              <a:cxnLst/>
              <a:rect l="l" t="t" r="r" b="b"/>
              <a:pathLst>
                <a:path w="2992" h="4019" extrusionOk="0">
                  <a:moveTo>
                    <a:pt x="115" y="1"/>
                  </a:moveTo>
                  <a:cubicBezTo>
                    <a:pt x="47" y="24"/>
                    <a:pt x="1" y="92"/>
                    <a:pt x="24" y="161"/>
                  </a:cubicBezTo>
                  <a:cubicBezTo>
                    <a:pt x="343" y="868"/>
                    <a:pt x="663" y="1553"/>
                    <a:pt x="1074" y="2192"/>
                  </a:cubicBezTo>
                  <a:cubicBezTo>
                    <a:pt x="1256" y="2512"/>
                    <a:pt x="1485" y="2808"/>
                    <a:pt x="1713" y="3105"/>
                  </a:cubicBezTo>
                  <a:cubicBezTo>
                    <a:pt x="1964" y="3402"/>
                    <a:pt x="2238" y="3699"/>
                    <a:pt x="2535" y="3950"/>
                  </a:cubicBezTo>
                  <a:cubicBezTo>
                    <a:pt x="2603" y="3995"/>
                    <a:pt x="2649" y="4018"/>
                    <a:pt x="2740" y="4018"/>
                  </a:cubicBezTo>
                  <a:cubicBezTo>
                    <a:pt x="2808" y="3995"/>
                    <a:pt x="2854" y="3973"/>
                    <a:pt x="2923" y="3927"/>
                  </a:cubicBezTo>
                  <a:cubicBezTo>
                    <a:pt x="2968" y="3881"/>
                    <a:pt x="2991" y="3790"/>
                    <a:pt x="2991" y="3722"/>
                  </a:cubicBezTo>
                  <a:cubicBezTo>
                    <a:pt x="2968" y="3676"/>
                    <a:pt x="2945" y="3585"/>
                    <a:pt x="2900" y="3539"/>
                  </a:cubicBezTo>
                  <a:cubicBezTo>
                    <a:pt x="2694" y="3402"/>
                    <a:pt x="2489" y="3242"/>
                    <a:pt x="2306" y="3082"/>
                  </a:cubicBezTo>
                  <a:cubicBezTo>
                    <a:pt x="2215" y="2991"/>
                    <a:pt x="2124" y="2900"/>
                    <a:pt x="2032" y="2831"/>
                  </a:cubicBezTo>
                  <a:cubicBezTo>
                    <a:pt x="1941" y="2740"/>
                    <a:pt x="1873" y="2626"/>
                    <a:pt x="1781" y="2535"/>
                  </a:cubicBezTo>
                  <a:cubicBezTo>
                    <a:pt x="1211" y="1873"/>
                    <a:pt x="777" y="1119"/>
                    <a:pt x="389" y="321"/>
                  </a:cubicBezTo>
                  <a:lnTo>
                    <a:pt x="389" y="321"/>
                  </a:lnTo>
                  <a:cubicBezTo>
                    <a:pt x="397" y="336"/>
                    <a:pt x="404" y="351"/>
                    <a:pt x="412" y="366"/>
                  </a:cubicBezTo>
                  <a:cubicBezTo>
                    <a:pt x="412" y="343"/>
                    <a:pt x="412" y="343"/>
                    <a:pt x="389" y="321"/>
                  </a:cubicBezTo>
                  <a:lnTo>
                    <a:pt x="389" y="321"/>
                  </a:lnTo>
                  <a:cubicBezTo>
                    <a:pt x="351" y="244"/>
                    <a:pt x="313" y="168"/>
                    <a:pt x="275" y="92"/>
                  </a:cubicBezTo>
                  <a:cubicBezTo>
                    <a:pt x="252" y="24"/>
                    <a:pt x="206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248;p96"/>
            <p:cNvSpPr/>
            <p:nvPr/>
          </p:nvSpPr>
          <p:spPr>
            <a:xfrm>
              <a:off x="5035049" y="3176273"/>
              <a:ext cx="9727" cy="42892"/>
            </a:xfrm>
            <a:custGeom>
              <a:avLst/>
              <a:gdLst/>
              <a:ahLst/>
              <a:cxnLst/>
              <a:rect l="l" t="t" r="r" b="b"/>
              <a:pathLst>
                <a:path w="754" h="3325" extrusionOk="0">
                  <a:moveTo>
                    <a:pt x="91" y="1"/>
                  </a:moveTo>
                  <a:cubicBezTo>
                    <a:pt x="46" y="1"/>
                    <a:pt x="0" y="46"/>
                    <a:pt x="0" y="115"/>
                  </a:cubicBezTo>
                  <a:cubicBezTo>
                    <a:pt x="23" y="640"/>
                    <a:pt x="46" y="1165"/>
                    <a:pt x="91" y="1690"/>
                  </a:cubicBezTo>
                  <a:cubicBezTo>
                    <a:pt x="137" y="2192"/>
                    <a:pt x="228" y="2717"/>
                    <a:pt x="411" y="3196"/>
                  </a:cubicBezTo>
                  <a:cubicBezTo>
                    <a:pt x="429" y="3268"/>
                    <a:pt x="488" y="3325"/>
                    <a:pt x="557" y="3325"/>
                  </a:cubicBezTo>
                  <a:cubicBezTo>
                    <a:pt x="576" y="3325"/>
                    <a:pt x="596" y="3320"/>
                    <a:pt x="616" y="3310"/>
                  </a:cubicBezTo>
                  <a:cubicBezTo>
                    <a:pt x="662" y="3310"/>
                    <a:pt x="708" y="3265"/>
                    <a:pt x="731" y="3219"/>
                  </a:cubicBezTo>
                  <a:cubicBezTo>
                    <a:pt x="753" y="3196"/>
                    <a:pt x="753" y="3128"/>
                    <a:pt x="731" y="3082"/>
                  </a:cubicBezTo>
                  <a:cubicBezTo>
                    <a:pt x="639" y="2900"/>
                    <a:pt x="571" y="2717"/>
                    <a:pt x="502" y="2512"/>
                  </a:cubicBezTo>
                  <a:cubicBezTo>
                    <a:pt x="434" y="2329"/>
                    <a:pt x="388" y="2123"/>
                    <a:pt x="365" y="1918"/>
                  </a:cubicBezTo>
                  <a:cubicBezTo>
                    <a:pt x="251" y="1325"/>
                    <a:pt x="228" y="708"/>
                    <a:pt x="206" y="92"/>
                  </a:cubicBezTo>
                  <a:cubicBezTo>
                    <a:pt x="183" y="46"/>
                    <a:pt x="160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249;p96"/>
            <p:cNvSpPr/>
            <p:nvPr/>
          </p:nvSpPr>
          <p:spPr>
            <a:xfrm>
              <a:off x="5042402" y="3198060"/>
              <a:ext cx="34172" cy="22394"/>
            </a:xfrm>
            <a:custGeom>
              <a:avLst/>
              <a:gdLst/>
              <a:ahLst/>
              <a:cxnLst/>
              <a:rect l="l" t="t" r="r" b="b"/>
              <a:pathLst>
                <a:path w="2649" h="1736" extrusionOk="0">
                  <a:moveTo>
                    <a:pt x="2534" y="1"/>
                  </a:moveTo>
                  <a:cubicBezTo>
                    <a:pt x="2512" y="1"/>
                    <a:pt x="2489" y="1"/>
                    <a:pt x="2489" y="24"/>
                  </a:cubicBezTo>
                  <a:cubicBezTo>
                    <a:pt x="1872" y="503"/>
                    <a:pt x="1211" y="914"/>
                    <a:pt x="526" y="1256"/>
                  </a:cubicBezTo>
                  <a:cubicBezTo>
                    <a:pt x="526" y="1256"/>
                    <a:pt x="526" y="1256"/>
                    <a:pt x="526" y="1256"/>
                  </a:cubicBezTo>
                  <a:lnTo>
                    <a:pt x="526" y="1256"/>
                  </a:lnTo>
                  <a:cubicBezTo>
                    <a:pt x="526" y="1256"/>
                    <a:pt x="513" y="1256"/>
                    <a:pt x="507" y="1266"/>
                  </a:cubicBezTo>
                  <a:lnTo>
                    <a:pt x="507" y="1266"/>
                  </a:lnTo>
                  <a:cubicBezTo>
                    <a:pt x="376" y="1331"/>
                    <a:pt x="245" y="1396"/>
                    <a:pt x="115" y="1462"/>
                  </a:cubicBezTo>
                  <a:cubicBezTo>
                    <a:pt x="69" y="1462"/>
                    <a:pt x="46" y="1484"/>
                    <a:pt x="24" y="1530"/>
                  </a:cubicBezTo>
                  <a:cubicBezTo>
                    <a:pt x="1" y="1553"/>
                    <a:pt x="1" y="1599"/>
                    <a:pt x="24" y="1621"/>
                  </a:cubicBezTo>
                  <a:cubicBezTo>
                    <a:pt x="24" y="1667"/>
                    <a:pt x="46" y="1690"/>
                    <a:pt x="92" y="1713"/>
                  </a:cubicBezTo>
                  <a:cubicBezTo>
                    <a:pt x="115" y="1713"/>
                    <a:pt x="138" y="1736"/>
                    <a:pt x="161" y="1736"/>
                  </a:cubicBezTo>
                  <a:cubicBezTo>
                    <a:pt x="183" y="1713"/>
                    <a:pt x="206" y="1713"/>
                    <a:pt x="229" y="1690"/>
                  </a:cubicBezTo>
                  <a:cubicBezTo>
                    <a:pt x="434" y="1599"/>
                    <a:pt x="617" y="1484"/>
                    <a:pt x="823" y="1393"/>
                  </a:cubicBezTo>
                  <a:cubicBezTo>
                    <a:pt x="1028" y="1279"/>
                    <a:pt x="1211" y="1142"/>
                    <a:pt x="1416" y="1028"/>
                  </a:cubicBezTo>
                  <a:cubicBezTo>
                    <a:pt x="1827" y="754"/>
                    <a:pt x="2215" y="480"/>
                    <a:pt x="2580" y="183"/>
                  </a:cubicBezTo>
                  <a:cubicBezTo>
                    <a:pt x="2626" y="138"/>
                    <a:pt x="2649" y="92"/>
                    <a:pt x="2603" y="46"/>
                  </a:cubicBezTo>
                  <a:cubicBezTo>
                    <a:pt x="2603" y="24"/>
                    <a:pt x="2557" y="1"/>
                    <a:pt x="2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250;p96"/>
            <p:cNvSpPr/>
            <p:nvPr/>
          </p:nvSpPr>
          <p:spPr>
            <a:xfrm>
              <a:off x="5005303" y="3253127"/>
              <a:ext cx="82173" cy="38287"/>
            </a:xfrm>
            <a:custGeom>
              <a:avLst/>
              <a:gdLst/>
              <a:ahLst/>
              <a:cxnLst/>
              <a:rect l="l" t="t" r="r" b="b"/>
              <a:pathLst>
                <a:path w="6370" h="2968" extrusionOk="0">
                  <a:moveTo>
                    <a:pt x="6255" y="0"/>
                  </a:moveTo>
                  <a:cubicBezTo>
                    <a:pt x="6232" y="0"/>
                    <a:pt x="6209" y="0"/>
                    <a:pt x="6209" y="23"/>
                  </a:cubicBezTo>
                  <a:cubicBezTo>
                    <a:pt x="5502" y="479"/>
                    <a:pt x="4771" y="913"/>
                    <a:pt x="4018" y="1278"/>
                  </a:cubicBezTo>
                  <a:lnTo>
                    <a:pt x="4041" y="1278"/>
                  </a:lnTo>
                  <a:cubicBezTo>
                    <a:pt x="3516" y="1529"/>
                    <a:pt x="2968" y="1758"/>
                    <a:pt x="2420" y="1963"/>
                  </a:cubicBezTo>
                  <a:cubicBezTo>
                    <a:pt x="1872" y="2146"/>
                    <a:pt x="1347" y="2305"/>
                    <a:pt x="800" y="2420"/>
                  </a:cubicBezTo>
                  <a:lnTo>
                    <a:pt x="777" y="2420"/>
                  </a:lnTo>
                  <a:cubicBezTo>
                    <a:pt x="777" y="2420"/>
                    <a:pt x="754" y="2420"/>
                    <a:pt x="731" y="2442"/>
                  </a:cubicBezTo>
                  <a:cubicBezTo>
                    <a:pt x="754" y="2420"/>
                    <a:pt x="754" y="2420"/>
                    <a:pt x="754" y="2420"/>
                  </a:cubicBezTo>
                  <a:lnTo>
                    <a:pt x="754" y="2420"/>
                  </a:lnTo>
                  <a:cubicBezTo>
                    <a:pt x="571" y="2465"/>
                    <a:pt x="412" y="2488"/>
                    <a:pt x="229" y="2511"/>
                  </a:cubicBezTo>
                  <a:cubicBezTo>
                    <a:pt x="161" y="2511"/>
                    <a:pt x="115" y="2534"/>
                    <a:pt x="69" y="2579"/>
                  </a:cubicBezTo>
                  <a:cubicBezTo>
                    <a:pt x="24" y="2648"/>
                    <a:pt x="1" y="2694"/>
                    <a:pt x="1" y="2762"/>
                  </a:cubicBezTo>
                  <a:cubicBezTo>
                    <a:pt x="24" y="2808"/>
                    <a:pt x="46" y="2876"/>
                    <a:pt x="92" y="2899"/>
                  </a:cubicBezTo>
                  <a:cubicBezTo>
                    <a:pt x="115" y="2945"/>
                    <a:pt x="161" y="2945"/>
                    <a:pt x="183" y="2967"/>
                  </a:cubicBezTo>
                  <a:cubicBezTo>
                    <a:pt x="229" y="2967"/>
                    <a:pt x="275" y="2967"/>
                    <a:pt x="298" y="2945"/>
                  </a:cubicBezTo>
                  <a:cubicBezTo>
                    <a:pt x="571" y="2899"/>
                    <a:pt x="823" y="2830"/>
                    <a:pt x="1051" y="2762"/>
                  </a:cubicBezTo>
                  <a:cubicBezTo>
                    <a:pt x="1347" y="2694"/>
                    <a:pt x="1621" y="2602"/>
                    <a:pt x="1895" y="2511"/>
                  </a:cubicBezTo>
                  <a:cubicBezTo>
                    <a:pt x="2420" y="2328"/>
                    <a:pt x="2922" y="2100"/>
                    <a:pt x="3425" y="1872"/>
                  </a:cubicBezTo>
                  <a:cubicBezTo>
                    <a:pt x="3927" y="1621"/>
                    <a:pt x="4429" y="1347"/>
                    <a:pt x="4931" y="1050"/>
                  </a:cubicBezTo>
                  <a:cubicBezTo>
                    <a:pt x="5388" y="776"/>
                    <a:pt x="5844" y="479"/>
                    <a:pt x="6301" y="183"/>
                  </a:cubicBezTo>
                  <a:cubicBezTo>
                    <a:pt x="6346" y="160"/>
                    <a:pt x="6369" y="91"/>
                    <a:pt x="6323" y="46"/>
                  </a:cubicBezTo>
                  <a:cubicBezTo>
                    <a:pt x="6323" y="23"/>
                    <a:pt x="6278" y="0"/>
                    <a:pt x="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251;p96"/>
            <p:cNvSpPr/>
            <p:nvPr/>
          </p:nvSpPr>
          <p:spPr>
            <a:xfrm>
              <a:off x="4983813" y="3321428"/>
              <a:ext cx="68318" cy="19157"/>
            </a:xfrm>
            <a:custGeom>
              <a:avLst/>
              <a:gdLst/>
              <a:ahLst/>
              <a:cxnLst/>
              <a:rect l="l" t="t" r="r" b="b"/>
              <a:pathLst>
                <a:path w="5296" h="1485" extrusionOk="0">
                  <a:moveTo>
                    <a:pt x="5091" y="1"/>
                  </a:moveTo>
                  <a:cubicBezTo>
                    <a:pt x="4703" y="160"/>
                    <a:pt x="4315" y="320"/>
                    <a:pt x="3904" y="457"/>
                  </a:cubicBezTo>
                  <a:cubicBezTo>
                    <a:pt x="3516" y="571"/>
                    <a:pt x="3128" y="685"/>
                    <a:pt x="2717" y="777"/>
                  </a:cubicBezTo>
                  <a:cubicBezTo>
                    <a:pt x="2306" y="845"/>
                    <a:pt x="1895" y="914"/>
                    <a:pt x="1484" y="959"/>
                  </a:cubicBezTo>
                  <a:cubicBezTo>
                    <a:pt x="1051" y="1005"/>
                    <a:pt x="640" y="1005"/>
                    <a:pt x="229" y="1005"/>
                  </a:cubicBezTo>
                  <a:cubicBezTo>
                    <a:pt x="92" y="1005"/>
                    <a:pt x="1" y="1142"/>
                    <a:pt x="1" y="1256"/>
                  </a:cubicBezTo>
                  <a:cubicBezTo>
                    <a:pt x="1" y="1324"/>
                    <a:pt x="46" y="1393"/>
                    <a:pt x="92" y="1416"/>
                  </a:cubicBezTo>
                  <a:cubicBezTo>
                    <a:pt x="138" y="1461"/>
                    <a:pt x="183" y="1484"/>
                    <a:pt x="252" y="1484"/>
                  </a:cubicBezTo>
                  <a:cubicBezTo>
                    <a:pt x="685" y="1484"/>
                    <a:pt x="1096" y="1461"/>
                    <a:pt x="1507" y="1393"/>
                  </a:cubicBezTo>
                  <a:cubicBezTo>
                    <a:pt x="1918" y="1324"/>
                    <a:pt x="2329" y="1256"/>
                    <a:pt x="2740" y="1142"/>
                  </a:cubicBezTo>
                  <a:cubicBezTo>
                    <a:pt x="3150" y="1028"/>
                    <a:pt x="3561" y="914"/>
                    <a:pt x="3949" y="777"/>
                  </a:cubicBezTo>
                  <a:cubicBezTo>
                    <a:pt x="4360" y="617"/>
                    <a:pt x="4771" y="457"/>
                    <a:pt x="5182" y="274"/>
                  </a:cubicBezTo>
                  <a:cubicBezTo>
                    <a:pt x="5250" y="229"/>
                    <a:pt x="5296" y="160"/>
                    <a:pt x="5273" y="92"/>
                  </a:cubicBezTo>
                  <a:cubicBezTo>
                    <a:pt x="5250" y="23"/>
                    <a:pt x="5205" y="1"/>
                    <a:pt x="5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7635;p96"/>
          <p:cNvGrpSpPr/>
          <p:nvPr/>
        </p:nvGrpSpPr>
        <p:grpSpPr>
          <a:xfrm>
            <a:off x="2147098" y="3440488"/>
            <a:ext cx="1367374" cy="1663547"/>
            <a:chOff x="6052968" y="2003581"/>
            <a:chExt cx="1367374" cy="1663547"/>
          </a:xfrm>
        </p:grpSpPr>
        <p:sp>
          <p:nvSpPr>
            <p:cNvPr id="612" name="Google Shape;7636;p96"/>
            <p:cNvSpPr/>
            <p:nvPr/>
          </p:nvSpPr>
          <p:spPr>
            <a:xfrm>
              <a:off x="6315017" y="2003581"/>
              <a:ext cx="828580" cy="810030"/>
            </a:xfrm>
            <a:custGeom>
              <a:avLst/>
              <a:gdLst/>
              <a:ahLst/>
              <a:cxnLst/>
              <a:rect l="l" t="t" r="r" b="b"/>
              <a:pathLst>
                <a:path w="64231" h="62793" extrusionOk="0">
                  <a:moveTo>
                    <a:pt x="35288" y="0"/>
                  </a:moveTo>
                  <a:cubicBezTo>
                    <a:pt x="34763" y="0"/>
                    <a:pt x="34238" y="23"/>
                    <a:pt x="33713" y="69"/>
                  </a:cubicBezTo>
                  <a:cubicBezTo>
                    <a:pt x="32139" y="206"/>
                    <a:pt x="30541" y="525"/>
                    <a:pt x="29034" y="1050"/>
                  </a:cubicBezTo>
                  <a:cubicBezTo>
                    <a:pt x="28875" y="1050"/>
                    <a:pt x="28715" y="1027"/>
                    <a:pt x="28578" y="1004"/>
                  </a:cubicBezTo>
                  <a:lnTo>
                    <a:pt x="28509" y="1004"/>
                  </a:lnTo>
                  <a:cubicBezTo>
                    <a:pt x="28007" y="936"/>
                    <a:pt x="27505" y="845"/>
                    <a:pt x="27026" y="776"/>
                  </a:cubicBezTo>
                  <a:cubicBezTo>
                    <a:pt x="26021" y="616"/>
                    <a:pt x="24994" y="434"/>
                    <a:pt x="23990" y="434"/>
                  </a:cubicBezTo>
                  <a:lnTo>
                    <a:pt x="23739" y="434"/>
                  </a:lnTo>
                  <a:cubicBezTo>
                    <a:pt x="22324" y="479"/>
                    <a:pt x="20931" y="753"/>
                    <a:pt x="19585" y="1256"/>
                  </a:cubicBezTo>
                  <a:cubicBezTo>
                    <a:pt x="18946" y="1507"/>
                    <a:pt x="18306" y="1803"/>
                    <a:pt x="17690" y="2146"/>
                  </a:cubicBezTo>
                  <a:cubicBezTo>
                    <a:pt x="17119" y="2465"/>
                    <a:pt x="16549" y="2876"/>
                    <a:pt x="15933" y="3355"/>
                  </a:cubicBezTo>
                  <a:cubicBezTo>
                    <a:pt x="15362" y="3812"/>
                    <a:pt x="14837" y="4314"/>
                    <a:pt x="14335" y="4839"/>
                  </a:cubicBezTo>
                  <a:cubicBezTo>
                    <a:pt x="13878" y="5341"/>
                    <a:pt x="13445" y="5889"/>
                    <a:pt x="13057" y="6505"/>
                  </a:cubicBezTo>
                  <a:cubicBezTo>
                    <a:pt x="11778" y="8514"/>
                    <a:pt x="11116" y="10842"/>
                    <a:pt x="10614" y="13079"/>
                  </a:cubicBezTo>
                  <a:cubicBezTo>
                    <a:pt x="10500" y="13558"/>
                    <a:pt x="10386" y="14038"/>
                    <a:pt x="10295" y="14517"/>
                  </a:cubicBezTo>
                  <a:cubicBezTo>
                    <a:pt x="9907" y="16297"/>
                    <a:pt x="9496" y="18146"/>
                    <a:pt x="8811" y="19881"/>
                  </a:cubicBezTo>
                  <a:lnTo>
                    <a:pt x="8857" y="19835"/>
                  </a:lnTo>
                  <a:lnTo>
                    <a:pt x="8857" y="19835"/>
                  </a:lnTo>
                  <a:cubicBezTo>
                    <a:pt x="8423" y="20862"/>
                    <a:pt x="7898" y="21912"/>
                    <a:pt x="7236" y="23076"/>
                  </a:cubicBezTo>
                  <a:cubicBezTo>
                    <a:pt x="6780" y="23898"/>
                    <a:pt x="6255" y="24720"/>
                    <a:pt x="5775" y="25496"/>
                  </a:cubicBezTo>
                  <a:lnTo>
                    <a:pt x="5730" y="25564"/>
                  </a:lnTo>
                  <a:lnTo>
                    <a:pt x="5387" y="26112"/>
                  </a:lnTo>
                  <a:cubicBezTo>
                    <a:pt x="4246" y="27961"/>
                    <a:pt x="3059" y="29970"/>
                    <a:pt x="2397" y="32184"/>
                  </a:cubicBezTo>
                  <a:cubicBezTo>
                    <a:pt x="1667" y="33622"/>
                    <a:pt x="1142" y="34946"/>
                    <a:pt x="754" y="36224"/>
                  </a:cubicBezTo>
                  <a:cubicBezTo>
                    <a:pt x="320" y="37639"/>
                    <a:pt x="92" y="39100"/>
                    <a:pt x="46" y="40538"/>
                  </a:cubicBezTo>
                  <a:cubicBezTo>
                    <a:pt x="1" y="42067"/>
                    <a:pt x="229" y="43665"/>
                    <a:pt x="685" y="45285"/>
                  </a:cubicBezTo>
                  <a:cubicBezTo>
                    <a:pt x="891" y="46084"/>
                    <a:pt x="1210" y="46929"/>
                    <a:pt x="1598" y="47842"/>
                  </a:cubicBezTo>
                  <a:cubicBezTo>
                    <a:pt x="1849" y="48413"/>
                    <a:pt x="2146" y="49006"/>
                    <a:pt x="2466" y="49599"/>
                  </a:cubicBezTo>
                  <a:cubicBezTo>
                    <a:pt x="3059" y="50672"/>
                    <a:pt x="3790" y="51745"/>
                    <a:pt x="4634" y="52749"/>
                  </a:cubicBezTo>
                  <a:cubicBezTo>
                    <a:pt x="6186" y="54598"/>
                    <a:pt x="8126" y="56264"/>
                    <a:pt x="10432" y="57680"/>
                  </a:cubicBezTo>
                  <a:cubicBezTo>
                    <a:pt x="12532" y="58958"/>
                    <a:pt x="14951" y="60031"/>
                    <a:pt x="17644" y="60875"/>
                  </a:cubicBezTo>
                  <a:cubicBezTo>
                    <a:pt x="20087" y="61651"/>
                    <a:pt x="22780" y="62176"/>
                    <a:pt x="25633" y="62496"/>
                  </a:cubicBezTo>
                  <a:cubicBezTo>
                    <a:pt x="27345" y="62678"/>
                    <a:pt x="29103" y="62792"/>
                    <a:pt x="30883" y="62792"/>
                  </a:cubicBezTo>
                  <a:cubicBezTo>
                    <a:pt x="31842" y="62792"/>
                    <a:pt x="32823" y="62747"/>
                    <a:pt x="33805" y="62701"/>
                  </a:cubicBezTo>
                  <a:cubicBezTo>
                    <a:pt x="36430" y="62541"/>
                    <a:pt x="39032" y="62199"/>
                    <a:pt x="41497" y="61628"/>
                  </a:cubicBezTo>
                  <a:cubicBezTo>
                    <a:pt x="42684" y="61354"/>
                    <a:pt x="43848" y="61035"/>
                    <a:pt x="44989" y="60670"/>
                  </a:cubicBezTo>
                  <a:cubicBezTo>
                    <a:pt x="46450" y="60190"/>
                    <a:pt x="47934" y="59574"/>
                    <a:pt x="49349" y="58889"/>
                  </a:cubicBezTo>
                  <a:cubicBezTo>
                    <a:pt x="50878" y="58136"/>
                    <a:pt x="52385" y="57246"/>
                    <a:pt x="53800" y="56219"/>
                  </a:cubicBezTo>
                  <a:cubicBezTo>
                    <a:pt x="55169" y="55237"/>
                    <a:pt x="56493" y="54096"/>
                    <a:pt x="57749" y="52863"/>
                  </a:cubicBezTo>
                  <a:cubicBezTo>
                    <a:pt x="58365" y="52247"/>
                    <a:pt x="58981" y="51585"/>
                    <a:pt x="59575" y="50878"/>
                  </a:cubicBezTo>
                  <a:cubicBezTo>
                    <a:pt x="60236" y="50124"/>
                    <a:pt x="60784" y="49440"/>
                    <a:pt x="61241" y="48755"/>
                  </a:cubicBezTo>
                  <a:cubicBezTo>
                    <a:pt x="62040" y="47614"/>
                    <a:pt x="62656" y="46427"/>
                    <a:pt x="63090" y="45194"/>
                  </a:cubicBezTo>
                  <a:cubicBezTo>
                    <a:pt x="63272" y="44760"/>
                    <a:pt x="63432" y="44304"/>
                    <a:pt x="63569" y="43870"/>
                  </a:cubicBezTo>
                  <a:cubicBezTo>
                    <a:pt x="64003" y="42478"/>
                    <a:pt x="64231" y="40971"/>
                    <a:pt x="64208" y="39442"/>
                  </a:cubicBezTo>
                  <a:cubicBezTo>
                    <a:pt x="64185" y="38027"/>
                    <a:pt x="63934" y="36543"/>
                    <a:pt x="63478" y="35037"/>
                  </a:cubicBezTo>
                  <a:cubicBezTo>
                    <a:pt x="63044" y="33622"/>
                    <a:pt x="62405" y="32161"/>
                    <a:pt x="61560" y="30723"/>
                  </a:cubicBezTo>
                  <a:cubicBezTo>
                    <a:pt x="61446" y="30563"/>
                    <a:pt x="61332" y="30381"/>
                    <a:pt x="61241" y="30221"/>
                  </a:cubicBezTo>
                  <a:lnTo>
                    <a:pt x="61172" y="30129"/>
                  </a:lnTo>
                  <a:lnTo>
                    <a:pt x="61104" y="30015"/>
                  </a:lnTo>
                  <a:cubicBezTo>
                    <a:pt x="61035" y="29901"/>
                    <a:pt x="60990" y="29810"/>
                    <a:pt x="60921" y="29696"/>
                  </a:cubicBezTo>
                  <a:cubicBezTo>
                    <a:pt x="60739" y="29422"/>
                    <a:pt x="60579" y="29102"/>
                    <a:pt x="60373" y="28760"/>
                  </a:cubicBezTo>
                  <a:cubicBezTo>
                    <a:pt x="60054" y="28167"/>
                    <a:pt x="59757" y="27527"/>
                    <a:pt x="59460" y="26820"/>
                  </a:cubicBezTo>
                  <a:cubicBezTo>
                    <a:pt x="58958" y="25633"/>
                    <a:pt x="58525" y="24332"/>
                    <a:pt x="58068" y="22734"/>
                  </a:cubicBezTo>
                  <a:cubicBezTo>
                    <a:pt x="57771" y="21707"/>
                    <a:pt x="57497" y="20611"/>
                    <a:pt x="57269" y="19676"/>
                  </a:cubicBezTo>
                  <a:lnTo>
                    <a:pt x="57178" y="19310"/>
                  </a:lnTo>
                  <a:cubicBezTo>
                    <a:pt x="57109" y="19059"/>
                    <a:pt x="57041" y="18808"/>
                    <a:pt x="56995" y="18580"/>
                  </a:cubicBezTo>
                  <a:cubicBezTo>
                    <a:pt x="56676" y="17347"/>
                    <a:pt x="56288" y="15909"/>
                    <a:pt x="55808" y="14494"/>
                  </a:cubicBezTo>
                  <a:cubicBezTo>
                    <a:pt x="55329" y="13056"/>
                    <a:pt x="54781" y="11778"/>
                    <a:pt x="54142" y="10637"/>
                  </a:cubicBezTo>
                  <a:cubicBezTo>
                    <a:pt x="53435" y="9336"/>
                    <a:pt x="52544" y="8149"/>
                    <a:pt x="51540" y="7076"/>
                  </a:cubicBezTo>
                  <a:cubicBezTo>
                    <a:pt x="51038" y="6551"/>
                    <a:pt x="50467" y="6003"/>
                    <a:pt x="49760" y="5455"/>
                  </a:cubicBezTo>
                  <a:cubicBezTo>
                    <a:pt x="49166" y="4953"/>
                    <a:pt x="48504" y="4474"/>
                    <a:pt x="47842" y="4017"/>
                  </a:cubicBezTo>
                  <a:cubicBezTo>
                    <a:pt x="45149" y="2191"/>
                    <a:pt x="42136" y="936"/>
                    <a:pt x="39077" y="365"/>
                  </a:cubicBezTo>
                  <a:cubicBezTo>
                    <a:pt x="37822" y="137"/>
                    <a:pt x="36544" y="0"/>
                    <a:pt x="35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7637;p96"/>
            <p:cNvSpPr/>
            <p:nvPr/>
          </p:nvSpPr>
          <p:spPr>
            <a:xfrm>
              <a:off x="6363015" y="2058339"/>
              <a:ext cx="577714" cy="755269"/>
            </a:xfrm>
            <a:custGeom>
              <a:avLst/>
              <a:gdLst/>
              <a:ahLst/>
              <a:cxnLst/>
              <a:rect l="l" t="t" r="r" b="b"/>
              <a:pathLst>
                <a:path w="44784" h="58548" extrusionOk="0">
                  <a:moveTo>
                    <a:pt x="11550" y="3949"/>
                  </a:moveTo>
                  <a:lnTo>
                    <a:pt x="11550" y="3949"/>
                  </a:lnTo>
                  <a:cubicBezTo>
                    <a:pt x="11528" y="3971"/>
                    <a:pt x="11527" y="3972"/>
                    <a:pt x="11527" y="3992"/>
                  </a:cubicBezTo>
                  <a:lnTo>
                    <a:pt x="11527" y="3992"/>
                  </a:lnTo>
                  <a:cubicBezTo>
                    <a:pt x="11534" y="3978"/>
                    <a:pt x="11542" y="3963"/>
                    <a:pt x="11550" y="3949"/>
                  </a:cubicBezTo>
                  <a:close/>
                  <a:moveTo>
                    <a:pt x="11527" y="3992"/>
                  </a:moveTo>
                  <a:lnTo>
                    <a:pt x="11527" y="3992"/>
                  </a:lnTo>
                  <a:cubicBezTo>
                    <a:pt x="11526" y="3994"/>
                    <a:pt x="11524" y="3996"/>
                    <a:pt x="11523" y="3999"/>
                  </a:cubicBezTo>
                  <a:lnTo>
                    <a:pt x="11523" y="3999"/>
                  </a:lnTo>
                  <a:cubicBezTo>
                    <a:pt x="11524" y="3997"/>
                    <a:pt x="11526" y="3996"/>
                    <a:pt x="11527" y="3995"/>
                  </a:cubicBezTo>
                  <a:cubicBezTo>
                    <a:pt x="11527" y="3994"/>
                    <a:pt x="11527" y="3993"/>
                    <a:pt x="11527" y="3992"/>
                  </a:cubicBezTo>
                  <a:close/>
                  <a:moveTo>
                    <a:pt x="43733" y="24104"/>
                  </a:moveTo>
                  <a:lnTo>
                    <a:pt x="43733" y="24104"/>
                  </a:lnTo>
                  <a:cubicBezTo>
                    <a:pt x="43730" y="24112"/>
                    <a:pt x="43727" y="24119"/>
                    <a:pt x="43724" y="24127"/>
                  </a:cubicBezTo>
                  <a:lnTo>
                    <a:pt x="43724" y="24127"/>
                  </a:lnTo>
                  <a:cubicBezTo>
                    <a:pt x="43733" y="24125"/>
                    <a:pt x="43733" y="24121"/>
                    <a:pt x="43733" y="24104"/>
                  </a:cubicBezTo>
                  <a:close/>
                  <a:moveTo>
                    <a:pt x="20566" y="1"/>
                  </a:moveTo>
                  <a:cubicBezTo>
                    <a:pt x="20269" y="1"/>
                    <a:pt x="19949" y="23"/>
                    <a:pt x="19653" y="46"/>
                  </a:cubicBezTo>
                  <a:cubicBezTo>
                    <a:pt x="19358" y="69"/>
                    <a:pt x="19041" y="92"/>
                    <a:pt x="18746" y="137"/>
                  </a:cubicBezTo>
                  <a:lnTo>
                    <a:pt x="18746" y="137"/>
                  </a:lnTo>
                  <a:cubicBezTo>
                    <a:pt x="18746" y="137"/>
                    <a:pt x="18746" y="137"/>
                    <a:pt x="18746" y="137"/>
                  </a:cubicBezTo>
                  <a:lnTo>
                    <a:pt x="18746" y="137"/>
                  </a:lnTo>
                  <a:cubicBezTo>
                    <a:pt x="18744" y="137"/>
                    <a:pt x="18742" y="137"/>
                    <a:pt x="18740" y="138"/>
                  </a:cubicBezTo>
                  <a:cubicBezTo>
                    <a:pt x="18192" y="206"/>
                    <a:pt x="17667" y="297"/>
                    <a:pt x="17142" y="457"/>
                  </a:cubicBezTo>
                  <a:cubicBezTo>
                    <a:pt x="16868" y="526"/>
                    <a:pt x="16594" y="594"/>
                    <a:pt x="16320" y="685"/>
                  </a:cubicBezTo>
                  <a:cubicBezTo>
                    <a:pt x="16069" y="777"/>
                    <a:pt x="15795" y="891"/>
                    <a:pt x="15544" y="982"/>
                  </a:cubicBezTo>
                  <a:lnTo>
                    <a:pt x="15567" y="982"/>
                  </a:lnTo>
                  <a:cubicBezTo>
                    <a:pt x="15156" y="1165"/>
                    <a:pt x="14768" y="1347"/>
                    <a:pt x="14380" y="1553"/>
                  </a:cubicBezTo>
                  <a:cubicBezTo>
                    <a:pt x="14197" y="1667"/>
                    <a:pt x="14015" y="1781"/>
                    <a:pt x="13855" y="1895"/>
                  </a:cubicBezTo>
                  <a:cubicBezTo>
                    <a:pt x="13718" y="1986"/>
                    <a:pt x="13558" y="2078"/>
                    <a:pt x="13421" y="2169"/>
                  </a:cubicBezTo>
                  <a:cubicBezTo>
                    <a:pt x="13170" y="2374"/>
                    <a:pt x="12919" y="2603"/>
                    <a:pt x="12668" y="2831"/>
                  </a:cubicBezTo>
                  <a:cubicBezTo>
                    <a:pt x="12645" y="2831"/>
                    <a:pt x="12645" y="2854"/>
                    <a:pt x="12645" y="2854"/>
                  </a:cubicBezTo>
                  <a:cubicBezTo>
                    <a:pt x="12531" y="2945"/>
                    <a:pt x="12440" y="3059"/>
                    <a:pt x="12349" y="3151"/>
                  </a:cubicBezTo>
                  <a:cubicBezTo>
                    <a:pt x="12257" y="3265"/>
                    <a:pt x="12189" y="3356"/>
                    <a:pt x="12097" y="3470"/>
                  </a:cubicBezTo>
                  <a:cubicBezTo>
                    <a:pt x="11983" y="3630"/>
                    <a:pt x="11846" y="3790"/>
                    <a:pt x="11755" y="3972"/>
                  </a:cubicBezTo>
                  <a:cubicBezTo>
                    <a:pt x="11709" y="4064"/>
                    <a:pt x="11664" y="4155"/>
                    <a:pt x="11618" y="4246"/>
                  </a:cubicBezTo>
                  <a:cubicBezTo>
                    <a:pt x="11572" y="4337"/>
                    <a:pt x="11527" y="4429"/>
                    <a:pt x="11481" y="4520"/>
                  </a:cubicBezTo>
                  <a:cubicBezTo>
                    <a:pt x="11481" y="4520"/>
                    <a:pt x="11481" y="4520"/>
                    <a:pt x="11481" y="4497"/>
                  </a:cubicBezTo>
                  <a:cubicBezTo>
                    <a:pt x="11458" y="4611"/>
                    <a:pt x="11413" y="4703"/>
                    <a:pt x="11390" y="4794"/>
                  </a:cubicBezTo>
                  <a:cubicBezTo>
                    <a:pt x="11371" y="4831"/>
                    <a:pt x="11337" y="4868"/>
                    <a:pt x="11288" y="4868"/>
                  </a:cubicBezTo>
                  <a:cubicBezTo>
                    <a:pt x="11277" y="4868"/>
                    <a:pt x="11265" y="4867"/>
                    <a:pt x="11253" y="4862"/>
                  </a:cubicBezTo>
                  <a:cubicBezTo>
                    <a:pt x="11207" y="4862"/>
                    <a:pt x="11184" y="4794"/>
                    <a:pt x="11184" y="4748"/>
                  </a:cubicBezTo>
                  <a:cubicBezTo>
                    <a:pt x="11291" y="4492"/>
                    <a:pt x="11398" y="4236"/>
                    <a:pt x="11523" y="3999"/>
                  </a:cubicBezTo>
                  <a:lnTo>
                    <a:pt x="11523" y="3999"/>
                  </a:lnTo>
                  <a:cubicBezTo>
                    <a:pt x="11388" y="4134"/>
                    <a:pt x="11275" y="4270"/>
                    <a:pt x="11139" y="4429"/>
                  </a:cubicBezTo>
                  <a:cubicBezTo>
                    <a:pt x="10637" y="5228"/>
                    <a:pt x="10226" y="6095"/>
                    <a:pt x="9861" y="6985"/>
                  </a:cubicBezTo>
                  <a:lnTo>
                    <a:pt x="9861" y="6962"/>
                  </a:lnTo>
                  <a:cubicBezTo>
                    <a:pt x="9221" y="8469"/>
                    <a:pt x="8719" y="10044"/>
                    <a:pt x="8263" y="11619"/>
                  </a:cubicBezTo>
                  <a:cubicBezTo>
                    <a:pt x="8035" y="12349"/>
                    <a:pt x="7829" y="13102"/>
                    <a:pt x="7624" y="13856"/>
                  </a:cubicBezTo>
                  <a:cubicBezTo>
                    <a:pt x="7418" y="14518"/>
                    <a:pt x="7236" y="15179"/>
                    <a:pt x="7030" y="15841"/>
                  </a:cubicBezTo>
                  <a:cubicBezTo>
                    <a:pt x="6893" y="16298"/>
                    <a:pt x="6756" y="16754"/>
                    <a:pt x="6597" y="17211"/>
                  </a:cubicBezTo>
                  <a:cubicBezTo>
                    <a:pt x="6254" y="18124"/>
                    <a:pt x="5912" y="19037"/>
                    <a:pt x="5547" y="19950"/>
                  </a:cubicBezTo>
                  <a:cubicBezTo>
                    <a:pt x="4816" y="21753"/>
                    <a:pt x="4063" y="23533"/>
                    <a:pt x="3333" y="25337"/>
                  </a:cubicBezTo>
                  <a:cubicBezTo>
                    <a:pt x="2648" y="27094"/>
                    <a:pt x="1963" y="28852"/>
                    <a:pt x="1415" y="30632"/>
                  </a:cubicBezTo>
                  <a:cubicBezTo>
                    <a:pt x="1141" y="31500"/>
                    <a:pt x="890" y="32390"/>
                    <a:pt x="685" y="33280"/>
                  </a:cubicBezTo>
                  <a:cubicBezTo>
                    <a:pt x="593" y="33736"/>
                    <a:pt x="479" y="34193"/>
                    <a:pt x="411" y="34649"/>
                  </a:cubicBezTo>
                  <a:cubicBezTo>
                    <a:pt x="320" y="35083"/>
                    <a:pt x="251" y="35494"/>
                    <a:pt x="205" y="35928"/>
                  </a:cubicBezTo>
                  <a:cubicBezTo>
                    <a:pt x="205" y="35928"/>
                    <a:pt x="205" y="35905"/>
                    <a:pt x="205" y="35905"/>
                  </a:cubicBezTo>
                  <a:cubicBezTo>
                    <a:pt x="69" y="36863"/>
                    <a:pt x="0" y="37845"/>
                    <a:pt x="0" y="38804"/>
                  </a:cubicBezTo>
                  <a:cubicBezTo>
                    <a:pt x="0" y="39283"/>
                    <a:pt x="0" y="39762"/>
                    <a:pt x="46" y="40242"/>
                  </a:cubicBezTo>
                  <a:cubicBezTo>
                    <a:pt x="69" y="40721"/>
                    <a:pt x="114" y="41200"/>
                    <a:pt x="183" y="41680"/>
                  </a:cubicBezTo>
                  <a:cubicBezTo>
                    <a:pt x="297" y="42570"/>
                    <a:pt x="479" y="43483"/>
                    <a:pt x="730" y="44350"/>
                  </a:cubicBezTo>
                  <a:cubicBezTo>
                    <a:pt x="845" y="44829"/>
                    <a:pt x="982" y="45286"/>
                    <a:pt x="1141" y="45742"/>
                  </a:cubicBezTo>
                  <a:cubicBezTo>
                    <a:pt x="1301" y="46222"/>
                    <a:pt x="1484" y="46678"/>
                    <a:pt x="1689" y="47158"/>
                  </a:cubicBezTo>
                  <a:lnTo>
                    <a:pt x="1666" y="47135"/>
                  </a:lnTo>
                  <a:lnTo>
                    <a:pt x="1666" y="47135"/>
                  </a:lnTo>
                  <a:cubicBezTo>
                    <a:pt x="1940" y="47774"/>
                    <a:pt x="2237" y="48413"/>
                    <a:pt x="2579" y="49029"/>
                  </a:cubicBezTo>
                  <a:cubicBezTo>
                    <a:pt x="2830" y="49531"/>
                    <a:pt x="3104" y="50011"/>
                    <a:pt x="3401" y="50490"/>
                  </a:cubicBezTo>
                  <a:cubicBezTo>
                    <a:pt x="3629" y="50878"/>
                    <a:pt x="3880" y="51266"/>
                    <a:pt x="4131" y="51631"/>
                  </a:cubicBezTo>
                  <a:cubicBezTo>
                    <a:pt x="4930" y="52270"/>
                    <a:pt x="5798" y="52887"/>
                    <a:pt x="6711" y="53435"/>
                  </a:cubicBezTo>
                  <a:cubicBezTo>
                    <a:pt x="8788" y="54736"/>
                    <a:pt x="11230" y="55808"/>
                    <a:pt x="13901" y="56630"/>
                  </a:cubicBezTo>
                  <a:cubicBezTo>
                    <a:pt x="16366" y="57406"/>
                    <a:pt x="19059" y="57954"/>
                    <a:pt x="21912" y="58274"/>
                  </a:cubicBezTo>
                  <a:cubicBezTo>
                    <a:pt x="23647" y="58456"/>
                    <a:pt x="25405" y="58547"/>
                    <a:pt x="27162" y="58547"/>
                  </a:cubicBezTo>
                  <a:cubicBezTo>
                    <a:pt x="28121" y="58547"/>
                    <a:pt x="29102" y="58525"/>
                    <a:pt x="30084" y="58456"/>
                  </a:cubicBezTo>
                  <a:cubicBezTo>
                    <a:pt x="32709" y="58319"/>
                    <a:pt x="35311" y="57954"/>
                    <a:pt x="37776" y="57406"/>
                  </a:cubicBezTo>
                  <a:cubicBezTo>
                    <a:pt x="38986" y="57109"/>
                    <a:pt x="40150" y="56790"/>
                    <a:pt x="41268" y="56425"/>
                  </a:cubicBezTo>
                  <a:cubicBezTo>
                    <a:pt x="41656" y="56311"/>
                    <a:pt x="42044" y="56174"/>
                    <a:pt x="42409" y="56037"/>
                  </a:cubicBezTo>
                  <a:cubicBezTo>
                    <a:pt x="42546" y="55671"/>
                    <a:pt x="42661" y="55306"/>
                    <a:pt x="42752" y="54941"/>
                  </a:cubicBezTo>
                  <a:cubicBezTo>
                    <a:pt x="42843" y="54644"/>
                    <a:pt x="42912" y="54348"/>
                    <a:pt x="42957" y="54028"/>
                  </a:cubicBezTo>
                  <a:cubicBezTo>
                    <a:pt x="43026" y="53731"/>
                    <a:pt x="43071" y="53435"/>
                    <a:pt x="43117" y="53138"/>
                  </a:cubicBezTo>
                  <a:cubicBezTo>
                    <a:pt x="43208" y="52453"/>
                    <a:pt x="43277" y="51746"/>
                    <a:pt x="43254" y="51061"/>
                  </a:cubicBezTo>
                  <a:cubicBezTo>
                    <a:pt x="43254" y="50696"/>
                    <a:pt x="43254" y="50353"/>
                    <a:pt x="43231" y="50011"/>
                  </a:cubicBezTo>
                  <a:cubicBezTo>
                    <a:pt x="43208" y="49714"/>
                    <a:pt x="43186" y="49417"/>
                    <a:pt x="43140" y="49121"/>
                  </a:cubicBezTo>
                  <a:cubicBezTo>
                    <a:pt x="43140" y="49121"/>
                    <a:pt x="43140" y="49098"/>
                    <a:pt x="43140" y="49098"/>
                  </a:cubicBezTo>
                  <a:cubicBezTo>
                    <a:pt x="43094" y="48801"/>
                    <a:pt x="43049" y="48504"/>
                    <a:pt x="42980" y="48208"/>
                  </a:cubicBezTo>
                  <a:cubicBezTo>
                    <a:pt x="42934" y="47957"/>
                    <a:pt x="42889" y="47705"/>
                    <a:pt x="42820" y="47454"/>
                  </a:cubicBezTo>
                  <a:cubicBezTo>
                    <a:pt x="42752" y="47203"/>
                    <a:pt x="42683" y="46952"/>
                    <a:pt x="42592" y="46701"/>
                  </a:cubicBezTo>
                  <a:cubicBezTo>
                    <a:pt x="42524" y="46473"/>
                    <a:pt x="42432" y="46222"/>
                    <a:pt x="42318" y="45994"/>
                  </a:cubicBezTo>
                  <a:lnTo>
                    <a:pt x="42318" y="45994"/>
                  </a:lnTo>
                  <a:cubicBezTo>
                    <a:pt x="42318" y="45994"/>
                    <a:pt x="42341" y="46016"/>
                    <a:pt x="42341" y="46016"/>
                  </a:cubicBezTo>
                  <a:cubicBezTo>
                    <a:pt x="42113" y="45514"/>
                    <a:pt x="41862" y="45012"/>
                    <a:pt x="41611" y="44533"/>
                  </a:cubicBezTo>
                  <a:cubicBezTo>
                    <a:pt x="41359" y="44099"/>
                    <a:pt x="41108" y="43643"/>
                    <a:pt x="40857" y="43209"/>
                  </a:cubicBezTo>
                  <a:cubicBezTo>
                    <a:pt x="40606" y="42775"/>
                    <a:pt x="40355" y="42342"/>
                    <a:pt x="40127" y="41885"/>
                  </a:cubicBezTo>
                  <a:cubicBezTo>
                    <a:pt x="39899" y="41474"/>
                    <a:pt x="39693" y="41040"/>
                    <a:pt x="39533" y="40607"/>
                  </a:cubicBezTo>
                  <a:cubicBezTo>
                    <a:pt x="39419" y="40333"/>
                    <a:pt x="39305" y="40059"/>
                    <a:pt x="39237" y="39785"/>
                  </a:cubicBezTo>
                  <a:cubicBezTo>
                    <a:pt x="39168" y="39534"/>
                    <a:pt x="39100" y="39260"/>
                    <a:pt x="39031" y="39009"/>
                  </a:cubicBezTo>
                  <a:cubicBezTo>
                    <a:pt x="38940" y="38530"/>
                    <a:pt x="38849" y="38050"/>
                    <a:pt x="38826" y="37548"/>
                  </a:cubicBezTo>
                  <a:cubicBezTo>
                    <a:pt x="38780" y="37046"/>
                    <a:pt x="38780" y="36544"/>
                    <a:pt x="38826" y="36065"/>
                  </a:cubicBezTo>
                  <a:cubicBezTo>
                    <a:pt x="38849" y="35608"/>
                    <a:pt x="38917" y="35152"/>
                    <a:pt x="38986" y="34695"/>
                  </a:cubicBezTo>
                  <a:cubicBezTo>
                    <a:pt x="39100" y="34193"/>
                    <a:pt x="39214" y="33691"/>
                    <a:pt x="39374" y="33189"/>
                  </a:cubicBezTo>
                  <a:cubicBezTo>
                    <a:pt x="39533" y="32709"/>
                    <a:pt x="39693" y="32253"/>
                    <a:pt x="39876" y="31819"/>
                  </a:cubicBezTo>
                  <a:cubicBezTo>
                    <a:pt x="40241" y="30929"/>
                    <a:pt x="40652" y="30084"/>
                    <a:pt x="41108" y="29240"/>
                  </a:cubicBezTo>
                  <a:cubicBezTo>
                    <a:pt x="41565" y="28350"/>
                    <a:pt x="42044" y="27482"/>
                    <a:pt x="42524" y="26592"/>
                  </a:cubicBezTo>
                  <a:cubicBezTo>
                    <a:pt x="42752" y="26158"/>
                    <a:pt x="42980" y="25702"/>
                    <a:pt x="43208" y="25268"/>
                  </a:cubicBezTo>
                  <a:cubicBezTo>
                    <a:pt x="43387" y="24888"/>
                    <a:pt x="43567" y="24507"/>
                    <a:pt x="43724" y="24127"/>
                  </a:cubicBezTo>
                  <a:lnTo>
                    <a:pt x="43724" y="24127"/>
                  </a:lnTo>
                  <a:cubicBezTo>
                    <a:pt x="43721" y="24127"/>
                    <a:pt x="43716" y="24127"/>
                    <a:pt x="43710" y="24127"/>
                  </a:cubicBezTo>
                  <a:cubicBezTo>
                    <a:pt x="43962" y="23556"/>
                    <a:pt x="44167" y="22940"/>
                    <a:pt x="44350" y="22324"/>
                  </a:cubicBezTo>
                  <a:cubicBezTo>
                    <a:pt x="44487" y="21776"/>
                    <a:pt x="44601" y="21182"/>
                    <a:pt x="44692" y="20612"/>
                  </a:cubicBezTo>
                  <a:cubicBezTo>
                    <a:pt x="44738" y="20269"/>
                    <a:pt x="44760" y="19927"/>
                    <a:pt x="44783" y="19585"/>
                  </a:cubicBezTo>
                  <a:cubicBezTo>
                    <a:pt x="44715" y="19311"/>
                    <a:pt x="44646" y="19037"/>
                    <a:pt x="44578" y="18763"/>
                  </a:cubicBezTo>
                  <a:cubicBezTo>
                    <a:pt x="44441" y="18307"/>
                    <a:pt x="44304" y="17850"/>
                    <a:pt x="44167" y="17416"/>
                  </a:cubicBezTo>
                  <a:cubicBezTo>
                    <a:pt x="44053" y="17165"/>
                    <a:pt x="43962" y="16914"/>
                    <a:pt x="43847" y="16640"/>
                  </a:cubicBezTo>
                  <a:cubicBezTo>
                    <a:pt x="43847" y="16640"/>
                    <a:pt x="43847" y="16617"/>
                    <a:pt x="43847" y="16617"/>
                  </a:cubicBezTo>
                  <a:cubicBezTo>
                    <a:pt x="43094" y="14883"/>
                    <a:pt x="42067" y="13262"/>
                    <a:pt x="40926" y="11756"/>
                  </a:cubicBezTo>
                  <a:cubicBezTo>
                    <a:pt x="39168" y="9496"/>
                    <a:pt x="37091" y="7465"/>
                    <a:pt x="34831" y="5707"/>
                  </a:cubicBezTo>
                  <a:cubicBezTo>
                    <a:pt x="32732" y="4086"/>
                    <a:pt x="30472" y="2694"/>
                    <a:pt x="28030" y="1667"/>
                  </a:cubicBezTo>
                  <a:lnTo>
                    <a:pt x="28052" y="1667"/>
                  </a:lnTo>
                  <a:cubicBezTo>
                    <a:pt x="27162" y="1302"/>
                    <a:pt x="26249" y="982"/>
                    <a:pt x="25313" y="708"/>
                  </a:cubicBezTo>
                  <a:cubicBezTo>
                    <a:pt x="24880" y="594"/>
                    <a:pt x="24423" y="480"/>
                    <a:pt x="23944" y="366"/>
                  </a:cubicBezTo>
                  <a:cubicBezTo>
                    <a:pt x="23533" y="297"/>
                    <a:pt x="23122" y="206"/>
                    <a:pt x="22688" y="160"/>
                  </a:cubicBezTo>
                  <a:cubicBezTo>
                    <a:pt x="22026" y="69"/>
                    <a:pt x="21342" y="23"/>
                    <a:pt x="20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7638;p96"/>
            <p:cNvSpPr/>
            <p:nvPr/>
          </p:nvSpPr>
          <p:spPr>
            <a:xfrm>
              <a:off x="6518168" y="2076888"/>
              <a:ext cx="27103" cy="22394"/>
            </a:xfrm>
            <a:custGeom>
              <a:avLst/>
              <a:gdLst/>
              <a:ahLst/>
              <a:cxnLst/>
              <a:rect l="l" t="t" r="r" b="b"/>
              <a:pathLst>
                <a:path w="2101" h="1736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1964" y="69"/>
                    <a:pt x="1827" y="138"/>
                    <a:pt x="1713" y="206"/>
                  </a:cubicBezTo>
                  <a:cubicBezTo>
                    <a:pt x="1507" y="320"/>
                    <a:pt x="1325" y="457"/>
                    <a:pt x="1142" y="594"/>
                  </a:cubicBezTo>
                  <a:cubicBezTo>
                    <a:pt x="891" y="777"/>
                    <a:pt x="663" y="1005"/>
                    <a:pt x="435" y="1233"/>
                  </a:cubicBezTo>
                  <a:cubicBezTo>
                    <a:pt x="275" y="1393"/>
                    <a:pt x="138" y="1576"/>
                    <a:pt x="1" y="1735"/>
                  </a:cubicBezTo>
                  <a:cubicBezTo>
                    <a:pt x="161" y="1576"/>
                    <a:pt x="321" y="1416"/>
                    <a:pt x="503" y="1256"/>
                  </a:cubicBezTo>
                  <a:cubicBezTo>
                    <a:pt x="594" y="1165"/>
                    <a:pt x="686" y="1073"/>
                    <a:pt x="777" y="1005"/>
                  </a:cubicBezTo>
                  <a:cubicBezTo>
                    <a:pt x="960" y="845"/>
                    <a:pt x="1165" y="685"/>
                    <a:pt x="1348" y="548"/>
                  </a:cubicBezTo>
                  <a:cubicBezTo>
                    <a:pt x="1599" y="343"/>
                    <a:pt x="1850" y="160"/>
                    <a:pt x="2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7639;p96"/>
            <p:cNvSpPr/>
            <p:nvPr/>
          </p:nvSpPr>
          <p:spPr>
            <a:xfrm>
              <a:off x="6928611" y="2272686"/>
              <a:ext cx="13" cy="31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7640;p96"/>
            <p:cNvSpPr/>
            <p:nvPr/>
          </p:nvSpPr>
          <p:spPr>
            <a:xfrm>
              <a:off x="6928611" y="227298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7641;p96"/>
            <p:cNvSpPr/>
            <p:nvPr/>
          </p:nvSpPr>
          <p:spPr>
            <a:xfrm>
              <a:off x="6928611" y="227298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7642;p96"/>
            <p:cNvSpPr/>
            <p:nvPr/>
          </p:nvSpPr>
          <p:spPr>
            <a:xfrm>
              <a:off x="6960705" y="274553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7643;p96"/>
            <p:cNvSpPr/>
            <p:nvPr/>
          </p:nvSpPr>
          <p:spPr>
            <a:xfrm>
              <a:off x="6367130" y="2420189"/>
              <a:ext cx="525017" cy="642497"/>
            </a:xfrm>
            <a:custGeom>
              <a:avLst/>
              <a:gdLst/>
              <a:ahLst/>
              <a:cxnLst/>
              <a:rect l="l" t="t" r="r" b="b"/>
              <a:pathLst>
                <a:path w="40699" h="49806" extrusionOk="0">
                  <a:moveTo>
                    <a:pt x="20429" y="1"/>
                  </a:moveTo>
                  <a:cubicBezTo>
                    <a:pt x="18535" y="47"/>
                    <a:pt x="16617" y="389"/>
                    <a:pt x="14746" y="982"/>
                  </a:cubicBezTo>
                  <a:cubicBezTo>
                    <a:pt x="12874" y="1576"/>
                    <a:pt x="11071" y="2420"/>
                    <a:pt x="9427" y="3516"/>
                  </a:cubicBezTo>
                  <a:cubicBezTo>
                    <a:pt x="7875" y="4543"/>
                    <a:pt x="6460" y="5799"/>
                    <a:pt x="5296" y="7214"/>
                  </a:cubicBezTo>
                  <a:cubicBezTo>
                    <a:pt x="5228" y="7236"/>
                    <a:pt x="5159" y="7282"/>
                    <a:pt x="5136" y="7351"/>
                  </a:cubicBezTo>
                  <a:cubicBezTo>
                    <a:pt x="5091" y="7396"/>
                    <a:pt x="5068" y="7442"/>
                    <a:pt x="5045" y="7510"/>
                  </a:cubicBezTo>
                  <a:cubicBezTo>
                    <a:pt x="3972" y="8834"/>
                    <a:pt x="3128" y="10318"/>
                    <a:pt x="2489" y="11870"/>
                  </a:cubicBezTo>
                  <a:cubicBezTo>
                    <a:pt x="2169" y="12692"/>
                    <a:pt x="1895" y="13559"/>
                    <a:pt x="1690" y="14404"/>
                  </a:cubicBezTo>
                  <a:cubicBezTo>
                    <a:pt x="1530" y="15088"/>
                    <a:pt x="1416" y="15796"/>
                    <a:pt x="1347" y="16526"/>
                  </a:cubicBezTo>
                  <a:cubicBezTo>
                    <a:pt x="1051" y="17508"/>
                    <a:pt x="822" y="18512"/>
                    <a:pt x="640" y="19471"/>
                  </a:cubicBezTo>
                  <a:cubicBezTo>
                    <a:pt x="366" y="20909"/>
                    <a:pt x="183" y="22415"/>
                    <a:pt x="115" y="23945"/>
                  </a:cubicBezTo>
                  <a:cubicBezTo>
                    <a:pt x="69" y="24926"/>
                    <a:pt x="23" y="25976"/>
                    <a:pt x="1" y="27186"/>
                  </a:cubicBezTo>
                  <a:cubicBezTo>
                    <a:pt x="1" y="28373"/>
                    <a:pt x="1" y="29445"/>
                    <a:pt x="23" y="30495"/>
                  </a:cubicBezTo>
                  <a:cubicBezTo>
                    <a:pt x="115" y="32983"/>
                    <a:pt x="366" y="35129"/>
                    <a:pt x="777" y="37069"/>
                  </a:cubicBezTo>
                  <a:cubicBezTo>
                    <a:pt x="1256" y="39306"/>
                    <a:pt x="1986" y="41246"/>
                    <a:pt x="2991" y="42844"/>
                  </a:cubicBezTo>
                  <a:cubicBezTo>
                    <a:pt x="3516" y="43711"/>
                    <a:pt x="4155" y="44487"/>
                    <a:pt x="4840" y="45172"/>
                  </a:cubicBezTo>
                  <a:cubicBezTo>
                    <a:pt x="5570" y="45880"/>
                    <a:pt x="6392" y="46496"/>
                    <a:pt x="7305" y="46975"/>
                  </a:cubicBezTo>
                  <a:cubicBezTo>
                    <a:pt x="7784" y="47249"/>
                    <a:pt x="8286" y="47455"/>
                    <a:pt x="8697" y="47637"/>
                  </a:cubicBezTo>
                  <a:cubicBezTo>
                    <a:pt x="9131" y="47820"/>
                    <a:pt x="9610" y="47980"/>
                    <a:pt x="10112" y="48162"/>
                  </a:cubicBezTo>
                  <a:cubicBezTo>
                    <a:pt x="11048" y="48482"/>
                    <a:pt x="12075" y="48778"/>
                    <a:pt x="13148" y="49007"/>
                  </a:cubicBezTo>
                  <a:cubicBezTo>
                    <a:pt x="15294" y="49486"/>
                    <a:pt x="17553" y="49760"/>
                    <a:pt x="19836" y="49806"/>
                  </a:cubicBezTo>
                  <a:lnTo>
                    <a:pt x="20521" y="49806"/>
                  </a:lnTo>
                  <a:cubicBezTo>
                    <a:pt x="22620" y="49806"/>
                    <a:pt x="24675" y="49623"/>
                    <a:pt x="26638" y="49212"/>
                  </a:cubicBezTo>
                  <a:cubicBezTo>
                    <a:pt x="28875" y="48756"/>
                    <a:pt x="30929" y="48025"/>
                    <a:pt x="32732" y="47044"/>
                  </a:cubicBezTo>
                  <a:cubicBezTo>
                    <a:pt x="33691" y="46542"/>
                    <a:pt x="34558" y="45948"/>
                    <a:pt x="35334" y="45286"/>
                  </a:cubicBezTo>
                  <a:cubicBezTo>
                    <a:pt x="36179" y="44556"/>
                    <a:pt x="36932" y="43734"/>
                    <a:pt x="37571" y="42844"/>
                  </a:cubicBezTo>
                  <a:cubicBezTo>
                    <a:pt x="38164" y="41977"/>
                    <a:pt x="38689" y="41018"/>
                    <a:pt x="39123" y="39991"/>
                  </a:cubicBezTo>
                  <a:cubicBezTo>
                    <a:pt x="39534" y="39009"/>
                    <a:pt x="39854" y="37959"/>
                    <a:pt x="40105" y="36818"/>
                  </a:cubicBezTo>
                  <a:cubicBezTo>
                    <a:pt x="40333" y="35791"/>
                    <a:pt x="40493" y="34672"/>
                    <a:pt x="40584" y="33440"/>
                  </a:cubicBezTo>
                  <a:cubicBezTo>
                    <a:pt x="40675" y="32344"/>
                    <a:pt x="40698" y="31180"/>
                    <a:pt x="40675" y="29925"/>
                  </a:cubicBezTo>
                  <a:cubicBezTo>
                    <a:pt x="40630" y="27802"/>
                    <a:pt x="40424" y="25565"/>
                    <a:pt x="40013" y="22849"/>
                  </a:cubicBezTo>
                  <a:cubicBezTo>
                    <a:pt x="39876" y="21845"/>
                    <a:pt x="39694" y="20749"/>
                    <a:pt x="39443" y="19494"/>
                  </a:cubicBezTo>
                  <a:cubicBezTo>
                    <a:pt x="39351" y="18969"/>
                    <a:pt x="39237" y="18352"/>
                    <a:pt x="39100" y="17736"/>
                  </a:cubicBezTo>
                  <a:cubicBezTo>
                    <a:pt x="38986" y="17143"/>
                    <a:pt x="38826" y="16549"/>
                    <a:pt x="38667" y="15956"/>
                  </a:cubicBezTo>
                  <a:cubicBezTo>
                    <a:pt x="38005" y="13559"/>
                    <a:pt x="37115" y="11322"/>
                    <a:pt x="36019" y="9336"/>
                  </a:cubicBezTo>
                  <a:cubicBezTo>
                    <a:pt x="34855" y="7236"/>
                    <a:pt x="33462" y="5456"/>
                    <a:pt x="31865" y="4018"/>
                  </a:cubicBezTo>
                  <a:cubicBezTo>
                    <a:pt x="31020" y="3288"/>
                    <a:pt x="30130" y="2626"/>
                    <a:pt x="29194" y="2078"/>
                  </a:cubicBezTo>
                  <a:cubicBezTo>
                    <a:pt x="28235" y="1530"/>
                    <a:pt x="27208" y="1074"/>
                    <a:pt x="26113" y="731"/>
                  </a:cubicBezTo>
                  <a:cubicBezTo>
                    <a:pt x="25223" y="457"/>
                    <a:pt x="24287" y="252"/>
                    <a:pt x="23237" y="138"/>
                  </a:cubicBezTo>
                  <a:cubicBezTo>
                    <a:pt x="22529" y="47"/>
                    <a:pt x="21753" y="1"/>
                    <a:pt x="20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7644;p96"/>
            <p:cNvSpPr/>
            <p:nvPr/>
          </p:nvSpPr>
          <p:spPr>
            <a:xfrm>
              <a:off x="6379797" y="2561526"/>
              <a:ext cx="36520" cy="111946"/>
            </a:xfrm>
            <a:custGeom>
              <a:avLst/>
              <a:gdLst/>
              <a:ahLst/>
              <a:cxnLst/>
              <a:rect l="l" t="t" r="r" b="b"/>
              <a:pathLst>
                <a:path w="2831" h="8678" extrusionOk="0">
                  <a:moveTo>
                    <a:pt x="2534" y="0"/>
                  </a:moveTo>
                  <a:cubicBezTo>
                    <a:pt x="2442" y="0"/>
                    <a:pt x="2351" y="68"/>
                    <a:pt x="2305" y="160"/>
                  </a:cubicBezTo>
                  <a:cubicBezTo>
                    <a:pt x="1689" y="1415"/>
                    <a:pt x="1255" y="2762"/>
                    <a:pt x="890" y="4154"/>
                  </a:cubicBezTo>
                  <a:cubicBezTo>
                    <a:pt x="548" y="5524"/>
                    <a:pt x="297" y="6939"/>
                    <a:pt x="46" y="8331"/>
                  </a:cubicBezTo>
                  <a:cubicBezTo>
                    <a:pt x="0" y="8491"/>
                    <a:pt x="114" y="8651"/>
                    <a:pt x="251" y="8674"/>
                  </a:cubicBezTo>
                  <a:cubicBezTo>
                    <a:pt x="263" y="8676"/>
                    <a:pt x="275" y="8677"/>
                    <a:pt x="287" y="8677"/>
                  </a:cubicBezTo>
                  <a:cubicBezTo>
                    <a:pt x="392" y="8677"/>
                    <a:pt x="507" y="8589"/>
                    <a:pt x="548" y="8445"/>
                  </a:cubicBezTo>
                  <a:cubicBezTo>
                    <a:pt x="845" y="6665"/>
                    <a:pt x="1187" y="4885"/>
                    <a:pt x="1689" y="3150"/>
                  </a:cubicBezTo>
                  <a:cubicBezTo>
                    <a:pt x="1689" y="3173"/>
                    <a:pt x="1689" y="3173"/>
                    <a:pt x="1689" y="3173"/>
                  </a:cubicBezTo>
                  <a:cubicBezTo>
                    <a:pt x="1986" y="2237"/>
                    <a:pt x="2328" y="1301"/>
                    <a:pt x="2762" y="411"/>
                  </a:cubicBezTo>
                  <a:cubicBezTo>
                    <a:pt x="2830" y="274"/>
                    <a:pt x="2762" y="91"/>
                    <a:pt x="2648" y="23"/>
                  </a:cubicBezTo>
                  <a:cubicBezTo>
                    <a:pt x="2625" y="23"/>
                    <a:pt x="2579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7645;p96"/>
            <p:cNvSpPr/>
            <p:nvPr/>
          </p:nvSpPr>
          <p:spPr>
            <a:xfrm>
              <a:off x="6375966" y="2569472"/>
              <a:ext cx="34172" cy="107522"/>
            </a:xfrm>
            <a:custGeom>
              <a:avLst/>
              <a:gdLst/>
              <a:ahLst/>
              <a:cxnLst/>
              <a:rect l="l" t="t" r="r" b="b"/>
              <a:pathLst>
                <a:path w="2649" h="8335" extrusionOk="0">
                  <a:moveTo>
                    <a:pt x="2374" y="0"/>
                  </a:moveTo>
                  <a:cubicBezTo>
                    <a:pt x="2351" y="0"/>
                    <a:pt x="2306" y="0"/>
                    <a:pt x="2283" y="23"/>
                  </a:cubicBezTo>
                  <a:cubicBezTo>
                    <a:pt x="1895" y="206"/>
                    <a:pt x="1644" y="662"/>
                    <a:pt x="1461" y="1073"/>
                  </a:cubicBezTo>
                  <a:cubicBezTo>
                    <a:pt x="1347" y="1370"/>
                    <a:pt x="1256" y="1667"/>
                    <a:pt x="1164" y="1986"/>
                  </a:cubicBezTo>
                  <a:cubicBezTo>
                    <a:pt x="1050" y="2328"/>
                    <a:pt x="982" y="2671"/>
                    <a:pt x="891" y="3013"/>
                  </a:cubicBezTo>
                  <a:cubicBezTo>
                    <a:pt x="571" y="4406"/>
                    <a:pt x="366" y="5844"/>
                    <a:pt x="137" y="7282"/>
                  </a:cubicBezTo>
                  <a:cubicBezTo>
                    <a:pt x="92" y="7510"/>
                    <a:pt x="69" y="7761"/>
                    <a:pt x="23" y="7989"/>
                  </a:cubicBezTo>
                  <a:cubicBezTo>
                    <a:pt x="0" y="8149"/>
                    <a:pt x="92" y="8309"/>
                    <a:pt x="229" y="8332"/>
                  </a:cubicBezTo>
                  <a:cubicBezTo>
                    <a:pt x="243" y="8334"/>
                    <a:pt x="257" y="8335"/>
                    <a:pt x="270" y="8335"/>
                  </a:cubicBezTo>
                  <a:cubicBezTo>
                    <a:pt x="392" y="8335"/>
                    <a:pt x="505" y="8247"/>
                    <a:pt x="525" y="8103"/>
                  </a:cubicBezTo>
                  <a:cubicBezTo>
                    <a:pt x="594" y="7715"/>
                    <a:pt x="662" y="7304"/>
                    <a:pt x="708" y="6916"/>
                  </a:cubicBezTo>
                  <a:cubicBezTo>
                    <a:pt x="799" y="6391"/>
                    <a:pt x="868" y="5889"/>
                    <a:pt x="959" y="5364"/>
                  </a:cubicBezTo>
                  <a:cubicBezTo>
                    <a:pt x="1142" y="4269"/>
                    <a:pt x="1324" y="3196"/>
                    <a:pt x="1644" y="2146"/>
                  </a:cubicBezTo>
                  <a:lnTo>
                    <a:pt x="1644" y="2169"/>
                  </a:lnTo>
                  <a:cubicBezTo>
                    <a:pt x="1758" y="1735"/>
                    <a:pt x="1918" y="1279"/>
                    <a:pt x="2146" y="890"/>
                  </a:cubicBezTo>
                  <a:cubicBezTo>
                    <a:pt x="2192" y="799"/>
                    <a:pt x="2260" y="731"/>
                    <a:pt x="2329" y="639"/>
                  </a:cubicBezTo>
                  <a:cubicBezTo>
                    <a:pt x="2374" y="617"/>
                    <a:pt x="2397" y="594"/>
                    <a:pt x="2443" y="571"/>
                  </a:cubicBezTo>
                  <a:cubicBezTo>
                    <a:pt x="2580" y="502"/>
                    <a:pt x="2648" y="343"/>
                    <a:pt x="2602" y="206"/>
                  </a:cubicBezTo>
                  <a:cubicBezTo>
                    <a:pt x="2580" y="92"/>
                    <a:pt x="2465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7646;p96"/>
            <p:cNvSpPr/>
            <p:nvPr/>
          </p:nvSpPr>
          <p:spPr>
            <a:xfrm>
              <a:off x="6370961" y="2571536"/>
              <a:ext cx="35049" cy="128716"/>
            </a:xfrm>
            <a:custGeom>
              <a:avLst/>
              <a:gdLst/>
              <a:ahLst/>
              <a:cxnLst/>
              <a:rect l="l" t="t" r="r" b="b"/>
              <a:pathLst>
                <a:path w="2717" h="9978" extrusionOk="0">
                  <a:moveTo>
                    <a:pt x="1986" y="2283"/>
                  </a:moveTo>
                  <a:cubicBezTo>
                    <a:pt x="1980" y="2304"/>
                    <a:pt x="1974" y="2325"/>
                    <a:pt x="1967" y="2347"/>
                  </a:cubicBezTo>
                  <a:lnTo>
                    <a:pt x="1967" y="2347"/>
                  </a:lnTo>
                  <a:cubicBezTo>
                    <a:pt x="1986" y="2325"/>
                    <a:pt x="1986" y="2304"/>
                    <a:pt x="1986" y="2283"/>
                  </a:cubicBezTo>
                  <a:close/>
                  <a:moveTo>
                    <a:pt x="2443" y="0"/>
                  </a:moveTo>
                  <a:cubicBezTo>
                    <a:pt x="2351" y="0"/>
                    <a:pt x="2260" y="46"/>
                    <a:pt x="2214" y="160"/>
                  </a:cubicBezTo>
                  <a:cubicBezTo>
                    <a:pt x="959" y="3127"/>
                    <a:pt x="548" y="6414"/>
                    <a:pt x="23" y="9632"/>
                  </a:cubicBezTo>
                  <a:cubicBezTo>
                    <a:pt x="0" y="9792"/>
                    <a:pt x="92" y="9929"/>
                    <a:pt x="229" y="9975"/>
                  </a:cubicBezTo>
                  <a:cubicBezTo>
                    <a:pt x="240" y="9977"/>
                    <a:pt x="252" y="9978"/>
                    <a:pt x="264" y="9978"/>
                  </a:cubicBezTo>
                  <a:cubicBezTo>
                    <a:pt x="388" y="9978"/>
                    <a:pt x="504" y="9872"/>
                    <a:pt x="525" y="9746"/>
                  </a:cubicBezTo>
                  <a:cubicBezTo>
                    <a:pt x="933" y="7258"/>
                    <a:pt x="1272" y="4747"/>
                    <a:pt x="1967" y="2347"/>
                  </a:cubicBezTo>
                  <a:lnTo>
                    <a:pt x="1967" y="2347"/>
                  </a:lnTo>
                  <a:cubicBezTo>
                    <a:pt x="1966" y="2348"/>
                    <a:pt x="1965" y="2350"/>
                    <a:pt x="1963" y="2351"/>
                  </a:cubicBezTo>
                  <a:cubicBezTo>
                    <a:pt x="2169" y="1689"/>
                    <a:pt x="2397" y="1027"/>
                    <a:pt x="2671" y="411"/>
                  </a:cubicBezTo>
                  <a:cubicBezTo>
                    <a:pt x="2717" y="251"/>
                    <a:pt x="2671" y="91"/>
                    <a:pt x="2557" y="23"/>
                  </a:cubicBezTo>
                  <a:cubicBezTo>
                    <a:pt x="2511" y="0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7647;p96"/>
            <p:cNvSpPr/>
            <p:nvPr/>
          </p:nvSpPr>
          <p:spPr>
            <a:xfrm>
              <a:off x="6370665" y="2586835"/>
              <a:ext cx="32701" cy="134586"/>
            </a:xfrm>
            <a:custGeom>
              <a:avLst/>
              <a:gdLst/>
              <a:ahLst/>
              <a:cxnLst/>
              <a:rect l="l" t="t" r="r" b="b"/>
              <a:pathLst>
                <a:path w="2535" h="10433" extrusionOk="0">
                  <a:moveTo>
                    <a:pt x="1644" y="2580"/>
                  </a:moveTo>
                  <a:lnTo>
                    <a:pt x="1644" y="2580"/>
                  </a:lnTo>
                  <a:cubicBezTo>
                    <a:pt x="1641" y="2590"/>
                    <a:pt x="1638" y="2599"/>
                    <a:pt x="1636" y="2608"/>
                  </a:cubicBezTo>
                  <a:lnTo>
                    <a:pt x="1636" y="2608"/>
                  </a:lnTo>
                  <a:cubicBezTo>
                    <a:pt x="1640" y="2599"/>
                    <a:pt x="1644" y="2590"/>
                    <a:pt x="1644" y="2580"/>
                  </a:cubicBezTo>
                  <a:close/>
                  <a:moveTo>
                    <a:pt x="2237" y="1"/>
                  </a:moveTo>
                  <a:cubicBezTo>
                    <a:pt x="2146" y="1"/>
                    <a:pt x="2055" y="47"/>
                    <a:pt x="2009" y="161"/>
                  </a:cubicBezTo>
                  <a:cubicBezTo>
                    <a:pt x="1302" y="1667"/>
                    <a:pt x="845" y="3333"/>
                    <a:pt x="548" y="5000"/>
                  </a:cubicBezTo>
                  <a:cubicBezTo>
                    <a:pt x="229" y="6689"/>
                    <a:pt x="46" y="8424"/>
                    <a:pt x="0" y="10181"/>
                  </a:cubicBezTo>
                  <a:cubicBezTo>
                    <a:pt x="0" y="10250"/>
                    <a:pt x="46" y="10318"/>
                    <a:pt x="92" y="10364"/>
                  </a:cubicBezTo>
                  <a:cubicBezTo>
                    <a:pt x="137" y="10409"/>
                    <a:pt x="206" y="10432"/>
                    <a:pt x="274" y="10432"/>
                  </a:cubicBezTo>
                  <a:cubicBezTo>
                    <a:pt x="343" y="10432"/>
                    <a:pt x="411" y="10386"/>
                    <a:pt x="457" y="10341"/>
                  </a:cubicBezTo>
                  <a:cubicBezTo>
                    <a:pt x="503" y="10272"/>
                    <a:pt x="503" y="10204"/>
                    <a:pt x="525" y="10135"/>
                  </a:cubicBezTo>
                  <a:cubicBezTo>
                    <a:pt x="525" y="9839"/>
                    <a:pt x="525" y="9542"/>
                    <a:pt x="548" y="9245"/>
                  </a:cubicBezTo>
                  <a:cubicBezTo>
                    <a:pt x="685" y="6995"/>
                    <a:pt x="1002" y="4745"/>
                    <a:pt x="1636" y="2608"/>
                  </a:cubicBezTo>
                  <a:lnTo>
                    <a:pt x="1636" y="2608"/>
                  </a:lnTo>
                  <a:cubicBezTo>
                    <a:pt x="1634" y="2612"/>
                    <a:pt x="1631" y="2617"/>
                    <a:pt x="1629" y="2621"/>
                  </a:cubicBezTo>
                  <a:lnTo>
                    <a:pt x="1629" y="2621"/>
                  </a:lnTo>
                  <a:cubicBezTo>
                    <a:pt x="1856" y="1855"/>
                    <a:pt x="2127" y="1111"/>
                    <a:pt x="2466" y="412"/>
                  </a:cubicBezTo>
                  <a:cubicBezTo>
                    <a:pt x="2534" y="275"/>
                    <a:pt x="2466" y="92"/>
                    <a:pt x="2351" y="24"/>
                  </a:cubicBezTo>
                  <a:cubicBezTo>
                    <a:pt x="2306" y="1"/>
                    <a:pt x="2260" y="1"/>
                    <a:pt x="2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7648;p96"/>
            <p:cNvSpPr/>
            <p:nvPr/>
          </p:nvSpPr>
          <p:spPr>
            <a:xfrm>
              <a:off x="6646245" y="2420189"/>
              <a:ext cx="246171" cy="486149"/>
            </a:xfrm>
            <a:custGeom>
              <a:avLst/>
              <a:gdLst/>
              <a:ahLst/>
              <a:cxnLst/>
              <a:rect l="l" t="t" r="r" b="b"/>
              <a:pathLst>
                <a:path w="19083" h="37686" extrusionOk="0">
                  <a:moveTo>
                    <a:pt x="1" y="1"/>
                  </a:moveTo>
                  <a:cubicBezTo>
                    <a:pt x="594" y="320"/>
                    <a:pt x="1165" y="686"/>
                    <a:pt x="1713" y="1074"/>
                  </a:cubicBezTo>
                  <a:cubicBezTo>
                    <a:pt x="3311" y="2215"/>
                    <a:pt x="4726" y="3562"/>
                    <a:pt x="5981" y="5045"/>
                  </a:cubicBezTo>
                  <a:cubicBezTo>
                    <a:pt x="7328" y="6620"/>
                    <a:pt x="8492" y="8332"/>
                    <a:pt x="9473" y="10158"/>
                  </a:cubicBezTo>
                  <a:cubicBezTo>
                    <a:pt x="9953" y="11048"/>
                    <a:pt x="10409" y="11961"/>
                    <a:pt x="10820" y="12897"/>
                  </a:cubicBezTo>
                  <a:cubicBezTo>
                    <a:pt x="11003" y="13331"/>
                    <a:pt x="11185" y="13787"/>
                    <a:pt x="11368" y="14221"/>
                  </a:cubicBezTo>
                  <a:cubicBezTo>
                    <a:pt x="11551" y="14723"/>
                    <a:pt x="11756" y="15225"/>
                    <a:pt x="11893" y="15750"/>
                  </a:cubicBezTo>
                  <a:cubicBezTo>
                    <a:pt x="12258" y="16892"/>
                    <a:pt x="12486" y="18101"/>
                    <a:pt x="12646" y="19288"/>
                  </a:cubicBezTo>
                  <a:cubicBezTo>
                    <a:pt x="12806" y="20521"/>
                    <a:pt x="12874" y="21731"/>
                    <a:pt x="12920" y="22963"/>
                  </a:cubicBezTo>
                  <a:cubicBezTo>
                    <a:pt x="13011" y="25405"/>
                    <a:pt x="13011" y="27871"/>
                    <a:pt x="13331" y="30290"/>
                  </a:cubicBezTo>
                  <a:cubicBezTo>
                    <a:pt x="13422" y="31020"/>
                    <a:pt x="13559" y="31751"/>
                    <a:pt x="13719" y="32481"/>
                  </a:cubicBezTo>
                  <a:cubicBezTo>
                    <a:pt x="13810" y="32824"/>
                    <a:pt x="13902" y="33189"/>
                    <a:pt x="14016" y="33531"/>
                  </a:cubicBezTo>
                  <a:cubicBezTo>
                    <a:pt x="14107" y="33782"/>
                    <a:pt x="14198" y="34056"/>
                    <a:pt x="14290" y="34330"/>
                  </a:cubicBezTo>
                  <a:lnTo>
                    <a:pt x="14290" y="34307"/>
                  </a:lnTo>
                  <a:cubicBezTo>
                    <a:pt x="14495" y="34787"/>
                    <a:pt x="14769" y="35266"/>
                    <a:pt x="15111" y="35700"/>
                  </a:cubicBezTo>
                  <a:lnTo>
                    <a:pt x="15089" y="35677"/>
                  </a:lnTo>
                  <a:lnTo>
                    <a:pt x="15089" y="35677"/>
                  </a:lnTo>
                  <a:cubicBezTo>
                    <a:pt x="15408" y="36088"/>
                    <a:pt x="15773" y="36453"/>
                    <a:pt x="16184" y="36772"/>
                  </a:cubicBezTo>
                  <a:cubicBezTo>
                    <a:pt x="16504" y="37023"/>
                    <a:pt x="16869" y="37252"/>
                    <a:pt x="17280" y="37411"/>
                  </a:cubicBezTo>
                  <a:lnTo>
                    <a:pt x="17257" y="37411"/>
                  </a:lnTo>
                  <a:cubicBezTo>
                    <a:pt x="17554" y="37526"/>
                    <a:pt x="17850" y="37617"/>
                    <a:pt x="18170" y="37663"/>
                  </a:cubicBezTo>
                  <a:lnTo>
                    <a:pt x="18147" y="37663"/>
                  </a:lnTo>
                  <a:cubicBezTo>
                    <a:pt x="18193" y="37663"/>
                    <a:pt x="18238" y="37663"/>
                    <a:pt x="18261" y="37685"/>
                  </a:cubicBezTo>
                  <a:cubicBezTo>
                    <a:pt x="18353" y="37389"/>
                    <a:pt x="18421" y="37115"/>
                    <a:pt x="18467" y="36818"/>
                  </a:cubicBezTo>
                  <a:cubicBezTo>
                    <a:pt x="18695" y="35791"/>
                    <a:pt x="18855" y="34672"/>
                    <a:pt x="18969" y="33440"/>
                  </a:cubicBezTo>
                  <a:cubicBezTo>
                    <a:pt x="19060" y="32344"/>
                    <a:pt x="19083" y="31180"/>
                    <a:pt x="19060" y="29925"/>
                  </a:cubicBezTo>
                  <a:cubicBezTo>
                    <a:pt x="18992" y="27825"/>
                    <a:pt x="18786" y="25565"/>
                    <a:pt x="18398" y="22849"/>
                  </a:cubicBezTo>
                  <a:cubicBezTo>
                    <a:pt x="18238" y="21845"/>
                    <a:pt x="18056" y="20726"/>
                    <a:pt x="17828" y="19494"/>
                  </a:cubicBezTo>
                  <a:cubicBezTo>
                    <a:pt x="17736" y="18992"/>
                    <a:pt x="17622" y="18352"/>
                    <a:pt x="17485" y="17736"/>
                  </a:cubicBezTo>
                  <a:cubicBezTo>
                    <a:pt x="17348" y="17143"/>
                    <a:pt x="17188" y="16549"/>
                    <a:pt x="17029" y="15956"/>
                  </a:cubicBezTo>
                  <a:cubicBezTo>
                    <a:pt x="16367" y="13536"/>
                    <a:pt x="15477" y="11322"/>
                    <a:pt x="14381" y="9336"/>
                  </a:cubicBezTo>
                  <a:cubicBezTo>
                    <a:pt x="13217" y="7236"/>
                    <a:pt x="11824" y="5456"/>
                    <a:pt x="10227" y="4018"/>
                  </a:cubicBezTo>
                  <a:cubicBezTo>
                    <a:pt x="9405" y="3265"/>
                    <a:pt x="8492" y="2626"/>
                    <a:pt x="7556" y="2078"/>
                  </a:cubicBezTo>
                  <a:cubicBezTo>
                    <a:pt x="6597" y="1530"/>
                    <a:pt x="5570" y="1074"/>
                    <a:pt x="4475" y="731"/>
                  </a:cubicBezTo>
                  <a:cubicBezTo>
                    <a:pt x="3585" y="457"/>
                    <a:pt x="2649" y="252"/>
                    <a:pt x="1599" y="115"/>
                  </a:cubicBezTo>
                  <a:cubicBezTo>
                    <a:pt x="1097" y="47"/>
                    <a:pt x="549" y="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7649;p96"/>
            <p:cNvSpPr/>
            <p:nvPr/>
          </p:nvSpPr>
          <p:spPr>
            <a:xfrm>
              <a:off x="6646245" y="2419905"/>
              <a:ext cx="210257" cy="444031"/>
            </a:xfrm>
            <a:custGeom>
              <a:avLst/>
              <a:gdLst/>
              <a:ahLst/>
              <a:cxnLst/>
              <a:rect l="l" t="t" r="r" b="b"/>
              <a:pathLst>
                <a:path w="16299" h="34421" extrusionOk="0">
                  <a:moveTo>
                    <a:pt x="1" y="0"/>
                  </a:moveTo>
                  <a:cubicBezTo>
                    <a:pt x="1" y="0"/>
                    <a:pt x="1" y="23"/>
                    <a:pt x="1" y="23"/>
                  </a:cubicBezTo>
                  <a:lnTo>
                    <a:pt x="24" y="23"/>
                  </a:lnTo>
                  <a:cubicBezTo>
                    <a:pt x="617" y="365"/>
                    <a:pt x="1188" y="730"/>
                    <a:pt x="1713" y="1096"/>
                  </a:cubicBezTo>
                  <a:cubicBezTo>
                    <a:pt x="3242" y="2191"/>
                    <a:pt x="4680" y="3538"/>
                    <a:pt x="5981" y="5067"/>
                  </a:cubicBezTo>
                  <a:cubicBezTo>
                    <a:pt x="6187" y="5318"/>
                    <a:pt x="6392" y="5569"/>
                    <a:pt x="6597" y="5821"/>
                  </a:cubicBezTo>
                  <a:cubicBezTo>
                    <a:pt x="7647" y="7167"/>
                    <a:pt x="8629" y="8628"/>
                    <a:pt x="9473" y="10180"/>
                  </a:cubicBezTo>
                  <a:cubicBezTo>
                    <a:pt x="9953" y="11070"/>
                    <a:pt x="10409" y="11983"/>
                    <a:pt x="10820" y="12919"/>
                  </a:cubicBezTo>
                  <a:cubicBezTo>
                    <a:pt x="10889" y="13102"/>
                    <a:pt x="10980" y="13284"/>
                    <a:pt x="11048" y="13467"/>
                  </a:cubicBezTo>
                  <a:cubicBezTo>
                    <a:pt x="11163" y="13718"/>
                    <a:pt x="11277" y="13992"/>
                    <a:pt x="11368" y="14243"/>
                  </a:cubicBezTo>
                  <a:cubicBezTo>
                    <a:pt x="11551" y="14700"/>
                    <a:pt x="11733" y="15225"/>
                    <a:pt x="11893" y="15772"/>
                  </a:cubicBezTo>
                  <a:cubicBezTo>
                    <a:pt x="12053" y="16252"/>
                    <a:pt x="12190" y="16777"/>
                    <a:pt x="12304" y="17302"/>
                  </a:cubicBezTo>
                  <a:cubicBezTo>
                    <a:pt x="12441" y="17918"/>
                    <a:pt x="12555" y="18580"/>
                    <a:pt x="12646" y="19310"/>
                  </a:cubicBezTo>
                  <a:cubicBezTo>
                    <a:pt x="12783" y="20360"/>
                    <a:pt x="12852" y="21501"/>
                    <a:pt x="12920" y="22985"/>
                  </a:cubicBezTo>
                  <a:cubicBezTo>
                    <a:pt x="12943" y="23579"/>
                    <a:pt x="12966" y="24149"/>
                    <a:pt x="12966" y="24720"/>
                  </a:cubicBezTo>
                  <a:lnTo>
                    <a:pt x="12966" y="24788"/>
                  </a:lnTo>
                  <a:cubicBezTo>
                    <a:pt x="13034" y="26614"/>
                    <a:pt x="13080" y="28486"/>
                    <a:pt x="13331" y="30312"/>
                  </a:cubicBezTo>
                  <a:cubicBezTo>
                    <a:pt x="13422" y="31111"/>
                    <a:pt x="13559" y="31818"/>
                    <a:pt x="13719" y="32503"/>
                  </a:cubicBezTo>
                  <a:cubicBezTo>
                    <a:pt x="13833" y="32914"/>
                    <a:pt x="13924" y="33234"/>
                    <a:pt x="14016" y="33553"/>
                  </a:cubicBezTo>
                  <a:cubicBezTo>
                    <a:pt x="14084" y="33759"/>
                    <a:pt x="14175" y="34055"/>
                    <a:pt x="14290" y="34352"/>
                  </a:cubicBezTo>
                  <a:cubicBezTo>
                    <a:pt x="14312" y="34375"/>
                    <a:pt x="14312" y="34398"/>
                    <a:pt x="14335" y="34421"/>
                  </a:cubicBezTo>
                  <a:cubicBezTo>
                    <a:pt x="14472" y="34078"/>
                    <a:pt x="14609" y="33713"/>
                    <a:pt x="14723" y="33371"/>
                  </a:cubicBezTo>
                  <a:cubicBezTo>
                    <a:pt x="15089" y="32321"/>
                    <a:pt x="15385" y="31271"/>
                    <a:pt x="15613" y="30198"/>
                  </a:cubicBezTo>
                  <a:cubicBezTo>
                    <a:pt x="15613" y="30198"/>
                    <a:pt x="15613" y="30221"/>
                    <a:pt x="15613" y="30221"/>
                  </a:cubicBezTo>
                  <a:cubicBezTo>
                    <a:pt x="15933" y="28691"/>
                    <a:pt x="16138" y="27139"/>
                    <a:pt x="16230" y="25587"/>
                  </a:cubicBezTo>
                  <a:cubicBezTo>
                    <a:pt x="16275" y="24902"/>
                    <a:pt x="16298" y="24218"/>
                    <a:pt x="16298" y="23556"/>
                  </a:cubicBezTo>
                  <a:cubicBezTo>
                    <a:pt x="16298" y="22985"/>
                    <a:pt x="16275" y="22414"/>
                    <a:pt x="16253" y="21844"/>
                  </a:cubicBezTo>
                  <a:lnTo>
                    <a:pt x="16230" y="21844"/>
                  </a:lnTo>
                  <a:cubicBezTo>
                    <a:pt x="16138" y="20018"/>
                    <a:pt x="15910" y="18192"/>
                    <a:pt x="15591" y="16389"/>
                  </a:cubicBezTo>
                  <a:cubicBezTo>
                    <a:pt x="15248" y="14494"/>
                    <a:pt x="14792" y="12600"/>
                    <a:pt x="14175" y="10751"/>
                  </a:cubicBezTo>
                  <a:lnTo>
                    <a:pt x="14198" y="10751"/>
                  </a:lnTo>
                  <a:cubicBezTo>
                    <a:pt x="13833" y="9678"/>
                    <a:pt x="13445" y="8628"/>
                    <a:pt x="12989" y="7601"/>
                  </a:cubicBezTo>
                  <a:cubicBezTo>
                    <a:pt x="12783" y="7144"/>
                    <a:pt x="12578" y="6734"/>
                    <a:pt x="12372" y="6300"/>
                  </a:cubicBezTo>
                  <a:cubicBezTo>
                    <a:pt x="11710" y="5478"/>
                    <a:pt x="10980" y="4702"/>
                    <a:pt x="10227" y="4040"/>
                  </a:cubicBezTo>
                  <a:cubicBezTo>
                    <a:pt x="9405" y="3287"/>
                    <a:pt x="8492" y="2625"/>
                    <a:pt x="7556" y="2077"/>
                  </a:cubicBezTo>
                  <a:cubicBezTo>
                    <a:pt x="6597" y="1529"/>
                    <a:pt x="5570" y="1073"/>
                    <a:pt x="4475" y="753"/>
                  </a:cubicBezTo>
                  <a:cubicBezTo>
                    <a:pt x="3607" y="457"/>
                    <a:pt x="2672" y="274"/>
                    <a:pt x="1599" y="137"/>
                  </a:cubicBezTo>
                  <a:cubicBezTo>
                    <a:pt x="1074" y="69"/>
                    <a:pt x="549" y="2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7650;p96"/>
            <p:cNvSpPr/>
            <p:nvPr/>
          </p:nvSpPr>
          <p:spPr>
            <a:xfrm>
              <a:off x="6366834" y="2419905"/>
              <a:ext cx="464361" cy="621406"/>
            </a:xfrm>
            <a:custGeom>
              <a:avLst/>
              <a:gdLst/>
              <a:ahLst/>
              <a:cxnLst/>
              <a:rect l="l" t="t" r="r" b="b"/>
              <a:pathLst>
                <a:path w="35997" h="48171" extrusionOk="0">
                  <a:moveTo>
                    <a:pt x="20452" y="0"/>
                  </a:moveTo>
                  <a:cubicBezTo>
                    <a:pt x="18558" y="69"/>
                    <a:pt x="16663" y="388"/>
                    <a:pt x="14769" y="982"/>
                  </a:cubicBezTo>
                  <a:cubicBezTo>
                    <a:pt x="12897" y="1575"/>
                    <a:pt x="11094" y="2442"/>
                    <a:pt x="9450" y="3515"/>
                  </a:cubicBezTo>
                  <a:cubicBezTo>
                    <a:pt x="7898" y="4565"/>
                    <a:pt x="6483" y="5798"/>
                    <a:pt x="5296" y="7213"/>
                  </a:cubicBezTo>
                  <a:cubicBezTo>
                    <a:pt x="5228" y="7236"/>
                    <a:pt x="5182" y="7304"/>
                    <a:pt x="5136" y="7350"/>
                  </a:cubicBezTo>
                  <a:lnTo>
                    <a:pt x="5091" y="7441"/>
                  </a:lnTo>
                  <a:lnTo>
                    <a:pt x="5068" y="7532"/>
                  </a:lnTo>
                  <a:cubicBezTo>
                    <a:pt x="3995" y="8856"/>
                    <a:pt x="3128" y="10317"/>
                    <a:pt x="2512" y="11892"/>
                  </a:cubicBezTo>
                  <a:cubicBezTo>
                    <a:pt x="2466" y="12029"/>
                    <a:pt x="2420" y="12143"/>
                    <a:pt x="2375" y="12280"/>
                  </a:cubicBezTo>
                  <a:cubicBezTo>
                    <a:pt x="2283" y="12394"/>
                    <a:pt x="2238" y="12531"/>
                    <a:pt x="2169" y="12668"/>
                  </a:cubicBezTo>
                  <a:cubicBezTo>
                    <a:pt x="2032" y="12988"/>
                    <a:pt x="1941" y="13307"/>
                    <a:pt x="1850" y="13581"/>
                  </a:cubicBezTo>
                  <a:cubicBezTo>
                    <a:pt x="1758" y="13878"/>
                    <a:pt x="1690" y="14220"/>
                    <a:pt x="1599" y="14585"/>
                  </a:cubicBezTo>
                  <a:cubicBezTo>
                    <a:pt x="1553" y="14768"/>
                    <a:pt x="1507" y="14951"/>
                    <a:pt x="1484" y="15133"/>
                  </a:cubicBezTo>
                  <a:cubicBezTo>
                    <a:pt x="1416" y="15361"/>
                    <a:pt x="1370" y="15613"/>
                    <a:pt x="1302" y="15841"/>
                  </a:cubicBezTo>
                  <a:cubicBezTo>
                    <a:pt x="1142" y="16480"/>
                    <a:pt x="982" y="17165"/>
                    <a:pt x="822" y="17941"/>
                  </a:cubicBezTo>
                  <a:cubicBezTo>
                    <a:pt x="663" y="18831"/>
                    <a:pt x="526" y="19790"/>
                    <a:pt x="434" y="20748"/>
                  </a:cubicBezTo>
                  <a:lnTo>
                    <a:pt x="343" y="21387"/>
                  </a:lnTo>
                  <a:cubicBezTo>
                    <a:pt x="320" y="21410"/>
                    <a:pt x="320" y="21456"/>
                    <a:pt x="343" y="21501"/>
                  </a:cubicBezTo>
                  <a:cubicBezTo>
                    <a:pt x="229" y="22300"/>
                    <a:pt x="161" y="23145"/>
                    <a:pt x="115" y="23967"/>
                  </a:cubicBezTo>
                  <a:cubicBezTo>
                    <a:pt x="69" y="24948"/>
                    <a:pt x="46" y="25998"/>
                    <a:pt x="24" y="27208"/>
                  </a:cubicBezTo>
                  <a:cubicBezTo>
                    <a:pt x="1" y="28372"/>
                    <a:pt x="24" y="29445"/>
                    <a:pt x="46" y="30517"/>
                  </a:cubicBezTo>
                  <a:cubicBezTo>
                    <a:pt x="138" y="33005"/>
                    <a:pt x="366" y="35151"/>
                    <a:pt x="800" y="37091"/>
                  </a:cubicBezTo>
                  <a:cubicBezTo>
                    <a:pt x="1279" y="39328"/>
                    <a:pt x="2009" y="41268"/>
                    <a:pt x="2991" y="42866"/>
                  </a:cubicBezTo>
                  <a:cubicBezTo>
                    <a:pt x="3539" y="43733"/>
                    <a:pt x="4155" y="44509"/>
                    <a:pt x="4863" y="45194"/>
                  </a:cubicBezTo>
                  <a:cubicBezTo>
                    <a:pt x="5593" y="45902"/>
                    <a:pt x="6415" y="46518"/>
                    <a:pt x="7328" y="46997"/>
                  </a:cubicBezTo>
                  <a:cubicBezTo>
                    <a:pt x="7830" y="47271"/>
                    <a:pt x="8332" y="47499"/>
                    <a:pt x="8720" y="47659"/>
                  </a:cubicBezTo>
                  <a:cubicBezTo>
                    <a:pt x="8766" y="47682"/>
                    <a:pt x="8789" y="47682"/>
                    <a:pt x="8811" y="47705"/>
                  </a:cubicBezTo>
                  <a:cubicBezTo>
                    <a:pt x="9702" y="47842"/>
                    <a:pt x="10569" y="47956"/>
                    <a:pt x="11459" y="48024"/>
                  </a:cubicBezTo>
                  <a:cubicBezTo>
                    <a:pt x="12212" y="48093"/>
                    <a:pt x="12988" y="48139"/>
                    <a:pt x="13764" y="48161"/>
                  </a:cubicBezTo>
                  <a:cubicBezTo>
                    <a:pt x="13966" y="48167"/>
                    <a:pt x="14168" y="48170"/>
                    <a:pt x="14370" y="48170"/>
                  </a:cubicBezTo>
                  <a:cubicBezTo>
                    <a:pt x="14921" y="48170"/>
                    <a:pt x="15473" y="48149"/>
                    <a:pt x="16024" y="48116"/>
                  </a:cubicBezTo>
                  <a:cubicBezTo>
                    <a:pt x="17120" y="48070"/>
                    <a:pt x="18215" y="47933"/>
                    <a:pt x="19288" y="47751"/>
                  </a:cubicBezTo>
                  <a:cubicBezTo>
                    <a:pt x="20361" y="47545"/>
                    <a:pt x="21388" y="47294"/>
                    <a:pt x="22415" y="46974"/>
                  </a:cubicBezTo>
                  <a:cubicBezTo>
                    <a:pt x="23328" y="46678"/>
                    <a:pt x="24218" y="46335"/>
                    <a:pt x="25063" y="45924"/>
                  </a:cubicBezTo>
                  <a:cubicBezTo>
                    <a:pt x="25519" y="45719"/>
                    <a:pt x="25953" y="45491"/>
                    <a:pt x="26364" y="45263"/>
                  </a:cubicBezTo>
                  <a:cubicBezTo>
                    <a:pt x="26798" y="45034"/>
                    <a:pt x="27209" y="44783"/>
                    <a:pt x="27619" y="44509"/>
                  </a:cubicBezTo>
                  <a:lnTo>
                    <a:pt x="27642" y="44509"/>
                  </a:lnTo>
                  <a:cubicBezTo>
                    <a:pt x="28418" y="44007"/>
                    <a:pt x="29171" y="43459"/>
                    <a:pt x="29879" y="42866"/>
                  </a:cubicBezTo>
                  <a:cubicBezTo>
                    <a:pt x="30244" y="42569"/>
                    <a:pt x="30609" y="42250"/>
                    <a:pt x="30952" y="41907"/>
                  </a:cubicBezTo>
                  <a:cubicBezTo>
                    <a:pt x="31294" y="41588"/>
                    <a:pt x="31637" y="41245"/>
                    <a:pt x="31956" y="40903"/>
                  </a:cubicBezTo>
                  <a:cubicBezTo>
                    <a:pt x="32572" y="40218"/>
                    <a:pt x="33166" y="39488"/>
                    <a:pt x="33691" y="38712"/>
                  </a:cubicBezTo>
                  <a:cubicBezTo>
                    <a:pt x="33965" y="38324"/>
                    <a:pt x="34216" y="37936"/>
                    <a:pt x="34444" y="37548"/>
                  </a:cubicBezTo>
                  <a:cubicBezTo>
                    <a:pt x="34672" y="37182"/>
                    <a:pt x="34878" y="36794"/>
                    <a:pt x="35083" y="36429"/>
                  </a:cubicBezTo>
                  <a:lnTo>
                    <a:pt x="35060" y="36429"/>
                  </a:lnTo>
                  <a:cubicBezTo>
                    <a:pt x="35403" y="35767"/>
                    <a:pt x="35722" y="35105"/>
                    <a:pt x="35996" y="34421"/>
                  </a:cubicBezTo>
                  <a:cubicBezTo>
                    <a:pt x="35973" y="34398"/>
                    <a:pt x="35973" y="34375"/>
                    <a:pt x="35951" y="34352"/>
                  </a:cubicBezTo>
                  <a:cubicBezTo>
                    <a:pt x="35836" y="34055"/>
                    <a:pt x="35745" y="33759"/>
                    <a:pt x="35677" y="33553"/>
                  </a:cubicBezTo>
                  <a:cubicBezTo>
                    <a:pt x="35585" y="33234"/>
                    <a:pt x="35494" y="32914"/>
                    <a:pt x="35403" y="32503"/>
                  </a:cubicBezTo>
                  <a:cubicBezTo>
                    <a:pt x="35220" y="31818"/>
                    <a:pt x="35083" y="31111"/>
                    <a:pt x="34992" y="30312"/>
                  </a:cubicBezTo>
                  <a:cubicBezTo>
                    <a:pt x="34741" y="28486"/>
                    <a:pt x="34695" y="26614"/>
                    <a:pt x="34627" y="24788"/>
                  </a:cubicBezTo>
                  <a:lnTo>
                    <a:pt x="34627" y="24720"/>
                  </a:lnTo>
                  <a:cubicBezTo>
                    <a:pt x="34627" y="24149"/>
                    <a:pt x="34604" y="23579"/>
                    <a:pt x="34581" y="22985"/>
                  </a:cubicBezTo>
                  <a:cubicBezTo>
                    <a:pt x="34513" y="21501"/>
                    <a:pt x="34444" y="20360"/>
                    <a:pt x="34307" y="19310"/>
                  </a:cubicBezTo>
                  <a:cubicBezTo>
                    <a:pt x="34216" y="18580"/>
                    <a:pt x="34102" y="17918"/>
                    <a:pt x="33965" y="17302"/>
                  </a:cubicBezTo>
                  <a:cubicBezTo>
                    <a:pt x="33851" y="16777"/>
                    <a:pt x="33714" y="16252"/>
                    <a:pt x="33577" y="15772"/>
                  </a:cubicBezTo>
                  <a:cubicBezTo>
                    <a:pt x="33394" y="15225"/>
                    <a:pt x="33212" y="14700"/>
                    <a:pt x="33029" y="14243"/>
                  </a:cubicBezTo>
                  <a:cubicBezTo>
                    <a:pt x="32938" y="13992"/>
                    <a:pt x="32824" y="13718"/>
                    <a:pt x="32709" y="13467"/>
                  </a:cubicBezTo>
                  <a:cubicBezTo>
                    <a:pt x="32641" y="13284"/>
                    <a:pt x="32550" y="13102"/>
                    <a:pt x="32481" y="12919"/>
                  </a:cubicBezTo>
                  <a:cubicBezTo>
                    <a:pt x="32070" y="11983"/>
                    <a:pt x="31614" y="11070"/>
                    <a:pt x="31134" y="10180"/>
                  </a:cubicBezTo>
                  <a:cubicBezTo>
                    <a:pt x="30290" y="8628"/>
                    <a:pt x="29308" y="7167"/>
                    <a:pt x="28258" y="5821"/>
                  </a:cubicBezTo>
                  <a:cubicBezTo>
                    <a:pt x="28053" y="5569"/>
                    <a:pt x="27848" y="5318"/>
                    <a:pt x="27642" y="5067"/>
                  </a:cubicBezTo>
                  <a:cubicBezTo>
                    <a:pt x="26341" y="3538"/>
                    <a:pt x="24903" y="2191"/>
                    <a:pt x="23374" y="1096"/>
                  </a:cubicBezTo>
                  <a:cubicBezTo>
                    <a:pt x="22849" y="730"/>
                    <a:pt x="22278" y="365"/>
                    <a:pt x="21685" y="23"/>
                  </a:cubicBezTo>
                  <a:cubicBezTo>
                    <a:pt x="21457" y="0"/>
                    <a:pt x="21228" y="0"/>
                    <a:pt x="2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7651;p96"/>
            <p:cNvSpPr/>
            <p:nvPr/>
          </p:nvSpPr>
          <p:spPr>
            <a:xfrm>
              <a:off x="6723099" y="2994039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7652;p96"/>
            <p:cNvSpPr/>
            <p:nvPr/>
          </p:nvSpPr>
          <p:spPr>
            <a:xfrm>
              <a:off x="6723099" y="299403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7653;p96"/>
            <p:cNvSpPr/>
            <p:nvPr/>
          </p:nvSpPr>
          <p:spPr>
            <a:xfrm>
              <a:off x="6739585" y="2771153"/>
              <a:ext cx="68035" cy="255910"/>
            </a:xfrm>
            <a:custGeom>
              <a:avLst/>
              <a:gdLst/>
              <a:ahLst/>
              <a:cxnLst/>
              <a:rect l="l" t="t" r="r" b="b"/>
              <a:pathLst>
                <a:path w="5274" h="19838" extrusionOk="0">
                  <a:moveTo>
                    <a:pt x="4748" y="1"/>
                  </a:moveTo>
                  <a:cubicBezTo>
                    <a:pt x="4611" y="1"/>
                    <a:pt x="4452" y="138"/>
                    <a:pt x="4452" y="275"/>
                  </a:cubicBezTo>
                  <a:cubicBezTo>
                    <a:pt x="4680" y="2511"/>
                    <a:pt x="4588" y="4771"/>
                    <a:pt x="4292" y="6985"/>
                  </a:cubicBezTo>
                  <a:cubicBezTo>
                    <a:pt x="3884" y="10002"/>
                    <a:pt x="3070" y="12973"/>
                    <a:pt x="1895" y="15787"/>
                  </a:cubicBezTo>
                  <a:lnTo>
                    <a:pt x="1895" y="15787"/>
                  </a:lnTo>
                  <a:cubicBezTo>
                    <a:pt x="1895" y="15782"/>
                    <a:pt x="1895" y="15778"/>
                    <a:pt x="1895" y="15773"/>
                  </a:cubicBezTo>
                  <a:lnTo>
                    <a:pt x="1895" y="15773"/>
                  </a:lnTo>
                  <a:cubicBezTo>
                    <a:pt x="1370" y="17005"/>
                    <a:pt x="777" y="18238"/>
                    <a:pt x="69" y="19402"/>
                  </a:cubicBezTo>
                  <a:cubicBezTo>
                    <a:pt x="1" y="19539"/>
                    <a:pt x="46" y="19722"/>
                    <a:pt x="183" y="19790"/>
                  </a:cubicBezTo>
                  <a:cubicBezTo>
                    <a:pt x="232" y="19822"/>
                    <a:pt x="286" y="19838"/>
                    <a:pt x="339" y="19838"/>
                  </a:cubicBezTo>
                  <a:cubicBezTo>
                    <a:pt x="435" y="19838"/>
                    <a:pt x="527" y="19787"/>
                    <a:pt x="571" y="19699"/>
                  </a:cubicBezTo>
                  <a:cubicBezTo>
                    <a:pt x="1621" y="17896"/>
                    <a:pt x="2489" y="16001"/>
                    <a:pt x="3173" y="14038"/>
                  </a:cubicBezTo>
                  <a:cubicBezTo>
                    <a:pt x="3904" y="12007"/>
                    <a:pt x="4429" y="9930"/>
                    <a:pt x="4748" y="7830"/>
                  </a:cubicBezTo>
                  <a:cubicBezTo>
                    <a:pt x="5136" y="5342"/>
                    <a:pt x="5273" y="2785"/>
                    <a:pt x="5022" y="275"/>
                  </a:cubicBezTo>
                  <a:cubicBezTo>
                    <a:pt x="5022" y="206"/>
                    <a:pt x="4999" y="138"/>
                    <a:pt x="4954" y="92"/>
                  </a:cubicBezTo>
                  <a:cubicBezTo>
                    <a:pt x="4908" y="23"/>
                    <a:pt x="4817" y="1"/>
                    <a:pt x="4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7654;p96"/>
            <p:cNvSpPr/>
            <p:nvPr/>
          </p:nvSpPr>
          <p:spPr>
            <a:xfrm>
              <a:off x="6824965" y="2749662"/>
              <a:ext cx="5018" cy="15028"/>
            </a:xfrm>
            <a:custGeom>
              <a:avLst/>
              <a:gdLst/>
              <a:ahLst/>
              <a:cxnLst/>
              <a:rect l="l" t="t" r="r" b="b"/>
              <a:pathLst>
                <a:path w="389" h="1165" extrusionOk="0">
                  <a:moveTo>
                    <a:pt x="206" y="0"/>
                  </a:moveTo>
                  <a:cubicBezTo>
                    <a:pt x="92" y="0"/>
                    <a:pt x="1" y="69"/>
                    <a:pt x="1" y="183"/>
                  </a:cubicBezTo>
                  <a:cubicBezTo>
                    <a:pt x="1" y="457"/>
                    <a:pt x="1" y="708"/>
                    <a:pt x="1" y="982"/>
                  </a:cubicBezTo>
                  <a:cubicBezTo>
                    <a:pt x="1" y="1073"/>
                    <a:pt x="92" y="1164"/>
                    <a:pt x="206" y="1164"/>
                  </a:cubicBezTo>
                  <a:cubicBezTo>
                    <a:pt x="298" y="1164"/>
                    <a:pt x="389" y="1073"/>
                    <a:pt x="389" y="982"/>
                  </a:cubicBezTo>
                  <a:cubicBezTo>
                    <a:pt x="366" y="708"/>
                    <a:pt x="366" y="457"/>
                    <a:pt x="389" y="183"/>
                  </a:cubicBezTo>
                  <a:cubicBezTo>
                    <a:pt x="389" y="69"/>
                    <a:pt x="298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7655;p96"/>
            <p:cNvSpPr/>
            <p:nvPr/>
          </p:nvSpPr>
          <p:spPr>
            <a:xfrm>
              <a:off x="6827623" y="2780582"/>
              <a:ext cx="5315" cy="12668"/>
            </a:xfrm>
            <a:custGeom>
              <a:avLst/>
              <a:gdLst/>
              <a:ahLst/>
              <a:cxnLst/>
              <a:rect l="l" t="t" r="r" b="b"/>
              <a:pathLst>
                <a:path w="412" h="982" extrusionOk="0">
                  <a:moveTo>
                    <a:pt x="206" y="0"/>
                  </a:moveTo>
                  <a:cubicBezTo>
                    <a:pt x="92" y="0"/>
                    <a:pt x="0" y="91"/>
                    <a:pt x="0" y="183"/>
                  </a:cubicBezTo>
                  <a:cubicBezTo>
                    <a:pt x="0" y="388"/>
                    <a:pt x="0" y="593"/>
                    <a:pt x="23" y="799"/>
                  </a:cubicBezTo>
                  <a:cubicBezTo>
                    <a:pt x="23" y="890"/>
                    <a:pt x="92" y="981"/>
                    <a:pt x="206" y="981"/>
                  </a:cubicBezTo>
                  <a:cubicBezTo>
                    <a:pt x="297" y="981"/>
                    <a:pt x="411" y="890"/>
                    <a:pt x="388" y="799"/>
                  </a:cubicBezTo>
                  <a:cubicBezTo>
                    <a:pt x="388" y="593"/>
                    <a:pt x="366" y="388"/>
                    <a:pt x="388" y="183"/>
                  </a:cubicBezTo>
                  <a:cubicBezTo>
                    <a:pt x="388" y="91"/>
                    <a:pt x="297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7656;p96"/>
            <p:cNvSpPr/>
            <p:nvPr/>
          </p:nvSpPr>
          <p:spPr>
            <a:xfrm>
              <a:off x="6829390" y="2810018"/>
              <a:ext cx="5599" cy="13674"/>
            </a:xfrm>
            <a:custGeom>
              <a:avLst/>
              <a:gdLst/>
              <a:ahLst/>
              <a:cxnLst/>
              <a:rect l="l" t="t" r="r" b="b"/>
              <a:pathLst>
                <a:path w="434" h="1060" extrusionOk="0">
                  <a:moveTo>
                    <a:pt x="183" y="1"/>
                  </a:moveTo>
                  <a:cubicBezTo>
                    <a:pt x="92" y="1"/>
                    <a:pt x="0" y="69"/>
                    <a:pt x="0" y="183"/>
                  </a:cubicBezTo>
                  <a:cubicBezTo>
                    <a:pt x="0" y="434"/>
                    <a:pt x="23" y="685"/>
                    <a:pt x="46" y="914"/>
                  </a:cubicBezTo>
                  <a:cubicBezTo>
                    <a:pt x="69" y="959"/>
                    <a:pt x="92" y="1005"/>
                    <a:pt x="137" y="1028"/>
                  </a:cubicBezTo>
                  <a:cubicBezTo>
                    <a:pt x="170" y="1044"/>
                    <a:pt x="202" y="1060"/>
                    <a:pt x="242" y="1060"/>
                  </a:cubicBezTo>
                  <a:cubicBezTo>
                    <a:pt x="259" y="1060"/>
                    <a:pt x="277" y="1057"/>
                    <a:pt x="297" y="1050"/>
                  </a:cubicBezTo>
                  <a:cubicBezTo>
                    <a:pt x="343" y="1050"/>
                    <a:pt x="366" y="1005"/>
                    <a:pt x="411" y="959"/>
                  </a:cubicBezTo>
                  <a:cubicBezTo>
                    <a:pt x="434" y="914"/>
                    <a:pt x="434" y="868"/>
                    <a:pt x="411" y="822"/>
                  </a:cubicBezTo>
                  <a:cubicBezTo>
                    <a:pt x="411" y="777"/>
                    <a:pt x="411" y="754"/>
                    <a:pt x="411" y="708"/>
                  </a:cubicBezTo>
                  <a:cubicBezTo>
                    <a:pt x="388" y="526"/>
                    <a:pt x="366" y="366"/>
                    <a:pt x="388" y="183"/>
                  </a:cubicBezTo>
                  <a:cubicBezTo>
                    <a:pt x="388" y="69"/>
                    <a:pt x="297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7657;p96"/>
            <p:cNvSpPr/>
            <p:nvPr/>
          </p:nvSpPr>
          <p:spPr>
            <a:xfrm>
              <a:off x="6833221" y="2837403"/>
              <a:ext cx="9133" cy="16125"/>
            </a:xfrm>
            <a:custGeom>
              <a:avLst/>
              <a:gdLst/>
              <a:ahLst/>
              <a:cxnLst/>
              <a:rect l="l" t="t" r="r" b="b"/>
              <a:pathLst>
                <a:path w="708" h="1250" extrusionOk="0">
                  <a:moveTo>
                    <a:pt x="205" y="0"/>
                  </a:moveTo>
                  <a:cubicBezTo>
                    <a:pt x="183" y="0"/>
                    <a:pt x="183" y="0"/>
                    <a:pt x="160" y="23"/>
                  </a:cubicBezTo>
                  <a:cubicBezTo>
                    <a:pt x="46" y="46"/>
                    <a:pt x="0" y="160"/>
                    <a:pt x="23" y="251"/>
                  </a:cubicBezTo>
                  <a:cubicBezTo>
                    <a:pt x="91" y="548"/>
                    <a:pt x="183" y="822"/>
                    <a:pt x="297" y="1119"/>
                  </a:cubicBezTo>
                  <a:cubicBezTo>
                    <a:pt x="320" y="1164"/>
                    <a:pt x="342" y="1187"/>
                    <a:pt x="388" y="1233"/>
                  </a:cubicBezTo>
                  <a:cubicBezTo>
                    <a:pt x="411" y="1244"/>
                    <a:pt x="434" y="1250"/>
                    <a:pt x="457" y="1250"/>
                  </a:cubicBezTo>
                  <a:cubicBezTo>
                    <a:pt x="479" y="1250"/>
                    <a:pt x="502" y="1244"/>
                    <a:pt x="525" y="1233"/>
                  </a:cubicBezTo>
                  <a:cubicBezTo>
                    <a:pt x="616" y="1210"/>
                    <a:pt x="708" y="1096"/>
                    <a:pt x="662" y="1005"/>
                  </a:cubicBezTo>
                  <a:cubicBezTo>
                    <a:pt x="548" y="731"/>
                    <a:pt x="457" y="434"/>
                    <a:pt x="388" y="137"/>
                  </a:cubicBezTo>
                  <a:cubicBezTo>
                    <a:pt x="365" y="69"/>
                    <a:pt x="297" y="0"/>
                    <a:pt x="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7658;p96"/>
            <p:cNvSpPr/>
            <p:nvPr/>
          </p:nvSpPr>
          <p:spPr>
            <a:xfrm>
              <a:off x="6845578" y="2862724"/>
              <a:ext cx="11791" cy="14216"/>
            </a:xfrm>
            <a:custGeom>
              <a:avLst/>
              <a:gdLst/>
              <a:ahLst/>
              <a:cxnLst/>
              <a:rect l="l" t="t" r="r" b="b"/>
              <a:pathLst>
                <a:path w="914" h="1102" extrusionOk="0">
                  <a:moveTo>
                    <a:pt x="663" y="571"/>
                  </a:moveTo>
                  <a:cubicBezTo>
                    <a:pt x="685" y="571"/>
                    <a:pt x="685" y="571"/>
                    <a:pt x="685" y="594"/>
                  </a:cubicBezTo>
                  <a:lnTo>
                    <a:pt x="663" y="571"/>
                  </a:lnTo>
                  <a:close/>
                  <a:moveTo>
                    <a:pt x="206" y="0"/>
                  </a:moveTo>
                  <a:cubicBezTo>
                    <a:pt x="160" y="0"/>
                    <a:pt x="138" y="0"/>
                    <a:pt x="115" y="23"/>
                  </a:cubicBezTo>
                  <a:cubicBezTo>
                    <a:pt x="24" y="69"/>
                    <a:pt x="1" y="183"/>
                    <a:pt x="46" y="274"/>
                  </a:cubicBezTo>
                  <a:cubicBezTo>
                    <a:pt x="183" y="548"/>
                    <a:pt x="366" y="799"/>
                    <a:pt x="571" y="1050"/>
                  </a:cubicBezTo>
                  <a:cubicBezTo>
                    <a:pt x="606" y="1084"/>
                    <a:pt x="657" y="1102"/>
                    <a:pt x="708" y="1102"/>
                  </a:cubicBezTo>
                  <a:cubicBezTo>
                    <a:pt x="760" y="1102"/>
                    <a:pt x="811" y="1084"/>
                    <a:pt x="845" y="1050"/>
                  </a:cubicBezTo>
                  <a:cubicBezTo>
                    <a:pt x="914" y="959"/>
                    <a:pt x="914" y="845"/>
                    <a:pt x="845" y="776"/>
                  </a:cubicBezTo>
                  <a:cubicBezTo>
                    <a:pt x="800" y="708"/>
                    <a:pt x="754" y="662"/>
                    <a:pt x="708" y="594"/>
                  </a:cubicBezTo>
                  <a:cubicBezTo>
                    <a:pt x="571" y="434"/>
                    <a:pt x="457" y="274"/>
                    <a:pt x="366" y="92"/>
                  </a:cubicBezTo>
                  <a:cubicBezTo>
                    <a:pt x="343" y="23"/>
                    <a:pt x="275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7659;p96"/>
            <p:cNvSpPr/>
            <p:nvPr/>
          </p:nvSpPr>
          <p:spPr>
            <a:xfrm>
              <a:off x="6862657" y="2880384"/>
              <a:ext cx="12384" cy="8553"/>
            </a:xfrm>
            <a:custGeom>
              <a:avLst/>
              <a:gdLst/>
              <a:ahLst/>
              <a:cxnLst/>
              <a:rect l="l" t="t" r="r" b="b"/>
              <a:pathLst>
                <a:path w="960" h="663" extrusionOk="0">
                  <a:moveTo>
                    <a:pt x="229" y="1"/>
                  </a:moveTo>
                  <a:cubicBezTo>
                    <a:pt x="160" y="1"/>
                    <a:pt x="92" y="24"/>
                    <a:pt x="46" y="92"/>
                  </a:cubicBezTo>
                  <a:cubicBezTo>
                    <a:pt x="1" y="183"/>
                    <a:pt x="46" y="298"/>
                    <a:pt x="115" y="343"/>
                  </a:cubicBezTo>
                  <a:cubicBezTo>
                    <a:pt x="229" y="412"/>
                    <a:pt x="320" y="480"/>
                    <a:pt x="411" y="526"/>
                  </a:cubicBezTo>
                  <a:cubicBezTo>
                    <a:pt x="503" y="571"/>
                    <a:pt x="617" y="617"/>
                    <a:pt x="708" y="663"/>
                  </a:cubicBezTo>
                  <a:cubicBezTo>
                    <a:pt x="754" y="663"/>
                    <a:pt x="822" y="663"/>
                    <a:pt x="845" y="640"/>
                  </a:cubicBezTo>
                  <a:cubicBezTo>
                    <a:pt x="891" y="617"/>
                    <a:pt x="936" y="571"/>
                    <a:pt x="936" y="526"/>
                  </a:cubicBezTo>
                  <a:cubicBezTo>
                    <a:pt x="959" y="480"/>
                    <a:pt x="959" y="412"/>
                    <a:pt x="914" y="366"/>
                  </a:cubicBezTo>
                  <a:cubicBezTo>
                    <a:pt x="891" y="320"/>
                    <a:pt x="868" y="320"/>
                    <a:pt x="799" y="298"/>
                  </a:cubicBezTo>
                  <a:cubicBezTo>
                    <a:pt x="799" y="275"/>
                    <a:pt x="777" y="275"/>
                    <a:pt x="777" y="275"/>
                  </a:cubicBezTo>
                  <a:cubicBezTo>
                    <a:pt x="617" y="206"/>
                    <a:pt x="457" y="115"/>
                    <a:pt x="320" y="24"/>
                  </a:cubicBezTo>
                  <a:cubicBezTo>
                    <a:pt x="297" y="1"/>
                    <a:pt x="252" y="1"/>
                    <a:pt x="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7660;p96"/>
            <p:cNvSpPr/>
            <p:nvPr/>
          </p:nvSpPr>
          <p:spPr>
            <a:xfrm>
              <a:off x="6497271" y="2532077"/>
              <a:ext cx="152246" cy="136637"/>
            </a:xfrm>
            <a:custGeom>
              <a:avLst/>
              <a:gdLst/>
              <a:ahLst/>
              <a:cxnLst/>
              <a:rect l="l" t="t" r="r" b="b"/>
              <a:pathLst>
                <a:path w="11802" h="10592" extrusionOk="0">
                  <a:moveTo>
                    <a:pt x="6597" y="0"/>
                  </a:moveTo>
                  <a:cubicBezTo>
                    <a:pt x="6369" y="0"/>
                    <a:pt x="6095" y="46"/>
                    <a:pt x="5798" y="92"/>
                  </a:cubicBezTo>
                  <a:cubicBezTo>
                    <a:pt x="5501" y="160"/>
                    <a:pt x="5205" y="252"/>
                    <a:pt x="4908" y="411"/>
                  </a:cubicBezTo>
                  <a:cubicBezTo>
                    <a:pt x="4657" y="525"/>
                    <a:pt x="4406" y="685"/>
                    <a:pt x="4132" y="913"/>
                  </a:cubicBezTo>
                  <a:cubicBezTo>
                    <a:pt x="4063" y="982"/>
                    <a:pt x="3972" y="1028"/>
                    <a:pt x="3903" y="1096"/>
                  </a:cubicBezTo>
                  <a:cubicBezTo>
                    <a:pt x="3949" y="1005"/>
                    <a:pt x="3972" y="891"/>
                    <a:pt x="3972" y="777"/>
                  </a:cubicBezTo>
                  <a:cubicBezTo>
                    <a:pt x="3995" y="708"/>
                    <a:pt x="3995" y="640"/>
                    <a:pt x="3949" y="571"/>
                  </a:cubicBezTo>
                  <a:cubicBezTo>
                    <a:pt x="3903" y="503"/>
                    <a:pt x="3835" y="457"/>
                    <a:pt x="3767" y="434"/>
                  </a:cubicBezTo>
                  <a:cubicBezTo>
                    <a:pt x="3744" y="434"/>
                    <a:pt x="3721" y="411"/>
                    <a:pt x="3698" y="411"/>
                  </a:cubicBezTo>
                  <a:cubicBezTo>
                    <a:pt x="3584" y="411"/>
                    <a:pt x="3447" y="503"/>
                    <a:pt x="3424" y="640"/>
                  </a:cubicBezTo>
                  <a:cubicBezTo>
                    <a:pt x="3401" y="845"/>
                    <a:pt x="3333" y="1028"/>
                    <a:pt x="3264" y="1210"/>
                  </a:cubicBezTo>
                  <a:cubicBezTo>
                    <a:pt x="3173" y="1484"/>
                    <a:pt x="3013" y="1758"/>
                    <a:pt x="2831" y="2032"/>
                  </a:cubicBezTo>
                  <a:lnTo>
                    <a:pt x="2785" y="2078"/>
                  </a:lnTo>
                  <a:cubicBezTo>
                    <a:pt x="2466" y="2511"/>
                    <a:pt x="2077" y="2899"/>
                    <a:pt x="1689" y="3287"/>
                  </a:cubicBezTo>
                  <a:cubicBezTo>
                    <a:pt x="1552" y="3424"/>
                    <a:pt x="1416" y="3561"/>
                    <a:pt x="1301" y="3698"/>
                  </a:cubicBezTo>
                  <a:cubicBezTo>
                    <a:pt x="1005" y="3995"/>
                    <a:pt x="776" y="4269"/>
                    <a:pt x="571" y="4543"/>
                  </a:cubicBezTo>
                  <a:cubicBezTo>
                    <a:pt x="366" y="4817"/>
                    <a:pt x="206" y="5113"/>
                    <a:pt x="114" y="5433"/>
                  </a:cubicBezTo>
                  <a:cubicBezTo>
                    <a:pt x="23" y="5752"/>
                    <a:pt x="0" y="6095"/>
                    <a:pt x="46" y="6460"/>
                  </a:cubicBezTo>
                  <a:cubicBezTo>
                    <a:pt x="114" y="6780"/>
                    <a:pt x="229" y="7099"/>
                    <a:pt x="411" y="7419"/>
                  </a:cubicBezTo>
                  <a:cubicBezTo>
                    <a:pt x="594" y="7715"/>
                    <a:pt x="822" y="8012"/>
                    <a:pt x="1142" y="8332"/>
                  </a:cubicBezTo>
                  <a:cubicBezTo>
                    <a:pt x="1393" y="8606"/>
                    <a:pt x="1689" y="8857"/>
                    <a:pt x="2100" y="9153"/>
                  </a:cubicBezTo>
                  <a:cubicBezTo>
                    <a:pt x="2739" y="9633"/>
                    <a:pt x="3493" y="9998"/>
                    <a:pt x="4292" y="10295"/>
                  </a:cubicBezTo>
                  <a:cubicBezTo>
                    <a:pt x="4634" y="10409"/>
                    <a:pt x="4976" y="10500"/>
                    <a:pt x="5319" y="10546"/>
                  </a:cubicBezTo>
                  <a:cubicBezTo>
                    <a:pt x="5478" y="10569"/>
                    <a:pt x="5638" y="10591"/>
                    <a:pt x="5821" y="10591"/>
                  </a:cubicBezTo>
                  <a:cubicBezTo>
                    <a:pt x="6049" y="10591"/>
                    <a:pt x="6255" y="10569"/>
                    <a:pt x="6506" y="10523"/>
                  </a:cubicBezTo>
                  <a:cubicBezTo>
                    <a:pt x="7396" y="10386"/>
                    <a:pt x="8286" y="9975"/>
                    <a:pt x="9153" y="9336"/>
                  </a:cubicBezTo>
                  <a:cubicBezTo>
                    <a:pt x="9952" y="8720"/>
                    <a:pt x="10637" y="7967"/>
                    <a:pt x="11116" y="7122"/>
                  </a:cubicBezTo>
                  <a:cubicBezTo>
                    <a:pt x="11367" y="6711"/>
                    <a:pt x="11527" y="6277"/>
                    <a:pt x="11641" y="5844"/>
                  </a:cubicBezTo>
                  <a:cubicBezTo>
                    <a:pt x="11755" y="5456"/>
                    <a:pt x="11801" y="5022"/>
                    <a:pt x="11778" y="4566"/>
                  </a:cubicBezTo>
                  <a:cubicBezTo>
                    <a:pt x="11733" y="3767"/>
                    <a:pt x="11436" y="2968"/>
                    <a:pt x="10957" y="2237"/>
                  </a:cubicBezTo>
                  <a:cubicBezTo>
                    <a:pt x="10477" y="1553"/>
                    <a:pt x="9838" y="982"/>
                    <a:pt x="9085" y="571"/>
                  </a:cubicBezTo>
                  <a:cubicBezTo>
                    <a:pt x="8377" y="206"/>
                    <a:pt x="7578" y="0"/>
                    <a:pt x="6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7661;p96"/>
            <p:cNvSpPr/>
            <p:nvPr/>
          </p:nvSpPr>
          <p:spPr>
            <a:xfrm>
              <a:off x="6518762" y="2531781"/>
              <a:ext cx="130754" cy="76807"/>
            </a:xfrm>
            <a:custGeom>
              <a:avLst/>
              <a:gdLst/>
              <a:ahLst/>
              <a:cxnLst/>
              <a:rect l="l" t="t" r="r" b="b"/>
              <a:pathLst>
                <a:path w="10136" h="5954" extrusionOk="0">
                  <a:moveTo>
                    <a:pt x="4931" y="1"/>
                  </a:moveTo>
                  <a:cubicBezTo>
                    <a:pt x="4703" y="23"/>
                    <a:pt x="4429" y="46"/>
                    <a:pt x="4132" y="115"/>
                  </a:cubicBezTo>
                  <a:cubicBezTo>
                    <a:pt x="3835" y="183"/>
                    <a:pt x="3539" y="275"/>
                    <a:pt x="3242" y="434"/>
                  </a:cubicBezTo>
                  <a:cubicBezTo>
                    <a:pt x="2991" y="548"/>
                    <a:pt x="2740" y="708"/>
                    <a:pt x="2466" y="936"/>
                  </a:cubicBezTo>
                  <a:cubicBezTo>
                    <a:pt x="2374" y="982"/>
                    <a:pt x="2306" y="1051"/>
                    <a:pt x="2237" y="1119"/>
                  </a:cubicBezTo>
                  <a:cubicBezTo>
                    <a:pt x="2283" y="1051"/>
                    <a:pt x="2306" y="936"/>
                    <a:pt x="2329" y="800"/>
                  </a:cubicBezTo>
                  <a:cubicBezTo>
                    <a:pt x="2329" y="731"/>
                    <a:pt x="2329" y="663"/>
                    <a:pt x="2283" y="571"/>
                  </a:cubicBezTo>
                  <a:cubicBezTo>
                    <a:pt x="2260" y="503"/>
                    <a:pt x="2192" y="457"/>
                    <a:pt x="2101" y="434"/>
                  </a:cubicBezTo>
                  <a:lnTo>
                    <a:pt x="2032" y="434"/>
                  </a:lnTo>
                  <a:cubicBezTo>
                    <a:pt x="1918" y="434"/>
                    <a:pt x="1758" y="526"/>
                    <a:pt x="1735" y="663"/>
                  </a:cubicBezTo>
                  <a:cubicBezTo>
                    <a:pt x="1713" y="868"/>
                    <a:pt x="1667" y="1051"/>
                    <a:pt x="1598" y="1233"/>
                  </a:cubicBezTo>
                  <a:cubicBezTo>
                    <a:pt x="1484" y="1507"/>
                    <a:pt x="1347" y="1781"/>
                    <a:pt x="1142" y="2055"/>
                  </a:cubicBezTo>
                  <a:lnTo>
                    <a:pt x="1119" y="2101"/>
                  </a:lnTo>
                  <a:cubicBezTo>
                    <a:pt x="800" y="2511"/>
                    <a:pt x="411" y="2899"/>
                    <a:pt x="46" y="3265"/>
                  </a:cubicBezTo>
                  <a:lnTo>
                    <a:pt x="23" y="3310"/>
                  </a:lnTo>
                  <a:lnTo>
                    <a:pt x="1" y="3333"/>
                  </a:lnTo>
                  <a:cubicBezTo>
                    <a:pt x="69" y="3379"/>
                    <a:pt x="138" y="3447"/>
                    <a:pt x="229" y="3493"/>
                  </a:cubicBezTo>
                  <a:cubicBezTo>
                    <a:pt x="663" y="3812"/>
                    <a:pt x="1119" y="4086"/>
                    <a:pt x="1576" y="4337"/>
                  </a:cubicBezTo>
                  <a:cubicBezTo>
                    <a:pt x="2055" y="4589"/>
                    <a:pt x="2557" y="4817"/>
                    <a:pt x="3059" y="5022"/>
                  </a:cubicBezTo>
                  <a:cubicBezTo>
                    <a:pt x="4269" y="5456"/>
                    <a:pt x="5547" y="5753"/>
                    <a:pt x="6825" y="5890"/>
                  </a:cubicBezTo>
                  <a:lnTo>
                    <a:pt x="6803" y="5890"/>
                  </a:lnTo>
                  <a:cubicBezTo>
                    <a:pt x="7285" y="5931"/>
                    <a:pt x="7767" y="5953"/>
                    <a:pt x="8247" y="5953"/>
                  </a:cubicBezTo>
                  <a:cubicBezTo>
                    <a:pt x="8835" y="5953"/>
                    <a:pt x="9420" y="5919"/>
                    <a:pt x="9998" y="5844"/>
                  </a:cubicBezTo>
                  <a:cubicBezTo>
                    <a:pt x="10089" y="5456"/>
                    <a:pt x="10135" y="5022"/>
                    <a:pt x="10112" y="4589"/>
                  </a:cubicBezTo>
                  <a:cubicBezTo>
                    <a:pt x="10067" y="3790"/>
                    <a:pt x="9793" y="2991"/>
                    <a:pt x="9291" y="2260"/>
                  </a:cubicBezTo>
                  <a:cubicBezTo>
                    <a:pt x="8834" y="1576"/>
                    <a:pt x="8172" y="1005"/>
                    <a:pt x="7419" y="594"/>
                  </a:cubicBezTo>
                  <a:cubicBezTo>
                    <a:pt x="6711" y="206"/>
                    <a:pt x="5912" y="1"/>
                    <a:pt x="5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7662;p96"/>
            <p:cNvSpPr/>
            <p:nvPr/>
          </p:nvSpPr>
          <p:spPr>
            <a:xfrm>
              <a:off x="6521703" y="257682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7663;p96"/>
            <p:cNvSpPr/>
            <p:nvPr/>
          </p:nvSpPr>
          <p:spPr>
            <a:xfrm>
              <a:off x="6238756" y="3145670"/>
              <a:ext cx="222035" cy="342456"/>
            </a:xfrm>
            <a:custGeom>
              <a:avLst/>
              <a:gdLst/>
              <a:ahLst/>
              <a:cxnLst/>
              <a:rect l="l" t="t" r="r" b="b"/>
              <a:pathLst>
                <a:path w="17212" h="26547" extrusionOk="0">
                  <a:moveTo>
                    <a:pt x="6232" y="0"/>
                  </a:moveTo>
                  <a:cubicBezTo>
                    <a:pt x="5319" y="0"/>
                    <a:pt x="4475" y="137"/>
                    <a:pt x="3676" y="388"/>
                  </a:cubicBezTo>
                  <a:cubicBezTo>
                    <a:pt x="2854" y="662"/>
                    <a:pt x="2124" y="1073"/>
                    <a:pt x="1576" y="1598"/>
                  </a:cubicBezTo>
                  <a:cubicBezTo>
                    <a:pt x="1416" y="1758"/>
                    <a:pt x="1279" y="1918"/>
                    <a:pt x="1165" y="2077"/>
                  </a:cubicBezTo>
                  <a:cubicBezTo>
                    <a:pt x="1051" y="2214"/>
                    <a:pt x="937" y="2397"/>
                    <a:pt x="800" y="2625"/>
                  </a:cubicBezTo>
                  <a:cubicBezTo>
                    <a:pt x="754" y="2694"/>
                    <a:pt x="708" y="2785"/>
                    <a:pt x="663" y="2876"/>
                  </a:cubicBezTo>
                  <a:lnTo>
                    <a:pt x="640" y="2214"/>
                  </a:lnTo>
                  <a:cubicBezTo>
                    <a:pt x="640" y="1918"/>
                    <a:pt x="617" y="1644"/>
                    <a:pt x="617" y="1347"/>
                  </a:cubicBezTo>
                  <a:cubicBezTo>
                    <a:pt x="617" y="1187"/>
                    <a:pt x="594" y="1027"/>
                    <a:pt x="594" y="868"/>
                  </a:cubicBezTo>
                  <a:cubicBezTo>
                    <a:pt x="594" y="776"/>
                    <a:pt x="549" y="708"/>
                    <a:pt x="480" y="662"/>
                  </a:cubicBezTo>
                  <a:cubicBezTo>
                    <a:pt x="434" y="617"/>
                    <a:pt x="366" y="594"/>
                    <a:pt x="297" y="594"/>
                  </a:cubicBezTo>
                  <a:cubicBezTo>
                    <a:pt x="206" y="617"/>
                    <a:pt x="115" y="662"/>
                    <a:pt x="69" y="708"/>
                  </a:cubicBezTo>
                  <a:cubicBezTo>
                    <a:pt x="24" y="799"/>
                    <a:pt x="1" y="868"/>
                    <a:pt x="1" y="936"/>
                  </a:cubicBezTo>
                  <a:cubicBezTo>
                    <a:pt x="92" y="4725"/>
                    <a:pt x="640" y="8560"/>
                    <a:pt x="1621" y="12326"/>
                  </a:cubicBezTo>
                  <a:cubicBezTo>
                    <a:pt x="2694" y="16480"/>
                    <a:pt x="4201" y="20155"/>
                    <a:pt x="6095" y="23236"/>
                  </a:cubicBezTo>
                  <a:cubicBezTo>
                    <a:pt x="6780" y="24355"/>
                    <a:pt x="7533" y="25382"/>
                    <a:pt x="8332" y="26318"/>
                  </a:cubicBezTo>
                  <a:lnTo>
                    <a:pt x="8355" y="26364"/>
                  </a:lnTo>
                  <a:cubicBezTo>
                    <a:pt x="8400" y="26455"/>
                    <a:pt x="8515" y="26546"/>
                    <a:pt x="8652" y="26546"/>
                  </a:cubicBezTo>
                  <a:cubicBezTo>
                    <a:pt x="9565" y="26455"/>
                    <a:pt x="10341" y="26318"/>
                    <a:pt x="11071" y="26112"/>
                  </a:cubicBezTo>
                  <a:cubicBezTo>
                    <a:pt x="11824" y="25907"/>
                    <a:pt x="12532" y="25633"/>
                    <a:pt x="13171" y="25314"/>
                  </a:cubicBezTo>
                  <a:cubicBezTo>
                    <a:pt x="13810" y="24994"/>
                    <a:pt x="14449" y="24606"/>
                    <a:pt x="15065" y="24127"/>
                  </a:cubicBezTo>
                  <a:cubicBezTo>
                    <a:pt x="15636" y="23670"/>
                    <a:pt x="16207" y="23168"/>
                    <a:pt x="16891" y="22483"/>
                  </a:cubicBezTo>
                  <a:cubicBezTo>
                    <a:pt x="16914" y="22460"/>
                    <a:pt x="16937" y="22438"/>
                    <a:pt x="16937" y="22415"/>
                  </a:cubicBezTo>
                  <a:cubicBezTo>
                    <a:pt x="16960" y="22415"/>
                    <a:pt x="16983" y="22415"/>
                    <a:pt x="17006" y="22392"/>
                  </a:cubicBezTo>
                  <a:cubicBezTo>
                    <a:pt x="17143" y="22346"/>
                    <a:pt x="17211" y="22164"/>
                    <a:pt x="17165" y="22004"/>
                  </a:cubicBezTo>
                  <a:cubicBezTo>
                    <a:pt x="16709" y="20794"/>
                    <a:pt x="16275" y="19493"/>
                    <a:pt x="15910" y="18146"/>
                  </a:cubicBezTo>
                  <a:lnTo>
                    <a:pt x="15910" y="18192"/>
                  </a:lnTo>
                  <a:cubicBezTo>
                    <a:pt x="14814" y="14038"/>
                    <a:pt x="14267" y="9770"/>
                    <a:pt x="14289" y="5501"/>
                  </a:cubicBezTo>
                  <a:lnTo>
                    <a:pt x="14289" y="5501"/>
                  </a:lnTo>
                  <a:lnTo>
                    <a:pt x="14267" y="5570"/>
                  </a:lnTo>
                  <a:cubicBezTo>
                    <a:pt x="14289" y="4428"/>
                    <a:pt x="14335" y="3401"/>
                    <a:pt x="14404" y="2465"/>
                  </a:cubicBezTo>
                  <a:cubicBezTo>
                    <a:pt x="14404" y="2306"/>
                    <a:pt x="14312" y="2146"/>
                    <a:pt x="14152" y="2123"/>
                  </a:cubicBezTo>
                  <a:cubicBezTo>
                    <a:pt x="13970" y="2123"/>
                    <a:pt x="13810" y="2237"/>
                    <a:pt x="13810" y="2397"/>
                  </a:cubicBezTo>
                  <a:cubicBezTo>
                    <a:pt x="13764" y="2876"/>
                    <a:pt x="13742" y="3356"/>
                    <a:pt x="13719" y="3858"/>
                  </a:cubicBezTo>
                  <a:cubicBezTo>
                    <a:pt x="13627" y="3607"/>
                    <a:pt x="13468" y="3333"/>
                    <a:pt x="13262" y="3059"/>
                  </a:cubicBezTo>
                  <a:cubicBezTo>
                    <a:pt x="12966" y="2648"/>
                    <a:pt x="12555" y="2260"/>
                    <a:pt x="12098" y="1895"/>
                  </a:cubicBezTo>
                  <a:cubicBezTo>
                    <a:pt x="11687" y="1575"/>
                    <a:pt x="11185" y="1256"/>
                    <a:pt x="10615" y="1005"/>
                  </a:cubicBezTo>
                  <a:cubicBezTo>
                    <a:pt x="10112" y="754"/>
                    <a:pt x="9565" y="548"/>
                    <a:pt x="8925" y="366"/>
                  </a:cubicBezTo>
                  <a:cubicBezTo>
                    <a:pt x="8355" y="229"/>
                    <a:pt x="7761" y="114"/>
                    <a:pt x="7168" y="46"/>
                  </a:cubicBezTo>
                  <a:cubicBezTo>
                    <a:pt x="6848" y="23"/>
                    <a:pt x="6529" y="0"/>
                    <a:pt x="6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7664;p96"/>
            <p:cNvSpPr/>
            <p:nvPr/>
          </p:nvSpPr>
          <p:spPr>
            <a:xfrm>
              <a:off x="6292340" y="3354716"/>
              <a:ext cx="235876" cy="312412"/>
            </a:xfrm>
            <a:custGeom>
              <a:avLst/>
              <a:gdLst/>
              <a:ahLst/>
              <a:cxnLst/>
              <a:rect l="l" t="t" r="r" b="b"/>
              <a:pathLst>
                <a:path w="18285" h="24218" extrusionOk="0">
                  <a:moveTo>
                    <a:pt x="12304" y="0"/>
                  </a:moveTo>
                  <a:cubicBezTo>
                    <a:pt x="12121" y="229"/>
                    <a:pt x="11939" y="457"/>
                    <a:pt x="11733" y="662"/>
                  </a:cubicBezTo>
                  <a:cubicBezTo>
                    <a:pt x="11140" y="1278"/>
                    <a:pt x="10501" y="1849"/>
                    <a:pt x="9816" y="2351"/>
                  </a:cubicBezTo>
                  <a:cubicBezTo>
                    <a:pt x="8309" y="3493"/>
                    <a:pt x="6620" y="4383"/>
                    <a:pt x="4863" y="5045"/>
                  </a:cubicBezTo>
                  <a:cubicBezTo>
                    <a:pt x="3288" y="5661"/>
                    <a:pt x="1667" y="6117"/>
                    <a:pt x="1" y="6391"/>
                  </a:cubicBezTo>
                  <a:cubicBezTo>
                    <a:pt x="731" y="7647"/>
                    <a:pt x="1507" y="8879"/>
                    <a:pt x="2261" y="10089"/>
                  </a:cubicBezTo>
                  <a:cubicBezTo>
                    <a:pt x="3311" y="11755"/>
                    <a:pt x="4383" y="13513"/>
                    <a:pt x="5342" y="15293"/>
                  </a:cubicBezTo>
                  <a:cubicBezTo>
                    <a:pt x="3973" y="16708"/>
                    <a:pt x="3196" y="18101"/>
                    <a:pt x="2945" y="19539"/>
                  </a:cubicBezTo>
                  <a:cubicBezTo>
                    <a:pt x="2877" y="19904"/>
                    <a:pt x="2854" y="20292"/>
                    <a:pt x="2877" y="20703"/>
                  </a:cubicBezTo>
                  <a:cubicBezTo>
                    <a:pt x="2923" y="21068"/>
                    <a:pt x="3014" y="21456"/>
                    <a:pt x="3151" y="21867"/>
                  </a:cubicBezTo>
                  <a:cubicBezTo>
                    <a:pt x="3425" y="22620"/>
                    <a:pt x="3950" y="23351"/>
                    <a:pt x="4749" y="24035"/>
                  </a:cubicBezTo>
                  <a:cubicBezTo>
                    <a:pt x="4794" y="24081"/>
                    <a:pt x="4863" y="24104"/>
                    <a:pt x="4931" y="24127"/>
                  </a:cubicBezTo>
                  <a:cubicBezTo>
                    <a:pt x="4977" y="24149"/>
                    <a:pt x="5023" y="24149"/>
                    <a:pt x="5068" y="24172"/>
                  </a:cubicBezTo>
                  <a:cubicBezTo>
                    <a:pt x="5137" y="24172"/>
                    <a:pt x="5205" y="24195"/>
                    <a:pt x="5251" y="24195"/>
                  </a:cubicBezTo>
                  <a:cubicBezTo>
                    <a:pt x="5251" y="24218"/>
                    <a:pt x="5251" y="24218"/>
                    <a:pt x="5274" y="24218"/>
                  </a:cubicBezTo>
                  <a:cubicBezTo>
                    <a:pt x="6985" y="24195"/>
                    <a:pt x="8812" y="23807"/>
                    <a:pt x="10660" y="23054"/>
                  </a:cubicBezTo>
                  <a:cubicBezTo>
                    <a:pt x="12486" y="22301"/>
                    <a:pt x="14198" y="21251"/>
                    <a:pt x="15750" y="19904"/>
                  </a:cubicBezTo>
                  <a:cubicBezTo>
                    <a:pt x="16732" y="19059"/>
                    <a:pt x="17576" y="18146"/>
                    <a:pt x="18284" y="17211"/>
                  </a:cubicBezTo>
                  <a:cubicBezTo>
                    <a:pt x="18238" y="16959"/>
                    <a:pt x="18193" y="16731"/>
                    <a:pt x="18124" y="16480"/>
                  </a:cubicBezTo>
                  <a:cubicBezTo>
                    <a:pt x="17417" y="14220"/>
                    <a:pt x="16663" y="11984"/>
                    <a:pt x="15910" y="9792"/>
                  </a:cubicBezTo>
                  <a:cubicBezTo>
                    <a:pt x="15134" y="7601"/>
                    <a:pt x="14312" y="5296"/>
                    <a:pt x="13354" y="2762"/>
                  </a:cubicBezTo>
                  <a:cubicBezTo>
                    <a:pt x="13011" y="1849"/>
                    <a:pt x="12669" y="936"/>
                    <a:pt x="12327" y="23"/>
                  </a:cubicBezTo>
                  <a:cubicBezTo>
                    <a:pt x="12327" y="23"/>
                    <a:pt x="12304" y="0"/>
                    <a:pt x="12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7665;p96"/>
            <p:cNvSpPr/>
            <p:nvPr/>
          </p:nvSpPr>
          <p:spPr>
            <a:xfrm>
              <a:off x="6344170" y="3559053"/>
              <a:ext cx="184044" cy="108063"/>
            </a:xfrm>
            <a:custGeom>
              <a:avLst/>
              <a:gdLst/>
              <a:ahLst/>
              <a:cxnLst/>
              <a:rect l="l" t="t" r="r" b="b"/>
              <a:pathLst>
                <a:path w="14267" h="8377" extrusionOk="0">
                  <a:moveTo>
                    <a:pt x="13924" y="0"/>
                  </a:moveTo>
                  <a:cubicBezTo>
                    <a:pt x="13901" y="23"/>
                    <a:pt x="13878" y="46"/>
                    <a:pt x="13855" y="68"/>
                  </a:cubicBezTo>
                  <a:cubicBezTo>
                    <a:pt x="13399" y="685"/>
                    <a:pt x="12874" y="1255"/>
                    <a:pt x="12326" y="1780"/>
                  </a:cubicBezTo>
                  <a:cubicBezTo>
                    <a:pt x="11732" y="2351"/>
                    <a:pt x="11093" y="2876"/>
                    <a:pt x="10431" y="3355"/>
                  </a:cubicBezTo>
                  <a:cubicBezTo>
                    <a:pt x="9724" y="3880"/>
                    <a:pt x="8993" y="4337"/>
                    <a:pt x="8240" y="4770"/>
                  </a:cubicBezTo>
                  <a:cubicBezTo>
                    <a:pt x="7464" y="5204"/>
                    <a:pt x="6688" y="5592"/>
                    <a:pt x="5866" y="5957"/>
                  </a:cubicBezTo>
                  <a:cubicBezTo>
                    <a:pt x="5090" y="6300"/>
                    <a:pt x="4291" y="6597"/>
                    <a:pt x="3470" y="6848"/>
                  </a:cubicBezTo>
                  <a:cubicBezTo>
                    <a:pt x="2716" y="7076"/>
                    <a:pt x="1963" y="7258"/>
                    <a:pt x="1187" y="7373"/>
                  </a:cubicBezTo>
                  <a:cubicBezTo>
                    <a:pt x="799" y="7418"/>
                    <a:pt x="388" y="7464"/>
                    <a:pt x="0" y="7487"/>
                  </a:cubicBezTo>
                  <a:cubicBezTo>
                    <a:pt x="206" y="7715"/>
                    <a:pt x="434" y="7966"/>
                    <a:pt x="708" y="8194"/>
                  </a:cubicBezTo>
                  <a:cubicBezTo>
                    <a:pt x="753" y="8240"/>
                    <a:pt x="799" y="8240"/>
                    <a:pt x="845" y="8263"/>
                  </a:cubicBezTo>
                  <a:lnTo>
                    <a:pt x="913" y="8308"/>
                  </a:lnTo>
                  <a:lnTo>
                    <a:pt x="1005" y="8331"/>
                  </a:lnTo>
                  <a:cubicBezTo>
                    <a:pt x="1119" y="8354"/>
                    <a:pt x="1187" y="8354"/>
                    <a:pt x="1233" y="8377"/>
                  </a:cubicBezTo>
                  <a:cubicBezTo>
                    <a:pt x="2967" y="8377"/>
                    <a:pt x="4794" y="7966"/>
                    <a:pt x="6642" y="7213"/>
                  </a:cubicBezTo>
                  <a:cubicBezTo>
                    <a:pt x="8468" y="6460"/>
                    <a:pt x="10180" y="5410"/>
                    <a:pt x="11755" y="4063"/>
                  </a:cubicBezTo>
                  <a:cubicBezTo>
                    <a:pt x="12714" y="3241"/>
                    <a:pt x="13558" y="2328"/>
                    <a:pt x="14266" y="1370"/>
                  </a:cubicBezTo>
                  <a:cubicBezTo>
                    <a:pt x="14220" y="1118"/>
                    <a:pt x="14175" y="890"/>
                    <a:pt x="14129" y="639"/>
                  </a:cubicBezTo>
                  <a:cubicBezTo>
                    <a:pt x="14061" y="434"/>
                    <a:pt x="13992" y="228"/>
                    <a:pt x="13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7666;p96"/>
            <p:cNvSpPr/>
            <p:nvPr/>
          </p:nvSpPr>
          <p:spPr>
            <a:xfrm>
              <a:off x="6407763" y="3354716"/>
              <a:ext cx="115726" cy="286212"/>
            </a:xfrm>
            <a:custGeom>
              <a:avLst/>
              <a:gdLst/>
              <a:ahLst/>
              <a:cxnLst/>
              <a:rect l="l" t="t" r="r" b="b"/>
              <a:pathLst>
                <a:path w="8971" h="22187" extrusionOk="0">
                  <a:moveTo>
                    <a:pt x="3356" y="0"/>
                  </a:moveTo>
                  <a:cubicBezTo>
                    <a:pt x="3150" y="251"/>
                    <a:pt x="2968" y="457"/>
                    <a:pt x="2785" y="662"/>
                  </a:cubicBezTo>
                  <a:cubicBezTo>
                    <a:pt x="2329" y="1119"/>
                    <a:pt x="1849" y="1575"/>
                    <a:pt x="1324" y="1986"/>
                  </a:cubicBezTo>
                  <a:cubicBezTo>
                    <a:pt x="1416" y="2191"/>
                    <a:pt x="1507" y="2374"/>
                    <a:pt x="1598" y="2580"/>
                  </a:cubicBezTo>
                  <a:cubicBezTo>
                    <a:pt x="2215" y="3926"/>
                    <a:pt x="2740" y="5296"/>
                    <a:pt x="3173" y="6688"/>
                  </a:cubicBezTo>
                  <a:cubicBezTo>
                    <a:pt x="3584" y="8126"/>
                    <a:pt x="3926" y="9587"/>
                    <a:pt x="4086" y="11071"/>
                  </a:cubicBezTo>
                  <a:cubicBezTo>
                    <a:pt x="4178" y="11801"/>
                    <a:pt x="4223" y="12531"/>
                    <a:pt x="4223" y="13262"/>
                  </a:cubicBezTo>
                  <a:cubicBezTo>
                    <a:pt x="4223" y="13969"/>
                    <a:pt x="4178" y="14677"/>
                    <a:pt x="4063" y="15384"/>
                  </a:cubicBezTo>
                  <a:cubicBezTo>
                    <a:pt x="3949" y="16069"/>
                    <a:pt x="3812" y="16754"/>
                    <a:pt x="3584" y="17393"/>
                  </a:cubicBezTo>
                  <a:cubicBezTo>
                    <a:pt x="3356" y="18032"/>
                    <a:pt x="3082" y="18671"/>
                    <a:pt x="2740" y="19242"/>
                  </a:cubicBezTo>
                  <a:cubicBezTo>
                    <a:pt x="2374" y="19858"/>
                    <a:pt x="1963" y="20406"/>
                    <a:pt x="1484" y="20908"/>
                  </a:cubicBezTo>
                  <a:cubicBezTo>
                    <a:pt x="1028" y="21388"/>
                    <a:pt x="548" y="21821"/>
                    <a:pt x="0" y="22186"/>
                  </a:cubicBezTo>
                  <a:cubicBezTo>
                    <a:pt x="320" y="22072"/>
                    <a:pt x="640" y="21935"/>
                    <a:pt x="936" y="21798"/>
                  </a:cubicBezTo>
                  <a:cubicBezTo>
                    <a:pt x="1712" y="21456"/>
                    <a:pt x="2511" y="21068"/>
                    <a:pt x="3310" y="20611"/>
                  </a:cubicBezTo>
                  <a:cubicBezTo>
                    <a:pt x="4063" y="20178"/>
                    <a:pt x="4794" y="19721"/>
                    <a:pt x="5501" y="19196"/>
                  </a:cubicBezTo>
                  <a:cubicBezTo>
                    <a:pt x="6163" y="18717"/>
                    <a:pt x="6802" y="18192"/>
                    <a:pt x="7396" y="17644"/>
                  </a:cubicBezTo>
                  <a:cubicBezTo>
                    <a:pt x="7967" y="17074"/>
                    <a:pt x="8491" y="16503"/>
                    <a:pt x="8925" y="15932"/>
                  </a:cubicBezTo>
                  <a:lnTo>
                    <a:pt x="8948" y="15887"/>
                  </a:lnTo>
                  <a:lnTo>
                    <a:pt x="8971" y="15864"/>
                  </a:lnTo>
                  <a:lnTo>
                    <a:pt x="8971" y="15841"/>
                  </a:lnTo>
                  <a:cubicBezTo>
                    <a:pt x="8332" y="13810"/>
                    <a:pt x="7670" y="11778"/>
                    <a:pt x="6962" y="9792"/>
                  </a:cubicBezTo>
                  <a:cubicBezTo>
                    <a:pt x="6209" y="7624"/>
                    <a:pt x="5364" y="5319"/>
                    <a:pt x="4406" y="2739"/>
                  </a:cubicBezTo>
                  <a:cubicBezTo>
                    <a:pt x="4063" y="1849"/>
                    <a:pt x="3721" y="936"/>
                    <a:pt x="3379" y="23"/>
                  </a:cubicBezTo>
                  <a:cubicBezTo>
                    <a:pt x="3379" y="23"/>
                    <a:pt x="3356" y="0"/>
                    <a:pt x="3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7667;p96"/>
            <p:cNvSpPr/>
            <p:nvPr/>
          </p:nvSpPr>
          <p:spPr>
            <a:xfrm>
              <a:off x="6352412" y="3559053"/>
              <a:ext cx="176085" cy="108063"/>
            </a:xfrm>
            <a:custGeom>
              <a:avLst/>
              <a:gdLst/>
              <a:ahLst/>
              <a:cxnLst/>
              <a:rect l="l" t="t" r="r" b="b"/>
              <a:pathLst>
                <a:path w="13650" h="8377" extrusionOk="0">
                  <a:moveTo>
                    <a:pt x="13262" y="0"/>
                  </a:moveTo>
                  <a:lnTo>
                    <a:pt x="13262" y="23"/>
                  </a:lnTo>
                  <a:lnTo>
                    <a:pt x="13239" y="46"/>
                  </a:lnTo>
                  <a:lnTo>
                    <a:pt x="13216" y="91"/>
                  </a:lnTo>
                  <a:cubicBezTo>
                    <a:pt x="12782" y="662"/>
                    <a:pt x="12258" y="1233"/>
                    <a:pt x="11687" y="1803"/>
                  </a:cubicBezTo>
                  <a:cubicBezTo>
                    <a:pt x="11093" y="2351"/>
                    <a:pt x="10454" y="2876"/>
                    <a:pt x="9792" y="3355"/>
                  </a:cubicBezTo>
                  <a:cubicBezTo>
                    <a:pt x="9085" y="3880"/>
                    <a:pt x="8354" y="4337"/>
                    <a:pt x="7601" y="4770"/>
                  </a:cubicBezTo>
                  <a:cubicBezTo>
                    <a:pt x="6802" y="5227"/>
                    <a:pt x="6003" y="5615"/>
                    <a:pt x="5227" y="5957"/>
                  </a:cubicBezTo>
                  <a:cubicBezTo>
                    <a:pt x="4931" y="6094"/>
                    <a:pt x="4611" y="6231"/>
                    <a:pt x="4291" y="6345"/>
                  </a:cubicBezTo>
                  <a:cubicBezTo>
                    <a:pt x="4223" y="6391"/>
                    <a:pt x="4155" y="6437"/>
                    <a:pt x="4086" y="6482"/>
                  </a:cubicBezTo>
                  <a:cubicBezTo>
                    <a:pt x="3401" y="6939"/>
                    <a:pt x="2671" y="7304"/>
                    <a:pt x="1895" y="7601"/>
                  </a:cubicBezTo>
                  <a:cubicBezTo>
                    <a:pt x="1279" y="7852"/>
                    <a:pt x="639" y="8012"/>
                    <a:pt x="0" y="8149"/>
                  </a:cubicBezTo>
                  <a:cubicBezTo>
                    <a:pt x="23" y="8171"/>
                    <a:pt x="46" y="8194"/>
                    <a:pt x="69" y="8217"/>
                  </a:cubicBezTo>
                  <a:cubicBezTo>
                    <a:pt x="114" y="8240"/>
                    <a:pt x="160" y="8263"/>
                    <a:pt x="206" y="8286"/>
                  </a:cubicBezTo>
                  <a:lnTo>
                    <a:pt x="274" y="8308"/>
                  </a:lnTo>
                  <a:lnTo>
                    <a:pt x="366" y="8331"/>
                  </a:lnTo>
                  <a:cubicBezTo>
                    <a:pt x="480" y="8354"/>
                    <a:pt x="525" y="8377"/>
                    <a:pt x="594" y="8377"/>
                  </a:cubicBezTo>
                  <a:cubicBezTo>
                    <a:pt x="2328" y="8377"/>
                    <a:pt x="4132" y="7989"/>
                    <a:pt x="6003" y="7213"/>
                  </a:cubicBezTo>
                  <a:cubicBezTo>
                    <a:pt x="7829" y="6482"/>
                    <a:pt x="9541" y="5410"/>
                    <a:pt x="11116" y="4063"/>
                  </a:cubicBezTo>
                  <a:cubicBezTo>
                    <a:pt x="12075" y="3241"/>
                    <a:pt x="12919" y="2351"/>
                    <a:pt x="13650" y="1370"/>
                  </a:cubicBezTo>
                  <a:cubicBezTo>
                    <a:pt x="13604" y="1118"/>
                    <a:pt x="13536" y="890"/>
                    <a:pt x="13490" y="639"/>
                  </a:cubicBezTo>
                  <a:cubicBezTo>
                    <a:pt x="13422" y="434"/>
                    <a:pt x="13353" y="205"/>
                    <a:pt x="13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7668;p96"/>
            <p:cNvSpPr/>
            <p:nvPr/>
          </p:nvSpPr>
          <p:spPr>
            <a:xfrm>
              <a:off x="6437496" y="3419483"/>
              <a:ext cx="14151" cy="19608"/>
            </a:xfrm>
            <a:custGeom>
              <a:avLst/>
              <a:gdLst/>
              <a:ahLst/>
              <a:cxnLst/>
              <a:rect l="l" t="t" r="r" b="b"/>
              <a:pathLst>
                <a:path w="1097" h="1520" extrusionOk="0">
                  <a:moveTo>
                    <a:pt x="320" y="1"/>
                  </a:moveTo>
                  <a:cubicBezTo>
                    <a:pt x="252" y="1"/>
                    <a:pt x="206" y="1"/>
                    <a:pt x="161" y="24"/>
                  </a:cubicBezTo>
                  <a:cubicBezTo>
                    <a:pt x="24" y="115"/>
                    <a:pt x="1" y="298"/>
                    <a:pt x="69" y="435"/>
                  </a:cubicBezTo>
                  <a:cubicBezTo>
                    <a:pt x="153" y="581"/>
                    <a:pt x="217" y="727"/>
                    <a:pt x="298" y="873"/>
                  </a:cubicBezTo>
                  <a:lnTo>
                    <a:pt x="298" y="873"/>
                  </a:lnTo>
                  <a:cubicBezTo>
                    <a:pt x="298" y="872"/>
                    <a:pt x="298" y="870"/>
                    <a:pt x="298" y="868"/>
                  </a:cubicBezTo>
                  <a:lnTo>
                    <a:pt x="298" y="868"/>
                  </a:lnTo>
                  <a:cubicBezTo>
                    <a:pt x="298" y="870"/>
                    <a:pt x="298" y="872"/>
                    <a:pt x="298" y="874"/>
                  </a:cubicBezTo>
                  <a:lnTo>
                    <a:pt x="298" y="874"/>
                  </a:lnTo>
                  <a:cubicBezTo>
                    <a:pt x="298" y="874"/>
                    <a:pt x="298" y="873"/>
                    <a:pt x="298" y="873"/>
                  </a:cubicBezTo>
                  <a:lnTo>
                    <a:pt x="298" y="873"/>
                  </a:lnTo>
                  <a:cubicBezTo>
                    <a:pt x="298" y="891"/>
                    <a:pt x="299" y="893"/>
                    <a:pt x="320" y="914"/>
                  </a:cubicBezTo>
                  <a:cubicBezTo>
                    <a:pt x="320" y="914"/>
                    <a:pt x="301" y="895"/>
                    <a:pt x="298" y="874"/>
                  </a:cubicBezTo>
                  <a:lnTo>
                    <a:pt x="298" y="874"/>
                  </a:lnTo>
                  <a:cubicBezTo>
                    <a:pt x="305" y="887"/>
                    <a:pt x="313" y="901"/>
                    <a:pt x="320" y="914"/>
                  </a:cubicBezTo>
                  <a:cubicBezTo>
                    <a:pt x="366" y="1051"/>
                    <a:pt x="435" y="1188"/>
                    <a:pt x="480" y="1325"/>
                  </a:cubicBezTo>
                  <a:cubicBezTo>
                    <a:pt x="537" y="1437"/>
                    <a:pt x="639" y="1519"/>
                    <a:pt x="763" y="1519"/>
                  </a:cubicBezTo>
                  <a:cubicBezTo>
                    <a:pt x="789" y="1519"/>
                    <a:pt x="817" y="1515"/>
                    <a:pt x="845" y="1507"/>
                  </a:cubicBezTo>
                  <a:cubicBezTo>
                    <a:pt x="982" y="1462"/>
                    <a:pt x="1096" y="1302"/>
                    <a:pt x="1028" y="1142"/>
                  </a:cubicBezTo>
                  <a:cubicBezTo>
                    <a:pt x="891" y="800"/>
                    <a:pt x="731" y="457"/>
                    <a:pt x="549" y="115"/>
                  </a:cubicBezTo>
                  <a:cubicBezTo>
                    <a:pt x="503" y="46"/>
                    <a:pt x="412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7669;p96"/>
            <p:cNvSpPr/>
            <p:nvPr/>
          </p:nvSpPr>
          <p:spPr>
            <a:xfrm>
              <a:off x="6450744" y="3450699"/>
              <a:ext cx="13274" cy="20446"/>
            </a:xfrm>
            <a:custGeom>
              <a:avLst/>
              <a:gdLst/>
              <a:ahLst/>
              <a:cxnLst/>
              <a:rect l="l" t="t" r="r" b="b"/>
              <a:pathLst>
                <a:path w="1029" h="1585" extrusionOk="0">
                  <a:moveTo>
                    <a:pt x="321" y="0"/>
                  </a:moveTo>
                  <a:cubicBezTo>
                    <a:pt x="298" y="0"/>
                    <a:pt x="275" y="23"/>
                    <a:pt x="252" y="23"/>
                  </a:cubicBezTo>
                  <a:cubicBezTo>
                    <a:pt x="92" y="69"/>
                    <a:pt x="1" y="229"/>
                    <a:pt x="69" y="388"/>
                  </a:cubicBezTo>
                  <a:cubicBezTo>
                    <a:pt x="184" y="708"/>
                    <a:pt x="298" y="1050"/>
                    <a:pt x="435" y="1370"/>
                  </a:cubicBezTo>
                  <a:cubicBezTo>
                    <a:pt x="457" y="1438"/>
                    <a:pt x="503" y="1507"/>
                    <a:pt x="572" y="1552"/>
                  </a:cubicBezTo>
                  <a:cubicBezTo>
                    <a:pt x="620" y="1569"/>
                    <a:pt x="668" y="1585"/>
                    <a:pt x="717" y="1585"/>
                  </a:cubicBezTo>
                  <a:cubicBezTo>
                    <a:pt x="737" y="1585"/>
                    <a:pt x="757" y="1582"/>
                    <a:pt x="777" y="1575"/>
                  </a:cubicBezTo>
                  <a:cubicBezTo>
                    <a:pt x="914" y="1530"/>
                    <a:pt x="1028" y="1347"/>
                    <a:pt x="982" y="1210"/>
                  </a:cubicBezTo>
                  <a:cubicBezTo>
                    <a:pt x="846" y="890"/>
                    <a:pt x="709" y="548"/>
                    <a:pt x="594" y="206"/>
                  </a:cubicBezTo>
                  <a:cubicBezTo>
                    <a:pt x="572" y="92"/>
                    <a:pt x="45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7670;p96"/>
            <p:cNvSpPr/>
            <p:nvPr/>
          </p:nvSpPr>
          <p:spPr>
            <a:xfrm>
              <a:off x="6464288" y="3487204"/>
              <a:ext cx="12384" cy="17505"/>
            </a:xfrm>
            <a:custGeom>
              <a:avLst/>
              <a:gdLst/>
              <a:ahLst/>
              <a:cxnLst/>
              <a:rect l="l" t="t" r="r" b="b"/>
              <a:pathLst>
                <a:path w="960" h="1357" extrusionOk="0">
                  <a:moveTo>
                    <a:pt x="891" y="845"/>
                  </a:moveTo>
                  <a:cubicBezTo>
                    <a:pt x="891" y="857"/>
                    <a:pt x="897" y="868"/>
                    <a:pt x="903" y="879"/>
                  </a:cubicBezTo>
                  <a:lnTo>
                    <a:pt x="891" y="845"/>
                  </a:lnTo>
                  <a:close/>
                  <a:moveTo>
                    <a:pt x="903" y="879"/>
                  </a:moveTo>
                  <a:lnTo>
                    <a:pt x="914" y="914"/>
                  </a:lnTo>
                  <a:cubicBezTo>
                    <a:pt x="914" y="902"/>
                    <a:pt x="908" y="891"/>
                    <a:pt x="903" y="879"/>
                  </a:cubicBezTo>
                  <a:close/>
                  <a:moveTo>
                    <a:pt x="252" y="1"/>
                  </a:moveTo>
                  <a:cubicBezTo>
                    <a:pt x="115" y="46"/>
                    <a:pt x="1" y="206"/>
                    <a:pt x="69" y="366"/>
                  </a:cubicBezTo>
                  <a:cubicBezTo>
                    <a:pt x="184" y="640"/>
                    <a:pt x="298" y="936"/>
                    <a:pt x="435" y="1210"/>
                  </a:cubicBezTo>
                  <a:cubicBezTo>
                    <a:pt x="457" y="1279"/>
                    <a:pt x="549" y="1325"/>
                    <a:pt x="594" y="1347"/>
                  </a:cubicBezTo>
                  <a:cubicBezTo>
                    <a:pt x="619" y="1353"/>
                    <a:pt x="642" y="1356"/>
                    <a:pt x="663" y="1356"/>
                  </a:cubicBezTo>
                  <a:cubicBezTo>
                    <a:pt x="722" y="1356"/>
                    <a:pt x="773" y="1335"/>
                    <a:pt x="823" y="1302"/>
                  </a:cubicBezTo>
                  <a:cubicBezTo>
                    <a:pt x="891" y="1279"/>
                    <a:pt x="937" y="1210"/>
                    <a:pt x="960" y="1142"/>
                  </a:cubicBezTo>
                  <a:cubicBezTo>
                    <a:pt x="960" y="1051"/>
                    <a:pt x="960" y="982"/>
                    <a:pt x="914" y="914"/>
                  </a:cubicBezTo>
                  <a:cubicBezTo>
                    <a:pt x="800" y="685"/>
                    <a:pt x="709" y="434"/>
                    <a:pt x="594" y="183"/>
                  </a:cubicBezTo>
                  <a:cubicBezTo>
                    <a:pt x="572" y="115"/>
                    <a:pt x="526" y="69"/>
                    <a:pt x="457" y="23"/>
                  </a:cubicBezTo>
                  <a:cubicBezTo>
                    <a:pt x="435" y="1"/>
                    <a:pt x="389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7671;p96"/>
            <p:cNvSpPr/>
            <p:nvPr/>
          </p:nvSpPr>
          <p:spPr>
            <a:xfrm>
              <a:off x="6476065" y="3516357"/>
              <a:ext cx="13558" cy="18382"/>
            </a:xfrm>
            <a:custGeom>
              <a:avLst/>
              <a:gdLst/>
              <a:ahLst/>
              <a:cxnLst/>
              <a:rect l="l" t="t" r="r" b="b"/>
              <a:pathLst>
                <a:path w="1051" h="1425" extrusionOk="0">
                  <a:moveTo>
                    <a:pt x="321" y="0"/>
                  </a:moveTo>
                  <a:cubicBezTo>
                    <a:pt x="252" y="0"/>
                    <a:pt x="206" y="0"/>
                    <a:pt x="161" y="23"/>
                  </a:cubicBezTo>
                  <a:cubicBezTo>
                    <a:pt x="24" y="114"/>
                    <a:pt x="1" y="297"/>
                    <a:pt x="69" y="434"/>
                  </a:cubicBezTo>
                  <a:cubicBezTo>
                    <a:pt x="206" y="662"/>
                    <a:pt x="321" y="891"/>
                    <a:pt x="435" y="1119"/>
                  </a:cubicBezTo>
                  <a:cubicBezTo>
                    <a:pt x="457" y="1164"/>
                    <a:pt x="457" y="1187"/>
                    <a:pt x="480" y="1210"/>
                  </a:cubicBezTo>
                  <a:cubicBezTo>
                    <a:pt x="503" y="1279"/>
                    <a:pt x="549" y="1347"/>
                    <a:pt x="617" y="1393"/>
                  </a:cubicBezTo>
                  <a:cubicBezTo>
                    <a:pt x="666" y="1409"/>
                    <a:pt x="714" y="1425"/>
                    <a:pt x="762" y="1425"/>
                  </a:cubicBezTo>
                  <a:cubicBezTo>
                    <a:pt x="783" y="1425"/>
                    <a:pt x="803" y="1422"/>
                    <a:pt x="823" y="1416"/>
                  </a:cubicBezTo>
                  <a:cubicBezTo>
                    <a:pt x="891" y="1393"/>
                    <a:pt x="960" y="1324"/>
                    <a:pt x="1005" y="1279"/>
                  </a:cubicBezTo>
                  <a:cubicBezTo>
                    <a:pt x="1028" y="1210"/>
                    <a:pt x="1051" y="1119"/>
                    <a:pt x="1028" y="1050"/>
                  </a:cubicBezTo>
                  <a:cubicBezTo>
                    <a:pt x="891" y="731"/>
                    <a:pt x="731" y="434"/>
                    <a:pt x="549" y="114"/>
                  </a:cubicBezTo>
                  <a:cubicBezTo>
                    <a:pt x="503" y="46"/>
                    <a:pt x="41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7672;p96"/>
            <p:cNvSpPr/>
            <p:nvPr/>
          </p:nvSpPr>
          <p:spPr>
            <a:xfrm>
              <a:off x="6491093" y="3546979"/>
              <a:ext cx="12074" cy="16989"/>
            </a:xfrm>
            <a:custGeom>
              <a:avLst/>
              <a:gdLst/>
              <a:ahLst/>
              <a:cxnLst/>
              <a:rect l="l" t="t" r="r" b="b"/>
              <a:pathLst>
                <a:path w="936" h="1317" extrusionOk="0">
                  <a:moveTo>
                    <a:pt x="228" y="0"/>
                  </a:moveTo>
                  <a:cubicBezTo>
                    <a:pt x="160" y="23"/>
                    <a:pt x="91" y="69"/>
                    <a:pt x="69" y="137"/>
                  </a:cubicBezTo>
                  <a:cubicBezTo>
                    <a:pt x="23" y="206"/>
                    <a:pt x="0" y="297"/>
                    <a:pt x="46" y="365"/>
                  </a:cubicBezTo>
                  <a:cubicBezTo>
                    <a:pt x="137" y="616"/>
                    <a:pt x="251" y="868"/>
                    <a:pt x="365" y="1119"/>
                  </a:cubicBezTo>
                  <a:cubicBezTo>
                    <a:pt x="388" y="1187"/>
                    <a:pt x="434" y="1256"/>
                    <a:pt x="502" y="1278"/>
                  </a:cubicBezTo>
                  <a:cubicBezTo>
                    <a:pt x="542" y="1305"/>
                    <a:pt x="582" y="1316"/>
                    <a:pt x="627" y="1316"/>
                  </a:cubicBezTo>
                  <a:cubicBezTo>
                    <a:pt x="659" y="1316"/>
                    <a:pt x="693" y="1311"/>
                    <a:pt x="730" y="1301"/>
                  </a:cubicBezTo>
                  <a:cubicBezTo>
                    <a:pt x="799" y="1278"/>
                    <a:pt x="845" y="1233"/>
                    <a:pt x="890" y="1164"/>
                  </a:cubicBezTo>
                  <a:cubicBezTo>
                    <a:pt x="913" y="1119"/>
                    <a:pt x="936" y="1027"/>
                    <a:pt x="913" y="959"/>
                  </a:cubicBezTo>
                  <a:cubicBezTo>
                    <a:pt x="799" y="708"/>
                    <a:pt x="685" y="434"/>
                    <a:pt x="571" y="183"/>
                  </a:cubicBezTo>
                  <a:cubicBezTo>
                    <a:pt x="548" y="114"/>
                    <a:pt x="525" y="69"/>
                    <a:pt x="434" y="23"/>
                  </a:cubicBezTo>
                  <a:cubicBezTo>
                    <a:pt x="411" y="0"/>
                    <a:pt x="365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7673;p96"/>
            <p:cNvSpPr/>
            <p:nvPr/>
          </p:nvSpPr>
          <p:spPr>
            <a:xfrm>
              <a:off x="6280279" y="3338230"/>
              <a:ext cx="187566" cy="119557"/>
            </a:xfrm>
            <a:custGeom>
              <a:avLst/>
              <a:gdLst/>
              <a:ahLst/>
              <a:cxnLst/>
              <a:rect l="l" t="t" r="r" b="b"/>
              <a:pathLst>
                <a:path w="14540" h="9268" extrusionOk="0">
                  <a:moveTo>
                    <a:pt x="12874" y="0"/>
                  </a:moveTo>
                  <a:cubicBezTo>
                    <a:pt x="12737" y="137"/>
                    <a:pt x="12600" y="274"/>
                    <a:pt x="12440" y="411"/>
                  </a:cubicBezTo>
                  <a:cubicBezTo>
                    <a:pt x="11755" y="982"/>
                    <a:pt x="11025" y="1529"/>
                    <a:pt x="10272" y="1986"/>
                  </a:cubicBezTo>
                  <a:cubicBezTo>
                    <a:pt x="9450" y="2511"/>
                    <a:pt x="8605" y="2967"/>
                    <a:pt x="7738" y="3355"/>
                  </a:cubicBezTo>
                  <a:cubicBezTo>
                    <a:pt x="6848" y="3743"/>
                    <a:pt x="5958" y="4063"/>
                    <a:pt x="5045" y="4337"/>
                  </a:cubicBezTo>
                  <a:cubicBezTo>
                    <a:pt x="3541" y="4781"/>
                    <a:pt x="1979" y="5049"/>
                    <a:pt x="412" y="5049"/>
                  </a:cubicBezTo>
                  <a:cubicBezTo>
                    <a:pt x="290" y="5049"/>
                    <a:pt x="168" y="5048"/>
                    <a:pt x="46" y="5044"/>
                  </a:cubicBezTo>
                  <a:cubicBezTo>
                    <a:pt x="23" y="5159"/>
                    <a:pt x="0" y="5273"/>
                    <a:pt x="0" y="5387"/>
                  </a:cubicBezTo>
                  <a:cubicBezTo>
                    <a:pt x="0" y="5569"/>
                    <a:pt x="0" y="5775"/>
                    <a:pt x="0" y="5957"/>
                  </a:cubicBezTo>
                  <a:cubicBezTo>
                    <a:pt x="23" y="6140"/>
                    <a:pt x="46" y="6323"/>
                    <a:pt x="91" y="6505"/>
                  </a:cubicBezTo>
                  <a:cubicBezTo>
                    <a:pt x="91" y="6505"/>
                    <a:pt x="91" y="6505"/>
                    <a:pt x="91" y="6482"/>
                  </a:cubicBezTo>
                  <a:cubicBezTo>
                    <a:pt x="137" y="6711"/>
                    <a:pt x="183" y="6916"/>
                    <a:pt x="251" y="7122"/>
                  </a:cubicBezTo>
                  <a:cubicBezTo>
                    <a:pt x="342" y="7304"/>
                    <a:pt x="411" y="7510"/>
                    <a:pt x="502" y="7669"/>
                  </a:cubicBezTo>
                  <a:cubicBezTo>
                    <a:pt x="502" y="7669"/>
                    <a:pt x="502" y="7669"/>
                    <a:pt x="502" y="7647"/>
                  </a:cubicBezTo>
                  <a:cubicBezTo>
                    <a:pt x="571" y="7829"/>
                    <a:pt x="685" y="7989"/>
                    <a:pt x="776" y="8149"/>
                  </a:cubicBezTo>
                  <a:cubicBezTo>
                    <a:pt x="890" y="8286"/>
                    <a:pt x="1004" y="8423"/>
                    <a:pt x="1119" y="8560"/>
                  </a:cubicBezTo>
                  <a:cubicBezTo>
                    <a:pt x="1210" y="8674"/>
                    <a:pt x="1324" y="8765"/>
                    <a:pt x="1438" y="8879"/>
                  </a:cubicBezTo>
                  <a:cubicBezTo>
                    <a:pt x="1529" y="8948"/>
                    <a:pt x="1644" y="9039"/>
                    <a:pt x="1758" y="9107"/>
                  </a:cubicBezTo>
                  <a:lnTo>
                    <a:pt x="1735" y="9107"/>
                  </a:lnTo>
                  <a:cubicBezTo>
                    <a:pt x="1849" y="9153"/>
                    <a:pt x="1940" y="9221"/>
                    <a:pt x="2054" y="9267"/>
                  </a:cubicBezTo>
                  <a:cubicBezTo>
                    <a:pt x="4451" y="9062"/>
                    <a:pt x="6779" y="8400"/>
                    <a:pt x="9016" y="7510"/>
                  </a:cubicBezTo>
                  <a:cubicBezTo>
                    <a:pt x="10956" y="6734"/>
                    <a:pt x="12805" y="5684"/>
                    <a:pt x="14471" y="4428"/>
                  </a:cubicBezTo>
                  <a:cubicBezTo>
                    <a:pt x="14494" y="4291"/>
                    <a:pt x="14517" y="4177"/>
                    <a:pt x="14517" y="4063"/>
                  </a:cubicBezTo>
                  <a:lnTo>
                    <a:pt x="14517" y="4040"/>
                  </a:lnTo>
                  <a:cubicBezTo>
                    <a:pt x="14540" y="3538"/>
                    <a:pt x="14494" y="3036"/>
                    <a:pt x="14380" y="2556"/>
                  </a:cubicBezTo>
                  <a:cubicBezTo>
                    <a:pt x="14289" y="2054"/>
                    <a:pt x="14129" y="1575"/>
                    <a:pt x="13901" y="1141"/>
                  </a:cubicBezTo>
                  <a:cubicBezTo>
                    <a:pt x="13901" y="1141"/>
                    <a:pt x="13901" y="1118"/>
                    <a:pt x="13901" y="1118"/>
                  </a:cubicBezTo>
                  <a:cubicBezTo>
                    <a:pt x="13764" y="867"/>
                    <a:pt x="13604" y="639"/>
                    <a:pt x="13421" y="434"/>
                  </a:cubicBezTo>
                  <a:cubicBezTo>
                    <a:pt x="13307" y="297"/>
                    <a:pt x="13193" y="205"/>
                    <a:pt x="13056" y="114"/>
                  </a:cubicBezTo>
                  <a:cubicBezTo>
                    <a:pt x="12988" y="69"/>
                    <a:pt x="12942" y="23"/>
                    <a:pt x="12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7674;p96"/>
            <p:cNvSpPr/>
            <p:nvPr/>
          </p:nvSpPr>
          <p:spPr>
            <a:xfrm>
              <a:off x="6453401" y="334381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7675;p96"/>
            <p:cNvSpPr/>
            <p:nvPr/>
          </p:nvSpPr>
          <p:spPr>
            <a:xfrm>
              <a:off x="6448396" y="3339404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7676;p96"/>
            <p:cNvSpPr/>
            <p:nvPr/>
          </p:nvSpPr>
          <p:spPr>
            <a:xfrm>
              <a:off x="6453401" y="334381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7677;p96"/>
            <p:cNvSpPr/>
            <p:nvPr/>
          </p:nvSpPr>
          <p:spPr>
            <a:xfrm>
              <a:off x="6459283" y="3352652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lnTo>
                    <a:pt x="24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7678;p96"/>
            <p:cNvSpPr/>
            <p:nvPr/>
          </p:nvSpPr>
          <p:spPr>
            <a:xfrm>
              <a:off x="6467538" y="3390344"/>
              <a:ext cx="0" cy="13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7679;p96"/>
            <p:cNvSpPr/>
            <p:nvPr/>
          </p:nvSpPr>
          <p:spPr>
            <a:xfrm>
              <a:off x="6423075" y="3338230"/>
              <a:ext cx="44763" cy="83334"/>
            </a:xfrm>
            <a:custGeom>
              <a:avLst/>
              <a:gdLst/>
              <a:ahLst/>
              <a:cxnLst/>
              <a:rect l="l" t="t" r="r" b="b"/>
              <a:pathLst>
                <a:path w="3470" h="6460" extrusionOk="0">
                  <a:moveTo>
                    <a:pt x="1804" y="0"/>
                  </a:moveTo>
                  <a:cubicBezTo>
                    <a:pt x="1667" y="137"/>
                    <a:pt x="1507" y="274"/>
                    <a:pt x="1370" y="388"/>
                  </a:cubicBezTo>
                  <a:cubicBezTo>
                    <a:pt x="936" y="753"/>
                    <a:pt x="480" y="1118"/>
                    <a:pt x="0" y="1461"/>
                  </a:cubicBezTo>
                  <a:cubicBezTo>
                    <a:pt x="23" y="1461"/>
                    <a:pt x="23" y="1484"/>
                    <a:pt x="46" y="1507"/>
                  </a:cubicBezTo>
                  <a:cubicBezTo>
                    <a:pt x="115" y="1621"/>
                    <a:pt x="206" y="1712"/>
                    <a:pt x="274" y="1849"/>
                  </a:cubicBezTo>
                  <a:cubicBezTo>
                    <a:pt x="571" y="2305"/>
                    <a:pt x="731" y="2876"/>
                    <a:pt x="776" y="3424"/>
                  </a:cubicBezTo>
                  <a:cubicBezTo>
                    <a:pt x="845" y="4109"/>
                    <a:pt x="754" y="4793"/>
                    <a:pt x="571" y="5455"/>
                  </a:cubicBezTo>
                  <a:cubicBezTo>
                    <a:pt x="480" y="5798"/>
                    <a:pt x="343" y="6140"/>
                    <a:pt x="206" y="6460"/>
                  </a:cubicBezTo>
                  <a:cubicBezTo>
                    <a:pt x="1324" y="5889"/>
                    <a:pt x="2374" y="5204"/>
                    <a:pt x="3401" y="4428"/>
                  </a:cubicBezTo>
                  <a:cubicBezTo>
                    <a:pt x="3424" y="4314"/>
                    <a:pt x="3447" y="4177"/>
                    <a:pt x="3470" y="4063"/>
                  </a:cubicBezTo>
                  <a:cubicBezTo>
                    <a:pt x="3470" y="3584"/>
                    <a:pt x="3424" y="3081"/>
                    <a:pt x="3333" y="2534"/>
                  </a:cubicBezTo>
                  <a:cubicBezTo>
                    <a:pt x="3219" y="2032"/>
                    <a:pt x="3036" y="1552"/>
                    <a:pt x="2831" y="1141"/>
                  </a:cubicBezTo>
                  <a:cubicBezTo>
                    <a:pt x="2694" y="845"/>
                    <a:pt x="2534" y="616"/>
                    <a:pt x="2374" y="434"/>
                  </a:cubicBezTo>
                  <a:cubicBezTo>
                    <a:pt x="2237" y="297"/>
                    <a:pt x="2123" y="183"/>
                    <a:pt x="1986" y="91"/>
                  </a:cubicBezTo>
                  <a:cubicBezTo>
                    <a:pt x="1941" y="69"/>
                    <a:pt x="1872" y="23"/>
                    <a:pt x="1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7680;p96"/>
            <p:cNvSpPr/>
            <p:nvPr/>
          </p:nvSpPr>
          <p:spPr>
            <a:xfrm>
              <a:off x="6486668" y="3094434"/>
              <a:ext cx="364541" cy="244700"/>
            </a:xfrm>
            <a:custGeom>
              <a:avLst/>
              <a:gdLst/>
              <a:ahLst/>
              <a:cxnLst/>
              <a:rect l="l" t="t" r="r" b="b"/>
              <a:pathLst>
                <a:path w="28259" h="18969" extrusionOk="0">
                  <a:moveTo>
                    <a:pt x="10067" y="1"/>
                  </a:moveTo>
                  <a:cubicBezTo>
                    <a:pt x="9701" y="1"/>
                    <a:pt x="9313" y="24"/>
                    <a:pt x="8880" y="115"/>
                  </a:cubicBezTo>
                  <a:cubicBezTo>
                    <a:pt x="8241" y="206"/>
                    <a:pt x="7556" y="412"/>
                    <a:pt x="6825" y="685"/>
                  </a:cubicBezTo>
                  <a:cubicBezTo>
                    <a:pt x="6163" y="937"/>
                    <a:pt x="5502" y="1279"/>
                    <a:pt x="4840" y="1667"/>
                  </a:cubicBezTo>
                  <a:cubicBezTo>
                    <a:pt x="4223" y="2032"/>
                    <a:pt x="3607" y="2443"/>
                    <a:pt x="3059" y="2877"/>
                  </a:cubicBezTo>
                  <a:cubicBezTo>
                    <a:pt x="2534" y="3288"/>
                    <a:pt x="2078" y="3744"/>
                    <a:pt x="1690" y="4201"/>
                  </a:cubicBezTo>
                  <a:cubicBezTo>
                    <a:pt x="1507" y="4406"/>
                    <a:pt x="1347" y="4634"/>
                    <a:pt x="1210" y="4840"/>
                  </a:cubicBezTo>
                  <a:cubicBezTo>
                    <a:pt x="982" y="5182"/>
                    <a:pt x="800" y="5593"/>
                    <a:pt x="663" y="6027"/>
                  </a:cubicBezTo>
                  <a:cubicBezTo>
                    <a:pt x="503" y="6483"/>
                    <a:pt x="412" y="6962"/>
                    <a:pt x="389" y="7487"/>
                  </a:cubicBezTo>
                  <a:cubicBezTo>
                    <a:pt x="389" y="7670"/>
                    <a:pt x="389" y="7853"/>
                    <a:pt x="389" y="8035"/>
                  </a:cubicBezTo>
                  <a:lnTo>
                    <a:pt x="320" y="8035"/>
                  </a:lnTo>
                  <a:cubicBezTo>
                    <a:pt x="297" y="8035"/>
                    <a:pt x="275" y="8035"/>
                    <a:pt x="229" y="8058"/>
                  </a:cubicBezTo>
                  <a:cubicBezTo>
                    <a:pt x="92" y="8104"/>
                    <a:pt x="1" y="8286"/>
                    <a:pt x="69" y="8423"/>
                  </a:cubicBezTo>
                  <a:cubicBezTo>
                    <a:pt x="708" y="10158"/>
                    <a:pt x="1576" y="11733"/>
                    <a:pt x="2671" y="13125"/>
                  </a:cubicBezTo>
                  <a:cubicBezTo>
                    <a:pt x="3744" y="14495"/>
                    <a:pt x="4999" y="15636"/>
                    <a:pt x="6415" y="16572"/>
                  </a:cubicBezTo>
                  <a:cubicBezTo>
                    <a:pt x="7122" y="17028"/>
                    <a:pt x="7853" y="17416"/>
                    <a:pt x="8606" y="17759"/>
                  </a:cubicBezTo>
                  <a:cubicBezTo>
                    <a:pt x="9359" y="18078"/>
                    <a:pt x="10135" y="18352"/>
                    <a:pt x="10980" y="18558"/>
                  </a:cubicBezTo>
                  <a:cubicBezTo>
                    <a:pt x="12098" y="18832"/>
                    <a:pt x="13285" y="18969"/>
                    <a:pt x="14495" y="18969"/>
                  </a:cubicBezTo>
                  <a:cubicBezTo>
                    <a:pt x="14997" y="18969"/>
                    <a:pt x="15499" y="18946"/>
                    <a:pt x="16001" y="18900"/>
                  </a:cubicBezTo>
                  <a:cubicBezTo>
                    <a:pt x="16846" y="18832"/>
                    <a:pt x="17713" y="18649"/>
                    <a:pt x="18603" y="18421"/>
                  </a:cubicBezTo>
                  <a:cubicBezTo>
                    <a:pt x="19539" y="18170"/>
                    <a:pt x="20429" y="17827"/>
                    <a:pt x="21251" y="17439"/>
                  </a:cubicBezTo>
                  <a:cubicBezTo>
                    <a:pt x="22118" y="17006"/>
                    <a:pt x="22986" y="16458"/>
                    <a:pt x="23807" y="15796"/>
                  </a:cubicBezTo>
                  <a:cubicBezTo>
                    <a:pt x="24606" y="15134"/>
                    <a:pt x="25337" y="14403"/>
                    <a:pt x="25953" y="13787"/>
                  </a:cubicBezTo>
                  <a:lnTo>
                    <a:pt x="26478" y="13239"/>
                  </a:lnTo>
                  <a:cubicBezTo>
                    <a:pt x="27026" y="12669"/>
                    <a:pt x="27596" y="12075"/>
                    <a:pt x="28190" y="11527"/>
                  </a:cubicBezTo>
                  <a:cubicBezTo>
                    <a:pt x="28236" y="11459"/>
                    <a:pt x="28258" y="11368"/>
                    <a:pt x="28258" y="11299"/>
                  </a:cubicBezTo>
                  <a:cubicBezTo>
                    <a:pt x="28258" y="11231"/>
                    <a:pt x="28213" y="11162"/>
                    <a:pt x="28144" y="11117"/>
                  </a:cubicBezTo>
                  <a:cubicBezTo>
                    <a:pt x="28099" y="11071"/>
                    <a:pt x="28030" y="11048"/>
                    <a:pt x="27962" y="11048"/>
                  </a:cubicBezTo>
                  <a:cubicBezTo>
                    <a:pt x="27848" y="11048"/>
                    <a:pt x="27802" y="11094"/>
                    <a:pt x="27733" y="11139"/>
                  </a:cubicBezTo>
                  <a:cubicBezTo>
                    <a:pt x="27186" y="11664"/>
                    <a:pt x="26661" y="12235"/>
                    <a:pt x="26136" y="12760"/>
                  </a:cubicBezTo>
                  <a:cubicBezTo>
                    <a:pt x="25953" y="12965"/>
                    <a:pt x="25748" y="13171"/>
                    <a:pt x="25542" y="13376"/>
                  </a:cubicBezTo>
                  <a:cubicBezTo>
                    <a:pt x="25519" y="12623"/>
                    <a:pt x="25405" y="11893"/>
                    <a:pt x="25200" y="11185"/>
                  </a:cubicBezTo>
                  <a:cubicBezTo>
                    <a:pt x="24949" y="10341"/>
                    <a:pt x="24606" y="9542"/>
                    <a:pt x="24173" y="8788"/>
                  </a:cubicBezTo>
                  <a:cubicBezTo>
                    <a:pt x="23693" y="8012"/>
                    <a:pt x="23146" y="7328"/>
                    <a:pt x="22529" y="6757"/>
                  </a:cubicBezTo>
                  <a:cubicBezTo>
                    <a:pt x="21890" y="6164"/>
                    <a:pt x="21183" y="5684"/>
                    <a:pt x="20406" y="5342"/>
                  </a:cubicBezTo>
                  <a:cubicBezTo>
                    <a:pt x="20018" y="5159"/>
                    <a:pt x="19585" y="5022"/>
                    <a:pt x="19151" y="4931"/>
                  </a:cubicBezTo>
                  <a:cubicBezTo>
                    <a:pt x="19242" y="4863"/>
                    <a:pt x="19311" y="4794"/>
                    <a:pt x="19402" y="4726"/>
                  </a:cubicBezTo>
                  <a:cubicBezTo>
                    <a:pt x="19539" y="4589"/>
                    <a:pt x="19699" y="4429"/>
                    <a:pt x="19859" y="4269"/>
                  </a:cubicBezTo>
                  <a:cubicBezTo>
                    <a:pt x="19904" y="4223"/>
                    <a:pt x="19927" y="4155"/>
                    <a:pt x="19927" y="4086"/>
                  </a:cubicBezTo>
                  <a:cubicBezTo>
                    <a:pt x="19927" y="3995"/>
                    <a:pt x="19881" y="3927"/>
                    <a:pt x="19813" y="3858"/>
                  </a:cubicBezTo>
                  <a:cubicBezTo>
                    <a:pt x="19767" y="3813"/>
                    <a:pt x="19699" y="3790"/>
                    <a:pt x="19630" y="3790"/>
                  </a:cubicBezTo>
                  <a:cubicBezTo>
                    <a:pt x="19539" y="3813"/>
                    <a:pt x="19471" y="3835"/>
                    <a:pt x="19402" y="3904"/>
                  </a:cubicBezTo>
                  <a:cubicBezTo>
                    <a:pt x="19265" y="4041"/>
                    <a:pt x="19128" y="4201"/>
                    <a:pt x="18968" y="4338"/>
                  </a:cubicBezTo>
                  <a:cubicBezTo>
                    <a:pt x="18763" y="4520"/>
                    <a:pt x="18580" y="4657"/>
                    <a:pt x="18421" y="4794"/>
                  </a:cubicBezTo>
                  <a:cubicBezTo>
                    <a:pt x="18329" y="4794"/>
                    <a:pt x="18238" y="4771"/>
                    <a:pt x="18147" y="4771"/>
                  </a:cubicBezTo>
                  <a:cubicBezTo>
                    <a:pt x="17964" y="4771"/>
                    <a:pt x="17850" y="4885"/>
                    <a:pt x="17827" y="5022"/>
                  </a:cubicBezTo>
                  <a:cubicBezTo>
                    <a:pt x="17827" y="5068"/>
                    <a:pt x="17827" y="5136"/>
                    <a:pt x="17850" y="5182"/>
                  </a:cubicBezTo>
                  <a:lnTo>
                    <a:pt x="17804" y="5205"/>
                  </a:lnTo>
                  <a:lnTo>
                    <a:pt x="17759" y="5228"/>
                  </a:lnTo>
                  <a:lnTo>
                    <a:pt x="17782" y="5228"/>
                  </a:lnTo>
                  <a:lnTo>
                    <a:pt x="17736" y="5251"/>
                  </a:lnTo>
                  <a:cubicBezTo>
                    <a:pt x="17508" y="5365"/>
                    <a:pt x="17302" y="5433"/>
                    <a:pt x="17097" y="5502"/>
                  </a:cubicBezTo>
                  <a:cubicBezTo>
                    <a:pt x="16937" y="5524"/>
                    <a:pt x="16800" y="5547"/>
                    <a:pt x="16663" y="5547"/>
                  </a:cubicBezTo>
                  <a:cubicBezTo>
                    <a:pt x="16503" y="5524"/>
                    <a:pt x="16389" y="5502"/>
                    <a:pt x="16275" y="5479"/>
                  </a:cubicBezTo>
                  <a:cubicBezTo>
                    <a:pt x="16138" y="5433"/>
                    <a:pt x="16001" y="5365"/>
                    <a:pt x="15864" y="5296"/>
                  </a:cubicBezTo>
                  <a:cubicBezTo>
                    <a:pt x="15704" y="5182"/>
                    <a:pt x="15545" y="5045"/>
                    <a:pt x="15362" y="4863"/>
                  </a:cubicBezTo>
                  <a:cubicBezTo>
                    <a:pt x="14951" y="4406"/>
                    <a:pt x="14655" y="3881"/>
                    <a:pt x="14403" y="3425"/>
                  </a:cubicBezTo>
                  <a:lnTo>
                    <a:pt x="14381" y="3379"/>
                  </a:lnTo>
                  <a:cubicBezTo>
                    <a:pt x="14084" y="2785"/>
                    <a:pt x="13787" y="2169"/>
                    <a:pt x="13536" y="1599"/>
                  </a:cubicBezTo>
                  <a:cubicBezTo>
                    <a:pt x="13468" y="1484"/>
                    <a:pt x="13376" y="1393"/>
                    <a:pt x="13262" y="1393"/>
                  </a:cubicBezTo>
                  <a:lnTo>
                    <a:pt x="13217" y="1393"/>
                  </a:lnTo>
                  <a:cubicBezTo>
                    <a:pt x="12988" y="1119"/>
                    <a:pt x="12760" y="891"/>
                    <a:pt x="12486" y="685"/>
                  </a:cubicBezTo>
                  <a:cubicBezTo>
                    <a:pt x="12030" y="366"/>
                    <a:pt x="11459" y="161"/>
                    <a:pt x="10820" y="46"/>
                  </a:cubicBezTo>
                  <a:cubicBezTo>
                    <a:pt x="10569" y="24"/>
                    <a:pt x="10318" y="1"/>
                    <a:pt x="10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7681;p96"/>
            <p:cNvSpPr/>
            <p:nvPr/>
          </p:nvSpPr>
          <p:spPr>
            <a:xfrm>
              <a:off x="6553796" y="3094137"/>
              <a:ext cx="219377" cy="116616"/>
            </a:xfrm>
            <a:custGeom>
              <a:avLst/>
              <a:gdLst/>
              <a:ahLst/>
              <a:cxnLst/>
              <a:rect l="l" t="t" r="r" b="b"/>
              <a:pathLst>
                <a:path w="17006" h="9040" extrusionOk="0">
                  <a:moveTo>
                    <a:pt x="4863" y="1"/>
                  </a:moveTo>
                  <a:cubicBezTo>
                    <a:pt x="4520" y="1"/>
                    <a:pt x="4132" y="47"/>
                    <a:pt x="3676" y="115"/>
                  </a:cubicBezTo>
                  <a:cubicBezTo>
                    <a:pt x="3014" y="229"/>
                    <a:pt x="2352" y="412"/>
                    <a:pt x="1621" y="708"/>
                  </a:cubicBezTo>
                  <a:cubicBezTo>
                    <a:pt x="1074" y="914"/>
                    <a:pt x="549" y="1165"/>
                    <a:pt x="1" y="1462"/>
                  </a:cubicBezTo>
                  <a:cubicBezTo>
                    <a:pt x="115" y="1827"/>
                    <a:pt x="275" y="2192"/>
                    <a:pt x="457" y="2580"/>
                  </a:cubicBezTo>
                  <a:cubicBezTo>
                    <a:pt x="891" y="3425"/>
                    <a:pt x="1439" y="4269"/>
                    <a:pt x="2124" y="5068"/>
                  </a:cubicBezTo>
                  <a:cubicBezTo>
                    <a:pt x="2922" y="5981"/>
                    <a:pt x="3790" y="6757"/>
                    <a:pt x="4726" y="7419"/>
                  </a:cubicBezTo>
                  <a:cubicBezTo>
                    <a:pt x="5479" y="7921"/>
                    <a:pt x="6232" y="8309"/>
                    <a:pt x="6985" y="8583"/>
                  </a:cubicBezTo>
                  <a:cubicBezTo>
                    <a:pt x="7351" y="8720"/>
                    <a:pt x="7716" y="8811"/>
                    <a:pt x="8081" y="8880"/>
                  </a:cubicBezTo>
                  <a:cubicBezTo>
                    <a:pt x="8469" y="8926"/>
                    <a:pt x="8834" y="8971"/>
                    <a:pt x="9199" y="8994"/>
                  </a:cubicBezTo>
                  <a:cubicBezTo>
                    <a:pt x="9451" y="9017"/>
                    <a:pt x="9724" y="9040"/>
                    <a:pt x="9975" y="9040"/>
                  </a:cubicBezTo>
                  <a:cubicBezTo>
                    <a:pt x="10204" y="9040"/>
                    <a:pt x="10432" y="9017"/>
                    <a:pt x="10660" y="9017"/>
                  </a:cubicBezTo>
                  <a:cubicBezTo>
                    <a:pt x="11140" y="8971"/>
                    <a:pt x="11596" y="8903"/>
                    <a:pt x="12030" y="8834"/>
                  </a:cubicBezTo>
                  <a:cubicBezTo>
                    <a:pt x="12509" y="8720"/>
                    <a:pt x="12966" y="8606"/>
                    <a:pt x="13399" y="8446"/>
                  </a:cubicBezTo>
                  <a:cubicBezTo>
                    <a:pt x="13856" y="8309"/>
                    <a:pt x="14289" y="8127"/>
                    <a:pt x="14746" y="7898"/>
                  </a:cubicBezTo>
                  <a:cubicBezTo>
                    <a:pt x="15248" y="7647"/>
                    <a:pt x="15773" y="7351"/>
                    <a:pt x="16252" y="7008"/>
                  </a:cubicBezTo>
                  <a:cubicBezTo>
                    <a:pt x="16504" y="6848"/>
                    <a:pt x="16755" y="6666"/>
                    <a:pt x="17006" y="6483"/>
                  </a:cubicBezTo>
                  <a:cubicBezTo>
                    <a:pt x="16458" y="6027"/>
                    <a:pt x="15842" y="5639"/>
                    <a:pt x="15202" y="5365"/>
                  </a:cubicBezTo>
                  <a:cubicBezTo>
                    <a:pt x="14814" y="5182"/>
                    <a:pt x="14404" y="5045"/>
                    <a:pt x="13970" y="4931"/>
                  </a:cubicBezTo>
                  <a:cubicBezTo>
                    <a:pt x="14038" y="4908"/>
                    <a:pt x="14130" y="4840"/>
                    <a:pt x="14198" y="4749"/>
                  </a:cubicBezTo>
                  <a:cubicBezTo>
                    <a:pt x="14358" y="4612"/>
                    <a:pt x="14518" y="4452"/>
                    <a:pt x="14655" y="4315"/>
                  </a:cubicBezTo>
                  <a:cubicBezTo>
                    <a:pt x="14700" y="4246"/>
                    <a:pt x="14746" y="4178"/>
                    <a:pt x="14746" y="4109"/>
                  </a:cubicBezTo>
                  <a:cubicBezTo>
                    <a:pt x="14723" y="4018"/>
                    <a:pt x="14677" y="3927"/>
                    <a:pt x="14632" y="3881"/>
                  </a:cubicBezTo>
                  <a:cubicBezTo>
                    <a:pt x="14563" y="3836"/>
                    <a:pt x="14495" y="3813"/>
                    <a:pt x="14426" y="3813"/>
                  </a:cubicBezTo>
                  <a:cubicBezTo>
                    <a:pt x="14335" y="3813"/>
                    <a:pt x="14267" y="3836"/>
                    <a:pt x="14198" y="3904"/>
                  </a:cubicBezTo>
                  <a:cubicBezTo>
                    <a:pt x="14061" y="4064"/>
                    <a:pt x="13901" y="4201"/>
                    <a:pt x="13742" y="4338"/>
                  </a:cubicBezTo>
                  <a:cubicBezTo>
                    <a:pt x="13559" y="4520"/>
                    <a:pt x="13376" y="4680"/>
                    <a:pt x="13194" y="4817"/>
                  </a:cubicBezTo>
                  <a:cubicBezTo>
                    <a:pt x="13125" y="4794"/>
                    <a:pt x="13034" y="4771"/>
                    <a:pt x="12943" y="4771"/>
                  </a:cubicBezTo>
                  <a:cubicBezTo>
                    <a:pt x="12760" y="4771"/>
                    <a:pt x="12623" y="4886"/>
                    <a:pt x="12600" y="5045"/>
                  </a:cubicBezTo>
                  <a:cubicBezTo>
                    <a:pt x="12600" y="5091"/>
                    <a:pt x="12600" y="5159"/>
                    <a:pt x="12646" y="5205"/>
                  </a:cubicBezTo>
                  <a:lnTo>
                    <a:pt x="12600" y="5228"/>
                  </a:lnTo>
                  <a:lnTo>
                    <a:pt x="12532" y="5251"/>
                  </a:lnTo>
                  <a:cubicBezTo>
                    <a:pt x="12304" y="5365"/>
                    <a:pt x="12098" y="5456"/>
                    <a:pt x="11893" y="5502"/>
                  </a:cubicBezTo>
                  <a:cubicBezTo>
                    <a:pt x="11733" y="5525"/>
                    <a:pt x="11596" y="5547"/>
                    <a:pt x="11459" y="5547"/>
                  </a:cubicBezTo>
                  <a:cubicBezTo>
                    <a:pt x="11322" y="5547"/>
                    <a:pt x="11185" y="5525"/>
                    <a:pt x="11071" y="5479"/>
                  </a:cubicBezTo>
                  <a:cubicBezTo>
                    <a:pt x="10934" y="5456"/>
                    <a:pt x="10797" y="5388"/>
                    <a:pt x="10660" y="5296"/>
                  </a:cubicBezTo>
                  <a:cubicBezTo>
                    <a:pt x="10500" y="5182"/>
                    <a:pt x="10341" y="5045"/>
                    <a:pt x="10158" y="4863"/>
                  </a:cubicBezTo>
                  <a:cubicBezTo>
                    <a:pt x="9770" y="4406"/>
                    <a:pt x="9451" y="3881"/>
                    <a:pt x="9222" y="3448"/>
                  </a:cubicBezTo>
                  <a:lnTo>
                    <a:pt x="9177" y="3402"/>
                  </a:lnTo>
                  <a:cubicBezTo>
                    <a:pt x="8903" y="2854"/>
                    <a:pt x="8652" y="2283"/>
                    <a:pt x="8378" y="1667"/>
                  </a:cubicBezTo>
                  <a:lnTo>
                    <a:pt x="8332" y="1599"/>
                  </a:lnTo>
                  <a:cubicBezTo>
                    <a:pt x="8286" y="1485"/>
                    <a:pt x="8172" y="1416"/>
                    <a:pt x="8058" y="1416"/>
                  </a:cubicBezTo>
                  <a:lnTo>
                    <a:pt x="7990" y="1416"/>
                  </a:lnTo>
                  <a:cubicBezTo>
                    <a:pt x="7807" y="1142"/>
                    <a:pt x="7556" y="914"/>
                    <a:pt x="7282" y="708"/>
                  </a:cubicBezTo>
                  <a:cubicBezTo>
                    <a:pt x="6826" y="366"/>
                    <a:pt x="6278" y="161"/>
                    <a:pt x="5616" y="69"/>
                  </a:cubicBezTo>
                  <a:cubicBezTo>
                    <a:pt x="5365" y="24"/>
                    <a:pt x="5091" y="1"/>
                    <a:pt x="4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7682;p96"/>
            <p:cNvSpPr/>
            <p:nvPr/>
          </p:nvSpPr>
          <p:spPr>
            <a:xfrm>
              <a:off x="6713967" y="3005223"/>
              <a:ext cx="325377" cy="268849"/>
            </a:xfrm>
            <a:custGeom>
              <a:avLst/>
              <a:gdLst/>
              <a:ahLst/>
              <a:cxnLst/>
              <a:rect l="l" t="t" r="r" b="b"/>
              <a:pathLst>
                <a:path w="25223" h="20841" extrusionOk="0">
                  <a:moveTo>
                    <a:pt x="14244" y="1"/>
                  </a:moveTo>
                  <a:cubicBezTo>
                    <a:pt x="14038" y="138"/>
                    <a:pt x="13833" y="252"/>
                    <a:pt x="13628" y="389"/>
                  </a:cubicBezTo>
                  <a:cubicBezTo>
                    <a:pt x="11710" y="1804"/>
                    <a:pt x="9839" y="3265"/>
                    <a:pt x="8035" y="4703"/>
                  </a:cubicBezTo>
                  <a:cubicBezTo>
                    <a:pt x="6232" y="6164"/>
                    <a:pt x="4315" y="7716"/>
                    <a:pt x="2238" y="9450"/>
                  </a:cubicBezTo>
                  <a:cubicBezTo>
                    <a:pt x="1507" y="10089"/>
                    <a:pt x="754" y="10706"/>
                    <a:pt x="24" y="11345"/>
                  </a:cubicBezTo>
                  <a:cubicBezTo>
                    <a:pt x="1" y="11345"/>
                    <a:pt x="1" y="11345"/>
                    <a:pt x="1" y="11368"/>
                  </a:cubicBezTo>
                  <a:cubicBezTo>
                    <a:pt x="275" y="11459"/>
                    <a:pt x="549" y="11573"/>
                    <a:pt x="823" y="11687"/>
                  </a:cubicBezTo>
                  <a:cubicBezTo>
                    <a:pt x="1599" y="12030"/>
                    <a:pt x="2352" y="12440"/>
                    <a:pt x="3059" y="12920"/>
                  </a:cubicBezTo>
                  <a:cubicBezTo>
                    <a:pt x="4612" y="13970"/>
                    <a:pt x="6027" y="15271"/>
                    <a:pt x="7236" y="16709"/>
                  </a:cubicBezTo>
                  <a:cubicBezTo>
                    <a:pt x="8332" y="17987"/>
                    <a:pt x="9291" y="19379"/>
                    <a:pt x="10112" y="20840"/>
                  </a:cubicBezTo>
                  <a:cubicBezTo>
                    <a:pt x="11048" y="19745"/>
                    <a:pt x="11961" y="18603"/>
                    <a:pt x="12851" y="17508"/>
                  </a:cubicBezTo>
                  <a:cubicBezTo>
                    <a:pt x="14084" y="15956"/>
                    <a:pt x="15385" y="14335"/>
                    <a:pt x="16732" y="12851"/>
                  </a:cubicBezTo>
                  <a:cubicBezTo>
                    <a:pt x="18129" y="13488"/>
                    <a:pt x="19390" y="13796"/>
                    <a:pt x="20545" y="13796"/>
                  </a:cubicBezTo>
                  <a:cubicBezTo>
                    <a:pt x="20880" y="13796"/>
                    <a:pt x="21207" y="13770"/>
                    <a:pt x="21525" y="13719"/>
                  </a:cubicBezTo>
                  <a:cubicBezTo>
                    <a:pt x="21890" y="13650"/>
                    <a:pt x="22278" y="13536"/>
                    <a:pt x="22666" y="13376"/>
                  </a:cubicBezTo>
                  <a:cubicBezTo>
                    <a:pt x="22986" y="13217"/>
                    <a:pt x="23328" y="13011"/>
                    <a:pt x="23671" y="12737"/>
                  </a:cubicBezTo>
                  <a:cubicBezTo>
                    <a:pt x="24287" y="12212"/>
                    <a:pt x="24789" y="11482"/>
                    <a:pt x="25177" y="10523"/>
                  </a:cubicBezTo>
                  <a:cubicBezTo>
                    <a:pt x="25200" y="10432"/>
                    <a:pt x="25200" y="10363"/>
                    <a:pt x="25223" y="10295"/>
                  </a:cubicBezTo>
                  <a:cubicBezTo>
                    <a:pt x="25200" y="10249"/>
                    <a:pt x="25200" y="10204"/>
                    <a:pt x="25200" y="10158"/>
                  </a:cubicBezTo>
                  <a:cubicBezTo>
                    <a:pt x="25200" y="10089"/>
                    <a:pt x="25177" y="10021"/>
                    <a:pt x="25177" y="9975"/>
                  </a:cubicBezTo>
                  <a:cubicBezTo>
                    <a:pt x="25177" y="9975"/>
                    <a:pt x="25177" y="9975"/>
                    <a:pt x="25177" y="9952"/>
                  </a:cubicBezTo>
                  <a:cubicBezTo>
                    <a:pt x="24584" y="8332"/>
                    <a:pt x="23625" y="6757"/>
                    <a:pt x="22278" y="5250"/>
                  </a:cubicBezTo>
                  <a:cubicBezTo>
                    <a:pt x="20977" y="3790"/>
                    <a:pt x="19402" y="2534"/>
                    <a:pt x="17622" y="1484"/>
                  </a:cubicBezTo>
                  <a:cubicBezTo>
                    <a:pt x="16503" y="845"/>
                    <a:pt x="15362" y="343"/>
                    <a:pt x="14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7683;p96"/>
            <p:cNvSpPr/>
            <p:nvPr/>
          </p:nvSpPr>
          <p:spPr>
            <a:xfrm>
              <a:off x="6882677" y="3005223"/>
              <a:ext cx="156658" cy="147537"/>
            </a:xfrm>
            <a:custGeom>
              <a:avLst/>
              <a:gdLst/>
              <a:ahLst/>
              <a:cxnLst/>
              <a:rect l="l" t="t" r="r" b="b"/>
              <a:pathLst>
                <a:path w="12144" h="11437" extrusionOk="0">
                  <a:moveTo>
                    <a:pt x="1165" y="1"/>
                  </a:moveTo>
                  <a:cubicBezTo>
                    <a:pt x="937" y="115"/>
                    <a:pt x="731" y="252"/>
                    <a:pt x="526" y="389"/>
                  </a:cubicBezTo>
                  <a:cubicBezTo>
                    <a:pt x="343" y="526"/>
                    <a:pt x="183" y="663"/>
                    <a:pt x="1" y="800"/>
                  </a:cubicBezTo>
                  <a:cubicBezTo>
                    <a:pt x="24" y="800"/>
                    <a:pt x="46" y="800"/>
                    <a:pt x="92" y="822"/>
                  </a:cubicBezTo>
                  <a:cubicBezTo>
                    <a:pt x="822" y="1051"/>
                    <a:pt x="1530" y="1347"/>
                    <a:pt x="2215" y="1690"/>
                  </a:cubicBezTo>
                  <a:cubicBezTo>
                    <a:pt x="2945" y="2078"/>
                    <a:pt x="3653" y="2511"/>
                    <a:pt x="4315" y="2968"/>
                  </a:cubicBezTo>
                  <a:cubicBezTo>
                    <a:pt x="5045" y="3470"/>
                    <a:pt x="5730" y="3995"/>
                    <a:pt x="6392" y="4566"/>
                  </a:cubicBezTo>
                  <a:cubicBezTo>
                    <a:pt x="7054" y="5136"/>
                    <a:pt x="7670" y="5753"/>
                    <a:pt x="8286" y="6392"/>
                  </a:cubicBezTo>
                  <a:cubicBezTo>
                    <a:pt x="8857" y="7031"/>
                    <a:pt x="9405" y="7670"/>
                    <a:pt x="9907" y="8378"/>
                  </a:cubicBezTo>
                  <a:cubicBezTo>
                    <a:pt x="10386" y="8994"/>
                    <a:pt x="10797" y="9656"/>
                    <a:pt x="11162" y="10341"/>
                  </a:cubicBezTo>
                  <a:cubicBezTo>
                    <a:pt x="11345" y="10706"/>
                    <a:pt x="11527" y="11071"/>
                    <a:pt x="11664" y="11436"/>
                  </a:cubicBezTo>
                  <a:cubicBezTo>
                    <a:pt x="11824" y="11162"/>
                    <a:pt x="11984" y="10843"/>
                    <a:pt x="12121" y="10523"/>
                  </a:cubicBezTo>
                  <a:cubicBezTo>
                    <a:pt x="12121" y="10455"/>
                    <a:pt x="12121" y="10409"/>
                    <a:pt x="12144" y="10363"/>
                  </a:cubicBezTo>
                  <a:lnTo>
                    <a:pt x="12144" y="10295"/>
                  </a:lnTo>
                  <a:lnTo>
                    <a:pt x="12121" y="10204"/>
                  </a:lnTo>
                  <a:cubicBezTo>
                    <a:pt x="12121" y="10089"/>
                    <a:pt x="12121" y="10021"/>
                    <a:pt x="12098" y="9975"/>
                  </a:cubicBezTo>
                  <a:cubicBezTo>
                    <a:pt x="11527" y="8332"/>
                    <a:pt x="10546" y="6757"/>
                    <a:pt x="9199" y="5250"/>
                  </a:cubicBezTo>
                  <a:cubicBezTo>
                    <a:pt x="7898" y="3790"/>
                    <a:pt x="6323" y="2511"/>
                    <a:pt x="4543" y="1484"/>
                  </a:cubicBezTo>
                  <a:cubicBezTo>
                    <a:pt x="3447" y="845"/>
                    <a:pt x="2306" y="343"/>
                    <a:pt x="1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7684;p96"/>
            <p:cNvSpPr/>
            <p:nvPr/>
          </p:nvSpPr>
          <p:spPr>
            <a:xfrm>
              <a:off x="6713967" y="3015529"/>
              <a:ext cx="284161" cy="152542"/>
            </a:xfrm>
            <a:custGeom>
              <a:avLst/>
              <a:gdLst/>
              <a:ahLst/>
              <a:cxnLst/>
              <a:rect l="l" t="t" r="r" b="b"/>
              <a:pathLst>
                <a:path w="22028" h="11825" extrusionOk="0">
                  <a:moveTo>
                    <a:pt x="13057" y="1"/>
                  </a:moveTo>
                  <a:cubicBezTo>
                    <a:pt x="11368" y="1279"/>
                    <a:pt x="9679" y="2580"/>
                    <a:pt x="8035" y="3904"/>
                  </a:cubicBezTo>
                  <a:cubicBezTo>
                    <a:pt x="6232" y="5342"/>
                    <a:pt x="4338" y="6894"/>
                    <a:pt x="2238" y="8651"/>
                  </a:cubicBezTo>
                  <a:cubicBezTo>
                    <a:pt x="1507" y="9290"/>
                    <a:pt x="754" y="9907"/>
                    <a:pt x="24" y="10523"/>
                  </a:cubicBezTo>
                  <a:cubicBezTo>
                    <a:pt x="24" y="10546"/>
                    <a:pt x="1" y="10569"/>
                    <a:pt x="1" y="10569"/>
                  </a:cubicBezTo>
                  <a:cubicBezTo>
                    <a:pt x="298" y="10683"/>
                    <a:pt x="571" y="10774"/>
                    <a:pt x="823" y="10888"/>
                  </a:cubicBezTo>
                  <a:cubicBezTo>
                    <a:pt x="1393" y="11162"/>
                    <a:pt x="1987" y="11459"/>
                    <a:pt x="2557" y="11824"/>
                  </a:cubicBezTo>
                  <a:cubicBezTo>
                    <a:pt x="2717" y="11664"/>
                    <a:pt x="2854" y="11505"/>
                    <a:pt x="3014" y="11368"/>
                  </a:cubicBezTo>
                  <a:cubicBezTo>
                    <a:pt x="4064" y="10340"/>
                    <a:pt x="5182" y="9382"/>
                    <a:pt x="6369" y="8514"/>
                  </a:cubicBezTo>
                  <a:cubicBezTo>
                    <a:pt x="7579" y="7647"/>
                    <a:pt x="8857" y="6848"/>
                    <a:pt x="10204" y="6186"/>
                  </a:cubicBezTo>
                  <a:cubicBezTo>
                    <a:pt x="10866" y="5867"/>
                    <a:pt x="11528" y="5593"/>
                    <a:pt x="12212" y="5342"/>
                  </a:cubicBezTo>
                  <a:cubicBezTo>
                    <a:pt x="12897" y="5113"/>
                    <a:pt x="13582" y="4931"/>
                    <a:pt x="14289" y="4794"/>
                  </a:cubicBezTo>
                  <a:cubicBezTo>
                    <a:pt x="14951" y="4657"/>
                    <a:pt x="15636" y="4588"/>
                    <a:pt x="16344" y="4566"/>
                  </a:cubicBezTo>
                  <a:cubicBezTo>
                    <a:pt x="17006" y="4566"/>
                    <a:pt x="17690" y="4611"/>
                    <a:pt x="18352" y="4748"/>
                  </a:cubicBezTo>
                  <a:cubicBezTo>
                    <a:pt x="19037" y="4885"/>
                    <a:pt x="19722" y="5091"/>
                    <a:pt x="20361" y="5387"/>
                  </a:cubicBezTo>
                  <a:cubicBezTo>
                    <a:pt x="20954" y="5661"/>
                    <a:pt x="21502" y="5981"/>
                    <a:pt x="22027" y="6346"/>
                  </a:cubicBezTo>
                  <a:cubicBezTo>
                    <a:pt x="21822" y="6095"/>
                    <a:pt x="21594" y="5844"/>
                    <a:pt x="21365" y="5593"/>
                  </a:cubicBezTo>
                  <a:cubicBezTo>
                    <a:pt x="20772" y="4976"/>
                    <a:pt x="20133" y="4360"/>
                    <a:pt x="19471" y="3767"/>
                  </a:cubicBezTo>
                  <a:cubicBezTo>
                    <a:pt x="18809" y="3196"/>
                    <a:pt x="18101" y="2648"/>
                    <a:pt x="17394" y="2169"/>
                  </a:cubicBezTo>
                  <a:cubicBezTo>
                    <a:pt x="16709" y="1690"/>
                    <a:pt x="16001" y="1279"/>
                    <a:pt x="15294" y="891"/>
                  </a:cubicBezTo>
                  <a:cubicBezTo>
                    <a:pt x="14563" y="526"/>
                    <a:pt x="13856" y="229"/>
                    <a:pt x="13171" y="23"/>
                  </a:cubicBezTo>
                  <a:lnTo>
                    <a:pt x="13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7685;p96"/>
            <p:cNvSpPr/>
            <p:nvPr/>
          </p:nvSpPr>
          <p:spPr>
            <a:xfrm>
              <a:off x="6882380" y="3005223"/>
              <a:ext cx="156954" cy="136637"/>
            </a:xfrm>
            <a:custGeom>
              <a:avLst/>
              <a:gdLst/>
              <a:ahLst/>
              <a:cxnLst/>
              <a:rect l="l" t="t" r="r" b="b"/>
              <a:pathLst>
                <a:path w="12167" h="10592" extrusionOk="0">
                  <a:moveTo>
                    <a:pt x="1188" y="1"/>
                  </a:moveTo>
                  <a:cubicBezTo>
                    <a:pt x="960" y="115"/>
                    <a:pt x="754" y="252"/>
                    <a:pt x="549" y="389"/>
                  </a:cubicBezTo>
                  <a:cubicBezTo>
                    <a:pt x="366" y="526"/>
                    <a:pt x="183" y="640"/>
                    <a:pt x="1" y="777"/>
                  </a:cubicBezTo>
                  <a:cubicBezTo>
                    <a:pt x="1" y="777"/>
                    <a:pt x="1" y="800"/>
                    <a:pt x="1" y="800"/>
                  </a:cubicBezTo>
                  <a:lnTo>
                    <a:pt x="69" y="800"/>
                  </a:lnTo>
                  <a:lnTo>
                    <a:pt x="115" y="822"/>
                  </a:lnTo>
                  <a:cubicBezTo>
                    <a:pt x="800" y="1028"/>
                    <a:pt x="1507" y="1325"/>
                    <a:pt x="2238" y="1690"/>
                  </a:cubicBezTo>
                  <a:cubicBezTo>
                    <a:pt x="2945" y="2078"/>
                    <a:pt x="3653" y="2489"/>
                    <a:pt x="4338" y="2968"/>
                  </a:cubicBezTo>
                  <a:cubicBezTo>
                    <a:pt x="5045" y="3447"/>
                    <a:pt x="5753" y="3995"/>
                    <a:pt x="6415" y="4566"/>
                  </a:cubicBezTo>
                  <a:cubicBezTo>
                    <a:pt x="7077" y="5159"/>
                    <a:pt x="7716" y="5775"/>
                    <a:pt x="8309" y="6392"/>
                  </a:cubicBezTo>
                  <a:cubicBezTo>
                    <a:pt x="8538" y="6643"/>
                    <a:pt x="8766" y="6894"/>
                    <a:pt x="8971" y="7145"/>
                  </a:cubicBezTo>
                  <a:cubicBezTo>
                    <a:pt x="9040" y="7213"/>
                    <a:pt x="9108" y="7259"/>
                    <a:pt x="9199" y="7305"/>
                  </a:cubicBezTo>
                  <a:cubicBezTo>
                    <a:pt x="9839" y="7807"/>
                    <a:pt x="10432" y="8378"/>
                    <a:pt x="10980" y="8994"/>
                  </a:cubicBezTo>
                  <a:cubicBezTo>
                    <a:pt x="11414" y="9496"/>
                    <a:pt x="11756" y="10044"/>
                    <a:pt x="12121" y="10592"/>
                  </a:cubicBezTo>
                  <a:cubicBezTo>
                    <a:pt x="12121" y="10569"/>
                    <a:pt x="12144" y="10546"/>
                    <a:pt x="12144" y="10523"/>
                  </a:cubicBezTo>
                  <a:cubicBezTo>
                    <a:pt x="12144" y="10455"/>
                    <a:pt x="12167" y="10409"/>
                    <a:pt x="12167" y="10363"/>
                  </a:cubicBezTo>
                  <a:lnTo>
                    <a:pt x="12167" y="10295"/>
                  </a:lnTo>
                  <a:lnTo>
                    <a:pt x="12167" y="10204"/>
                  </a:lnTo>
                  <a:cubicBezTo>
                    <a:pt x="12144" y="10089"/>
                    <a:pt x="12144" y="10021"/>
                    <a:pt x="12121" y="9952"/>
                  </a:cubicBezTo>
                  <a:cubicBezTo>
                    <a:pt x="11550" y="8332"/>
                    <a:pt x="10569" y="6757"/>
                    <a:pt x="9245" y="5250"/>
                  </a:cubicBezTo>
                  <a:cubicBezTo>
                    <a:pt x="7921" y="3790"/>
                    <a:pt x="6369" y="2511"/>
                    <a:pt x="4566" y="1484"/>
                  </a:cubicBezTo>
                  <a:cubicBezTo>
                    <a:pt x="3470" y="845"/>
                    <a:pt x="2329" y="343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7686;p96"/>
            <p:cNvSpPr/>
            <p:nvPr/>
          </p:nvSpPr>
          <p:spPr>
            <a:xfrm>
              <a:off x="6777573" y="3124812"/>
              <a:ext cx="17970" cy="16886"/>
            </a:xfrm>
            <a:custGeom>
              <a:avLst/>
              <a:gdLst/>
              <a:ahLst/>
              <a:cxnLst/>
              <a:rect l="l" t="t" r="r" b="b"/>
              <a:pathLst>
                <a:path w="1393" h="1309" extrusionOk="0">
                  <a:moveTo>
                    <a:pt x="1053" y="1"/>
                  </a:moveTo>
                  <a:cubicBezTo>
                    <a:pt x="993" y="1"/>
                    <a:pt x="935" y="21"/>
                    <a:pt x="890" y="65"/>
                  </a:cubicBezTo>
                  <a:cubicBezTo>
                    <a:pt x="616" y="316"/>
                    <a:pt x="342" y="567"/>
                    <a:pt x="91" y="841"/>
                  </a:cubicBezTo>
                  <a:cubicBezTo>
                    <a:pt x="23" y="933"/>
                    <a:pt x="0" y="1024"/>
                    <a:pt x="46" y="1115"/>
                  </a:cubicBezTo>
                  <a:cubicBezTo>
                    <a:pt x="69" y="1184"/>
                    <a:pt x="91" y="1229"/>
                    <a:pt x="137" y="1252"/>
                  </a:cubicBezTo>
                  <a:cubicBezTo>
                    <a:pt x="185" y="1290"/>
                    <a:pt x="244" y="1308"/>
                    <a:pt x="304" y="1308"/>
                  </a:cubicBezTo>
                  <a:cubicBezTo>
                    <a:pt x="388" y="1308"/>
                    <a:pt x="472" y="1273"/>
                    <a:pt x="525" y="1206"/>
                  </a:cubicBezTo>
                  <a:cubicBezTo>
                    <a:pt x="652" y="1080"/>
                    <a:pt x="759" y="953"/>
                    <a:pt x="883" y="844"/>
                  </a:cubicBezTo>
                  <a:lnTo>
                    <a:pt x="883" y="844"/>
                  </a:lnTo>
                  <a:cubicBezTo>
                    <a:pt x="879" y="850"/>
                    <a:pt x="874" y="857"/>
                    <a:pt x="867" y="864"/>
                  </a:cubicBezTo>
                  <a:cubicBezTo>
                    <a:pt x="890" y="841"/>
                    <a:pt x="913" y="819"/>
                    <a:pt x="913" y="818"/>
                  </a:cubicBezTo>
                  <a:lnTo>
                    <a:pt x="913" y="818"/>
                  </a:lnTo>
                  <a:cubicBezTo>
                    <a:pt x="913" y="818"/>
                    <a:pt x="913" y="818"/>
                    <a:pt x="913" y="818"/>
                  </a:cubicBezTo>
                  <a:cubicBezTo>
                    <a:pt x="1027" y="704"/>
                    <a:pt x="1119" y="613"/>
                    <a:pt x="1233" y="522"/>
                  </a:cubicBezTo>
                  <a:cubicBezTo>
                    <a:pt x="1347" y="430"/>
                    <a:pt x="1392" y="248"/>
                    <a:pt x="1301" y="134"/>
                  </a:cubicBezTo>
                  <a:cubicBezTo>
                    <a:pt x="1245" y="50"/>
                    <a:pt x="1147" y="1"/>
                    <a:pt x="1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7687;p96"/>
            <p:cNvSpPr/>
            <p:nvPr/>
          </p:nvSpPr>
          <p:spPr>
            <a:xfrm>
              <a:off x="6802895" y="3102419"/>
              <a:ext cx="18266" cy="16215"/>
            </a:xfrm>
            <a:custGeom>
              <a:avLst/>
              <a:gdLst/>
              <a:ahLst/>
              <a:cxnLst/>
              <a:rect l="l" t="t" r="r" b="b"/>
              <a:pathLst>
                <a:path w="1416" h="1257" extrusionOk="0">
                  <a:moveTo>
                    <a:pt x="1120" y="0"/>
                  </a:moveTo>
                  <a:cubicBezTo>
                    <a:pt x="1062" y="0"/>
                    <a:pt x="1005" y="20"/>
                    <a:pt x="959" y="66"/>
                  </a:cubicBezTo>
                  <a:cubicBezTo>
                    <a:pt x="685" y="295"/>
                    <a:pt x="411" y="523"/>
                    <a:pt x="137" y="751"/>
                  </a:cubicBezTo>
                  <a:cubicBezTo>
                    <a:pt x="23" y="820"/>
                    <a:pt x="0" y="957"/>
                    <a:pt x="23" y="1071"/>
                  </a:cubicBezTo>
                  <a:cubicBezTo>
                    <a:pt x="46" y="1094"/>
                    <a:pt x="46" y="1116"/>
                    <a:pt x="69" y="1139"/>
                  </a:cubicBezTo>
                  <a:cubicBezTo>
                    <a:pt x="126" y="1212"/>
                    <a:pt x="221" y="1256"/>
                    <a:pt x="317" y="1256"/>
                  </a:cubicBezTo>
                  <a:cubicBezTo>
                    <a:pt x="373" y="1256"/>
                    <a:pt x="429" y="1241"/>
                    <a:pt x="479" y="1208"/>
                  </a:cubicBezTo>
                  <a:cubicBezTo>
                    <a:pt x="753" y="980"/>
                    <a:pt x="1027" y="751"/>
                    <a:pt x="1278" y="523"/>
                  </a:cubicBezTo>
                  <a:cubicBezTo>
                    <a:pt x="1347" y="477"/>
                    <a:pt x="1392" y="409"/>
                    <a:pt x="1392" y="340"/>
                  </a:cubicBezTo>
                  <a:cubicBezTo>
                    <a:pt x="1415" y="249"/>
                    <a:pt x="1392" y="181"/>
                    <a:pt x="1347" y="112"/>
                  </a:cubicBezTo>
                  <a:cubicBezTo>
                    <a:pt x="1292" y="44"/>
                    <a:pt x="1205" y="0"/>
                    <a:pt x="1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7688;p96"/>
            <p:cNvSpPr/>
            <p:nvPr/>
          </p:nvSpPr>
          <p:spPr>
            <a:xfrm>
              <a:off x="6832627" y="3078839"/>
              <a:ext cx="15906" cy="14990"/>
            </a:xfrm>
            <a:custGeom>
              <a:avLst/>
              <a:gdLst/>
              <a:ahLst/>
              <a:cxnLst/>
              <a:rect l="l" t="t" r="r" b="b"/>
              <a:pathLst>
                <a:path w="1233" h="1162" extrusionOk="0">
                  <a:moveTo>
                    <a:pt x="913" y="0"/>
                  </a:moveTo>
                  <a:cubicBezTo>
                    <a:pt x="822" y="23"/>
                    <a:pt x="776" y="46"/>
                    <a:pt x="708" y="114"/>
                  </a:cubicBezTo>
                  <a:cubicBezTo>
                    <a:pt x="525" y="297"/>
                    <a:pt x="320" y="479"/>
                    <a:pt x="137" y="639"/>
                  </a:cubicBezTo>
                  <a:cubicBezTo>
                    <a:pt x="69" y="708"/>
                    <a:pt x="23" y="753"/>
                    <a:pt x="23" y="822"/>
                  </a:cubicBezTo>
                  <a:cubicBezTo>
                    <a:pt x="0" y="867"/>
                    <a:pt x="0" y="936"/>
                    <a:pt x="23" y="959"/>
                  </a:cubicBezTo>
                  <a:cubicBezTo>
                    <a:pt x="46" y="1004"/>
                    <a:pt x="46" y="1027"/>
                    <a:pt x="69" y="1050"/>
                  </a:cubicBezTo>
                  <a:cubicBezTo>
                    <a:pt x="123" y="1118"/>
                    <a:pt x="210" y="1162"/>
                    <a:pt x="296" y="1162"/>
                  </a:cubicBezTo>
                  <a:cubicBezTo>
                    <a:pt x="354" y="1162"/>
                    <a:pt x="411" y="1142"/>
                    <a:pt x="457" y="1096"/>
                  </a:cubicBezTo>
                  <a:cubicBezTo>
                    <a:pt x="708" y="890"/>
                    <a:pt x="936" y="685"/>
                    <a:pt x="1164" y="457"/>
                  </a:cubicBezTo>
                  <a:cubicBezTo>
                    <a:pt x="1210" y="411"/>
                    <a:pt x="1233" y="320"/>
                    <a:pt x="1210" y="251"/>
                  </a:cubicBezTo>
                  <a:cubicBezTo>
                    <a:pt x="1210" y="183"/>
                    <a:pt x="1164" y="114"/>
                    <a:pt x="1119" y="68"/>
                  </a:cubicBezTo>
                  <a:cubicBezTo>
                    <a:pt x="1050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7689;p96"/>
            <p:cNvSpPr/>
            <p:nvPr/>
          </p:nvSpPr>
          <p:spPr>
            <a:xfrm>
              <a:off x="6856182" y="3056923"/>
              <a:ext cx="16202" cy="16293"/>
            </a:xfrm>
            <a:custGeom>
              <a:avLst/>
              <a:gdLst/>
              <a:ahLst/>
              <a:cxnLst/>
              <a:rect l="l" t="t" r="r" b="b"/>
              <a:pathLst>
                <a:path w="1256" h="1263" extrusionOk="0">
                  <a:moveTo>
                    <a:pt x="946" y="1"/>
                  </a:moveTo>
                  <a:cubicBezTo>
                    <a:pt x="891" y="1"/>
                    <a:pt x="833" y="22"/>
                    <a:pt x="799" y="56"/>
                  </a:cubicBezTo>
                  <a:cubicBezTo>
                    <a:pt x="548" y="284"/>
                    <a:pt x="297" y="535"/>
                    <a:pt x="92" y="809"/>
                  </a:cubicBezTo>
                  <a:cubicBezTo>
                    <a:pt x="23" y="877"/>
                    <a:pt x="0" y="991"/>
                    <a:pt x="46" y="1083"/>
                  </a:cubicBezTo>
                  <a:cubicBezTo>
                    <a:pt x="46" y="1128"/>
                    <a:pt x="92" y="1174"/>
                    <a:pt x="137" y="1197"/>
                  </a:cubicBezTo>
                  <a:cubicBezTo>
                    <a:pt x="183" y="1243"/>
                    <a:pt x="241" y="1263"/>
                    <a:pt x="299" y="1263"/>
                  </a:cubicBezTo>
                  <a:cubicBezTo>
                    <a:pt x="384" y="1263"/>
                    <a:pt x="471" y="1219"/>
                    <a:pt x="525" y="1151"/>
                  </a:cubicBezTo>
                  <a:cubicBezTo>
                    <a:pt x="708" y="946"/>
                    <a:pt x="891" y="763"/>
                    <a:pt x="1073" y="581"/>
                  </a:cubicBezTo>
                  <a:cubicBezTo>
                    <a:pt x="1096" y="558"/>
                    <a:pt x="1119" y="535"/>
                    <a:pt x="1142" y="512"/>
                  </a:cubicBezTo>
                  <a:cubicBezTo>
                    <a:pt x="1187" y="466"/>
                    <a:pt x="1233" y="398"/>
                    <a:pt x="1256" y="329"/>
                  </a:cubicBezTo>
                  <a:cubicBezTo>
                    <a:pt x="1256" y="261"/>
                    <a:pt x="1233" y="170"/>
                    <a:pt x="1187" y="124"/>
                  </a:cubicBezTo>
                  <a:cubicBezTo>
                    <a:pt x="1165" y="56"/>
                    <a:pt x="1096" y="10"/>
                    <a:pt x="1005" y="10"/>
                  </a:cubicBezTo>
                  <a:cubicBezTo>
                    <a:pt x="986" y="4"/>
                    <a:pt x="966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7690;p96"/>
            <p:cNvSpPr/>
            <p:nvPr/>
          </p:nvSpPr>
          <p:spPr>
            <a:xfrm>
              <a:off x="6880329" y="3034259"/>
              <a:ext cx="15312" cy="14667"/>
            </a:xfrm>
            <a:custGeom>
              <a:avLst/>
              <a:gdLst/>
              <a:ahLst/>
              <a:cxnLst/>
              <a:rect l="l" t="t" r="r" b="b"/>
              <a:pathLst>
                <a:path w="1187" h="1137" extrusionOk="0">
                  <a:moveTo>
                    <a:pt x="877" y="0"/>
                  </a:moveTo>
                  <a:cubicBezTo>
                    <a:pt x="822" y="0"/>
                    <a:pt x="764" y="22"/>
                    <a:pt x="731" y="55"/>
                  </a:cubicBezTo>
                  <a:cubicBezTo>
                    <a:pt x="525" y="238"/>
                    <a:pt x="320" y="443"/>
                    <a:pt x="114" y="626"/>
                  </a:cubicBezTo>
                  <a:cubicBezTo>
                    <a:pt x="69" y="671"/>
                    <a:pt x="23" y="717"/>
                    <a:pt x="0" y="808"/>
                  </a:cubicBezTo>
                  <a:cubicBezTo>
                    <a:pt x="0" y="854"/>
                    <a:pt x="0" y="900"/>
                    <a:pt x="23" y="945"/>
                  </a:cubicBezTo>
                  <a:cubicBezTo>
                    <a:pt x="23" y="968"/>
                    <a:pt x="46" y="991"/>
                    <a:pt x="69" y="1014"/>
                  </a:cubicBezTo>
                  <a:cubicBezTo>
                    <a:pt x="91" y="1082"/>
                    <a:pt x="160" y="1128"/>
                    <a:pt x="251" y="1128"/>
                  </a:cubicBezTo>
                  <a:cubicBezTo>
                    <a:pt x="270" y="1134"/>
                    <a:pt x="290" y="1137"/>
                    <a:pt x="310" y="1137"/>
                  </a:cubicBezTo>
                  <a:cubicBezTo>
                    <a:pt x="365" y="1137"/>
                    <a:pt x="423" y="1116"/>
                    <a:pt x="457" y="1082"/>
                  </a:cubicBezTo>
                  <a:cubicBezTo>
                    <a:pt x="662" y="900"/>
                    <a:pt x="867" y="717"/>
                    <a:pt x="1073" y="512"/>
                  </a:cubicBezTo>
                  <a:cubicBezTo>
                    <a:pt x="1119" y="466"/>
                    <a:pt x="1164" y="420"/>
                    <a:pt x="1164" y="329"/>
                  </a:cubicBezTo>
                  <a:cubicBezTo>
                    <a:pt x="1187" y="260"/>
                    <a:pt x="1164" y="192"/>
                    <a:pt x="1119" y="124"/>
                  </a:cubicBezTo>
                  <a:cubicBezTo>
                    <a:pt x="1073" y="55"/>
                    <a:pt x="1004" y="9"/>
                    <a:pt x="936" y="9"/>
                  </a:cubicBezTo>
                  <a:cubicBezTo>
                    <a:pt x="918" y="3"/>
                    <a:pt x="898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7691;p96"/>
            <p:cNvSpPr/>
            <p:nvPr/>
          </p:nvSpPr>
          <p:spPr>
            <a:xfrm>
              <a:off x="6699842" y="3123290"/>
              <a:ext cx="159302" cy="173144"/>
            </a:xfrm>
            <a:custGeom>
              <a:avLst/>
              <a:gdLst/>
              <a:ahLst/>
              <a:cxnLst/>
              <a:rect l="l" t="t" r="r" b="b"/>
              <a:pathLst>
                <a:path w="12349" h="13422" extrusionOk="0">
                  <a:moveTo>
                    <a:pt x="12303" y="10432"/>
                  </a:moveTo>
                  <a:lnTo>
                    <a:pt x="12303" y="10432"/>
                  </a:lnTo>
                  <a:cubicBezTo>
                    <a:pt x="12301" y="10439"/>
                    <a:pt x="12298" y="10446"/>
                    <a:pt x="12296" y="10454"/>
                  </a:cubicBezTo>
                  <a:lnTo>
                    <a:pt x="12296" y="10454"/>
                  </a:lnTo>
                  <a:cubicBezTo>
                    <a:pt x="12303" y="10452"/>
                    <a:pt x="12303" y="10447"/>
                    <a:pt x="12303" y="10432"/>
                  </a:cubicBezTo>
                  <a:close/>
                  <a:moveTo>
                    <a:pt x="3652" y="1"/>
                  </a:moveTo>
                  <a:cubicBezTo>
                    <a:pt x="3538" y="23"/>
                    <a:pt x="3401" y="46"/>
                    <a:pt x="3287" y="69"/>
                  </a:cubicBezTo>
                  <a:cubicBezTo>
                    <a:pt x="3287" y="69"/>
                    <a:pt x="3287" y="92"/>
                    <a:pt x="3287" y="92"/>
                  </a:cubicBezTo>
                  <a:cubicBezTo>
                    <a:pt x="2785" y="229"/>
                    <a:pt x="2328" y="457"/>
                    <a:pt x="1918" y="708"/>
                  </a:cubicBezTo>
                  <a:cubicBezTo>
                    <a:pt x="1484" y="959"/>
                    <a:pt x="1096" y="1279"/>
                    <a:pt x="731" y="1644"/>
                  </a:cubicBezTo>
                  <a:cubicBezTo>
                    <a:pt x="548" y="1849"/>
                    <a:pt x="365" y="2078"/>
                    <a:pt x="228" y="2306"/>
                  </a:cubicBezTo>
                  <a:cubicBezTo>
                    <a:pt x="228" y="2306"/>
                    <a:pt x="228" y="2306"/>
                    <a:pt x="228" y="2329"/>
                  </a:cubicBezTo>
                  <a:cubicBezTo>
                    <a:pt x="160" y="2466"/>
                    <a:pt x="91" y="2626"/>
                    <a:pt x="46" y="2785"/>
                  </a:cubicBezTo>
                  <a:cubicBezTo>
                    <a:pt x="23" y="2831"/>
                    <a:pt x="23" y="2899"/>
                    <a:pt x="0" y="2968"/>
                  </a:cubicBezTo>
                  <a:cubicBezTo>
                    <a:pt x="183" y="3059"/>
                    <a:pt x="365" y="3151"/>
                    <a:pt x="525" y="3265"/>
                  </a:cubicBezTo>
                  <a:cubicBezTo>
                    <a:pt x="1301" y="3698"/>
                    <a:pt x="2054" y="4223"/>
                    <a:pt x="2762" y="4771"/>
                  </a:cubicBezTo>
                  <a:cubicBezTo>
                    <a:pt x="3515" y="5365"/>
                    <a:pt x="4223" y="6026"/>
                    <a:pt x="4885" y="6711"/>
                  </a:cubicBezTo>
                  <a:cubicBezTo>
                    <a:pt x="5524" y="7419"/>
                    <a:pt x="6140" y="8149"/>
                    <a:pt x="6688" y="8925"/>
                  </a:cubicBezTo>
                  <a:cubicBezTo>
                    <a:pt x="7692" y="10295"/>
                    <a:pt x="8514" y="11801"/>
                    <a:pt x="9039" y="13422"/>
                  </a:cubicBezTo>
                  <a:cubicBezTo>
                    <a:pt x="9153" y="13399"/>
                    <a:pt x="9267" y="13376"/>
                    <a:pt x="9359" y="13331"/>
                  </a:cubicBezTo>
                  <a:cubicBezTo>
                    <a:pt x="9541" y="13285"/>
                    <a:pt x="9724" y="13216"/>
                    <a:pt x="9906" y="13125"/>
                  </a:cubicBezTo>
                  <a:cubicBezTo>
                    <a:pt x="10060" y="13059"/>
                    <a:pt x="10234" y="12973"/>
                    <a:pt x="10389" y="12885"/>
                  </a:cubicBezTo>
                  <a:lnTo>
                    <a:pt x="10389" y="12885"/>
                  </a:lnTo>
                  <a:cubicBezTo>
                    <a:pt x="10386" y="12891"/>
                    <a:pt x="10386" y="12897"/>
                    <a:pt x="10386" y="12897"/>
                  </a:cubicBezTo>
                  <a:cubicBezTo>
                    <a:pt x="10568" y="12783"/>
                    <a:pt x="10751" y="12646"/>
                    <a:pt x="10911" y="12509"/>
                  </a:cubicBezTo>
                  <a:cubicBezTo>
                    <a:pt x="11062" y="12379"/>
                    <a:pt x="11213" y="12250"/>
                    <a:pt x="11344" y="12121"/>
                  </a:cubicBezTo>
                  <a:lnTo>
                    <a:pt x="11344" y="12121"/>
                  </a:lnTo>
                  <a:cubicBezTo>
                    <a:pt x="11344" y="12121"/>
                    <a:pt x="11344" y="12121"/>
                    <a:pt x="11344" y="12121"/>
                  </a:cubicBezTo>
                  <a:cubicBezTo>
                    <a:pt x="11348" y="12118"/>
                    <a:pt x="11351" y="12115"/>
                    <a:pt x="11354" y="12111"/>
                  </a:cubicBezTo>
                  <a:lnTo>
                    <a:pt x="11354" y="12111"/>
                  </a:lnTo>
                  <a:cubicBezTo>
                    <a:pt x="11358" y="12107"/>
                    <a:pt x="11363" y="12102"/>
                    <a:pt x="11367" y="12098"/>
                  </a:cubicBezTo>
                  <a:lnTo>
                    <a:pt x="11367" y="12098"/>
                  </a:lnTo>
                  <a:cubicBezTo>
                    <a:pt x="11367" y="12098"/>
                    <a:pt x="11367" y="12098"/>
                    <a:pt x="11367" y="12098"/>
                  </a:cubicBezTo>
                  <a:lnTo>
                    <a:pt x="11367" y="12098"/>
                  </a:lnTo>
                  <a:cubicBezTo>
                    <a:pt x="11494" y="11966"/>
                    <a:pt x="11602" y="11817"/>
                    <a:pt x="11710" y="11687"/>
                  </a:cubicBezTo>
                  <a:cubicBezTo>
                    <a:pt x="11801" y="11527"/>
                    <a:pt x="11915" y="11390"/>
                    <a:pt x="11983" y="11231"/>
                  </a:cubicBezTo>
                  <a:cubicBezTo>
                    <a:pt x="12052" y="11094"/>
                    <a:pt x="12120" y="10957"/>
                    <a:pt x="12166" y="10820"/>
                  </a:cubicBezTo>
                  <a:cubicBezTo>
                    <a:pt x="12231" y="10712"/>
                    <a:pt x="12255" y="10583"/>
                    <a:pt x="12296" y="10454"/>
                  </a:cubicBezTo>
                  <a:lnTo>
                    <a:pt x="12296" y="10454"/>
                  </a:lnTo>
                  <a:cubicBezTo>
                    <a:pt x="12292" y="10455"/>
                    <a:pt x="12288" y="10455"/>
                    <a:pt x="12280" y="10455"/>
                  </a:cubicBezTo>
                  <a:cubicBezTo>
                    <a:pt x="12326" y="10340"/>
                    <a:pt x="12349" y="10226"/>
                    <a:pt x="12349" y="10112"/>
                  </a:cubicBezTo>
                  <a:cubicBezTo>
                    <a:pt x="11344" y="7921"/>
                    <a:pt x="9952" y="5935"/>
                    <a:pt x="8377" y="4109"/>
                  </a:cubicBezTo>
                  <a:cubicBezTo>
                    <a:pt x="7008" y="2557"/>
                    <a:pt x="5387" y="1165"/>
                    <a:pt x="3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7692;p96"/>
            <p:cNvSpPr/>
            <p:nvPr/>
          </p:nvSpPr>
          <p:spPr>
            <a:xfrm>
              <a:off x="6702783" y="315331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7693;p96"/>
            <p:cNvSpPr/>
            <p:nvPr/>
          </p:nvSpPr>
          <p:spPr>
            <a:xfrm>
              <a:off x="6700422" y="3159214"/>
              <a:ext cx="13" cy="31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7694;p96"/>
            <p:cNvSpPr/>
            <p:nvPr/>
          </p:nvSpPr>
          <p:spPr>
            <a:xfrm>
              <a:off x="6702783" y="315331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7695;p96"/>
            <p:cNvSpPr/>
            <p:nvPr/>
          </p:nvSpPr>
          <p:spPr>
            <a:xfrm>
              <a:off x="6709259" y="314449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7696;p96"/>
            <p:cNvSpPr/>
            <p:nvPr/>
          </p:nvSpPr>
          <p:spPr>
            <a:xfrm>
              <a:off x="6741945" y="3124464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7697;p96"/>
            <p:cNvSpPr/>
            <p:nvPr/>
          </p:nvSpPr>
          <p:spPr>
            <a:xfrm>
              <a:off x="6699842" y="3123290"/>
              <a:ext cx="85695" cy="54193"/>
            </a:xfrm>
            <a:custGeom>
              <a:avLst/>
              <a:gdLst/>
              <a:ahLst/>
              <a:cxnLst/>
              <a:rect l="l" t="t" r="r" b="b"/>
              <a:pathLst>
                <a:path w="6643" h="4201" extrusionOk="0">
                  <a:moveTo>
                    <a:pt x="3652" y="1"/>
                  </a:moveTo>
                  <a:cubicBezTo>
                    <a:pt x="3538" y="23"/>
                    <a:pt x="3401" y="46"/>
                    <a:pt x="3287" y="69"/>
                  </a:cubicBezTo>
                  <a:cubicBezTo>
                    <a:pt x="2831" y="206"/>
                    <a:pt x="2374" y="411"/>
                    <a:pt x="1895" y="708"/>
                  </a:cubicBezTo>
                  <a:cubicBezTo>
                    <a:pt x="1461" y="982"/>
                    <a:pt x="1050" y="1302"/>
                    <a:pt x="731" y="1644"/>
                  </a:cubicBezTo>
                  <a:cubicBezTo>
                    <a:pt x="525" y="1872"/>
                    <a:pt x="365" y="2078"/>
                    <a:pt x="228" y="2306"/>
                  </a:cubicBezTo>
                  <a:cubicBezTo>
                    <a:pt x="137" y="2466"/>
                    <a:pt x="91" y="2626"/>
                    <a:pt x="46" y="2785"/>
                  </a:cubicBezTo>
                  <a:cubicBezTo>
                    <a:pt x="23" y="2831"/>
                    <a:pt x="23" y="2899"/>
                    <a:pt x="0" y="2968"/>
                  </a:cubicBezTo>
                  <a:cubicBezTo>
                    <a:pt x="0" y="2968"/>
                    <a:pt x="0" y="2968"/>
                    <a:pt x="0" y="2991"/>
                  </a:cubicBezTo>
                  <a:cubicBezTo>
                    <a:pt x="183" y="3082"/>
                    <a:pt x="365" y="3173"/>
                    <a:pt x="525" y="3265"/>
                  </a:cubicBezTo>
                  <a:cubicBezTo>
                    <a:pt x="1027" y="3539"/>
                    <a:pt x="1507" y="3858"/>
                    <a:pt x="1986" y="4200"/>
                  </a:cubicBezTo>
                  <a:cubicBezTo>
                    <a:pt x="1986" y="4178"/>
                    <a:pt x="2009" y="4155"/>
                    <a:pt x="2009" y="4132"/>
                  </a:cubicBezTo>
                  <a:cubicBezTo>
                    <a:pt x="2100" y="4041"/>
                    <a:pt x="2169" y="3927"/>
                    <a:pt x="2260" y="3812"/>
                  </a:cubicBezTo>
                  <a:cubicBezTo>
                    <a:pt x="2602" y="3379"/>
                    <a:pt x="3082" y="3036"/>
                    <a:pt x="3584" y="2808"/>
                  </a:cubicBezTo>
                  <a:cubicBezTo>
                    <a:pt x="4200" y="2534"/>
                    <a:pt x="4885" y="2374"/>
                    <a:pt x="5570" y="2329"/>
                  </a:cubicBezTo>
                  <a:cubicBezTo>
                    <a:pt x="5752" y="2317"/>
                    <a:pt x="5929" y="2312"/>
                    <a:pt x="6106" y="2312"/>
                  </a:cubicBezTo>
                  <a:cubicBezTo>
                    <a:pt x="6283" y="2312"/>
                    <a:pt x="6460" y="2317"/>
                    <a:pt x="6642" y="2329"/>
                  </a:cubicBezTo>
                  <a:cubicBezTo>
                    <a:pt x="5707" y="1484"/>
                    <a:pt x="4725" y="708"/>
                    <a:pt x="3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7698;p96"/>
            <p:cNvSpPr/>
            <p:nvPr/>
          </p:nvSpPr>
          <p:spPr>
            <a:xfrm>
              <a:off x="6196073" y="2738182"/>
              <a:ext cx="511756" cy="493502"/>
            </a:xfrm>
            <a:custGeom>
              <a:avLst/>
              <a:gdLst/>
              <a:ahLst/>
              <a:cxnLst/>
              <a:rect l="l" t="t" r="r" b="b"/>
              <a:pathLst>
                <a:path w="39671" h="38256" extrusionOk="0">
                  <a:moveTo>
                    <a:pt x="19151" y="0"/>
                  </a:moveTo>
                  <a:cubicBezTo>
                    <a:pt x="18808" y="0"/>
                    <a:pt x="18443" y="46"/>
                    <a:pt x="18078" y="91"/>
                  </a:cubicBezTo>
                  <a:cubicBezTo>
                    <a:pt x="17233" y="228"/>
                    <a:pt x="16343" y="548"/>
                    <a:pt x="15453" y="1027"/>
                  </a:cubicBezTo>
                  <a:cubicBezTo>
                    <a:pt x="14996" y="1256"/>
                    <a:pt x="14540" y="1552"/>
                    <a:pt x="14106" y="1895"/>
                  </a:cubicBezTo>
                  <a:cubicBezTo>
                    <a:pt x="13718" y="2169"/>
                    <a:pt x="13353" y="2488"/>
                    <a:pt x="12919" y="2922"/>
                  </a:cubicBezTo>
                  <a:cubicBezTo>
                    <a:pt x="12440" y="3401"/>
                    <a:pt x="11983" y="3903"/>
                    <a:pt x="11550" y="4383"/>
                  </a:cubicBezTo>
                  <a:cubicBezTo>
                    <a:pt x="11299" y="4679"/>
                    <a:pt x="11048" y="4953"/>
                    <a:pt x="10796" y="5227"/>
                  </a:cubicBezTo>
                  <a:lnTo>
                    <a:pt x="10751" y="5273"/>
                  </a:lnTo>
                  <a:cubicBezTo>
                    <a:pt x="10431" y="5615"/>
                    <a:pt x="10157" y="5889"/>
                    <a:pt x="9883" y="6140"/>
                  </a:cubicBezTo>
                  <a:cubicBezTo>
                    <a:pt x="9678" y="6323"/>
                    <a:pt x="9450" y="6528"/>
                    <a:pt x="9176" y="6711"/>
                  </a:cubicBezTo>
                  <a:cubicBezTo>
                    <a:pt x="8788" y="6962"/>
                    <a:pt x="8331" y="7167"/>
                    <a:pt x="7943" y="7373"/>
                  </a:cubicBezTo>
                  <a:lnTo>
                    <a:pt x="7532" y="7555"/>
                  </a:lnTo>
                  <a:cubicBezTo>
                    <a:pt x="7167" y="7738"/>
                    <a:pt x="6825" y="7898"/>
                    <a:pt x="6460" y="8080"/>
                  </a:cubicBezTo>
                  <a:cubicBezTo>
                    <a:pt x="6117" y="8286"/>
                    <a:pt x="5638" y="8537"/>
                    <a:pt x="5204" y="8856"/>
                  </a:cubicBezTo>
                  <a:cubicBezTo>
                    <a:pt x="5204" y="8834"/>
                    <a:pt x="5181" y="8788"/>
                    <a:pt x="5136" y="8765"/>
                  </a:cubicBezTo>
                  <a:cubicBezTo>
                    <a:pt x="5090" y="8742"/>
                    <a:pt x="5022" y="8742"/>
                    <a:pt x="4976" y="8742"/>
                  </a:cubicBezTo>
                  <a:cubicBezTo>
                    <a:pt x="4862" y="8742"/>
                    <a:pt x="4771" y="8788"/>
                    <a:pt x="4725" y="8879"/>
                  </a:cubicBezTo>
                  <a:cubicBezTo>
                    <a:pt x="2785" y="12417"/>
                    <a:pt x="1438" y="16594"/>
                    <a:pt x="730" y="21273"/>
                  </a:cubicBezTo>
                  <a:cubicBezTo>
                    <a:pt x="206" y="24834"/>
                    <a:pt x="0" y="28692"/>
                    <a:pt x="160" y="33028"/>
                  </a:cubicBezTo>
                  <a:lnTo>
                    <a:pt x="320" y="33279"/>
                  </a:lnTo>
                  <a:cubicBezTo>
                    <a:pt x="320" y="33302"/>
                    <a:pt x="342" y="33302"/>
                    <a:pt x="365" y="33302"/>
                  </a:cubicBezTo>
                  <a:cubicBezTo>
                    <a:pt x="1940" y="35608"/>
                    <a:pt x="4771" y="37137"/>
                    <a:pt x="8719" y="37844"/>
                  </a:cubicBezTo>
                  <a:cubicBezTo>
                    <a:pt x="10249" y="38118"/>
                    <a:pt x="11915" y="38232"/>
                    <a:pt x="13809" y="38255"/>
                  </a:cubicBezTo>
                  <a:lnTo>
                    <a:pt x="13878" y="38255"/>
                  </a:lnTo>
                  <a:cubicBezTo>
                    <a:pt x="15407" y="38255"/>
                    <a:pt x="17005" y="38164"/>
                    <a:pt x="18626" y="37959"/>
                  </a:cubicBezTo>
                  <a:cubicBezTo>
                    <a:pt x="20725" y="37730"/>
                    <a:pt x="22825" y="37297"/>
                    <a:pt x="24811" y="36703"/>
                  </a:cubicBezTo>
                  <a:cubicBezTo>
                    <a:pt x="26888" y="36087"/>
                    <a:pt x="28851" y="35288"/>
                    <a:pt x="30654" y="34329"/>
                  </a:cubicBezTo>
                  <a:cubicBezTo>
                    <a:pt x="32526" y="33302"/>
                    <a:pt x="34238" y="32092"/>
                    <a:pt x="35745" y="30723"/>
                  </a:cubicBezTo>
                  <a:cubicBezTo>
                    <a:pt x="36566" y="29947"/>
                    <a:pt x="37297" y="29171"/>
                    <a:pt x="37936" y="28372"/>
                  </a:cubicBezTo>
                  <a:cubicBezTo>
                    <a:pt x="38689" y="27436"/>
                    <a:pt x="39260" y="26477"/>
                    <a:pt x="39625" y="25519"/>
                  </a:cubicBezTo>
                  <a:cubicBezTo>
                    <a:pt x="39648" y="25473"/>
                    <a:pt x="39670" y="25405"/>
                    <a:pt x="39648" y="25336"/>
                  </a:cubicBezTo>
                  <a:cubicBezTo>
                    <a:pt x="39670" y="25313"/>
                    <a:pt x="39670" y="25268"/>
                    <a:pt x="39670" y="25222"/>
                  </a:cubicBezTo>
                  <a:cubicBezTo>
                    <a:pt x="39670" y="25131"/>
                    <a:pt x="39648" y="25085"/>
                    <a:pt x="39579" y="25017"/>
                  </a:cubicBezTo>
                  <a:lnTo>
                    <a:pt x="39397" y="24766"/>
                  </a:lnTo>
                  <a:lnTo>
                    <a:pt x="39397" y="24811"/>
                  </a:lnTo>
                  <a:cubicBezTo>
                    <a:pt x="38347" y="23396"/>
                    <a:pt x="37411" y="21753"/>
                    <a:pt x="36635" y="19927"/>
                  </a:cubicBezTo>
                  <a:cubicBezTo>
                    <a:pt x="35813" y="17941"/>
                    <a:pt x="35151" y="15750"/>
                    <a:pt x="34626" y="13216"/>
                  </a:cubicBezTo>
                  <a:cubicBezTo>
                    <a:pt x="34580" y="13079"/>
                    <a:pt x="34443" y="13011"/>
                    <a:pt x="34329" y="13011"/>
                  </a:cubicBezTo>
                  <a:lnTo>
                    <a:pt x="34261" y="13011"/>
                  </a:lnTo>
                  <a:cubicBezTo>
                    <a:pt x="34101" y="13056"/>
                    <a:pt x="34010" y="13216"/>
                    <a:pt x="34055" y="13376"/>
                  </a:cubicBezTo>
                  <a:cubicBezTo>
                    <a:pt x="34170" y="13924"/>
                    <a:pt x="34261" y="14403"/>
                    <a:pt x="34375" y="14859"/>
                  </a:cubicBezTo>
                  <a:cubicBezTo>
                    <a:pt x="34352" y="14814"/>
                    <a:pt x="34307" y="14791"/>
                    <a:pt x="34261" y="14768"/>
                  </a:cubicBezTo>
                  <a:lnTo>
                    <a:pt x="34215" y="14722"/>
                  </a:lnTo>
                  <a:cubicBezTo>
                    <a:pt x="34033" y="14586"/>
                    <a:pt x="33850" y="14426"/>
                    <a:pt x="33667" y="14289"/>
                  </a:cubicBezTo>
                  <a:cubicBezTo>
                    <a:pt x="33325" y="14015"/>
                    <a:pt x="32960" y="13695"/>
                    <a:pt x="32617" y="13376"/>
                  </a:cubicBezTo>
                  <a:cubicBezTo>
                    <a:pt x="31020" y="11869"/>
                    <a:pt x="29513" y="10020"/>
                    <a:pt x="28052" y="7692"/>
                  </a:cubicBezTo>
                  <a:lnTo>
                    <a:pt x="28052" y="7738"/>
                  </a:lnTo>
                  <a:lnTo>
                    <a:pt x="27687" y="7076"/>
                  </a:lnTo>
                  <a:lnTo>
                    <a:pt x="27276" y="6391"/>
                  </a:lnTo>
                  <a:lnTo>
                    <a:pt x="27117" y="6117"/>
                  </a:lnTo>
                  <a:lnTo>
                    <a:pt x="27048" y="6003"/>
                  </a:lnTo>
                  <a:lnTo>
                    <a:pt x="26980" y="5889"/>
                  </a:lnTo>
                  <a:cubicBezTo>
                    <a:pt x="26820" y="5615"/>
                    <a:pt x="26660" y="5318"/>
                    <a:pt x="26500" y="5045"/>
                  </a:cubicBezTo>
                  <a:cubicBezTo>
                    <a:pt x="25952" y="4177"/>
                    <a:pt x="25405" y="3447"/>
                    <a:pt x="24788" y="2762"/>
                  </a:cubicBezTo>
                  <a:cubicBezTo>
                    <a:pt x="24149" y="2100"/>
                    <a:pt x="23487" y="1529"/>
                    <a:pt x="22780" y="1096"/>
                  </a:cubicBezTo>
                  <a:cubicBezTo>
                    <a:pt x="22437" y="868"/>
                    <a:pt x="22072" y="685"/>
                    <a:pt x="21684" y="525"/>
                  </a:cubicBezTo>
                  <a:cubicBezTo>
                    <a:pt x="21342" y="388"/>
                    <a:pt x="20954" y="251"/>
                    <a:pt x="20520" y="160"/>
                  </a:cubicBezTo>
                  <a:cubicBezTo>
                    <a:pt x="20086" y="69"/>
                    <a:pt x="19630" y="0"/>
                    <a:pt x="19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7699;p96"/>
            <p:cNvSpPr/>
            <p:nvPr/>
          </p:nvSpPr>
          <p:spPr>
            <a:xfrm>
              <a:off x="6401868" y="2779395"/>
              <a:ext cx="306246" cy="451397"/>
            </a:xfrm>
            <a:custGeom>
              <a:avLst/>
              <a:gdLst/>
              <a:ahLst/>
              <a:cxnLst/>
              <a:rect l="l" t="t" r="r" b="b"/>
              <a:pathLst>
                <a:path w="23740" h="34992" extrusionOk="0">
                  <a:moveTo>
                    <a:pt x="9200" y="1"/>
                  </a:moveTo>
                  <a:cubicBezTo>
                    <a:pt x="9200" y="183"/>
                    <a:pt x="9222" y="366"/>
                    <a:pt x="9222" y="549"/>
                  </a:cubicBezTo>
                  <a:cubicBezTo>
                    <a:pt x="9291" y="1690"/>
                    <a:pt x="9382" y="2854"/>
                    <a:pt x="9519" y="3949"/>
                  </a:cubicBezTo>
                  <a:cubicBezTo>
                    <a:pt x="9725" y="5456"/>
                    <a:pt x="10021" y="6917"/>
                    <a:pt x="10386" y="8332"/>
                  </a:cubicBezTo>
                  <a:cubicBezTo>
                    <a:pt x="10592" y="9062"/>
                    <a:pt x="10820" y="9816"/>
                    <a:pt x="11048" y="10523"/>
                  </a:cubicBezTo>
                  <a:cubicBezTo>
                    <a:pt x="11163" y="10888"/>
                    <a:pt x="11299" y="11254"/>
                    <a:pt x="11436" y="11642"/>
                  </a:cubicBezTo>
                  <a:cubicBezTo>
                    <a:pt x="11551" y="11961"/>
                    <a:pt x="11665" y="12258"/>
                    <a:pt x="11802" y="12577"/>
                  </a:cubicBezTo>
                  <a:cubicBezTo>
                    <a:pt x="12213" y="13559"/>
                    <a:pt x="12737" y="14495"/>
                    <a:pt x="13194" y="15271"/>
                  </a:cubicBezTo>
                  <a:cubicBezTo>
                    <a:pt x="13468" y="15773"/>
                    <a:pt x="13765" y="16252"/>
                    <a:pt x="14039" y="16732"/>
                  </a:cubicBezTo>
                  <a:lnTo>
                    <a:pt x="14244" y="17051"/>
                  </a:lnTo>
                  <a:cubicBezTo>
                    <a:pt x="14427" y="17394"/>
                    <a:pt x="14632" y="17736"/>
                    <a:pt x="14837" y="18078"/>
                  </a:cubicBezTo>
                  <a:cubicBezTo>
                    <a:pt x="15203" y="18717"/>
                    <a:pt x="15499" y="19242"/>
                    <a:pt x="15773" y="19767"/>
                  </a:cubicBezTo>
                  <a:cubicBezTo>
                    <a:pt x="16070" y="20384"/>
                    <a:pt x="16321" y="20909"/>
                    <a:pt x="16504" y="21365"/>
                  </a:cubicBezTo>
                  <a:cubicBezTo>
                    <a:pt x="16892" y="22301"/>
                    <a:pt x="17097" y="23077"/>
                    <a:pt x="17166" y="23830"/>
                  </a:cubicBezTo>
                  <a:cubicBezTo>
                    <a:pt x="17234" y="24355"/>
                    <a:pt x="17211" y="24880"/>
                    <a:pt x="17143" y="25382"/>
                  </a:cubicBezTo>
                  <a:cubicBezTo>
                    <a:pt x="17074" y="25862"/>
                    <a:pt x="16937" y="26341"/>
                    <a:pt x="16732" y="26820"/>
                  </a:cubicBezTo>
                  <a:cubicBezTo>
                    <a:pt x="16344" y="27711"/>
                    <a:pt x="15750" y="28532"/>
                    <a:pt x="14929" y="29308"/>
                  </a:cubicBezTo>
                  <a:cubicBezTo>
                    <a:pt x="14130" y="30062"/>
                    <a:pt x="13171" y="30724"/>
                    <a:pt x="12007" y="31363"/>
                  </a:cubicBezTo>
                  <a:cubicBezTo>
                    <a:pt x="10911" y="31956"/>
                    <a:pt x="9679" y="32504"/>
                    <a:pt x="8264" y="32983"/>
                  </a:cubicBezTo>
                  <a:cubicBezTo>
                    <a:pt x="6940" y="33440"/>
                    <a:pt x="5479" y="33873"/>
                    <a:pt x="3950" y="34216"/>
                  </a:cubicBezTo>
                  <a:cubicBezTo>
                    <a:pt x="2694" y="34513"/>
                    <a:pt x="1370" y="34786"/>
                    <a:pt x="1" y="34992"/>
                  </a:cubicBezTo>
                  <a:cubicBezTo>
                    <a:pt x="846" y="34969"/>
                    <a:pt x="1736" y="34901"/>
                    <a:pt x="2672" y="34786"/>
                  </a:cubicBezTo>
                  <a:cubicBezTo>
                    <a:pt x="4794" y="34558"/>
                    <a:pt x="6871" y="34124"/>
                    <a:pt x="8857" y="33531"/>
                  </a:cubicBezTo>
                  <a:cubicBezTo>
                    <a:pt x="10934" y="32915"/>
                    <a:pt x="12897" y="32116"/>
                    <a:pt x="14700" y="31134"/>
                  </a:cubicBezTo>
                  <a:cubicBezTo>
                    <a:pt x="16572" y="30130"/>
                    <a:pt x="18284" y="28920"/>
                    <a:pt x="19791" y="27528"/>
                  </a:cubicBezTo>
                  <a:cubicBezTo>
                    <a:pt x="20612" y="26775"/>
                    <a:pt x="21365" y="25976"/>
                    <a:pt x="22005" y="25200"/>
                  </a:cubicBezTo>
                  <a:cubicBezTo>
                    <a:pt x="22758" y="24241"/>
                    <a:pt x="23328" y="23282"/>
                    <a:pt x="23694" y="22324"/>
                  </a:cubicBezTo>
                  <a:cubicBezTo>
                    <a:pt x="23716" y="22278"/>
                    <a:pt x="23716" y="22210"/>
                    <a:pt x="23694" y="22141"/>
                  </a:cubicBezTo>
                  <a:cubicBezTo>
                    <a:pt x="23716" y="22118"/>
                    <a:pt x="23739" y="22073"/>
                    <a:pt x="23739" y="22027"/>
                  </a:cubicBezTo>
                  <a:cubicBezTo>
                    <a:pt x="23739" y="21936"/>
                    <a:pt x="23716" y="21890"/>
                    <a:pt x="23648" y="21799"/>
                  </a:cubicBezTo>
                  <a:lnTo>
                    <a:pt x="23443" y="21548"/>
                  </a:lnTo>
                  <a:lnTo>
                    <a:pt x="23443" y="21616"/>
                  </a:lnTo>
                  <a:cubicBezTo>
                    <a:pt x="22370" y="20155"/>
                    <a:pt x="21457" y="18512"/>
                    <a:pt x="20704" y="16732"/>
                  </a:cubicBezTo>
                  <a:cubicBezTo>
                    <a:pt x="19859" y="14746"/>
                    <a:pt x="19197" y="12555"/>
                    <a:pt x="18672" y="10021"/>
                  </a:cubicBezTo>
                  <a:cubicBezTo>
                    <a:pt x="18649" y="9884"/>
                    <a:pt x="18489" y="9793"/>
                    <a:pt x="18375" y="9793"/>
                  </a:cubicBezTo>
                  <a:cubicBezTo>
                    <a:pt x="18353" y="9793"/>
                    <a:pt x="18330" y="9793"/>
                    <a:pt x="18284" y="9816"/>
                  </a:cubicBezTo>
                  <a:cubicBezTo>
                    <a:pt x="18124" y="9861"/>
                    <a:pt x="18033" y="10021"/>
                    <a:pt x="18079" y="10204"/>
                  </a:cubicBezTo>
                  <a:cubicBezTo>
                    <a:pt x="18190" y="10717"/>
                    <a:pt x="18280" y="11165"/>
                    <a:pt x="18391" y="11611"/>
                  </a:cubicBezTo>
                  <a:lnTo>
                    <a:pt x="18391" y="11611"/>
                  </a:lnTo>
                  <a:cubicBezTo>
                    <a:pt x="18377" y="11584"/>
                    <a:pt x="18347" y="11567"/>
                    <a:pt x="18330" y="11550"/>
                  </a:cubicBezTo>
                  <a:lnTo>
                    <a:pt x="18284" y="11505"/>
                  </a:lnTo>
                  <a:cubicBezTo>
                    <a:pt x="18079" y="11368"/>
                    <a:pt x="17896" y="11231"/>
                    <a:pt x="17736" y="11094"/>
                  </a:cubicBezTo>
                  <a:cubicBezTo>
                    <a:pt x="17394" y="10797"/>
                    <a:pt x="17029" y="10500"/>
                    <a:pt x="16663" y="10158"/>
                  </a:cubicBezTo>
                  <a:cubicBezTo>
                    <a:pt x="15066" y="8674"/>
                    <a:pt x="13582" y="6803"/>
                    <a:pt x="12121" y="4474"/>
                  </a:cubicBezTo>
                  <a:lnTo>
                    <a:pt x="12098" y="4543"/>
                  </a:lnTo>
                  <a:lnTo>
                    <a:pt x="11733" y="3881"/>
                  </a:lnTo>
                  <a:lnTo>
                    <a:pt x="11322" y="3196"/>
                  </a:lnTo>
                  <a:lnTo>
                    <a:pt x="11163" y="2922"/>
                  </a:lnTo>
                  <a:lnTo>
                    <a:pt x="11094" y="2785"/>
                  </a:lnTo>
                  <a:lnTo>
                    <a:pt x="11048" y="2694"/>
                  </a:lnTo>
                  <a:cubicBezTo>
                    <a:pt x="10889" y="2397"/>
                    <a:pt x="10706" y="2123"/>
                    <a:pt x="10546" y="1850"/>
                  </a:cubicBezTo>
                  <a:cubicBezTo>
                    <a:pt x="10135" y="1165"/>
                    <a:pt x="9702" y="571"/>
                    <a:pt x="9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7700;p96"/>
            <p:cNvSpPr/>
            <p:nvPr/>
          </p:nvSpPr>
          <p:spPr>
            <a:xfrm>
              <a:off x="6965999" y="2763057"/>
              <a:ext cx="447033" cy="402605"/>
            </a:xfrm>
            <a:custGeom>
              <a:avLst/>
              <a:gdLst/>
              <a:ahLst/>
              <a:cxnLst/>
              <a:rect l="l" t="t" r="r" b="b"/>
              <a:pathLst>
                <a:path w="32207" h="30460" extrusionOk="0">
                  <a:moveTo>
                    <a:pt x="19491" y="1"/>
                  </a:moveTo>
                  <a:cubicBezTo>
                    <a:pt x="18503" y="1"/>
                    <a:pt x="17483" y="350"/>
                    <a:pt x="16663" y="1061"/>
                  </a:cubicBezTo>
                  <a:lnTo>
                    <a:pt x="13170" y="4074"/>
                  </a:lnTo>
                  <a:lnTo>
                    <a:pt x="4588" y="11470"/>
                  </a:lnTo>
                  <a:lnTo>
                    <a:pt x="2009" y="13706"/>
                  </a:lnTo>
                  <a:cubicBezTo>
                    <a:pt x="297" y="15167"/>
                    <a:pt x="0" y="17747"/>
                    <a:pt x="1347" y="19299"/>
                  </a:cubicBezTo>
                  <a:lnTo>
                    <a:pt x="9906" y="29228"/>
                  </a:lnTo>
                  <a:cubicBezTo>
                    <a:pt x="10608" y="30048"/>
                    <a:pt x="11643" y="30459"/>
                    <a:pt x="12716" y="30459"/>
                  </a:cubicBezTo>
                  <a:cubicBezTo>
                    <a:pt x="13704" y="30459"/>
                    <a:pt x="14724" y="30110"/>
                    <a:pt x="15544" y="29410"/>
                  </a:cubicBezTo>
                  <a:lnTo>
                    <a:pt x="30198" y="16765"/>
                  </a:lnTo>
                  <a:cubicBezTo>
                    <a:pt x="31910" y="15281"/>
                    <a:pt x="32207" y="12725"/>
                    <a:pt x="30860" y="11173"/>
                  </a:cubicBezTo>
                  <a:lnTo>
                    <a:pt x="22301" y="1221"/>
                  </a:lnTo>
                  <a:cubicBezTo>
                    <a:pt x="21599" y="413"/>
                    <a:pt x="20564" y="1"/>
                    <a:pt x="19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7701;p96"/>
            <p:cNvSpPr/>
            <p:nvPr/>
          </p:nvSpPr>
          <p:spPr>
            <a:xfrm>
              <a:off x="7105861" y="3132809"/>
              <a:ext cx="90403" cy="20588"/>
            </a:xfrm>
            <a:custGeom>
              <a:avLst/>
              <a:gdLst/>
              <a:ahLst/>
              <a:cxnLst/>
              <a:rect l="l" t="t" r="r" b="b"/>
              <a:pathLst>
                <a:path w="7008" h="1596" extrusionOk="0">
                  <a:moveTo>
                    <a:pt x="1781" y="1089"/>
                  </a:moveTo>
                  <a:cubicBezTo>
                    <a:pt x="1788" y="1089"/>
                    <a:pt x="1795" y="1090"/>
                    <a:pt x="1802" y="1091"/>
                  </a:cubicBezTo>
                  <a:lnTo>
                    <a:pt x="1802" y="1091"/>
                  </a:lnTo>
                  <a:cubicBezTo>
                    <a:pt x="1797" y="1089"/>
                    <a:pt x="1791" y="1089"/>
                    <a:pt x="1781" y="1089"/>
                  </a:cubicBezTo>
                  <a:close/>
                  <a:moveTo>
                    <a:pt x="6753" y="0"/>
                  </a:moveTo>
                  <a:cubicBezTo>
                    <a:pt x="6708" y="0"/>
                    <a:pt x="6662" y="13"/>
                    <a:pt x="6620" y="39"/>
                  </a:cubicBezTo>
                  <a:cubicBezTo>
                    <a:pt x="6460" y="107"/>
                    <a:pt x="6300" y="198"/>
                    <a:pt x="6140" y="267"/>
                  </a:cubicBezTo>
                  <a:lnTo>
                    <a:pt x="6163" y="267"/>
                  </a:lnTo>
                  <a:cubicBezTo>
                    <a:pt x="5387" y="609"/>
                    <a:pt x="4588" y="860"/>
                    <a:pt x="3766" y="997"/>
                  </a:cubicBezTo>
                  <a:lnTo>
                    <a:pt x="3812" y="997"/>
                  </a:lnTo>
                  <a:cubicBezTo>
                    <a:pt x="3362" y="1075"/>
                    <a:pt x="2902" y="1121"/>
                    <a:pt x="2438" y="1121"/>
                  </a:cubicBezTo>
                  <a:cubicBezTo>
                    <a:pt x="2227" y="1121"/>
                    <a:pt x="2014" y="1111"/>
                    <a:pt x="1802" y="1091"/>
                  </a:cubicBezTo>
                  <a:lnTo>
                    <a:pt x="1802" y="1091"/>
                  </a:lnTo>
                  <a:cubicBezTo>
                    <a:pt x="1808" y="1093"/>
                    <a:pt x="1814" y="1099"/>
                    <a:pt x="1826" y="1111"/>
                  </a:cubicBezTo>
                  <a:cubicBezTo>
                    <a:pt x="1415" y="1066"/>
                    <a:pt x="1027" y="975"/>
                    <a:pt x="639" y="838"/>
                  </a:cubicBezTo>
                  <a:cubicBezTo>
                    <a:pt x="548" y="815"/>
                    <a:pt x="457" y="769"/>
                    <a:pt x="388" y="746"/>
                  </a:cubicBezTo>
                  <a:cubicBezTo>
                    <a:pt x="347" y="726"/>
                    <a:pt x="302" y="714"/>
                    <a:pt x="258" y="714"/>
                  </a:cubicBezTo>
                  <a:cubicBezTo>
                    <a:pt x="204" y="714"/>
                    <a:pt x="152" y="731"/>
                    <a:pt x="114" y="769"/>
                  </a:cubicBezTo>
                  <a:cubicBezTo>
                    <a:pt x="92" y="792"/>
                    <a:pt x="69" y="815"/>
                    <a:pt x="69" y="838"/>
                  </a:cubicBezTo>
                  <a:cubicBezTo>
                    <a:pt x="0" y="952"/>
                    <a:pt x="46" y="1089"/>
                    <a:pt x="160" y="1157"/>
                  </a:cubicBezTo>
                  <a:cubicBezTo>
                    <a:pt x="865" y="1479"/>
                    <a:pt x="1642" y="1595"/>
                    <a:pt x="2423" y="1595"/>
                  </a:cubicBezTo>
                  <a:cubicBezTo>
                    <a:pt x="2804" y="1595"/>
                    <a:pt x="3186" y="1567"/>
                    <a:pt x="3561" y="1522"/>
                  </a:cubicBezTo>
                  <a:cubicBezTo>
                    <a:pt x="4702" y="1340"/>
                    <a:pt x="5844" y="997"/>
                    <a:pt x="6871" y="427"/>
                  </a:cubicBezTo>
                  <a:cubicBezTo>
                    <a:pt x="6985" y="358"/>
                    <a:pt x="7008" y="198"/>
                    <a:pt x="6939" y="107"/>
                  </a:cubicBezTo>
                  <a:cubicBezTo>
                    <a:pt x="6896" y="36"/>
                    <a:pt x="6827" y="0"/>
                    <a:pt x="6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7702;p96"/>
            <p:cNvSpPr/>
            <p:nvPr/>
          </p:nvSpPr>
          <p:spPr>
            <a:xfrm>
              <a:off x="7124410" y="3140188"/>
              <a:ext cx="51239" cy="13932"/>
            </a:xfrm>
            <a:custGeom>
              <a:avLst/>
              <a:gdLst/>
              <a:ahLst/>
              <a:cxnLst/>
              <a:rect l="l" t="t" r="r" b="b"/>
              <a:pathLst>
                <a:path w="3972" h="1080" extrusionOk="0">
                  <a:moveTo>
                    <a:pt x="3726" y="0"/>
                  </a:moveTo>
                  <a:cubicBezTo>
                    <a:pt x="3701" y="0"/>
                    <a:pt x="3676" y="5"/>
                    <a:pt x="3652" y="14"/>
                  </a:cubicBezTo>
                  <a:cubicBezTo>
                    <a:pt x="3013" y="197"/>
                    <a:pt x="2397" y="380"/>
                    <a:pt x="1758" y="494"/>
                  </a:cubicBezTo>
                  <a:cubicBezTo>
                    <a:pt x="1390" y="561"/>
                    <a:pt x="1010" y="603"/>
                    <a:pt x="636" y="603"/>
                  </a:cubicBezTo>
                  <a:cubicBezTo>
                    <a:pt x="499" y="603"/>
                    <a:pt x="363" y="597"/>
                    <a:pt x="229" y="585"/>
                  </a:cubicBezTo>
                  <a:cubicBezTo>
                    <a:pt x="183" y="585"/>
                    <a:pt x="114" y="608"/>
                    <a:pt x="92" y="631"/>
                  </a:cubicBezTo>
                  <a:cubicBezTo>
                    <a:pt x="69" y="654"/>
                    <a:pt x="69" y="654"/>
                    <a:pt x="69" y="654"/>
                  </a:cubicBezTo>
                  <a:cubicBezTo>
                    <a:pt x="23" y="699"/>
                    <a:pt x="0" y="768"/>
                    <a:pt x="0" y="836"/>
                  </a:cubicBezTo>
                  <a:cubicBezTo>
                    <a:pt x="0" y="882"/>
                    <a:pt x="23" y="950"/>
                    <a:pt x="69" y="996"/>
                  </a:cubicBezTo>
                  <a:cubicBezTo>
                    <a:pt x="137" y="1042"/>
                    <a:pt x="183" y="1042"/>
                    <a:pt x="251" y="1064"/>
                  </a:cubicBezTo>
                  <a:cubicBezTo>
                    <a:pt x="386" y="1075"/>
                    <a:pt x="521" y="1079"/>
                    <a:pt x="655" y="1079"/>
                  </a:cubicBezTo>
                  <a:cubicBezTo>
                    <a:pt x="1725" y="1079"/>
                    <a:pt x="2775" y="775"/>
                    <a:pt x="3789" y="471"/>
                  </a:cubicBezTo>
                  <a:cubicBezTo>
                    <a:pt x="3903" y="425"/>
                    <a:pt x="3972" y="288"/>
                    <a:pt x="3949" y="174"/>
                  </a:cubicBezTo>
                  <a:cubicBezTo>
                    <a:pt x="3913" y="66"/>
                    <a:pt x="3820" y="0"/>
                    <a:pt x="3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7703;p96"/>
            <p:cNvSpPr/>
            <p:nvPr/>
          </p:nvSpPr>
          <p:spPr>
            <a:xfrm>
              <a:off x="7129995" y="3139298"/>
              <a:ext cx="53316" cy="15222"/>
            </a:xfrm>
            <a:custGeom>
              <a:avLst/>
              <a:gdLst/>
              <a:ahLst/>
              <a:cxnLst/>
              <a:rect l="l" t="t" r="r" b="b"/>
              <a:pathLst>
                <a:path w="4133" h="1180" extrusionOk="0">
                  <a:moveTo>
                    <a:pt x="3865" y="1"/>
                  </a:moveTo>
                  <a:cubicBezTo>
                    <a:pt x="3840" y="1"/>
                    <a:pt x="3814" y="5"/>
                    <a:pt x="3790" y="15"/>
                  </a:cubicBezTo>
                  <a:cubicBezTo>
                    <a:pt x="3060" y="220"/>
                    <a:pt x="2329" y="426"/>
                    <a:pt x="1576" y="563"/>
                  </a:cubicBezTo>
                  <a:cubicBezTo>
                    <a:pt x="1142" y="654"/>
                    <a:pt x="686" y="700"/>
                    <a:pt x="252" y="700"/>
                  </a:cubicBezTo>
                  <a:cubicBezTo>
                    <a:pt x="184" y="700"/>
                    <a:pt x="138" y="723"/>
                    <a:pt x="92" y="745"/>
                  </a:cubicBezTo>
                  <a:cubicBezTo>
                    <a:pt x="47" y="791"/>
                    <a:pt x="1" y="860"/>
                    <a:pt x="24" y="951"/>
                  </a:cubicBezTo>
                  <a:cubicBezTo>
                    <a:pt x="24" y="1065"/>
                    <a:pt x="138" y="1179"/>
                    <a:pt x="252" y="1179"/>
                  </a:cubicBezTo>
                  <a:cubicBezTo>
                    <a:pt x="1507" y="1156"/>
                    <a:pt x="2740" y="814"/>
                    <a:pt x="3927" y="472"/>
                  </a:cubicBezTo>
                  <a:cubicBezTo>
                    <a:pt x="4064" y="426"/>
                    <a:pt x="4132" y="289"/>
                    <a:pt x="4087" y="152"/>
                  </a:cubicBezTo>
                  <a:cubicBezTo>
                    <a:pt x="4051" y="62"/>
                    <a:pt x="3958" y="1"/>
                    <a:pt x="3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7704;p96"/>
            <p:cNvSpPr/>
            <p:nvPr/>
          </p:nvSpPr>
          <p:spPr>
            <a:xfrm>
              <a:off x="7129995" y="3137350"/>
              <a:ext cx="61855" cy="17454"/>
            </a:xfrm>
            <a:custGeom>
              <a:avLst/>
              <a:gdLst/>
              <a:ahLst/>
              <a:cxnLst/>
              <a:rect l="l" t="t" r="r" b="b"/>
              <a:pathLst>
                <a:path w="4795" h="1353" extrusionOk="0">
                  <a:moveTo>
                    <a:pt x="1439" y="759"/>
                  </a:moveTo>
                  <a:cubicBezTo>
                    <a:pt x="1439" y="759"/>
                    <a:pt x="1436" y="759"/>
                    <a:pt x="1432" y="761"/>
                  </a:cubicBezTo>
                  <a:lnTo>
                    <a:pt x="1432" y="761"/>
                  </a:lnTo>
                  <a:cubicBezTo>
                    <a:pt x="1434" y="760"/>
                    <a:pt x="1437" y="760"/>
                    <a:pt x="1439" y="759"/>
                  </a:cubicBezTo>
                  <a:close/>
                  <a:moveTo>
                    <a:pt x="4532" y="1"/>
                  </a:moveTo>
                  <a:cubicBezTo>
                    <a:pt x="4512" y="1"/>
                    <a:pt x="4493" y="3"/>
                    <a:pt x="4475" y="6"/>
                  </a:cubicBezTo>
                  <a:cubicBezTo>
                    <a:pt x="3470" y="257"/>
                    <a:pt x="2489" y="577"/>
                    <a:pt x="1485" y="759"/>
                  </a:cubicBezTo>
                  <a:lnTo>
                    <a:pt x="1462" y="759"/>
                  </a:lnTo>
                  <a:cubicBezTo>
                    <a:pt x="1462" y="759"/>
                    <a:pt x="1439" y="759"/>
                    <a:pt x="1416" y="782"/>
                  </a:cubicBezTo>
                  <a:cubicBezTo>
                    <a:pt x="1416" y="768"/>
                    <a:pt x="1425" y="763"/>
                    <a:pt x="1432" y="761"/>
                  </a:cubicBezTo>
                  <a:lnTo>
                    <a:pt x="1432" y="761"/>
                  </a:lnTo>
                  <a:cubicBezTo>
                    <a:pt x="1024" y="828"/>
                    <a:pt x="638" y="874"/>
                    <a:pt x="229" y="874"/>
                  </a:cubicBezTo>
                  <a:cubicBezTo>
                    <a:pt x="184" y="874"/>
                    <a:pt x="138" y="896"/>
                    <a:pt x="92" y="942"/>
                  </a:cubicBezTo>
                  <a:cubicBezTo>
                    <a:pt x="47" y="988"/>
                    <a:pt x="1" y="1056"/>
                    <a:pt x="1" y="1125"/>
                  </a:cubicBezTo>
                  <a:cubicBezTo>
                    <a:pt x="24" y="1262"/>
                    <a:pt x="138" y="1353"/>
                    <a:pt x="252" y="1353"/>
                  </a:cubicBezTo>
                  <a:cubicBezTo>
                    <a:pt x="1758" y="1330"/>
                    <a:pt x="3174" y="805"/>
                    <a:pt x="4612" y="463"/>
                  </a:cubicBezTo>
                  <a:cubicBezTo>
                    <a:pt x="4726" y="440"/>
                    <a:pt x="4794" y="280"/>
                    <a:pt x="4771" y="166"/>
                  </a:cubicBezTo>
                  <a:cubicBezTo>
                    <a:pt x="4733" y="51"/>
                    <a:pt x="4631" y="1"/>
                    <a:pt x="4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7705;p96"/>
            <p:cNvSpPr/>
            <p:nvPr/>
          </p:nvSpPr>
          <p:spPr>
            <a:xfrm>
              <a:off x="7133246" y="3138124"/>
              <a:ext cx="57715" cy="16435"/>
            </a:xfrm>
            <a:custGeom>
              <a:avLst/>
              <a:gdLst/>
              <a:ahLst/>
              <a:cxnLst/>
              <a:rect l="l" t="t" r="r" b="b"/>
              <a:pathLst>
                <a:path w="4474" h="1274" extrusionOk="0">
                  <a:moveTo>
                    <a:pt x="4216" y="1"/>
                  </a:moveTo>
                  <a:cubicBezTo>
                    <a:pt x="4189" y="1"/>
                    <a:pt x="4160" y="5"/>
                    <a:pt x="4131" y="15"/>
                  </a:cubicBezTo>
                  <a:cubicBezTo>
                    <a:pt x="3295" y="263"/>
                    <a:pt x="2459" y="534"/>
                    <a:pt x="1578" y="695"/>
                  </a:cubicBezTo>
                  <a:lnTo>
                    <a:pt x="1578" y="695"/>
                  </a:lnTo>
                  <a:cubicBezTo>
                    <a:pt x="1583" y="692"/>
                    <a:pt x="1588" y="686"/>
                    <a:pt x="1598" y="677"/>
                  </a:cubicBezTo>
                  <a:lnTo>
                    <a:pt x="1598" y="677"/>
                  </a:lnTo>
                  <a:cubicBezTo>
                    <a:pt x="1220" y="752"/>
                    <a:pt x="841" y="797"/>
                    <a:pt x="463" y="797"/>
                  </a:cubicBezTo>
                  <a:cubicBezTo>
                    <a:pt x="385" y="797"/>
                    <a:pt x="307" y="795"/>
                    <a:pt x="228" y="791"/>
                  </a:cubicBezTo>
                  <a:cubicBezTo>
                    <a:pt x="183" y="791"/>
                    <a:pt x="137" y="814"/>
                    <a:pt x="91" y="836"/>
                  </a:cubicBezTo>
                  <a:cubicBezTo>
                    <a:pt x="46" y="882"/>
                    <a:pt x="0" y="973"/>
                    <a:pt x="0" y="1042"/>
                  </a:cubicBezTo>
                  <a:cubicBezTo>
                    <a:pt x="23" y="1179"/>
                    <a:pt x="137" y="1270"/>
                    <a:pt x="251" y="1270"/>
                  </a:cubicBezTo>
                  <a:cubicBezTo>
                    <a:pt x="316" y="1272"/>
                    <a:pt x="381" y="1273"/>
                    <a:pt x="446" y="1273"/>
                  </a:cubicBezTo>
                  <a:cubicBezTo>
                    <a:pt x="1767" y="1273"/>
                    <a:pt x="3029" y="841"/>
                    <a:pt x="4291" y="471"/>
                  </a:cubicBezTo>
                  <a:cubicBezTo>
                    <a:pt x="4405" y="426"/>
                    <a:pt x="4474" y="289"/>
                    <a:pt x="4428" y="174"/>
                  </a:cubicBezTo>
                  <a:cubicBezTo>
                    <a:pt x="4410" y="66"/>
                    <a:pt x="4321" y="1"/>
                    <a:pt x="4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7706;p96"/>
            <p:cNvSpPr/>
            <p:nvPr/>
          </p:nvSpPr>
          <p:spPr>
            <a:xfrm>
              <a:off x="7127647" y="3144303"/>
              <a:ext cx="36817" cy="10217"/>
            </a:xfrm>
            <a:custGeom>
              <a:avLst/>
              <a:gdLst/>
              <a:ahLst/>
              <a:cxnLst/>
              <a:rect l="l" t="t" r="r" b="b"/>
              <a:pathLst>
                <a:path w="2854" h="792" extrusionOk="0">
                  <a:moveTo>
                    <a:pt x="2607" y="1"/>
                  </a:moveTo>
                  <a:cubicBezTo>
                    <a:pt x="2583" y="1"/>
                    <a:pt x="2558" y="6"/>
                    <a:pt x="2534" y="15"/>
                  </a:cubicBezTo>
                  <a:cubicBezTo>
                    <a:pt x="2260" y="84"/>
                    <a:pt x="1986" y="152"/>
                    <a:pt x="1689" y="198"/>
                  </a:cubicBezTo>
                  <a:cubicBezTo>
                    <a:pt x="1210" y="289"/>
                    <a:pt x="708" y="335"/>
                    <a:pt x="229" y="335"/>
                  </a:cubicBezTo>
                  <a:cubicBezTo>
                    <a:pt x="160" y="335"/>
                    <a:pt x="114" y="335"/>
                    <a:pt x="92" y="380"/>
                  </a:cubicBezTo>
                  <a:cubicBezTo>
                    <a:pt x="23" y="426"/>
                    <a:pt x="0" y="494"/>
                    <a:pt x="0" y="563"/>
                  </a:cubicBezTo>
                  <a:cubicBezTo>
                    <a:pt x="0" y="700"/>
                    <a:pt x="114" y="791"/>
                    <a:pt x="251" y="791"/>
                  </a:cubicBezTo>
                  <a:cubicBezTo>
                    <a:pt x="1050" y="791"/>
                    <a:pt x="1872" y="677"/>
                    <a:pt x="2671" y="472"/>
                  </a:cubicBezTo>
                  <a:cubicBezTo>
                    <a:pt x="2785" y="426"/>
                    <a:pt x="2854" y="289"/>
                    <a:pt x="2831" y="175"/>
                  </a:cubicBezTo>
                  <a:cubicBezTo>
                    <a:pt x="2795" y="66"/>
                    <a:pt x="2701" y="1"/>
                    <a:pt x="2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7707;p96"/>
            <p:cNvSpPr/>
            <p:nvPr/>
          </p:nvSpPr>
          <p:spPr>
            <a:xfrm>
              <a:off x="7126177" y="3144045"/>
              <a:ext cx="40648" cy="11352"/>
            </a:xfrm>
            <a:custGeom>
              <a:avLst/>
              <a:gdLst/>
              <a:ahLst/>
              <a:cxnLst/>
              <a:rect l="l" t="t" r="r" b="b"/>
              <a:pathLst>
                <a:path w="3151" h="880" extrusionOk="0">
                  <a:moveTo>
                    <a:pt x="2871" y="0"/>
                  </a:moveTo>
                  <a:cubicBezTo>
                    <a:pt x="2850" y="0"/>
                    <a:pt x="2828" y="4"/>
                    <a:pt x="2808" y="12"/>
                  </a:cubicBezTo>
                  <a:cubicBezTo>
                    <a:pt x="2420" y="149"/>
                    <a:pt x="2009" y="263"/>
                    <a:pt x="1598" y="355"/>
                  </a:cubicBezTo>
                  <a:cubicBezTo>
                    <a:pt x="1331" y="388"/>
                    <a:pt x="1051" y="409"/>
                    <a:pt x="777" y="409"/>
                  </a:cubicBezTo>
                  <a:cubicBezTo>
                    <a:pt x="677" y="409"/>
                    <a:pt x="577" y="406"/>
                    <a:pt x="480" y="400"/>
                  </a:cubicBezTo>
                  <a:cubicBezTo>
                    <a:pt x="411" y="400"/>
                    <a:pt x="365" y="377"/>
                    <a:pt x="320" y="377"/>
                  </a:cubicBezTo>
                  <a:cubicBezTo>
                    <a:pt x="251" y="377"/>
                    <a:pt x="206" y="377"/>
                    <a:pt x="137" y="400"/>
                  </a:cubicBezTo>
                  <a:cubicBezTo>
                    <a:pt x="137" y="423"/>
                    <a:pt x="114" y="423"/>
                    <a:pt x="114" y="423"/>
                  </a:cubicBezTo>
                  <a:cubicBezTo>
                    <a:pt x="69" y="469"/>
                    <a:pt x="46" y="514"/>
                    <a:pt x="23" y="560"/>
                  </a:cubicBezTo>
                  <a:cubicBezTo>
                    <a:pt x="0" y="674"/>
                    <a:pt x="92" y="811"/>
                    <a:pt x="206" y="834"/>
                  </a:cubicBezTo>
                  <a:cubicBezTo>
                    <a:pt x="434" y="857"/>
                    <a:pt x="662" y="880"/>
                    <a:pt x="890" y="880"/>
                  </a:cubicBezTo>
                  <a:cubicBezTo>
                    <a:pt x="1119" y="880"/>
                    <a:pt x="1347" y="857"/>
                    <a:pt x="1575" y="834"/>
                  </a:cubicBezTo>
                  <a:cubicBezTo>
                    <a:pt x="2054" y="743"/>
                    <a:pt x="2511" y="628"/>
                    <a:pt x="2945" y="469"/>
                  </a:cubicBezTo>
                  <a:cubicBezTo>
                    <a:pt x="3082" y="423"/>
                    <a:pt x="3150" y="286"/>
                    <a:pt x="3104" y="172"/>
                  </a:cubicBezTo>
                  <a:cubicBezTo>
                    <a:pt x="3067" y="78"/>
                    <a:pt x="2968" y="0"/>
                    <a:pt x="2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7708;p96"/>
            <p:cNvSpPr/>
            <p:nvPr/>
          </p:nvSpPr>
          <p:spPr>
            <a:xfrm>
              <a:off x="7127054" y="3140485"/>
              <a:ext cx="54490" cy="15028"/>
            </a:xfrm>
            <a:custGeom>
              <a:avLst/>
              <a:gdLst/>
              <a:ahLst/>
              <a:cxnLst/>
              <a:rect l="l" t="t" r="r" b="b"/>
              <a:pathLst>
                <a:path w="4224" h="1165" extrusionOk="0">
                  <a:moveTo>
                    <a:pt x="3956" y="0"/>
                  </a:moveTo>
                  <a:cubicBezTo>
                    <a:pt x="3931" y="0"/>
                    <a:pt x="3905" y="5"/>
                    <a:pt x="3881" y="14"/>
                  </a:cubicBezTo>
                  <a:cubicBezTo>
                    <a:pt x="3196" y="265"/>
                    <a:pt x="2489" y="471"/>
                    <a:pt x="1758" y="585"/>
                  </a:cubicBezTo>
                  <a:lnTo>
                    <a:pt x="1827" y="585"/>
                  </a:lnTo>
                  <a:cubicBezTo>
                    <a:pt x="1442" y="652"/>
                    <a:pt x="1046" y="694"/>
                    <a:pt x="655" y="694"/>
                  </a:cubicBezTo>
                  <a:cubicBezTo>
                    <a:pt x="512" y="694"/>
                    <a:pt x="370" y="688"/>
                    <a:pt x="229" y="676"/>
                  </a:cubicBezTo>
                  <a:cubicBezTo>
                    <a:pt x="183" y="676"/>
                    <a:pt x="115" y="699"/>
                    <a:pt x="92" y="745"/>
                  </a:cubicBezTo>
                  <a:lnTo>
                    <a:pt x="69" y="745"/>
                  </a:lnTo>
                  <a:cubicBezTo>
                    <a:pt x="24" y="790"/>
                    <a:pt x="1" y="859"/>
                    <a:pt x="1" y="927"/>
                  </a:cubicBezTo>
                  <a:cubicBezTo>
                    <a:pt x="1" y="996"/>
                    <a:pt x="24" y="1041"/>
                    <a:pt x="69" y="1087"/>
                  </a:cubicBezTo>
                  <a:cubicBezTo>
                    <a:pt x="138" y="1133"/>
                    <a:pt x="183" y="1156"/>
                    <a:pt x="252" y="1156"/>
                  </a:cubicBezTo>
                  <a:cubicBezTo>
                    <a:pt x="368" y="1162"/>
                    <a:pt x="484" y="1165"/>
                    <a:pt x="600" y="1165"/>
                  </a:cubicBezTo>
                  <a:cubicBezTo>
                    <a:pt x="1762" y="1165"/>
                    <a:pt x="2918" y="863"/>
                    <a:pt x="4018" y="448"/>
                  </a:cubicBezTo>
                  <a:cubicBezTo>
                    <a:pt x="4132" y="425"/>
                    <a:pt x="4223" y="288"/>
                    <a:pt x="4178" y="151"/>
                  </a:cubicBezTo>
                  <a:cubicBezTo>
                    <a:pt x="4142" y="62"/>
                    <a:pt x="4049" y="0"/>
                    <a:pt x="3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7709;p96"/>
            <p:cNvSpPr/>
            <p:nvPr/>
          </p:nvSpPr>
          <p:spPr>
            <a:xfrm>
              <a:off x="7139721" y="3138743"/>
              <a:ext cx="48594" cy="14422"/>
            </a:xfrm>
            <a:custGeom>
              <a:avLst/>
              <a:gdLst/>
              <a:ahLst/>
              <a:cxnLst/>
              <a:rect l="l" t="t" r="r" b="b"/>
              <a:pathLst>
                <a:path w="3767" h="1118" extrusionOk="0">
                  <a:moveTo>
                    <a:pt x="3510" y="0"/>
                  </a:moveTo>
                  <a:cubicBezTo>
                    <a:pt x="3489" y="0"/>
                    <a:pt x="3467" y="4"/>
                    <a:pt x="3447" y="12"/>
                  </a:cubicBezTo>
                  <a:cubicBezTo>
                    <a:pt x="2831" y="241"/>
                    <a:pt x="2237" y="446"/>
                    <a:pt x="1598" y="560"/>
                  </a:cubicBezTo>
                  <a:lnTo>
                    <a:pt x="1621" y="560"/>
                  </a:lnTo>
                  <a:cubicBezTo>
                    <a:pt x="1245" y="617"/>
                    <a:pt x="869" y="657"/>
                    <a:pt x="481" y="657"/>
                  </a:cubicBezTo>
                  <a:cubicBezTo>
                    <a:pt x="398" y="657"/>
                    <a:pt x="313" y="656"/>
                    <a:pt x="228" y="651"/>
                  </a:cubicBezTo>
                  <a:cubicBezTo>
                    <a:pt x="220" y="647"/>
                    <a:pt x="211" y="645"/>
                    <a:pt x="202" y="645"/>
                  </a:cubicBezTo>
                  <a:cubicBezTo>
                    <a:pt x="165" y="645"/>
                    <a:pt x="128" y="679"/>
                    <a:pt x="91" y="697"/>
                  </a:cubicBezTo>
                  <a:cubicBezTo>
                    <a:pt x="91" y="697"/>
                    <a:pt x="69" y="720"/>
                    <a:pt x="69" y="720"/>
                  </a:cubicBezTo>
                  <a:cubicBezTo>
                    <a:pt x="23" y="766"/>
                    <a:pt x="0" y="834"/>
                    <a:pt x="0" y="880"/>
                  </a:cubicBezTo>
                  <a:cubicBezTo>
                    <a:pt x="23" y="948"/>
                    <a:pt x="46" y="1017"/>
                    <a:pt x="91" y="1062"/>
                  </a:cubicBezTo>
                  <a:cubicBezTo>
                    <a:pt x="137" y="1108"/>
                    <a:pt x="183" y="1108"/>
                    <a:pt x="251" y="1108"/>
                  </a:cubicBezTo>
                  <a:cubicBezTo>
                    <a:pt x="362" y="1115"/>
                    <a:pt x="473" y="1118"/>
                    <a:pt x="583" y="1118"/>
                  </a:cubicBezTo>
                  <a:cubicBezTo>
                    <a:pt x="1613" y="1118"/>
                    <a:pt x="2636" y="840"/>
                    <a:pt x="3584" y="469"/>
                  </a:cubicBezTo>
                  <a:cubicBezTo>
                    <a:pt x="3698" y="423"/>
                    <a:pt x="3766" y="286"/>
                    <a:pt x="3744" y="172"/>
                  </a:cubicBezTo>
                  <a:cubicBezTo>
                    <a:pt x="3706" y="79"/>
                    <a:pt x="3607" y="0"/>
                    <a:pt x="3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7710;p96"/>
            <p:cNvSpPr/>
            <p:nvPr/>
          </p:nvSpPr>
          <p:spPr>
            <a:xfrm>
              <a:off x="7193008" y="2754977"/>
              <a:ext cx="81283" cy="20060"/>
            </a:xfrm>
            <a:custGeom>
              <a:avLst/>
              <a:gdLst/>
              <a:ahLst/>
              <a:cxnLst/>
              <a:rect l="l" t="t" r="r" b="b"/>
              <a:pathLst>
                <a:path w="6301" h="1555" extrusionOk="0">
                  <a:moveTo>
                    <a:pt x="4449" y="1"/>
                  </a:moveTo>
                  <a:cubicBezTo>
                    <a:pt x="3984" y="1"/>
                    <a:pt x="3517" y="41"/>
                    <a:pt x="3059" y="113"/>
                  </a:cubicBezTo>
                  <a:cubicBezTo>
                    <a:pt x="2557" y="205"/>
                    <a:pt x="2032" y="319"/>
                    <a:pt x="1530" y="479"/>
                  </a:cubicBezTo>
                  <a:cubicBezTo>
                    <a:pt x="1051" y="638"/>
                    <a:pt x="594" y="844"/>
                    <a:pt x="138" y="1095"/>
                  </a:cubicBezTo>
                  <a:cubicBezTo>
                    <a:pt x="115" y="1118"/>
                    <a:pt x="92" y="1118"/>
                    <a:pt x="69" y="1140"/>
                  </a:cubicBezTo>
                  <a:cubicBezTo>
                    <a:pt x="46" y="1163"/>
                    <a:pt x="23" y="1186"/>
                    <a:pt x="23" y="1209"/>
                  </a:cubicBezTo>
                  <a:cubicBezTo>
                    <a:pt x="1" y="1277"/>
                    <a:pt x="1" y="1346"/>
                    <a:pt x="23" y="1414"/>
                  </a:cubicBezTo>
                  <a:cubicBezTo>
                    <a:pt x="46" y="1460"/>
                    <a:pt x="92" y="1506"/>
                    <a:pt x="138" y="1529"/>
                  </a:cubicBezTo>
                  <a:cubicBezTo>
                    <a:pt x="177" y="1542"/>
                    <a:pt x="217" y="1555"/>
                    <a:pt x="252" y="1555"/>
                  </a:cubicBezTo>
                  <a:cubicBezTo>
                    <a:pt x="277" y="1555"/>
                    <a:pt x="301" y="1548"/>
                    <a:pt x="320" y="1529"/>
                  </a:cubicBezTo>
                  <a:cubicBezTo>
                    <a:pt x="936" y="1186"/>
                    <a:pt x="1621" y="935"/>
                    <a:pt x="2306" y="752"/>
                  </a:cubicBezTo>
                  <a:lnTo>
                    <a:pt x="2329" y="752"/>
                  </a:lnTo>
                  <a:cubicBezTo>
                    <a:pt x="3018" y="585"/>
                    <a:pt x="3707" y="476"/>
                    <a:pt x="4414" y="476"/>
                  </a:cubicBezTo>
                  <a:cubicBezTo>
                    <a:pt x="4479" y="476"/>
                    <a:pt x="4545" y="477"/>
                    <a:pt x="4611" y="479"/>
                  </a:cubicBezTo>
                  <a:lnTo>
                    <a:pt x="4566" y="479"/>
                  </a:lnTo>
                  <a:cubicBezTo>
                    <a:pt x="5068" y="479"/>
                    <a:pt x="5547" y="524"/>
                    <a:pt x="6026" y="638"/>
                  </a:cubicBezTo>
                  <a:cubicBezTo>
                    <a:pt x="6044" y="645"/>
                    <a:pt x="6062" y="649"/>
                    <a:pt x="6081" y="649"/>
                  </a:cubicBezTo>
                  <a:cubicBezTo>
                    <a:pt x="6180" y="649"/>
                    <a:pt x="6281" y="552"/>
                    <a:pt x="6300" y="456"/>
                  </a:cubicBezTo>
                  <a:cubicBezTo>
                    <a:pt x="6300" y="387"/>
                    <a:pt x="6278" y="319"/>
                    <a:pt x="6255" y="273"/>
                  </a:cubicBezTo>
                  <a:cubicBezTo>
                    <a:pt x="6209" y="227"/>
                    <a:pt x="6163" y="205"/>
                    <a:pt x="6095" y="182"/>
                  </a:cubicBezTo>
                  <a:cubicBezTo>
                    <a:pt x="5561" y="58"/>
                    <a:pt x="500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7711;p96"/>
            <p:cNvSpPr/>
            <p:nvPr/>
          </p:nvSpPr>
          <p:spPr>
            <a:xfrm>
              <a:off x="7191538" y="2755454"/>
              <a:ext cx="75388" cy="19363"/>
            </a:xfrm>
            <a:custGeom>
              <a:avLst/>
              <a:gdLst/>
              <a:ahLst/>
              <a:cxnLst/>
              <a:rect l="l" t="t" r="r" b="b"/>
              <a:pathLst>
                <a:path w="5844" h="1501" extrusionOk="0">
                  <a:moveTo>
                    <a:pt x="2099" y="768"/>
                  </a:moveTo>
                  <a:cubicBezTo>
                    <a:pt x="2093" y="771"/>
                    <a:pt x="2085" y="776"/>
                    <a:pt x="2078" y="784"/>
                  </a:cubicBezTo>
                  <a:cubicBezTo>
                    <a:pt x="2092" y="784"/>
                    <a:pt x="2097" y="775"/>
                    <a:pt x="2099" y="768"/>
                  </a:cubicBezTo>
                  <a:close/>
                  <a:moveTo>
                    <a:pt x="4549" y="0"/>
                  </a:moveTo>
                  <a:cubicBezTo>
                    <a:pt x="3967" y="0"/>
                    <a:pt x="3383" y="47"/>
                    <a:pt x="2808" y="145"/>
                  </a:cubicBezTo>
                  <a:cubicBezTo>
                    <a:pt x="1895" y="282"/>
                    <a:pt x="982" y="578"/>
                    <a:pt x="160" y="1035"/>
                  </a:cubicBezTo>
                  <a:cubicBezTo>
                    <a:pt x="115" y="1058"/>
                    <a:pt x="92" y="1081"/>
                    <a:pt x="92" y="1081"/>
                  </a:cubicBezTo>
                  <a:cubicBezTo>
                    <a:pt x="46" y="1103"/>
                    <a:pt x="46" y="1126"/>
                    <a:pt x="23" y="1172"/>
                  </a:cubicBezTo>
                  <a:cubicBezTo>
                    <a:pt x="0" y="1218"/>
                    <a:pt x="0" y="1286"/>
                    <a:pt x="23" y="1355"/>
                  </a:cubicBezTo>
                  <a:cubicBezTo>
                    <a:pt x="46" y="1400"/>
                    <a:pt x="92" y="1446"/>
                    <a:pt x="137" y="1469"/>
                  </a:cubicBezTo>
                  <a:cubicBezTo>
                    <a:pt x="186" y="1485"/>
                    <a:pt x="234" y="1501"/>
                    <a:pt x="275" y="1501"/>
                  </a:cubicBezTo>
                  <a:cubicBezTo>
                    <a:pt x="291" y="1501"/>
                    <a:pt x="307" y="1498"/>
                    <a:pt x="320" y="1492"/>
                  </a:cubicBezTo>
                  <a:cubicBezTo>
                    <a:pt x="891" y="1172"/>
                    <a:pt x="1484" y="944"/>
                    <a:pt x="2100" y="761"/>
                  </a:cubicBezTo>
                  <a:lnTo>
                    <a:pt x="2100" y="761"/>
                  </a:lnTo>
                  <a:cubicBezTo>
                    <a:pt x="2100" y="761"/>
                    <a:pt x="2100" y="764"/>
                    <a:pt x="2099" y="768"/>
                  </a:cubicBezTo>
                  <a:lnTo>
                    <a:pt x="2099" y="768"/>
                  </a:lnTo>
                  <a:cubicBezTo>
                    <a:pt x="2113" y="761"/>
                    <a:pt x="2123" y="761"/>
                    <a:pt x="2123" y="761"/>
                  </a:cubicBezTo>
                  <a:cubicBezTo>
                    <a:pt x="2945" y="556"/>
                    <a:pt x="3789" y="464"/>
                    <a:pt x="4634" y="464"/>
                  </a:cubicBezTo>
                  <a:cubicBezTo>
                    <a:pt x="4931" y="487"/>
                    <a:pt x="5250" y="487"/>
                    <a:pt x="5570" y="533"/>
                  </a:cubicBezTo>
                  <a:cubicBezTo>
                    <a:pt x="5684" y="533"/>
                    <a:pt x="5798" y="464"/>
                    <a:pt x="5821" y="327"/>
                  </a:cubicBezTo>
                  <a:cubicBezTo>
                    <a:pt x="5844" y="213"/>
                    <a:pt x="5752" y="76"/>
                    <a:pt x="5638" y="54"/>
                  </a:cubicBezTo>
                  <a:cubicBezTo>
                    <a:pt x="5278" y="18"/>
                    <a:pt x="4914" y="0"/>
                    <a:pt x="4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7712;p96"/>
            <p:cNvSpPr/>
            <p:nvPr/>
          </p:nvSpPr>
          <p:spPr>
            <a:xfrm>
              <a:off x="7190648" y="2758460"/>
              <a:ext cx="40067" cy="16422"/>
            </a:xfrm>
            <a:custGeom>
              <a:avLst/>
              <a:gdLst/>
              <a:ahLst/>
              <a:cxnLst/>
              <a:rect l="l" t="t" r="r" b="b"/>
              <a:pathLst>
                <a:path w="3106" h="1273" extrusionOk="0">
                  <a:moveTo>
                    <a:pt x="2867" y="0"/>
                  </a:moveTo>
                  <a:cubicBezTo>
                    <a:pt x="2855" y="0"/>
                    <a:pt x="2843" y="1"/>
                    <a:pt x="2831" y="3"/>
                  </a:cubicBezTo>
                  <a:cubicBezTo>
                    <a:pt x="1918" y="163"/>
                    <a:pt x="1005" y="437"/>
                    <a:pt x="161" y="825"/>
                  </a:cubicBezTo>
                  <a:cubicBezTo>
                    <a:pt x="138" y="825"/>
                    <a:pt x="115" y="848"/>
                    <a:pt x="115" y="870"/>
                  </a:cubicBezTo>
                  <a:cubicBezTo>
                    <a:pt x="24" y="916"/>
                    <a:pt x="1" y="1030"/>
                    <a:pt x="47" y="1122"/>
                  </a:cubicBezTo>
                  <a:cubicBezTo>
                    <a:pt x="83" y="1211"/>
                    <a:pt x="175" y="1273"/>
                    <a:pt x="268" y="1273"/>
                  </a:cubicBezTo>
                  <a:cubicBezTo>
                    <a:pt x="294" y="1273"/>
                    <a:pt x="319" y="1268"/>
                    <a:pt x="343" y="1259"/>
                  </a:cubicBezTo>
                  <a:cubicBezTo>
                    <a:pt x="891" y="1007"/>
                    <a:pt x="1439" y="825"/>
                    <a:pt x="2010" y="665"/>
                  </a:cubicBezTo>
                  <a:lnTo>
                    <a:pt x="2032" y="665"/>
                  </a:lnTo>
                  <a:cubicBezTo>
                    <a:pt x="2032" y="665"/>
                    <a:pt x="2055" y="665"/>
                    <a:pt x="2055" y="642"/>
                  </a:cubicBezTo>
                  <a:cubicBezTo>
                    <a:pt x="2055" y="665"/>
                    <a:pt x="2055" y="665"/>
                    <a:pt x="2055" y="665"/>
                  </a:cubicBezTo>
                  <a:cubicBezTo>
                    <a:pt x="2329" y="597"/>
                    <a:pt x="2603" y="528"/>
                    <a:pt x="2900" y="482"/>
                  </a:cubicBezTo>
                  <a:cubicBezTo>
                    <a:pt x="3014" y="460"/>
                    <a:pt x="3105" y="345"/>
                    <a:pt x="3105" y="209"/>
                  </a:cubicBezTo>
                  <a:cubicBezTo>
                    <a:pt x="3084" y="104"/>
                    <a:pt x="2987" y="0"/>
                    <a:pt x="2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7713;p96"/>
            <p:cNvSpPr/>
            <p:nvPr/>
          </p:nvSpPr>
          <p:spPr>
            <a:xfrm>
              <a:off x="7190648" y="2760511"/>
              <a:ext cx="30057" cy="13958"/>
            </a:xfrm>
            <a:custGeom>
              <a:avLst/>
              <a:gdLst/>
              <a:ahLst/>
              <a:cxnLst/>
              <a:rect l="l" t="t" r="r" b="b"/>
              <a:pathLst>
                <a:path w="2330" h="1082" extrusionOk="0">
                  <a:moveTo>
                    <a:pt x="2091" y="0"/>
                  </a:moveTo>
                  <a:cubicBezTo>
                    <a:pt x="2079" y="0"/>
                    <a:pt x="2067" y="2"/>
                    <a:pt x="2055" y="4"/>
                  </a:cubicBezTo>
                  <a:cubicBezTo>
                    <a:pt x="1370" y="72"/>
                    <a:pt x="754" y="323"/>
                    <a:pt x="161" y="620"/>
                  </a:cubicBezTo>
                  <a:cubicBezTo>
                    <a:pt x="138" y="643"/>
                    <a:pt x="92" y="643"/>
                    <a:pt x="92" y="666"/>
                  </a:cubicBezTo>
                  <a:cubicBezTo>
                    <a:pt x="69" y="689"/>
                    <a:pt x="47" y="711"/>
                    <a:pt x="24" y="757"/>
                  </a:cubicBezTo>
                  <a:cubicBezTo>
                    <a:pt x="1" y="803"/>
                    <a:pt x="1" y="871"/>
                    <a:pt x="24" y="940"/>
                  </a:cubicBezTo>
                  <a:cubicBezTo>
                    <a:pt x="57" y="1022"/>
                    <a:pt x="138" y="1081"/>
                    <a:pt x="223" y="1081"/>
                  </a:cubicBezTo>
                  <a:cubicBezTo>
                    <a:pt x="256" y="1081"/>
                    <a:pt x="289" y="1073"/>
                    <a:pt x="321" y="1054"/>
                  </a:cubicBezTo>
                  <a:cubicBezTo>
                    <a:pt x="731" y="848"/>
                    <a:pt x="1165" y="666"/>
                    <a:pt x="1599" y="552"/>
                  </a:cubicBezTo>
                  <a:cubicBezTo>
                    <a:pt x="1781" y="506"/>
                    <a:pt x="1941" y="483"/>
                    <a:pt x="2101" y="460"/>
                  </a:cubicBezTo>
                  <a:cubicBezTo>
                    <a:pt x="2238" y="460"/>
                    <a:pt x="2329" y="323"/>
                    <a:pt x="2306" y="209"/>
                  </a:cubicBezTo>
                  <a:cubicBezTo>
                    <a:pt x="2306" y="86"/>
                    <a:pt x="2196" y="0"/>
                    <a:pt x="2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7714;p96"/>
            <p:cNvSpPr/>
            <p:nvPr/>
          </p:nvSpPr>
          <p:spPr>
            <a:xfrm>
              <a:off x="7188003" y="2761220"/>
              <a:ext cx="25929" cy="14848"/>
            </a:xfrm>
            <a:custGeom>
              <a:avLst/>
              <a:gdLst/>
              <a:ahLst/>
              <a:cxnLst/>
              <a:rect l="l" t="t" r="r" b="b"/>
              <a:pathLst>
                <a:path w="2010" h="1151" extrusionOk="0">
                  <a:moveTo>
                    <a:pt x="1758" y="0"/>
                  </a:moveTo>
                  <a:cubicBezTo>
                    <a:pt x="1730" y="0"/>
                    <a:pt x="1701" y="6"/>
                    <a:pt x="1667" y="17"/>
                  </a:cubicBezTo>
                  <a:cubicBezTo>
                    <a:pt x="1142" y="200"/>
                    <a:pt x="640" y="428"/>
                    <a:pt x="160" y="679"/>
                  </a:cubicBezTo>
                  <a:cubicBezTo>
                    <a:pt x="137" y="702"/>
                    <a:pt x="92" y="725"/>
                    <a:pt x="92" y="725"/>
                  </a:cubicBezTo>
                  <a:cubicBezTo>
                    <a:pt x="69" y="748"/>
                    <a:pt x="46" y="771"/>
                    <a:pt x="23" y="816"/>
                  </a:cubicBezTo>
                  <a:cubicBezTo>
                    <a:pt x="1" y="862"/>
                    <a:pt x="1" y="930"/>
                    <a:pt x="23" y="999"/>
                  </a:cubicBezTo>
                  <a:cubicBezTo>
                    <a:pt x="46" y="1045"/>
                    <a:pt x="92" y="1090"/>
                    <a:pt x="137" y="1113"/>
                  </a:cubicBezTo>
                  <a:cubicBezTo>
                    <a:pt x="178" y="1140"/>
                    <a:pt x="218" y="1151"/>
                    <a:pt x="253" y="1151"/>
                  </a:cubicBezTo>
                  <a:cubicBezTo>
                    <a:pt x="278" y="1151"/>
                    <a:pt x="301" y="1145"/>
                    <a:pt x="320" y="1136"/>
                  </a:cubicBezTo>
                  <a:cubicBezTo>
                    <a:pt x="822" y="862"/>
                    <a:pt x="1324" y="634"/>
                    <a:pt x="1849" y="474"/>
                  </a:cubicBezTo>
                  <a:cubicBezTo>
                    <a:pt x="1964" y="428"/>
                    <a:pt x="2009" y="268"/>
                    <a:pt x="1964" y="154"/>
                  </a:cubicBezTo>
                  <a:cubicBezTo>
                    <a:pt x="1941" y="109"/>
                    <a:pt x="1895" y="63"/>
                    <a:pt x="1849" y="17"/>
                  </a:cubicBezTo>
                  <a:cubicBezTo>
                    <a:pt x="1815" y="6"/>
                    <a:pt x="1787" y="0"/>
                    <a:pt x="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7715;p96"/>
            <p:cNvSpPr/>
            <p:nvPr/>
          </p:nvSpPr>
          <p:spPr>
            <a:xfrm>
              <a:off x="7187410" y="2763864"/>
              <a:ext cx="21517" cy="12229"/>
            </a:xfrm>
            <a:custGeom>
              <a:avLst/>
              <a:gdLst/>
              <a:ahLst/>
              <a:cxnLst/>
              <a:rect l="l" t="t" r="r" b="b"/>
              <a:pathLst>
                <a:path w="1668" h="948" extrusionOk="0">
                  <a:moveTo>
                    <a:pt x="1427" y="1"/>
                  </a:moveTo>
                  <a:cubicBezTo>
                    <a:pt x="1393" y="1"/>
                    <a:pt x="1359" y="6"/>
                    <a:pt x="1325" y="18"/>
                  </a:cubicBezTo>
                  <a:cubicBezTo>
                    <a:pt x="937" y="132"/>
                    <a:pt x="549" y="292"/>
                    <a:pt x="161" y="497"/>
                  </a:cubicBezTo>
                  <a:cubicBezTo>
                    <a:pt x="138" y="497"/>
                    <a:pt x="115" y="520"/>
                    <a:pt x="92" y="543"/>
                  </a:cubicBezTo>
                  <a:cubicBezTo>
                    <a:pt x="69" y="566"/>
                    <a:pt x="47" y="588"/>
                    <a:pt x="47" y="611"/>
                  </a:cubicBezTo>
                  <a:cubicBezTo>
                    <a:pt x="1" y="680"/>
                    <a:pt x="1" y="748"/>
                    <a:pt x="24" y="794"/>
                  </a:cubicBezTo>
                  <a:cubicBezTo>
                    <a:pt x="69" y="862"/>
                    <a:pt x="92" y="908"/>
                    <a:pt x="161" y="931"/>
                  </a:cubicBezTo>
                  <a:cubicBezTo>
                    <a:pt x="183" y="942"/>
                    <a:pt x="218" y="948"/>
                    <a:pt x="252" y="948"/>
                  </a:cubicBezTo>
                  <a:cubicBezTo>
                    <a:pt x="286" y="948"/>
                    <a:pt x="320" y="942"/>
                    <a:pt x="343" y="931"/>
                  </a:cubicBezTo>
                  <a:cubicBezTo>
                    <a:pt x="708" y="725"/>
                    <a:pt x="1097" y="566"/>
                    <a:pt x="1507" y="451"/>
                  </a:cubicBezTo>
                  <a:cubicBezTo>
                    <a:pt x="1576" y="429"/>
                    <a:pt x="1621" y="383"/>
                    <a:pt x="1644" y="337"/>
                  </a:cubicBezTo>
                  <a:cubicBezTo>
                    <a:pt x="1667" y="269"/>
                    <a:pt x="1667" y="200"/>
                    <a:pt x="1644" y="155"/>
                  </a:cubicBezTo>
                  <a:cubicBezTo>
                    <a:pt x="1621" y="86"/>
                    <a:pt x="1576" y="41"/>
                    <a:pt x="1530" y="18"/>
                  </a:cubicBezTo>
                  <a:cubicBezTo>
                    <a:pt x="1496" y="6"/>
                    <a:pt x="1462" y="1"/>
                    <a:pt x="1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7716;p96"/>
            <p:cNvSpPr/>
            <p:nvPr/>
          </p:nvSpPr>
          <p:spPr>
            <a:xfrm>
              <a:off x="7231874" y="2752307"/>
              <a:ext cx="50658" cy="9740"/>
            </a:xfrm>
            <a:custGeom>
              <a:avLst/>
              <a:gdLst/>
              <a:ahLst/>
              <a:cxnLst/>
              <a:rect l="l" t="t" r="r" b="b"/>
              <a:pathLst>
                <a:path w="3927" h="755" extrusionOk="0">
                  <a:moveTo>
                    <a:pt x="3926" y="754"/>
                  </a:moveTo>
                  <a:cubicBezTo>
                    <a:pt x="2808" y="46"/>
                    <a:pt x="1279" y="1"/>
                    <a:pt x="1" y="640"/>
                  </a:cubicBezTo>
                  <a:cubicBezTo>
                    <a:pt x="1279" y="1"/>
                    <a:pt x="2808" y="46"/>
                    <a:pt x="3926" y="7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7717;p96"/>
            <p:cNvSpPr/>
            <p:nvPr/>
          </p:nvSpPr>
          <p:spPr>
            <a:xfrm>
              <a:off x="7008690" y="2941926"/>
              <a:ext cx="12681" cy="50658"/>
            </a:xfrm>
            <a:custGeom>
              <a:avLst/>
              <a:gdLst/>
              <a:ahLst/>
              <a:cxnLst/>
              <a:rect l="l" t="t" r="r" b="b"/>
              <a:pathLst>
                <a:path w="983" h="3927" extrusionOk="0">
                  <a:moveTo>
                    <a:pt x="982" y="0"/>
                  </a:moveTo>
                  <a:cubicBezTo>
                    <a:pt x="161" y="1187"/>
                    <a:pt x="1" y="2694"/>
                    <a:pt x="526" y="3926"/>
                  </a:cubicBezTo>
                  <a:cubicBezTo>
                    <a:pt x="1" y="2694"/>
                    <a:pt x="184" y="1187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7718;p96"/>
            <p:cNvSpPr/>
            <p:nvPr/>
          </p:nvSpPr>
          <p:spPr>
            <a:xfrm>
              <a:off x="7142959" y="3140072"/>
              <a:ext cx="50658" cy="9727"/>
            </a:xfrm>
            <a:custGeom>
              <a:avLst/>
              <a:gdLst/>
              <a:ahLst/>
              <a:cxnLst/>
              <a:rect l="l" t="t" r="r" b="b"/>
              <a:pathLst>
                <a:path w="3927" h="754" extrusionOk="0">
                  <a:moveTo>
                    <a:pt x="3926" y="115"/>
                  </a:moveTo>
                  <a:cubicBezTo>
                    <a:pt x="2648" y="754"/>
                    <a:pt x="1119" y="708"/>
                    <a:pt x="0" y="1"/>
                  </a:cubicBezTo>
                  <a:cubicBezTo>
                    <a:pt x="1119" y="708"/>
                    <a:pt x="2648" y="754"/>
                    <a:pt x="3926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7719;p96"/>
            <p:cNvSpPr/>
            <p:nvPr/>
          </p:nvSpPr>
          <p:spPr>
            <a:xfrm>
              <a:off x="7005169" y="2754822"/>
              <a:ext cx="415174" cy="392534"/>
            </a:xfrm>
            <a:custGeom>
              <a:avLst/>
              <a:gdLst/>
              <a:ahLst/>
              <a:cxnLst/>
              <a:rect l="l" t="t" r="r" b="b"/>
              <a:pathLst>
                <a:path w="32184" h="30429" extrusionOk="0">
                  <a:moveTo>
                    <a:pt x="19471" y="1"/>
                  </a:moveTo>
                  <a:cubicBezTo>
                    <a:pt x="18486" y="1"/>
                    <a:pt x="17472" y="350"/>
                    <a:pt x="16662" y="1061"/>
                  </a:cubicBezTo>
                  <a:lnTo>
                    <a:pt x="13147" y="4074"/>
                  </a:lnTo>
                  <a:lnTo>
                    <a:pt x="4565" y="11469"/>
                  </a:lnTo>
                  <a:lnTo>
                    <a:pt x="1986" y="13706"/>
                  </a:lnTo>
                  <a:cubicBezTo>
                    <a:pt x="297" y="15167"/>
                    <a:pt x="0" y="17724"/>
                    <a:pt x="1347" y="19276"/>
                  </a:cubicBezTo>
                  <a:lnTo>
                    <a:pt x="9906" y="29205"/>
                  </a:lnTo>
                  <a:cubicBezTo>
                    <a:pt x="10610" y="30016"/>
                    <a:pt x="11651" y="30428"/>
                    <a:pt x="12725" y="30428"/>
                  </a:cubicBezTo>
                  <a:cubicBezTo>
                    <a:pt x="13706" y="30428"/>
                    <a:pt x="14715" y="30085"/>
                    <a:pt x="15521" y="29387"/>
                  </a:cubicBezTo>
                  <a:lnTo>
                    <a:pt x="30175" y="16742"/>
                  </a:lnTo>
                  <a:cubicBezTo>
                    <a:pt x="31887" y="15258"/>
                    <a:pt x="32184" y="12725"/>
                    <a:pt x="30837" y="11150"/>
                  </a:cubicBezTo>
                  <a:lnTo>
                    <a:pt x="22278" y="1221"/>
                  </a:lnTo>
                  <a:cubicBezTo>
                    <a:pt x="21576" y="413"/>
                    <a:pt x="20541" y="1"/>
                    <a:pt x="19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7720;p96"/>
            <p:cNvSpPr/>
            <p:nvPr/>
          </p:nvSpPr>
          <p:spPr>
            <a:xfrm>
              <a:off x="7032244" y="2782285"/>
              <a:ext cx="360129" cy="340212"/>
            </a:xfrm>
            <a:custGeom>
              <a:avLst/>
              <a:gdLst/>
              <a:ahLst/>
              <a:cxnLst/>
              <a:rect l="l" t="t" r="r" b="b"/>
              <a:pathLst>
                <a:path w="27917" h="26373" extrusionOk="0">
                  <a:moveTo>
                    <a:pt x="16887" y="1"/>
                  </a:moveTo>
                  <a:cubicBezTo>
                    <a:pt x="16032" y="1"/>
                    <a:pt x="15151" y="304"/>
                    <a:pt x="14449" y="918"/>
                  </a:cubicBezTo>
                  <a:lnTo>
                    <a:pt x="11414" y="3520"/>
                  </a:lnTo>
                  <a:lnTo>
                    <a:pt x="3973" y="9934"/>
                  </a:lnTo>
                  <a:lnTo>
                    <a:pt x="1736" y="11874"/>
                  </a:lnTo>
                  <a:cubicBezTo>
                    <a:pt x="275" y="13129"/>
                    <a:pt x="1" y="15344"/>
                    <a:pt x="1165" y="16713"/>
                  </a:cubicBezTo>
                  <a:lnTo>
                    <a:pt x="8606" y="25318"/>
                  </a:lnTo>
                  <a:cubicBezTo>
                    <a:pt x="9211" y="26018"/>
                    <a:pt x="10099" y="26372"/>
                    <a:pt x="11021" y="26372"/>
                  </a:cubicBezTo>
                  <a:cubicBezTo>
                    <a:pt x="11874" y="26372"/>
                    <a:pt x="12755" y="26069"/>
                    <a:pt x="13468" y="25455"/>
                  </a:cubicBezTo>
                  <a:lnTo>
                    <a:pt x="26182" y="14499"/>
                  </a:lnTo>
                  <a:cubicBezTo>
                    <a:pt x="27642" y="13221"/>
                    <a:pt x="27916" y="11007"/>
                    <a:pt x="26752" y="9660"/>
                  </a:cubicBezTo>
                  <a:lnTo>
                    <a:pt x="19311" y="1055"/>
                  </a:lnTo>
                  <a:cubicBezTo>
                    <a:pt x="18706" y="355"/>
                    <a:pt x="17812" y="1"/>
                    <a:pt x="16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7721;p96"/>
            <p:cNvSpPr/>
            <p:nvPr/>
          </p:nvSpPr>
          <p:spPr>
            <a:xfrm>
              <a:off x="7036965" y="2966357"/>
              <a:ext cx="322139" cy="156129"/>
            </a:xfrm>
            <a:custGeom>
              <a:avLst/>
              <a:gdLst/>
              <a:ahLst/>
              <a:cxnLst/>
              <a:rect l="l" t="t" r="r" b="b"/>
              <a:pathLst>
                <a:path w="24972" h="12103" extrusionOk="0">
                  <a:moveTo>
                    <a:pt x="91" y="1"/>
                  </a:moveTo>
                  <a:lnTo>
                    <a:pt x="91" y="1"/>
                  </a:lnTo>
                  <a:cubicBezTo>
                    <a:pt x="0" y="868"/>
                    <a:pt x="228" y="1758"/>
                    <a:pt x="799" y="2443"/>
                  </a:cubicBezTo>
                  <a:lnTo>
                    <a:pt x="8240" y="11048"/>
                  </a:lnTo>
                  <a:cubicBezTo>
                    <a:pt x="8845" y="11748"/>
                    <a:pt x="9739" y="12102"/>
                    <a:pt x="10664" y="12102"/>
                  </a:cubicBezTo>
                  <a:cubicBezTo>
                    <a:pt x="11519" y="12102"/>
                    <a:pt x="12400" y="11799"/>
                    <a:pt x="13102" y="11185"/>
                  </a:cubicBezTo>
                  <a:lnTo>
                    <a:pt x="24971" y="959"/>
                  </a:lnTo>
                  <a:lnTo>
                    <a:pt x="24971" y="959"/>
                  </a:lnTo>
                  <a:cubicBezTo>
                    <a:pt x="23921" y="1599"/>
                    <a:pt x="22825" y="2146"/>
                    <a:pt x="21730" y="2648"/>
                  </a:cubicBezTo>
                  <a:cubicBezTo>
                    <a:pt x="20315" y="3265"/>
                    <a:pt x="18854" y="3790"/>
                    <a:pt x="17370" y="4178"/>
                  </a:cubicBezTo>
                  <a:cubicBezTo>
                    <a:pt x="15932" y="4566"/>
                    <a:pt x="14449" y="4840"/>
                    <a:pt x="12965" y="4954"/>
                  </a:cubicBezTo>
                  <a:cubicBezTo>
                    <a:pt x="12399" y="4990"/>
                    <a:pt x="11829" y="5012"/>
                    <a:pt x="11260" y="5012"/>
                  </a:cubicBezTo>
                  <a:cubicBezTo>
                    <a:pt x="10407" y="5012"/>
                    <a:pt x="9555" y="4963"/>
                    <a:pt x="8719" y="4840"/>
                  </a:cubicBezTo>
                  <a:cubicBezTo>
                    <a:pt x="7829" y="4726"/>
                    <a:pt x="6939" y="4520"/>
                    <a:pt x="6095" y="4246"/>
                  </a:cubicBezTo>
                  <a:cubicBezTo>
                    <a:pt x="5227" y="3950"/>
                    <a:pt x="4405" y="3584"/>
                    <a:pt x="3629" y="3128"/>
                  </a:cubicBezTo>
                  <a:cubicBezTo>
                    <a:pt x="2899" y="2694"/>
                    <a:pt x="2214" y="2169"/>
                    <a:pt x="1575" y="1599"/>
                  </a:cubicBezTo>
                  <a:cubicBezTo>
                    <a:pt x="1050" y="1096"/>
                    <a:pt x="548" y="57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7722;p96"/>
            <p:cNvSpPr/>
            <p:nvPr/>
          </p:nvSpPr>
          <p:spPr>
            <a:xfrm>
              <a:off x="7007813" y="2939565"/>
              <a:ext cx="405176" cy="207909"/>
            </a:xfrm>
            <a:custGeom>
              <a:avLst/>
              <a:gdLst/>
              <a:ahLst/>
              <a:cxnLst/>
              <a:rect l="l" t="t" r="r" b="b"/>
              <a:pathLst>
                <a:path w="31409" h="16117" extrusionOk="0">
                  <a:moveTo>
                    <a:pt x="31408" y="1"/>
                  </a:moveTo>
                  <a:cubicBezTo>
                    <a:pt x="30358" y="914"/>
                    <a:pt x="29262" y="1735"/>
                    <a:pt x="28098" y="2489"/>
                  </a:cubicBezTo>
                  <a:cubicBezTo>
                    <a:pt x="27802" y="2671"/>
                    <a:pt x="27528" y="2854"/>
                    <a:pt x="27231" y="3036"/>
                  </a:cubicBezTo>
                  <a:lnTo>
                    <a:pt x="15362" y="13262"/>
                  </a:lnTo>
                  <a:cubicBezTo>
                    <a:pt x="14660" y="13876"/>
                    <a:pt x="13779" y="14179"/>
                    <a:pt x="12924" y="14179"/>
                  </a:cubicBezTo>
                  <a:cubicBezTo>
                    <a:pt x="11999" y="14179"/>
                    <a:pt x="11105" y="13825"/>
                    <a:pt x="10500" y="13125"/>
                  </a:cubicBezTo>
                  <a:lnTo>
                    <a:pt x="3059" y="4520"/>
                  </a:lnTo>
                  <a:cubicBezTo>
                    <a:pt x="2488" y="3835"/>
                    <a:pt x="2260" y="2945"/>
                    <a:pt x="2351" y="2078"/>
                  </a:cubicBezTo>
                  <a:cubicBezTo>
                    <a:pt x="2260" y="1964"/>
                    <a:pt x="2192" y="1849"/>
                    <a:pt x="2100" y="1713"/>
                  </a:cubicBezTo>
                  <a:cubicBezTo>
                    <a:pt x="1735" y="1233"/>
                    <a:pt x="1393" y="708"/>
                    <a:pt x="1073" y="160"/>
                  </a:cubicBezTo>
                  <a:lnTo>
                    <a:pt x="1073" y="160"/>
                  </a:lnTo>
                  <a:cubicBezTo>
                    <a:pt x="23" y="1644"/>
                    <a:pt x="0" y="3653"/>
                    <a:pt x="1119" y="4954"/>
                  </a:cubicBezTo>
                  <a:lnTo>
                    <a:pt x="9701" y="14906"/>
                  </a:lnTo>
                  <a:cubicBezTo>
                    <a:pt x="10400" y="15711"/>
                    <a:pt x="11431" y="16117"/>
                    <a:pt x="12497" y="16117"/>
                  </a:cubicBezTo>
                  <a:cubicBezTo>
                    <a:pt x="13485" y="16117"/>
                    <a:pt x="14504" y="15768"/>
                    <a:pt x="15316" y="15065"/>
                  </a:cubicBezTo>
                  <a:lnTo>
                    <a:pt x="29993" y="2420"/>
                  </a:lnTo>
                  <a:cubicBezTo>
                    <a:pt x="30746" y="1758"/>
                    <a:pt x="31225" y="891"/>
                    <a:pt x="3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7723;p96"/>
            <p:cNvSpPr/>
            <p:nvPr/>
          </p:nvSpPr>
          <p:spPr>
            <a:xfrm>
              <a:off x="7040784" y="2790914"/>
              <a:ext cx="120744" cy="112165"/>
            </a:xfrm>
            <a:custGeom>
              <a:avLst/>
              <a:gdLst/>
              <a:ahLst/>
              <a:cxnLst/>
              <a:rect l="l" t="t" r="r" b="b"/>
              <a:pathLst>
                <a:path w="9360" h="8695" extrusionOk="0">
                  <a:moveTo>
                    <a:pt x="6001" y="0"/>
                  </a:moveTo>
                  <a:cubicBezTo>
                    <a:pt x="5814" y="0"/>
                    <a:pt x="5626" y="8"/>
                    <a:pt x="5433" y="21"/>
                  </a:cubicBezTo>
                  <a:cubicBezTo>
                    <a:pt x="4840" y="66"/>
                    <a:pt x="4269" y="272"/>
                    <a:pt x="3721" y="500"/>
                  </a:cubicBezTo>
                  <a:cubicBezTo>
                    <a:pt x="3174" y="728"/>
                    <a:pt x="2671" y="1094"/>
                    <a:pt x="2215" y="1482"/>
                  </a:cubicBezTo>
                  <a:cubicBezTo>
                    <a:pt x="1302" y="2280"/>
                    <a:pt x="594" y="3353"/>
                    <a:pt x="252" y="4517"/>
                  </a:cubicBezTo>
                  <a:cubicBezTo>
                    <a:pt x="92" y="5111"/>
                    <a:pt x="1" y="5727"/>
                    <a:pt x="24" y="6343"/>
                  </a:cubicBezTo>
                  <a:cubicBezTo>
                    <a:pt x="24" y="6709"/>
                    <a:pt x="69" y="7074"/>
                    <a:pt x="138" y="7439"/>
                  </a:cubicBezTo>
                  <a:cubicBezTo>
                    <a:pt x="229" y="7827"/>
                    <a:pt x="343" y="8192"/>
                    <a:pt x="480" y="8535"/>
                  </a:cubicBezTo>
                  <a:cubicBezTo>
                    <a:pt x="503" y="8603"/>
                    <a:pt x="549" y="8649"/>
                    <a:pt x="572" y="8694"/>
                  </a:cubicBezTo>
                  <a:cubicBezTo>
                    <a:pt x="1256" y="8124"/>
                    <a:pt x="1941" y="7530"/>
                    <a:pt x="2626" y="6937"/>
                  </a:cubicBezTo>
                  <a:cubicBezTo>
                    <a:pt x="2580" y="6754"/>
                    <a:pt x="2557" y="6572"/>
                    <a:pt x="2534" y="6389"/>
                  </a:cubicBezTo>
                  <a:cubicBezTo>
                    <a:pt x="2534" y="6092"/>
                    <a:pt x="2557" y="5818"/>
                    <a:pt x="2603" y="5544"/>
                  </a:cubicBezTo>
                  <a:cubicBezTo>
                    <a:pt x="2671" y="5225"/>
                    <a:pt x="2786" y="4928"/>
                    <a:pt x="2923" y="4631"/>
                  </a:cubicBezTo>
                  <a:cubicBezTo>
                    <a:pt x="3082" y="4312"/>
                    <a:pt x="3288" y="4015"/>
                    <a:pt x="3516" y="3718"/>
                  </a:cubicBezTo>
                  <a:cubicBezTo>
                    <a:pt x="3767" y="3467"/>
                    <a:pt x="4018" y="3239"/>
                    <a:pt x="4315" y="3056"/>
                  </a:cubicBezTo>
                  <a:cubicBezTo>
                    <a:pt x="4566" y="2897"/>
                    <a:pt x="4840" y="2760"/>
                    <a:pt x="5137" y="2646"/>
                  </a:cubicBezTo>
                  <a:cubicBezTo>
                    <a:pt x="5365" y="2577"/>
                    <a:pt x="5616" y="2531"/>
                    <a:pt x="5890" y="2509"/>
                  </a:cubicBezTo>
                  <a:cubicBezTo>
                    <a:pt x="6118" y="2509"/>
                    <a:pt x="6346" y="2509"/>
                    <a:pt x="6597" y="2554"/>
                  </a:cubicBezTo>
                  <a:cubicBezTo>
                    <a:pt x="6826" y="2623"/>
                    <a:pt x="7077" y="2691"/>
                    <a:pt x="7282" y="2805"/>
                  </a:cubicBezTo>
                  <a:cubicBezTo>
                    <a:pt x="7328" y="2805"/>
                    <a:pt x="7351" y="2828"/>
                    <a:pt x="7373" y="2851"/>
                  </a:cubicBezTo>
                  <a:lnTo>
                    <a:pt x="9359" y="1139"/>
                  </a:lnTo>
                  <a:cubicBezTo>
                    <a:pt x="9291" y="1094"/>
                    <a:pt x="9245" y="1048"/>
                    <a:pt x="9199" y="1002"/>
                  </a:cubicBezTo>
                  <a:cubicBezTo>
                    <a:pt x="8652" y="637"/>
                    <a:pt x="8058" y="340"/>
                    <a:pt x="7419" y="180"/>
                  </a:cubicBezTo>
                  <a:cubicBezTo>
                    <a:pt x="6943" y="49"/>
                    <a:pt x="6479" y="0"/>
                    <a:pt x="6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724;p96"/>
            <p:cNvSpPr/>
            <p:nvPr/>
          </p:nvSpPr>
          <p:spPr>
            <a:xfrm>
              <a:off x="6052968" y="2165802"/>
              <a:ext cx="158722" cy="145770"/>
            </a:xfrm>
            <a:custGeom>
              <a:avLst/>
              <a:gdLst/>
              <a:ahLst/>
              <a:cxnLst/>
              <a:rect l="l" t="t" r="r" b="b"/>
              <a:pathLst>
                <a:path w="12304" h="11300" extrusionOk="0">
                  <a:moveTo>
                    <a:pt x="10523" y="1"/>
                  </a:moveTo>
                  <a:cubicBezTo>
                    <a:pt x="10432" y="1"/>
                    <a:pt x="10341" y="24"/>
                    <a:pt x="10250" y="47"/>
                  </a:cubicBezTo>
                  <a:cubicBezTo>
                    <a:pt x="10021" y="115"/>
                    <a:pt x="9816" y="252"/>
                    <a:pt x="9588" y="480"/>
                  </a:cubicBezTo>
                  <a:cubicBezTo>
                    <a:pt x="9405" y="686"/>
                    <a:pt x="9222" y="914"/>
                    <a:pt x="9040" y="1256"/>
                  </a:cubicBezTo>
                  <a:cubicBezTo>
                    <a:pt x="8880" y="1507"/>
                    <a:pt x="8720" y="1827"/>
                    <a:pt x="8560" y="2215"/>
                  </a:cubicBezTo>
                  <a:cubicBezTo>
                    <a:pt x="8378" y="2694"/>
                    <a:pt x="8241" y="3128"/>
                    <a:pt x="8172" y="3562"/>
                  </a:cubicBezTo>
                  <a:cubicBezTo>
                    <a:pt x="7921" y="3311"/>
                    <a:pt x="7647" y="3082"/>
                    <a:pt x="7282" y="2763"/>
                  </a:cubicBezTo>
                  <a:cubicBezTo>
                    <a:pt x="6666" y="2238"/>
                    <a:pt x="6073" y="1804"/>
                    <a:pt x="5479" y="1462"/>
                  </a:cubicBezTo>
                  <a:cubicBezTo>
                    <a:pt x="5159" y="1256"/>
                    <a:pt x="4840" y="1096"/>
                    <a:pt x="4543" y="960"/>
                  </a:cubicBezTo>
                  <a:cubicBezTo>
                    <a:pt x="4201" y="823"/>
                    <a:pt x="3904" y="731"/>
                    <a:pt x="3607" y="663"/>
                  </a:cubicBezTo>
                  <a:cubicBezTo>
                    <a:pt x="3470" y="640"/>
                    <a:pt x="3311" y="640"/>
                    <a:pt x="3174" y="640"/>
                  </a:cubicBezTo>
                  <a:cubicBezTo>
                    <a:pt x="3037" y="640"/>
                    <a:pt x="2877" y="640"/>
                    <a:pt x="2740" y="686"/>
                  </a:cubicBezTo>
                  <a:cubicBezTo>
                    <a:pt x="2489" y="754"/>
                    <a:pt x="2238" y="891"/>
                    <a:pt x="2032" y="1096"/>
                  </a:cubicBezTo>
                  <a:cubicBezTo>
                    <a:pt x="1850" y="1302"/>
                    <a:pt x="1736" y="1530"/>
                    <a:pt x="1690" y="1781"/>
                  </a:cubicBezTo>
                  <a:cubicBezTo>
                    <a:pt x="1667" y="2009"/>
                    <a:pt x="1690" y="2261"/>
                    <a:pt x="1781" y="2489"/>
                  </a:cubicBezTo>
                  <a:cubicBezTo>
                    <a:pt x="1941" y="2854"/>
                    <a:pt x="2192" y="3219"/>
                    <a:pt x="2626" y="3584"/>
                  </a:cubicBezTo>
                  <a:cubicBezTo>
                    <a:pt x="2557" y="3562"/>
                    <a:pt x="2512" y="3562"/>
                    <a:pt x="2443" y="3539"/>
                  </a:cubicBezTo>
                  <a:cubicBezTo>
                    <a:pt x="2101" y="3447"/>
                    <a:pt x="1781" y="3402"/>
                    <a:pt x="1507" y="3402"/>
                  </a:cubicBezTo>
                  <a:cubicBezTo>
                    <a:pt x="1188" y="3402"/>
                    <a:pt x="914" y="3447"/>
                    <a:pt x="686" y="3584"/>
                  </a:cubicBezTo>
                  <a:cubicBezTo>
                    <a:pt x="229" y="3836"/>
                    <a:pt x="1" y="4383"/>
                    <a:pt x="184" y="4840"/>
                  </a:cubicBezTo>
                  <a:cubicBezTo>
                    <a:pt x="343" y="5251"/>
                    <a:pt x="686" y="5525"/>
                    <a:pt x="1005" y="5753"/>
                  </a:cubicBezTo>
                  <a:cubicBezTo>
                    <a:pt x="1439" y="6027"/>
                    <a:pt x="1895" y="6255"/>
                    <a:pt x="2352" y="6438"/>
                  </a:cubicBezTo>
                  <a:cubicBezTo>
                    <a:pt x="2672" y="6575"/>
                    <a:pt x="3037" y="6711"/>
                    <a:pt x="3448" y="6871"/>
                  </a:cubicBezTo>
                  <a:cubicBezTo>
                    <a:pt x="2991" y="6871"/>
                    <a:pt x="2557" y="6917"/>
                    <a:pt x="2147" y="6985"/>
                  </a:cubicBezTo>
                  <a:cubicBezTo>
                    <a:pt x="1713" y="7054"/>
                    <a:pt x="1142" y="7191"/>
                    <a:pt x="709" y="7533"/>
                  </a:cubicBezTo>
                  <a:cubicBezTo>
                    <a:pt x="549" y="7670"/>
                    <a:pt x="435" y="7853"/>
                    <a:pt x="389" y="8058"/>
                  </a:cubicBezTo>
                  <a:cubicBezTo>
                    <a:pt x="343" y="8264"/>
                    <a:pt x="389" y="8492"/>
                    <a:pt x="503" y="8743"/>
                  </a:cubicBezTo>
                  <a:cubicBezTo>
                    <a:pt x="572" y="8880"/>
                    <a:pt x="663" y="9017"/>
                    <a:pt x="754" y="9131"/>
                  </a:cubicBezTo>
                  <a:cubicBezTo>
                    <a:pt x="846" y="9245"/>
                    <a:pt x="960" y="9336"/>
                    <a:pt x="1097" y="9405"/>
                  </a:cubicBezTo>
                  <a:cubicBezTo>
                    <a:pt x="1416" y="9565"/>
                    <a:pt x="1804" y="9633"/>
                    <a:pt x="2147" y="9679"/>
                  </a:cubicBezTo>
                  <a:cubicBezTo>
                    <a:pt x="2580" y="9724"/>
                    <a:pt x="3014" y="9747"/>
                    <a:pt x="3402" y="9770"/>
                  </a:cubicBezTo>
                  <a:lnTo>
                    <a:pt x="3585" y="9770"/>
                  </a:lnTo>
                  <a:cubicBezTo>
                    <a:pt x="3836" y="9793"/>
                    <a:pt x="4132" y="9793"/>
                    <a:pt x="4383" y="9839"/>
                  </a:cubicBezTo>
                  <a:cubicBezTo>
                    <a:pt x="4566" y="9861"/>
                    <a:pt x="4749" y="9884"/>
                    <a:pt x="4931" y="9930"/>
                  </a:cubicBezTo>
                  <a:lnTo>
                    <a:pt x="5023" y="9953"/>
                  </a:lnTo>
                  <a:cubicBezTo>
                    <a:pt x="5319" y="9998"/>
                    <a:pt x="5616" y="10067"/>
                    <a:pt x="5913" y="10135"/>
                  </a:cubicBezTo>
                  <a:cubicBezTo>
                    <a:pt x="6529" y="10272"/>
                    <a:pt x="7077" y="10432"/>
                    <a:pt x="7602" y="10637"/>
                  </a:cubicBezTo>
                  <a:cubicBezTo>
                    <a:pt x="8035" y="10820"/>
                    <a:pt x="8424" y="11025"/>
                    <a:pt x="8789" y="11254"/>
                  </a:cubicBezTo>
                  <a:cubicBezTo>
                    <a:pt x="8834" y="11277"/>
                    <a:pt x="8880" y="11299"/>
                    <a:pt x="8926" y="11299"/>
                  </a:cubicBezTo>
                  <a:cubicBezTo>
                    <a:pt x="9040" y="11299"/>
                    <a:pt x="9131" y="11231"/>
                    <a:pt x="9177" y="11162"/>
                  </a:cubicBezTo>
                  <a:cubicBezTo>
                    <a:pt x="9222" y="11071"/>
                    <a:pt x="9245" y="10980"/>
                    <a:pt x="9200" y="10889"/>
                  </a:cubicBezTo>
                  <a:cubicBezTo>
                    <a:pt x="9976" y="10774"/>
                    <a:pt x="10820" y="10272"/>
                    <a:pt x="11436" y="9542"/>
                  </a:cubicBezTo>
                  <a:cubicBezTo>
                    <a:pt x="11870" y="9017"/>
                    <a:pt x="12144" y="8446"/>
                    <a:pt x="12213" y="7898"/>
                  </a:cubicBezTo>
                  <a:cubicBezTo>
                    <a:pt x="12304" y="7351"/>
                    <a:pt x="12167" y="6826"/>
                    <a:pt x="12030" y="6301"/>
                  </a:cubicBezTo>
                  <a:cubicBezTo>
                    <a:pt x="11984" y="6050"/>
                    <a:pt x="11916" y="5798"/>
                    <a:pt x="11870" y="5525"/>
                  </a:cubicBezTo>
                  <a:cubicBezTo>
                    <a:pt x="11802" y="5000"/>
                    <a:pt x="11847" y="4475"/>
                    <a:pt x="11893" y="3950"/>
                  </a:cubicBezTo>
                  <a:lnTo>
                    <a:pt x="11893" y="3904"/>
                  </a:lnTo>
                  <a:cubicBezTo>
                    <a:pt x="11939" y="3356"/>
                    <a:pt x="11984" y="2808"/>
                    <a:pt x="11939" y="2261"/>
                  </a:cubicBezTo>
                  <a:cubicBezTo>
                    <a:pt x="11893" y="1781"/>
                    <a:pt x="11756" y="1325"/>
                    <a:pt x="11551" y="845"/>
                  </a:cubicBezTo>
                  <a:cubicBezTo>
                    <a:pt x="11391" y="526"/>
                    <a:pt x="11208" y="298"/>
                    <a:pt x="10957" y="138"/>
                  </a:cubicBezTo>
                  <a:cubicBezTo>
                    <a:pt x="10843" y="47"/>
                    <a:pt x="10683" y="1"/>
                    <a:pt x="10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725;p96"/>
            <p:cNvSpPr/>
            <p:nvPr/>
          </p:nvSpPr>
          <p:spPr>
            <a:xfrm>
              <a:off x="7006342" y="2699897"/>
              <a:ext cx="135450" cy="161082"/>
            </a:xfrm>
            <a:custGeom>
              <a:avLst/>
              <a:gdLst/>
              <a:ahLst/>
              <a:cxnLst/>
              <a:rect l="l" t="t" r="r" b="b"/>
              <a:pathLst>
                <a:path w="10500" h="12487" extrusionOk="0">
                  <a:moveTo>
                    <a:pt x="2990" y="1"/>
                  </a:moveTo>
                  <a:cubicBezTo>
                    <a:pt x="2717" y="1"/>
                    <a:pt x="2465" y="24"/>
                    <a:pt x="2214" y="92"/>
                  </a:cubicBezTo>
                  <a:cubicBezTo>
                    <a:pt x="1918" y="161"/>
                    <a:pt x="1621" y="298"/>
                    <a:pt x="1347" y="457"/>
                  </a:cubicBezTo>
                  <a:cubicBezTo>
                    <a:pt x="1119" y="640"/>
                    <a:pt x="891" y="845"/>
                    <a:pt x="685" y="1119"/>
                  </a:cubicBezTo>
                  <a:cubicBezTo>
                    <a:pt x="457" y="1416"/>
                    <a:pt x="297" y="1781"/>
                    <a:pt x="160" y="2215"/>
                  </a:cubicBezTo>
                  <a:cubicBezTo>
                    <a:pt x="46" y="2603"/>
                    <a:pt x="0" y="3059"/>
                    <a:pt x="0" y="3539"/>
                  </a:cubicBezTo>
                  <a:cubicBezTo>
                    <a:pt x="0" y="3972"/>
                    <a:pt x="46" y="4452"/>
                    <a:pt x="160" y="4931"/>
                  </a:cubicBezTo>
                  <a:cubicBezTo>
                    <a:pt x="274" y="5410"/>
                    <a:pt x="457" y="5890"/>
                    <a:pt x="685" y="6369"/>
                  </a:cubicBezTo>
                  <a:cubicBezTo>
                    <a:pt x="708" y="6438"/>
                    <a:pt x="776" y="6483"/>
                    <a:pt x="845" y="6483"/>
                  </a:cubicBezTo>
                  <a:cubicBezTo>
                    <a:pt x="891" y="6552"/>
                    <a:pt x="913" y="6620"/>
                    <a:pt x="936" y="6689"/>
                  </a:cubicBezTo>
                  <a:cubicBezTo>
                    <a:pt x="1050" y="6917"/>
                    <a:pt x="1142" y="7168"/>
                    <a:pt x="1210" y="7396"/>
                  </a:cubicBezTo>
                  <a:lnTo>
                    <a:pt x="1210" y="7351"/>
                  </a:lnTo>
                  <a:lnTo>
                    <a:pt x="1324" y="7739"/>
                  </a:lnTo>
                  <a:cubicBezTo>
                    <a:pt x="1484" y="8218"/>
                    <a:pt x="1667" y="8720"/>
                    <a:pt x="1895" y="9199"/>
                  </a:cubicBezTo>
                  <a:cubicBezTo>
                    <a:pt x="2032" y="9496"/>
                    <a:pt x="2169" y="9747"/>
                    <a:pt x="2351" y="9976"/>
                  </a:cubicBezTo>
                  <a:cubicBezTo>
                    <a:pt x="2511" y="10181"/>
                    <a:pt x="2739" y="10364"/>
                    <a:pt x="2968" y="10455"/>
                  </a:cubicBezTo>
                  <a:cubicBezTo>
                    <a:pt x="3105" y="10523"/>
                    <a:pt x="3264" y="10569"/>
                    <a:pt x="3447" y="10569"/>
                  </a:cubicBezTo>
                  <a:cubicBezTo>
                    <a:pt x="3538" y="10569"/>
                    <a:pt x="3630" y="10546"/>
                    <a:pt x="3721" y="10523"/>
                  </a:cubicBezTo>
                  <a:cubicBezTo>
                    <a:pt x="3881" y="10501"/>
                    <a:pt x="4040" y="10432"/>
                    <a:pt x="4177" y="10364"/>
                  </a:cubicBezTo>
                  <a:cubicBezTo>
                    <a:pt x="4314" y="10272"/>
                    <a:pt x="4451" y="10135"/>
                    <a:pt x="4565" y="9976"/>
                  </a:cubicBezTo>
                  <a:cubicBezTo>
                    <a:pt x="4588" y="9976"/>
                    <a:pt x="4611" y="9953"/>
                    <a:pt x="4611" y="9930"/>
                  </a:cubicBezTo>
                  <a:cubicBezTo>
                    <a:pt x="4702" y="10227"/>
                    <a:pt x="4771" y="10478"/>
                    <a:pt x="4862" y="10752"/>
                  </a:cubicBezTo>
                  <a:cubicBezTo>
                    <a:pt x="4976" y="11117"/>
                    <a:pt x="5113" y="11414"/>
                    <a:pt x="5250" y="11665"/>
                  </a:cubicBezTo>
                  <a:cubicBezTo>
                    <a:pt x="5319" y="11779"/>
                    <a:pt x="5410" y="11916"/>
                    <a:pt x="5501" y="12030"/>
                  </a:cubicBezTo>
                  <a:cubicBezTo>
                    <a:pt x="5570" y="12121"/>
                    <a:pt x="5684" y="12235"/>
                    <a:pt x="5798" y="12327"/>
                  </a:cubicBezTo>
                  <a:cubicBezTo>
                    <a:pt x="5889" y="12372"/>
                    <a:pt x="6003" y="12441"/>
                    <a:pt x="6140" y="12463"/>
                  </a:cubicBezTo>
                  <a:cubicBezTo>
                    <a:pt x="6186" y="12486"/>
                    <a:pt x="6254" y="12486"/>
                    <a:pt x="6346" y="12486"/>
                  </a:cubicBezTo>
                  <a:cubicBezTo>
                    <a:pt x="6414" y="12486"/>
                    <a:pt x="6483" y="12486"/>
                    <a:pt x="6574" y="12463"/>
                  </a:cubicBezTo>
                  <a:cubicBezTo>
                    <a:pt x="6734" y="12441"/>
                    <a:pt x="6848" y="12372"/>
                    <a:pt x="6939" y="12304"/>
                  </a:cubicBezTo>
                  <a:cubicBezTo>
                    <a:pt x="7053" y="12235"/>
                    <a:pt x="7145" y="12144"/>
                    <a:pt x="7259" y="12007"/>
                  </a:cubicBezTo>
                  <a:cubicBezTo>
                    <a:pt x="7396" y="11847"/>
                    <a:pt x="7487" y="11619"/>
                    <a:pt x="7555" y="11368"/>
                  </a:cubicBezTo>
                  <a:cubicBezTo>
                    <a:pt x="7670" y="11322"/>
                    <a:pt x="7807" y="11277"/>
                    <a:pt x="7921" y="11208"/>
                  </a:cubicBezTo>
                  <a:cubicBezTo>
                    <a:pt x="8035" y="11162"/>
                    <a:pt x="8149" y="11071"/>
                    <a:pt x="8286" y="10957"/>
                  </a:cubicBezTo>
                  <a:cubicBezTo>
                    <a:pt x="8446" y="10820"/>
                    <a:pt x="8605" y="10615"/>
                    <a:pt x="8720" y="10364"/>
                  </a:cubicBezTo>
                  <a:cubicBezTo>
                    <a:pt x="8857" y="10112"/>
                    <a:pt x="8925" y="9816"/>
                    <a:pt x="8971" y="9496"/>
                  </a:cubicBezTo>
                  <a:cubicBezTo>
                    <a:pt x="9016" y="9496"/>
                    <a:pt x="9062" y="9473"/>
                    <a:pt x="9108" y="9428"/>
                  </a:cubicBezTo>
                  <a:cubicBezTo>
                    <a:pt x="9404" y="9199"/>
                    <a:pt x="9655" y="8926"/>
                    <a:pt x="9884" y="8606"/>
                  </a:cubicBezTo>
                  <a:cubicBezTo>
                    <a:pt x="10066" y="8355"/>
                    <a:pt x="10226" y="8058"/>
                    <a:pt x="10317" y="7739"/>
                  </a:cubicBezTo>
                  <a:cubicBezTo>
                    <a:pt x="10500" y="7168"/>
                    <a:pt x="10477" y="6529"/>
                    <a:pt x="10295" y="5867"/>
                  </a:cubicBezTo>
                  <a:cubicBezTo>
                    <a:pt x="10135" y="5274"/>
                    <a:pt x="9815" y="4657"/>
                    <a:pt x="9359" y="4018"/>
                  </a:cubicBezTo>
                  <a:cubicBezTo>
                    <a:pt x="8948" y="3448"/>
                    <a:pt x="8446" y="2900"/>
                    <a:pt x="7852" y="2375"/>
                  </a:cubicBezTo>
                  <a:cubicBezTo>
                    <a:pt x="7304" y="1873"/>
                    <a:pt x="6711" y="1439"/>
                    <a:pt x="6095" y="1051"/>
                  </a:cubicBezTo>
                  <a:cubicBezTo>
                    <a:pt x="5524" y="686"/>
                    <a:pt x="4976" y="435"/>
                    <a:pt x="4451" y="252"/>
                  </a:cubicBezTo>
                  <a:cubicBezTo>
                    <a:pt x="4086" y="138"/>
                    <a:pt x="3698" y="47"/>
                    <a:pt x="3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726;p96"/>
            <p:cNvSpPr/>
            <p:nvPr/>
          </p:nvSpPr>
          <p:spPr>
            <a:xfrm>
              <a:off x="7051980" y="2777925"/>
              <a:ext cx="16499" cy="45653"/>
            </a:xfrm>
            <a:custGeom>
              <a:avLst/>
              <a:gdLst/>
              <a:ahLst/>
              <a:cxnLst/>
              <a:rect l="l" t="t" r="r" b="b"/>
              <a:pathLst>
                <a:path w="1279" h="3539" extrusionOk="0">
                  <a:moveTo>
                    <a:pt x="114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0" y="69"/>
                    <a:pt x="0" y="138"/>
                    <a:pt x="23" y="183"/>
                  </a:cubicBezTo>
                  <a:cubicBezTo>
                    <a:pt x="114" y="297"/>
                    <a:pt x="183" y="411"/>
                    <a:pt x="251" y="526"/>
                  </a:cubicBezTo>
                  <a:cubicBezTo>
                    <a:pt x="388" y="754"/>
                    <a:pt x="502" y="959"/>
                    <a:pt x="594" y="1187"/>
                  </a:cubicBezTo>
                  <a:cubicBezTo>
                    <a:pt x="708" y="1416"/>
                    <a:pt x="776" y="1644"/>
                    <a:pt x="845" y="1895"/>
                  </a:cubicBezTo>
                  <a:cubicBezTo>
                    <a:pt x="845" y="1872"/>
                    <a:pt x="845" y="1872"/>
                    <a:pt x="845" y="1872"/>
                  </a:cubicBezTo>
                  <a:cubicBezTo>
                    <a:pt x="890" y="2032"/>
                    <a:pt x="936" y="2192"/>
                    <a:pt x="959" y="2374"/>
                  </a:cubicBezTo>
                  <a:cubicBezTo>
                    <a:pt x="1005" y="2557"/>
                    <a:pt x="1005" y="2740"/>
                    <a:pt x="1005" y="2922"/>
                  </a:cubicBezTo>
                  <a:cubicBezTo>
                    <a:pt x="1005" y="3082"/>
                    <a:pt x="1005" y="3242"/>
                    <a:pt x="982" y="3379"/>
                  </a:cubicBezTo>
                  <a:cubicBezTo>
                    <a:pt x="982" y="3447"/>
                    <a:pt x="1027" y="3516"/>
                    <a:pt x="1096" y="3538"/>
                  </a:cubicBezTo>
                  <a:cubicBezTo>
                    <a:pt x="1164" y="3538"/>
                    <a:pt x="1233" y="3493"/>
                    <a:pt x="1233" y="3424"/>
                  </a:cubicBezTo>
                  <a:cubicBezTo>
                    <a:pt x="1278" y="3150"/>
                    <a:pt x="1278" y="2854"/>
                    <a:pt x="1256" y="2580"/>
                  </a:cubicBezTo>
                  <a:cubicBezTo>
                    <a:pt x="1233" y="2283"/>
                    <a:pt x="1142" y="1986"/>
                    <a:pt x="1050" y="1690"/>
                  </a:cubicBezTo>
                  <a:cubicBezTo>
                    <a:pt x="959" y="1393"/>
                    <a:pt x="845" y="1096"/>
                    <a:pt x="685" y="799"/>
                  </a:cubicBezTo>
                  <a:cubicBezTo>
                    <a:pt x="548" y="548"/>
                    <a:pt x="388" y="297"/>
                    <a:pt x="206" y="46"/>
                  </a:cubicBezTo>
                  <a:cubicBezTo>
                    <a:pt x="183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727;p96"/>
            <p:cNvSpPr/>
            <p:nvPr/>
          </p:nvSpPr>
          <p:spPr>
            <a:xfrm>
              <a:off x="7087892" y="2783226"/>
              <a:ext cx="18279" cy="57134"/>
            </a:xfrm>
            <a:custGeom>
              <a:avLst/>
              <a:gdLst/>
              <a:ahLst/>
              <a:cxnLst/>
              <a:rect l="l" t="t" r="r" b="b"/>
              <a:pathLst>
                <a:path w="1417" h="4429" extrusionOk="0">
                  <a:moveTo>
                    <a:pt x="138" y="0"/>
                  </a:moveTo>
                  <a:cubicBezTo>
                    <a:pt x="115" y="0"/>
                    <a:pt x="92" y="0"/>
                    <a:pt x="92" y="23"/>
                  </a:cubicBezTo>
                  <a:cubicBezTo>
                    <a:pt x="47" y="23"/>
                    <a:pt x="24" y="46"/>
                    <a:pt x="1" y="92"/>
                  </a:cubicBezTo>
                  <a:cubicBezTo>
                    <a:pt x="1" y="115"/>
                    <a:pt x="1" y="183"/>
                    <a:pt x="1" y="206"/>
                  </a:cubicBezTo>
                  <a:cubicBezTo>
                    <a:pt x="206" y="525"/>
                    <a:pt x="366" y="868"/>
                    <a:pt x="526" y="1233"/>
                  </a:cubicBezTo>
                  <a:cubicBezTo>
                    <a:pt x="686" y="1598"/>
                    <a:pt x="823" y="2009"/>
                    <a:pt x="937" y="2397"/>
                  </a:cubicBezTo>
                  <a:lnTo>
                    <a:pt x="914" y="2374"/>
                  </a:lnTo>
                  <a:lnTo>
                    <a:pt x="914" y="2374"/>
                  </a:lnTo>
                  <a:cubicBezTo>
                    <a:pt x="1097" y="2991"/>
                    <a:pt x="1211" y="3630"/>
                    <a:pt x="1211" y="4269"/>
                  </a:cubicBezTo>
                  <a:lnTo>
                    <a:pt x="1211" y="4314"/>
                  </a:lnTo>
                  <a:cubicBezTo>
                    <a:pt x="1211" y="4337"/>
                    <a:pt x="1211" y="4360"/>
                    <a:pt x="1233" y="4383"/>
                  </a:cubicBezTo>
                  <a:cubicBezTo>
                    <a:pt x="1256" y="4406"/>
                    <a:pt x="1279" y="4429"/>
                    <a:pt x="1302" y="4429"/>
                  </a:cubicBezTo>
                  <a:cubicBezTo>
                    <a:pt x="1348" y="4429"/>
                    <a:pt x="1416" y="4383"/>
                    <a:pt x="1416" y="4337"/>
                  </a:cubicBezTo>
                  <a:cubicBezTo>
                    <a:pt x="1416" y="3995"/>
                    <a:pt x="1393" y="3652"/>
                    <a:pt x="1348" y="3287"/>
                  </a:cubicBezTo>
                  <a:cubicBezTo>
                    <a:pt x="1302" y="2899"/>
                    <a:pt x="1233" y="2511"/>
                    <a:pt x="1142" y="2146"/>
                  </a:cubicBezTo>
                  <a:cubicBezTo>
                    <a:pt x="937" y="1416"/>
                    <a:pt x="663" y="708"/>
                    <a:pt x="252" y="46"/>
                  </a:cubicBezTo>
                  <a:cubicBezTo>
                    <a:pt x="229" y="46"/>
                    <a:pt x="229" y="23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728;p96"/>
            <p:cNvSpPr/>
            <p:nvPr/>
          </p:nvSpPr>
          <p:spPr>
            <a:xfrm>
              <a:off x="7107331" y="2770275"/>
              <a:ext cx="16499" cy="48001"/>
            </a:xfrm>
            <a:custGeom>
              <a:avLst/>
              <a:gdLst/>
              <a:ahLst/>
              <a:cxnLst/>
              <a:rect l="l" t="t" r="r" b="b"/>
              <a:pathLst>
                <a:path w="1279" h="3721" extrusionOk="0">
                  <a:moveTo>
                    <a:pt x="92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0" y="69"/>
                    <a:pt x="0" y="91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206"/>
                    <a:pt x="92" y="251"/>
                    <a:pt x="115" y="297"/>
                  </a:cubicBezTo>
                  <a:cubicBezTo>
                    <a:pt x="411" y="822"/>
                    <a:pt x="662" y="1392"/>
                    <a:pt x="822" y="1986"/>
                  </a:cubicBezTo>
                  <a:lnTo>
                    <a:pt x="799" y="1963"/>
                  </a:lnTo>
                  <a:lnTo>
                    <a:pt x="799" y="1963"/>
                  </a:lnTo>
                  <a:cubicBezTo>
                    <a:pt x="891" y="2214"/>
                    <a:pt x="936" y="2488"/>
                    <a:pt x="982" y="2762"/>
                  </a:cubicBezTo>
                  <a:cubicBezTo>
                    <a:pt x="1028" y="3059"/>
                    <a:pt x="1050" y="3333"/>
                    <a:pt x="1050" y="3629"/>
                  </a:cubicBezTo>
                  <a:cubicBezTo>
                    <a:pt x="1050" y="3652"/>
                    <a:pt x="1073" y="3675"/>
                    <a:pt x="1096" y="3698"/>
                  </a:cubicBezTo>
                  <a:cubicBezTo>
                    <a:pt x="1119" y="3721"/>
                    <a:pt x="1164" y="3721"/>
                    <a:pt x="1187" y="3721"/>
                  </a:cubicBezTo>
                  <a:cubicBezTo>
                    <a:pt x="1210" y="3721"/>
                    <a:pt x="1256" y="3698"/>
                    <a:pt x="1256" y="3675"/>
                  </a:cubicBezTo>
                  <a:cubicBezTo>
                    <a:pt x="1279" y="3652"/>
                    <a:pt x="1279" y="3629"/>
                    <a:pt x="1279" y="3584"/>
                  </a:cubicBezTo>
                  <a:cubicBezTo>
                    <a:pt x="1279" y="3287"/>
                    <a:pt x="1256" y="2967"/>
                    <a:pt x="1187" y="2671"/>
                  </a:cubicBezTo>
                  <a:cubicBezTo>
                    <a:pt x="1142" y="2374"/>
                    <a:pt x="1050" y="2077"/>
                    <a:pt x="982" y="1780"/>
                  </a:cubicBezTo>
                  <a:cubicBezTo>
                    <a:pt x="776" y="1164"/>
                    <a:pt x="525" y="594"/>
                    <a:pt x="183" y="46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729;p96"/>
            <p:cNvSpPr/>
            <p:nvPr/>
          </p:nvSpPr>
          <p:spPr>
            <a:xfrm>
              <a:off x="6100966" y="2256781"/>
              <a:ext cx="20924" cy="6785"/>
            </a:xfrm>
            <a:custGeom>
              <a:avLst/>
              <a:gdLst/>
              <a:ahLst/>
              <a:cxnLst/>
              <a:rect l="l" t="t" r="r" b="b"/>
              <a:pathLst>
                <a:path w="1622" h="526" extrusionOk="0">
                  <a:moveTo>
                    <a:pt x="46" y="1"/>
                  </a:moveTo>
                  <a:cubicBezTo>
                    <a:pt x="23" y="24"/>
                    <a:pt x="23" y="47"/>
                    <a:pt x="1" y="69"/>
                  </a:cubicBezTo>
                  <a:cubicBezTo>
                    <a:pt x="1" y="92"/>
                    <a:pt x="1" y="115"/>
                    <a:pt x="23" y="138"/>
                  </a:cubicBezTo>
                  <a:cubicBezTo>
                    <a:pt x="46" y="161"/>
                    <a:pt x="69" y="183"/>
                    <a:pt x="92" y="183"/>
                  </a:cubicBezTo>
                  <a:cubicBezTo>
                    <a:pt x="297" y="206"/>
                    <a:pt x="503" y="229"/>
                    <a:pt x="708" y="275"/>
                  </a:cubicBezTo>
                  <a:cubicBezTo>
                    <a:pt x="936" y="320"/>
                    <a:pt x="1165" y="389"/>
                    <a:pt x="1370" y="480"/>
                  </a:cubicBezTo>
                  <a:lnTo>
                    <a:pt x="1347" y="457"/>
                  </a:lnTo>
                  <a:lnTo>
                    <a:pt x="1347" y="457"/>
                  </a:lnTo>
                  <a:cubicBezTo>
                    <a:pt x="1393" y="480"/>
                    <a:pt x="1438" y="503"/>
                    <a:pt x="1484" y="503"/>
                  </a:cubicBezTo>
                  <a:cubicBezTo>
                    <a:pt x="1507" y="526"/>
                    <a:pt x="1530" y="526"/>
                    <a:pt x="1553" y="526"/>
                  </a:cubicBezTo>
                  <a:cubicBezTo>
                    <a:pt x="1575" y="503"/>
                    <a:pt x="1598" y="503"/>
                    <a:pt x="1621" y="480"/>
                  </a:cubicBezTo>
                  <a:cubicBezTo>
                    <a:pt x="1621" y="457"/>
                    <a:pt x="1621" y="412"/>
                    <a:pt x="1621" y="389"/>
                  </a:cubicBezTo>
                  <a:cubicBezTo>
                    <a:pt x="1621" y="366"/>
                    <a:pt x="1598" y="343"/>
                    <a:pt x="1575" y="343"/>
                  </a:cubicBezTo>
                  <a:cubicBezTo>
                    <a:pt x="1347" y="252"/>
                    <a:pt x="1119" y="183"/>
                    <a:pt x="891" y="115"/>
                  </a:cubicBezTo>
                  <a:cubicBezTo>
                    <a:pt x="640" y="69"/>
                    <a:pt x="389" y="24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730;p96"/>
            <p:cNvSpPr/>
            <p:nvPr/>
          </p:nvSpPr>
          <p:spPr>
            <a:xfrm>
              <a:off x="6089486" y="2211143"/>
              <a:ext cx="37990" cy="20459"/>
            </a:xfrm>
            <a:custGeom>
              <a:avLst/>
              <a:gdLst/>
              <a:ahLst/>
              <a:cxnLst/>
              <a:rect l="l" t="t" r="r" b="b"/>
              <a:pathLst>
                <a:path w="2945" h="1586" extrusionOk="0">
                  <a:moveTo>
                    <a:pt x="92" y="1"/>
                  </a:moveTo>
                  <a:cubicBezTo>
                    <a:pt x="46" y="1"/>
                    <a:pt x="23" y="24"/>
                    <a:pt x="0" y="69"/>
                  </a:cubicBezTo>
                  <a:cubicBezTo>
                    <a:pt x="0" y="115"/>
                    <a:pt x="23" y="161"/>
                    <a:pt x="69" y="184"/>
                  </a:cubicBezTo>
                  <a:cubicBezTo>
                    <a:pt x="206" y="229"/>
                    <a:pt x="320" y="252"/>
                    <a:pt x="457" y="298"/>
                  </a:cubicBezTo>
                  <a:lnTo>
                    <a:pt x="434" y="298"/>
                  </a:lnTo>
                  <a:cubicBezTo>
                    <a:pt x="845" y="457"/>
                    <a:pt x="1256" y="640"/>
                    <a:pt x="1644" y="868"/>
                  </a:cubicBezTo>
                  <a:cubicBezTo>
                    <a:pt x="2032" y="1074"/>
                    <a:pt x="2397" y="1325"/>
                    <a:pt x="2762" y="1576"/>
                  </a:cubicBezTo>
                  <a:cubicBezTo>
                    <a:pt x="2776" y="1583"/>
                    <a:pt x="2791" y="1585"/>
                    <a:pt x="2807" y="1585"/>
                  </a:cubicBezTo>
                  <a:cubicBezTo>
                    <a:pt x="2846" y="1585"/>
                    <a:pt x="2890" y="1569"/>
                    <a:pt x="2922" y="1553"/>
                  </a:cubicBezTo>
                  <a:cubicBezTo>
                    <a:pt x="2945" y="1530"/>
                    <a:pt x="2945" y="1485"/>
                    <a:pt x="2945" y="1462"/>
                  </a:cubicBezTo>
                  <a:cubicBezTo>
                    <a:pt x="2945" y="1416"/>
                    <a:pt x="2945" y="1393"/>
                    <a:pt x="2899" y="1370"/>
                  </a:cubicBezTo>
                  <a:cubicBezTo>
                    <a:pt x="2488" y="1074"/>
                    <a:pt x="2032" y="800"/>
                    <a:pt x="1575" y="572"/>
                  </a:cubicBezTo>
                  <a:cubicBezTo>
                    <a:pt x="1096" y="321"/>
                    <a:pt x="617" y="138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731;p96"/>
            <p:cNvSpPr/>
            <p:nvPr/>
          </p:nvSpPr>
          <p:spPr>
            <a:xfrm>
              <a:off x="6148371" y="2243237"/>
              <a:ext cx="369830" cy="414593"/>
            </a:xfrm>
            <a:custGeom>
              <a:avLst/>
              <a:gdLst/>
              <a:ahLst/>
              <a:cxnLst/>
              <a:rect l="l" t="t" r="r" b="b"/>
              <a:pathLst>
                <a:path w="28669" h="32139" extrusionOk="0">
                  <a:moveTo>
                    <a:pt x="4771" y="1"/>
                  </a:moveTo>
                  <a:cubicBezTo>
                    <a:pt x="4725" y="1"/>
                    <a:pt x="4680" y="24"/>
                    <a:pt x="4634" y="24"/>
                  </a:cubicBezTo>
                  <a:cubicBezTo>
                    <a:pt x="4132" y="184"/>
                    <a:pt x="3630" y="457"/>
                    <a:pt x="3082" y="845"/>
                  </a:cubicBezTo>
                  <a:cubicBezTo>
                    <a:pt x="2580" y="1188"/>
                    <a:pt x="2123" y="1622"/>
                    <a:pt x="1644" y="2146"/>
                  </a:cubicBezTo>
                  <a:cubicBezTo>
                    <a:pt x="1210" y="2626"/>
                    <a:pt x="845" y="3151"/>
                    <a:pt x="571" y="3721"/>
                  </a:cubicBezTo>
                  <a:cubicBezTo>
                    <a:pt x="274" y="4292"/>
                    <a:pt x="69" y="4886"/>
                    <a:pt x="0" y="5456"/>
                  </a:cubicBezTo>
                  <a:cubicBezTo>
                    <a:pt x="0" y="5502"/>
                    <a:pt x="0" y="5525"/>
                    <a:pt x="23" y="5570"/>
                  </a:cubicBezTo>
                  <a:cubicBezTo>
                    <a:pt x="0" y="5593"/>
                    <a:pt x="0" y="5616"/>
                    <a:pt x="0" y="5639"/>
                  </a:cubicBezTo>
                  <a:cubicBezTo>
                    <a:pt x="0" y="5707"/>
                    <a:pt x="46" y="5799"/>
                    <a:pt x="92" y="5844"/>
                  </a:cubicBezTo>
                  <a:lnTo>
                    <a:pt x="229" y="5958"/>
                  </a:lnTo>
                  <a:cubicBezTo>
                    <a:pt x="251" y="5981"/>
                    <a:pt x="274" y="6004"/>
                    <a:pt x="297" y="6027"/>
                  </a:cubicBezTo>
                  <a:cubicBezTo>
                    <a:pt x="2100" y="7602"/>
                    <a:pt x="3675" y="9405"/>
                    <a:pt x="5113" y="11140"/>
                  </a:cubicBezTo>
                  <a:cubicBezTo>
                    <a:pt x="6643" y="12988"/>
                    <a:pt x="8103" y="14815"/>
                    <a:pt x="9473" y="16595"/>
                  </a:cubicBezTo>
                  <a:lnTo>
                    <a:pt x="9792" y="17006"/>
                  </a:lnTo>
                  <a:lnTo>
                    <a:pt x="9975" y="17280"/>
                  </a:lnTo>
                  <a:lnTo>
                    <a:pt x="10112" y="17439"/>
                  </a:lnTo>
                  <a:lnTo>
                    <a:pt x="10226" y="17599"/>
                  </a:lnTo>
                  <a:cubicBezTo>
                    <a:pt x="10272" y="17668"/>
                    <a:pt x="10295" y="17690"/>
                    <a:pt x="10317" y="17713"/>
                  </a:cubicBezTo>
                  <a:cubicBezTo>
                    <a:pt x="10409" y="17827"/>
                    <a:pt x="10477" y="17942"/>
                    <a:pt x="10568" y="18056"/>
                  </a:cubicBezTo>
                  <a:cubicBezTo>
                    <a:pt x="11230" y="18946"/>
                    <a:pt x="11915" y="19882"/>
                    <a:pt x="12623" y="20863"/>
                  </a:cubicBezTo>
                  <a:cubicBezTo>
                    <a:pt x="13969" y="22803"/>
                    <a:pt x="15271" y="24766"/>
                    <a:pt x="16435" y="26706"/>
                  </a:cubicBezTo>
                  <a:cubicBezTo>
                    <a:pt x="17097" y="27779"/>
                    <a:pt x="17736" y="28875"/>
                    <a:pt x="18329" y="29970"/>
                  </a:cubicBezTo>
                  <a:cubicBezTo>
                    <a:pt x="18398" y="30062"/>
                    <a:pt x="18489" y="30130"/>
                    <a:pt x="18603" y="30130"/>
                  </a:cubicBezTo>
                  <a:cubicBezTo>
                    <a:pt x="18649" y="30130"/>
                    <a:pt x="18694" y="30107"/>
                    <a:pt x="18740" y="30085"/>
                  </a:cubicBezTo>
                  <a:cubicBezTo>
                    <a:pt x="18763" y="30062"/>
                    <a:pt x="18786" y="30039"/>
                    <a:pt x="18808" y="30016"/>
                  </a:cubicBezTo>
                  <a:cubicBezTo>
                    <a:pt x="19060" y="30495"/>
                    <a:pt x="19242" y="30906"/>
                    <a:pt x="19402" y="31272"/>
                  </a:cubicBezTo>
                  <a:cubicBezTo>
                    <a:pt x="19493" y="31500"/>
                    <a:pt x="19584" y="31705"/>
                    <a:pt x="19676" y="31911"/>
                  </a:cubicBezTo>
                  <a:cubicBezTo>
                    <a:pt x="19699" y="31979"/>
                    <a:pt x="19744" y="32048"/>
                    <a:pt x="19813" y="32093"/>
                  </a:cubicBezTo>
                  <a:cubicBezTo>
                    <a:pt x="19858" y="32116"/>
                    <a:pt x="19904" y="32139"/>
                    <a:pt x="19950" y="32139"/>
                  </a:cubicBezTo>
                  <a:cubicBezTo>
                    <a:pt x="19995" y="32139"/>
                    <a:pt x="20018" y="32139"/>
                    <a:pt x="20041" y="32116"/>
                  </a:cubicBezTo>
                  <a:cubicBezTo>
                    <a:pt x="20109" y="32093"/>
                    <a:pt x="20178" y="32048"/>
                    <a:pt x="20224" y="31979"/>
                  </a:cubicBezTo>
                  <a:cubicBezTo>
                    <a:pt x="20246" y="31911"/>
                    <a:pt x="20269" y="31819"/>
                    <a:pt x="20246" y="31751"/>
                  </a:cubicBezTo>
                  <a:cubicBezTo>
                    <a:pt x="19950" y="31043"/>
                    <a:pt x="19630" y="30313"/>
                    <a:pt x="19242" y="29605"/>
                  </a:cubicBezTo>
                  <a:lnTo>
                    <a:pt x="19242" y="29605"/>
                  </a:lnTo>
                  <a:cubicBezTo>
                    <a:pt x="19425" y="29628"/>
                    <a:pt x="19630" y="29651"/>
                    <a:pt x="19858" y="29651"/>
                  </a:cubicBezTo>
                  <a:cubicBezTo>
                    <a:pt x="20338" y="29651"/>
                    <a:pt x="20840" y="29582"/>
                    <a:pt x="21365" y="29468"/>
                  </a:cubicBezTo>
                  <a:cubicBezTo>
                    <a:pt x="22141" y="29263"/>
                    <a:pt x="22963" y="28943"/>
                    <a:pt x="23739" y="28464"/>
                  </a:cubicBezTo>
                  <a:cubicBezTo>
                    <a:pt x="24515" y="28008"/>
                    <a:pt x="25222" y="27460"/>
                    <a:pt x="25839" y="26821"/>
                  </a:cubicBezTo>
                  <a:cubicBezTo>
                    <a:pt x="26478" y="26181"/>
                    <a:pt x="26980" y="25474"/>
                    <a:pt x="27368" y="24721"/>
                  </a:cubicBezTo>
                  <a:cubicBezTo>
                    <a:pt x="27642" y="24196"/>
                    <a:pt x="27824" y="23671"/>
                    <a:pt x="27939" y="23123"/>
                  </a:cubicBezTo>
                  <a:lnTo>
                    <a:pt x="28098" y="23420"/>
                  </a:lnTo>
                  <a:cubicBezTo>
                    <a:pt x="28167" y="23511"/>
                    <a:pt x="28258" y="23557"/>
                    <a:pt x="28349" y="23557"/>
                  </a:cubicBezTo>
                  <a:cubicBezTo>
                    <a:pt x="28418" y="23557"/>
                    <a:pt x="28464" y="23557"/>
                    <a:pt x="28509" y="23511"/>
                  </a:cubicBezTo>
                  <a:cubicBezTo>
                    <a:pt x="28578" y="23488"/>
                    <a:pt x="28623" y="23420"/>
                    <a:pt x="28646" y="23328"/>
                  </a:cubicBezTo>
                  <a:cubicBezTo>
                    <a:pt x="28669" y="23260"/>
                    <a:pt x="28646" y="23169"/>
                    <a:pt x="28623" y="23123"/>
                  </a:cubicBezTo>
                  <a:cubicBezTo>
                    <a:pt x="28418" y="22826"/>
                    <a:pt x="28235" y="22529"/>
                    <a:pt x="28053" y="22233"/>
                  </a:cubicBezTo>
                  <a:cubicBezTo>
                    <a:pt x="28030" y="22141"/>
                    <a:pt x="27984" y="22073"/>
                    <a:pt x="27916" y="22027"/>
                  </a:cubicBezTo>
                  <a:cubicBezTo>
                    <a:pt x="27048" y="20726"/>
                    <a:pt x="26044" y="19357"/>
                    <a:pt x="24948" y="18010"/>
                  </a:cubicBezTo>
                  <a:cubicBezTo>
                    <a:pt x="23647" y="16367"/>
                    <a:pt x="22232" y="14769"/>
                    <a:pt x="20612" y="13103"/>
                  </a:cubicBezTo>
                  <a:cubicBezTo>
                    <a:pt x="17736" y="10112"/>
                    <a:pt x="14426" y="7145"/>
                    <a:pt x="10774" y="4269"/>
                  </a:cubicBezTo>
                  <a:cubicBezTo>
                    <a:pt x="8925" y="2808"/>
                    <a:pt x="7008" y="1393"/>
                    <a:pt x="5045" y="47"/>
                  </a:cubicBezTo>
                  <a:cubicBezTo>
                    <a:pt x="4999" y="1"/>
                    <a:pt x="4931" y="1"/>
                    <a:pt x="4908" y="1"/>
                  </a:cubicBezTo>
                  <a:cubicBezTo>
                    <a:pt x="4862" y="1"/>
                    <a:pt x="4839" y="1"/>
                    <a:pt x="4817" y="24"/>
                  </a:cubicBezTo>
                  <a:cubicBezTo>
                    <a:pt x="4794" y="1"/>
                    <a:pt x="4794" y="1"/>
                    <a:pt x="4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732;p96"/>
            <p:cNvSpPr/>
            <p:nvPr/>
          </p:nvSpPr>
          <p:spPr>
            <a:xfrm>
              <a:off x="6148371" y="2295350"/>
              <a:ext cx="335387" cy="362477"/>
            </a:xfrm>
            <a:custGeom>
              <a:avLst/>
              <a:gdLst/>
              <a:ahLst/>
              <a:cxnLst/>
              <a:rect l="l" t="t" r="r" b="b"/>
              <a:pathLst>
                <a:path w="25999" h="28099" extrusionOk="0">
                  <a:moveTo>
                    <a:pt x="411" y="1"/>
                  </a:moveTo>
                  <a:cubicBezTo>
                    <a:pt x="183" y="480"/>
                    <a:pt x="46" y="960"/>
                    <a:pt x="0" y="1416"/>
                  </a:cubicBezTo>
                  <a:cubicBezTo>
                    <a:pt x="0" y="1462"/>
                    <a:pt x="0" y="1485"/>
                    <a:pt x="0" y="1530"/>
                  </a:cubicBezTo>
                  <a:cubicBezTo>
                    <a:pt x="0" y="1553"/>
                    <a:pt x="0" y="1576"/>
                    <a:pt x="0" y="1599"/>
                  </a:cubicBezTo>
                  <a:cubicBezTo>
                    <a:pt x="0" y="1667"/>
                    <a:pt x="23" y="1759"/>
                    <a:pt x="92" y="1804"/>
                  </a:cubicBezTo>
                  <a:lnTo>
                    <a:pt x="229" y="1918"/>
                  </a:lnTo>
                  <a:cubicBezTo>
                    <a:pt x="251" y="1941"/>
                    <a:pt x="251" y="1964"/>
                    <a:pt x="274" y="1987"/>
                  </a:cubicBezTo>
                  <a:cubicBezTo>
                    <a:pt x="2100" y="3562"/>
                    <a:pt x="3675" y="5388"/>
                    <a:pt x="5113" y="7100"/>
                  </a:cubicBezTo>
                  <a:cubicBezTo>
                    <a:pt x="6643" y="8948"/>
                    <a:pt x="8103" y="10797"/>
                    <a:pt x="9473" y="12578"/>
                  </a:cubicBezTo>
                  <a:lnTo>
                    <a:pt x="9792" y="12989"/>
                  </a:lnTo>
                  <a:lnTo>
                    <a:pt x="9975" y="13240"/>
                  </a:lnTo>
                  <a:lnTo>
                    <a:pt x="10112" y="13399"/>
                  </a:lnTo>
                  <a:lnTo>
                    <a:pt x="10226" y="13582"/>
                  </a:lnTo>
                  <a:lnTo>
                    <a:pt x="10272" y="13628"/>
                  </a:lnTo>
                  <a:cubicBezTo>
                    <a:pt x="10295" y="13650"/>
                    <a:pt x="10295" y="13673"/>
                    <a:pt x="10317" y="13673"/>
                  </a:cubicBezTo>
                  <a:cubicBezTo>
                    <a:pt x="10386" y="13787"/>
                    <a:pt x="10477" y="13902"/>
                    <a:pt x="10568" y="14016"/>
                  </a:cubicBezTo>
                  <a:cubicBezTo>
                    <a:pt x="11208" y="14883"/>
                    <a:pt x="11892" y="15819"/>
                    <a:pt x="12600" y="16823"/>
                  </a:cubicBezTo>
                  <a:cubicBezTo>
                    <a:pt x="13969" y="18786"/>
                    <a:pt x="15271" y="20749"/>
                    <a:pt x="16435" y="22666"/>
                  </a:cubicBezTo>
                  <a:cubicBezTo>
                    <a:pt x="17119" y="23808"/>
                    <a:pt x="17758" y="24903"/>
                    <a:pt x="18329" y="25930"/>
                  </a:cubicBezTo>
                  <a:cubicBezTo>
                    <a:pt x="18375" y="26022"/>
                    <a:pt x="18489" y="26090"/>
                    <a:pt x="18603" y="26090"/>
                  </a:cubicBezTo>
                  <a:cubicBezTo>
                    <a:pt x="18649" y="26090"/>
                    <a:pt x="18694" y="26067"/>
                    <a:pt x="18740" y="26045"/>
                  </a:cubicBezTo>
                  <a:cubicBezTo>
                    <a:pt x="18763" y="26045"/>
                    <a:pt x="18786" y="26022"/>
                    <a:pt x="18808" y="25976"/>
                  </a:cubicBezTo>
                  <a:lnTo>
                    <a:pt x="18877" y="26136"/>
                  </a:lnTo>
                  <a:cubicBezTo>
                    <a:pt x="19082" y="26547"/>
                    <a:pt x="19242" y="26912"/>
                    <a:pt x="19402" y="27232"/>
                  </a:cubicBezTo>
                  <a:cubicBezTo>
                    <a:pt x="19493" y="27460"/>
                    <a:pt x="19584" y="27665"/>
                    <a:pt x="19676" y="27893"/>
                  </a:cubicBezTo>
                  <a:cubicBezTo>
                    <a:pt x="19699" y="27939"/>
                    <a:pt x="19721" y="28008"/>
                    <a:pt x="19813" y="28053"/>
                  </a:cubicBezTo>
                  <a:cubicBezTo>
                    <a:pt x="19858" y="28099"/>
                    <a:pt x="19904" y="28099"/>
                    <a:pt x="19950" y="28099"/>
                  </a:cubicBezTo>
                  <a:cubicBezTo>
                    <a:pt x="19995" y="28099"/>
                    <a:pt x="20018" y="28099"/>
                    <a:pt x="20041" y="28076"/>
                  </a:cubicBezTo>
                  <a:cubicBezTo>
                    <a:pt x="20132" y="28053"/>
                    <a:pt x="20178" y="28008"/>
                    <a:pt x="20224" y="27939"/>
                  </a:cubicBezTo>
                  <a:cubicBezTo>
                    <a:pt x="20269" y="27871"/>
                    <a:pt x="20269" y="27779"/>
                    <a:pt x="20246" y="27711"/>
                  </a:cubicBezTo>
                  <a:cubicBezTo>
                    <a:pt x="19950" y="26980"/>
                    <a:pt x="19630" y="26273"/>
                    <a:pt x="19242" y="25542"/>
                  </a:cubicBezTo>
                  <a:lnTo>
                    <a:pt x="19242" y="25542"/>
                  </a:lnTo>
                  <a:cubicBezTo>
                    <a:pt x="19402" y="25588"/>
                    <a:pt x="19607" y="25611"/>
                    <a:pt x="19858" y="25611"/>
                  </a:cubicBezTo>
                  <a:cubicBezTo>
                    <a:pt x="20338" y="25611"/>
                    <a:pt x="20840" y="25542"/>
                    <a:pt x="21365" y="25428"/>
                  </a:cubicBezTo>
                  <a:cubicBezTo>
                    <a:pt x="22141" y="25246"/>
                    <a:pt x="22963" y="24903"/>
                    <a:pt x="23739" y="24424"/>
                  </a:cubicBezTo>
                  <a:cubicBezTo>
                    <a:pt x="24515" y="23990"/>
                    <a:pt x="25222" y="23420"/>
                    <a:pt x="25839" y="22781"/>
                  </a:cubicBezTo>
                  <a:cubicBezTo>
                    <a:pt x="25884" y="22735"/>
                    <a:pt x="25953" y="22689"/>
                    <a:pt x="25998" y="22621"/>
                  </a:cubicBezTo>
                  <a:cubicBezTo>
                    <a:pt x="25588" y="22484"/>
                    <a:pt x="25200" y="22324"/>
                    <a:pt x="24811" y="22164"/>
                  </a:cubicBezTo>
                  <a:cubicBezTo>
                    <a:pt x="23739" y="21708"/>
                    <a:pt x="22689" y="21206"/>
                    <a:pt x="21684" y="20612"/>
                  </a:cubicBezTo>
                  <a:cubicBezTo>
                    <a:pt x="20726" y="20019"/>
                    <a:pt x="19790" y="19357"/>
                    <a:pt x="18991" y="18558"/>
                  </a:cubicBezTo>
                  <a:cubicBezTo>
                    <a:pt x="18740" y="18330"/>
                    <a:pt x="18535" y="18101"/>
                    <a:pt x="18306" y="17873"/>
                  </a:cubicBezTo>
                  <a:cubicBezTo>
                    <a:pt x="18078" y="17622"/>
                    <a:pt x="17873" y="17394"/>
                    <a:pt x="17644" y="17143"/>
                  </a:cubicBezTo>
                  <a:cubicBezTo>
                    <a:pt x="17211" y="16663"/>
                    <a:pt x="16777" y="16161"/>
                    <a:pt x="16343" y="15659"/>
                  </a:cubicBezTo>
                  <a:cubicBezTo>
                    <a:pt x="15476" y="14632"/>
                    <a:pt x="14609" y="13582"/>
                    <a:pt x="13741" y="12555"/>
                  </a:cubicBezTo>
                  <a:cubicBezTo>
                    <a:pt x="13399" y="12144"/>
                    <a:pt x="13034" y="11756"/>
                    <a:pt x="12691" y="11345"/>
                  </a:cubicBezTo>
                  <a:cubicBezTo>
                    <a:pt x="10911" y="9337"/>
                    <a:pt x="9039" y="7374"/>
                    <a:pt x="7099" y="5502"/>
                  </a:cubicBezTo>
                  <a:cubicBezTo>
                    <a:pt x="6848" y="5274"/>
                    <a:pt x="6597" y="5023"/>
                    <a:pt x="6323" y="4794"/>
                  </a:cubicBezTo>
                  <a:cubicBezTo>
                    <a:pt x="6118" y="4566"/>
                    <a:pt x="5889" y="4361"/>
                    <a:pt x="5661" y="4155"/>
                  </a:cubicBezTo>
                  <a:cubicBezTo>
                    <a:pt x="5250" y="3790"/>
                    <a:pt x="4885" y="3425"/>
                    <a:pt x="4497" y="3060"/>
                  </a:cubicBezTo>
                  <a:cubicBezTo>
                    <a:pt x="3698" y="2261"/>
                    <a:pt x="2876" y="1485"/>
                    <a:pt x="1941" y="823"/>
                  </a:cubicBezTo>
                  <a:cubicBezTo>
                    <a:pt x="1689" y="640"/>
                    <a:pt x="1416" y="480"/>
                    <a:pt x="1119" y="321"/>
                  </a:cubicBezTo>
                  <a:cubicBezTo>
                    <a:pt x="891" y="206"/>
                    <a:pt x="662" y="92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734;p96"/>
            <p:cNvSpPr/>
            <p:nvPr/>
          </p:nvSpPr>
          <p:spPr>
            <a:xfrm>
              <a:off x="6244948" y="2797648"/>
              <a:ext cx="184921" cy="75401"/>
            </a:xfrm>
            <a:custGeom>
              <a:avLst/>
              <a:gdLst/>
              <a:ahLst/>
              <a:cxnLst/>
              <a:rect l="l" t="t" r="r" b="b"/>
              <a:pathLst>
                <a:path w="14335" h="5845" extrusionOk="0">
                  <a:moveTo>
                    <a:pt x="14334" y="1"/>
                  </a:moveTo>
                  <a:cubicBezTo>
                    <a:pt x="12668" y="1416"/>
                    <a:pt x="10751" y="2512"/>
                    <a:pt x="8697" y="3288"/>
                  </a:cubicBezTo>
                  <a:cubicBezTo>
                    <a:pt x="6893" y="3950"/>
                    <a:pt x="4999" y="4361"/>
                    <a:pt x="3081" y="4520"/>
                  </a:cubicBezTo>
                  <a:cubicBezTo>
                    <a:pt x="2538" y="4560"/>
                    <a:pt x="1986" y="4584"/>
                    <a:pt x="1436" y="4584"/>
                  </a:cubicBezTo>
                  <a:cubicBezTo>
                    <a:pt x="1039" y="4584"/>
                    <a:pt x="643" y="4572"/>
                    <a:pt x="251" y="4543"/>
                  </a:cubicBezTo>
                  <a:lnTo>
                    <a:pt x="228" y="4543"/>
                  </a:lnTo>
                  <a:cubicBezTo>
                    <a:pt x="160" y="4771"/>
                    <a:pt x="91" y="4977"/>
                    <a:pt x="46" y="5182"/>
                  </a:cubicBezTo>
                  <a:cubicBezTo>
                    <a:pt x="23" y="5274"/>
                    <a:pt x="0" y="5342"/>
                    <a:pt x="46" y="5433"/>
                  </a:cubicBezTo>
                  <a:cubicBezTo>
                    <a:pt x="69" y="5502"/>
                    <a:pt x="137" y="5547"/>
                    <a:pt x="206" y="5593"/>
                  </a:cubicBezTo>
                  <a:cubicBezTo>
                    <a:pt x="228" y="5616"/>
                    <a:pt x="274" y="5639"/>
                    <a:pt x="320" y="5639"/>
                  </a:cubicBezTo>
                  <a:cubicBezTo>
                    <a:pt x="936" y="5776"/>
                    <a:pt x="1598" y="5844"/>
                    <a:pt x="2283" y="5844"/>
                  </a:cubicBezTo>
                  <a:cubicBezTo>
                    <a:pt x="3264" y="5844"/>
                    <a:pt x="4314" y="5707"/>
                    <a:pt x="5410" y="5433"/>
                  </a:cubicBezTo>
                  <a:cubicBezTo>
                    <a:pt x="6254" y="5205"/>
                    <a:pt x="7122" y="4908"/>
                    <a:pt x="7989" y="4520"/>
                  </a:cubicBezTo>
                  <a:cubicBezTo>
                    <a:pt x="8856" y="4155"/>
                    <a:pt x="9701" y="3699"/>
                    <a:pt x="10477" y="3196"/>
                  </a:cubicBezTo>
                  <a:cubicBezTo>
                    <a:pt x="11664" y="2466"/>
                    <a:pt x="12782" y="1599"/>
                    <a:pt x="13764" y="617"/>
                  </a:cubicBezTo>
                  <a:cubicBezTo>
                    <a:pt x="13969" y="412"/>
                    <a:pt x="14152" y="206"/>
                    <a:pt x="14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735;p96"/>
            <p:cNvSpPr/>
            <p:nvPr/>
          </p:nvSpPr>
          <p:spPr>
            <a:xfrm>
              <a:off x="6505514" y="2713441"/>
              <a:ext cx="519122" cy="254130"/>
            </a:xfrm>
            <a:custGeom>
              <a:avLst/>
              <a:gdLst/>
              <a:ahLst/>
              <a:cxnLst/>
              <a:rect l="l" t="t" r="r" b="b"/>
              <a:pathLst>
                <a:path w="40242" h="19700" extrusionOk="0">
                  <a:moveTo>
                    <a:pt x="19585" y="1"/>
                  </a:moveTo>
                  <a:cubicBezTo>
                    <a:pt x="18580" y="1"/>
                    <a:pt x="17576" y="46"/>
                    <a:pt x="16572" y="138"/>
                  </a:cubicBezTo>
                  <a:lnTo>
                    <a:pt x="16594" y="138"/>
                  </a:lnTo>
                  <a:cubicBezTo>
                    <a:pt x="15545" y="252"/>
                    <a:pt x="14495" y="412"/>
                    <a:pt x="13467" y="640"/>
                  </a:cubicBezTo>
                  <a:cubicBezTo>
                    <a:pt x="12463" y="868"/>
                    <a:pt x="11482" y="1165"/>
                    <a:pt x="10523" y="1507"/>
                  </a:cubicBezTo>
                  <a:lnTo>
                    <a:pt x="10546" y="1507"/>
                  </a:lnTo>
                  <a:cubicBezTo>
                    <a:pt x="10135" y="1667"/>
                    <a:pt x="9724" y="1827"/>
                    <a:pt x="9336" y="2032"/>
                  </a:cubicBezTo>
                  <a:cubicBezTo>
                    <a:pt x="9016" y="2192"/>
                    <a:pt x="8697" y="2375"/>
                    <a:pt x="8377" y="2580"/>
                  </a:cubicBezTo>
                  <a:lnTo>
                    <a:pt x="8400" y="2580"/>
                  </a:lnTo>
                  <a:cubicBezTo>
                    <a:pt x="8240" y="2694"/>
                    <a:pt x="8081" y="2831"/>
                    <a:pt x="7921" y="2968"/>
                  </a:cubicBezTo>
                  <a:cubicBezTo>
                    <a:pt x="7807" y="3082"/>
                    <a:pt x="7693" y="3196"/>
                    <a:pt x="7578" y="3333"/>
                  </a:cubicBezTo>
                  <a:lnTo>
                    <a:pt x="7556" y="3333"/>
                  </a:lnTo>
                  <a:cubicBezTo>
                    <a:pt x="7442" y="3470"/>
                    <a:pt x="7350" y="3607"/>
                    <a:pt x="7259" y="3767"/>
                  </a:cubicBezTo>
                  <a:cubicBezTo>
                    <a:pt x="7168" y="3927"/>
                    <a:pt x="7076" y="4064"/>
                    <a:pt x="6985" y="4246"/>
                  </a:cubicBezTo>
                  <a:cubicBezTo>
                    <a:pt x="6894" y="4497"/>
                    <a:pt x="6802" y="4749"/>
                    <a:pt x="6711" y="5000"/>
                  </a:cubicBezTo>
                  <a:cubicBezTo>
                    <a:pt x="6643" y="5273"/>
                    <a:pt x="6574" y="5570"/>
                    <a:pt x="6529" y="5867"/>
                  </a:cubicBezTo>
                  <a:cubicBezTo>
                    <a:pt x="6460" y="6278"/>
                    <a:pt x="6414" y="6711"/>
                    <a:pt x="6392" y="7122"/>
                  </a:cubicBezTo>
                  <a:cubicBezTo>
                    <a:pt x="6346" y="7556"/>
                    <a:pt x="6323" y="7990"/>
                    <a:pt x="6300" y="8423"/>
                  </a:cubicBezTo>
                  <a:cubicBezTo>
                    <a:pt x="6255" y="9291"/>
                    <a:pt x="6255" y="10158"/>
                    <a:pt x="6209" y="11048"/>
                  </a:cubicBezTo>
                  <a:cubicBezTo>
                    <a:pt x="6186" y="11916"/>
                    <a:pt x="6118" y="12806"/>
                    <a:pt x="5935" y="13673"/>
                  </a:cubicBezTo>
                  <a:cubicBezTo>
                    <a:pt x="5844" y="14107"/>
                    <a:pt x="5730" y="14518"/>
                    <a:pt x="5570" y="14929"/>
                  </a:cubicBezTo>
                  <a:cubicBezTo>
                    <a:pt x="5433" y="15317"/>
                    <a:pt x="5250" y="15682"/>
                    <a:pt x="5022" y="16024"/>
                  </a:cubicBezTo>
                  <a:cubicBezTo>
                    <a:pt x="4771" y="16458"/>
                    <a:pt x="4429" y="16846"/>
                    <a:pt x="4063" y="17143"/>
                  </a:cubicBezTo>
                  <a:cubicBezTo>
                    <a:pt x="3881" y="17302"/>
                    <a:pt x="3675" y="17439"/>
                    <a:pt x="3493" y="17576"/>
                  </a:cubicBezTo>
                  <a:cubicBezTo>
                    <a:pt x="3310" y="17668"/>
                    <a:pt x="3150" y="17759"/>
                    <a:pt x="2968" y="17827"/>
                  </a:cubicBezTo>
                  <a:cubicBezTo>
                    <a:pt x="2557" y="17987"/>
                    <a:pt x="2146" y="18101"/>
                    <a:pt x="1735" y="18170"/>
                  </a:cubicBezTo>
                  <a:cubicBezTo>
                    <a:pt x="1378" y="18226"/>
                    <a:pt x="1006" y="18267"/>
                    <a:pt x="644" y="18267"/>
                  </a:cubicBezTo>
                  <a:cubicBezTo>
                    <a:pt x="566" y="18267"/>
                    <a:pt x="488" y="18265"/>
                    <a:pt x="411" y="18261"/>
                  </a:cubicBezTo>
                  <a:cubicBezTo>
                    <a:pt x="274" y="18261"/>
                    <a:pt x="137" y="18238"/>
                    <a:pt x="0" y="18238"/>
                  </a:cubicBezTo>
                  <a:cubicBezTo>
                    <a:pt x="480" y="18558"/>
                    <a:pt x="1005" y="18832"/>
                    <a:pt x="1553" y="19060"/>
                  </a:cubicBezTo>
                  <a:cubicBezTo>
                    <a:pt x="2192" y="19334"/>
                    <a:pt x="2945" y="19539"/>
                    <a:pt x="3721" y="19631"/>
                  </a:cubicBezTo>
                  <a:cubicBezTo>
                    <a:pt x="4109" y="19676"/>
                    <a:pt x="4497" y="19699"/>
                    <a:pt x="4885" y="19699"/>
                  </a:cubicBezTo>
                  <a:cubicBezTo>
                    <a:pt x="5182" y="19699"/>
                    <a:pt x="5524" y="19676"/>
                    <a:pt x="5935" y="19653"/>
                  </a:cubicBezTo>
                  <a:cubicBezTo>
                    <a:pt x="6802" y="19608"/>
                    <a:pt x="7601" y="19471"/>
                    <a:pt x="8332" y="19243"/>
                  </a:cubicBezTo>
                  <a:cubicBezTo>
                    <a:pt x="9222" y="18991"/>
                    <a:pt x="9907" y="18649"/>
                    <a:pt x="10454" y="18215"/>
                  </a:cubicBezTo>
                  <a:cubicBezTo>
                    <a:pt x="10751" y="17964"/>
                    <a:pt x="11002" y="17690"/>
                    <a:pt x="11162" y="17371"/>
                  </a:cubicBezTo>
                  <a:cubicBezTo>
                    <a:pt x="11185" y="17371"/>
                    <a:pt x="11208" y="17325"/>
                    <a:pt x="11208" y="17302"/>
                  </a:cubicBezTo>
                  <a:cubicBezTo>
                    <a:pt x="11276" y="17257"/>
                    <a:pt x="11299" y="17143"/>
                    <a:pt x="11276" y="17051"/>
                  </a:cubicBezTo>
                  <a:cubicBezTo>
                    <a:pt x="11208" y="16663"/>
                    <a:pt x="11139" y="16230"/>
                    <a:pt x="11071" y="15750"/>
                  </a:cubicBezTo>
                  <a:cubicBezTo>
                    <a:pt x="11002" y="15339"/>
                    <a:pt x="10957" y="14929"/>
                    <a:pt x="10911" y="14518"/>
                  </a:cubicBezTo>
                  <a:cubicBezTo>
                    <a:pt x="10820" y="13742"/>
                    <a:pt x="10751" y="12943"/>
                    <a:pt x="10706" y="12121"/>
                  </a:cubicBezTo>
                  <a:cubicBezTo>
                    <a:pt x="10591" y="9587"/>
                    <a:pt x="10706" y="6940"/>
                    <a:pt x="11048" y="4292"/>
                  </a:cubicBezTo>
                  <a:lnTo>
                    <a:pt x="11459" y="4246"/>
                  </a:lnTo>
                  <a:cubicBezTo>
                    <a:pt x="11984" y="4132"/>
                    <a:pt x="12509" y="4018"/>
                    <a:pt x="13034" y="3927"/>
                  </a:cubicBezTo>
                  <a:cubicBezTo>
                    <a:pt x="13810" y="3790"/>
                    <a:pt x="14586" y="3653"/>
                    <a:pt x="15316" y="3584"/>
                  </a:cubicBezTo>
                  <a:cubicBezTo>
                    <a:pt x="16754" y="3402"/>
                    <a:pt x="18306" y="3288"/>
                    <a:pt x="19881" y="3242"/>
                  </a:cubicBezTo>
                  <a:cubicBezTo>
                    <a:pt x="20292" y="3219"/>
                    <a:pt x="20703" y="3219"/>
                    <a:pt x="21114" y="3219"/>
                  </a:cubicBezTo>
                  <a:cubicBezTo>
                    <a:pt x="25245" y="3219"/>
                    <a:pt x="29582" y="3721"/>
                    <a:pt x="33987" y="4726"/>
                  </a:cubicBezTo>
                  <a:lnTo>
                    <a:pt x="34900" y="4954"/>
                  </a:lnTo>
                  <a:lnTo>
                    <a:pt x="34969" y="4954"/>
                  </a:lnTo>
                  <a:lnTo>
                    <a:pt x="34923" y="4908"/>
                  </a:lnTo>
                  <a:lnTo>
                    <a:pt x="34923" y="4908"/>
                  </a:lnTo>
                  <a:cubicBezTo>
                    <a:pt x="36612" y="5388"/>
                    <a:pt x="37982" y="5776"/>
                    <a:pt x="39123" y="6118"/>
                  </a:cubicBezTo>
                  <a:cubicBezTo>
                    <a:pt x="39169" y="6141"/>
                    <a:pt x="39192" y="6141"/>
                    <a:pt x="39237" y="6141"/>
                  </a:cubicBezTo>
                  <a:cubicBezTo>
                    <a:pt x="39306" y="6141"/>
                    <a:pt x="39374" y="6118"/>
                    <a:pt x="39443" y="6072"/>
                  </a:cubicBezTo>
                  <a:cubicBezTo>
                    <a:pt x="39465" y="6072"/>
                    <a:pt x="39488" y="6050"/>
                    <a:pt x="39511" y="6027"/>
                  </a:cubicBezTo>
                  <a:cubicBezTo>
                    <a:pt x="39762" y="5867"/>
                    <a:pt x="39990" y="5662"/>
                    <a:pt x="40241" y="5433"/>
                  </a:cubicBezTo>
                  <a:cubicBezTo>
                    <a:pt x="39625" y="5114"/>
                    <a:pt x="38986" y="4817"/>
                    <a:pt x="38370" y="4520"/>
                  </a:cubicBezTo>
                  <a:cubicBezTo>
                    <a:pt x="36361" y="3607"/>
                    <a:pt x="34307" y="2786"/>
                    <a:pt x="32207" y="2124"/>
                  </a:cubicBezTo>
                  <a:cubicBezTo>
                    <a:pt x="30084" y="1439"/>
                    <a:pt x="27916" y="914"/>
                    <a:pt x="25725" y="549"/>
                  </a:cubicBezTo>
                  <a:lnTo>
                    <a:pt x="25747" y="549"/>
                  </a:lnTo>
                  <a:cubicBezTo>
                    <a:pt x="23716" y="206"/>
                    <a:pt x="21639" y="1"/>
                    <a:pt x="19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736;p96"/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737;p96"/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738;p96"/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739;p96"/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740;p96"/>
            <p:cNvSpPr/>
            <p:nvPr/>
          </p:nvSpPr>
          <p:spPr>
            <a:xfrm>
              <a:off x="6546740" y="2616877"/>
              <a:ext cx="890" cy="593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68" y="46"/>
                  </a:moveTo>
                  <a:cubicBezTo>
                    <a:pt x="46" y="23"/>
                    <a:pt x="23" y="23"/>
                    <a:pt x="0" y="0"/>
                  </a:cubicBezTo>
                  <a:cubicBezTo>
                    <a:pt x="23" y="23"/>
                    <a:pt x="46" y="23"/>
                    <a:pt x="68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741;p96"/>
            <p:cNvSpPr/>
            <p:nvPr/>
          </p:nvSpPr>
          <p:spPr>
            <a:xfrm>
              <a:off x="6434852" y="2623056"/>
              <a:ext cx="109547" cy="172267"/>
            </a:xfrm>
            <a:custGeom>
              <a:avLst/>
              <a:gdLst/>
              <a:ahLst/>
              <a:cxnLst/>
              <a:rect l="l" t="t" r="r" b="b"/>
              <a:pathLst>
                <a:path w="8492" h="13354" extrusionOk="0">
                  <a:moveTo>
                    <a:pt x="8012" y="0"/>
                  </a:moveTo>
                  <a:cubicBezTo>
                    <a:pt x="6734" y="1553"/>
                    <a:pt x="5501" y="3150"/>
                    <a:pt x="4360" y="4817"/>
                  </a:cubicBezTo>
                  <a:cubicBezTo>
                    <a:pt x="3059" y="6665"/>
                    <a:pt x="1895" y="8606"/>
                    <a:pt x="959" y="10660"/>
                  </a:cubicBezTo>
                  <a:cubicBezTo>
                    <a:pt x="594" y="11459"/>
                    <a:pt x="274" y="12258"/>
                    <a:pt x="0" y="13102"/>
                  </a:cubicBezTo>
                  <a:cubicBezTo>
                    <a:pt x="23" y="13079"/>
                    <a:pt x="46" y="13079"/>
                    <a:pt x="69" y="13057"/>
                  </a:cubicBezTo>
                  <a:cubicBezTo>
                    <a:pt x="92" y="13034"/>
                    <a:pt x="137" y="13034"/>
                    <a:pt x="183" y="13034"/>
                  </a:cubicBezTo>
                  <a:cubicBezTo>
                    <a:pt x="229" y="13034"/>
                    <a:pt x="274" y="13034"/>
                    <a:pt x="320" y="13057"/>
                  </a:cubicBezTo>
                  <a:cubicBezTo>
                    <a:pt x="411" y="13102"/>
                    <a:pt x="457" y="13193"/>
                    <a:pt x="480" y="13285"/>
                  </a:cubicBezTo>
                  <a:cubicBezTo>
                    <a:pt x="503" y="13308"/>
                    <a:pt x="503" y="13330"/>
                    <a:pt x="503" y="13353"/>
                  </a:cubicBezTo>
                  <a:cubicBezTo>
                    <a:pt x="708" y="12714"/>
                    <a:pt x="959" y="12098"/>
                    <a:pt x="1210" y="11482"/>
                  </a:cubicBezTo>
                  <a:cubicBezTo>
                    <a:pt x="1963" y="9701"/>
                    <a:pt x="2922" y="8035"/>
                    <a:pt x="3972" y="6414"/>
                  </a:cubicBezTo>
                  <a:cubicBezTo>
                    <a:pt x="4999" y="4817"/>
                    <a:pt x="6140" y="3265"/>
                    <a:pt x="7327" y="1781"/>
                  </a:cubicBezTo>
                  <a:cubicBezTo>
                    <a:pt x="7327" y="1758"/>
                    <a:pt x="7327" y="1758"/>
                    <a:pt x="7350" y="1735"/>
                  </a:cubicBezTo>
                  <a:cubicBezTo>
                    <a:pt x="7350" y="1735"/>
                    <a:pt x="7373" y="1712"/>
                    <a:pt x="7373" y="1712"/>
                  </a:cubicBezTo>
                  <a:cubicBezTo>
                    <a:pt x="7738" y="1256"/>
                    <a:pt x="8103" y="799"/>
                    <a:pt x="8491" y="343"/>
                  </a:cubicBezTo>
                  <a:cubicBezTo>
                    <a:pt x="8377" y="297"/>
                    <a:pt x="8286" y="229"/>
                    <a:pt x="8218" y="160"/>
                  </a:cubicBezTo>
                  <a:cubicBezTo>
                    <a:pt x="8218" y="160"/>
                    <a:pt x="8195" y="160"/>
                    <a:pt x="8195" y="137"/>
                  </a:cubicBezTo>
                  <a:cubicBezTo>
                    <a:pt x="8172" y="115"/>
                    <a:pt x="8126" y="92"/>
                    <a:pt x="8081" y="69"/>
                  </a:cubicBezTo>
                  <a:cubicBezTo>
                    <a:pt x="8058" y="46"/>
                    <a:pt x="8035" y="23"/>
                    <a:pt x="8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742;p96"/>
            <p:cNvSpPr/>
            <p:nvPr/>
          </p:nvSpPr>
          <p:spPr>
            <a:xfrm>
              <a:off x="6529662" y="264543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743;p96"/>
            <p:cNvSpPr/>
            <p:nvPr/>
          </p:nvSpPr>
          <p:spPr>
            <a:xfrm>
              <a:off x="6529365" y="2645436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23"/>
                  </a:moveTo>
                  <a:cubicBezTo>
                    <a:pt x="0" y="23"/>
                    <a:pt x="23" y="23"/>
                    <a:pt x="23" y="0"/>
                  </a:cubicBezTo>
                  <a:cubicBezTo>
                    <a:pt x="23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744;p96"/>
            <p:cNvSpPr/>
            <p:nvPr/>
          </p:nvSpPr>
          <p:spPr>
            <a:xfrm>
              <a:off x="6529365" y="2645733"/>
              <a:ext cx="13" cy="29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745;p96"/>
            <p:cNvSpPr/>
            <p:nvPr/>
          </p:nvSpPr>
          <p:spPr>
            <a:xfrm>
              <a:off x="6529662" y="264543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746;p96"/>
            <p:cNvSpPr/>
            <p:nvPr/>
          </p:nvSpPr>
          <p:spPr>
            <a:xfrm>
              <a:off x="6529365" y="264573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747;p96"/>
            <p:cNvSpPr/>
            <p:nvPr/>
          </p:nvSpPr>
          <p:spPr>
            <a:xfrm>
              <a:off x="6436619" y="2793533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748;p96"/>
            <p:cNvSpPr/>
            <p:nvPr/>
          </p:nvSpPr>
          <p:spPr>
            <a:xfrm>
              <a:off x="6433962" y="2795597"/>
              <a:ext cx="606" cy="593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47" y="0"/>
                  </a:moveTo>
                  <a:cubicBezTo>
                    <a:pt x="24" y="0"/>
                    <a:pt x="24" y="23"/>
                    <a:pt x="24" y="23"/>
                  </a:cubicBezTo>
                  <a:cubicBezTo>
                    <a:pt x="24" y="23"/>
                    <a:pt x="1" y="23"/>
                    <a:pt x="1" y="46"/>
                  </a:cubicBezTo>
                  <a:lnTo>
                    <a:pt x="24" y="46"/>
                  </a:lnTo>
                  <a:cubicBezTo>
                    <a:pt x="24" y="23"/>
                    <a:pt x="24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749;p96"/>
            <p:cNvSpPr/>
            <p:nvPr/>
          </p:nvSpPr>
          <p:spPr>
            <a:xfrm>
              <a:off x="6433962" y="2795880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24"/>
                    <a:pt x="1" y="1"/>
                    <a:pt x="24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750;p96"/>
            <p:cNvSpPr/>
            <p:nvPr/>
          </p:nvSpPr>
          <p:spPr>
            <a:xfrm>
              <a:off x="6494614" y="2627184"/>
              <a:ext cx="17686" cy="17080"/>
            </a:xfrm>
            <a:custGeom>
              <a:avLst/>
              <a:gdLst/>
              <a:ahLst/>
              <a:cxnLst/>
              <a:rect l="l" t="t" r="r" b="b"/>
              <a:pathLst>
                <a:path w="1371" h="1324" extrusionOk="0">
                  <a:moveTo>
                    <a:pt x="731" y="0"/>
                  </a:moveTo>
                  <a:cubicBezTo>
                    <a:pt x="366" y="0"/>
                    <a:pt x="47" y="251"/>
                    <a:pt x="24" y="639"/>
                  </a:cubicBezTo>
                  <a:cubicBezTo>
                    <a:pt x="1" y="982"/>
                    <a:pt x="298" y="1324"/>
                    <a:pt x="663" y="1324"/>
                  </a:cubicBezTo>
                  <a:cubicBezTo>
                    <a:pt x="1028" y="1324"/>
                    <a:pt x="1348" y="1073"/>
                    <a:pt x="1370" y="708"/>
                  </a:cubicBezTo>
                  <a:cubicBezTo>
                    <a:pt x="1370" y="365"/>
                    <a:pt x="1097" y="0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751;p96"/>
            <p:cNvSpPr/>
            <p:nvPr/>
          </p:nvSpPr>
          <p:spPr>
            <a:xfrm>
              <a:off x="6466945" y="2665753"/>
              <a:ext cx="17673" cy="17092"/>
            </a:xfrm>
            <a:custGeom>
              <a:avLst/>
              <a:gdLst/>
              <a:ahLst/>
              <a:cxnLst/>
              <a:rect l="l" t="t" r="r" b="b"/>
              <a:pathLst>
                <a:path w="1370" h="1325" extrusionOk="0">
                  <a:moveTo>
                    <a:pt x="731" y="0"/>
                  </a:moveTo>
                  <a:cubicBezTo>
                    <a:pt x="366" y="0"/>
                    <a:pt x="46" y="251"/>
                    <a:pt x="23" y="616"/>
                  </a:cubicBezTo>
                  <a:cubicBezTo>
                    <a:pt x="0" y="982"/>
                    <a:pt x="274" y="1324"/>
                    <a:pt x="639" y="1324"/>
                  </a:cubicBezTo>
                  <a:cubicBezTo>
                    <a:pt x="1005" y="1324"/>
                    <a:pt x="1324" y="1073"/>
                    <a:pt x="1347" y="708"/>
                  </a:cubicBezTo>
                  <a:cubicBezTo>
                    <a:pt x="1370" y="365"/>
                    <a:pt x="1073" y="0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752;p96"/>
            <p:cNvSpPr/>
            <p:nvPr/>
          </p:nvSpPr>
          <p:spPr>
            <a:xfrm>
              <a:off x="6441327" y="2704618"/>
              <a:ext cx="17686" cy="17080"/>
            </a:xfrm>
            <a:custGeom>
              <a:avLst/>
              <a:gdLst/>
              <a:ahLst/>
              <a:cxnLst/>
              <a:rect l="l" t="t" r="r" b="b"/>
              <a:pathLst>
                <a:path w="1371" h="1324" extrusionOk="0">
                  <a:moveTo>
                    <a:pt x="708" y="0"/>
                  </a:moveTo>
                  <a:cubicBezTo>
                    <a:pt x="366" y="0"/>
                    <a:pt x="46" y="251"/>
                    <a:pt x="23" y="639"/>
                  </a:cubicBezTo>
                  <a:cubicBezTo>
                    <a:pt x="1" y="982"/>
                    <a:pt x="274" y="1324"/>
                    <a:pt x="640" y="1324"/>
                  </a:cubicBezTo>
                  <a:cubicBezTo>
                    <a:pt x="1005" y="1324"/>
                    <a:pt x="1324" y="1073"/>
                    <a:pt x="1347" y="708"/>
                  </a:cubicBezTo>
                  <a:cubicBezTo>
                    <a:pt x="1370" y="365"/>
                    <a:pt x="1073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753;p96"/>
            <p:cNvSpPr/>
            <p:nvPr/>
          </p:nvSpPr>
          <p:spPr>
            <a:xfrm>
              <a:off x="6416599" y="2748192"/>
              <a:ext cx="17673" cy="17092"/>
            </a:xfrm>
            <a:custGeom>
              <a:avLst/>
              <a:gdLst/>
              <a:ahLst/>
              <a:cxnLst/>
              <a:rect l="l" t="t" r="r" b="b"/>
              <a:pathLst>
                <a:path w="1370" h="1325" extrusionOk="0">
                  <a:moveTo>
                    <a:pt x="708" y="0"/>
                  </a:moveTo>
                  <a:cubicBezTo>
                    <a:pt x="343" y="0"/>
                    <a:pt x="23" y="274"/>
                    <a:pt x="23" y="639"/>
                  </a:cubicBezTo>
                  <a:cubicBezTo>
                    <a:pt x="0" y="1005"/>
                    <a:pt x="297" y="1324"/>
                    <a:pt x="662" y="1324"/>
                  </a:cubicBezTo>
                  <a:cubicBezTo>
                    <a:pt x="1027" y="1324"/>
                    <a:pt x="1347" y="1050"/>
                    <a:pt x="1347" y="685"/>
                  </a:cubicBezTo>
                  <a:cubicBezTo>
                    <a:pt x="1370" y="320"/>
                    <a:pt x="1073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754;p96"/>
            <p:cNvSpPr/>
            <p:nvPr/>
          </p:nvSpPr>
          <p:spPr>
            <a:xfrm>
              <a:off x="6624458" y="2583894"/>
              <a:ext cx="92480" cy="251395"/>
            </a:xfrm>
            <a:custGeom>
              <a:avLst/>
              <a:gdLst/>
              <a:ahLst/>
              <a:cxnLst/>
              <a:rect l="l" t="t" r="r" b="b"/>
              <a:pathLst>
                <a:path w="7169" h="19488" extrusionOk="0">
                  <a:moveTo>
                    <a:pt x="6848" y="1"/>
                  </a:moveTo>
                  <a:cubicBezTo>
                    <a:pt x="6803" y="1"/>
                    <a:pt x="6757" y="24"/>
                    <a:pt x="6689" y="69"/>
                  </a:cubicBezTo>
                  <a:cubicBezTo>
                    <a:pt x="6438" y="229"/>
                    <a:pt x="6164" y="434"/>
                    <a:pt x="5913" y="640"/>
                  </a:cubicBezTo>
                  <a:cubicBezTo>
                    <a:pt x="5776" y="571"/>
                    <a:pt x="5616" y="526"/>
                    <a:pt x="5479" y="503"/>
                  </a:cubicBezTo>
                  <a:cubicBezTo>
                    <a:pt x="5296" y="457"/>
                    <a:pt x="5137" y="457"/>
                    <a:pt x="5000" y="457"/>
                  </a:cubicBezTo>
                  <a:cubicBezTo>
                    <a:pt x="4977" y="434"/>
                    <a:pt x="4977" y="389"/>
                    <a:pt x="4954" y="366"/>
                  </a:cubicBezTo>
                  <a:cubicBezTo>
                    <a:pt x="4908" y="297"/>
                    <a:pt x="4840" y="252"/>
                    <a:pt x="4749" y="252"/>
                  </a:cubicBezTo>
                  <a:lnTo>
                    <a:pt x="4703" y="252"/>
                  </a:lnTo>
                  <a:cubicBezTo>
                    <a:pt x="4634" y="252"/>
                    <a:pt x="4589" y="275"/>
                    <a:pt x="4543" y="297"/>
                  </a:cubicBezTo>
                  <a:cubicBezTo>
                    <a:pt x="4406" y="389"/>
                    <a:pt x="4269" y="480"/>
                    <a:pt x="4155" y="571"/>
                  </a:cubicBezTo>
                  <a:cubicBezTo>
                    <a:pt x="4064" y="594"/>
                    <a:pt x="3950" y="617"/>
                    <a:pt x="3858" y="663"/>
                  </a:cubicBezTo>
                  <a:cubicBezTo>
                    <a:pt x="3744" y="685"/>
                    <a:pt x="3676" y="822"/>
                    <a:pt x="3676" y="937"/>
                  </a:cubicBezTo>
                  <a:cubicBezTo>
                    <a:pt x="3333" y="1233"/>
                    <a:pt x="3014" y="1553"/>
                    <a:pt x="2694" y="1895"/>
                  </a:cubicBezTo>
                  <a:cubicBezTo>
                    <a:pt x="2192" y="2466"/>
                    <a:pt x="1758" y="3128"/>
                    <a:pt x="1370" y="3904"/>
                  </a:cubicBezTo>
                  <a:cubicBezTo>
                    <a:pt x="1028" y="4589"/>
                    <a:pt x="754" y="5342"/>
                    <a:pt x="526" y="6209"/>
                  </a:cubicBezTo>
                  <a:cubicBezTo>
                    <a:pt x="320" y="6985"/>
                    <a:pt x="184" y="7784"/>
                    <a:pt x="115" y="8652"/>
                  </a:cubicBezTo>
                  <a:cubicBezTo>
                    <a:pt x="1" y="10295"/>
                    <a:pt x="161" y="11938"/>
                    <a:pt x="572" y="13513"/>
                  </a:cubicBezTo>
                  <a:cubicBezTo>
                    <a:pt x="777" y="14289"/>
                    <a:pt x="1097" y="15111"/>
                    <a:pt x="1530" y="16093"/>
                  </a:cubicBezTo>
                  <a:cubicBezTo>
                    <a:pt x="2055" y="17188"/>
                    <a:pt x="2603" y="18101"/>
                    <a:pt x="3242" y="18900"/>
                  </a:cubicBezTo>
                  <a:cubicBezTo>
                    <a:pt x="3379" y="19060"/>
                    <a:pt x="3493" y="19220"/>
                    <a:pt x="3630" y="19357"/>
                  </a:cubicBezTo>
                  <a:cubicBezTo>
                    <a:pt x="3653" y="19379"/>
                    <a:pt x="3653" y="19379"/>
                    <a:pt x="3653" y="19402"/>
                  </a:cubicBezTo>
                  <a:cubicBezTo>
                    <a:pt x="3721" y="19402"/>
                    <a:pt x="3790" y="19425"/>
                    <a:pt x="3858" y="19425"/>
                  </a:cubicBezTo>
                  <a:cubicBezTo>
                    <a:pt x="4018" y="19448"/>
                    <a:pt x="4178" y="19471"/>
                    <a:pt x="4315" y="19471"/>
                  </a:cubicBezTo>
                  <a:lnTo>
                    <a:pt x="4338" y="19471"/>
                  </a:lnTo>
                  <a:cubicBezTo>
                    <a:pt x="4418" y="19482"/>
                    <a:pt x="4492" y="19488"/>
                    <a:pt x="4566" y="19488"/>
                  </a:cubicBezTo>
                  <a:cubicBezTo>
                    <a:pt x="4640" y="19488"/>
                    <a:pt x="4714" y="19482"/>
                    <a:pt x="4794" y="19471"/>
                  </a:cubicBezTo>
                  <a:cubicBezTo>
                    <a:pt x="4931" y="19471"/>
                    <a:pt x="5091" y="19448"/>
                    <a:pt x="5228" y="19402"/>
                  </a:cubicBezTo>
                  <a:lnTo>
                    <a:pt x="5251" y="19402"/>
                  </a:lnTo>
                  <a:cubicBezTo>
                    <a:pt x="5365" y="19379"/>
                    <a:pt x="5456" y="19334"/>
                    <a:pt x="5570" y="19311"/>
                  </a:cubicBezTo>
                  <a:cubicBezTo>
                    <a:pt x="5662" y="19265"/>
                    <a:pt x="5753" y="19220"/>
                    <a:pt x="5844" y="19197"/>
                  </a:cubicBezTo>
                  <a:cubicBezTo>
                    <a:pt x="5935" y="19128"/>
                    <a:pt x="6027" y="19083"/>
                    <a:pt x="6095" y="19037"/>
                  </a:cubicBezTo>
                  <a:cubicBezTo>
                    <a:pt x="6164" y="18991"/>
                    <a:pt x="6232" y="18923"/>
                    <a:pt x="6301" y="18877"/>
                  </a:cubicBezTo>
                  <a:cubicBezTo>
                    <a:pt x="6301" y="18832"/>
                    <a:pt x="6278" y="18809"/>
                    <a:pt x="6255" y="18786"/>
                  </a:cubicBezTo>
                  <a:cubicBezTo>
                    <a:pt x="5707" y="18170"/>
                    <a:pt x="5228" y="17485"/>
                    <a:pt x="4771" y="16686"/>
                  </a:cubicBezTo>
                  <a:lnTo>
                    <a:pt x="4771" y="16686"/>
                  </a:lnTo>
                  <a:lnTo>
                    <a:pt x="4794" y="16754"/>
                  </a:lnTo>
                  <a:cubicBezTo>
                    <a:pt x="4452" y="16115"/>
                    <a:pt x="4109" y="15408"/>
                    <a:pt x="3790" y="14586"/>
                  </a:cubicBezTo>
                  <a:cubicBezTo>
                    <a:pt x="3562" y="14038"/>
                    <a:pt x="3379" y="13490"/>
                    <a:pt x="3242" y="12943"/>
                  </a:cubicBezTo>
                  <a:cubicBezTo>
                    <a:pt x="2945" y="11801"/>
                    <a:pt x="2808" y="10569"/>
                    <a:pt x="2808" y="9313"/>
                  </a:cubicBezTo>
                  <a:cubicBezTo>
                    <a:pt x="2831" y="8081"/>
                    <a:pt x="3014" y="6894"/>
                    <a:pt x="3311" y="5776"/>
                  </a:cubicBezTo>
                  <a:cubicBezTo>
                    <a:pt x="3584" y="4863"/>
                    <a:pt x="3950" y="3995"/>
                    <a:pt x="4406" y="3242"/>
                  </a:cubicBezTo>
                  <a:lnTo>
                    <a:pt x="4452" y="3173"/>
                  </a:lnTo>
                  <a:lnTo>
                    <a:pt x="4429" y="3219"/>
                  </a:lnTo>
                  <a:cubicBezTo>
                    <a:pt x="4817" y="2580"/>
                    <a:pt x="5296" y="1987"/>
                    <a:pt x="5799" y="1484"/>
                  </a:cubicBezTo>
                  <a:lnTo>
                    <a:pt x="5799" y="1507"/>
                  </a:lnTo>
                  <a:cubicBezTo>
                    <a:pt x="6187" y="1142"/>
                    <a:pt x="6597" y="800"/>
                    <a:pt x="7054" y="526"/>
                  </a:cubicBezTo>
                  <a:cubicBezTo>
                    <a:pt x="7100" y="503"/>
                    <a:pt x="7145" y="434"/>
                    <a:pt x="7145" y="366"/>
                  </a:cubicBezTo>
                  <a:cubicBezTo>
                    <a:pt x="7168" y="275"/>
                    <a:pt x="7145" y="183"/>
                    <a:pt x="7100" y="115"/>
                  </a:cubicBezTo>
                  <a:cubicBezTo>
                    <a:pt x="7054" y="69"/>
                    <a:pt x="6985" y="24"/>
                    <a:pt x="6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755;p96"/>
            <p:cNvSpPr/>
            <p:nvPr/>
          </p:nvSpPr>
          <p:spPr>
            <a:xfrm>
              <a:off x="6659506" y="2805310"/>
              <a:ext cx="60952" cy="37423"/>
            </a:xfrm>
            <a:custGeom>
              <a:avLst/>
              <a:gdLst/>
              <a:ahLst/>
              <a:cxnLst/>
              <a:rect l="l" t="t" r="r" b="b"/>
              <a:pathLst>
                <a:path w="4725" h="2901" extrusionOk="0">
                  <a:moveTo>
                    <a:pt x="3972" y="0"/>
                  </a:moveTo>
                  <a:cubicBezTo>
                    <a:pt x="3743" y="0"/>
                    <a:pt x="3515" y="114"/>
                    <a:pt x="3378" y="320"/>
                  </a:cubicBezTo>
                  <a:cubicBezTo>
                    <a:pt x="3355" y="388"/>
                    <a:pt x="3310" y="434"/>
                    <a:pt x="3264" y="502"/>
                  </a:cubicBezTo>
                  <a:cubicBezTo>
                    <a:pt x="3150" y="639"/>
                    <a:pt x="3013" y="776"/>
                    <a:pt x="2853" y="913"/>
                  </a:cubicBezTo>
                  <a:cubicBezTo>
                    <a:pt x="2648" y="1050"/>
                    <a:pt x="2465" y="1164"/>
                    <a:pt x="2237" y="1256"/>
                  </a:cubicBezTo>
                  <a:cubicBezTo>
                    <a:pt x="1917" y="1393"/>
                    <a:pt x="1575" y="1461"/>
                    <a:pt x="1233" y="1530"/>
                  </a:cubicBezTo>
                  <a:cubicBezTo>
                    <a:pt x="1050" y="1552"/>
                    <a:pt x="845" y="1552"/>
                    <a:pt x="662" y="1575"/>
                  </a:cubicBezTo>
                  <a:cubicBezTo>
                    <a:pt x="297" y="1575"/>
                    <a:pt x="0" y="1849"/>
                    <a:pt x="0" y="2237"/>
                  </a:cubicBezTo>
                  <a:cubicBezTo>
                    <a:pt x="0" y="2569"/>
                    <a:pt x="278" y="2900"/>
                    <a:pt x="627" y="2900"/>
                  </a:cubicBezTo>
                  <a:cubicBezTo>
                    <a:pt x="639" y="2900"/>
                    <a:pt x="650" y="2900"/>
                    <a:pt x="662" y="2899"/>
                  </a:cubicBezTo>
                  <a:cubicBezTo>
                    <a:pt x="1415" y="2876"/>
                    <a:pt x="2146" y="2739"/>
                    <a:pt x="2830" y="2443"/>
                  </a:cubicBezTo>
                  <a:cubicBezTo>
                    <a:pt x="3173" y="2306"/>
                    <a:pt x="3470" y="2100"/>
                    <a:pt x="3789" y="1872"/>
                  </a:cubicBezTo>
                  <a:cubicBezTo>
                    <a:pt x="4086" y="1621"/>
                    <a:pt x="4337" y="1324"/>
                    <a:pt x="4542" y="1005"/>
                  </a:cubicBezTo>
                  <a:cubicBezTo>
                    <a:pt x="4725" y="708"/>
                    <a:pt x="4588" y="274"/>
                    <a:pt x="4291" y="92"/>
                  </a:cubicBezTo>
                  <a:cubicBezTo>
                    <a:pt x="4200" y="23"/>
                    <a:pt x="4086" y="0"/>
                    <a:pt x="3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756;p96"/>
            <p:cNvSpPr/>
            <p:nvPr/>
          </p:nvSpPr>
          <p:spPr>
            <a:xfrm>
              <a:off x="6338275" y="2503222"/>
              <a:ext cx="178742" cy="173737"/>
            </a:xfrm>
            <a:custGeom>
              <a:avLst/>
              <a:gdLst/>
              <a:ahLst/>
              <a:cxnLst/>
              <a:rect l="l" t="t" r="r" b="b"/>
              <a:pathLst>
                <a:path w="13856" h="13468" extrusionOk="0">
                  <a:moveTo>
                    <a:pt x="10843" y="1"/>
                  </a:moveTo>
                  <a:cubicBezTo>
                    <a:pt x="10751" y="1"/>
                    <a:pt x="10637" y="69"/>
                    <a:pt x="10592" y="138"/>
                  </a:cubicBezTo>
                  <a:cubicBezTo>
                    <a:pt x="10158" y="183"/>
                    <a:pt x="9701" y="252"/>
                    <a:pt x="9268" y="366"/>
                  </a:cubicBezTo>
                  <a:cubicBezTo>
                    <a:pt x="8537" y="548"/>
                    <a:pt x="7784" y="845"/>
                    <a:pt x="7031" y="1256"/>
                  </a:cubicBezTo>
                  <a:cubicBezTo>
                    <a:pt x="6346" y="1621"/>
                    <a:pt x="5707" y="2078"/>
                    <a:pt x="5022" y="2648"/>
                  </a:cubicBezTo>
                  <a:cubicBezTo>
                    <a:pt x="4429" y="3150"/>
                    <a:pt x="3835" y="3744"/>
                    <a:pt x="3310" y="4406"/>
                  </a:cubicBezTo>
                  <a:cubicBezTo>
                    <a:pt x="2260" y="5684"/>
                    <a:pt x="1462" y="7099"/>
                    <a:pt x="914" y="8629"/>
                  </a:cubicBezTo>
                  <a:cubicBezTo>
                    <a:pt x="640" y="9382"/>
                    <a:pt x="412" y="10226"/>
                    <a:pt x="229" y="11276"/>
                  </a:cubicBezTo>
                  <a:cubicBezTo>
                    <a:pt x="92" y="12052"/>
                    <a:pt x="24" y="12760"/>
                    <a:pt x="1" y="13468"/>
                  </a:cubicBezTo>
                  <a:cubicBezTo>
                    <a:pt x="183" y="13216"/>
                    <a:pt x="366" y="12965"/>
                    <a:pt x="549" y="12714"/>
                  </a:cubicBezTo>
                  <a:cubicBezTo>
                    <a:pt x="617" y="12623"/>
                    <a:pt x="685" y="12532"/>
                    <a:pt x="754" y="12440"/>
                  </a:cubicBezTo>
                  <a:cubicBezTo>
                    <a:pt x="914" y="12189"/>
                    <a:pt x="1073" y="11961"/>
                    <a:pt x="1279" y="11756"/>
                  </a:cubicBezTo>
                  <a:cubicBezTo>
                    <a:pt x="1325" y="11687"/>
                    <a:pt x="1393" y="11619"/>
                    <a:pt x="1439" y="11550"/>
                  </a:cubicBezTo>
                  <a:cubicBezTo>
                    <a:pt x="1576" y="11390"/>
                    <a:pt x="1690" y="11253"/>
                    <a:pt x="1804" y="11094"/>
                  </a:cubicBezTo>
                  <a:cubicBezTo>
                    <a:pt x="1918" y="10934"/>
                    <a:pt x="2055" y="10774"/>
                    <a:pt x="2169" y="10637"/>
                  </a:cubicBezTo>
                  <a:cubicBezTo>
                    <a:pt x="2215" y="10569"/>
                    <a:pt x="2260" y="10523"/>
                    <a:pt x="2329" y="10477"/>
                  </a:cubicBezTo>
                  <a:cubicBezTo>
                    <a:pt x="2466" y="10272"/>
                    <a:pt x="2626" y="10089"/>
                    <a:pt x="2785" y="9930"/>
                  </a:cubicBezTo>
                  <a:cubicBezTo>
                    <a:pt x="2808" y="9884"/>
                    <a:pt x="2831" y="9861"/>
                    <a:pt x="2854" y="9838"/>
                  </a:cubicBezTo>
                  <a:cubicBezTo>
                    <a:pt x="2945" y="9724"/>
                    <a:pt x="3059" y="9587"/>
                    <a:pt x="3151" y="9496"/>
                  </a:cubicBezTo>
                  <a:cubicBezTo>
                    <a:pt x="3173" y="9473"/>
                    <a:pt x="3196" y="9450"/>
                    <a:pt x="3219" y="9427"/>
                  </a:cubicBezTo>
                  <a:cubicBezTo>
                    <a:pt x="3402" y="9199"/>
                    <a:pt x="3607" y="8971"/>
                    <a:pt x="3813" y="8743"/>
                  </a:cubicBezTo>
                  <a:cubicBezTo>
                    <a:pt x="4155" y="7967"/>
                    <a:pt x="4611" y="7213"/>
                    <a:pt x="5114" y="6483"/>
                  </a:cubicBezTo>
                  <a:cubicBezTo>
                    <a:pt x="5844" y="5502"/>
                    <a:pt x="6666" y="4611"/>
                    <a:pt x="7556" y="3881"/>
                  </a:cubicBezTo>
                  <a:cubicBezTo>
                    <a:pt x="8286" y="3287"/>
                    <a:pt x="9085" y="2808"/>
                    <a:pt x="9884" y="2443"/>
                  </a:cubicBezTo>
                  <a:lnTo>
                    <a:pt x="9953" y="2420"/>
                  </a:lnTo>
                  <a:lnTo>
                    <a:pt x="9907" y="2420"/>
                  </a:lnTo>
                  <a:cubicBezTo>
                    <a:pt x="10614" y="2123"/>
                    <a:pt x="11322" y="1918"/>
                    <a:pt x="12007" y="1804"/>
                  </a:cubicBezTo>
                  <a:cubicBezTo>
                    <a:pt x="12401" y="1752"/>
                    <a:pt x="12794" y="1727"/>
                    <a:pt x="13188" y="1727"/>
                  </a:cubicBezTo>
                  <a:cubicBezTo>
                    <a:pt x="13319" y="1727"/>
                    <a:pt x="13451" y="1730"/>
                    <a:pt x="13582" y="1735"/>
                  </a:cubicBezTo>
                  <a:cubicBezTo>
                    <a:pt x="13650" y="1735"/>
                    <a:pt x="13696" y="1713"/>
                    <a:pt x="13764" y="1644"/>
                  </a:cubicBezTo>
                  <a:cubicBezTo>
                    <a:pt x="13810" y="1598"/>
                    <a:pt x="13856" y="1507"/>
                    <a:pt x="13856" y="1439"/>
                  </a:cubicBezTo>
                  <a:cubicBezTo>
                    <a:pt x="13856" y="1347"/>
                    <a:pt x="13810" y="1279"/>
                    <a:pt x="13764" y="1233"/>
                  </a:cubicBezTo>
                  <a:cubicBezTo>
                    <a:pt x="13742" y="1210"/>
                    <a:pt x="13719" y="1210"/>
                    <a:pt x="13719" y="1188"/>
                  </a:cubicBezTo>
                  <a:cubicBezTo>
                    <a:pt x="13673" y="1165"/>
                    <a:pt x="13627" y="1165"/>
                    <a:pt x="13559" y="1165"/>
                  </a:cubicBezTo>
                  <a:cubicBezTo>
                    <a:pt x="13399" y="1153"/>
                    <a:pt x="13239" y="1148"/>
                    <a:pt x="13080" y="1148"/>
                  </a:cubicBezTo>
                  <a:cubicBezTo>
                    <a:pt x="12920" y="1148"/>
                    <a:pt x="12760" y="1153"/>
                    <a:pt x="12600" y="1165"/>
                  </a:cubicBezTo>
                  <a:cubicBezTo>
                    <a:pt x="12509" y="1051"/>
                    <a:pt x="12418" y="914"/>
                    <a:pt x="12304" y="822"/>
                  </a:cubicBezTo>
                  <a:cubicBezTo>
                    <a:pt x="12189" y="685"/>
                    <a:pt x="12052" y="594"/>
                    <a:pt x="11938" y="503"/>
                  </a:cubicBezTo>
                  <a:cubicBezTo>
                    <a:pt x="11961" y="480"/>
                    <a:pt x="11961" y="434"/>
                    <a:pt x="11961" y="411"/>
                  </a:cubicBezTo>
                  <a:cubicBezTo>
                    <a:pt x="11961" y="320"/>
                    <a:pt x="11916" y="252"/>
                    <a:pt x="11870" y="206"/>
                  </a:cubicBezTo>
                  <a:cubicBezTo>
                    <a:pt x="11847" y="183"/>
                    <a:pt x="11824" y="183"/>
                    <a:pt x="11824" y="160"/>
                  </a:cubicBezTo>
                  <a:cubicBezTo>
                    <a:pt x="11779" y="138"/>
                    <a:pt x="11733" y="138"/>
                    <a:pt x="11664" y="115"/>
                  </a:cubicBezTo>
                  <a:lnTo>
                    <a:pt x="11185" y="115"/>
                  </a:lnTo>
                  <a:cubicBezTo>
                    <a:pt x="11094" y="92"/>
                    <a:pt x="11003" y="46"/>
                    <a:pt x="10911" y="23"/>
                  </a:cubicBezTo>
                  <a:cubicBezTo>
                    <a:pt x="10888" y="23"/>
                    <a:pt x="10866" y="1"/>
                    <a:pt x="10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757;p96"/>
            <p:cNvSpPr/>
            <p:nvPr/>
          </p:nvSpPr>
          <p:spPr>
            <a:xfrm>
              <a:off x="6398050" y="2209389"/>
              <a:ext cx="97769" cy="120434"/>
            </a:xfrm>
            <a:custGeom>
              <a:avLst/>
              <a:gdLst/>
              <a:ahLst/>
              <a:cxnLst/>
              <a:rect l="l" t="t" r="r" b="b"/>
              <a:pathLst>
                <a:path w="7579" h="9336" extrusionOk="0">
                  <a:moveTo>
                    <a:pt x="4200" y="0"/>
                  </a:moveTo>
                  <a:cubicBezTo>
                    <a:pt x="3881" y="0"/>
                    <a:pt x="3538" y="46"/>
                    <a:pt x="3219" y="137"/>
                  </a:cubicBezTo>
                  <a:cubicBezTo>
                    <a:pt x="2511" y="320"/>
                    <a:pt x="1872" y="685"/>
                    <a:pt x="1347" y="1187"/>
                  </a:cubicBezTo>
                  <a:cubicBezTo>
                    <a:pt x="457" y="2077"/>
                    <a:pt x="0" y="3447"/>
                    <a:pt x="69" y="4953"/>
                  </a:cubicBezTo>
                  <a:cubicBezTo>
                    <a:pt x="137" y="6414"/>
                    <a:pt x="708" y="7783"/>
                    <a:pt x="1644" y="8742"/>
                  </a:cubicBezTo>
                  <a:cubicBezTo>
                    <a:pt x="1803" y="8902"/>
                    <a:pt x="1986" y="9062"/>
                    <a:pt x="2191" y="9221"/>
                  </a:cubicBezTo>
                  <a:cubicBezTo>
                    <a:pt x="2237" y="9244"/>
                    <a:pt x="2283" y="9244"/>
                    <a:pt x="2351" y="9244"/>
                  </a:cubicBezTo>
                  <a:lnTo>
                    <a:pt x="2420" y="9244"/>
                  </a:lnTo>
                  <a:cubicBezTo>
                    <a:pt x="2465" y="9221"/>
                    <a:pt x="2534" y="9199"/>
                    <a:pt x="2557" y="9153"/>
                  </a:cubicBezTo>
                  <a:cubicBezTo>
                    <a:pt x="2716" y="9199"/>
                    <a:pt x="2853" y="9244"/>
                    <a:pt x="2990" y="9290"/>
                  </a:cubicBezTo>
                  <a:cubicBezTo>
                    <a:pt x="3196" y="9313"/>
                    <a:pt x="3401" y="9336"/>
                    <a:pt x="3607" y="9336"/>
                  </a:cubicBezTo>
                  <a:lnTo>
                    <a:pt x="3721" y="9336"/>
                  </a:lnTo>
                  <a:cubicBezTo>
                    <a:pt x="4154" y="9336"/>
                    <a:pt x="4588" y="9199"/>
                    <a:pt x="5022" y="8970"/>
                  </a:cubicBezTo>
                  <a:cubicBezTo>
                    <a:pt x="5410" y="8788"/>
                    <a:pt x="5775" y="8514"/>
                    <a:pt x="6117" y="8126"/>
                  </a:cubicBezTo>
                  <a:cubicBezTo>
                    <a:pt x="6414" y="7806"/>
                    <a:pt x="6688" y="7441"/>
                    <a:pt x="6916" y="7007"/>
                  </a:cubicBezTo>
                  <a:cubicBezTo>
                    <a:pt x="7213" y="6460"/>
                    <a:pt x="7396" y="5820"/>
                    <a:pt x="7487" y="5090"/>
                  </a:cubicBezTo>
                  <a:cubicBezTo>
                    <a:pt x="7578" y="4451"/>
                    <a:pt x="7533" y="3766"/>
                    <a:pt x="7396" y="3081"/>
                  </a:cubicBezTo>
                  <a:cubicBezTo>
                    <a:pt x="7259" y="2419"/>
                    <a:pt x="7008" y="1803"/>
                    <a:pt x="6665" y="1324"/>
                  </a:cubicBezTo>
                  <a:cubicBezTo>
                    <a:pt x="6460" y="1073"/>
                    <a:pt x="6254" y="845"/>
                    <a:pt x="6049" y="662"/>
                  </a:cubicBezTo>
                  <a:cubicBezTo>
                    <a:pt x="5798" y="457"/>
                    <a:pt x="5524" y="320"/>
                    <a:pt x="5227" y="183"/>
                  </a:cubicBezTo>
                  <a:cubicBezTo>
                    <a:pt x="4908" y="68"/>
                    <a:pt x="4565" y="0"/>
                    <a:pt x="4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758;p96"/>
            <p:cNvSpPr/>
            <p:nvPr/>
          </p:nvSpPr>
          <p:spPr>
            <a:xfrm>
              <a:off x="6443688" y="2221747"/>
              <a:ext cx="28574" cy="57134"/>
            </a:xfrm>
            <a:custGeom>
              <a:avLst/>
              <a:gdLst/>
              <a:ahLst/>
              <a:cxnLst/>
              <a:rect l="l" t="t" r="r" b="b"/>
              <a:pathLst>
                <a:path w="2215" h="4429" extrusionOk="0">
                  <a:moveTo>
                    <a:pt x="160" y="1"/>
                  </a:moveTo>
                  <a:cubicBezTo>
                    <a:pt x="114" y="1"/>
                    <a:pt x="69" y="46"/>
                    <a:pt x="23" y="92"/>
                  </a:cubicBezTo>
                  <a:cubicBezTo>
                    <a:pt x="0" y="160"/>
                    <a:pt x="23" y="252"/>
                    <a:pt x="114" y="297"/>
                  </a:cubicBezTo>
                  <a:cubicBezTo>
                    <a:pt x="206" y="343"/>
                    <a:pt x="297" y="389"/>
                    <a:pt x="388" y="434"/>
                  </a:cubicBezTo>
                  <a:lnTo>
                    <a:pt x="365" y="434"/>
                  </a:lnTo>
                  <a:cubicBezTo>
                    <a:pt x="548" y="548"/>
                    <a:pt x="708" y="685"/>
                    <a:pt x="845" y="845"/>
                  </a:cubicBezTo>
                  <a:cubicBezTo>
                    <a:pt x="982" y="1005"/>
                    <a:pt x="1119" y="1165"/>
                    <a:pt x="1210" y="1347"/>
                  </a:cubicBezTo>
                  <a:cubicBezTo>
                    <a:pt x="1324" y="1598"/>
                    <a:pt x="1415" y="1872"/>
                    <a:pt x="1484" y="2146"/>
                  </a:cubicBezTo>
                  <a:cubicBezTo>
                    <a:pt x="1598" y="2694"/>
                    <a:pt x="1621" y="3265"/>
                    <a:pt x="1598" y="3812"/>
                  </a:cubicBezTo>
                  <a:cubicBezTo>
                    <a:pt x="1598" y="3904"/>
                    <a:pt x="1598" y="3995"/>
                    <a:pt x="1598" y="4109"/>
                  </a:cubicBezTo>
                  <a:cubicBezTo>
                    <a:pt x="1598" y="4178"/>
                    <a:pt x="1598" y="4246"/>
                    <a:pt x="1644" y="4315"/>
                  </a:cubicBezTo>
                  <a:cubicBezTo>
                    <a:pt x="1689" y="4360"/>
                    <a:pt x="1735" y="4406"/>
                    <a:pt x="1826" y="4429"/>
                  </a:cubicBezTo>
                  <a:cubicBezTo>
                    <a:pt x="1895" y="4429"/>
                    <a:pt x="1963" y="4429"/>
                    <a:pt x="2032" y="4383"/>
                  </a:cubicBezTo>
                  <a:cubicBezTo>
                    <a:pt x="2077" y="4337"/>
                    <a:pt x="2146" y="4269"/>
                    <a:pt x="2146" y="4201"/>
                  </a:cubicBezTo>
                  <a:cubicBezTo>
                    <a:pt x="2214" y="3379"/>
                    <a:pt x="2146" y="2534"/>
                    <a:pt x="1826" y="1758"/>
                  </a:cubicBezTo>
                  <a:cubicBezTo>
                    <a:pt x="1689" y="1393"/>
                    <a:pt x="1461" y="1051"/>
                    <a:pt x="1210" y="754"/>
                  </a:cubicBezTo>
                  <a:cubicBezTo>
                    <a:pt x="936" y="434"/>
                    <a:pt x="594" y="206"/>
                    <a:pt x="228" y="23"/>
                  </a:cubicBezTo>
                  <a:cubicBezTo>
                    <a:pt x="206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759;p96"/>
            <p:cNvSpPr/>
            <p:nvPr/>
          </p:nvSpPr>
          <p:spPr>
            <a:xfrm>
              <a:off x="6400694" y="2043027"/>
              <a:ext cx="577133" cy="588614"/>
            </a:xfrm>
            <a:custGeom>
              <a:avLst/>
              <a:gdLst/>
              <a:ahLst/>
              <a:cxnLst/>
              <a:rect l="l" t="t" r="r" b="b"/>
              <a:pathLst>
                <a:path w="44739" h="45629" extrusionOk="0">
                  <a:moveTo>
                    <a:pt x="16503" y="1"/>
                  </a:moveTo>
                  <a:cubicBezTo>
                    <a:pt x="16458" y="1"/>
                    <a:pt x="16412" y="1"/>
                    <a:pt x="16366" y="24"/>
                  </a:cubicBezTo>
                  <a:cubicBezTo>
                    <a:pt x="14837" y="777"/>
                    <a:pt x="13490" y="1758"/>
                    <a:pt x="12372" y="2968"/>
                  </a:cubicBezTo>
                  <a:cubicBezTo>
                    <a:pt x="11687" y="3676"/>
                    <a:pt x="11071" y="4474"/>
                    <a:pt x="10500" y="5319"/>
                  </a:cubicBezTo>
                  <a:cubicBezTo>
                    <a:pt x="9975" y="6141"/>
                    <a:pt x="9496" y="6985"/>
                    <a:pt x="9017" y="7967"/>
                  </a:cubicBezTo>
                  <a:cubicBezTo>
                    <a:pt x="8629" y="8788"/>
                    <a:pt x="8218" y="9724"/>
                    <a:pt x="7761" y="10820"/>
                  </a:cubicBezTo>
                  <a:cubicBezTo>
                    <a:pt x="7579" y="11299"/>
                    <a:pt x="7373" y="11779"/>
                    <a:pt x="7191" y="12281"/>
                  </a:cubicBezTo>
                  <a:lnTo>
                    <a:pt x="7122" y="12440"/>
                  </a:lnTo>
                  <a:lnTo>
                    <a:pt x="7099" y="12509"/>
                  </a:lnTo>
                  <a:cubicBezTo>
                    <a:pt x="6962" y="12851"/>
                    <a:pt x="6803" y="13285"/>
                    <a:pt x="6597" y="13696"/>
                  </a:cubicBezTo>
                  <a:cubicBezTo>
                    <a:pt x="5867" y="15225"/>
                    <a:pt x="4794" y="16595"/>
                    <a:pt x="3767" y="17919"/>
                  </a:cubicBezTo>
                  <a:lnTo>
                    <a:pt x="3265" y="18580"/>
                  </a:lnTo>
                  <a:cubicBezTo>
                    <a:pt x="2580" y="19471"/>
                    <a:pt x="2032" y="20224"/>
                    <a:pt x="1553" y="21023"/>
                  </a:cubicBezTo>
                  <a:cubicBezTo>
                    <a:pt x="982" y="21981"/>
                    <a:pt x="571" y="22849"/>
                    <a:pt x="343" y="23693"/>
                  </a:cubicBezTo>
                  <a:cubicBezTo>
                    <a:pt x="206" y="24196"/>
                    <a:pt x="115" y="24698"/>
                    <a:pt x="69" y="25177"/>
                  </a:cubicBezTo>
                  <a:cubicBezTo>
                    <a:pt x="1" y="25702"/>
                    <a:pt x="23" y="26227"/>
                    <a:pt x="69" y="26775"/>
                  </a:cubicBezTo>
                  <a:cubicBezTo>
                    <a:pt x="115" y="27254"/>
                    <a:pt x="183" y="27756"/>
                    <a:pt x="320" y="28281"/>
                  </a:cubicBezTo>
                  <a:cubicBezTo>
                    <a:pt x="434" y="28761"/>
                    <a:pt x="548" y="29217"/>
                    <a:pt x="708" y="29651"/>
                  </a:cubicBezTo>
                  <a:cubicBezTo>
                    <a:pt x="1005" y="30541"/>
                    <a:pt x="1370" y="31385"/>
                    <a:pt x="1827" y="32184"/>
                  </a:cubicBezTo>
                  <a:cubicBezTo>
                    <a:pt x="2238" y="32960"/>
                    <a:pt x="2763" y="33714"/>
                    <a:pt x="3356" y="34467"/>
                  </a:cubicBezTo>
                  <a:cubicBezTo>
                    <a:pt x="4452" y="35836"/>
                    <a:pt x="5798" y="37115"/>
                    <a:pt x="7350" y="38256"/>
                  </a:cubicBezTo>
                  <a:cubicBezTo>
                    <a:pt x="10181" y="40287"/>
                    <a:pt x="13559" y="41839"/>
                    <a:pt x="17394" y="42844"/>
                  </a:cubicBezTo>
                  <a:cubicBezTo>
                    <a:pt x="18398" y="43118"/>
                    <a:pt x="19357" y="43323"/>
                    <a:pt x="20270" y="43460"/>
                  </a:cubicBezTo>
                  <a:cubicBezTo>
                    <a:pt x="21365" y="43643"/>
                    <a:pt x="22324" y="43711"/>
                    <a:pt x="23214" y="43711"/>
                  </a:cubicBezTo>
                  <a:lnTo>
                    <a:pt x="23282" y="43711"/>
                  </a:lnTo>
                  <a:cubicBezTo>
                    <a:pt x="24287" y="43711"/>
                    <a:pt x="25200" y="43620"/>
                    <a:pt x="26113" y="43437"/>
                  </a:cubicBezTo>
                  <a:cubicBezTo>
                    <a:pt x="27003" y="43255"/>
                    <a:pt x="27802" y="42958"/>
                    <a:pt x="28532" y="42593"/>
                  </a:cubicBezTo>
                  <a:cubicBezTo>
                    <a:pt x="28692" y="42889"/>
                    <a:pt x="28898" y="43163"/>
                    <a:pt x="29149" y="43437"/>
                  </a:cubicBezTo>
                  <a:cubicBezTo>
                    <a:pt x="29468" y="43757"/>
                    <a:pt x="29788" y="44031"/>
                    <a:pt x="30107" y="44259"/>
                  </a:cubicBezTo>
                  <a:cubicBezTo>
                    <a:pt x="30769" y="44738"/>
                    <a:pt x="31545" y="45103"/>
                    <a:pt x="32344" y="45332"/>
                  </a:cubicBezTo>
                  <a:cubicBezTo>
                    <a:pt x="33052" y="45537"/>
                    <a:pt x="33759" y="45628"/>
                    <a:pt x="34444" y="45628"/>
                  </a:cubicBezTo>
                  <a:cubicBezTo>
                    <a:pt x="34672" y="45628"/>
                    <a:pt x="34878" y="45606"/>
                    <a:pt x="35083" y="45606"/>
                  </a:cubicBezTo>
                  <a:cubicBezTo>
                    <a:pt x="35585" y="45560"/>
                    <a:pt x="36019" y="45469"/>
                    <a:pt x="36407" y="45355"/>
                  </a:cubicBezTo>
                  <a:cubicBezTo>
                    <a:pt x="36864" y="45218"/>
                    <a:pt x="37252" y="45081"/>
                    <a:pt x="37571" y="44921"/>
                  </a:cubicBezTo>
                  <a:cubicBezTo>
                    <a:pt x="38142" y="44624"/>
                    <a:pt x="38690" y="44236"/>
                    <a:pt x="39169" y="43734"/>
                  </a:cubicBezTo>
                  <a:cubicBezTo>
                    <a:pt x="39694" y="43209"/>
                    <a:pt x="40105" y="42638"/>
                    <a:pt x="40401" y="42068"/>
                  </a:cubicBezTo>
                  <a:cubicBezTo>
                    <a:pt x="40744" y="41406"/>
                    <a:pt x="40949" y="40789"/>
                    <a:pt x="41018" y="40173"/>
                  </a:cubicBezTo>
                  <a:cubicBezTo>
                    <a:pt x="41063" y="39488"/>
                    <a:pt x="40949" y="38849"/>
                    <a:pt x="40675" y="38302"/>
                  </a:cubicBezTo>
                  <a:cubicBezTo>
                    <a:pt x="40538" y="38005"/>
                    <a:pt x="40333" y="37708"/>
                    <a:pt x="40105" y="37457"/>
                  </a:cubicBezTo>
                  <a:cubicBezTo>
                    <a:pt x="39808" y="37160"/>
                    <a:pt x="39488" y="36909"/>
                    <a:pt x="39192" y="36749"/>
                  </a:cubicBezTo>
                  <a:cubicBezTo>
                    <a:pt x="38963" y="36612"/>
                    <a:pt x="38712" y="36521"/>
                    <a:pt x="38461" y="36430"/>
                  </a:cubicBezTo>
                  <a:cubicBezTo>
                    <a:pt x="38233" y="36361"/>
                    <a:pt x="37982" y="36293"/>
                    <a:pt x="37708" y="36247"/>
                  </a:cubicBezTo>
                  <a:cubicBezTo>
                    <a:pt x="38165" y="35905"/>
                    <a:pt x="38690" y="35448"/>
                    <a:pt x="39237" y="34878"/>
                  </a:cubicBezTo>
                  <a:cubicBezTo>
                    <a:pt x="39899" y="34170"/>
                    <a:pt x="40538" y="33417"/>
                    <a:pt x="41109" y="32641"/>
                  </a:cubicBezTo>
                  <a:cubicBezTo>
                    <a:pt x="41703" y="31819"/>
                    <a:pt x="42250" y="30975"/>
                    <a:pt x="42707" y="30130"/>
                  </a:cubicBezTo>
                  <a:cubicBezTo>
                    <a:pt x="43232" y="29194"/>
                    <a:pt x="43620" y="28327"/>
                    <a:pt x="43917" y="27528"/>
                  </a:cubicBezTo>
                  <a:cubicBezTo>
                    <a:pt x="44259" y="26638"/>
                    <a:pt x="44464" y="25816"/>
                    <a:pt x="44601" y="25040"/>
                  </a:cubicBezTo>
                  <a:cubicBezTo>
                    <a:pt x="44693" y="24378"/>
                    <a:pt x="44738" y="23671"/>
                    <a:pt x="44715" y="22963"/>
                  </a:cubicBezTo>
                  <a:cubicBezTo>
                    <a:pt x="44624" y="20384"/>
                    <a:pt x="43620" y="17713"/>
                    <a:pt x="41725" y="15020"/>
                  </a:cubicBezTo>
                  <a:cubicBezTo>
                    <a:pt x="40881" y="13810"/>
                    <a:pt x="39876" y="12623"/>
                    <a:pt x="38735" y="11482"/>
                  </a:cubicBezTo>
                  <a:cubicBezTo>
                    <a:pt x="37617" y="10363"/>
                    <a:pt x="36407" y="9291"/>
                    <a:pt x="35129" y="8309"/>
                  </a:cubicBezTo>
                  <a:cubicBezTo>
                    <a:pt x="33873" y="7350"/>
                    <a:pt x="32595" y="6460"/>
                    <a:pt x="31271" y="5684"/>
                  </a:cubicBezTo>
                  <a:cubicBezTo>
                    <a:pt x="29947" y="4885"/>
                    <a:pt x="28669" y="4201"/>
                    <a:pt x="27460" y="3653"/>
                  </a:cubicBezTo>
                  <a:cubicBezTo>
                    <a:pt x="26889" y="3379"/>
                    <a:pt x="26318" y="3151"/>
                    <a:pt x="25702" y="2922"/>
                  </a:cubicBezTo>
                  <a:cubicBezTo>
                    <a:pt x="24538" y="2466"/>
                    <a:pt x="23534" y="2123"/>
                    <a:pt x="22598" y="1804"/>
                  </a:cubicBezTo>
                  <a:lnTo>
                    <a:pt x="22484" y="1781"/>
                  </a:lnTo>
                  <a:lnTo>
                    <a:pt x="22392" y="1758"/>
                  </a:lnTo>
                  <a:cubicBezTo>
                    <a:pt x="20155" y="1028"/>
                    <a:pt x="18329" y="663"/>
                    <a:pt x="16640" y="549"/>
                  </a:cubicBezTo>
                  <a:cubicBezTo>
                    <a:pt x="16709" y="549"/>
                    <a:pt x="16777" y="480"/>
                    <a:pt x="16800" y="412"/>
                  </a:cubicBezTo>
                  <a:cubicBezTo>
                    <a:pt x="16823" y="320"/>
                    <a:pt x="16823" y="229"/>
                    <a:pt x="16777" y="161"/>
                  </a:cubicBezTo>
                  <a:cubicBezTo>
                    <a:pt x="16754" y="92"/>
                    <a:pt x="16686" y="46"/>
                    <a:pt x="16595" y="24"/>
                  </a:cubicBezTo>
                  <a:cubicBezTo>
                    <a:pt x="16572" y="1"/>
                    <a:pt x="16526" y="1"/>
                    <a:pt x="16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760;p96"/>
            <p:cNvSpPr/>
            <p:nvPr/>
          </p:nvSpPr>
          <p:spPr>
            <a:xfrm>
              <a:off x="6531132" y="2042730"/>
              <a:ext cx="446985" cy="445115"/>
            </a:xfrm>
            <a:custGeom>
              <a:avLst/>
              <a:gdLst/>
              <a:ahLst/>
              <a:cxnLst/>
              <a:rect l="l" t="t" r="r" b="b"/>
              <a:pathLst>
                <a:path w="34650" h="34505" extrusionOk="0">
                  <a:moveTo>
                    <a:pt x="6391" y="1"/>
                  </a:moveTo>
                  <a:cubicBezTo>
                    <a:pt x="6346" y="1"/>
                    <a:pt x="6300" y="24"/>
                    <a:pt x="6254" y="47"/>
                  </a:cubicBezTo>
                  <a:cubicBezTo>
                    <a:pt x="4725" y="800"/>
                    <a:pt x="3378" y="1781"/>
                    <a:pt x="2237" y="2968"/>
                  </a:cubicBezTo>
                  <a:cubicBezTo>
                    <a:pt x="1552" y="3699"/>
                    <a:pt x="936" y="4497"/>
                    <a:pt x="388" y="5342"/>
                  </a:cubicBezTo>
                  <a:cubicBezTo>
                    <a:pt x="251" y="5547"/>
                    <a:pt x="114" y="5776"/>
                    <a:pt x="0" y="5981"/>
                  </a:cubicBezTo>
                  <a:cubicBezTo>
                    <a:pt x="799" y="5639"/>
                    <a:pt x="1644" y="5365"/>
                    <a:pt x="2511" y="5182"/>
                  </a:cubicBezTo>
                  <a:cubicBezTo>
                    <a:pt x="3766" y="4886"/>
                    <a:pt x="5045" y="4726"/>
                    <a:pt x="6346" y="4634"/>
                  </a:cubicBezTo>
                  <a:lnTo>
                    <a:pt x="6369" y="4634"/>
                  </a:lnTo>
                  <a:cubicBezTo>
                    <a:pt x="6391" y="4634"/>
                    <a:pt x="6414" y="4612"/>
                    <a:pt x="6437" y="4612"/>
                  </a:cubicBezTo>
                  <a:cubicBezTo>
                    <a:pt x="6483" y="4612"/>
                    <a:pt x="6528" y="4657"/>
                    <a:pt x="6551" y="4703"/>
                  </a:cubicBezTo>
                  <a:cubicBezTo>
                    <a:pt x="6620" y="5776"/>
                    <a:pt x="6802" y="6826"/>
                    <a:pt x="7053" y="7876"/>
                  </a:cubicBezTo>
                  <a:cubicBezTo>
                    <a:pt x="7053" y="7876"/>
                    <a:pt x="7053" y="7876"/>
                    <a:pt x="7053" y="7898"/>
                  </a:cubicBezTo>
                  <a:cubicBezTo>
                    <a:pt x="7624" y="10249"/>
                    <a:pt x="8537" y="12509"/>
                    <a:pt x="9678" y="14632"/>
                  </a:cubicBezTo>
                  <a:cubicBezTo>
                    <a:pt x="9678" y="14632"/>
                    <a:pt x="9678" y="14609"/>
                    <a:pt x="9678" y="14609"/>
                  </a:cubicBezTo>
                  <a:cubicBezTo>
                    <a:pt x="9678" y="14632"/>
                    <a:pt x="9678" y="14632"/>
                    <a:pt x="9701" y="14632"/>
                  </a:cubicBezTo>
                  <a:cubicBezTo>
                    <a:pt x="11002" y="17006"/>
                    <a:pt x="12600" y="19220"/>
                    <a:pt x="14472" y="21160"/>
                  </a:cubicBezTo>
                  <a:cubicBezTo>
                    <a:pt x="16024" y="22758"/>
                    <a:pt x="17781" y="24219"/>
                    <a:pt x="19699" y="25360"/>
                  </a:cubicBezTo>
                  <a:cubicBezTo>
                    <a:pt x="20794" y="26022"/>
                    <a:pt x="21958" y="26570"/>
                    <a:pt x="23145" y="27003"/>
                  </a:cubicBezTo>
                  <a:cubicBezTo>
                    <a:pt x="23191" y="27026"/>
                    <a:pt x="23214" y="27094"/>
                    <a:pt x="23191" y="27140"/>
                  </a:cubicBezTo>
                  <a:cubicBezTo>
                    <a:pt x="23191" y="27140"/>
                    <a:pt x="23191" y="27163"/>
                    <a:pt x="23191" y="27163"/>
                  </a:cubicBezTo>
                  <a:cubicBezTo>
                    <a:pt x="23236" y="27186"/>
                    <a:pt x="23282" y="27231"/>
                    <a:pt x="23259" y="27277"/>
                  </a:cubicBezTo>
                  <a:cubicBezTo>
                    <a:pt x="23054" y="27756"/>
                    <a:pt x="22848" y="28259"/>
                    <a:pt x="22689" y="28738"/>
                  </a:cubicBezTo>
                  <a:cubicBezTo>
                    <a:pt x="22483" y="29354"/>
                    <a:pt x="22301" y="29970"/>
                    <a:pt x="22186" y="30610"/>
                  </a:cubicBezTo>
                  <a:cubicBezTo>
                    <a:pt x="22095" y="31180"/>
                    <a:pt x="22027" y="31751"/>
                    <a:pt x="22072" y="32321"/>
                  </a:cubicBezTo>
                  <a:cubicBezTo>
                    <a:pt x="22095" y="32618"/>
                    <a:pt x="22141" y="32892"/>
                    <a:pt x="22232" y="33166"/>
                  </a:cubicBezTo>
                  <a:cubicBezTo>
                    <a:pt x="22232" y="33166"/>
                    <a:pt x="22232" y="33166"/>
                    <a:pt x="22232" y="33143"/>
                  </a:cubicBezTo>
                  <a:cubicBezTo>
                    <a:pt x="22297" y="33317"/>
                    <a:pt x="22363" y="33491"/>
                    <a:pt x="22467" y="33645"/>
                  </a:cubicBezTo>
                  <a:lnTo>
                    <a:pt x="22467" y="33645"/>
                  </a:lnTo>
                  <a:cubicBezTo>
                    <a:pt x="22465" y="33645"/>
                    <a:pt x="22463" y="33645"/>
                    <a:pt x="22460" y="33645"/>
                  </a:cubicBezTo>
                  <a:cubicBezTo>
                    <a:pt x="22575" y="33782"/>
                    <a:pt x="22666" y="33896"/>
                    <a:pt x="22803" y="34011"/>
                  </a:cubicBezTo>
                  <a:lnTo>
                    <a:pt x="22780" y="34011"/>
                  </a:lnTo>
                  <a:cubicBezTo>
                    <a:pt x="22917" y="34125"/>
                    <a:pt x="23077" y="34216"/>
                    <a:pt x="23214" y="34284"/>
                  </a:cubicBezTo>
                  <a:cubicBezTo>
                    <a:pt x="23396" y="34376"/>
                    <a:pt x="23602" y="34421"/>
                    <a:pt x="23807" y="34467"/>
                  </a:cubicBezTo>
                  <a:lnTo>
                    <a:pt x="23761" y="34467"/>
                  </a:lnTo>
                  <a:cubicBezTo>
                    <a:pt x="23895" y="34494"/>
                    <a:pt x="24029" y="34505"/>
                    <a:pt x="24163" y="34505"/>
                  </a:cubicBezTo>
                  <a:cubicBezTo>
                    <a:pt x="24257" y="34505"/>
                    <a:pt x="24352" y="34499"/>
                    <a:pt x="24446" y="34490"/>
                  </a:cubicBezTo>
                  <a:cubicBezTo>
                    <a:pt x="24743" y="34467"/>
                    <a:pt x="25017" y="34399"/>
                    <a:pt x="25291" y="34307"/>
                  </a:cubicBezTo>
                  <a:cubicBezTo>
                    <a:pt x="25785" y="34128"/>
                    <a:pt x="26279" y="33881"/>
                    <a:pt x="26730" y="33569"/>
                  </a:cubicBezTo>
                  <a:lnTo>
                    <a:pt x="26730" y="33569"/>
                  </a:lnTo>
                  <a:cubicBezTo>
                    <a:pt x="26729" y="33573"/>
                    <a:pt x="26729" y="33577"/>
                    <a:pt x="26729" y="33577"/>
                  </a:cubicBezTo>
                  <a:cubicBezTo>
                    <a:pt x="27185" y="33280"/>
                    <a:pt x="27596" y="32938"/>
                    <a:pt x="28007" y="32573"/>
                  </a:cubicBezTo>
                  <a:cubicBezTo>
                    <a:pt x="28395" y="32230"/>
                    <a:pt x="28783" y="31865"/>
                    <a:pt x="29148" y="31477"/>
                  </a:cubicBezTo>
                  <a:cubicBezTo>
                    <a:pt x="29468" y="31157"/>
                    <a:pt x="29787" y="30815"/>
                    <a:pt x="30107" y="30450"/>
                  </a:cubicBezTo>
                  <a:cubicBezTo>
                    <a:pt x="30426" y="30107"/>
                    <a:pt x="30723" y="29765"/>
                    <a:pt x="31043" y="29423"/>
                  </a:cubicBezTo>
                  <a:lnTo>
                    <a:pt x="31020" y="29423"/>
                  </a:lnTo>
                  <a:cubicBezTo>
                    <a:pt x="32252" y="28030"/>
                    <a:pt x="33394" y="26570"/>
                    <a:pt x="34489" y="25063"/>
                  </a:cubicBezTo>
                  <a:cubicBezTo>
                    <a:pt x="34603" y="24401"/>
                    <a:pt x="34649" y="23694"/>
                    <a:pt x="34603" y="22986"/>
                  </a:cubicBezTo>
                  <a:cubicBezTo>
                    <a:pt x="34512" y="20407"/>
                    <a:pt x="33508" y="17736"/>
                    <a:pt x="31613" y="15043"/>
                  </a:cubicBezTo>
                  <a:cubicBezTo>
                    <a:pt x="30769" y="13833"/>
                    <a:pt x="29764" y="12646"/>
                    <a:pt x="28623" y="11482"/>
                  </a:cubicBezTo>
                  <a:cubicBezTo>
                    <a:pt x="27505" y="10386"/>
                    <a:pt x="26295" y="9314"/>
                    <a:pt x="25017" y="8332"/>
                  </a:cubicBezTo>
                  <a:cubicBezTo>
                    <a:pt x="23761" y="7373"/>
                    <a:pt x="22460" y="6483"/>
                    <a:pt x="21159" y="5707"/>
                  </a:cubicBezTo>
                  <a:cubicBezTo>
                    <a:pt x="19858" y="4908"/>
                    <a:pt x="18580" y="4224"/>
                    <a:pt x="17370" y="3676"/>
                  </a:cubicBezTo>
                  <a:cubicBezTo>
                    <a:pt x="16800" y="3402"/>
                    <a:pt x="16229" y="3174"/>
                    <a:pt x="15590" y="2923"/>
                  </a:cubicBezTo>
                  <a:cubicBezTo>
                    <a:pt x="14426" y="2489"/>
                    <a:pt x="13422" y="2124"/>
                    <a:pt x="12486" y="1827"/>
                  </a:cubicBezTo>
                  <a:lnTo>
                    <a:pt x="12372" y="1781"/>
                  </a:lnTo>
                  <a:lnTo>
                    <a:pt x="12280" y="1758"/>
                  </a:lnTo>
                  <a:cubicBezTo>
                    <a:pt x="10043" y="1051"/>
                    <a:pt x="8217" y="663"/>
                    <a:pt x="6528" y="572"/>
                  </a:cubicBezTo>
                  <a:lnTo>
                    <a:pt x="6551" y="572"/>
                  </a:lnTo>
                  <a:cubicBezTo>
                    <a:pt x="6597" y="572"/>
                    <a:pt x="6665" y="526"/>
                    <a:pt x="6688" y="435"/>
                  </a:cubicBezTo>
                  <a:cubicBezTo>
                    <a:pt x="6734" y="343"/>
                    <a:pt x="6711" y="252"/>
                    <a:pt x="6665" y="184"/>
                  </a:cubicBezTo>
                  <a:cubicBezTo>
                    <a:pt x="6642" y="115"/>
                    <a:pt x="6574" y="47"/>
                    <a:pt x="6483" y="24"/>
                  </a:cubicBezTo>
                  <a:cubicBezTo>
                    <a:pt x="6437" y="1"/>
                    <a:pt x="6414" y="1"/>
                    <a:pt x="6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761;p96"/>
            <p:cNvSpPr/>
            <p:nvPr/>
          </p:nvSpPr>
          <p:spPr>
            <a:xfrm>
              <a:off x="6655971" y="2231460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762;p96"/>
            <p:cNvSpPr/>
            <p:nvPr/>
          </p:nvSpPr>
          <p:spPr>
            <a:xfrm>
              <a:off x="6815845" y="24599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763;p96"/>
            <p:cNvSpPr/>
            <p:nvPr/>
          </p:nvSpPr>
          <p:spPr>
            <a:xfrm>
              <a:off x="6807009" y="2529717"/>
              <a:ext cx="67738" cy="56554"/>
            </a:xfrm>
            <a:custGeom>
              <a:avLst/>
              <a:gdLst/>
              <a:ahLst/>
              <a:cxnLst/>
              <a:rect l="l" t="t" r="r" b="b"/>
              <a:pathLst>
                <a:path w="5251" h="4384" extrusionOk="0">
                  <a:moveTo>
                    <a:pt x="4931" y="1"/>
                  </a:moveTo>
                  <a:cubicBezTo>
                    <a:pt x="4862" y="1"/>
                    <a:pt x="4794" y="24"/>
                    <a:pt x="4748" y="47"/>
                  </a:cubicBezTo>
                  <a:cubicBezTo>
                    <a:pt x="4725" y="69"/>
                    <a:pt x="4703" y="92"/>
                    <a:pt x="4680" y="115"/>
                  </a:cubicBezTo>
                  <a:cubicBezTo>
                    <a:pt x="4657" y="161"/>
                    <a:pt x="4634" y="206"/>
                    <a:pt x="4611" y="252"/>
                  </a:cubicBezTo>
                  <a:cubicBezTo>
                    <a:pt x="4611" y="298"/>
                    <a:pt x="4588" y="343"/>
                    <a:pt x="4588" y="389"/>
                  </a:cubicBezTo>
                  <a:cubicBezTo>
                    <a:pt x="4452" y="845"/>
                    <a:pt x="4269" y="1256"/>
                    <a:pt x="4041" y="1644"/>
                  </a:cubicBezTo>
                  <a:cubicBezTo>
                    <a:pt x="3812" y="2010"/>
                    <a:pt x="3539" y="2352"/>
                    <a:pt x="3242" y="2671"/>
                  </a:cubicBezTo>
                  <a:cubicBezTo>
                    <a:pt x="2922" y="2968"/>
                    <a:pt x="2557" y="3242"/>
                    <a:pt x="2169" y="3448"/>
                  </a:cubicBezTo>
                  <a:cubicBezTo>
                    <a:pt x="1827" y="3630"/>
                    <a:pt x="1484" y="3790"/>
                    <a:pt x="1119" y="3881"/>
                  </a:cubicBezTo>
                  <a:cubicBezTo>
                    <a:pt x="799" y="3950"/>
                    <a:pt x="503" y="3972"/>
                    <a:pt x="206" y="3995"/>
                  </a:cubicBezTo>
                  <a:cubicBezTo>
                    <a:pt x="92" y="3995"/>
                    <a:pt x="1" y="4109"/>
                    <a:pt x="23" y="4201"/>
                  </a:cubicBezTo>
                  <a:cubicBezTo>
                    <a:pt x="23" y="4269"/>
                    <a:pt x="46" y="4315"/>
                    <a:pt x="92" y="4338"/>
                  </a:cubicBezTo>
                  <a:cubicBezTo>
                    <a:pt x="138" y="4383"/>
                    <a:pt x="183" y="4383"/>
                    <a:pt x="252" y="4383"/>
                  </a:cubicBezTo>
                  <a:cubicBezTo>
                    <a:pt x="1370" y="4361"/>
                    <a:pt x="2489" y="3950"/>
                    <a:pt x="3379" y="3265"/>
                  </a:cubicBezTo>
                  <a:cubicBezTo>
                    <a:pt x="3835" y="2900"/>
                    <a:pt x="4246" y="2466"/>
                    <a:pt x="4566" y="1987"/>
                  </a:cubicBezTo>
                  <a:cubicBezTo>
                    <a:pt x="4885" y="1485"/>
                    <a:pt x="5136" y="937"/>
                    <a:pt x="5228" y="343"/>
                  </a:cubicBezTo>
                  <a:cubicBezTo>
                    <a:pt x="5250" y="183"/>
                    <a:pt x="5136" y="24"/>
                    <a:pt x="4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764;p96"/>
            <p:cNvSpPr/>
            <p:nvPr/>
          </p:nvSpPr>
          <p:spPr>
            <a:xfrm>
              <a:off x="6867365" y="2529717"/>
              <a:ext cx="45073" cy="37191"/>
            </a:xfrm>
            <a:custGeom>
              <a:avLst/>
              <a:gdLst/>
              <a:ahLst/>
              <a:cxnLst/>
              <a:rect l="l" t="t" r="r" b="b"/>
              <a:pathLst>
                <a:path w="3494" h="2883" extrusionOk="0">
                  <a:moveTo>
                    <a:pt x="275" y="1"/>
                  </a:moveTo>
                  <a:cubicBezTo>
                    <a:pt x="138" y="1"/>
                    <a:pt x="24" y="115"/>
                    <a:pt x="1" y="229"/>
                  </a:cubicBezTo>
                  <a:cubicBezTo>
                    <a:pt x="1" y="275"/>
                    <a:pt x="1" y="343"/>
                    <a:pt x="24" y="389"/>
                  </a:cubicBezTo>
                  <a:cubicBezTo>
                    <a:pt x="46" y="435"/>
                    <a:pt x="92" y="526"/>
                    <a:pt x="161" y="549"/>
                  </a:cubicBezTo>
                  <a:cubicBezTo>
                    <a:pt x="298" y="594"/>
                    <a:pt x="457" y="640"/>
                    <a:pt x="594" y="686"/>
                  </a:cubicBezTo>
                  <a:cubicBezTo>
                    <a:pt x="708" y="708"/>
                    <a:pt x="845" y="754"/>
                    <a:pt x="959" y="777"/>
                  </a:cubicBezTo>
                  <a:cubicBezTo>
                    <a:pt x="1325" y="914"/>
                    <a:pt x="1667" y="1074"/>
                    <a:pt x="1987" y="1302"/>
                  </a:cubicBezTo>
                  <a:cubicBezTo>
                    <a:pt x="2238" y="1462"/>
                    <a:pt x="2466" y="1667"/>
                    <a:pt x="2649" y="1895"/>
                  </a:cubicBezTo>
                  <a:cubicBezTo>
                    <a:pt x="2649" y="1881"/>
                    <a:pt x="2640" y="1867"/>
                    <a:pt x="2633" y="1859"/>
                  </a:cubicBezTo>
                  <a:lnTo>
                    <a:pt x="2633" y="1859"/>
                  </a:lnTo>
                  <a:cubicBezTo>
                    <a:pt x="2767" y="2016"/>
                    <a:pt x="2878" y="2195"/>
                    <a:pt x="2968" y="2375"/>
                  </a:cubicBezTo>
                  <a:cubicBezTo>
                    <a:pt x="3037" y="2512"/>
                    <a:pt x="3082" y="2626"/>
                    <a:pt x="3105" y="2763"/>
                  </a:cubicBezTo>
                  <a:cubicBezTo>
                    <a:pt x="3143" y="2838"/>
                    <a:pt x="3228" y="2883"/>
                    <a:pt x="3308" y="2883"/>
                  </a:cubicBezTo>
                  <a:cubicBezTo>
                    <a:pt x="3324" y="2883"/>
                    <a:pt x="3340" y="2881"/>
                    <a:pt x="3356" y="2877"/>
                  </a:cubicBezTo>
                  <a:cubicBezTo>
                    <a:pt x="3447" y="2831"/>
                    <a:pt x="3493" y="2740"/>
                    <a:pt x="3470" y="2626"/>
                  </a:cubicBezTo>
                  <a:cubicBezTo>
                    <a:pt x="3265" y="1941"/>
                    <a:pt x="2854" y="1348"/>
                    <a:pt x="2306" y="868"/>
                  </a:cubicBezTo>
                  <a:cubicBezTo>
                    <a:pt x="2032" y="640"/>
                    <a:pt x="1713" y="435"/>
                    <a:pt x="1370" y="275"/>
                  </a:cubicBezTo>
                  <a:cubicBezTo>
                    <a:pt x="1188" y="206"/>
                    <a:pt x="1005" y="138"/>
                    <a:pt x="822" y="92"/>
                  </a:cubicBezTo>
                  <a:cubicBezTo>
                    <a:pt x="663" y="24"/>
                    <a:pt x="480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765;p96"/>
            <p:cNvSpPr/>
            <p:nvPr/>
          </p:nvSpPr>
          <p:spPr>
            <a:xfrm>
              <a:off x="6499916" y="2029780"/>
              <a:ext cx="502339" cy="492625"/>
            </a:xfrm>
            <a:custGeom>
              <a:avLst/>
              <a:gdLst/>
              <a:ahLst/>
              <a:cxnLst/>
              <a:rect l="l" t="t" r="r" b="b"/>
              <a:pathLst>
                <a:path w="38941" h="38188" extrusionOk="0">
                  <a:moveTo>
                    <a:pt x="11322" y="1"/>
                  </a:moveTo>
                  <a:cubicBezTo>
                    <a:pt x="10934" y="1"/>
                    <a:pt x="10569" y="1"/>
                    <a:pt x="10204" y="23"/>
                  </a:cubicBezTo>
                  <a:cubicBezTo>
                    <a:pt x="8560" y="115"/>
                    <a:pt x="7099" y="366"/>
                    <a:pt x="5798" y="822"/>
                  </a:cubicBezTo>
                  <a:cubicBezTo>
                    <a:pt x="5114" y="1073"/>
                    <a:pt x="4452" y="1370"/>
                    <a:pt x="3835" y="1758"/>
                  </a:cubicBezTo>
                  <a:cubicBezTo>
                    <a:pt x="3242" y="2123"/>
                    <a:pt x="2671" y="2580"/>
                    <a:pt x="2169" y="3105"/>
                  </a:cubicBezTo>
                  <a:cubicBezTo>
                    <a:pt x="1690" y="3584"/>
                    <a:pt x="1279" y="4155"/>
                    <a:pt x="914" y="4794"/>
                  </a:cubicBezTo>
                  <a:cubicBezTo>
                    <a:pt x="549" y="5433"/>
                    <a:pt x="252" y="6141"/>
                    <a:pt x="24" y="6985"/>
                  </a:cubicBezTo>
                  <a:cubicBezTo>
                    <a:pt x="1" y="7031"/>
                    <a:pt x="24" y="7099"/>
                    <a:pt x="46" y="7145"/>
                  </a:cubicBezTo>
                  <a:cubicBezTo>
                    <a:pt x="24" y="7236"/>
                    <a:pt x="46" y="7328"/>
                    <a:pt x="92" y="7396"/>
                  </a:cubicBezTo>
                  <a:cubicBezTo>
                    <a:pt x="161" y="7464"/>
                    <a:pt x="252" y="7487"/>
                    <a:pt x="320" y="7487"/>
                  </a:cubicBezTo>
                  <a:cubicBezTo>
                    <a:pt x="389" y="7487"/>
                    <a:pt x="457" y="7464"/>
                    <a:pt x="503" y="7442"/>
                  </a:cubicBezTo>
                  <a:cubicBezTo>
                    <a:pt x="1051" y="6939"/>
                    <a:pt x="1644" y="6506"/>
                    <a:pt x="2261" y="6118"/>
                  </a:cubicBezTo>
                  <a:cubicBezTo>
                    <a:pt x="3174" y="5593"/>
                    <a:pt x="4201" y="5136"/>
                    <a:pt x="5319" y="4817"/>
                  </a:cubicBezTo>
                  <a:lnTo>
                    <a:pt x="5388" y="4817"/>
                  </a:lnTo>
                  <a:cubicBezTo>
                    <a:pt x="6780" y="4429"/>
                    <a:pt x="8332" y="4178"/>
                    <a:pt x="10249" y="4086"/>
                  </a:cubicBezTo>
                  <a:cubicBezTo>
                    <a:pt x="10500" y="7533"/>
                    <a:pt x="11596" y="11094"/>
                    <a:pt x="13399" y="14403"/>
                  </a:cubicBezTo>
                  <a:cubicBezTo>
                    <a:pt x="15225" y="17736"/>
                    <a:pt x="17713" y="20703"/>
                    <a:pt x="20589" y="22986"/>
                  </a:cubicBezTo>
                  <a:cubicBezTo>
                    <a:pt x="21845" y="23967"/>
                    <a:pt x="23214" y="24857"/>
                    <a:pt x="24629" y="25565"/>
                  </a:cubicBezTo>
                  <a:cubicBezTo>
                    <a:pt x="25337" y="25930"/>
                    <a:pt x="26067" y="26250"/>
                    <a:pt x="26821" y="26546"/>
                  </a:cubicBezTo>
                  <a:cubicBezTo>
                    <a:pt x="27186" y="26660"/>
                    <a:pt x="27551" y="26797"/>
                    <a:pt x="27962" y="26912"/>
                  </a:cubicBezTo>
                  <a:cubicBezTo>
                    <a:pt x="28190" y="27003"/>
                    <a:pt x="28441" y="27071"/>
                    <a:pt x="28669" y="27117"/>
                  </a:cubicBezTo>
                  <a:lnTo>
                    <a:pt x="28350" y="27551"/>
                  </a:lnTo>
                  <a:cubicBezTo>
                    <a:pt x="28122" y="27893"/>
                    <a:pt x="27870" y="28235"/>
                    <a:pt x="27619" y="28578"/>
                  </a:cubicBezTo>
                  <a:cubicBezTo>
                    <a:pt x="27094" y="29331"/>
                    <a:pt x="26638" y="30016"/>
                    <a:pt x="26250" y="30701"/>
                  </a:cubicBezTo>
                  <a:cubicBezTo>
                    <a:pt x="25771" y="31522"/>
                    <a:pt x="25405" y="32276"/>
                    <a:pt x="25131" y="33006"/>
                  </a:cubicBezTo>
                  <a:cubicBezTo>
                    <a:pt x="24835" y="33828"/>
                    <a:pt x="24698" y="34558"/>
                    <a:pt x="24721" y="35243"/>
                  </a:cubicBezTo>
                  <a:cubicBezTo>
                    <a:pt x="24743" y="36019"/>
                    <a:pt x="24995" y="36704"/>
                    <a:pt x="25451" y="37251"/>
                  </a:cubicBezTo>
                  <a:cubicBezTo>
                    <a:pt x="25565" y="37366"/>
                    <a:pt x="25679" y="37480"/>
                    <a:pt x="25862" y="37594"/>
                  </a:cubicBezTo>
                  <a:cubicBezTo>
                    <a:pt x="26022" y="37731"/>
                    <a:pt x="26181" y="37822"/>
                    <a:pt x="26341" y="37891"/>
                  </a:cubicBezTo>
                  <a:cubicBezTo>
                    <a:pt x="26638" y="38027"/>
                    <a:pt x="26957" y="38119"/>
                    <a:pt x="27368" y="38164"/>
                  </a:cubicBezTo>
                  <a:cubicBezTo>
                    <a:pt x="27505" y="38164"/>
                    <a:pt x="27642" y="38187"/>
                    <a:pt x="27779" y="38187"/>
                  </a:cubicBezTo>
                  <a:cubicBezTo>
                    <a:pt x="28007" y="38187"/>
                    <a:pt x="28236" y="38164"/>
                    <a:pt x="28510" y="38119"/>
                  </a:cubicBezTo>
                  <a:cubicBezTo>
                    <a:pt x="28852" y="38073"/>
                    <a:pt x="29194" y="38005"/>
                    <a:pt x="29582" y="37868"/>
                  </a:cubicBezTo>
                  <a:cubicBezTo>
                    <a:pt x="30313" y="37639"/>
                    <a:pt x="30952" y="37297"/>
                    <a:pt x="31500" y="36863"/>
                  </a:cubicBezTo>
                  <a:cubicBezTo>
                    <a:pt x="32116" y="36407"/>
                    <a:pt x="32664" y="35905"/>
                    <a:pt x="33143" y="35357"/>
                  </a:cubicBezTo>
                  <a:cubicBezTo>
                    <a:pt x="33212" y="35357"/>
                    <a:pt x="33257" y="35311"/>
                    <a:pt x="33303" y="35266"/>
                  </a:cubicBezTo>
                  <a:cubicBezTo>
                    <a:pt x="34832" y="33394"/>
                    <a:pt x="35928" y="31819"/>
                    <a:pt x="36795" y="30267"/>
                  </a:cubicBezTo>
                  <a:cubicBezTo>
                    <a:pt x="37777" y="28464"/>
                    <a:pt x="38439" y="26615"/>
                    <a:pt x="38735" y="24789"/>
                  </a:cubicBezTo>
                  <a:cubicBezTo>
                    <a:pt x="38895" y="23830"/>
                    <a:pt x="38941" y="22803"/>
                    <a:pt x="38895" y="21753"/>
                  </a:cubicBezTo>
                  <a:cubicBezTo>
                    <a:pt x="38849" y="20772"/>
                    <a:pt x="38713" y="19744"/>
                    <a:pt x="38461" y="18626"/>
                  </a:cubicBezTo>
                  <a:cubicBezTo>
                    <a:pt x="38051" y="16823"/>
                    <a:pt x="37389" y="15065"/>
                    <a:pt x="36521" y="13445"/>
                  </a:cubicBezTo>
                  <a:cubicBezTo>
                    <a:pt x="35677" y="11870"/>
                    <a:pt x="34627" y="10386"/>
                    <a:pt x="33394" y="9039"/>
                  </a:cubicBezTo>
                  <a:cubicBezTo>
                    <a:pt x="32207" y="7738"/>
                    <a:pt x="30838" y="6551"/>
                    <a:pt x="29331" y="5501"/>
                  </a:cubicBezTo>
                  <a:cubicBezTo>
                    <a:pt x="26433" y="3447"/>
                    <a:pt x="23077" y="1964"/>
                    <a:pt x="19379" y="1028"/>
                  </a:cubicBezTo>
                  <a:cubicBezTo>
                    <a:pt x="18649" y="845"/>
                    <a:pt x="17827" y="685"/>
                    <a:pt x="16914" y="526"/>
                  </a:cubicBezTo>
                  <a:cubicBezTo>
                    <a:pt x="16184" y="411"/>
                    <a:pt x="15476" y="297"/>
                    <a:pt x="14769" y="206"/>
                  </a:cubicBezTo>
                  <a:cubicBezTo>
                    <a:pt x="13536" y="69"/>
                    <a:pt x="12418" y="1"/>
                    <a:pt x="11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766;p96"/>
            <p:cNvSpPr/>
            <p:nvPr/>
          </p:nvSpPr>
          <p:spPr>
            <a:xfrm>
              <a:off x="6657739" y="2083957"/>
              <a:ext cx="257058" cy="265779"/>
            </a:xfrm>
            <a:custGeom>
              <a:avLst/>
              <a:gdLst/>
              <a:ahLst/>
              <a:cxnLst/>
              <a:rect l="l" t="t" r="r" b="b"/>
              <a:pathLst>
                <a:path w="19927" h="20603" extrusionOk="0">
                  <a:moveTo>
                    <a:pt x="10545" y="15088"/>
                  </a:moveTo>
                  <a:cubicBezTo>
                    <a:pt x="10553" y="15096"/>
                    <a:pt x="10561" y="15103"/>
                    <a:pt x="10568" y="15110"/>
                  </a:cubicBezTo>
                  <a:lnTo>
                    <a:pt x="10568" y="15110"/>
                  </a:lnTo>
                  <a:cubicBezTo>
                    <a:pt x="10568" y="15088"/>
                    <a:pt x="10568" y="15088"/>
                    <a:pt x="10545" y="15088"/>
                  </a:cubicBezTo>
                  <a:close/>
                  <a:moveTo>
                    <a:pt x="10568" y="15110"/>
                  </a:moveTo>
                  <a:cubicBezTo>
                    <a:pt x="10568" y="15110"/>
                    <a:pt x="10568" y="15110"/>
                    <a:pt x="10568" y="15111"/>
                  </a:cubicBezTo>
                  <a:cubicBezTo>
                    <a:pt x="10569" y="15111"/>
                    <a:pt x="10569" y="15111"/>
                    <a:pt x="10569" y="15111"/>
                  </a:cubicBezTo>
                  <a:lnTo>
                    <a:pt x="10569" y="15111"/>
                  </a:lnTo>
                  <a:cubicBezTo>
                    <a:pt x="10569" y="15110"/>
                    <a:pt x="10569" y="15110"/>
                    <a:pt x="10568" y="15110"/>
                  </a:cubicBezTo>
                  <a:close/>
                  <a:moveTo>
                    <a:pt x="10569" y="15111"/>
                  </a:moveTo>
                  <a:lnTo>
                    <a:pt x="10569" y="15111"/>
                  </a:lnTo>
                  <a:cubicBezTo>
                    <a:pt x="10584" y="15124"/>
                    <a:pt x="10599" y="15134"/>
                    <a:pt x="10614" y="15134"/>
                  </a:cubicBezTo>
                  <a:cubicBezTo>
                    <a:pt x="10614" y="15134"/>
                    <a:pt x="10592" y="15111"/>
                    <a:pt x="10569" y="15111"/>
                  </a:cubicBezTo>
                  <a:close/>
                  <a:moveTo>
                    <a:pt x="10614" y="15134"/>
                  </a:moveTo>
                  <a:lnTo>
                    <a:pt x="10614" y="15134"/>
                  </a:lnTo>
                  <a:cubicBezTo>
                    <a:pt x="10637" y="15156"/>
                    <a:pt x="10637" y="15156"/>
                    <a:pt x="10637" y="15156"/>
                  </a:cubicBezTo>
                  <a:cubicBezTo>
                    <a:pt x="10640" y="15156"/>
                    <a:pt x="10643" y="15156"/>
                    <a:pt x="10645" y="15156"/>
                  </a:cubicBezTo>
                  <a:lnTo>
                    <a:pt x="10645" y="15156"/>
                  </a:lnTo>
                  <a:cubicBezTo>
                    <a:pt x="10637" y="15151"/>
                    <a:pt x="10625" y="15145"/>
                    <a:pt x="10614" y="15134"/>
                  </a:cubicBezTo>
                  <a:close/>
                  <a:moveTo>
                    <a:pt x="137" y="0"/>
                  </a:moveTo>
                  <a:cubicBezTo>
                    <a:pt x="46" y="23"/>
                    <a:pt x="0" y="115"/>
                    <a:pt x="23" y="206"/>
                  </a:cubicBezTo>
                  <a:cubicBezTo>
                    <a:pt x="479" y="1963"/>
                    <a:pt x="1141" y="3698"/>
                    <a:pt x="1917" y="5342"/>
                  </a:cubicBezTo>
                  <a:cubicBezTo>
                    <a:pt x="2328" y="6209"/>
                    <a:pt x="2762" y="7053"/>
                    <a:pt x="3241" y="7898"/>
                  </a:cubicBezTo>
                  <a:cubicBezTo>
                    <a:pt x="3492" y="8309"/>
                    <a:pt x="3744" y="8720"/>
                    <a:pt x="4017" y="9131"/>
                  </a:cubicBezTo>
                  <a:cubicBezTo>
                    <a:pt x="4268" y="9519"/>
                    <a:pt x="4542" y="9929"/>
                    <a:pt x="4839" y="10317"/>
                  </a:cubicBezTo>
                  <a:cubicBezTo>
                    <a:pt x="5410" y="11116"/>
                    <a:pt x="6026" y="11892"/>
                    <a:pt x="6688" y="12646"/>
                  </a:cubicBezTo>
                  <a:cubicBezTo>
                    <a:pt x="7327" y="13376"/>
                    <a:pt x="7989" y="14084"/>
                    <a:pt x="8697" y="14746"/>
                  </a:cubicBezTo>
                  <a:cubicBezTo>
                    <a:pt x="9427" y="15407"/>
                    <a:pt x="10180" y="16047"/>
                    <a:pt x="10956" y="16640"/>
                  </a:cubicBezTo>
                  <a:cubicBezTo>
                    <a:pt x="11710" y="17234"/>
                    <a:pt x="12508" y="17758"/>
                    <a:pt x="13307" y="18261"/>
                  </a:cubicBezTo>
                  <a:cubicBezTo>
                    <a:pt x="14243" y="18808"/>
                    <a:pt x="15202" y="19265"/>
                    <a:pt x="16206" y="19676"/>
                  </a:cubicBezTo>
                  <a:cubicBezTo>
                    <a:pt x="16685" y="19881"/>
                    <a:pt x="17165" y="20041"/>
                    <a:pt x="17667" y="20201"/>
                  </a:cubicBezTo>
                  <a:cubicBezTo>
                    <a:pt x="17895" y="20292"/>
                    <a:pt x="18146" y="20361"/>
                    <a:pt x="18397" y="20406"/>
                  </a:cubicBezTo>
                  <a:cubicBezTo>
                    <a:pt x="18648" y="20475"/>
                    <a:pt x="18900" y="20520"/>
                    <a:pt x="19151" y="20589"/>
                  </a:cubicBezTo>
                  <a:cubicBezTo>
                    <a:pt x="19201" y="20597"/>
                    <a:pt x="19251" y="20602"/>
                    <a:pt x="19301" y="20602"/>
                  </a:cubicBezTo>
                  <a:cubicBezTo>
                    <a:pt x="19388" y="20602"/>
                    <a:pt x="19475" y="20587"/>
                    <a:pt x="19561" y="20543"/>
                  </a:cubicBezTo>
                  <a:cubicBezTo>
                    <a:pt x="19698" y="20475"/>
                    <a:pt x="19790" y="20338"/>
                    <a:pt x="19835" y="20201"/>
                  </a:cubicBezTo>
                  <a:cubicBezTo>
                    <a:pt x="19927" y="19904"/>
                    <a:pt x="19744" y="19562"/>
                    <a:pt x="19447" y="19493"/>
                  </a:cubicBezTo>
                  <a:cubicBezTo>
                    <a:pt x="19151" y="19448"/>
                    <a:pt x="18877" y="19356"/>
                    <a:pt x="18603" y="19288"/>
                  </a:cubicBezTo>
                  <a:cubicBezTo>
                    <a:pt x="18306" y="19196"/>
                    <a:pt x="18032" y="19105"/>
                    <a:pt x="17758" y="19014"/>
                  </a:cubicBezTo>
                  <a:cubicBezTo>
                    <a:pt x="17210" y="18854"/>
                    <a:pt x="16663" y="18649"/>
                    <a:pt x="16138" y="18420"/>
                  </a:cubicBezTo>
                  <a:cubicBezTo>
                    <a:pt x="14184" y="17580"/>
                    <a:pt x="12342" y="16490"/>
                    <a:pt x="10660" y="15174"/>
                  </a:cubicBezTo>
                  <a:lnTo>
                    <a:pt x="10660" y="15174"/>
                  </a:lnTo>
                  <a:cubicBezTo>
                    <a:pt x="10660" y="15176"/>
                    <a:pt x="10660" y="15177"/>
                    <a:pt x="10660" y="15179"/>
                  </a:cubicBezTo>
                  <a:cubicBezTo>
                    <a:pt x="10660" y="15177"/>
                    <a:pt x="10659" y="15176"/>
                    <a:pt x="10659" y="15174"/>
                  </a:cubicBezTo>
                  <a:lnTo>
                    <a:pt x="10659" y="15174"/>
                  </a:lnTo>
                  <a:cubicBezTo>
                    <a:pt x="10659" y="15174"/>
                    <a:pt x="10659" y="15174"/>
                    <a:pt x="10660" y="15174"/>
                  </a:cubicBezTo>
                  <a:lnTo>
                    <a:pt x="10660" y="15174"/>
                  </a:lnTo>
                  <a:cubicBezTo>
                    <a:pt x="10659" y="15159"/>
                    <a:pt x="10658" y="15157"/>
                    <a:pt x="10645" y="15156"/>
                  </a:cubicBezTo>
                  <a:lnTo>
                    <a:pt x="10645" y="15156"/>
                  </a:lnTo>
                  <a:cubicBezTo>
                    <a:pt x="10652" y="15161"/>
                    <a:pt x="10658" y="15166"/>
                    <a:pt x="10659" y="15174"/>
                  </a:cubicBezTo>
                  <a:lnTo>
                    <a:pt x="10659" y="15174"/>
                  </a:lnTo>
                  <a:cubicBezTo>
                    <a:pt x="10652" y="15168"/>
                    <a:pt x="10644" y="15162"/>
                    <a:pt x="10637" y="15156"/>
                  </a:cubicBezTo>
                  <a:cubicBezTo>
                    <a:pt x="10614" y="15134"/>
                    <a:pt x="10591" y="15134"/>
                    <a:pt x="10568" y="15111"/>
                  </a:cubicBezTo>
                  <a:cubicBezTo>
                    <a:pt x="9495" y="14243"/>
                    <a:pt x="8468" y="13308"/>
                    <a:pt x="7510" y="12326"/>
                  </a:cubicBezTo>
                  <a:cubicBezTo>
                    <a:pt x="6528" y="11276"/>
                    <a:pt x="5615" y="10158"/>
                    <a:pt x="4748" y="9016"/>
                  </a:cubicBezTo>
                  <a:lnTo>
                    <a:pt x="4748" y="9016"/>
                  </a:lnTo>
                  <a:cubicBezTo>
                    <a:pt x="4748" y="9016"/>
                    <a:pt x="4771" y="9039"/>
                    <a:pt x="4771" y="9039"/>
                  </a:cubicBezTo>
                  <a:cubicBezTo>
                    <a:pt x="4405" y="8537"/>
                    <a:pt x="4063" y="8035"/>
                    <a:pt x="3721" y="7510"/>
                  </a:cubicBezTo>
                  <a:cubicBezTo>
                    <a:pt x="3355" y="6962"/>
                    <a:pt x="3013" y="6414"/>
                    <a:pt x="2694" y="5844"/>
                  </a:cubicBezTo>
                  <a:cubicBezTo>
                    <a:pt x="2077" y="4748"/>
                    <a:pt x="1529" y="3607"/>
                    <a:pt x="1096" y="2443"/>
                  </a:cubicBezTo>
                  <a:cubicBezTo>
                    <a:pt x="1096" y="2466"/>
                    <a:pt x="1096" y="2466"/>
                    <a:pt x="1096" y="2466"/>
                  </a:cubicBezTo>
                  <a:cubicBezTo>
                    <a:pt x="799" y="1712"/>
                    <a:pt x="525" y="913"/>
                    <a:pt x="320" y="115"/>
                  </a:cubicBezTo>
                  <a:cubicBezTo>
                    <a:pt x="297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767;p96"/>
            <p:cNvSpPr/>
            <p:nvPr/>
          </p:nvSpPr>
          <p:spPr>
            <a:xfrm>
              <a:off x="6474298" y="2080422"/>
              <a:ext cx="158141" cy="71853"/>
            </a:xfrm>
            <a:custGeom>
              <a:avLst/>
              <a:gdLst/>
              <a:ahLst/>
              <a:cxnLst/>
              <a:rect l="l" t="t" r="r" b="b"/>
              <a:pathLst>
                <a:path w="12259" h="5570" extrusionOk="0">
                  <a:moveTo>
                    <a:pt x="12121" y="1"/>
                  </a:moveTo>
                  <a:cubicBezTo>
                    <a:pt x="11231" y="46"/>
                    <a:pt x="10318" y="92"/>
                    <a:pt x="9428" y="229"/>
                  </a:cubicBezTo>
                  <a:cubicBezTo>
                    <a:pt x="8492" y="343"/>
                    <a:pt x="7579" y="548"/>
                    <a:pt x="6666" y="777"/>
                  </a:cubicBezTo>
                  <a:cubicBezTo>
                    <a:pt x="6232" y="914"/>
                    <a:pt x="5776" y="1051"/>
                    <a:pt x="5342" y="1187"/>
                  </a:cubicBezTo>
                  <a:cubicBezTo>
                    <a:pt x="4886" y="1370"/>
                    <a:pt x="4429" y="1530"/>
                    <a:pt x="3995" y="1735"/>
                  </a:cubicBezTo>
                  <a:cubicBezTo>
                    <a:pt x="3151" y="2146"/>
                    <a:pt x="2352" y="2648"/>
                    <a:pt x="1622" y="3265"/>
                  </a:cubicBezTo>
                  <a:cubicBezTo>
                    <a:pt x="1051" y="3744"/>
                    <a:pt x="526" y="4292"/>
                    <a:pt x="115" y="4931"/>
                  </a:cubicBezTo>
                  <a:cubicBezTo>
                    <a:pt x="1" y="5091"/>
                    <a:pt x="47" y="5319"/>
                    <a:pt x="161" y="5456"/>
                  </a:cubicBezTo>
                  <a:cubicBezTo>
                    <a:pt x="252" y="5524"/>
                    <a:pt x="366" y="5570"/>
                    <a:pt x="458" y="5570"/>
                  </a:cubicBezTo>
                  <a:cubicBezTo>
                    <a:pt x="572" y="5570"/>
                    <a:pt x="709" y="5547"/>
                    <a:pt x="777" y="5456"/>
                  </a:cubicBezTo>
                  <a:cubicBezTo>
                    <a:pt x="1097" y="5091"/>
                    <a:pt x="1416" y="4748"/>
                    <a:pt x="1759" y="4406"/>
                  </a:cubicBezTo>
                  <a:cubicBezTo>
                    <a:pt x="2101" y="4063"/>
                    <a:pt x="2466" y="3767"/>
                    <a:pt x="2831" y="3470"/>
                  </a:cubicBezTo>
                  <a:cubicBezTo>
                    <a:pt x="3927" y="2671"/>
                    <a:pt x="5091" y="2009"/>
                    <a:pt x="6346" y="1507"/>
                  </a:cubicBezTo>
                  <a:cubicBezTo>
                    <a:pt x="7899" y="914"/>
                    <a:pt x="9519" y="526"/>
                    <a:pt x="11185" y="343"/>
                  </a:cubicBezTo>
                  <a:cubicBezTo>
                    <a:pt x="11482" y="320"/>
                    <a:pt x="11802" y="274"/>
                    <a:pt x="12121" y="274"/>
                  </a:cubicBezTo>
                  <a:cubicBezTo>
                    <a:pt x="12190" y="252"/>
                    <a:pt x="12258" y="206"/>
                    <a:pt x="12258" y="137"/>
                  </a:cubicBezTo>
                  <a:cubicBezTo>
                    <a:pt x="12258" y="69"/>
                    <a:pt x="12213" y="1"/>
                    <a:pt x="12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768;p96"/>
            <p:cNvSpPr/>
            <p:nvPr/>
          </p:nvSpPr>
          <p:spPr>
            <a:xfrm>
              <a:off x="6792872" y="2215865"/>
              <a:ext cx="164914" cy="99820"/>
            </a:xfrm>
            <a:custGeom>
              <a:avLst/>
              <a:gdLst/>
              <a:ahLst/>
              <a:cxnLst/>
              <a:rect l="l" t="t" r="r" b="b"/>
              <a:pathLst>
                <a:path w="12784" h="7738" extrusionOk="0">
                  <a:moveTo>
                    <a:pt x="138" y="0"/>
                  </a:moveTo>
                  <a:cubicBezTo>
                    <a:pt x="69" y="0"/>
                    <a:pt x="1" y="91"/>
                    <a:pt x="69" y="160"/>
                  </a:cubicBezTo>
                  <a:cubicBezTo>
                    <a:pt x="389" y="502"/>
                    <a:pt x="709" y="868"/>
                    <a:pt x="1051" y="1210"/>
                  </a:cubicBezTo>
                  <a:cubicBezTo>
                    <a:pt x="1393" y="1575"/>
                    <a:pt x="1759" y="1940"/>
                    <a:pt x="2124" y="2283"/>
                  </a:cubicBezTo>
                  <a:cubicBezTo>
                    <a:pt x="2512" y="2648"/>
                    <a:pt x="2900" y="2990"/>
                    <a:pt x="3265" y="3333"/>
                  </a:cubicBezTo>
                  <a:cubicBezTo>
                    <a:pt x="3653" y="3698"/>
                    <a:pt x="4064" y="4017"/>
                    <a:pt x="4475" y="4337"/>
                  </a:cubicBezTo>
                  <a:cubicBezTo>
                    <a:pt x="4886" y="4657"/>
                    <a:pt x="5296" y="4953"/>
                    <a:pt x="5730" y="5250"/>
                  </a:cubicBezTo>
                  <a:cubicBezTo>
                    <a:pt x="6164" y="5547"/>
                    <a:pt x="6597" y="5821"/>
                    <a:pt x="7054" y="6072"/>
                  </a:cubicBezTo>
                  <a:cubicBezTo>
                    <a:pt x="7967" y="6574"/>
                    <a:pt x="8903" y="6985"/>
                    <a:pt x="9884" y="7281"/>
                  </a:cubicBezTo>
                  <a:cubicBezTo>
                    <a:pt x="10272" y="7396"/>
                    <a:pt x="10683" y="7510"/>
                    <a:pt x="11071" y="7578"/>
                  </a:cubicBezTo>
                  <a:cubicBezTo>
                    <a:pt x="11277" y="7624"/>
                    <a:pt x="11459" y="7647"/>
                    <a:pt x="11665" y="7669"/>
                  </a:cubicBezTo>
                  <a:cubicBezTo>
                    <a:pt x="11916" y="7715"/>
                    <a:pt x="12144" y="7715"/>
                    <a:pt x="12395" y="7738"/>
                  </a:cubicBezTo>
                  <a:cubicBezTo>
                    <a:pt x="12464" y="7738"/>
                    <a:pt x="12532" y="7692"/>
                    <a:pt x="12601" y="7647"/>
                  </a:cubicBezTo>
                  <a:cubicBezTo>
                    <a:pt x="12692" y="7601"/>
                    <a:pt x="12737" y="7487"/>
                    <a:pt x="12760" y="7396"/>
                  </a:cubicBezTo>
                  <a:cubicBezTo>
                    <a:pt x="12783" y="7281"/>
                    <a:pt x="12760" y="7167"/>
                    <a:pt x="12692" y="7076"/>
                  </a:cubicBezTo>
                  <a:cubicBezTo>
                    <a:pt x="12623" y="6985"/>
                    <a:pt x="12532" y="6916"/>
                    <a:pt x="12418" y="6916"/>
                  </a:cubicBezTo>
                  <a:cubicBezTo>
                    <a:pt x="11870" y="6871"/>
                    <a:pt x="11345" y="6802"/>
                    <a:pt x="10797" y="6711"/>
                  </a:cubicBezTo>
                  <a:cubicBezTo>
                    <a:pt x="10295" y="6619"/>
                    <a:pt x="9793" y="6483"/>
                    <a:pt x="9291" y="6323"/>
                  </a:cubicBezTo>
                  <a:cubicBezTo>
                    <a:pt x="8652" y="6117"/>
                    <a:pt x="8035" y="5866"/>
                    <a:pt x="7419" y="5570"/>
                  </a:cubicBezTo>
                  <a:cubicBezTo>
                    <a:pt x="6815" y="5279"/>
                    <a:pt x="6210" y="4944"/>
                    <a:pt x="5628" y="4586"/>
                  </a:cubicBezTo>
                  <a:lnTo>
                    <a:pt x="5628" y="4586"/>
                  </a:lnTo>
                  <a:cubicBezTo>
                    <a:pt x="5631" y="4587"/>
                    <a:pt x="5635" y="4588"/>
                    <a:pt x="5639" y="4588"/>
                  </a:cubicBezTo>
                  <a:cubicBezTo>
                    <a:pt x="5137" y="4268"/>
                    <a:pt x="4635" y="3926"/>
                    <a:pt x="4132" y="3561"/>
                  </a:cubicBezTo>
                  <a:cubicBezTo>
                    <a:pt x="3653" y="3196"/>
                    <a:pt x="3174" y="2830"/>
                    <a:pt x="2717" y="2442"/>
                  </a:cubicBezTo>
                  <a:cubicBezTo>
                    <a:pt x="1850" y="1689"/>
                    <a:pt x="1005" y="868"/>
                    <a:pt x="206" y="23"/>
                  </a:cubicBezTo>
                  <a:cubicBezTo>
                    <a:pt x="184" y="0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769;p96"/>
            <p:cNvSpPr/>
            <p:nvPr/>
          </p:nvSpPr>
          <p:spPr>
            <a:xfrm>
              <a:off x="6848816" y="2388096"/>
              <a:ext cx="48310" cy="96002"/>
            </a:xfrm>
            <a:custGeom>
              <a:avLst/>
              <a:gdLst/>
              <a:ahLst/>
              <a:cxnLst/>
              <a:rect l="l" t="t" r="r" b="b"/>
              <a:pathLst>
                <a:path w="3745" h="7442" extrusionOk="0">
                  <a:moveTo>
                    <a:pt x="3630" y="1"/>
                  </a:moveTo>
                  <a:cubicBezTo>
                    <a:pt x="3607" y="1"/>
                    <a:pt x="3584" y="24"/>
                    <a:pt x="3562" y="47"/>
                  </a:cubicBezTo>
                  <a:cubicBezTo>
                    <a:pt x="3128" y="526"/>
                    <a:pt x="2694" y="1028"/>
                    <a:pt x="2283" y="1553"/>
                  </a:cubicBezTo>
                  <a:cubicBezTo>
                    <a:pt x="2078" y="1804"/>
                    <a:pt x="1872" y="2078"/>
                    <a:pt x="1690" y="2352"/>
                  </a:cubicBezTo>
                  <a:cubicBezTo>
                    <a:pt x="1484" y="2649"/>
                    <a:pt x="1302" y="2945"/>
                    <a:pt x="1119" y="3265"/>
                  </a:cubicBezTo>
                  <a:cubicBezTo>
                    <a:pt x="800" y="3836"/>
                    <a:pt x="526" y="4452"/>
                    <a:pt x="343" y="5091"/>
                  </a:cubicBezTo>
                  <a:cubicBezTo>
                    <a:pt x="138" y="5753"/>
                    <a:pt x="24" y="6460"/>
                    <a:pt x="1" y="7145"/>
                  </a:cubicBezTo>
                  <a:cubicBezTo>
                    <a:pt x="1" y="7305"/>
                    <a:pt x="161" y="7442"/>
                    <a:pt x="320" y="7442"/>
                  </a:cubicBezTo>
                  <a:cubicBezTo>
                    <a:pt x="480" y="7442"/>
                    <a:pt x="617" y="7305"/>
                    <a:pt x="617" y="7145"/>
                  </a:cubicBezTo>
                  <a:cubicBezTo>
                    <a:pt x="617" y="6757"/>
                    <a:pt x="617" y="6392"/>
                    <a:pt x="663" y="6004"/>
                  </a:cubicBezTo>
                  <a:cubicBezTo>
                    <a:pt x="708" y="5662"/>
                    <a:pt x="777" y="5319"/>
                    <a:pt x="891" y="4977"/>
                  </a:cubicBezTo>
                  <a:cubicBezTo>
                    <a:pt x="982" y="4657"/>
                    <a:pt x="1096" y="4338"/>
                    <a:pt x="1233" y="4018"/>
                  </a:cubicBezTo>
                  <a:lnTo>
                    <a:pt x="1233" y="4018"/>
                  </a:lnTo>
                  <a:cubicBezTo>
                    <a:pt x="1233" y="4018"/>
                    <a:pt x="1211" y="4041"/>
                    <a:pt x="1211" y="4041"/>
                  </a:cubicBezTo>
                  <a:cubicBezTo>
                    <a:pt x="1462" y="3493"/>
                    <a:pt x="1736" y="2945"/>
                    <a:pt x="2055" y="2420"/>
                  </a:cubicBezTo>
                  <a:cubicBezTo>
                    <a:pt x="2352" y="1895"/>
                    <a:pt x="2694" y="1393"/>
                    <a:pt x="3082" y="914"/>
                  </a:cubicBezTo>
                  <a:lnTo>
                    <a:pt x="3082" y="914"/>
                  </a:lnTo>
                  <a:lnTo>
                    <a:pt x="3059" y="937"/>
                  </a:lnTo>
                  <a:cubicBezTo>
                    <a:pt x="3265" y="686"/>
                    <a:pt x="3470" y="435"/>
                    <a:pt x="3698" y="184"/>
                  </a:cubicBezTo>
                  <a:cubicBezTo>
                    <a:pt x="3744" y="138"/>
                    <a:pt x="3744" y="69"/>
                    <a:pt x="3698" y="47"/>
                  </a:cubicBezTo>
                  <a:cubicBezTo>
                    <a:pt x="3676" y="24"/>
                    <a:pt x="3653" y="1"/>
                    <a:pt x="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770;p96"/>
            <p:cNvSpPr/>
            <p:nvPr/>
          </p:nvSpPr>
          <p:spPr>
            <a:xfrm>
              <a:off x="6744293" y="2031843"/>
              <a:ext cx="282691" cy="268359"/>
            </a:xfrm>
            <a:custGeom>
              <a:avLst/>
              <a:gdLst/>
              <a:ahLst/>
              <a:cxnLst/>
              <a:rect l="l" t="t" r="r" b="b"/>
              <a:pathLst>
                <a:path w="21914" h="20803" extrusionOk="0">
                  <a:moveTo>
                    <a:pt x="10227" y="3881"/>
                  </a:moveTo>
                  <a:cubicBezTo>
                    <a:pt x="10227" y="3903"/>
                    <a:pt x="10227" y="3903"/>
                    <a:pt x="10249" y="3903"/>
                  </a:cubicBezTo>
                  <a:lnTo>
                    <a:pt x="10227" y="3881"/>
                  </a:lnTo>
                  <a:close/>
                  <a:moveTo>
                    <a:pt x="10249" y="3903"/>
                  </a:moveTo>
                  <a:cubicBezTo>
                    <a:pt x="10249" y="3904"/>
                    <a:pt x="10256" y="3910"/>
                    <a:pt x="10265" y="3916"/>
                  </a:cubicBezTo>
                  <a:lnTo>
                    <a:pt x="10265" y="3916"/>
                  </a:lnTo>
                  <a:cubicBezTo>
                    <a:pt x="10260" y="3912"/>
                    <a:pt x="10254" y="3908"/>
                    <a:pt x="10249" y="3903"/>
                  </a:cubicBezTo>
                  <a:close/>
                  <a:moveTo>
                    <a:pt x="1074" y="0"/>
                  </a:moveTo>
                  <a:cubicBezTo>
                    <a:pt x="754" y="0"/>
                    <a:pt x="457" y="23"/>
                    <a:pt x="161" y="46"/>
                  </a:cubicBezTo>
                  <a:cubicBezTo>
                    <a:pt x="69" y="46"/>
                    <a:pt x="1" y="92"/>
                    <a:pt x="1" y="183"/>
                  </a:cubicBezTo>
                  <a:cubicBezTo>
                    <a:pt x="1" y="251"/>
                    <a:pt x="69" y="320"/>
                    <a:pt x="138" y="320"/>
                  </a:cubicBezTo>
                  <a:cubicBezTo>
                    <a:pt x="343" y="311"/>
                    <a:pt x="547" y="306"/>
                    <a:pt x="750" y="306"/>
                  </a:cubicBezTo>
                  <a:cubicBezTo>
                    <a:pt x="1543" y="306"/>
                    <a:pt x="2324" y="375"/>
                    <a:pt x="3105" y="503"/>
                  </a:cubicBezTo>
                  <a:lnTo>
                    <a:pt x="3059" y="503"/>
                  </a:lnTo>
                  <a:cubicBezTo>
                    <a:pt x="4292" y="708"/>
                    <a:pt x="5479" y="1096"/>
                    <a:pt x="6620" y="1621"/>
                  </a:cubicBezTo>
                  <a:cubicBezTo>
                    <a:pt x="6620" y="1616"/>
                    <a:pt x="6620" y="1612"/>
                    <a:pt x="6620" y="1609"/>
                  </a:cubicBezTo>
                  <a:lnTo>
                    <a:pt x="6620" y="1609"/>
                  </a:lnTo>
                  <a:cubicBezTo>
                    <a:pt x="7935" y="2224"/>
                    <a:pt x="9160" y="3018"/>
                    <a:pt x="10295" y="3926"/>
                  </a:cubicBezTo>
                  <a:cubicBezTo>
                    <a:pt x="10284" y="3926"/>
                    <a:pt x="10273" y="3921"/>
                    <a:pt x="10265" y="3916"/>
                  </a:cubicBezTo>
                  <a:lnTo>
                    <a:pt x="10265" y="3916"/>
                  </a:lnTo>
                  <a:cubicBezTo>
                    <a:pt x="10693" y="4254"/>
                    <a:pt x="11099" y="4616"/>
                    <a:pt x="11505" y="4999"/>
                  </a:cubicBezTo>
                  <a:cubicBezTo>
                    <a:pt x="11916" y="5387"/>
                    <a:pt x="12326" y="5798"/>
                    <a:pt x="12714" y="6232"/>
                  </a:cubicBezTo>
                  <a:cubicBezTo>
                    <a:pt x="13491" y="7076"/>
                    <a:pt x="14221" y="7989"/>
                    <a:pt x="14883" y="8902"/>
                  </a:cubicBezTo>
                  <a:cubicBezTo>
                    <a:pt x="15362" y="9587"/>
                    <a:pt x="15819" y="10272"/>
                    <a:pt x="16252" y="10979"/>
                  </a:cubicBezTo>
                  <a:cubicBezTo>
                    <a:pt x="16709" y="11710"/>
                    <a:pt x="17143" y="12440"/>
                    <a:pt x="17553" y="13193"/>
                  </a:cubicBezTo>
                  <a:cubicBezTo>
                    <a:pt x="18330" y="14654"/>
                    <a:pt x="19060" y="16138"/>
                    <a:pt x="19699" y="17667"/>
                  </a:cubicBezTo>
                  <a:cubicBezTo>
                    <a:pt x="19882" y="18101"/>
                    <a:pt x="20064" y="18557"/>
                    <a:pt x="20247" y="18991"/>
                  </a:cubicBezTo>
                  <a:cubicBezTo>
                    <a:pt x="20407" y="19425"/>
                    <a:pt x="20566" y="19858"/>
                    <a:pt x="20749" y="20269"/>
                  </a:cubicBezTo>
                  <a:cubicBezTo>
                    <a:pt x="20749" y="20292"/>
                    <a:pt x="20749" y="20338"/>
                    <a:pt x="20772" y="20361"/>
                  </a:cubicBezTo>
                  <a:cubicBezTo>
                    <a:pt x="20817" y="20520"/>
                    <a:pt x="20886" y="20634"/>
                    <a:pt x="21023" y="20726"/>
                  </a:cubicBezTo>
                  <a:cubicBezTo>
                    <a:pt x="21109" y="20777"/>
                    <a:pt x="21220" y="20803"/>
                    <a:pt x="21328" y="20803"/>
                  </a:cubicBezTo>
                  <a:cubicBezTo>
                    <a:pt x="21364" y="20803"/>
                    <a:pt x="21400" y="20800"/>
                    <a:pt x="21434" y="20794"/>
                  </a:cubicBezTo>
                  <a:cubicBezTo>
                    <a:pt x="21594" y="20749"/>
                    <a:pt x="21708" y="20657"/>
                    <a:pt x="21799" y="20543"/>
                  </a:cubicBezTo>
                  <a:cubicBezTo>
                    <a:pt x="21867" y="20429"/>
                    <a:pt x="21913" y="20246"/>
                    <a:pt x="21867" y="20109"/>
                  </a:cubicBezTo>
                  <a:cubicBezTo>
                    <a:pt x="21822" y="19950"/>
                    <a:pt x="21776" y="19767"/>
                    <a:pt x="21708" y="19607"/>
                  </a:cubicBezTo>
                  <a:cubicBezTo>
                    <a:pt x="21662" y="19425"/>
                    <a:pt x="21594" y="19242"/>
                    <a:pt x="21548" y="19059"/>
                  </a:cubicBezTo>
                  <a:cubicBezTo>
                    <a:pt x="21434" y="18694"/>
                    <a:pt x="21297" y="18329"/>
                    <a:pt x="21160" y="17964"/>
                  </a:cubicBezTo>
                  <a:cubicBezTo>
                    <a:pt x="20863" y="17188"/>
                    <a:pt x="20544" y="16412"/>
                    <a:pt x="20201" y="15636"/>
                  </a:cubicBezTo>
                  <a:cubicBezTo>
                    <a:pt x="19494" y="14106"/>
                    <a:pt x="18695" y="12623"/>
                    <a:pt x="17782" y="11208"/>
                  </a:cubicBezTo>
                  <a:cubicBezTo>
                    <a:pt x="17302" y="10454"/>
                    <a:pt x="16755" y="9747"/>
                    <a:pt x="16230" y="9039"/>
                  </a:cubicBezTo>
                  <a:cubicBezTo>
                    <a:pt x="15705" y="8354"/>
                    <a:pt x="15157" y="7692"/>
                    <a:pt x="14586" y="7053"/>
                  </a:cubicBezTo>
                  <a:cubicBezTo>
                    <a:pt x="13445" y="5798"/>
                    <a:pt x="12212" y="4611"/>
                    <a:pt x="10843" y="3584"/>
                  </a:cubicBezTo>
                  <a:cubicBezTo>
                    <a:pt x="9542" y="2602"/>
                    <a:pt x="8127" y="1781"/>
                    <a:pt x="6620" y="1142"/>
                  </a:cubicBezTo>
                  <a:cubicBezTo>
                    <a:pt x="5890" y="822"/>
                    <a:pt x="5114" y="571"/>
                    <a:pt x="4338" y="388"/>
                  </a:cubicBezTo>
                  <a:cubicBezTo>
                    <a:pt x="3562" y="206"/>
                    <a:pt x="2763" y="92"/>
                    <a:pt x="1941" y="46"/>
                  </a:cubicBezTo>
                  <a:cubicBezTo>
                    <a:pt x="1667" y="23"/>
                    <a:pt x="1370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771;p96"/>
            <p:cNvSpPr/>
            <p:nvPr/>
          </p:nvSpPr>
          <p:spPr>
            <a:xfrm>
              <a:off x="7038436" y="2387218"/>
              <a:ext cx="53896" cy="257729"/>
            </a:xfrm>
            <a:custGeom>
              <a:avLst/>
              <a:gdLst/>
              <a:ahLst/>
              <a:cxnLst/>
              <a:rect l="l" t="t" r="r" b="b"/>
              <a:pathLst>
                <a:path w="4178" h="19979" extrusionOk="0">
                  <a:moveTo>
                    <a:pt x="251" y="0"/>
                  </a:moveTo>
                  <a:cubicBezTo>
                    <a:pt x="160" y="0"/>
                    <a:pt x="69" y="92"/>
                    <a:pt x="114" y="206"/>
                  </a:cubicBezTo>
                  <a:cubicBezTo>
                    <a:pt x="731" y="1347"/>
                    <a:pt x="1233" y="2534"/>
                    <a:pt x="1689" y="3744"/>
                  </a:cubicBezTo>
                  <a:lnTo>
                    <a:pt x="1689" y="3721"/>
                  </a:lnTo>
                  <a:cubicBezTo>
                    <a:pt x="1689" y="3744"/>
                    <a:pt x="1712" y="3789"/>
                    <a:pt x="1735" y="3812"/>
                  </a:cubicBezTo>
                  <a:lnTo>
                    <a:pt x="1712" y="3812"/>
                  </a:lnTo>
                  <a:cubicBezTo>
                    <a:pt x="2443" y="5752"/>
                    <a:pt x="2990" y="7738"/>
                    <a:pt x="3196" y="9792"/>
                  </a:cubicBezTo>
                  <a:cubicBezTo>
                    <a:pt x="3310" y="11116"/>
                    <a:pt x="3264" y="12417"/>
                    <a:pt x="3036" y="13718"/>
                  </a:cubicBezTo>
                  <a:cubicBezTo>
                    <a:pt x="2876" y="14563"/>
                    <a:pt x="2625" y="15385"/>
                    <a:pt x="2283" y="16161"/>
                  </a:cubicBezTo>
                  <a:cubicBezTo>
                    <a:pt x="1940" y="16891"/>
                    <a:pt x="1484" y="17576"/>
                    <a:pt x="982" y="18215"/>
                  </a:cubicBezTo>
                  <a:cubicBezTo>
                    <a:pt x="754" y="18489"/>
                    <a:pt x="502" y="18763"/>
                    <a:pt x="251" y="19014"/>
                  </a:cubicBezTo>
                  <a:cubicBezTo>
                    <a:pt x="23" y="19219"/>
                    <a:pt x="0" y="19585"/>
                    <a:pt x="229" y="19813"/>
                  </a:cubicBezTo>
                  <a:cubicBezTo>
                    <a:pt x="337" y="19921"/>
                    <a:pt x="490" y="19979"/>
                    <a:pt x="644" y="19979"/>
                  </a:cubicBezTo>
                  <a:cubicBezTo>
                    <a:pt x="781" y="19979"/>
                    <a:pt x="920" y="19933"/>
                    <a:pt x="1027" y="19836"/>
                  </a:cubicBezTo>
                  <a:cubicBezTo>
                    <a:pt x="1689" y="19174"/>
                    <a:pt x="2283" y="18420"/>
                    <a:pt x="2762" y="17599"/>
                  </a:cubicBezTo>
                  <a:cubicBezTo>
                    <a:pt x="3196" y="16823"/>
                    <a:pt x="3538" y="16001"/>
                    <a:pt x="3766" y="15134"/>
                  </a:cubicBezTo>
                  <a:cubicBezTo>
                    <a:pt x="3995" y="14289"/>
                    <a:pt x="4109" y="13399"/>
                    <a:pt x="4132" y="12532"/>
                  </a:cubicBezTo>
                  <a:cubicBezTo>
                    <a:pt x="4177" y="11641"/>
                    <a:pt x="4109" y="10751"/>
                    <a:pt x="3972" y="9861"/>
                  </a:cubicBezTo>
                  <a:cubicBezTo>
                    <a:pt x="3698" y="8103"/>
                    <a:pt x="3196" y="6369"/>
                    <a:pt x="2557" y="4702"/>
                  </a:cubicBezTo>
                  <a:cubicBezTo>
                    <a:pt x="1918" y="3105"/>
                    <a:pt x="1164" y="1575"/>
                    <a:pt x="343" y="69"/>
                  </a:cubicBezTo>
                  <a:cubicBezTo>
                    <a:pt x="320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772;p96"/>
            <p:cNvSpPr/>
            <p:nvPr/>
          </p:nvSpPr>
          <p:spPr>
            <a:xfrm>
              <a:off x="6975423" y="2520004"/>
              <a:ext cx="52129" cy="117480"/>
            </a:xfrm>
            <a:custGeom>
              <a:avLst/>
              <a:gdLst/>
              <a:ahLst/>
              <a:cxnLst/>
              <a:rect l="l" t="t" r="r" b="b"/>
              <a:pathLst>
                <a:path w="4041" h="9107" extrusionOk="0">
                  <a:moveTo>
                    <a:pt x="3790" y="1"/>
                  </a:moveTo>
                  <a:cubicBezTo>
                    <a:pt x="3676" y="1"/>
                    <a:pt x="3561" y="115"/>
                    <a:pt x="3561" y="229"/>
                  </a:cubicBezTo>
                  <a:cubicBezTo>
                    <a:pt x="3584" y="891"/>
                    <a:pt x="3516" y="1576"/>
                    <a:pt x="3424" y="2238"/>
                  </a:cubicBezTo>
                  <a:cubicBezTo>
                    <a:pt x="3242" y="3196"/>
                    <a:pt x="2922" y="4132"/>
                    <a:pt x="2511" y="4999"/>
                  </a:cubicBezTo>
                  <a:lnTo>
                    <a:pt x="2557" y="4908"/>
                  </a:lnTo>
                  <a:lnTo>
                    <a:pt x="2557" y="4908"/>
                  </a:lnTo>
                  <a:cubicBezTo>
                    <a:pt x="2169" y="5753"/>
                    <a:pt x="1667" y="6552"/>
                    <a:pt x="1096" y="7282"/>
                  </a:cubicBezTo>
                  <a:cubicBezTo>
                    <a:pt x="800" y="7601"/>
                    <a:pt x="526" y="7921"/>
                    <a:pt x="206" y="8218"/>
                  </a:cubicBezTo>
                  <a:cubicBezTo>
                    <a:pt x="1" y="8423"/>
                    <a:pt x="1" y="8743"/>
                    <a:pt x="183" y="8948"/>
                  </a:cubicBezTo>
                  <a:cubicBezTo>
                    <a:pt x="283" y="9047"/>
                    <a:pt x="436" y="9106"/>
                    <a:pt x="584" y="9106"/>
                  </a:cubicBezTo>
                  <a:cubicBezTo>
                    <a:pt x="709" y="9106"/>
                    <a:pt x="830" y="9065"/>
                    <a:pt x="914" y="8971"/>
                  </a:cubicBezTo>
                  <a:cubicBezTo>
                    <a:pt x="2009" y="7807"/>
                    <a:pt x="2854" y="6392"/>
                    <a:pt x="3379" y="4885"/>
                  </a:cubicBezTo>
                  <a:cubicBezTo>
                    <a:pt x="3630" y="4132"/>
                    <a:pt x="3790" y="3379"/>
                    <a:pt x="3904" y="2580"/>
                  </a:cubicBezTo>
                  <a:cubicBezTo>
                    <a:pt x="4018" y="1804"/>
                    <a:pt x="4041" y="1028"/>
                    <a:pt x="4018" y="252"/>
                  </a:cubicBezTo>
                  <a:cubicBezTo>
                    <a:pt x="4018" y="115"/>
                    <a:pt x="3927" y="23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773;p96"/>
            <p:cNvSpPr/>
            <p:nvPr/>
          </p:nvSpPr>
          <p:spPr>
            <a:xfrm>
              <a:off x="6515524" y="2045388"/>
              <a:ext cx="108953" cy="41474"/>
            </a:xfrm>
            <a:custGeom>
              <a:avLst/>
              <a:gdLst/>
              <a:ahLst/>
              <a:cxnLst/>
              <a:rect l="l" t="t" r="r" b="b"/>
              <a:pathLst>
                <a:path w="8446" h="3215" extrusionOk="0">
                  <a:moveTo>
                    <a:pt x="7031" y="0"/>
                  </a:moveTo>
                  <a:cubicBezTo>
                    <a:pt x="6026" y="0"/>
                    <a:pt x="5022" y="229"/>
                    <a:pt x="4086" y="571"/>
                  </a:cubicBezTo>
                  <a:cubicBezTo>
                    <a:pt x="3356" y="799"/>
                    <a:pt x="2671" y="1119"/>
                    <a:pt x="1986" y="1484"/>
                  </a:cubicBezTo>
                  <a:cubicBezTo>
                    <a:pt x="1667" y="1644"/>
                    <a:pt x="1347" y="1826"/>
                    <a:pt x="1028" y="2009"/>
                  </a:cubicBezTo>
                  <a:cubicBezTo>
                    <a:pt x="868" y="2100"/>
                    <a:pt x="731" y="2214"/>
                    <a:pt x="571" y="2306"/>
                  </a:cubicBezTo>
                  <a:cubicBezTo>
                    <a:pt x="434" y="2397"/>
                    <a:pt x="297" y="2511"/>
                    <a:pt x="160" y="2602"/>
                  </a:cubicBezTo>
                  <a:cubicBezTo>
                    <a:pt x="69" y="2671"/>
                    <a:pt x="23" y="2739"/>
                    <a:pt x="1" y="2831"/>
                  </a:cubicBezTo>
                  <a:cubicBezTo>
                    <a:pt x="1" y="2922"/>
                    <a:pt x="23" y="2990"/>
                    <a:pt x="69" y="3082"/>
                  </a:cubicBezTo>
                  <a:cubicBezTo>
                    <a:pt x="125" y="3165"/>
                    <a:pt x="231" y="3215"/>
                    <a:pt x="337" y="3215"/>
                  </a:cubicBezTo>
                  <a:cubicBezTo>
                    <a:pt x="405" y="3215"/>
                    <a:pt x="472" y="3195"/>
                    <a:pt x="526" y="3150"/>
                  </a:cubicBezTo>
                  <a:cubicBezTo>
                    <a:pt x="708" y="3013"/>
                    <a:pt x="891" y="2876"/>
                    <a:pt x="1073" y="2739"/>
                  </a:cubicBezTo>
                  <a:cubicBezTo>
                    <a:pt x="1279" y="2580"/>
                    <a:pt x="1484" y="2443"/>
                    <a:pt x="1690" y="2283"/>
                  </a:cubicBezTo>
                  <a:cubicBezTo>
                    <a:pt x="2123" y="1986"/>
                    <a:pt x="2580" y="1735"/>
                    <a:pt x="3036" y="1507"/>
                  </a:cubicBezTo>
                  <a:cubicBezTo>
                    <a:pt x="3881" y="1073"/>
                    <a:pt x="4794" y="708"/>
                    <a:pt x="5730" y="502"/>
                  </a:cubicBezTo>
                  <a:cubicBezTo>
                    <a:pt x="6207" y="403"/>
                    <a:pt x="6701" y="338"/>
                    <a:pt x="7198" y="338"/>
                  </a:cubicBezTo>
                  <a:cubicBezTo>
                    <a:pt x="7271" y="338"/>
                    <a:pt x="7345" y="340"/>
                    <a:pt x="7419" y="343"/>
                  </a:cubicBezTo>
                  <a:cubicBezTo>
                    <a:pt x="7693" y="343"/>
                    <a:pt x="7989" y="388"/>
                    <a:pt x="8263" y="434"/>
                  </a:cubicBezTo>
                  <a:cubicBezTo>
                    <a:pt x="8272" y="437"/>
                    <a:pt x="8282" y="438"/>
                    <a:pt x="8292" y="438"/>
                  </a:cubicBezTo>
                  <a:cubicBezTo>
                    <a:pt x="8355" y="438"/>
                    <a:pt x="8423" y="379"/>
                    <a:pt x="8423" y="320"/>
                  </a:cubicBezTo>
                  <a:cubicBezTo>
                    <a:pt x="8446" y="229"/>
                    <a:pt x="8377" y="160"/>
                    <a:pt x="8309" y="137"/>
                  </a:cubicBezTo>
                  <a:cubicBezTo>
                    <a:pt x="7898" y="46"/>
                    <a:pt x="7464" y="0"/>
                    <a:pt x="7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774;p96"/>
            <p:cNvSpPr/>
            <p:nvPr/>
          </p:nvSpPr>
          <p:spPr>
            <a:xfrm>
              <a:off x="6772272" y="2058339"/>
              <a:ext cx="113959" cy="87281"/>
            </a:xfrm>
            <a:custGeom>
              <a:avLst/>
              <a:gdLst/>
              <a:ahLst/>
              <a:cxnLst/>
              <a:rect l="l" t="t" r="r" b="b"/>
              <a:pathLst>
                <a:path w="8834" h="6766" extrusionOk="0">
                  <a:moveTo>
                    <a:pt x="206" y="1"/>
                  </a:moveTo>
                  <a:cubicBezTo>
                    <a:pt x="137" y="1"/>
                    <a:pt x="69" y="23"/>
                    <a:pt x="46" y="92"/>
                  </a:cubicBezTo>
                  <a:cubicBezTo>
                    <a:pt x="0" y="160"/>
                    <a:pt x="46" y="297"/>
                    <a:pt x="137" y="320"/>
                  </a:cubicBezTo>
                  <a:cubicBezTo>
                    <a:pt x="1050" y="640"/>
                    <a:pt x="1918" y="1073"/>
                    <a:pt x="2762" y="1598"/>
                  </a:cubicBezTo>
                  <a:lnTo>
                    <a:pt x="2739" y="1598"/>
                  </a:lnTo>
                  <a:cubicBezTo>
                    <a:pt x="3401" y="2009"/>
                    <a:pt x="4017" y="2489"/>
                    <a:pt x="4611" y="2991"/>
                  </a:cubicBezTo>
                  <a:cubicBezTo>
                    <a:pt x="5227" y="3516"/>
                    <a:pt x="5798" y="4064"/>
                    <a:pt x="6323" y="4657"/>
                  </a:cubicBezTo>
                  <a:cubicBezTo>
                    <a:pt x="6871" y="5273"/>
                    <a:pt x="7396" y="5912"/>
                    <a:pt x="7898" y="6574"/>
                  </a:cubicBezTo>
                  <a:cubicBezTo>
                    <a:pt x="7989" y="6666"/>
                    <a:pt x="8080" y="6734"/>
                    <a:pt x="8217" y="6757"/>
                  </a:cubicBezTo>
                  <a:cubicBezTo>
                    <a:pt x="8246" y="6763"/>
                    <a:pt x="8276" y="6765"/>
                    <a:pt x="8306" y="6765"/>
                  </a:cubicBezTo>
                  <a:cubicBezTo>
                    <a:pt x="8397" y="6765"/>
                    <a:pt x="8491" y="6740"/>
                    <a:pt x="8560" y="6688"/>
                  </a:cubicBezTo>
                  <a:cubicBezTo>
                    <a:pt x="8765" y="6551"/>
                    <a:pt x="8834" y="6232"/>
                    <a:pt x="8674" y="6027"/>
                  </a:cubicBezTo>
                  <a:cubicBezTo>
                    <a:pt x="8126" y="5319"/>
                    <a:pt x="7510" y="4657"/>
                    <a:pt x="6871" y="4041"/>
                  </a:cubicBezTo>
                  <a:cubicBezTo>
                    <a:pt x="6254" y="3447"/>
                    <a:pt x="5592" y="2899"/>
                    <a:pt x="4885" y="2397"/>
                  </a:cubicBezTo>
                  <a:cubicBezTo>
                    <a:pt x="3492" y="1370"/>
                    <a:pt x="1918" y="57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775;p96"/>
            <p:cNvSpPr/>
            <p:nvPr/>
          </p:nvSpPr>
          <p:spPr>
            <a:xfrm>
              <a:off x="6520232" y="2162861"/>
              <a:ext cx="78342" cy="38584"/>
            </a:xfrm>
            <a:custGeom>
              <a:avLst/>
              <a:gdLst/>
              <a:ahLst/>
              <a:cxnLst/>
              <a:rect l="l" t="t" r="r" b="b"/>
              <a:pathLst>
                <a:path w="6073" h="2991" extrusionOk="0">
                  <a:moveTo>
                    <a:pt x="2740" y="1"/>
                  </a:moveTo>
                  <a:cubicBezTo>
                    <a:pt x="2078" y="1"/>
                    <a:pt x="1484" y="115"/>
                    <a:pt x="982" y="297"/>
                  </a:cubicBezTo>
                  <a:cubicBezTo>
                    <a:pt x="412" y="548"/>
                    <a:pt x="69" y="914"/>
                    <a:pt x="46" y="1302"/>
                  </a:cubicBezTo>
                  <a:cubicBezTo>
                    <a:pt x="1" y="2032"/>
                    <a:pt x="1005" y="2717"/>
                    <a:pt x="2466" y="2922"/>
                  </a:cubicBezTo>
                  <a:cubicBezTo>
                    <a:pt x="2626" y="2945"/>
                    <a:pt x="2785" y="2968"/>
                    <a:pt x="2945" y="2968"/>
                  </a:cubicBezTo>
                  <a:cubicBezTo>
                    <a:pt x="3082" y="2991"/>
                    <a:pt x="3196" y="2991"/>
                    <a:pt x="3333" y="2991"/>
                  </a:cubicBezTo>
                  <a:cubicBezTo>
                    <a:pt x="4315" y="2991"/>
                    <a:pt x="5205" y="2740"/>
                    <a:pt x="5684" y="2329"/>
                  </a:cubicBezTo>
                  <a:cubicBezTo>
                    <a:pt x="5890" y="2123"/>
                    <a:pt x="6004" y="1918"/>
                    <a:pt x="6027" y="1690"/>
                  </a:cubicBezTo>
                  <a:cubicBezTo>
                    <a:pt x="6072" y="959"/>
                    <a:pt x="5045" y="275"/>
                    <a:pt x="3607" y="46"/>
                  </a:cubicBezTo>
                  <a:cubicBezTo>
                    <a:pt x="3447" y="46"/>
                    <a:pt x="3288" y="23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776;p96"/>
            <p:cNvSpPr/>
            <p:nvPr/>
          </p:nvSpPr>
          <p:spPr>
            <a:xfrm>
              <a:off x="6544380" y="2322155"/>
              <a:ext cx="49484" cy="62204"/>
            </a:xfrm>
            <a:custGeom>
              <a:avLst/>
              <a:gdLst/>
              <a:ahLst/>
              <a:cxnLst/>
              <a:rect l="l" t="t" r="r" b="b"/>
              <a:pathLst>
                <a:path w="3836" h="4822" extrusionOk="0">
                  <a:moveTo>
                    <a:pt x="697" y="3538"/>
                  </a:moveTo>
                  <a:cubicBezTo>
                    <a:pt x="701" y="3545"/>
                    <a:pt x="704" y="3552"/>
                    <a:pt x="708" y="3559"/>
                  </a:cubicBezTo>
                  <a:lnTo>
                    <a:pt x="708" y="3559"/>
                  </a:lnTo>
                  <a:cubicBezTo>
                    <a:pt x="708" y="3549"/>
                    <a:pt x="702" y="3544"/>
                    <a:pt x="697" y="3538"/>
                  </a:cubicBezTo>
                  <a:close/>
                  <a:moveTo>
                    <a:pt x="982" y="3949"/>
                  </a:moveTo>
                  <a:cubicBezTo>
                    <a:pt x="982" y="3960"/>
                    <a:pt x="988" y="3966"/>
                    <a:pt x="993" y="3972"/>
                  </a:cubicBezTo>
                  <a:lnTo>
                    <a:pt x="982" y="3949"/>
                  </a:lnTo>
                  <a:close/>
                  <a:moveTo>
                    <a:pt x="993" y="3972"/>
                  </a:moveTo>
                  <a:lnTo>
                    <a:pt x="1005" y="3994"/>
                  </a:lnTo>
                  <a:cubicBezTo>
                    <a:pt x="1005" y="3983"/>
                    <a:pt x="999" y="3977"/>
                    <a:pt x="993" y="3972"/>
                  </a:cubicBezTo>
                  <a:close/>
                  <a:moveTo>
                    <a:pt x="3744" y="0"/>
                  </a:moveTo>
                  <a:cubicBezTo>
                    <a:pt x="3698" y="0"/>
                    <a:pt x="3652" y="23"/>
                    <a:pt x="3652" y="46"/>
                  </a:cubicBezTo>
                  <a:cubicBezTo>
                    <a:pt x="3538" y="297"/>
                    <a:pt x="3424" y="548"/>
                    <a:pt x="3264" y="776"/>
                  </a:cubicBezTo>
                  <a:lnTo>
                    <a:pt x="3287" y="753"/>
                  </a:lnTo>
                  <a:lnTo>
                    <a:pt x="3287" y="753"/>
                  </a:lnTo>
                  <a:cubicBezTo>
                    <a:pt x="3082" y="1073"/>
                    <a:pt x="2854" y="1370"/>
                    <a:pt x="2580" y="1621"/>
                  </a:cubicBezTo>
                  <a:cubicBezTo>
                    <a:pt x="2580" y="1621"/>
                    <a:pt x="2580" y="1598"/>
                    <a:pt x="2580" y="1598"/>
                  </a:cubicBezTo>
                  <a:cubicBezTo>
                    <a:pt x="2580" y="1598"/>
                    <a:pt x="2580" y="1621"/>
                    <a:pt x="2557" y="1621"/>
                  </a:cubicBezTo>
                  <a:cubicBezTo>
                    <a:pt x="2557" y="1621"/>
                    <a:pt x="2557" y="1643"/>
                    <a:pt x="2534" y="1643"/>
                  </a:cubicBezTo>
                  <a:cubicBezTo>
                    <a:pt x="2374" y="1392"/>
                    <a:pt x="2169" y="1164"/>
                    <a:pt x="1918" y="982"/>
                  </a:cubicBezTo>
                  <a:cubicBezTo>
                    <a:pt x="1826" y="913"/>
                    <a:pt x="1712" y="845"/>
                    <a:pt x="1598" y="799"/>
                  </a:cubicBezTo>
                  <a:cubicBezTo>
                    <a:pt x="1553" y="799"/>
                    <a:pt x="1484" y="776"/>
                    <a:pt x="1438" y="753"/>
                  </a:cubicBezTo>
                  <a:lnTo>
                    <a:pt x="1233" y="753"/>
                  </a:lnTo>
                  <a:cubicBezTo>
                    <a:pt x="1142" y="753"/>
                    <a:pt x="1050" y="776"/>
                    <a:pt x="936" y="799"/>
                  </a:cubicBezTo>
                  <a:cubicBezTo>
                    <a:pt x="845" y="845"/>
                    <a:pt x="754" y="890"/>
                    <a:pt x="662" y="959"/>
                  </a:cubicBezTo>
                  <a:cubicBezTo>
                    <a:pt x="480" y="1096"/>
                    <a:pt x="343" y="1301"/>
                    <a:pt x="229" y="1529"/>
                  </a:cubicBezTo>
                  <a:cubicBezTo>
                    <a:pt x="183" y="1643"/>
                    <a:pt x="137" y="1758"/>
                    <a:pt x="115" y="1872"/>
                  </a:cubicBezTo>
                  <a:cubicBezTo>
                    <a:pt x="69" y="2009"/>
                    <a:pt x="46" y="2146"/>
                    <a:pt x="46" y="2283"/>
                  </a:cubicBezTo>
                  <a:cubicBezTo>
                    <a:pt x="0" y="2579"/>
                    <a:pt x="23" y="2876"/>
                    <a:pt x="92" y="3173"/>
                  </a:cubicBezTo>
                  <a:cubicBezTo>
                    <a:pt x="183" y="3470"/>
                    <a:pt x="297" y="3766"/>
                    <a:pt x="480" y="4017"/>
                  </a:cubicBezTo>
                  <a:cubicBezTo>
                    <a:pt x="662" y="4291"/>
                    <a:pt x="913" y="4542"/>
                    <a:pt x="1210" y="4725"/>
                  </a:cubicBezTo>
                  <a:cubicBezTo>
                    <a:pt x="1256" y="4748"/>
                    <a:pt x="1301" y="4771"/>
                    <a:pt x="1370" y="4793"/>
                  </a:cubicBezTo>
                  <a:cubicBezTo>
                    <a:pt x="1393" y="4816"/>
                    <a:pt x="1421" y="4822"/>
                    <a:pt x="1450" y="4822"/>
                  </a:cubicBezTo>
                  <a:cubicBezTo>
                    <a:pt x="1478" y="4822"/>
                    <a:pt x="1507" y="4816"/>
                    <a:pt x="1530" y="4816"/>
                  </a:cubicBezTo>
                  <a:cubicBezTo>
                    <a:pt x="1575" y="4793"/>
                    <a:pt x="1621" y="4748"/>
                    <a:pt x="1644" y="4702"/>
                  </a:cubicBezTo>
                  <a:cubicBezTo>
                    <a:pt x="1667" y="4634"/>
                    <a:pt x="1667" y="4588"/>
                    <a:pt x="1644" y="4542"/>
                  </a:cubicBezTo>
                  <a:cubicBezTo>
                    <a:pt x="1621" y="4474"/>
                    <a:pt x="1598" y="4451"/>
                    <a:pt x="1553" y="4405"/>
                  </a:cubicBezTo>
                  <a:cubicBezTo>
                    <a:pt x="1507" y="4405"/>
                    <a:pt x="1484" y="4383"/>
                    <a:pt x="1461" y="4360"/>
                  </a:cubicBezTo>
                  <a:cubicBezTo>
                    <a:pt x="1301" y="4246"/>
                    <a:pt x="1142" y="4131"/>
                    <a:pt x="1005" y="3994"/>
                  </a:cubicBezTo>
                  <a:cubicBezTo>
                    <a:pt x="900" y="3869"/>
                    <a:pt x="795" y="3724"/>
                    <a:pt x="708" y="3559"/>
                  </a:cubicBezTo>
                  <a:lnTo>
                    <a:pt x="708" y="3559"/>
                  </a:lnTo>
                  <a:cubicBezTo>
                    <a:pt x="708" y="3560"/>
                    <a:pt x="708" y="3560"/>
                    <a:pt x="708" y="3561"/>
                  </a:cubicBezTo>
                  <a:lnTo>
                    <a:pt x="697" y="3538"/>
                  </a:lnTo>
                  <a:lnTo>
                    <a:pt x="697" y="3538"/>
                  </a:lnTo>
                  <a:cubicBezTo>
                    <a:pt x="697" y="3538"/>
                    <a:pt x="697" y="3538"/>
                    <a:pt x="697" y="3538"/>
                  </a:cubicBezTo>
                  <a:lnTo>
                    <a:pt x="697" y="3538"/>
                  </a:lnTo>
                  <a:cubicBezTo>
                    <a:pt x="693" y="3531"/>
                    <a:pt x="689" y="3523"/>
                    <a:pt x="685" y="3515"/>
                  </a:cubicBezTo>
                  <a:cubicBezTo>
                    <a:pt x="594" y="3355"/>
                    <a:pt x="525" y="3173"/>
                    <a:pt x="480" y="2990"/>
                  </a:cubicBezTo>
                  <a:cubicBezTo>
                    <a:pt x="457" y="2785"/>
                    <a:pt x="434" y="2602"/>
                    <a:pt x="434" y="2397"/>
                  </a:cubicBezTo>
                  <a:cubicBezTo>
                    <a:pt x="434" y="2214"/>
                    <a:pt x="480" y="2032"/>
                    <a:pt x="525" y="1849"/>
                  </a:cubicBezTo>
                  <a:cubicBezTo>
                    <a:pt x="571" y="1712"/>
                    <a:pt x="617" y="1598"/>
                    <a:pt x="685" y="1461"/>
                  </a:cubicBezTo>
                  <a:cubicBezTo>
                    <a:pt x="754" y="1392"/>
                    <a:pt x="799" y="1324"/>
                    <a:pt x="868" y="1255"/>
                  </a:cubicBezTo>
                  <a:cubicBezTo>
                    <a:pt x="913" y="1210"/>
                    <a:pt x="982" y="1164"/>
                    <a:pt x="1028" y="1141"/>
                  </a:cubicBezTo>
                  <a:cubicBezTo>
                    <a:pt x="1073" y="1119"/>
                    <a:pt x="1119" y="1096"/>
                    <a:pt x="1187" y="1096"/>
                  </a:cubicBezTo>
                  <a:cubicBezTo>
                    <a:pt x="1210" y="1073"/>
                    <a:pt x="1256" y="1073"/>
                    <a:pt x="1301" y="1073"/>
                  </a:cubicBezTo>
                  <a:cubicBezTo>
                    <a:pt x="1370" y="1073"/>
                    <a:pt x="1438" y="1096"/>
                    <a:pt x="1507" y="1096"/>
                  </a:cubicBezTo>
                  <a:cubicBezTo>
                    <a:pt x="1598" y="1141"/>
                    <a:pt x="1667" y="1164"/>
                    <a:pt x="1735" y="1210"/>
                  </a:cubicBezTo>
                  <a:cubicBezTo>
                    <a:pt x="1895" y="1301"/>
                    <a:pt x="2032" y="1415"/>
                    <a:pt x="2146" y="1552"/>
                  </a:cubicBezTo>
                  <a:cubicBezTo>
                    <a:pt x="2237" y="1666"/>
                    <a:pt x="2329" y="1780"/>
                    <a:pt x="2420" y="1895"/>
                  </a:cubicBezTo>
                  <a:cubicBezTo>
                    <a:pt x="2443" y="1917"/>
                    <a:pt x="2466" y="1940"/>
                    <a:pt x="2488" y="1940"/>
                  </a:cubicBezTo>
                  <a:cubicBezTo>
                    <a:pt x="2534" y="1940"/>
                    <a:pt x="2580" y="1917"/>
                    <a:pt x="2603" y="1895"/>
                  </a:cubicBezTo>
                  <a:cubicBezTo>
                    <a:pt x="2717" y="1780"/>
                    <a:pt x="2831" y="1666"/>
                    <a:pt x="2945" y="1529"/>
                  </a:cubicBezTo>
                  <a:cubicBezTo>
                    <a:pt x="3082" y="1392"/>
                    <a:pt x="3196" y="1255"/>
                    <a:pt x="3287" y="1096"/>
                  </a:cubicBezTo>
                  <a:cubicBezTo>
                    <a:pt x="3516" y="799"/>
                    <a:pt x="3675" y="457"/>
                    <a:pt x="3812" y="137"/>
                  </a:cubicBezTo>
                  <a:cubicBezTo>
                    <a:pt x="3835" y="91"/>
                    <a:pt x="3812" y="23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777;p96"/>
            <p:cNvSpPr/>
            <p:nvPr/>
          </p:nvSpPr>
          <p:spPr>
            <a:xfrm>
              <a:off x="6675398" y="2362117"/>
              <a:ext cx="63029" cy="67454"/>
            </a:xfrm>
            <a:custGeom>
              <a:avLst/>
              <a:gdLst/>
              <a:ahLst/>
              <a:cxnLst/>
              <a:rect l="l" t="t" r="r" b="b"/>
              <a:pathLst>
                <a:path w="4886" h="5229" extrusionOk="0">
                  <a:moveTo>
                    <a:pt x="2746" y="0"/>
                  </a:moveTo>
                  <a:cubicBezTo>
                    <a:pt x="2533" y="0"/>
                    <a:pt x="2313" y="45"/>
                    <a:pt x="2123" y="120"/>
                  </a:cubicBezTo>
                  <a:cubicBezTo>
                    <a:pt x="1827" y="235"/>
                    <a:pt x="1576" y="394"/>
                    <a:pt x="1325" y="600"/>
                  </a:cubicBezTo>
                  <a:cubicBezTo>
                    <a:pt x="777" y="1056"/>
                    <a:pt x="366" y="1718"/>
                    <a:pt x="46" y="2403"/>
                  </a:cubicBezTo>
                  <a:cubicBezTo>
                    <a:pt x="1" y="2471"/>
                    <a:pt x="24" y="2563"/>
                    <a:pt x="92" y="2608"/>
                  </a:cubicBezTo>
                  <a:cubicBezTo>
                    <a:pt x="103" y="2614"/>
                    <a:pt x="118" y="2617"/>
                    <a:pt x="133" y="2617"/>
                  </a:cubicBezTo>
                  <a:cubicBezTo>
                    <a:pt x="179" y="2617"/>
                    <a:pt x="235" y="2591"/>
                    <a:pt x="252" y="2540"/>
                  </a:cubicBezTo>
                  <a:cubicBezTo>
                    <a:pt x="389" y="2266"/>
                    <a:pt x="526" y="2015"/>
                    <a:pt x="685" y="1764"/>
                  </a:cubicBezTo>
                  <a:cubicBezTo>
                    <a:pt x="868" y="1490"/>
                    <a:pt x="1096" y="1239"/>
                    <a:pt x="1347" y="1011"/>
                  </a:cubicBezTo>
                  <a:cubicBezTo>
                    <a:pt x="1530" y="874"/>
                    <a:pt x="1690" y="737"/>
                    <a:pt x="1895" y="645"/>
                  </a:cubicBezTo>
                  <a:cubicBezTo>
                    <a:pt x="2032" y="577"/>
                    <a:pt x="2192" y="531"/>
                    <a:pt x="2352" y="508"/>
                  </a:cubicBezTo>
                  <a:cubicBezTo>
                    <a:pt x="2432" y="482"/>
                    <a:pt x="2520" y="471"/>
                    <a:pt x="2611" y="471"/>
                  </a:cubicBezTo>
                  <a:cubicBezTo>
                    <a:pt x="2676" y="471"/>
                    <a:pt x="2742" y="476"/>
                    <a:pt x="2808" y="486"/>
                  </a:cubicBezTo>
                  <a:cubicBezTo>
                    <a:pt x="2945" y="508"/>
                    <a:pt x="3082" y="554"/>
                    <a:pt x="3219" y="600"/>
                  </a:cubicBezTo>
                  <a:cubicBezTo>
                    <a:pt x="3333" y="668"/>
                    <a:pt x="3447" y="737"/>
                    <a:pt x="3539" y="828"/>
                  </a:cubicBezTo>
                  <a:cubicBezTo>
                    <a:pt x="3653" y="919"/>
                    <a:pt x="3744" y="1011"/>
                    <a:pt x="3835" y="1148"/>
                  </a:cubicBezTo>
                  <a:cubicBezTo>
                    <a:pt x="3927" y="1285"/>
                    <a:pt x="3995" y="1421"/>
                    <a:pt x="4064" y="1581"/>
                  </a:cubicBezTo>
                  <a:cubicBezTo>
                    <a:pt x="4132" y="1787"/>
                    <a:pt x="4178" y="1992"/>
                    <a:pt x="4201" y="2198"/>
                  </a:cubicBezTo>
                  <a:cubicBezTo>
                    <a:pt x="4223" y="2449"/>
                    <a:pt x="4223" y="2700"/>
                    <a:pt x="4201" y="2951"/>
                  </a:cubicBezTo>
                  <a:cubicBezTo>
                    <a:pt x="4155" y="3362"/>
                    <a:pt x="4064" y="3750"/>
                    <a:pt x="3927" y="4138"/>
                  </a:cubicBezTo>
                  <a:cubicBezTo>
                    <a:pt x="3858" y="4343"/>
                    <a:pt x="3767" y="4526"/>
                    <a:pt x="3698" y="4708"/>
                  </a:cubicBezTo>
                  <a:cubicBezTo>
                    <a:pt x="3653" y="4800"/>
                    <a:pt x="3630" y="4891"/>
                    <a:pt x="3653" y="4982"/>
                  </a:cubicBezTo>
                  <a:cubicBezTo>
                    <a:pt x="3676" y="5074"/>
                    <a:pt x="3721" y="5142"/>
                    <a:pt x="3813" y="5188"/>
                  </a:cubicBezTo>
                  <a:cubicBezTo>
                    <a:pt x="3854" y="5216"/>
                    <a:pt x="3901" y="5229"/>
                    <a:pt x="3947" y="5229"/>
                  </a:cubicBezTo>
                  <a:cubicBezTo>
                    <a:pt x="4053" y="5229"/>
                    <a:pt x="4160" y="5162"/>
                    <a:pt x="4223" y="5051"/>
                  </a:cubicBezTo>
                  <a:cubicBezTo>
                    <a:pt x="4452" y="4640"/>
                    <a:pt x="4634" y="4206"/>
                    <a:pt x="4748" y="3750"/>
                  </a:cubicBezTo>
                  <a:cubicBezTo>
                    <a:pt x="4794" y="3567"/>
                    <a:pt x="4817" y="3384"/>
                    <a:pt x="4840" y="3202"/>
                  </a:cubicBezTo>
                  <a:cubicBezTo>
                    <a:pt x="4885" y="2974"/>
                    <a:pt x="4885" y="2768"/>
                    <a:pt x="4885" y="2563"/>
                  </a:cubicBezTo>
                  <a:cubicBezTo>
                    <a:pt x="4885" y="2380"/>
                    <a:pt x="4862" y="2220"/>
                    <a:pt x="4840" y="2038"/>
                  </a:cubicBezTo>
                  <a:cubicBezTo>
                    <a:pt x="4794" y="1878"/>
                    <a:pt x="4771" y="1718"/>
                    <a:pt x="4703" y="1558"/>
                  </a:cubicBezTo>
                  <a:cubicBezTo>
                    <a:pt x="4657" y="1421"/>
                    <a:pt x="4589" y="1262"/>
                    <a:pt x="4520" y="1125"/>
                  </a:cubicBezTo>
                  <a:cubicBezTo>
                    <a:pt x="4452" y="988"/>
                    <a:pt x="4360" y="851"/>
                    <a:pt x="4269" y="737"/>
                  </a:cubicBezTo>
                  <a:cubicBezTo>
                    <a:pt x="4086" y="531"/>
                    <a:pt x="3881" y="349"/>
                    <a:pt x="3653" y="212"/>
                  </a:cubicBezTo>
                  <a:cubicBezTo>
                    <a:pt x="3424" y="98"/>
                    <a:pt x="3151" y="29"/>
                    <a:pt x="2899" y="6"/>
                  </a:cubicBezTo>
                  <a:lnTo>
                    <a:pt x="2877" y="6"/>
                  </a:lnTo>
                  <a:cubicBezTo>
                    <a:pt x="2834" y="2"/>
                    <a:pt x="2790" y="0"/>
                    <a:pt x="2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778;p96"/>
            <p:cNvSpPr/>
            <p:nvPr/>
          </p:nvSpPr>
          <p:spPr>
            <a:xfrm>
              <a:off x="6479599" y="2271963"/>
              <a:ext cx="55960" cy="58256"/>
            </a:xfrm>
            <a:custGeom>
              <a:avLst/>
              <a:gdLst/>
              <a:ahLst/>
              <a:cxnLst/>
              <a:rect l="l" t="t" r="r" b="b"/>
              <a:pathLst>
                <a:path w="4338" h="4516" extrusionOk="0">
                  <a:moveTo>
                    <a:pt x="2586" y="1"/>
                  </a:moveTo>
                  <a:cubicBezTo>
                    <a:pt x="2545" y="1"/>
                    <a:pt x="2504" y="3"/>
                    <a:pt x="2466" y="11"/>
                  </a:cubicBezTo>
                  <a:cubicBezTo>
                    <a:pt x="2329" y="11"/>
                    <a:pt x="2215" y="56"/>
                    <a:pt x="2101" y="79"/>
                  </a:cubicBezTo>
                  <a:cubicBezTo>
                    <a:pt x="1964" y="125"/>
                    <a:pt x="1850" y="171"/>
                    <a:pt x="1736" y="239"/>
                  </a:cubicBezTo>
                  <a:cubicBezTo>
                    <a:pt x="1599" y="308"/>
                    <a:pt x="1484" y="376"/>
                    <a:pt x="1348" y="467"/>
                  </a:cubicBezTo>
                  <a:cubicBezTo>
                    <a:pt x="1211" y="581"/>
                    <a:pt x="1096" y="696"/>
                    <a:pt x="960" y="832"/>
                  </a:cubicBezTo>
                  <a:cubicBezTo>
                    <a:pt x="845" y="947"/>
                    <a:pt x="754" y="1084"/>
                    <a:pt x="663" y="1221"/>
                  </a:cubicBezTo>
                  <a:cubicBezTo>
                    <a:pt x="412" y="1563"/>
                    <a:pt x="229" y="1951"/>
                    <a:pt x="69" y="2339"/>
                  </a:cubicBezTo>
                  <a:cubicBezTo>
                    <a:pt x="1" y="2499"/>
                    <a:pt x="47" y="2704"/>
                    <a:pt x="183" y="2773"/>
                  </a:cubicBezTo>
                  <a:cubicBezTo>
                    <a:pt x="210" y="2786"/>
                    <a:pt x="251" y="2799"/>
                    <a:pt x="295" y="2799"/>
                  </a:cubicBezTo>
                  <a:cubicBezTo>
                    <a:pt x="327" y="2799"/>
                    <a:pt x="360" y="2792"/>
                    <a:pt x="389" y="2773"/>
                  </a:cubicBezTo>
                  <a:cubicBezTo>
                    <a:pt x="457" y="2750"/>
                    <a:pt x="503" y="2681"/>
                    <a:pt x="526" y="2613"/>
                  </a:cubicBezTo>
                  <a:cubicBezTo>
                    <a:pt x="617" y="2453"/>
                    <a:pt x="708" y="2270"/>
                    <a:pt x="800" y="2111"/>
                  </a:cubicBezTo>
                  <a:cubicBezTo>
                    <a:pt x="982" y="1791"/>
                    <a:pt x="1188" y="1494"/>
                    <a:pt x="1439" y="1243"/>
                  </a:cubicBezTo>
                  <a:cubicBezTo>
                    <a:pt x="1576" y="1084"/>
                    <a:pt x="1758" y="947"/>
                    <a:pt x="1918" y="832"/>
                  </a:cubicBezTo>
                  <a:cubicBezTo>
                    <a:pt x="2078" y="741"/>
                    <a:pt x="2238" y="673"/>
                    <a:pt x="2398" y="627"/>
                  </a:cubicBezTo>
                  <a:cubicBezTo>
                    <a:pt x="2512" y="604"/>
                    <a:pt x="2649" y="581"/>
                    <a:pt x="2786" y="581"/>
                  </a:cubicBezTo>
                  <a:cubicBezTo>
                    <a:pt x="2900" y="604"/>
                    <a:pt x="3014" y="627"/>
                    <a:pt x="3128" y="673"/>
                  </a:cubicBezTo>
                  <a:cubicBezTo>
                    <a:pt x="3242" y="696"/>
                    <a:pt x="3333" y="764"/>
                    <a:pt x="3425" y="832"/>
                  </a:cubicBezTo>
                  <a:cubicBezTo>
                    <a:pt x="3516" y="901"/>
                    <a:pt x="3607" y="1015"/>
                    <a:pt x="3699" y="1106"/>
                  </a:cubicBezTo>
                  <a:cubicBezTo>
                    <a:pt x="3790" y="1221"/>
                    <a:pt x="3858" y="1357"/>
                    <a:pt x="3904" y="1494"/>
                  </a:cubicBezTo>
                  <a:cubicBezTo>
                    <a:pt x="3972" y="1654"/>
                    <a:pt x="3995" y="1791"/>
                    <a:pt x="4041" y="1951"/>
                  </a:cubicBezTo>
                  <a:cubicBezTo>
                    <a:pt x="4064" y="2156"/>
                    <a:pt x="4064" y="2385"/>
                    <a:pt x="4064" y="2613"/>
                  </a:cubicBezTo>
                  <a:cubicBezTo>
                    <a:pt x="4041" y="2932"/>
                    <a:pt x="3972" y="3252"/>
                    <a:pt x="3881" y="3572"/>
                  </a:cubicBezTo>
                  <a:cubicBezTo>
                    <a:pt x="3790" y="3823"/>
                    <a:pt x="3699" y="4074"/>
                    <a:pt x="3584" y="4325"/>
                  </a:cubicBezTo>
                  <a:cubicBezTo>
                    <a:pt x="3539" y="4393"/>
                    <a:pt x="3562" y="4485"/>
                    <a:pt x="3630" y="4507"/>
                  </a:cubicBezTo>
                  <a:cubicBezTo>
                    <a:pt x="3641" y="4513"/>
                    <a:pt x="3654" y="4516"/>
                    <a:pt x="3668" y="4516"/>
                  </a:cubicBezTo>
                  <a:cubicBezTo>
                    <a:pt x="3707" y="4516"/>
                    <a:pt x="3750" y="4490"/>
                    <a:pt x="3767" y="4439"/>
                  </a:cubicBezTo>
                  <a:cubicBezTo>
                    <a:pt x="4064" y="3800"/>
                    <a:pt x="4292" y="3115"/>
                    <a:pt x="4338" y="2407"/>
                  </a:cubicBezTo>
                  <a:cubicBezTo>
                    <a:pt x="4338" y="2088"/>
                    <a:pt x="4338" y="1791"/>
                    <a:pt x="4269" y="1494"/>
                  </a:cubicBezTo>
                  <a:cubicBezTo>
                    <a:pt x="4201" y="1243"/>
                    <a:pt x="4109" y="992"/>
                    <a:pt x="3972" y="787"/>
                  </a:cubicBezTo>
                  <a:cubicBezTo>
                    <a:pt x="3972" y="787"/>
                    <a:pt x="3972" y="787"/>
                    <a:pt x="3972" y="764"/>
                  </a:cubicBezTo>
                  <a:cubicBezTo>
                    <a:pt x="3836" y="559"/>
                    <a:pt x="3653" y="376"/>
                    <a:pt x="3470" y="262"/>
                  </a:cubicBezTo>
                  <a:cubicBezTo>
                    <a:pt x="3265" y="125"/>
                    <a:pt x="3059" y="34"/>
                    <a:pt x="2831" y="11"/>
                  </a:cubicBezTo>
                  <a:cubicBezTo>
                    <a:pt x="2755" y="11"/>
                    <a:pt x="2669" y="1"/>
                    <a:pt x="2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779;p96"/>
            <p:cNvSpPr/>
            <p:nvPr/>
          </p:nvSpPr>
          <p:spPr>
            <a:xfrm>
              <a:off x="6533480" y="2429322"/>
              <a:ext cx="97769" cy="51535"/>
            </a:xfrm>
            <a:custGeom>
              <a:avLst/>
              <a:gdLst/>
              <a:ahLst/>
              <a:cxnLst/>
              <a:rect l="l" t="t" r="r" b="b"/>
              <a:pathLst>
                <a:path w="7579" h="3995" extrusionOk="0">
                  <a:moveTo>
                    <a:pt x="4840" y="0"/>
                  </a:moveTo>
                  <a:cubicBezTo>
                    <a:pt x="4566" y="0"/>
                    <a:pt x="4292" y="23"/>
                    <a:pt x="3995" y="69"/>
                  </a:cubicBezTo>
                  <a:cubicBezTo>
                    <a:pt x="3196" y="206"/>
                    <a:pt x="2398" y="480"/>
                    <a:pt x="1667" y="891"/>
                  </a:cubicBezTo>
                  <a:cubicBezTo>
                    <a:pt x="1325" y="1096"/>
                    <a:pt x="1005" y="1324"/>
                    <a:pt x="731" y="1598"/>
                  </a:cubicBezTo>
                  <a:cubicBezTo>
                    <a:pt x="594" y="1735"/>
                    <a:pt x="457" y="1872"/>
                    <a:pt x="320" y="2055"/>
                  </a:cubicBezTo>
                  <a:cubicBezTo>
                    <a:pt x="252" y="2123"/>
                    <a:pt x="206" y="2215"/>
                    <a:pt x="138" y="2329"/>
                  </a:cubicBezTo>
                  <a:cubicBezTo>
                    <a:pt x="92" y="2420"/>
                    <a:pt x="47" y="2511"/>
                    <a:pt x="24" y="2648"/>
                  </a:cubicBezTo>
                  <a:cubicBezTo>
                    <a:pt x="24" y="2671"/>
                    <a:pt x="24" y="2694"/>
                    <a:pt x="24" y="2717"/>
                  </a:cubicBezTo>
                  <a:cubicBezTo>
                    <a:pt x="24" y="2717"/>
                    <a:pt x="24" y="2740"/>
                    <a:pt x="24" y="2740"/>
                  </a:cubicBezTo>
                  <a:cubicBezTo>
                    <a:pt x="1" y="2785"/>
                    <a:pt x="24" y="2854"/>
                    <a:pt x="47" y="2899"/>
                  </a:cubicBezTo>
                  <a:cubicBezTo>
                    <a:pt x="183" y="3036"/>
                    <a:pt x="298" y="3150"/>
                    <a:pt x="435" y="3264"/>
                  </a:cubicBezTo>
                  <a:cubicBezTo>
                    <a:pt x="572" y="3379"/>
                    <a:pt x="754" y="3493"/>
                    <a:pt x="937" y="3584"/>
                  </a:cubicBezTo>
                  <a:cubicBezTo>
                    <a:pt x="1256" y="3744"/>
                    <a:pt x="1621" y="3858"/>
                    <a:pt x="2032" y="3926"/>
                  </a:cubicBezTo>
                  <a:cubicBezTo>
                    <a:pt x="2283" y="3972"/>
                    <a:pt x="2557" y="3995"/>
                    <a:pt x="2831" y="3995"/>
                  </a:cubicBezTo>
                  <a:lnTo>
                    <a:pt x="3219" y="3995"/>
                  </a:lnTo>
                  <a:cubicBezTo>
                    <a:pt x="3607" y="3949"/>
                    <a:pt x="3995" y="3904"/>
                    <a:pt x="4429" y="3789"/>
                  </a:cubicBezTo>
                  <a:cubicBezTo>
                    <a:pt x="4817" y="3698"/>
                    <a:pt x="5182" y="3561"/>
                    <a:pt x="5570" y="3379"/>
                  </a:cubicBezTo>
                  <a:cubicBezTo>
                    <a:pt x="5913" y="3219"/>
                    <a:pt x="6232" y="3036"/>
                    <a:pt x="6506" y="2831"/>
                  </a:cubicBezTo>
                  <a:cubicBezTo>
                    <a:pt x="6597" y="2762"/>
                    <a:pt x="6666" y="2694"/>
                    <a:pt x="6757" y="2625"/>
                  </a:cubicBezTo>
                  <a:lnTo>
                    <a:pt x="6871" y="2534"/>
                  </a:lnTo>
                  <a:cubicBezTo>
                    <a:pt x="7031" y="2397"/>
                    <a:pt x="7191" y="2260"/>
                    <a:pt x="7351" y="2078"/>
                  </a:cubicBezTo>
                  <a:cubicBezTo>
                    <a:pt x="7488" y="1941"/>
                    <a:pt x="7556" y="1781"/>
                    <a:pt x="7579" y="1621"/>
                  </a:cubicBezTo>
                  <a:cubicBezTo>
                    <a:pt x="7579" y="1484"/>
                    <a:pt x="7556" y="1324"/>
                    <a:pt x="7465" y="1165"/>
                  </a:cubicBezTo>
                  <a:cubicBezTo>
                    <a:pt x="7305" y="891"/>
                    <a:pt x="7054" y="708"/>
                    <a:pt x="6826" y="571"/>
                  </a:cubicBezTo>
                  <a:cubicBezTo>
                    <a:pt x="6575" y="411"/>
                    <a:pt x="6301" y="297"/>
                    <a:pt x="5935" y="183"/>
                  </a:cubicBezTo>
                  <a:cubicBezTo>
                    <a:pt x="5639" y="92"/>
                    <a:pt x="5388" y="23"/>
                    <a:pt x="5159" y="23"/>
                  </a:cubicBezTo>
                  <a:cubicBezTo>
                    <a:pt x="5045" y="0"/>
                    <a:pt x="4931" y="0"/>
                    <a:pt x="4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780;p96"/>
            <p:cNvSpPr/>
            <p:nvPr/>
          </p:nvSpPr>
          <p:spPr>
            <a:xfrm>
              <a:off x="6509642" y="2387218"/>
              <a:ext cx="130741" cy="97176"/>
            </a:xfrm>
            <a:custGeom>
              <a:avLst/>
              <a:gdLst/>
              <a:ahLst/>
              <a:cxnLst/>
              <a:rect l="l" t="t" r="r" b="b"/>
              <a:pathLst>
                <a:path w="10135" h="7533" extrusionOk="0">
                  <a:moveTo>
                    <a:pt x="6642" y="3538"/>
                  </a:moveTo>
                  <a:cubicBezTo>
                    <a:pt x="7007" y="3561"/>
                    <a:pt x="7350" y="3607"/>
                    <a:pt x="7669" y="3698"/>
                  </a:cubicBezTo>
                  <a:cubicBezTo>
                    <a:pt x="7943" y="3789"/>
                    <a:pt x="8194" y="3904"/>
                    <a:pt x="8423" y="4041"/>
                  </a:cubicBezTo>
                  <a:cubicBezTo>
                    <a:pt x="8628" y="4155"/>
                    <a:pt x="8788" y="4292"/>
                    <a:pt x="8948" y="4474"/>
                  </a:cubicBezTo>
                  <a:cubicBezTo>
                    <a:pt x="9085" y="4611"/>
                    <a:pt x="9176" y="4748"/>
                    <a:pt x="9267" y="4908"/>
                  </a:cubicBezTo>
                  <a:cubicBezTo>
                    <a:pt x="9062" y="5227"/>
                    <a:pt x="8811" y="5547"/>
                    <a:pt x="8514" y="5821"/>
                  </a:cubicBezTo>
                  <a:cubicBezTo>
                    <a:pt x="8194" y="6118"/>
                    <a:pt x="7852" y="6346"/>
                    <a:pt x="7464" y="6551"/>
                  </a:cubicBezTo>
                  <a:cubicBezTo>
                    <a:pt x="7099" y="6757"/>
                    <a:pt x="6688" y="6894"/>
                    <a:pt x="6277" y="7008"/>
                  </a:cubicBezTo>
                  <a:cubicBezTo>
                    <a:pt x="5866" y="7099"/>
                    <a:pt x="5455" y="7145"/>
                    <a:pt x="5044" y="7145"/>
                  </a:cubicBezTo>
                  <a:lnTo>
                    <a:pt x="4930" y="7145"/>
                  </a:lnTo>
                  <a:cubicBezTo>
                    <a:pt x="4474" y="7122"/>
                    <a:pt x="4040" y="7053"/>
                    <a:pt x="3629" y="6939"/>
                  </a:cubicBezTo>
                  <a:cubicBezTo>
                    <a:pt x="3173" y="6802"/>
                    <a:pt x="2785" y="6620"/>
                    <a:pt x="2420" y="6414"/>
                  </a:cubicBezTo>
                  <a:lnTo>
                    <a:pt x="2420" y="6414"/>
                  </a:lnTo>
                  <a:lnTo>
                    <a:pt x="2465" y="6437"/>
                  </a:lnTo>
                  <a:cubicBezTo>
                    <a:pt x="2328" y="6346"/>
                    <a:pt x="2168" y="6232"/>
                    <a:pt x="2031" y="6118"/>
                  </a:cubicBezTo>
                  <a:cubicBezTo>
                    <a:pt x="2031" y="6095"/>
                    <a:pt x="2054" y="6095"/>
                    <a:pt x="2054" y="6072"/>
                  </a:cubicBezTo>
                  <a:cubicBezTo>
                    <a:pt x="2123" y="5912"/>
                    <a:pt x="2191" y="5752"/>
                    <a:pt x="2283" y="5615"/>
                  </a:cubicBezTo>
                  <a:cubicBezTo>
                    <a:pt x="2442" y="5364"/>
                    <a:pt x="2625" y="5159"/>
                    <a:pt x="2853" y="4931"/>
                  </a:cubicBezTo>
                  <a:cubicBezTo>
                    <a:pt x="3127" y="4657"/>
                    <a:pt x="3469" y="4429"/>
                    <a:pt x="3858" y="4223"/>
                  </a:cubicBezTo>
                  <a:cubicBezTo>
                    <a:pt x="3858" y="4223"/>
                    <a:pt x="3880" y="4200"/>
                    <a:pt x="3880" y="4200"/>
                  </a:cubicBezTo>
                  <a:cubicBezTo>
                    <a:pt x="4314" y="3972"/>
                    <a:pt x="4771" y="3812"/>
                    <a:pt x="5227" y="3698"/>
                  </a:cubicBezTo>
                  <a:lnTo>
                    <a:pt x="5250" y="3675"/>
                  </a:lnTo>
                  <a:lnTo>
                    <a:pt x="5273" y="3675"/>
                  </a:lnTo>
                  <a:cubicBezTo>
                    <a:pt x="5706" y="3584"/>
                    <a:pt x="6117" y="3538"/>
                    <a:pt x="6528" y="3538"/>
                  </a:cubicBezTo>
                  <a:close/>
                  <a:moveTo>
                    <a:pt x="1895" y="0"/>
                  </a:moveTo>
                  <a:cubicBezTo>
                    <a:pt x="1643" y="0"/>
                    <a:pt x="1392" y="69"/>
                    <a:pt x="1164" y="183"/>
                  </a:cubicBezTo>
                  <a:cubicBezTo>
                    <a:pt x="913" y="320"/>
                    <a:pt x="685" y="525"/>
                    <a:pt x="502" y="822"/>
                  </a:cubicBezTo>
                  <a:cubicBezTo>
                    <a:pt x="342" y="1096"/>
                    <a:pt x="205" y="1393"/>
                    <a:pt x="137" y="1781"/>
                  </a:cubicBezTo>
                  <a:cubicBezTo>
                    <a:pt x="46" y="2100"/>
                    <a:pt x="0" y="2466"/>
                    <a:pt x="23" y="2854"/>
                  </a:cubicBezTo>
                  <a:cubicBezTo>
                    <a:pt x="23" y="3196"/>
                    <a:pt x="69" y="3538"/>
                    <a:pt x="183" y="3949"/>
                  </a:cubicBezTo>
                  <a:cubicBezTo>
                    <a:pt x="274" y="4292"/>
                    <a:pt x="411" y="4634"/>
                    <a:pt x="571" y="4954"/>
                  </a:cubicBezTo>
                  <a:cubicBezTo>
                    <a:pt x="890" y="5547"/>
                    <a:pt x="1324" y="6072"/>
                    <a:pt x="1872" y="6483"/>
                  </a:cubicBezTo>
                  <a:cubicBezTo>
                    <a:pt x="2374" y="6871"/>
                    <a:pt x="2967" y="7168"/>
                    <a:pt x="3652" y="7350"/>
                  </a:cubicBezTo>
                  <a:cubicBezTo>
                    <a:pt x="4086" y="7464"/>
                    <a:pt x="4565" y="7533"/>
                    <a:pt x="5067" y="7533"/>
                  </a:cubicBezTo>
                  <a:cubicBezTo>
                    <a:pt x="5250" y="7533"/>
                    <a:pt x="5432" y="7533"/>
                    <a:pt x="5615" y="7510"/>
                  </a:cubicBezTo>
                  <a:cubicBezTo>
                    <a:pt x="6277" y="7441"/>
                    <a:pt x="6939" y="7259"/>
                    <a:pt x="7555" y="6962"/>
                  </a:cubicBezTo>
                  <a:cubicBezTo>
                    <a:pt x="8171" y="6643"/>
                    <a:pt x="8719" y="6209"/>
                    <a:pt x="9176" y="5684"/>
                  </a:cubicBezTo>
                  <a:cubicBezTo>
                    <a:pt x="9473" y="5364"/>
                    <a:pt x="9678" y="5022"/>
                    <a:pt x="9838" y="4657"/>
                  </a:cubicBezTo>
                  <a:cubicBezTo>
                    <a:pt x="9998" y="4314"/>
                    <a:pt x="10089" y="3904"/>
                    <a:pt x="10112" y="3516"/>
                  </a:cubicBezTo>
                  <a:cubicBezTo>
                    <a:pt x="10134" y="2762"/>
                    <a:pt x="9906" y="2055"/>
                    <a:pt x="9427" y="1484"/>
                  </a:cubicBezTo>
                  <a:cubicBezTo>
                    <a:pt x="9221" y="1210"/>
                    <a:pt x="8948" y="1005"/>
                    <a:pt x="8605" y="822"/>
                  </a:cubicBezTo>
                  <a:cubicBezTo>
                    <a:pt x="8308" y="662"/>
                    <a:pt x="7966" y="548"/>
                    <a:pt x="7578" y="525"/>
                  </a:cubicBezTo>
                  <a:lnTo>
                    <a:pt x="7395" y="525"/>
                  </a:lnTo>
                  <a:cubicBezTo>
                    <a:pt x="7099" y="525"/>
                    <a:pt x="6802" y="571"/>
                    <a:pt x="6505" y="662"/>
                  </a:cubicBezTo>
                  <a:cubicBezTo>
                    <a:pt x="6345" y="708"/>
                    <a:pt x="6186" y="754"/>
                    <a:pt x="6026" y="845"/>
                  </a:cubicBezTo>
                  <a:cubicBezTo>
                    <a:pt x="6003" y="845"/>
                    <a:pt x="5957" y="845"/>
                    <a:pt x="5935" y="868"/>
                  </a:cubicBezTo>
                  <a:lnTo>
                    <a:pt x="5889" y="913"/>
                  </a:lnTo>
                  <a:lnTo>
                    <a:pt x="5820" y="936"/>
                  </a:lnTo>
                  <a:cubicBezTo>
                    <a:pt x="5706" y="1005"/>
                    <a:pt x="5592" y="1096"/>
                    <a:pt x="5455" y="1165"/>
                  </a:cubicBezTo>
                  <a:cubicBezTo>
                    <a:pt x="5341" y="1233"/>
                    <a:pt x="5227" y="1279"/>
                    <a:pt x="5113" y="1302"/>
                  </a:cubicBezTo>
                  <a:cubicBezTo>
                    <a:pt x="5022" y="1324"/>
                    <a:pt x="4930" y="1347"/>
                    <a:pt x="4816" y="1347"/>
                  </a:cubicBezTo>
                  <a:cubicBezTo>
                    <a:pt x="4748" y="1324"/>
                    <a:pt x="4656" y="1324"/>
                    <a:pt x="4565" y="1302"/>
                  </a:cubicBezTo>
                  <a:cubicBezTo>
                    <a:pt x="4451" y="1256"/>
                    <a:pt x="4314" y="1187"/>
                    <a:pt x="4200" y="1119"/>
                  </a:cubicBezTo>
                  <a:cubicBezTo>
                    <a:pt x="4040" y="1028"/>
                    <a:pt x="3880" y="913"/>
                    <a:pt x="3743" y="799"/>
                  </a:cubicBezTo>
                  <a:cubicBezTo>
                    <a:pt x="3584" y="685"/>
                    <a:pt x="3424" y="571"/>
                    <a:pt x="3264" y="480"/>
                  </a:cubicBezTo>
                  <a:cubicBezTo>
                    <a:pt x="2830" y="206"/>
                    <a:pt x="2465" y="69"/>
                    <a:pt x="2100" y="23"/>
                  </a:cubicBezTo>
                  <a:cubicBezTo>
                    <a:pt x="2031" y="0"/>
                    <a:pt x="1963" y="0"/>
                    <a:pt x="1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781;p96"/>
            <p:cNvSpPr/>
            <p:nvPr/>
          </p:nvSpPr>
          <p:spPr>
            <a:xfrm>
              <a:off x="6553216" y="2395164"/>
              <a:ext cx="45937" cy="13261"/>
            </a:xfrm>
            <a:custGeom>
              <a:avLst/>
              <a:gdLst/>
              <a:ahLst/>
              <a:cxnLst/>
              <a:rect l="l" t="t" r="r" b="b"/>
              <a:pathLst>
                <a:path w="3561" h="1028" extrusionOk="0">
                  <a:moveTo>
                    <a:pt x="3378" y="1"/>
                  </a:moveTo>
                  <a:cubicBezTo>
                    <a:pt x="3196" y="24"/>
                    <a:pt x="3013" y="69"/>
                    <a:pt x="2831" y="115"/>
                  </a:cubicBezTo>
                  <a:cubicBezTo>
                    <a:pt x="2648" y="161"/>
                    <a:pt x="2465" y="229"/>
                    <a:pt x="2283" y="297"/>
                  </a:cubicBezTo>
                  <a:cubicBezTo>
                    <a:pt x="1963" y="434"/>
                    <a:pt x="1621" y="571"/>
                    <a:pt x="1256" y="617"/>
                  </a:cubicBezTo>
                  <a:cubicBezTo>
                    <a:pt x="1119" y="640"/>
                    <a:pt x="959" y="640"/>
                    <a:pt x="822" y="640"/>
                  </a:cubicBezTo>
                  <a:cubicBezTo>
                    <a:pt x="662" y="617"/>
                    <a:pt x="525" y="571"/>
                    <a:pt x="388" y="503"/>
                  </a:cubicBezTo>
                  <a:cubicBezTo>
                    <a:pt x="365" y="503"/>
                    <a:pt x="343" y="480"/>
                    <a:pt x="320" y="480"/>
                  </a:cubicBezTo>
                  <a:cubicBezTo>
                    <a:pt x="284" y="462"/>
                    <a:pt x="246" y="452"/>
                    <a:pt x="207" y="452"/>
                  </a:cubicBezTo>
                  <a:cubicBezTo>
                    <a:pt x="147" y="452"/>
                    <a:pt x="88" y="479"/>
                    <a:pt x="46" y="549"/>
                  </a:cubicBezTo>
                  <a:cubicBezTo>
                    <a:pt x="0" y="617"/>
                    <a:pt x="23" y="754"/>
                    <a:pt x="114" y="800"/>
                  </a:cubicBezTo>
                  <a:cubicBezTo>
                    <a:pt x="251" y="868"/>
                    <a:pt x="388" y="914"/>
                    <a:pt x="525" y="959"/>
                  </a:cubicBezTo>
                  <a:cubicBezTo>
                    <a:pt x="662" y="1005"/>
                    <a:pt x="799" y="1005"/>
                    <a:pt x="959" y="1028"/>
                  </a:cubicBezTo>
                  <a:cubicBezTo>
                    <a:pt x="1073" y="1028"/>
                    <a:pt x="1210" y="1005"/>
                    <a:pt x="1324" y="982"/>
                  </a:cubicBezTo>
                  <a:cubicBezTo>
                    <a:pt x="1484" y="959"/>
                    <a:pt x="1621" y="937"/>
                    <a:pt x="1758" y="891"/>
                  </a:cubicBezTo>
                  <a:cubicBezTo>
                    <a:pt x="2032" y="822"/>
                    <a:pt x="2283" y="708"/>
                    <a:pt x="2557" y="617"/>
                  </a:cubicBezTo>
                  <a:cubicBezTo>
                    <a:pt x="2808" y="503"/>
                    <a:pt x="3059" y="434"/>
                    <a:pt x="3333" y="389"/>
                  </a:cubicBezTo>
                  <a:lnTo>
                    <a:pt x="3378" y="389"/>
                  </a:lnTo>
                  <a:cubicBezTo>
                    <a:pt x="3424" y="389"/>
                    <a:pt x="3470" y="366"/>
                    <a:pt x="3515" y="320"/>
                  </a:cubicBezTo>
                  <a:cubicBezTo>
                    <a:pt x="3538" y="297"/>
                    <a:pt x="3561" y="252"/>
                    <a:pt x="3561" y="183"/>
                  </a:cubicBezTo>
                  <a:cubicBezTo>
                    <a:pt x="3561" y="138"/>
                    <a:pt x="3538" y="92"/>
                    <a:pt x="3515" y="69"/>
                  </a:cubicBezTo>
                  <a:cubicBezTo>
                    <a:pt x="3492" y="24"/>
                    <a:pt x="3424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782;p96"/>
            <p:cNvSpPr/>
            <p:nvPr/>
          </p:nvSpPr>
          <p:spPr>
            <a:xfrm>
              <a:off x="6082417" y="2764974"/>
              <a:ext cx="13558" cy="29825"/>
            </a:xfrm>
            <a:custGeom>
              <a:avLst/>
              <a:gdLst/>
              <a:ahLst/>
              <a:cxnLst/>
              <a:rect l="l" t="t" r="r" b="b"/>
              <a:pathLst>
                <a:path w="1051" h="2312" extrusionOk="0">
                  <a:moveTo>
                    <a:pt x="936" y="0"/>
                  </a:moveTo>
                  <a:cubicBezTo>
                    <a:pt x="914" y="0"/>
                    <a:pt x="868" y="23"/>
                    <a:pt x="845" y="46"/>
                  </a:cubicBezTo>
                  <a:cubicBezTo>
                    <a:pt x="662" y="388"/>
                    <a:pt x="503" y="731"/>
                    <a:pt x="366" y="1073"/>
                  </a:cubicBezTo>
                  <a:cubicBezTo>
                    <a:pt x="206" y="1438"/>
                    <a:pt x="92" y="1826"/>
                    <a:pt x="1" y="2191"/>
                  </a:cubicBezTo>
                  <a:cubicBezTo>
                    <a:pt x="1" y="2260"/>
                    <a:pt x="23" y="2306"/>
                    <a:pt x="92" y="2306"/>
                  </a:cubicBezTo>
                  <a:cubicBezTo>
                    <a:pt x="100" y="2310"/>
                    <a:pt x="109" y="2312"/>
                    <a:pt x="117" y="2312"/>
                  </a:cubicBezTo>
                  <a:cubicBezTo>
                    <a:pt x="153" y="2312"/>
                    <a:pt x="187" y="2274"/>
                    <a:pt x="206" y="2237"/>
                  </a:cubicBezTo>
                  <a:cubicBezTo>
                    <a:pt x="252" y="2009"/>
                    <a:pt x="297" y="1803"/>
                    <a:pt x="366" y="1575"/>
                  </a:cubicBezTo>
                  <a:cubicBezTo>
                    <a:pt x="366" y="1598"/>
                    <a:pt x="366" y="1598"/>
                    <a:pt x="366" y="1621"/>
                  </a:cubicBezTo>
                  <a:cubicBezTo>
                    <a:pt x="457" y="1347"/>
                    <a:pt x="548" y="1096"/>
                    <a:pt x="662" y="845"/>
                  </a:cubicBezTo>
                  <a:cubicBezTo>
                    <a:pt x="777" y="617"/>
                    <a:pt x="891" y="365"/>
                    <a:pt x="1028" y="137"/>
                  </a:cubicBezTo>
                  <a:cubicBezTo>
                    <a:pt x="1050" y="92"/>
                    <a:pt x="1028" y="23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733;p96"/>
            <p:cNvSpPr/>
            <p:nvPr/>
          </p:nvSpPr>
          <p:spPr>
            <a:xfrm>
              <a:off x="6245232" y="2516766"/>
              <a:ext cx="805915" cy="450816"/>
            </a:xfrm>
            <a:custGeom>
              <a:avLst/>
              <a:gdLst/>
              <a:ahLst/>
              <a:cxnLst/>
              <a:rect l="l" t="t" r="r" b="b"/>
              <a:pathLst>
                <a:path w="62474" h="34947" extrusionOk="0">
                  <a:moveTo>
                    <a:pt x="21297" y="1"/>
                  </a:moveTo>
                  <a:cubicBezTo>
                    <a:pt x="21228" y="1"/>
                    <a:pt x="21137" y="23"/>
                    <a:pt x="21091" y="92"/>
                  </a:cubicBezTo>
                  <a:cubicBezTo>
                    <a:pt x="21069" y="115"/>
                    <a:pt x="21046" y="138"/>
                    <a:pt x="21046" y="160"/>
                  </a:cubicBezTo>
                  <a:cubicBezTo>
                    <a:pt x="18079" y="1507"/>
                    <a:pt x="15111" y="3630"/>
                    <a:pt x="12235" y="6483"/>
                  </a:cubicBezTo>
                  <a:cubicBezTo>
                    <a:pt x="9519" y="9176"/>
                    <a:pt x="7054" y="12326"/>
                    <a:pt x="4931" y="15818"/>
                  </a:cubicBezTo>
                  <a:cubicBezTo>
                    <a:pt x="3927" y="17485"/>
                    <a:pt x="2991" y="19219"/>
                    <a:pt x="2215" y="20977"/>
                  </a:cubicBezTo>
                  <a:cubicBezTo>
                    <a:pt x="1416" y="22689"/>
                    <a:pt x="777" y="24401"/>
                    <a:pt x="275" y="26067"/>
                  </a:cubicBezTo>
                  <a:cubicBezTo>
                    <a:pt x="184" y="26364"/>
                    <a:pt x="115" y="26660"/>
                    <a:pt x="24" y="26957"/>
                  </a:cubicBezTo>
                  <a:cubicBezTo>
                    <a:pt x="1" y="27049"/>
                    <a:pt x="1" y="27117"/>
                    <a:pt x="24" y="27208"/>
                  </a:cubicBezTo>
                  <a:cubicBezTo>
                    <a:pt x="47" y="27277"/>
                    <a:pt x="115" y="27322"/>
                    <a:pt x="184" y="27345"/>
                  </a:cubicBezTo>
                  <a:cubicBezTo>
                    <a:pt x="206" y="27391"/>
                    <a:pt x="252" y="27391"/>
                    <a:pt x="298" y="27414"/>
                  </a:cubicBezTo>
                  <a:cubicBezTo>
                    <a:pt x="914" y="27551"/>
                    <a:pt x="1576" y="27619"/>
                    <a:pt x="2261" y="27619"/>
                  </a:cubicBezTo>
                  <a:cubicBezTo>
                    <a:pt x="3242" y="27619"/>
                    <a:pt x="4292" y="27459"/>
                    <a:pt x="5388" y="27185"/>
                  </a:cubicBezTo>
                  <a:cubicBezTo>
                    <a:pt x="6232" y="26980"/>
                    <a:pt x="7100" y="26683"/>
                    <a:pt x="7967" y="26295"/>
                  </a:cubicBezTo>
                  <a:cubicBezTo>
                    <a:pt x="8834" y="25907"/>
                    <a:pt x="9679" y="25474"/>
                    <a:pt x="10455" y="24971"/>
                  </a:cubicBezTo>
                  <a:cubicBezTo>
                    <a:pt x="11642" y="24241"/>
                    <a:pt x="12760" y="23351"/>
                    <a:pt x="13742" y="22392"/>
                  </a:cubicBezTo>
                  <a:cubicBezTo>
                    <a:pt x="14198" y="21913"/>
                    <a:pt x="14632" y="21433"/>
                    <a:pt x="15043" y="20909"/>
                  </a:cubicBezTo>
                  <a:cubicBezTo>
                    <a:pt x="15134" y="20772"/>
                    <a:pt x="15248" y="20635"/>
                    <a:pt x="15340" y="20498"/>
                  </a:cubicBezTo>
                  <a:lnTo>
                    <a:pt x="15340" y="20498"/>
                  </a:lnTo>
                  <a:cubicBezTo>
                    <a:pt x="15294" y="20703"/>
                    <a:pt x="15271" y="20931"/>
                    <a:pt x="15225" y="21228"/>
                  </a:cubicBezTo>
                  <a:cubicBezTo>
                    <a:pt x="15180" y="21913"/>
                    <a:pt x="15180" y="22643"/>
                    <a:pt x="15225" y="23465"/>
                  </a:cubicBezTo>
                  <a:cubicBezTo>
                    <a:pt x="15317" y="24971"/>
                    <a:pt x="15636" y="26478"/>
                    <a:pt x="16138" y="27916"/>
                  </a:cubicBezTo>
                  <a:cubicBezTo>
                    <a:pt x="16663" y="29377"/>
                    <a:pt x="17394" y="30678"/>
                    <a:pt x="18307" y="31751"/>
                  </a:cubicBezTo>
                  <a:cubicBezTo>
                    <a:pt x="18763" y="32321"/>
                    <a:pt x="19288" y="32800"/>
                    <a:pt x="19859" y="33234"/>
                  </a:cubicBezTo>
                  <a:cubicBezTo>
                    <a:pt x="20430" y="33668"/>
                    <a:pt x="21046" y="34033"/>
                    <a:pt x="21731" y="34307"/>
                  </a:cubicBezTo>
                  <a:cubicBezTo>
                    <a:pt x="22393" y="34581"/>
                    <a:pt x="23123" y="34763"/>
                    <a:pt x="23899" y="34878"/>
                  </a:cubicBezTo>
                  <a:cubicBezTo>
                    <a:pt x="24287" y="34923"/>
                    <a:pt x="24652" y="34946"/>
                    <a:pt x="25063" y="34946"/>
                  </a:cubicBezTo>
                  <a:cubicBezTo>
                    <a:pt x="25383" y="34946"/>
                    <a:pt x="25725" y="34923"/>
                    <a:pt x="26113" y="34900"/>
                  </a:cubicBezTo>
                  <a:cubicBezTo>
                    <a:pt x="26980" y="34832"/>
                    <a:pt x="27779" y="34695"/>
                    <a:pt x="28510" y="34490"/>
                  </a:cubicBezTo>
                  <a:cubicBezTo>
                    <a:pt x="29400" y="34238"/>
                    <a:pt x="30085" y="33896"/>
                    <a:pt x="30632" y="33440"/>
                  </a:cubicBezTo>
                  <a:cubicBezTo>
                    <a:pt x="30929" y="33211"/>
                    <a:pt x="31157" y="32937"/>
                    <a:pt x="31340" y="32618"/>
                  </a:cubicBezTo>
                  <a:cubicBezTo>
                    <a:pt x="31363" y="32618"/>
                    <a:pt x="31363" y="32572"/>
                    <a:pt x="31386" y="32549"/>
                  </a:cubicBezTo>
                  <a:cubicBezTo>
                    <a:pt x="31431" y="32481"/>
                    <a:pt x="31454" y="32390"/>
                    <a:pt x="31454" y="32298"/>
                  </a:cubicBezTo>
                  <a:cubicBezTo>
                    <a:pt x="31363" y="31933"/>
                    <a:pt x="31294" y="31499"/>
                    <a:pt x="31226" y="30997"/>
                  </a:cubicBezTo>
                  <a:cubicBezTo>
                    <a:pt x="31180" y="30586"/>
                    <a:pt x="31135" y="30176"/>
                    <a:pt x="31089" y="29765"/>
                  </a:cubicBezTo>
                  <a:cubicBezTo>
                    <a:pt x="30998" y="28989"/>
                    <a:pt x="30929" y="28190"/>
                    <a:pt x="30884" y="27368"/>
                  </a:cubicBezTo>
                  <a:cubicBezTo>
                    <a:pt x="30747" y="24834"/>
                    <a:pt x="30861" y="22187"/>
                    <a:pt x="31226" y="19539"/>
                  </a:cubicBezTo>
                  <a:lnTo>
                    <a:pt x="31637" y="19471"/>
                  </a:lnTo>
                  <a:cubicBezTo>
                    <a:pt x="32162" y="19356"/>
                    <a:pt x="32687" y="19265"/>
                    <a:pt x="33212" y="19151"/>
                  </a:cubicBezTo>
                  <a:cubicBezTo>
                    <a:pt x="33988" y="19014"/>
                    <a:pt x="34741" y="18900"/>
                    <a:pt x="35494" y="18809"/>
                  </a:cubicBezTo>
                  <a:cubicBezTo>
                    <a:pt x="36932" y="18626"/>
                    <a:pt x="38484" y="18512"/>
                    <a:pt x="40059" y="18466"/>
                  </a:cubicBezTo>
                  <a:lnTo>
                    <a:pt x="41292" y="18466"/>
                  </a:lnTo>
                  <a:cubicBezTo>
                    <a:pt x="45423" y="18466"/>
                    <a:pt x="49760" y="18968"/>
                    <a:pt x="54165" y="19973"/>
                  </a:cubicBezTo>
                  <a:lnTo>
                    <a:pt x="55078" y="20201"/>
                  </a:lnTo>
                  <a:lnTo>
                    <a:pt x="55147" y="20201"/>
                  </a:lnTo>
                  <a:lnTo>
                    <a:pt x="55101" y="20178"/>
                  </a:lnTo>
                  <a:lnTo>
                    <a:pt x="55101" y="20178"/>
                  </a:lnTo>
                  <a:cubicBezTo>
                    <a:pt x="56630" y="20566"/>
                    <a:pt x="58046" y="20977"/>
                    <a:pt x="59301" y="21365"/>
                  </a:cubicBezTo>
                  <a:cubicBezTo>
                    <a:pt x="59324" y="21365"/>
                    <a:pt x="59370" y="21388"/>
                    <a:pt x="59415" y="21388"/>
                  </a:cubicBezTo>
                  <a:cubicBezTo>
                    <a:pt x="59484" y="21388"/>
                    <a:pt x="59552" y="21365"/>
                    <a:pt x="59598" y="21319"/>
                  </a:cubicBezTo>
                  <a:cubicBezTo>
                    <a:pt x="59621" y="21297"/>
                    <a:pt x="59666" y="21297"/>
                    <a:pt x="59689" y="21274"/>
                  </a:cubicBezTo>
                  <a:cubicBezTo>
                    <a:pt x="60146" y="20977"/>
                    <a:pt x="60556" y="20566"/>
                    <a:pt x="60944" y="20018"/>
                  </a:cubicBezTo>
                  <a:cubicBezTo>
                    <a:pt x="61310" y="19493"/>
                    <a:pt x="61606" y="18900"/>
                    <a:pt x="61857" y="18192"/>
                  </a:cubicBezTo>
                  <a:cubicBezTo>
                    <a:pt x="62109" y="17530"/>
                    <a:pt x="62268" y="16891"/>
                    <a:pt x="62382" y="16229"/>
                  </a:cubicBezTo>
                  <a:cubicBezTo>
                    <a:pt x="62451" y="15704"/>
                    <a:pt x="62474" y="15225"/>
                    <a:pt x="62451" y="14791"/>
                  </a:cubicBezTo>
                  <a:lnTo>
                    <a:pt x="62428" y="14632"/>
                  </a:lnTo>
                  <a:lnTo>
                    <a:pt x="62382" y="14472"/>
                  </a:lnTo>
                  <a:cubicBezTo>
                    <a:pt x="62337" y="14312"/>
                    <a:pt x="62291" y="14198"/>
                    <a:pt x="62246" y="14107"/>
                  </a:cubicBezTo>
                  <a:cubicBezTo>
                    <a:pt x="62246" y="14107"/>
                    <a:pt x="62246" y="14061"/>
                    <a:pt x="62246" y="14061"/>
                  </a:cubicBezTo>
                  <a:cubicBezTo>
                    <a:pt x="58867" y="12029"/>
                    <a:pt x="54987" y="10432"/>
                    <a:pt x="50673" y="9268"/>
                  </a:cubicBezTo>
                  <a:cubicBezTo>
                    <a:pt x="46587" y="8172"/>
                    <a:pt x="42342" y="7533"/>
                    <a:pt x="38028" y="7350"/>
                  </a:cubicBezTo>
                  <a:cubicBezTo>
                    <a:pt x="37480" y="7327"/>
                    <a:pt x="36818" y="7305"/>
                    <a:pt x="36111" y="7305"/>
                  </a:cubicBezTo>
                  <a:lnTo>
                    <a:pt x="34695" y="7305"/>
                  </a:lnTo>
                  <a:lnTo>
                    <a:pt x="34901" y="6894"/>
                  </a:lnTo>
                  <a:cubicBezTo>
                    <a:pt x="35083" y="6506"/>
                    <a:pt x="35289" y="6118"/>
                    <a:pt x="35471" y="5730"/>
                  </a:cubicBezTo>
                  <a:cubicBezTo>
                    <a:pt x="35494" y="5661"/>
                    <a:pt x="35471" y="5570"/>
                    <a:pt x="35449" y="5501"/>
                  </a:cubicBezTo>
                  <a:cubicBezTo>
                    <a:pt x="35426" y="5433"/>
                    <a:pt x="35357" y="5365"/>
                    <a:pt x="35289" y="5342"/>
                  </a:cubicBezTo>
                  <a:cubicBezTo>
                    <a:pt x="35266" y="5319"/>
                    <a:pt x="35243" y="5319"/>
                    <a:pt x="35220" y="5319"/>
                  </a:cubicBezTo>
                  <a:cubicBezTo>
                    <a:pt x="34353" y="4771"/>
                    <a:pt x="33257" y="4497"/>
                    <a:pt x="32048" y="4497"/>
                  </a:cubicBezTo>
                  <a:cubicBezTo>
                    <a:pt x="31842" y="4497"/>
                    <a:pt x="31614" y="4497"/>
                    <a:pt x="31409" y="4520"/>
                  </a:cubicBezTo>
                  <a:cubicBezTo>
                    <a:pt x="31317" y="4520"/>
                    <a:pt x="31249" y="4566"/>
                    <a:pt x="31203" y="4611"/>
                  </a:cubicBezTo>
                  <a:cubicBezTo>
                    <a:pt x="31157" y="4657"/>
                    <a:pt x="31135" y="4703"/>
                    <a:pt x="31112" y="4771"/>
                  </a:cubicBezTo>
                  <a:cubicBezTo>
                    <a:pt x="31112" y="4771"/>
                    <a:pt x="31043" y="4794"/>
                    <a:pt x="31020" y="4862"/>
                  </a:cubicBezTo>
                  <a:cubicBezTo>
                    <a:pt x="30610" y="5547"/>
                    <a:pt x="30130" y="6163"/>
                    <a:pt x="29583" y="6711"/>
                  </a:cubicBezTo>
                  <a:cubicBezTo>
                    <a:pt x="29583" y="6734"/>
                    <a:pt x="29583" y="6734"/>
                    <a:pt x="29604" y="6734"/>
                  </a:cubicBezTo>
                  <a:lnTo>
                    <a:pt x="29604" y="6734"/>
                  </a:lnTo>
                  <a:cubicBezTo>
                    <a:pt x="29085" y="7227"/>
                    <a:pt x="28501" y="7652"/>
                    <a:pt x="27962" y="7989"/>
                  </a:cubicBezTo>
                  <a:cubicBezTo>
                    <a:pt x="27414" y="8309"/>
                    <a:pt x="26821" y="8583"/>
                    <a:pt x="26250" y="8765"/>
                  </a:cubicBezTo>
                  <a:cubicBezTo>
                    <a:pt x="25771" y="8880"/>
                    <a:pt x="25337" y="8948"/>
                    <a:pt x="24903" y="8971"/>
                  </a:cubicBezTo>
                  <a:lnTo>
                    <a:pt x="24858" y="8971"/>
                  </a:lnTo>
                  <a:cubicBezTo>
                    <a:pt x="24538" y="8971"/>
                    <a:pt x="24219" y="8948"/>
                    <a:pt x="23922" y="8880"/>
                  </a:cubicBezTo>
                  <a:cubicBezTo>
                    <a:pt x="23671" y="8811"/>
                    <a:pt x="23442" y="8720"/>
                    <a:pt x="23214" y="8583"/>
                  </a:cubicBezTo>
                  <a:cubicBezTo>
                    <a:pt x="23009" y="8469"/>
                    <a:pt x="22803" y="8332"/>
                    <a:pt x="22644" y="8149"/>
                  </a:cubicBezTo>
                  <a:cubicBezTo>
                    <a:pt x="22461" y="7989"/>
                    <a:pt x="22301" y="7784"/>
                    <a:pt x="22164" y="7579"/>
                  </a:cubicBezTo>
                  <a:cubicBezTo>
                    <a:pt x="22027" y="7327"/>
                    <a:pt x="21936" y="7076"/>
                    <a:pt x="21845" y="6803"/>
                  </a:cubicBezTo>
                  <a:cubicBezTo>
                    <a:pt x="21753" y="6506"/>
                    <a:pt x="21708" y="6163"/>
                    <a:pt x="21685" y="5821"/>
                  </a:cubicBezTo>
                  <a:cubicBezTo>
                    <a:pt x="21685" y="5387"/>
                    <a:pt x="21731" y="4908"/>
                    <a:pt x="21845" y="4429"/>
                  </a:cubicBezTo>
                  <a:cubicBezTo>
                    <a:pt x="21982" y="3927"/>
                    <a:pt x="22187" y="3424"/>
                    <a:pt x="22461" y="2945"/>
                  </a:cubicBezTo>
                  <a:lnTo>
                    <a:pt x="22461" y="2899"/>
                  </a:lnTo>
                  <a:lnTo>
                    <a:pt x="22575" y="2740"/>
                  </a:lnTo>
                  <a:lnTo>
                    <a:pt x="22666" y="2580"/>
                  </a:lnTo>
                  <a:cubicBezTo>
                    <a:pt x="22712" y="2489"/>
                    <a:pt x="22735" y="2420"/>
                    <a:pt x="22735" y="2352"/>
                  </a:cubicBezTo>
                  <a:cubicBezTo>
                    <a:pt x="22712" y="2306"/>
                    <a:pt x="22689" y="2260"/>
                    <a:pt x="22666" y="2215"/>
                  </a:cubicBezTo>
                  <a:cubicBezTo>
                    <a:pt x="22689" y="2169"/>
                    <a:pt x="22712" y="2100"/>
                    <a:pt x="22689" y="2032"/>
                  </a:cubicBezTo>
                  <a:cubicBezTo>
                    <a:pt x="22598" y="1690"/>
                    <a:pt x="22461" y="1324"/>
                    <a:pt x="22256" y="1005"/>
                  </a:cubicBezTo>
                  <a:cubicBezTo>
                    <a:pt x="22073" y="685"/>
                    <a:pt x="21822" y="389"/>
                    <a:pt x="21525" y="92"/>
                  </a:cubicBezTo>
                  <a:cubicBezTo>
                    <a:pt x="21457" y="23"/>
                    <a:pt x="21388" y="1"/>
                    <a:pt x="21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8252;p96"/>
          <p:cNvGrpSpPr/>
          <p:nvPr/>
        </p:nvGrpSpPr>
        <p:grpSpPr>
          <a:xfrm>
            <a:off x="2087608" y="3417171"/>
            <a:ext cx="1460404" cy="1663547"/>
            <a:chOff x="5959938" y="2003581"/>
            <a:chExt cx="1460404" cy="1663547"/>
          </a:xfrm>
        </p:grpSpPr>
        <p:sp>
          <p:nvSpPr>
            <p:cNvPr id="334" name="Google Shape;8253;p96"/>
            <p:cNvSpPr/>
            <p:nvPr/>
          </p:nvSpPr>
          <p:spPr>
            <a:xfrm>
              <a:off x="6315017" y="2003581"/>
              <a:ext cx="828580" cy="810030"/>
            </a:xfrm>
            <a:custGeom>
              <a:avLst/>
              <a:gdLst/>
              <a:ahLst/>
              <a:cxnLst/>
              <a:rect l="l" t="t" r="r" b="b"/>
              <a:pathLst>
                <a:path w="64231" h="62793" extrusionOk="0">
                  <a:moveTo>
                    <a:pt x="35288" y="0"/>
                  </a:moveTo>
                  <a:cubicBezTo>
                    <a:pt x="34763" y="0"/>
                    <a:pt x="34238" y="23"/>
                    <a:pt x="33713" y="69"/>
                  </a:cubicBezTo>
                  <a:cubicBezTo>
                    <a:pt x="32139" y="206"/>
                    <a:pt x="30541" y="525"/>
                    <a:pt x="29034" y="1050"/>
                  </a:cubicBezTo>
                  <a:cubicBezTo>
                    <a:pt x="28875" y="1050"/>
                    <a:pt x="28715" y="1027"/>
                    <a:pt x="28578" y="1004"/>
                  </a:cubicBezTo>
                  <a:lnTo>
                    <a:pt x="28509" y="1004"/>
                  </a:lnTo>
                  <a:cubicBezTo>
                    <a:pt x="28007" y="936"/>
                    <a:pt x="27505" y="845"/>
                    <a:pt x="27026" y="776"/>
                  </a:cubicBezTo>
                  <a:cubicBezTo>
                    <a:pt x="26021" y="616"/>
                    <a:pt x="24994" y="434"/>
                    <a:pt x="23990" y="434"/>
                  </a:cubicBezTo>
                  <a:lnTo>
                    <a:pt x="23739" y="434"/>
                  </a:lnTo>
                  <a:cubicBezTo>
                    <a:pt x="22324" y="479"/>
                    <a:pt x="20931" y="753"/>
                    <a:pt x="19585" y="1256"/>
                  </a:cubicBezTo>
                  <a:cubicBezTo>
                    <a:pt x="18946" y="1507"/>
                    <a:pt x="18306" y="1803"/>
                    <a:pt x="17690" y="2146"/>
                  </a:cubicBezTo>
                  <a:cubicBezTo>
                    <a:pt x="17119" y="2465"/>
                    <a:pt x="16549" y="2876"/>
                    <a:pt x="15933" y="3355"/>
                  </a:cubicBezTo>
                  <a:cubicBezTo>
                    <a:pt x="15362" y="3812"/>
                    <a:pt x="14837" y="4314"/>
                    <a:pt x="14335" y="4839"/>
                  </a:cubicBezTo>
                  <a:cubicBezTo>
                    <a:pt x="13878" y="5341"/>
                    <a:pt x="13445" y="5889"/>
                    <a:pt x="13057" y="6505"/>
                  </a:cubicBezTo>
                  <a:cubicBezTo>
                    <a:pt x="11778" y="8514"/>
                    <a:pt x="11116" y="10842"/>
                    <a:pt x="10614" y="13079"/>
                  </a:cubicBezTo>
                  <a:cubicBezTo>
                    <a:pt x="10500" y="13558"/>
                    <a:pt x="10386" y="14038"/>
                    <a:pt x="10295" y="14517"/>
                  </a:cubicBezTo>
                  <a:cubicBezTo>
                    <a:pt x="9907" y="16297"/>
                    <a:pt x="9496" y="18146"/>
                    <a:pt x="8811" y="19881"/>
                  </a:cubicBezTo>
                  <a:lnTo>
                    <a:pt x="8857" y="19835"/>
                  </a:lnTo>
                  <a:lnTo>
                    <a:pt x="8857" y="19835"/>
                  </a:lnTo>
                  <a:cubicBezTo>
                    <a:pt x="8423" y="20862"/>
                    <a:pt x="7898" y="21912"/>
                    <a:pt x="7236" y="23076"/>
                  </a:cubicBezTo>
                  <a:cubicBezTo>
                    <a:pt x="6780" y="23898"/>
                    <a:pt x="6255" y="24720"/>
                    <a:pt x="5775" y="25496"/>
                  </a:cubicBezTo>
                  <a:lnTo>
                    <a:pt x="5730" y="25564"/>
                  </a:lnTo>
                  <a:lnTo>
                    <a:pt x="5387" y="26112"/>
                  </a:lnTo>
                  <a:cubicBezTo>
                    <a:pt x="4246" y="27961"/>
                    <a:pt x="3059" y="29970"/>
                    <a:pt x="2397" y="32184"/>
                  </a:cubicBezTo>
                  <a:cubicBezTo>
                    <a:pt x="1667" y="33622"/>
                    <a:pt x="1142" y="34946"/>
                    <a:pt x="754" y="36224"/>
                  </a:cubicBezTo>
                  <a:cubicBezTo>
                    <a:pt x="320" y="37639"/>
                    <a:pt x="92" y="39100"/>
                    <a:pt x="46" y="40538"/>
                  </a:cubicBezTo>
                  <a:cubicBezTo>
                    <a:pt x="1" y="42067"/>
                    <a:pt x="229" y="43665"/>
                    <a:pt x="685" y="45285"/>
                  </a:cubicBezTo>
                  <a:cubicBezTo>
                    <a:pt x="891" y="46084"/>
                    <a:pt x="1210" y="46929"/>
                    <a:pt x="1598" y="47842"/>
                  </a:cubicBezTo>
                  <a:cubicBezTo>
                    <a:pt x="1849" y="48413"/>
                    <a:pt x="2146" y="49006"/>
                    <a:pt x="2466" y="49599"/>
                  </a:cubicBezTo>
                  <a:cubicBezTo>
                    <a:pt x="3059" y="50672"/>
                    <a:pt x="3790" y="51745"/>
                    <a:pt x="4634" y="52749"/>
                  </a:cubicBezTo>
                  <a:cubicBezTo>
                    <a:pt x="6186" y="54598"/>
                    <a:pt x="8126" y="56264"/>
                    <a:pt x="10432" y="57680"/>
                  </a:cubicBezTo>
                  <a:cubicBezTo>
                    <a:pt x="12532" y="58958"/>
                    <a:pt x="14951" y="60031"/>
                    <a:pt x="17644" y="60875"/>
                  </a:cubicBezTo>
                  <a:cubicBezTo>
                    <a:pt x="20087" y="61651"/>
                    <a:pt x="22780" y="62176"/>
                    <a:pt x="25633" y="62496"/>
                  </a:cubicBezTo>
                  <a:cubicBezTo>
                    <a:pt x="27345" y="62678"/>
                    <a:pt x="29103" y="62792"/>
                    <a:pt x="30883" y="62792"/>
                  </a:cubicBezTo>
                  <a:cubicBezTo>
                    <a:pt x="31842" y="62792"/>
                    <a:pt x="32823" y="62747"/>
                    <a:pt x="33805" y="62701"/>
                  </a:cubicBezTo>
                  <a:cubicBezTo>
                    <a:pt x="36430" y="62541"/>
                    <a:pt x="39032" y="62199"/>
                    <a:pt x="41497" y="61628"/>
                  </a:cubicBezTo>
                  <a:cubicBezTo>
                    <a:pt x="42684" y="61354"/>
                    <a:pt x="43848" y="61035"/>
                    <a:pt x="44989" y="60670"/>
                  </a:cubicBezTo>
                  <a:cubicBezTo>
                    <a:pt x="46450" y="60190"/>
                    <a:pt x="47934" y="59574"/>
                    <a:pt x="49349" y="58889"/>
                  </a:cubicBezTo>
                  <a:cubicBezTo>
                    <a:pt x="50878" y="58136"/>
                    <a:pt x="52385" y="57246"/>
                    <a:pt x="53800" y="56219"/>
                  </a:cubicBezTo>
                  <a:cubicBezTo>
                    <a:pt x="55169" y="55237"/>
                    <a:pt x="56493" y="54096"/>
                    <a:pt x="57749" y="52863"/>
                  </a:cubicBezTo>
                  <a:cubicBezTo>
                    <a:pt x="58365" y="52247"/>
                    <a:pt x="58981" y="51585"/>
                    <a:pt x="59575" y="50878"/>
                  </a:cubicBezTo>
                  <a:cubicBezTo>
                    <a:pt x="60236" y="50124"/>
                    <a:pt x="60784" y="49440"/>
                    <a:pt x="61241" y="48755"/>
                  </a:cubicBezTo>
                  <a:cubicBezTo>
                    <a:pt x="62040" y="47614"/>
                    <a:pt x="62656" y="46427"/>
                    <a:pt x="63090" y="45194"/>
                  </a:cubicBezTo>
                  <a:cubicBezTo>
                    <a:pt x="63272" y="44760"/>
                    <a:pt x="63432" y="44304"/>
                    <a:pt x="63569" y="43870"/>
                  </a:cubicBezTo>
                  <a:cubicBezTo>
                    <a:pt x="64003" y="42478"/>
                    <a:pt x="64231" y="40971"/>
                    <a:pt x="64208" y="39442"/>
                  </a:cubicBezTo>
                  <a:cubicBezTo>
                    <a:pt x="64185" y="38027"/>
                    <a:pt x="63934" y="36543"/>
                    <a:pt x="63478" y="35037"/>
                  </a:cubicBezTo>
                  <a:cubicBezTo>
                    <a:pt x="63044" y="33622"/>
                    <a:pt x="62405" y="32161"/>
                    <a:pt x="61560" y="30723"/>
                  </a:cubicBezTo>
                  <a:cubicBezTo>
                    <a:pt x="61446" y="30563"/>
                    <a:pt x="61332" y="30381"/>
                    <a:pt x="61241" y="30221"/>
                  </a:cubicBezTo>
                  <a:lnTo>
                    <a:pt x="61172" y="30129"/>
                  </a:lnTo>
                  <a:lnTo>
                    <a:pt x="61104" y="30015"/>
                  </a:lnTo>
                  <a:cubicBezTo>
                    <a:pt x="61035" y="29901"/>
                    <a:pt x="60990" y="29810"/>
                    <a:pt x="60921" y="29696"/>
                  </a:cubicBezTo>
                  <a:cubicBezTo>
                    <a:pt x="60739" y="29422"/>
                    <a:pt x="60579" y="29102"/>
                    <a:pt x="60373" y="28760"/>
                  </a:cubicBezTo>
                  <a:cubicBezTo>
                    <a:pt x="60054" y="28167"/>
                    <a:pt x="59757" y="27527"/>
                    <a:pt x="59460" y="26820"/>
                  </a:cubicBezTo>
                  <a:cubicBezTo>
                    <a:pt x="58958" y="25633"/>
                    <a:pt x="58525" y="24332"/>
                    <a:pt x="58068" y="22734"/>
                  </a:cubicBezTo>
                  <a:cubicBezTo>
                    <a:pt x="57771" y="21707"/>
                    <a:pt x="57497" y="20611"/>
                    <a:pt x="57269" y="19676"/>
                  </a:cubicBezTo>
                  <a:lnTo>
                    <a:pt x="57178" y="19310"/>
                  </a:lnTo>
                  <a:cubicBezTo>
                    <a:pt x="57109" y="19059"/>
                    <a:pt x="57041" y="18808"/>
                    <a:pt x="56995" y="18580"/>
                  </a:cubicBezTo>
                  <a:cubicBezTo>
                    <a:pt x="56676" y="17347"/>
                    <a:pt x="56288" y="15909"/>
                    <a:pt x="55808" y="14494"/>
                  </a:cubicBezTo>
                  <a:cubicBezTo>
                    <a:pt x="55329" y="13056"/>
                    <a:pt x="54781" y="11778"/>
                    <a:pt x="54142" y="10637"/>
                  </a:cubicBezTo>
                  <a:cubicBezTo>
                    <a:pt x="53435" y="9336"/>
                    <a:pt x="52544" y="8149"/>
                    <a:pt x="51540" y="7076"/>
                  </a:cubicBezTo>
                  <a:cubicBezTo>
                    <a:pt x="51038" y="6551"/>
                    <a:pt x="50467" y="6003"/>
                    <a:pt x="49760" y="5455"/>
                  </a:cubicBezTo>
                  <a:cubicBezTo>
                    <a:pt x="49166" y="4953"/>
                    <a:pt x="48504" y="4474"/>
                    <a:pt x="47842" y="4017"/>
                  </a:cubicBezTo>
                  <a:cubicBezTo>
                    <a:pt x="45149" y="2191"/>
                    <a:pt x="42136" y="936"/>
                    <a:pt x="39077" y="365"/>
                  </a:cubicBezTo>
                  <a:cubicBezTo>
                    <a:pt x="37822" y="137"/>
                    <a:pt x="36544" y="0"/>
                    <a:pt x="35288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254;p96"/>
            <p:cNvSpPr/>
            <p:nvPr/>
          </p:nvSpPr>
          <p:spPr>
            <a:xfrm>
              <a:off x="6363015" y="2058339"/>
              <a:ext cx="577714" cy="755269"/>
            </a:xfrm>
            <a:custGeom>
              <a:avLst/>
              <a:gdLst/>
              <a:ahLst/>
              <a:cxnLst/>
              <a:rect l="l" t="t" r="r" b="b"/>
              <a:pathLst>
                <a:path w="44784" h="58548" extrusionOk="0">
                  <a:moveTo>
                    <a:pt x="11550" y="3949"/>
                  </a:moveTo>
                  <a:lnTo>
                    <a:pt x="11550" y="3949"/>
                  </a:lnTo>
                  <a:cubicBezTo>
                    <a:pt x="11528" y="3971"/>
                    <a:pt x="11527" y="3972"/>
                    <a:pt x="11527" y="3992"/>
                  </a:cubicBezTo>
                  <a:lnTo>
                    <a:pt x="11527" y="3992"/>
                  </a:lnTo>
                  <a:cubicBezTo>
                    <a:pt x="11534" y="3978"/>
                    <a:pt x="11542" y="3963"/>
                    <a:pt x="11550" y="3949"/>
                  </a:cubicBezTo>
                  <a:close/>
                  <a:moveTo>
                    <a:pt x="11527" y="3992"/>
                  </a:moveTo>
                  <a:lnTo>
                    <a:pt x="11527" y="3992"/>
                  </a:lnTo>
                  <a:cubicBezTo>
                    <a:pt x="11526" y="3994"/>
                    <a:pt x="11524" y="3996"/>
                    <a:pt x="11523" y="3999"/>
                  </a:cubicBezTo>
                  <a:lnTo>
                    <a:pt x="11523" y="3999"/>
                  </a:lnTo>
                  <a:cubicBezTo>
                    <a:pt x="11524" y="3997"/>
                    <a:pt x="11526" y="3996"/>
                    <a:pt x="11527" y="3995"/>
                  </a:cubicBezTo>
                  <a:cubicBezTo>
                    <a:pt x="11527" y="3994"/>
                    <a:pt x="11527" y="3993"/>
                    <a:pt x="11527" y="3992"/>
                  </a:cubicBezTo>
                  <a:close/>
                  <a:moveTo>
                    <a:pt x="43733" y="24104"/>
                  </a:moveTo>
                  <a:lnTo>
                    <a:pt x="43733" y="24104"/>
                  </a:lnTo>
                  <a:cubicBezTo>
                    <a:pt x="43730" y="24112"/>
                    <a:pt x="43727" y="24119"/>
                    <a:pt x="43724" y="24127"/>
                  </a:cubicBezTo>
                  <a:lnTo>
                    <a:pt x="43724" y="24127"/>
                  </a:lnTo>
                  <a:cubicBezTo>
                    <a:pt x="43733" y="24125"/>
                    <a:pt x="43733" y="24121"/>
                    <a:pt x="43733" y="24104"/>
                  </a:cubicBezTo>
                  <a:close/>
                  <a:moveTo>
                    <a:pt x="20566" y="1"/>
                  </a:moveTo>
                  <a:cubicBezTo>
                    <a:pt x="20269" y="1"/>
                    <a:pt x="19949" y="23"/>
                    <a:pt x="19653" y="46"/>
                  </a:cubicBezTo>
                  <a:cubicBezTo>
                    <a:pt x="19358" y="69"/>
                    <a:pt x="19041" y="92"/>
                    <a:pt x="18746" y="137"/>
                  </a:cubicBezTo>
                  <a:lnTo>
                    <a:pt x="18746" y="137"/>
                  </a:lnTo>
                  <a:cubicBezTo>
                    <a:pt x="18746" y="137"/>
                    <a:pt x="18746" y="137"/>
                    <a:pt x="18746" y="137"/>
                  </a:cubicBezTo>
                  <a:lnTo>
                    <a:pt x="18746" y="137"/>
                  </a:lnTo>
                  <a:cubicBezTo>
                    <a:pt x="18744" y="137"/>
                    <a:pt x="18742" y="137"/>
                    <a:pt x="18740" y="138"/>
                  </a:cubicBezTo>
                  <a:cubicBezTo>
                    <a:pt x="18192" y="206"/>
                    <a:pt x="17667" y="297"/>
                    <a:pt x="17142" y="457"/>
                  </a:cubicBezTo>
                  <a:cubicBezTo>
                    <a:pt x="16868" y="526"/>
                    <a:pt x="16594" y="594"/>
                    <a:pt x="16320" y="685"/>
                  </a:cubicBezTo>
                  <a:cubicBezTo>
                    <a:pt x="16069" y="777"/>
                    <a:pt x="15795" y="891"/>
                    <a:pt x="15544" y="982"/>
                  </a:cubicBezTo>
                  <a:lnTo>
                    <a:pt x="15567" y="982"/>
                  </a:lnTo>
                  <a:cubicBezTo>
                    <a:pt x="15156" y="1165"/>
                    <a:pt x="14768" y="1347"/>
                    <a:pt x="14380" y="1553"/>
                  </a:cubicBezTo>
                  <a:cubicBezTo>
                    <a:pt x="14197" y="1667"/>
                    <a:pt x="14015" y="1781"/>
                    <a:pt x="13855" y="1895"/>
                  </a:cubicBezTo>
                  <a:cubicBezTo>
                    <a:pt x="13718" y="1986"/>
                    <a:pt x="13558" y="2078"/>
                    <a:pt x="13421" y="2169"/>
                  </a:cubicBezTo>
                  <a:cubicBezTo>
                    <a:pt x="13170" y="2374"/>
                    <a:pt x="12919" y="2603"/>
                    <a:pt x="12668" y="2831"/>
                  </a:cubicBezTo>
                  <a:cubicBezTo>
                    <a:pt x="12645" y="2831"/>
                    <a:pt x="12645" y="2854"/>
                    <a:pt x="12645" y="2854"/>
                  </a:cubicBezTo>
                  <a:cubicBezTo>
                    <a:pt x="12531" y="2945"/>
                    <a:pt x="12440" y="3059"/>
                    <a:pt x="12349" y="3151"/>
                  </a:cubicBezTo>
                  <a:cubicBezTo>
                    <a:pt x="12257" y="3265"/>
                    <a:pt x="12189" y="3356"/>
                    <a:pt x="12097" y="3470"/>
                  </a:cubicBezTo>
                  <a:cubicBezTo>
                    <a:pt x="11983" y="3630"/>
                    <a:pt x="11846" y="3790"/>
                    <a:pt x="11755" y="3972"/>
                  </a:cubicBezTo>
                  <a:cubicBezTo>
                    <a:pt x="11709" y="4064"/>
                    <a:pt x="11664" y="4155"/>
                    <a:pt x="11618" y="4246"/>
                  </a:cubicBezTo>
                  <a:cubicBezTo>
                    <a:pt x="11572" y="4337"/>
                    <a:pt x="11527" y="4429"/>
                    <a:pt x="11481" y="4520"/>
                  </a:cubicBezTo>
                  <a:cubicBezTo>
                    <a:pt x="11481" y="4520"/>
                    <a:pt x="11481" y="4520"/>
                    <a:pt x="11481" y="4497"/>
                  </a:cubicBezTo>
                  <a:cubicBezTo>
                    <a:pt x="11458" y="4611"/>
                    <a:pt x="11413" y="4703"/>
                    <a:pt x="11390" y="4794"/>
                  </a:cubicBezTo>
                  <a:cubicBezTo>
                    <a:pt x="11371" y="4831"/>
                    <a:pt x="11337" y="4868"/>
                    <a:pt x="11288" y="4868"/>
                  </a:cubicBezTo>
                  <a:cubicBezTo>
                    <a:pt x="11277" y="4868"/>
                    <a:pt x="11265" y="4867"/>
                    <a:pt x="11253" y="4862"/>
                  </a:cubicBezTo>
                  <a:cubicBezTo>
                    <a:pt x="11207" y="4862"/>
                    <a:pt x="11184" y="4794"/>
                    <a:pt x="11184" y="4748"/>
                  </a:cubicBezTo>
                  <a:cubicBezTo>
                    <a:pt x="11291" y="4492"/>
                    <a:pt x="11398" y="4236"/>
                    <a:pt x="11523" y="3999"/>
                  </a:cubicBezTo>
                  <a:lnTo>
                    <a:pt x="11523" y="3999"/>
                  </a:lnTo>
                  <a:cubicBezTo>
                    <a:pt x="11388" y="4134"/>
                    <a:pt x="11275" y="4270"/>
                    <a:pt x="11139" y="4429"/>
                  </a:cubicBezTo>
                  <a:cubicBezTo>
                    <a:pt x="10637" y="5228"/>
                    <a:pt x="10226" y="6095"/>
                    <a:pt x="9861" y="6985"/>
                  </a:cubicBezTo>
                  <a:lnTo>
                    <a:pt x="9861" y="6962"/>
                  </a:lnTo>
                  <a:cubicBezTo>
                    <a:pt x="9221" y="8469"/>
                    <a:pt x="8719" y="10044"/>
                    <a:pt x="8263" y="11619"/>
                  </a:cubicBezTo>
                  <a:cubicBezTo>
                    <a:pt x="8035" y="12349"/>
                    <a:pt x="7829" y="13102"/>
                    <a:pt x="7624" y="13856"/>
                  </a:cubicBezTo>
                  <a:cubicBezTo>
                    <a:pt x="7418" y="14518"/>
                    <a:pt x="7236" y="15179"/>
                    <a:pt x="7030" y="15841"/>
                  </a:cubicBezTo>
                  <a:cubicBezTo>
                    <a:pt x="6893" y="16298"/>
                    <a:pt x="6756" y="16754"/>
                    <a:pt x="6597" y="17211"/>
                  </a:cubicBezTo>
                  <a:cubicBezTo>
                    <a:pt x="6254" y="18124"/>
                    <a:pt x="5912" y="19037"/>
                    <a:pt x="5547" y="19950"/>
                  </a:cubicBezTo>
                  <a:cubicBezTo>
                    <a:pt x="4816" y="21753"/>
                    <a:pt x="4063" y="23533"/>
                    <a:pt x="3333" y="25337"/>
                  </a:cubicBezTo>
                  <a:cubicBezTo>
                    <a:pt x="2648" y="27094"/>
                    <a:pt x="1963" y="28852"/>
                    <a:pt x="1415" y="30632"/>
                  </a:cubicBezTo>
                  <a:cubicBezTo>
                    <a:pt x="1141" y="31500"/>
                    <a:pt x="890" y="32390"/>
                    <a:pt x="685" y="33280"/>
                  </a:cubicBezTo>
                  <a:cubicBezTo>
                    <a:pt x="593" y="33736"/>
                    <a:pt x="479" y="34193"/>
                    <a:pt x="411" y="34649"/>
                  </a:cubicBezTo>
                  <a:cubicBezTo>
                    <a:pt x="320" y="35083"/>
                    <a:pt x="251" y="35494"/>
                    <a:pt x="205" y="35928"/>
                  </a:cubicBezTo>
                  <a:cubicBezTo>
                    <a:pt x="205" y="35928"/>
                    <a:pt x="205" y="35905"/>
                    <a:pt x="205" y="35905"/>
                  </a:cubicBezTo>
                  <a:cubicBezTo>
                    <a:pt x="69" y="36863"/>
                    <a:pt x="0" y="37845"/>
                    <a:pt x="0" y="38804"/>
                  </a:cubicBezTo>
                  <a:cubicBezTo>
                    <a:pt x="0" y="39283"/>
                    <a:pt x="0" y="39762"/>
                    <a:pt x="46" y="40242"/>
                  </a:cubicBezTo>
                  <a:cubicBezTo>
                    <a:pt x="69" y="40721"/>
                    <a:pt x="114" y="41200"/>
                    <a:pt x="183" y="41680"/>
                  </a:cubicBezTo>
                  <a:cubicBezTo>
                    <a:pt x="297" y="42570"/>
                    <a:pt x="479" y="43483"/>
                    <a:pt x="730" y="44350"/>
                  </a:cubicBezTo>
                  <a:cubicBezTo>
                    <a:pt x="845" y="44829"/>
                    <a:pt x="982" y="45286"/>
                    <a:pt x="1141" y="45742"/>
                  </a:cubicBezTo>
                  <a:cubicBezTo>
                    <a:pt x="1301" y="46222"/>
                    <a:pt x="1484" y="46678"/>
                    <a:pt x="1689" y="47158"/>
                  </a:cubicBezTo>
                  <a:lnTo>
                    <a:pt x="1666" y="47135"/>
                  </a:lnTo>
                  <a:lnTo>
                    <a:pt x="1666" y="47135"/>
                  </a:lnTo>
                  <a:cubicBezTo>
                    <a:pt x="1940" y="47774"/>
                    <a:pt x="2237" y="48413"/>
                    <a:pt x="2579" y="49029"/>
                  </a:cubicBezTo>
                  <a:cubicBezTo>
                    <a:pt x="2830" y="49531"/>
                    <a:pt x="3104" y="50011"/>
                    <a:pt x="3401" y="50490"/>
                  </a:cubicBezTo>
                  <a:cubicBezTo>
                    <a:pt x="3629" y="50878"/>
                    <a:pt x="3880" y="51266"/>
                    <a:pt x="4131" y="51631"/>
                  </a:cubicBezTo>
                  <a:cubicBezTo>
                    <a:pt x="4930" y="52270"/>
                    <a:pt x="5798" y="52887"/>
                    <a:pt x="6711" y="53435"/>
                  </a:cubicBezTo>
                  <a:cubicBezTo>
                    <a:pt x="8788" y="54736"/>
                    <a:pt x="11230" y="55808"/>
                    <a:pt x="13901" y="56630"/>
                  </a:cubicBezTo>
                  <a:cubicBezTo>
                    <a:pt x="16366" y="57406"/>
                    <a:pt x="19059" y="57954"/>
                    <a:pt x="21912" y="58274"/>
                  </a:cubicBezTo>
                  <a:cubicBezTo>
                    <a:pt x="23647" y="58456"/>
                    <a:pt x="25405" y="58547"/>
                    <a:pt x="27162" y="58547"/>
                  </a:cubicBezTo>
                  <a:cubicBezTo>
                    <a:pt x="28121" y="58547"/>
                    <a:pt x="29102" y="58525"/>
                    <a:pt x="30084" y="58456"/>
                  </a:cubicBezTo>
                  <a:cubicBezTo>
                    <a:pt x="32709" y="58319"/>
                    <a:pt x="35311" y="57954"/>
                    <a:pt x="37776" y="57406"/>
                  </a:cubicBezTo>
                  <a:cubicBezTo>
                    <a:pt x="38986" y="57109"/>
                    <a:pt x="40150" y="56790"/>
                    <a:pt x="41268" y="56425"/>
                  </a:cubicBezTo>
                  <a:cubicBezTo>
                    <a:pt x="41656" y="56311"/>
                    <a:pt x="42044" y="56174"/>
                    <a:pt x="42409" y="56037"/>
                  </a:cubicBezTo>
                  <a:cubicBezTo>
                    <a:pt x="42546" y="55671"/>
                    <a:pt x="42661" y="55306"/>
                    <a:pt x="42752" y="54941"/>
                  </a:cubicBezTo>
                  <a:cubicBezTo>
                    <a:pt x="42843" y="54644"/>
                    <a:pt x="42912" y="54348"/>
                    <a:pt x="42957" y="54028"/>
                  </a:cubicBezTo>
                  <a:cubicBezTo>
                    <a:pt x="43026" y="53731"/>
                    <a:pt x="43071" y="53435"/>
                    <a:pt x="43117" y="53138"/>
                  </a:cubicBezTo>
                  <a:cubicBezTo>
                    <a:pt x="43208" y="52453"/>
                    <a:pt x="43277" y="51746"/>
                    <a:pt x="43254" y="51061"/>
                  </a:cubicBezTo>
                  <a:cubicBezTo>
                    <a:pt x="43254" y="50696"/>
                    <a:pt x="43254" y="50353"/>
                    <a:pt x="43231" y="50011"/>
                  </a:cubicBezTo>
                  <a:cubicBezTo>
                    <a:pt x="43208" y="49714"/>
                    <a:pt x="43186" y="49417"/>
                    <a:pt x="43140" y="49121"/>
                  </a:cubicBezTo>
                  <a:cubicBezTo>
                    <a:pt x="43140" y="49121"/>
                    <a:pt x="43140" y="49098"/>
                    <a:pt x="43140" y="49098"/>
                  </a:cubicBezTo>
                  <a:cubicBezTo>
                    <a:pt x="43094" y="48801"/>
                    <a:pt x="43049" y="48504"/>
                    <a:pt x="42980" y="48208"/>
                  </a:cubicBezTo>
                  <a:cubicBezTo>
                    <a:pt x="42934" y="47957"/>
                    <a:pt x="42889" y="47705"/>
                    <a:pt x="42820" y="47454"/>
                  </a:cubicBezTo>
                  <a:cubicBezTo>
                    <a:pt x="42752" y="47203"/>
                    <a:pt x="42683" y="46952"/>
                    <a:pt x="42592" y="46701"/>
                  </a:cubicBezTo>
                  <a:cubicBezTo>
                    <a:pt x="42524" y="46473"/>
                    <a:pt x="42432" y="46222"/>
                    <a:pt x="42318" y="45994"/>
                  </a:cubicBezTo>
                  <a:lnTo>
                    <a:pt x="42318" y="45994"/>
                  </a:lnTo>
                  <a:cubicBezTo>
                    <a:pt x="42318" y="45994"/>
                    <a:pt x="42341" y="46016"/>
                    <a:pt x="42341" y="46016"/>
                  </a:cubicBezTo>
                  <a:cubicBezTo>
                    <a:pt x="42113" y="45514"/>
                    <a:pt x="41862" y="45012"/>
                    <a:pt x="41611" y="44533"/>
                  </a:cubicBezTo>
                  <a:cubicBezTo>
                    <a:pt x="41359" y="44099"/>
                    <a:pt x="41108" y="43643"/>
                    <a:pt x="40857" y="43209"/>
                  </a:cubicBezTo>
                  <a:cubicBezTo>
                    <a:pt x="40606" y="42775"/>
                    <a:pt x="40355" y="42342"/>
                    <a:pt x="40127" y="41885"/>
                  </a:cubicBezTo>
                  <a:cubicBezTo>
                    <a:pt x="39899" y="41474"/>
                    <a:pt x="39693" y="41040"/>
                    <a:pt x="39533" y="40607"/>
                  </a:cubicBezTo>
                  <a:cubicBezTo>
                    <a:pt x="39419" y="40333"/>
                    <a:pt x="39305" y="40059"/>
                    <a:pt x="39237" y="39785"/>
                  </a:cubicBezTo>
                  <a:cubicBezTo>
                    <a:pt x="39168" y="39534"/>
                    <a:pt x="39100" y="39260"/>
                    <a:pt x="39031" y="39009"/>
                  </a:cubicBezTo>
                  <a:cubicBezTo>
                    <a:pt x="38940" y="38530"/>
                    <a:pt x="38849" y="38050"/>
                    <a:pt x="38826" y="37548"/>
                  </a:cubicBezTo>
                  <a:cubicBezTo>
                    <a:pt x="38780" y="37046"/>
                    <a:pt x="38780" y="36544"/>
                    <a:pt x="38826" y="36065"/>
                  </a:cubicBezTo>
                  <a:cubicBezTo>
                    <a:pt x="38849" y="35608"/>
                    <a:pt x="38917" y="35152"/>
                    <a:pt x="38986" y="34695"/>
                  </a:cubicBezTo>
                  <a:cubicBezTo>
                    <a:pt x="39100" y="34193"/>
                    <a:pt x="39214" y="33691"/>
                    <a:pt x="39374" y="33189"/>
                  </a:cubicBezTo>
                  <a:cubicBezTo>
                    <a:pt x="39533" y="32709"/>
                    <a:pt x="39693" y="32253"/>
                    <a:pt x="39876" y="31819"/>
                  </a:cubicBezTo>
                  <a:cubicBezTo>
                    <a:pt x="40241" y="30929"/>
                    <a:pt x="40652" y="30084"/>
                    <a:pt x="41108" y="29240"/>
                  </a:cubicBezTo>
                  <a:cubicBezTo>
                    <a:pt x="41565" y="28350"/>
                    <a:pt x="42044" y="27482"/>
                    <a:pt x="42524" y="26592"/>
                  </a:cubicBezTo>
                  <a:cubicBezTo>
                    <a:pt x="42752" y="26158"/>
                    <a:pt x="42980" y="25702"/>
                    <a:pt x="43208" y="25268"/>
                  </a:cubicBezTo>
                  <a:cubicBezTo>
                    <a:pt x="43387" y="24888"/>
                    <a:pt x="43567" y="24507"/>
                    <a:pt x="43724" y="24127"/>
                  </a:cubicBezTo>
                  <a:lnTo>
                    <a:pt x="43724" y="24127"/>
                  </a:lnTo>
                  <a:cubicBezTo>
                    <a:pt x="43721" y="24127"/>
                    <a:pt x="43716" y="24127"/>
                    <a:pt x="43710" y="24127"/>
                  </a:cubicBezTo>
                  <a:cubicBezTo>
                    <a:pt x="43962" y="23556"/>
                    <a:pt x="44167" y="22940"/>
                    <a:pt x="44350" y="22324"/>
                  </a:cubicBezTo>
                  <a:cubicBezTo>
                    <a:pt x="44487" y="21776"/>
                    <a:pt x="44601" y="21182"/>
                    <a:pt x="44692" y="20612"/>
                  </a:cubicBezTo>
                  <a:cubicBezTo>
                    <a:pt x="44738" y="20269"/>
                    <a:pt x="44760" y="19927"/>
                    <a:pt x="44783" y="19585"/>
                  </a:cubicBezTo>
                  <a:cubicBezTo>
                    <a:pt x="44715" y="19311"/>
                    <a:pt x="44646" y="19037"/>
                    <a:pt x="44578" y="18763"/>
                  </a:cubicBezTo>
                  <a:cubicBezTo>
                    <a:pt x="44441" y="18307"/>
                    <a:pt x="44304" y="17850"/>
                    <a:pt x="44167" y="17416"/>
                  </a:cubicBezTo>
                  <a:cubicBezTo>
                    <a:pt x="44053" y="17165"/>
                    <a:pt x="43962" y="16914"/>
                    <a:pt x="43847" y="16640"/>
                  </a:cubicBezTo>
                  <a:cubicBezTo>
                    <a:pt x="43847" y="16640"/>
                    <a:pt x="43847" y="16617"/>
                    <a:pt x="43847" y="16617"/>
                  </a:cubicBezTo>
                  <a:cubicBezTo>
                    <a:pt x="43094" y="14883"/>
                    <a:pt x="42067" y="13262"/>
                    <a:pt x="40926" y="11756"/>
                  </a:cubicBezTo>
                  <a:cubicBezTo>
                    <a:pt x="39168" y="9496"/>
                    <a:pt x="37091" y="7465"/>
                    <a:pt x="34831" y="5707"/>
                  </a:cubicBezTo>
                  <a:cubicBezTo>
                    <a:pt x="32732" y="4086"/>
                    <a:pt x="30472" y="2694"/>
                    <a:pt x="28030" y="1667"/>
                  </a:cubicBezTo>
                  <a:lnTo>
                    <a:pt x="28052" y="1667"/>
                  </a:lnTo>
                  <a:cubicBezTo>
                    <a:pt x="27162" y="1302"/>
                    <a:pt x="26249" y="982"/>
                    <a:pt x="25313" y="708"/>
                  </a:cubicBezTo>
                  <a:cubicBezTo>
                    <a:pt x="24880" y="594"/>
                    <a:pt x="24423" y="480"/>
                    <a:pt x="23944" y="366"/>
                  </a:cubicBezTo>
                  <a:cubicBezTo>
                    <a:pt x="23533" y="297"/>
                    <a:pt x="23122" y="206"/>
                    <a:pt x="22688" y="160"/>
                  </a:cubicBezTo>
                  <a:cubicBezTo>
                    <a:pt x="22026" y="69"/>
                    <a:pt x="21342" y="23"/>
                    <a:pt x="2065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255;p96"/>
            <p:cNvSpPr/>
            <p:nvPr/>
          </p:nvSpPr>
          <p:spPr>
            <a:xfrm>
              <a:off x="6518168" y="2076888"/>
              <a:ext cx="27103" cy="22394"/>
            </a:xfrm>
            <a:custGeom>
              <a:avLst/>
              <a:gdLst/>
              <a:ahLst/>
              <a:cxnLst/>
              <a:rect l="l" t="t" r="r" b="b"/>
              <a:pathLst>
                <a:path w="2101" h="1736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1964" y="69"/>
                    <a:pt x="1827" y="138"/>
                    <a:pt x="1713" y="206"/>
                  </a:cubicBezTo>
                  <a:cubicBezTo>
                    <a:pt x="1507" y="320"/>
                    <a:pt x="1325" y="457"/>
                    <a:pt x="1142" y="594"/>
                  </a:cubicBezTo>
                  <a:cubicBezTo>
                    <a:pt x="891" y="777"/>
                    <a:pt x="663" y="1005"/>
                    <a:pt x="435" y="1233"/>
                  </a:cubicBezTo>
                  <a:cubicBezTo>
                    <a:pt x="275" y="1393"/>
                    <a:pt x="138" y="1576"/>
                    <a:pt x="1" y="1735"/>
                  </a:cubicBezTo>
                  <a:cubicBezTo>
                    <a:pt x="161" y="1576"/>
                    <a:pt x="321" y="1416"/>
                    <a:pt x="503" y="1256"/>
                  </a:cubicBezTo>
                  <a:cubicBezTo>
                    <a:pt x="594" y="1165"/>
                    <a:pt x="686" y="1073"/>
                    <a:pt x="777" y="1005"/>
                  </a:cubicBezTo>
                  <a:cubicBezTo>
                    <a:pt x="960" y="845"/>
                    <a:pt x="1165" y="685"/>
                    <a:pt x="1348" y="548"/>
                  </a:cubicBezTo>
                  <a:cubicBezTo>
                    <a:pt x="1599" y="343"/>
                    <a:pt x="1850" y="160"/>
                    <a:pt x="2101" y="1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256;p96"/>
            <p:cNvSpPr/>
            <p:nvPr/>
          </p:nvSpPr>
          <p:spPr>
            <a:xfrm>
              <a:off x="6928611" y="2272686"/>
              <a:ext cx="13" cy="31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257;p96"/>
            <p:cNvSpPr/>
            <p:nvPr/>
          </p:nvSpPr>
          <p:spPr>
            <a:xfrm>
              <a:off x="6928611" y="227298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258;p96"/>
            <p:cNvSpPr/>
            <p:nvPr/>
          </p:nvSpPr>
          <p:spPr>
            <a:xfrm>
              <a:off x="6928611" y="227298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259;p96"/>
            <p:cNvSpPr/>
            <p:nvPr/>
          </p:nvSpPr>
          <p:spPr>
            <a:xfrm>
              <a:off x="6960705" y="274553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260;p96"/>
            <p:cNvSpPr/>
            <p:nvPr/>
          </p:nvSpPr>
          <p:spPr>
            <a:xfrm>
              <a:off x="6367130" y="2420189"/>
              <a:ext cx="525017" cy="642497"/>
            </a:xfrm>
            <a:custGeom>
              <a:avLst/>
              <a:gdLst/>
              <a:ahLst/>
              <a:cxnLst/>
              <a:rect l="l" t="t" r="r" b="b"/>
              <a:pathLst>
                <a:path w="40699" h="49806" extrusionOk="0">
                  <a:moveTo>
                    <a:pt x="20429" y="1"/>
                  </a:moveTo>
                  <a:cubicBezTo>
                    <a:pt x="18535" y="47"/>
                    <a:pt x="16617" y="389"/>
                    <a:pt x="14746" y="982"/>
                  </a:cubicBezTo>
                  <a:cubicBezTo>
                    <a:pt x="12874" y="1576"/>
                    <a:pt x="11071" y="2420"/>
                    <a:pt x="9427" y="3516"/>
                  </a:cubicBezTo>
                  <a:cubicBezTo>
                    <a:pt x="7875" y="4543"/>
                    <a:pt x="6460" y="5799"/>
                    <a:pt x="5296" y="7214"/>
                  </a:cubicBezTo>
                  <a:cubicBezTo>
                    <a:pt x="5228" y="7236"/>
                    <a:pt x="5159" y="7282"/>
                    <a:pt x="5136" y="7351"/>
                  </a:cubicBezTo>
                  <a:cubicBezTo>
                    <a:pt x="5091" y="7396"/>
                    <a:pt x="5068" y="7442"/>
                    <a:pt x="5045" y="7510"/>
                  </a:cubicBezTo>
                  <a:cubicBezTo>
                    <a:pt x="3972" y="8834"/>
                    <a:pt x="3128" y="10318"/>
                    <a:pt x="2489" y="11870"/>
                  </a:cubicBezTo>
                  <a:cubicBezTo>
                    <a:pt x="2169" y="12692"/>
                    <a:pt x="1895" y="13559"/>
                    <a:pt x="1690" y="14404"/>
                  </a:cubicBezTo>
                  <a:cubicBezTo>
                    <a:pt x="1530" y="15088"/>
                    <a:pt x="1416" y="15796"/>
                    <a:pt x="1347" y="16526"/>
                  </a:cubicBezTo>
                  <a:cubicBezTo>
                    <a:pt x="1051" y="17508"/>
                    <a:pt x="822" y="18512"/>
                    <a:pt x="640" y="19471"/>
                  </a:cubicBezTo>
                  <a:cubicBezTo>
                    <a:pt x="366" y="20909"/>
                    <a:pt x="183" y="22415"/>
                    <a:pt x="115" y="23945"/>
                  </a:cubicBezTo>
                  <a:cubicBezTo>
                    <a:pt x="69" y="24926"/>
                    <a:pt x="23" y="25976"/>
                    <a:pt x="1" y="27186"/>
                  </a:cubicBezTo>
                  <a:cubicBezTo>
                    <a:pt x="1" y="28373"/>
                    <a:pt x="1" y="29445"/>
                    <a:pt x="23" y="30495"/>
                  </a:cubicBezTo>
                  <a:cubicBezTo>
                    <a:pt x="115" y="32983"/>
                    <a:pt x="366" y="35129"/>
                    <a:pt x="777" y="37069"/>
                  </a:cubicBezTo>
                  <a:cubicBezTo>
                    <a:pt x="1256" y="39306"/>
                    <a:pt x="1986" y="41246"/>
                    <a:pt x="2991" y="42844"/>
                  </a:cubicBezTo>
                  <a:cubicBezTo>
                    <a:pt x="3516" y="43711"/>
                    <a:pt x="4155" y="44487"/>
                    <a:pt x="4840" y="45172"/>
                  </a:cubicBezTo>
                  <a:cubicBezTo>
                    <a:pt x="5570" y="45880"/>
                    <a:pt x="6392" y="46496"/>
                    <a:pt x="7305" y="46975"/>
                  </a:cubicBezTo>
                  <a:cubicBezTo>
                    <a:pt x="7784" y="47249"/>
                    <a:pt x="8286" y="47455"/>
                    <a:pt x="8697" y="47637"/>
                  </a:cubicBezTo>
                  <a:cubicBezTo>
                    <a:pt x="9131" y="47820"/>
                    <a:pt x="9610" y="47980"/>
                    <a:pt x="10112" y="48162"/>
                  </a:cubicBezTo>
                  <a:cubicBezTo>
                    <a:pt x="11048" y="48482"/>
                    <a:pt x="12075" y="48778"/>
                    <a:pt x="13148" y="49007"/>
                  </a:cubicBezTo>
                  <a:cubicBezTo>
                    <a:pt x="15294" y="49486"/>
                    <a:pt x="17553" y="49760"/>
                    <a:pt x="19836" y="49806"/>
                  </a:cubicBezTo>
                  <a:lnTo>
                    <a:pt x="20521" y="49806"/>
                  </a:lnTo>
                  <a:cubicBezTo>
                    <a:pt x="22620" y="49806"/>
                    <a:pt x="24675" y="49623"/>
                    <a:pt x="26638" y="49212"/>
                  </a:cubicBezTo>
                  <a:cubicBezTo>
                    <a:pt x="28875" y="48756"/>
                    <a:pt x="30929" y="48025"/>
                    <a:pt x="32732" y="47044"/>
                  </a:cubicBezTo>
                  <a:cubicBezTo>
                    <a:pt x="33691" y="46542"/>
                    <a:pt x="34558" y="45948"/>
                    <a:pt x="35334" y="45286"/>
                  </a:cubicBezTo>
                  <a:cubicBezTo>
                    <a:pt x="36179" y="44556"/>
                    <a:pt x="36932" y="43734"/>
                    <a:pt x="37571" y="42844"/>
                  </a:cubicBezTo>
                  <a:cubicBezTo>
                    <a:pt x="38164" y="41977"/>
                    <a:pt x="38689" y="41018"/>
                    <a:pt x="39123" y="39991"/>
                  </a:cubicBezTo>
                  <a:cubicBezTo>
                    <a:pt x="39534" y="39009"/>
                    <a:pt x="39854" y="37959"/>
                    <a:pt x="40105" y="36818"/>
                  </a:cubicBezTo>
                  <a:cubicBezTo>
                    <a:pt x="40333" y="35791"/>
                    <a:pt x="40493" y="34672"/>
                    <a:pt x="40584" y="33440"/>
                  </a:cubicBezTo>
                  <a:cubicBezTo>
                    <a:pt x="40675" y="32344"/>
                    <a:pt x="40698" y="31180"/>
                    <a:pt x="40675" y="29925"/>
                  </a:cubicBezTo>
                  <a:cubicBezTo>
                    <a:pt x="40630" y="27802"/>
                    <a:pt x="40424" y="25565"/>
                    <a:pt x="40013" y="22849"/>
                  </a:cubicBezTo>
                  <a:cubicBezTo>
                    <a:pt x="39876" y="21845"/>
                    <a:pt x="39694" y="20749"/>
                    <a:pt x="39443" y="19494"/>
                  </a:cubicBezTo>
                  <a:cubicBezTo>
                    <a:pt x="39351" y="18969"/>
                    <a:pt x="39237" y="18352"/>
                    <a:pt x="39100" y="17736"/>
                  </a:cubicBezTo>
                  <a:cubicBezTo>
                    <a:pt x="38986" y="17143"/>
                    <a:pt x="38826" y="16549"/>
                    <a:pt x="38667" y="15956"/>
                  </a:cubicBezTo>
                  <a:cubicBezTo>
                    <a:pt x="38005" y="13559"/>
                    <a:pt x="37115" y="11322"/>
                    <a:pt x="36019" y="9336"/>
                  </a:cubicBezTo>
                  <a:cubicBezTo>
                    <a:pt x="34855" y="7236"/>
                    <a:pt x="33462" y="5456"/>
                    <a:pt x="31865" y="4018"/>
                  </a:cubicBezTo>
                  <a:cubicBezTo>
                    <a:pt x="31020" y="3288"/>
                    <a:pt x="30130" y="2626"/>
                    <a:pt x="29194" y="2078"/>
                  </a:cubicBezTo>
                  <a:cubicBezTo>
                    <a:pt x="28235" y="1530"/>
                    <a:pt x="27208" y="1074"/>
                    <a:pt x="26113" y="731"/>
                  </a:cubicBezTo>
                  <a:cubicBezTo>
                    <a:pt x="25223" y="457"/>
                    <a:pt x="24287" y="252"/>
                    <a:pt x="23237" y="138"/>
                  </a:cubicBezTo>
                  <a:cubicBezTo>
                    <a:pt x="22529" y="47"/>
                    <a:pt x="21753" y="1"/>
                    <a:pt x="20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261;p96"/>
            <p:cNvSpPr/>
            <p:nvPr/>
          </p:nvSpPr>
          <p:spPr>
            <a:xfrm>
              <a:off x="6379797" y="2561526"/>
              <a:ext cx="36520" cy="111946"/>
            </a:xfrm>
            <a:custGeom>
              <a:avLst/>
              <a:gdLst/>
              <a:ahLst/>
              <a:cxnLst/>
              <a:rect l="l" t="t" r="r" b="b"/>
              <a:pathLst>
                <a:path w="2831" h="8678" extrusionOk="0">
                  <a:moveTo>
                    <a:pt x="2534" y="0"/>
                  </a:moveTo>
                  <a:cubicBezTo>
                    <a:pt x="2442" y="0"/>
                    <a:pt x="2351" y="68"/>
                    <a:pt x="2305" y="160"/>
                  </a:cubicBezTo>
                  <a:cubicBezTo>
                    <a:pt x="1689" y="1415"/>
                    <a:pt x="1255" y="2762"/>
                    <a:pt x="890" y="4154"/>
                  </a:cubicBezTo>
                  <a:cubicBezTo>
                    <a:pt x="548" y="5524"/>
                    <a:pt x="297" y="6939"/>
                    <a:pt x="46" y="8331"/>
                  </a:cubicBezTo>
                  <a:cubicBezTo>
                    <a:pt x="0" y="8491"/>
                    <a:pt x="114" y="8651"/>
                    <a:pt x="251" y="8674"/>
                  </a:cubicBezTo>
                  <a:cubicBezTo>
                    <a:pt x="263" y="8676"/>
                    <a:pt x="275" y="8677"/>
                    <a:pt x="287" y="8677"/>
                  </a:cubicBezTo>
                  <a:cubicBezTo>
                    <a:pt x="392" y="8677"/>
                    <a:pt x="507" y="8589"/>
                    <a:pt x="548" y="8445"/>
                  </a:cubicBezTo>
                  <a:cubicBezTo>
                    <a:pt x="845" y="6665"/>
                    <a:pt x="1187" y="4885"/>
                    <a:pt x="1689" y="3150"/>
                  </a:cubicBezTo>
                  <a:cubicBezTo>
                    <a:pt x="1689" y="3173"/>
                    <a:pt x="1689" y="3173"/>
                    <a:pt x="1689" y="3173"/>
                  </a:cubicBezTo>
                  <a:cubicBezTo>
                    <a:pt x="1986" y="2237"/>
                    <a:pt x="2328" y="1301"/>
                    <a:pt x="2762" y="411"/>
                  </a:cubicBezTo>
                  <a:cubicBezTo>
                    <a:pt x="2830" y="274"/>
                    <a:pt x="2762" y="91"/>
                    <a:pt x="2648" y="23"/>
                  </a:cubicBezTo>
                  <a:cubicBezTo>
                    <a:pt x="2625" y="23"/>
                    <a:pt x="2579" y="0"/>
                    <a:pt x="2534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262;p96"/>
            <p:cNvSpPr/>
            <p:nvPr/>
          </p:nvSpPr>
          <p:spPr>
            <a:xfrm>
              <a:off x="6375966" y="2569472"/>
              <a:ext cx="34172" cy="107522"/>
            </a:xfrm>
            <a:custGeom>
              <a:avLst/>
              <a:gdLst/>
              <a:ahLst/>
              <a:cxnLst/>
              <a:rect l="l" t="t" r="r" b="b"/>
              <a:pathLst>
                <a:path w="2649" h="8335" extrusionOk="0">
                  <a:moveTo>
                    <a:pt x="2374" y="0"/>
                  </a:moveTo>
                  <a:cubicBezTo>
                    <a:pt x="2351" y="0"/>
                    <a:pt x="2306" y="0"/>
                    <a:pt x="2283" y="23"/>
                  </a:cubicBezTo>
                  <a:cubicBezTo>
                    <a:pt x="1895" y="206"/>
                    <a:pt x="1644" y="662"/>
                    <a:pt x="1461" y="1073"/>
                  </a:cubicBezTo>
                  <a:cubicBezTo>
                    <a:pt x="1347" y="1370"/>
                    <a:pt x="1256" y="1667"/>
                    <a:pt x="1164" y="1986"/>
                  </a:cubicBezTo>
                  <a:cubicBezTo>
                    <a:pt x="1050" y="2328"/>
                    <a:pt x="982" y="2671"/>
                    <a:pt x="891" y="3013"/>
                  </a:cubicBezTo>
                  <a:cubicBezTo>
                    <a:pt x="571" y="4406"/>
                    <a:pt x="366" y="5844"/>
                    <a:pt x="137" y="7282"/>
                  </a:cubicBezTo>
                  <a:cubicBezTo>
                    <a:pt x="92" y="7510"/>
                    <a:pt x="69" y="7761"/>
                    <a:pt x="23" y="7989"/>
                  </a:cubicBezTo>
                  <a:cubicBezTo>
                    <a:pt x="0" y="8149"/>
                    <a:pt x="92" y="8309"/>
                    <a:pt x="229" y="8332"/>
                  </a:cubicBezTo>
                  <a:cubicBezTo>
                    <a:pt x="243" y="8334"/>
                    <a:pt x="257" y="8335"/>
                    <a:pt x="270" y="8335"/>
                  </a:cubicBezTo>
                  <a:cubicBezTo>
                    <a:pt x="392" y="8335"/>
                    <a:pt x="505" y="8247"/>
                    <a:pt x="525" y="8103"/>
                  </a:cubicBezTo>
                  <a:cubicBezTo>
                    <a:pt x="594" y="7715"/>
                    <a:pt x="662" y="7304"/>
                    <a:pt x="708" y="6916"/>
                  </a:cubicBezTo>
                  <a:cubicBezTo>
                    <a:pt x="799" y="6391"/>
                    <a:pt x="868" y="5889"/>
                    <a:pt x="959" y="5364"/>
                  </a:cubicBezTo>
                  <a:cubicBezTo>
                    <a:pt x="1142" y="4269"/>
                    <a:pt x="1324" y="3196"/>
                    <a:pt x="1644" y="2146"/>
                  </a:cubicBezTo>
                  <a:lnTo>
                    <a:pt x="1644" y="2169"/>
                  </a:lnTo>
                  <a:cubicBezTo>
                    <a:pt x="1758" y="1735"/>
                    <a:pt x="1918" y="1279"/>
                    <a:pt x="2146" y="890"/>
                  </a:cubicBezTo>
                  <a:cubicBezTo>
                    <a:pt x="2192" y="799"/>
                    <a:pt x="2260" y="731"/>
                    <a:pt x="2329" y="639"/>
                  </a:cubicBezTo>
                  <a:cubicBezTo>
                    <a:pt x="2374" y="617"/>
                    <a:pt x="2397" y="594"/>
                    <a:pt x="2443" y="571"/>
                  </a:cubicBezTo>
                  <a:cubicBezTo>
                    <a:pt x="2580" y="502"/>
                    <a:pt x="2648" y="343"/>
                    <a:pt x="2602" y="206"/>
                  </a:cubicBezTo>
                  <a:cubicBezTo>
                    <a:pt x="2580" y="92"/>
                    <a:pt x="2465" y="0"/>
                    <a:pt x="2374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263;p96"/>
            <p:cNvSpPr/>
            <p:nvPr/>
          </p:nvSpPr>
          <p:spPr>
            <a:xfrm>
              <a:off x="6370961" y="2571536"/>
              <a:ext cx="35049" cy="128716"/>
            </a:xfrm>
            <a:custGeom>
              <a:avLst/>
              <a:gdLst/>
              <a:ahLst/>
              <a:cxnLst/>
              <a:rect l="l" t="t" r="r" b="b"/>
              <a:pathLst>
                <a:path w="2717" h="9978" extrusionOk="0">
                  <a:moveTo>
                    <a:pt x="1986" y="2283"/>
                  </a:moveTo>
                  <a:cubicBezTo>
                    <a:pt x="1980" y="2304"/>
                    <a:pt x="1974" y="2325"/>
                    <a:pt x="1967" y="2347"/>
                  </a:cubicBezTo>
                  <a:lnTo>
                    <a:pt x="1967" y="2347"/>
                  </a:lnTo>
                  <a:cubicBezTo>
                    <a:pt x="1986" y="2325"/>
                    <a:pt x="1986" y="2304"/>
                    <a:pt x="1986" y="2283"/>
                  </a:cubicBezTo>
                  <a:close/>
                  <a:moveTo>
                    <a:pt x="2443" y="0"/>
                  </a:moveTo>
                  <a:cubicBezTo>
                    <a:pt x="2351" y="0"/>
                    <a:pt x="2260" y="46"/>
                    <a:pt x="2214" y="160"/>
                  </a:cubicBezTo>
                  <a:cubicBezTo>
                    <a:pt x="959" y="3127"/>
                    <a:pt x="548" y="6414"/>
                    <a:pt x="23" y="9632"/>
                  </a:cubicBezTo>
                  <a:cubicBezTo>
                    <a:pt x="0" y="9792"/>
                    <a:pt x="92" y="9929"/>
                    <a:pt x="229" y="9975"/>
                  </a:cubicBezTo>
                  <a:cubicBezTo>
                    <a:pt x="240" y="9977"/>
                    <a:pt x="252" y="9978"/>
                    <a:pt x="264" y="9978"/>
                  </a:cubicBezTo>
                  <a:cubicBezTo>
                    <a:pt x="388" y="9978"/>
                    <a:pt x="504" y="9872"/>
                    <a:pt x="525" y="9746"/>
                  </a:cubicBezTo>
                  <a:cubicBezTo>
                    <a:pt x="933" y="7258"/>
                    <a:pt x="1272" y="4747"/>
                    <a:pt x="1967" y="2347"/>
                  </a:cubicBezTo>
                  <a:lnTo>
                    <a:pt x="1967" y="2347"/>
                  </a:lnTo>
                  <a:cubicBezTo>
                    <a:pt x="1966" y="2348"/>
                    <a:pt x="1965" y="2350"/>
                    <a:pt x="1963" y="2351"/>
                  </a:cubicBezTo>
                  <a:cubicBezTo>
                    <a:pt x="2169" y="1689"/>
                    <a:pt x="2397" y="1027"/>
                    <a:pt x="2671" y="411"/>
                  </a:cubicBezTo>
                  <a:cubicBezTo>
                    <a:pt x="2717" y="251"/>
                    <a:pt x="2671" y="91"/>
                    <a:pt x="2557" y="23"/>
                  </a:cubicBezTo>
                  <a:cubicBezTo>
                    <a:pt x="2511" y="0"/>
                    <a:pt x="2465" y="0"/>
                    <a:pt x="2443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264;p96"/>
            <p:cNvSpPr/>
            <p:nvPr/>
          </p:nvSpPr>
          <p:spPr>
            <a:xfrm>
              <a:off x="6370665" y="2586835"/>
              <a:ext cx="32701" cy="134586"/>
            </a:xfrm>
            <a:custGeom>
              <a:avLst/>
              <a:gdLst/>
              <a:ahLst/>
              <a:cxnLst/>
              <a:rect l="l" t="t" r="r" b="b"/>
              <a:pathLst>
                <a:path w="2535" h="10433" extrusionOk="0">
                  <a:moveTo>
                    <a:pt x="1644" y="2580"/>
                  </a:moveTo>
                  <a:lnTo>
                    <a:pt x="1644" y="2580"/>
                  </a:lnTo>
                  <a:cubicBezTo>
                    <a:pt x="1641" y="2590"/>
                    <a:pt x="1638" y="2599"/>
                    <a:pt x="1636" y="2608"/>
                  </a:cubicBezTo>
                  <a:lnTo>
                    <a:pt x="1636" y="2608"/>
                  </a:lnTo>
                  <a:cubicBezTo>
                    <a:pt x="1640" y="2599"/>
                    <a:pt x="1644" y="2590"/>
                    <a:pt x="1644" y="2580"/>
                  </a:cubicBezTo>
                  <a:close/>
                  <a:moveTo>
                    <a:pt x="2237" y="1"/>
                  </a:moveTo>
                  <a:cubicBezTo>
                    <a:pt x="2146" y="1"/>
                    <a:pt x="2055" y="47"/>
                    <a:pt x="2009" y="161"/>
                  </a:cubicBezTo>
                  <a:cubicBezTo>
                    <a:pt x="1302" y="1667"/>
                    <a:pt x="845" y="3333"/>
                    <a:pt x="548" y="5000"/>
                  </a:cubicBezTo>
                  <a:cubicBezTo>
                    <a:pt x="229" y="6689"/>
                    <a:pt x="46" y="8424"/>
                    <a:pt x="0" y="10181"/>
                  </a:cubicBezTo>
                  <a:cubicBezTo>
                    <a:pt x="0" y="10250"/>
                    <a:pt x="46" y="10318"/>
                    <a:pt x="92" y="10364"/>
                  </a:cubicBezTo>
                  <a:cubicBezTo>
                    <a:pt x="137" y="10409"/>
                    <a:pt x="206" y="10432"/>
                    <a:pt x="274" y="10432"/>
                  </a:cubicBezTo>
                  <a:cubicBezTo>
                    <a:pt x="343" y="10432"/>
                    <a:pt x="411" y="10386"/>
                    <a:pt x="457" y="10341"/>
                  </a:cubicBezTo>
                  <a:cubicBezTo>
                    <a:pt x="503" y="10272"/>
                    <a:pt x="503" y="10204"/>
                    <a:pt x="525" y="10135"/>
                  </a:cubicBezTo>
                  <a:cubicBezTo>
                    <a:pt x="525" y="9839"/>
                    <a:pt x="525" y="9542"/>
                    <a:pt x="548" y="9245"/>
                  </a:cubicBezTo>
                  <a:cubicBezTo>
                    <a:pt x="685" y="6995"/>
                    <a:pt x="1002" y="4745"/>
                    <a:pt x="1636" y="2608"/>
                  </a:cubicBezTo>
                  <a:lnTo>
                    <a:pt x="1636" y="2608"/>
                  </a:lnTo>
                  <a:cubicBezTo>
                    <a:pt x="1634" y="2612"/>
                    <a:pt x="1631" y="2617"/>
                    <a:pt x="1629" y="2621"/>
                  </a:cubicBezTo>
                  <a:lnTo>
                    <a:pt x="1629" y="2621"/>
                  </a:lnTo>
                  <a:cubicBezTo>
                    <a:pt x="1856" y="1855"/>
                    <a:pt x="2127" y="1111"/>
                    <a:pt x="2466" y="412"/>
                  </a:cubicBezTo>
                  <a:cubicBezTo>
                    <a:pt x="2534" y="275"/>
                    <a:pt x="2466" y="92"/>
                    <a:pt x="2351" y="24"/>
                  </a:cubicBezTo>
                  <a:cubicBezTo>
                    <a:pt x="2306" y="1"/>
                    <a:pt x="2260" y="1"/>
                    <a:pt x="2237" y="1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265;p96"/>
            <p:cNvSpPr/>
            <p:nvPr/>
          </p:nvSpPr>
          <p:spPr>
            <a:xfrm>
              <a:off x="6646245" y="2420189"/>
              <a:ext cx="246171" cy="486149"/>
            </a:xfrm>
            <a:custGeom>
              <a:avLst/>
              <a:gdLst/>
              <a:ahLst/>
              <a:cxnLst/>
              <a:rect l="l" t="t" r="r" b="b"/>
              <a:pathLst>
                <a:path w="19083" h="37686" extrusionOk="0">
                  <a:moveTo>
                    <a:pt x="1" y="1"/>
                  </a:moveTo>
                  <a:cubicBezTo>
                    <a:pt x="594" y="320"/>
                    <a:pt x="1165" y="686"/>
                    <a:pt x="1713" y="1074"/>
                  </a:cubicBezTo>
                  <a:cubicBezTo>
                    <a:pt x="3311" y="2215"/>
                    <a:pt x="4726" y="3562"/>
                    <a:pt x="5981" y="5045"/>
                  </a:cubicBezTo>
                  <a:cubicBezTo>
                    <a:pt x="7328" y="6620"/>
                    <a:pt x="8492" y="8332"/>
                    <a:pt x="9473" y="10158"/>
                  </a:cubicBezTo>
                  <a:cubicBezTo>
                    <a:pt x="9953" y="11048"/>
                    <a:pt x="10409" y="11961"/>
                    <a:pt x="10820" y="12897"/>
                  </a:cubicBezTo>
                  <a:cubicBezTo>
                    <a:pt x="11003" y="13331"/>
                    <a:pt x="11185" y="13787"/>
                    <a:pt x="11368" y="14221"/>
                  </a:cubicBezTo>
                  <a:cubicBezTo>
                    <a:pt x="11551" y="14723"/>
                    <a:pt x="11756" y="15225"/>
                    <a:pt x="11893" y="15750"/>
                  </a:cubicBezTo>
                  <a:cubicBezTo>
                    <a:pt x="12258" y="16892"/>
                    <a:pt x="12486" y="18101"/>
                    <a:pt x="12646" y="19288"/>
                  </a:cubicBezTo>
                  <a:cubicBezTo>
                    <a:pt x="12806" y="20521"/>
                    <a:pt x="12874" y="21731"/>
                    <a:pt x="12920" y="22963"/>
                  </a:cubicBezTo>
                  <a:cubicBezTo>
                    <a:pt x="13011" y="25405"/>
                    <a:pt x="13011" y="27871"/>
                    <a:pt x="13331" y="30290"/>
                  </a:cubicBezTo>
                  <a:cubicBezTo>
                    <a:pt x="13422" y="31020"/>
                    <a:pt x="13559" y="31751"/>
                    <a:pt x="13719" y="32481"/>
                  </a:cubicBezTo>
                  <a:cubicBezTo>
                    <a:pt x="13810" y="32824"/>
                    <a:pt x="13902" y="33189"/>
                    <a:pt x="14016" y="33531"/>
                  </a:cubicBezTo>
                  <a:cubicBezTo>
                    <a:pt x="14107" y="33782"/>
                    <a:pt x="14198" y="34056"/>
                    <a:pt x="14290" y="34330"/>
                  </a:cubicBezTo>
                  <a:lnTo>
                    <a:pt x="14290" y="34307"/>
                  </a:lnTo>
                  <a:cubicBezTo>
                    <a:pt x="14495" y="34787"/>
                    <a:pt x="14769" y="35266"/>
                    <a:pt x="15111" y="35700"/>
                  </a:cubicBezTo>
                  <a:lnTo>
                    <a:pt x="15089" y="35677"/>
                  </a:lnTo>
                  <a:lnTo>
                    <a:pt x="15089" y="35677"/>
                  </a:lnTo>
                  <a:cubicBezTo>
                    <a:pt x="15408" y="36088"/>
                    <a:pt x="15773" y="36453"/>
                    <a:pt x="16184" y="36772"/>
                  </a:cubicBezTo>
                  <a:cubicBezTo>
                    <a:pt x="16504" y="37023"/>
                    <a:pt x="16869" y="37252"/>
                    <a:pt x="17280" y="37411"/>
                  </a:cubicBezTo>
                  <a:lnTo>
                    <a:pt x="17257" y="37411"/>
                  </a:lnTo>
                  <a:cubicBezTo>
                    <a:pt x="17554" y="37526"/>
                    <a:pt x="17850" y="37617"/>
                    <a:pt x="18170" y="37663"/>
                  </a:cubicBezTo>
                  <a:lnTo>
                    <a:pt x="18147" y="37663"/>
                  </a:lnTo>
                  <a:cubicBezTo>
                    <a:pt x="18193" y="37663"/>
                    <a:pt x="18238" y="37663"/>
                    <a:pt x="18261" y="37685"/>
                  </a:cubicBezTo>
                  <a:cubicBezTo>
                    <a:pt x="18353" y="37389"/>
                    <a:pt x="18421" y="37115"/>
                    <a:pt x="18467" y="36818"/>
                  </a:cubicBezTo>
                  <a:cubicBezTo>
                    <a:pt x="18695" y="35791"/>
                    <a:pt x="18855" y="34672"/>
                    <a:pt x="18969" y="33440"/>
                  </a:cubicBezTo>
                  <a:cubicBezTo>
                    <a:pt x="19060" y="32344"/>
                    <a:pt x="19083" y="31180"/>
                    <a:pt x="19060" y="29925"/>
                  </a:cubicBezTo>
                  <a:cubicBezTo>
                    <a:pt x="18992" y="27825"/>
                    <a:pt x="18786" y="25565"/>
                    <a:pt x="18398" y="22849"/>
                  </a:cubicBezTo>
                  <a:cubicBezTo>
                    <a:pt x="18238" y="21845"/>
                    <a:pt x="18056" y="20726"/>
                    <a:pt x="17828" y="19494"/>
                  </a:cubicBezTo>
                  <a:cubicBezTo>
                    <a:pt x="17736" y="18992"/>
                    <a:pt x="17622" y="18352"/>
                    <a:pt x="17485" y="17736"/>
                  </a:cubicBezTo>
                  <a:cubicBezTo>
                    <a:pt x="17348" y="17143"/>
                    <a:pt x="17188" y="16549"/>
                    <a:pt x="17029" y="15956"/>
                  </a:cubicBezTo>
                  <a:cubicBezTo>
                    <a:pt x="16367" y="13536"/>
                    <a:pt x="15477" y="11322"/>
                    <a:pt x="14381" y="9336"/>
                  </a:cubicBezTo>
                  <a:cubicBezTo>
                    <a:pt x="13217" y="7236"/>
                    <a:pt x="11824" y="5456"/>
                    <a:pt x="10227" y="4018"/>
                  </a:cubicBezTo>
                  <a:cubicBezTo>
                    <a:pt x="9405" y="3265"/>
                    <a:pt x="8492" y="2626"/>
                    <a:pt x="7556" y="2078"/>
                  </a:cubicBezTo>
                  <a:cubicBezTo>
                    <a:pt x="6597" y="1530"/>
                    <a:pt x="5570" y="1074"/>
                    <a:pt x="4475" y="731"/>
                  </a:cubicBezTo>
                  <a:cubicBezTo>
                    <a:pt x="3585" y="457"/>
                    <a:pt x="2649" y="252"/>
                    <a:pt x="1599" y="115"/>
                  </a:cubicBezTo>
                  <a:cubicBezTo>
                    <a:pt x="1097" y="47"/>
                    <a:pt x="54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266;p96"/>
            <p:cNvSpPr/>
            <p:nvPr/>
          </p:nvSpPr>
          <p:spPr>
            <a:xfrm>
              <a:off x="6646245" y="2419905"/>
              <a:ext cx="210257" cy="444031"/>
            </a:xfrm>
            <a:custGeom>
              <a:avLst/>
              <a:gdLst/>
              <a:ahLst/>
              <a:cxnLst/>
              <a:rect l="l" t="t" r="r" b="b"/>
              <a:pathLst>
                <a:path w="16299" h="34421" extrusionOk="0">
                  <a:moveTo>
                    <a:pt x="1" y="0"/>
                  </a:moveTo>
                  <a:cubicBezTo>
                    <a:pt x="1" y="0"/>
                    <a:pt x="1" y="23"/>
                    <a:pt x="1" y="23"/>
                  </a:cubicBezTo>
                  <a:lnTo>
                    <a:pt x="24" y="23"/>
                  </a:lnTo>
                  <a:cubicBezTo>
                    <a:pt x="617" y="365"/>
                    <a:pt x="1188" y="730"/>
                    <a:pt x="1713" y="1096"/>
                  </a:cubicBezTo>
                  <a:cubicBezTo>
                    <a:pt x="3242" y="2191"/>
                    <a:pt x="4680" y="3538"/>
                    <a:pt x="5981" y="5067"/>
                  </a:cubicBezTo>
                  <a:cubicBezTo>
                    <a:pt x="6187" y="5318"/>
                    <a:pt x="6392" y="5569"/>
                    <a:pt x="6597" y="5821"/>
                  </a:cubicBezTo>
                  <a:cubicBezTo>
                    <a:pt x="7647" y="7167"/>
                    <a:pt x="8629" y="8628"/>
                    <a:pt x="9473" y="10180"/>
                  </a:cubicBezTo>
                  <a:cubicBezTo>
                    <a:pt x="9953" y="11070"/>
                    <a:pt x="10409" y="11983"/>
                    <a:pt x="10820" y="12919"/>
                  </a:cubicBezTo>
                  <a:cubicBezTo>
                    <a:pt x="10889" y="13102"/>
                    <a:pt x="10980" y="13284"/>
                    <a:pt x="11048" y="13467"/>
                  </a:cubicBezTo>
                  <a:cubicBezTo>
                    <a:pt x="11163" y="13718"/>
                    <a:pt x="11277" y="13992"/>
                    <a:pt x="11368" y="14243"/>
                  </a:cubicBezTo>
                  <a:cubicBezTo>
                    <a:pt x="11551" y="14700"/>
                    <a:pt x="11733" y="15225"/>
                    <a:pt x="11893" y="15772"/>
                  </a:cubicBezTo>
                  <a:cubicBezTo>
                    <a:pt x="12053" y="16252"/>
                    <a:pt x="12190" y="16777"/>
                    <a:pt x="12304" y="17302"/>
                  </a:cubicBezTo>
                  <a:cubicBezTo>
                    <a:pt x="12441" y="17918"/>
                    <a:pt x="12555" y="18580"/>
                    <a:pt x="12646" y="19310"/>
                  </a:cubicBezTo>
                  <a:cubicBezTo>
                    <a:pt x="12783" y="20360"/>
                    <a:pt x="12852" y="21501"/>
                    <a:pt x="12920" y="22985"/>
                  </a:cubicBezTo>
                  <a:cubicBezTo>
                    <a:pt x="12943" y="23579"/>
                    <a:pt x="12966" y="24149"/>
                    <a:pt x="12966" y="24720"/>
                  </a:cubicBezTo>
                  <a:lnTo>
                    <a:pt x="12966" y="24788"/>
                  </a:lnTo>
                  <a:cubicBezTo>
                    <a:pt x="13034" y="26614"/>
                    <a:pt x="13080" y="28486"/>
                    <a:pt x="13331" y="30312"/>
                  </a:cubicBezTo>
                  <a:cubicBezTo>
                    <a:pt x="13422" y="31111"/>
                    <a:pt x="13559" y="31818"/>
                    <a:pt x="13719" y="32503"/>
                  </a:cubicBezTo>
                  <a:cubicBezTo>
                    <a:pt x="13833" y="32914"/>
                    <a:pt x="13924" y="33234"/>
                    <a:pt x="14016" y="33553"/>
                  </a:cubicBezTo>
                  <a:cubicBezTo>
                    <a:pt x="14084" y="33759"/>
                    <a:pt x="14175" y="34055"/>
                    <a:pt x="14290" y="34352"/>
                  </a:cubicBezTo>
                  <a:cubicBezTo>
                    <a:pt x="14312" y="34375"/>
                    <a:pt x="14312" y="34398"/>
                    <a:pt x="14335" y="34421"/>
                  </a:cubicBezTo>
                  <a:cubicBezTo>
                    <a:pt x="14472" y="34078"/>
                    <a:pt x="14609" y="33713"/>
                    <a:pt x="14723" y="33371"/>
                  </a:cubicBezTo>
                  <a:cubicBezTo>
                    <a:pt x="15089" y="32321"/>
                    <a:pt x="15385" y="31271"/>
                    <a:pt x="15613" y="30198"/>
                  </a:cubicBezTo>
                  <a:cubicBezTo>
                    <a:pt x="15613" y="30198"/>
                    <a:pt x="15613" y="30221"/>
                    <a:pt x="15613" y="30221"/>
                  </a:cubicBezTo>
                  <a:cubicBezTo>
                    <a:pt x="15933" y="28691"/>
                    <a:pt x="16138" y="27139"/>
                    <a:pt x="16230" y="25587"/>
                  </a:cubicBezTo>
                  <a:cubicBezTo>
                    <a:pt x="16275" y="24902"/>
                    <a:pt x="16298" y="24218"/>
                    <a:pt x="16298" y="23556"/>
                  </a:cubicBezTo>
                  <a:cubicBezTo>
                    <a:pt x="16298" y="22985"/>
                    <a:pt x="16275" y="22414"/>
                    <a:pt x="16253" y="21844"/>
                  </a:cubicBezTo>
                  <a:lnTo>
                    <a:pt x="16230" y="21844"/>
                  </a:lnTo>
                  <a:cubicBezTo>
                    <a:pt x="16138" y="20018"/>
                    <a:pt x="15910" y="18192"/>
                    <a:pt x="15591" y="16389"/>
                  </a:cubicBezTo>
                  <a:cubicBezTo>
                    <a:pt x="15248" y="14494"/>
                    <a:pt x="14792" y="12600"/>
                    <a:pt x="14175" y="10751"/>
                  </a:cubicBezTo>
                  <a:lnTo>
                    <a:pt x="14198" y="10751"/>
                  </a:lnTo>
                  <a:cubicBezTo>
                    <a:pt x="13833" y="9678"/>
                    <a:pt x="13445" y="8628"/>
                    <a:pt x="12989" y="7601"/>
                  </a:cubicBezTo>
                  <a:cubicBezTo>
                    <a:pt x="12783" y="7144"/>
                    <a:pt x="12578" y="6734"/>
                    <a:pt x="12372" y="6300"/>
                  </a:cubicBezTo>
                  <a:cubicBezTo>
                    <a:pt x="11710" y="5478"/>
                    <a:pt x="10980" y="4702"/>
                    <a:pt x="10227" y="4040"/>
                  </a:cubicBezTo>
                  <a:cubicBezTo>
                    <a:pt x="9405" y="3287"/>
                    <a:pt x="8492" y="2625"/>
                    <a:pt x="7556" y="2077"/>
                  </a:cubicBezTo>
                  <a:cubicBezTo>
                    <a:pt x="6597" y="1529"/>
                    <a:pt x="5570" y="1073"/>
                    <a:pt x="4475" y="753"/>
                  </a:cubicBezTo>
                  <a:cubicBezTo>
                    <a:pt x="3607" y="457"/>
                    <a:pt x="2672" y="274"/>
                    <a:pt x="1599" y="137"/>
                  </a:cubicBezTo>
                  <a:cubicBezTo>
                    <a:pt x="1074" y="69"/>
                    <a:pt x="549" y="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267;p96"/>
            <p:cNvSpPr/>
            <p:nvPr/>
          </p:nvSpPr>
          <p:spPr>
            <a:xfrm>
              <a:off x="6366834" y="2419905"/>
              <a:ext cx="464361" cy="621406"/>
            </a:xfrm>
            <a:custGeom>
              <a:avLst/>
              <a:gdLst/>
              <a:ahLst/>
              <a:cxnLst/>
              <a:rect l="l" t="t" r="r" b="b"/>
              <a:pathLst>
                <a:path w="35997" h="48171" extrusionOk="0">
                  <a:moveTo>
                    <a:pt x="20452" y="0"/>
                  </a:moveTo>
                  <a:cubicBezTo>
                    <a:pt x="18558" y="69"/>
                    <a:pt x="16663" y="388"/>
                    <a:pt x="14769" y="982"/>
                  </a:cubicBezTo>
                  <a:cubicBezTo>
                    <a:pt x="12897" y="1575"/>
                    <a:pt x="11094" y="2442"/>
                    <a:pt x="9450" y="3515"/>
                  </a:cubicBezTo>
                  <a:cubicBezTo>
                    <a:pt x="7898" y="4565"/>
                    <a:pt x="6483" y="5798"/>
                    <a:pt x="5296" y="7213"/>
                  </a:cubicBezTo>
                  <a:cubicBezTo>
                    <a:pt x="5228" y="7236"/>
                    <a:pt x="5182" y="7304"/>
                    <a:pt x="5136" y="7350"/>
                  </a:cubicBezTo>
                  <a:lnTo>
                    <a:pt x="5091" y="7441"/>
                  </a:lnTo>
                  <a:lnTo>
                    <a:pt x="5068" y="7532"/>
                  </a:lnTo>
                  <a:cubicBezTo>
                    <a:pt x="3995" y="8856"/>
                    <a:pt x="3128" y="10317"/>
                    <a:pt x="2512" y="11892"/>
                  </a:cubicBezTo>
                  <a:cubicBezTo>
                    <a:pt x="2466" y="12029"/>
                    <a:pt x="2420" y="12143"/>
                    <a:pt x="2375" y="12280"/>
                  </a:cubicBezTo>
                  <a:cubicBezTo>
                    <a:pt x="2283" y="12394"/>
                    <a:pt x="2238" y="12531"/>
                    <a:pt x="2169" y="12668"/>
                  </a:cubicBezTo>
                  <a:cubicBezTo>
                    <a:pt x="2032" y="12988"/>
                    <a:pt x="1941" y="13307"/>
                    <a:pt x="1850" y="13581"/>
                  </a:cubicBezTo>
                  <a:cubicBezTo>
                    <a:pt x="1758" y="13878"/>
                    <a:pt x="1690" y="14220"/>
                    <a:pt x="1599" y="14585"/>
                  </a:cubicBezTo>
                  <a:cubicBezTo>
                    <a:pt x="1553" y="14768"/>
                    <a:pt x="1507" y="14951"/>
                    <a:pt x="1484" y="15133"/>
                  </a:cubicBezTo>
                  <a:cubicBezTo>
                    <a:pt x="1416" y="15361"/>
                    <a:pt x="1370" y="15613"/>
                    <a:pt x="1302" y="15841"/>
                  </a:cubicBezTo>
                  <a:cubicBezTo>
                    <a:pt x="1142" y="16480"/>
                    <a:pt x="982" y="17165"/>
                    <a:pt x="822" y="17941"/>
                  </a:cubicBezTo>
                  <a:cubicBezTo>
                    <a:pt x="663" y="18831"/>
                    <a:pt x="526" y="19790"/>
                    <a:pt x="434" y="20748"/>
                  </a:cubicBezTo>
                  <a:lnTo>
                    <a:pt x="343" y="21387"/>
                  </a:lnTo>
                  <a:cubicBezTo>
                    <a:pt x="320" y="21410"/>
                    <a:pt x="320" y="21456"/>
                    <a:pt x="343" y="21501"/>
                  </a:cubicBezTo>
                  <a:cubicBezTo>
                    <a:pt x="229" y="22300"/>
                    <a:pt x="161" y="23145"/>
                    <a:pt x="115" y="23967"/>
                  </a:cubicBezTo>
                  <a:cubicBezTo>
                    <a:pt x="69" y="24948"/>
                    <a:pt x="46" y="25998"/>
                    <a:pt x="24" y="27208"/>
                  </a:cubicBezTo>
                  <a:cubicBezTo>
                    <a:pt x="1" y="28372"/>
                    <a:pt x="24" y="29445"/>
                    <a:pt x="46" y="30517"/>
                  </a:cubicBezTo>
                  <a:cubicBezTo>
                    <a:pt x="138" y="33005"/>
                    <a:pt x="366" y="35151"/>
                    <a:pt x="800" y="37091"/>
                  </a:cubicBezTo>
                  <a:cubicBezTo>
                    <a:pt x="1279" y="39328"/>
                    <a:pt x="2009" y="41268"/>
                    <a:pt x="2991" y="42866"/>
                  </a:cubicBezTo>
                  <a:cubicBezTo>
                    <a:pt x="3539" y="43733"/>
                    <a:pt x="4155" y="44509"/>
                    <a:pt x="4863" y="45194"/>
                  </a:cubicBezTo>
                  <a:cubicBezTo>
                    <a:pt x="5593" y="45902"/>
                    <a:pt x="6415" y="46518"/>
                    <a:pt x="7328" y="46997"/>
                  </a:cubicBezTo>
                  <a:cubicBezTo>
                    <a:pt x="7830" y="47271"/>
                    <a:pt x="8332" y="47499"/>
                    <a:pt x="8720" y="47659"/>
                  </a:cubicBezTo>
                  <a:cubicBezTo>
                    <a:pt x="8766" y="47682"/>
                    <a:pt x="8789" y="47682"/>
                    <a:pt x="8811" y="47705"/>
                  </a:cubicBezTo>
                  <a:cubicBezTo>
                    <a:pt x="9702" y="47842"/>
                    <a:pt x="10569" y="47956"/>
                    <a:pt x="11459" y="48024"/>
                  </a:cubicBezTo>
                  <a:cubicBezTo>
                    <a:pt x="12212" y="48093"/>
                    <a:pt x="12988" y="48139"/>
                    <a:pt x="13764" y="48161"/>
                  </a:cubicBezTo>
                  <a:cubicBezTo>
                    <a:pt x="13966" y="48167"/>
                    <a:pt x="14168" y="48170"/>
                    <a:pt x="14370" y="48170"/>
                  </a:cubicBezTo>
                  <a:cubicBezTo>
                    <a:pt x="14921" y="48170"/>
                    <a:pt x="15473" y="48149"/>
                    <a:pt x="16024" y="48116"/>
                  </a:cubicBezTo>
                  <a:cubicBezTo>
                    <a:pt x="17120" y="48070"/>
                    <a:pt x="18215" y="47933"/>
                    <a:pt x="19288" y="47751"/>
                  </a:cubicBezTo>
                  <a:cubicBezTo>
                    <a:pt x="20361" y="47545"/>
                    <a:pt x="21388" y="47294"/>
                    <a:pt x="22415" y="46974"/>
                  </a:cubicBezTo>
                  <a:cubicBezTo>
                    <a:pt x="23328" y="46678"/>
                    <a:pt x="24218" y="46335"/>
                    <a:pt x="25063" y="45924"/>
                  </a:cubicBezTo>
                  <a:cubicBezTo>
                    <a:pt x="25519" y="45719"/>
                    <a:pt x="25953" y="45491"/>
                    <a:pt x="26364" y="45263"/>
                  </a:cubicBezTo>
                  <a:cubicBezTo>
                    <a:pt x="26798" y="45034"/>
                    <a:pt x="27209" y="44783"/>
                    <a:pt x="27619" y="44509"/>
                  </a:cubicBezTo>
                  <a:lnTo>
                    <a:pt x="27642" y="44509"/>
                  </a:lnTo>
                  <a:cubicBezTo>
                    <a:pt x="28418" y="44007"/>
                    <a:pt x="29171" y="43459"/>
                    <a:pt x="29879" y="42866"/>
                  </a:cubicBezTo>
                  <a:cubicBezTo>
                    <a:pt x="30244" y="42569"/>
                    <a:pt x="30609" y="42250"/>
                    <a:pt x="30952" y="41907"/>
                  </a:cubicBezTo>
                  <a:cubicBezTo>
                    <a:pt x="31294" y="41588"/>
                    <a:pt x="31637" y="41245"/>
                    <a:pt x="31956" y="40903"/>
                  </a:cubicBezTo>
                  <a:cubicBezTo>
                    <a:pt x="32572" y="40218"/>
                    <a:pt x="33166" y="39488"/>
                    <a:pt x="33691" y="38712"/>
                  </a:cubicBezTo>
                  <a:cubicBezTo>
                    <a:pt x="33965" y="38324"/>
                    <a:pt x="34216" y="37936"/>
                    <a:pt x="34444" y="37548"/>
                  </a:cubicBezTo>
                  <a:cubicBezTo>
                    <a:pt x="34672" y="37182"/>
                    <a:pt x="34878" y="36794"/>
                    <a:pt x="35083" y="36429"/>
                  </a:cubicBezTo>
                  <a:lnTo>
                    <a:pt x="35060" y="36429"/>
                  </a:lnTo>
                  <a:cubicBezTo>
                    <a:pt x="35403" y="35767"/>
                    <a:pt x="35722" y="35105"/>
                    <a:pt x="35996" y="34421"/>
                  </a:cubicBezTo>
                  <a:cubicBezTo>
                    <a:pt x="35973" y="34398"/>
                    <a:pt x="35973" y="34375"/>
                    <a:pt x="35951" y="34352"/>
                  </a:cubicBezTo>
                  <a:cubicBezTo>
                    <a:pt x="35836" y="34055"/>
                    <a:pt x="35745" y="33759"/>
                    <a:pt x="35677" y="33553"/>
                  </a:cubicBezTo>
                  <a:cubicBezTo>
                    <a:pt x="35585" y="33234"/>
                    <a:pt x="35494" y="32914"/>
                    <a:pt x="35403" y="32503"/>
                  </a:cubicBezTo>
                  <a:cubicBezTo>
                    <a:pt x="35220" y="31818"/>
                    <a:pt x="35083" y="31111"/>
                    <a:pt x="34992" y="30312"/>
                  </a:cubicBezTo>
                  <a:cubicBezTo>
                    <a:pt x="34741" y="28486"/>
                    <a:pt x="34695" y="26614"/>
                    <a:pt x="34627" y="24788"/>
                  </a:cubicBezTo>
                  <a:lnTo>
                    <a:pt x="34627" y="24720"/>
                  </a:lnTo>
                  <a:cubicBezTo>
                    <a:pt x="34627" y="24149"/>
                    <a:pt x="34604" y="23579"/>
                    <a:pt x="34581" y="22985"/>
                  </a:cubicBezTo>
                  <a:cubicBezTo>
                    <a:pt x="34513" y="21501"/>
                    <a:pt x="34444" y="20360"/>
                    <a:pt x="34307" y="19310"/>
                  </a:cubicBezTo>
                  <a:cubicBezTo>
                    <a:pt x="34216" y="18580"/>
                    <a:pt x="34102" y="17918"/>
                    <a:pt x="33965" y="17302"/>
                  </a:cubicBezTo>
                  <a:cubicBezTo>
                    <a:pt x="33851" y="16777"/>
                    <a:pt x="33714" y="16252"/>
                    <a:pt x="33577" y="15772"/>
                  </a:cubicBezTo>
                  <a:cubicBezTo>
                    <a:pt x="33394" y="15225"/>
                    <a:pt x="33212" y="14700"/>
                    <a:pt x="33029" y="14243"/>
                  </a:cubicBezTo>
                  <a:cubicBezTo>
                    <a:pt x="32938" y="13992"/>
                    <a:pt x="32824" y="13718"/>
                    <a:pt x="32709" y="13467"/>
                  </a:cubicBezTo>
                  <a:cubicBezTo>
                    <a:pt x="32641" y="13284"/>
                    <a:pt x="32550" y="13102"/>
                    <a:pt x="32481" y="12919"/>
                  </a:cubicBezTo>
                  <a:cubicBezTo>
                    <a:pt x="32070" y="11983"/>
                    <a:pt x="31614" y="11070"/>
                    <a:pt x="31134" y="10180"/>
                  </a:cubicBezTo>
                  <a:cubicBezTo>
                    <a:pt x="30290" y="8628"/>
                    <a:pt x="29308" y="7167"/>
                    <a:pt x="28258" y="5821"/>
                  </a:cubicBezTo>
                  <a:cubicBezTo>
                    <a:pt x="28053" y="5569"/>
                    <a:pt x="27848" y="5318"/>
                    <a:pt x="27642" y="5067"/>
                  </a:cubicBezTo>
                  <a:cubicBezTo>
                    <a:pt x="26341" y="3538"/>
                    <a:pt x="24903" y="2191"/>
                    <a:pt x="23374" y="1096"/>
                  </a:cubicBezTo>
                  <a:cubicBezTo>
                    <a:pt x="22849" y="730"/>
                    <a:pt x="22278" y="365"/>
                    <a:pt x="21685" y="23"/>
                  </a:cubicBezTo>
                  <a:cubicBezTo>
                    <a:pt x="21457" y="0"/>
                    <a:pt x="21228" y="0"/>
                    <a:pt x="21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268;p96"/>
            <p:cNvSpPr/>
            <p:nvPr/>
          </p:nvSpPr>
          <p:spPr>
            <a:xfrm>
              <a:off x="6723099" y="2994039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269;p96"/>
            <p:cNvSpPr/>
            <p:nvPr/>
          </p:nvSpPr>
          <p:spPr>
            <a:xfrm>
              <a:off x="6723099" y="299403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270;p96"/>
            <p:cNvSpPr/>
            <p:nvPr/>
          </p:nvSpPr>
          <p:spPr>
            <a:xfrm>
              <a:off x="6739585" y="2771153"/>
              <a:ext cx="68035" cy="255910"/>
            </a:xfrm>
            <a:custGeom>
              <a:avLst/>
              <a:gdLst/>
              <a:ahLst/>
              <a:cxnLst/>
              <a:rect l="l" t="t" r="r" b="b"/>
              <a:pathLst>
                <a:path w="5274" h="19838" extrusionOk="0">
                  <a:moveTo>
                    <a:pt x="4748" y="1"/>
                  </a:moveTo>
                  <a:cubicBezTo>
                    <a:pt x="4611" y="1"/>
                    <a:pt x="4452" y="138"/>
                    <a:pt x="4452" y="275"/>
                  </a:cubicBezTo>
                  <a:cubicBezTo>
                    <a:pt x="4680" y="2511"/>
                    <a:pt x="4588" y="4771"/>
                    <a:pt x="4292" y="6985"/>
                  </a:cubicBezTo>
                  <a:cubicBezTo>
                    <a:pt x="3884" y="10002"/>
                    <a:pt x="3070" y="12973"/>
                    <a:pt x="1895" y="15787"/>
                  </a:cubicBezTo>
                  <a:lnTo>
                    <a:pt x="1895" y="15787"/>
                  </a:lnTo>
                  <a:cubicBezTo>
                    <a:pt x="1895" y="15782"/>
                    <a:pt x="1895" y="15778"/>
                    <a:pt x="1895" y="15773"/>
                  </a:cubicBezTo>
                  <a:lnTo>
                    <a:pt x="1895" y="15773"/>
                  </a:lnTo>
                  <a:cubicBezTo>
                    <a:pt x="1370" y="17005"/>
                    <a:pt x="777" y="18238"/>
                    <a:pt x="69" y="19402"/>
                  </a:cubicBezTo>
                  <a:cubicBezTo>
                    <a:pt x="1" y="19539"/>
                    <a:pt x="46" y="19722"/>
                    <a:pt x="183" y="19790"/>
                  </a:cubicBezTo>
                  <a:cubicBezTo>
                    <a:pt x="232" y="19822"/>
                    <a:pt x="286" y="19838"/>
                    <a:pt x="339" y="19838"/>
                  </a:cubicBezTo>
                  <a:cubicBezTo>
                    <a:pt x="435" y="19838"/>
                    <a:pt x="527" y="19787"/>
                    <a:pt x="571" y="19699"/>
                  </a:cubicBezTo>
                  <a:cubicBezTo>
                    <a:pt x="1621" y="17896"/>
                    <a:pt x="2489" y="16001"/>
                    <a:pt x="3173" y="14038"/>
                  </a:cubicBezTo>
                  <a:cubicBezTo>
                    <a:pt x="3904" y="12007"/>
                    <a:pt x="4429" y="9930"/>
                    <a:pt x="4748" y="7830"/>
                  </a:cubicBezTo>
                  <a:cubicBezTo>
                    <a:pt x="5136" y="5342"/>
                    <a:pt x="5273" y="2785"/>
                    <a:pt x="5022" y="275"/>
                  </a:cubicBezTo>
                  <a:cubicBezTo>
                    <a:pt x="5022" y="206"/>
                    <a:pt x="4999" y="138"/>
                    <a:pt x="4954" y="92"/>
                  </a:cubicBezTo>
                  <a:cubicBezTo>
                    <a:pt x="4908" y="23"/>
                    <a:pt x="4817" y="1"/>
                    <a:pt x="4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271;p96"/>
            <p:cNvSpPr/>
            <p:nvPr/>
          </p:nvSpPr>
          <p:spPr>
            <a:xfrm>
              <a:off x="6824965" y="2749662"/>
              <a:ext cx="5018" cy="15028"/>
            </a:xfrm>
            <a:custGeom>
              <a:avLst/>
              <a:gdLst/>
              <a:ahLst/>
              <a:cxnLst/>
              <a:rect l="l" t="t" r="r" b="b"/>
              <a:pathLst>
                <a:path w="389" h="1165" extrusionOk="0">
                  <a:moveTo>
                    <a:pt x="206" y="0"/>
                  </a:moveTo>
                  <a:cubicBezTo>
                    <a:pt x="92" y="0"/>
                    <a:pt x="1" y="69"/>
                    <a:pt x="1" y="183"/>
                  </a:cubicBezTo>
                  <a:cubicBezTo>
                    <a:pt x="1" y="457"/>
                    <a:pt x="1" y="708"/>
                    <a:pt x="1" y="982"/>
                  </a:cubicBezTo>
                  <a:cubicBezTo>
                    <a:pt x="1" y="1073"/>
                    <a:pt x="92" y="1164"/>
                    <a:pt x="206" y="1164"/>
                  </a:cubicBezTo>
                  <a:cubicBezTo>
                    <a:pt x="298" y="1164"/>
                    <a:pt x="389" y="1073"/>
                    <a:pt x="389" y="982"/>
                  </a:cubicBezTo>
                  <a:cubicBezTo>
                    <a:pt x="366" y="708"/>
                    <a:pt x="366" y="457"/>
                    <a:pt x="389" y="183"/>
                  </a:cubicBezTo>
                  <a:cubicBezTo>
                    <a:pt x="389" y="69"/>
                    <a:pt x="298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8272;p96"/>
            <p:cNvSpPr/>
            <p:nvPr/>
          </p:nvSpPr>
          <p:spPr>
            <a:xfrm>
              <a:off x="6827623" y="2780582"/>
              <a:ext cx="5315" cy="12668"/>
            </a:xfrm>
            <a:custGeom>
              <a:avLst/>
              <a:gdLst/>
              <a:ahLst/>
              <a:cxnLst/>
              <a:rect l="l" t="t" r="r" b="b"/>
              <a:pathLst>
                <a:path w="412" h="982" extrusionOk="0">
                  <a:moveTo>
                    <a:pt x="206" y="0"/>
                  </a:moveTo>
                  <a:cubicBezTo>
                    <a:pt x="92" y="0"/>
                    <a:pt x="0" y="91"/>
                    <a:pt x="0" y="183"/>
                  </a:cubicBezTo>
                  <a:cubicBezTo>
                    <a:pt x="0" y="388"/>
                    <a:pt x="0" y="593"/>
                    <a:pt x="23" y="799"/>
                  </a:cubicBezTo>
                  <a:cubicBezTo>
                    <a:pt x="23" y="890"/>
                    <a:pt x="92" y="981"/>
                    <a:pt x="206" y="981"/>
                  </a:cubicBezTo>
                  <a:cubicBezTo>
                    <a:pt x="297" y="981"/>
                    <a:pt x="411" y="890"/>
                    <a:pt x="388" y="799"/>
                  </a:cubicBezTo>
                  <a:cubicBezTo>
                    <a:pt x="388" y="593"/>
                    <a:pt x="366" y="388"/>
                    <a:pt x="388" y="183"/>
                  </a:cubicBezTo>
                  <a:cubicBezTo>
                    <a:pt x="388" y="91"/>
                    <a:pt x="297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8273;p96"/>
            <p:cNvSpPr/>
            <p:nvPr/>
          </p:nvSpPr>
          <p:spPr>
            <a:xfrm>
              <a:off x="6829390" y="2810018"/>
              <a:ext cx="5599" cy="13674"/>
            </a:xfrm>
            <a:custGeom>
              <a:avLst/>
              <a:gdLst/>
              <a:ahLst/>
              <a:cxnLst/>
              <a:rect l="l" t="t" r="r" b="b"/>
              <a:pathLst>
                <a:path w="434" h="1060" extrusionOk="0">
                  <a:moveTo>
                    <a:pt x="183" y="1"/>
                  </a:moveTo>
                  <a:cubicBezTo>
                    <a:pt x="92" y="1"/>
                    <a:pt x="0" y="69"/>
                    <a:pt x="0" y="183"/>
                  </a:cubicBezTo>
                  <a:cubicBezTo>
                    <a:pt x="0" y="434"/>
                    <a:pt x="23" y="685"/>
                    <a:pt x="46" y="914"/>
                  </a:cubicBezTo>
                  <a:cubicBezTo>
                    <a:pt x="69" y="959"/>
                    <a:pt x="92" y="1005"/>
                    <a:pt x="137" y="1028"/>
                  </a:cubicBezTo>
                  <a:cubicBezTo>
                    <a:pt x="170" y="1044"/>
                    <a:pt x="202" y="1060"/>
                    <a:pt x="242" y="1060"/>
                  </a:cubicBezTo>
                  <a:cubicBezTo>
                    <a:pt x="259" y="1060"/>
                    <a:pt x="277" y="1057"/>
                    <a:pt x="297" y="1050"/>
                  </a:cubicBezTo>
                  <a:cubicBezTo>
                    <a:pt x="343" y="1050"/>
                    <a:pt x="366" y="1005"/>
                    <a:pt x="411" y="959"/>
                  </a:cubicBezTo>
                  <a:cubicBezTo>
                    <a:pt x="434" y="914"/>
                    <a:pt x="434" y="868"/>
                    <a:pt x="411" y="822"/>
                  </a:cubicBezTo>
                  <a:cubicBezTo>
                    <a:pt x="411" y="777"/>
                    <a:pt x="411" y="754"/>
                    <a:pt x="411" y="708"/>
                  </a:cubicBezTo>
                  <a:cubicBezTo>
                    <a:pt x="388" y="526"/>
                    <a:pt x="366" y="366"/>
                    <a:pt x="388" y="183"/>
                  </a:cubicBezTo>
                  <a:cubicBezTo>
                    <a:pt x="388" y="69"/>
                    <a:pt x="297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274;p96"/>
            <p:cNvSpPr/>
            <p:nvPr/>
          </p:nvSpPr>
          <p:spPr>
            <a:xfrm>
              <a:off x="6833221" y="2837403"/>
              <a:ext cx="9133" cy="16125"/>
            </a:xfrm>
            <a:custGeom>
              <a:avLst/>
              <a:gdLst/>
              <a:ahLst/>
              <a:cxnLst/>
              <a:rect l="l" t="t" r="r" b="b"/>
              <a:pathLst>
                <a:path w="708" h="1250" extrusionOk="0">
                  <a:moveTo>
                    <a:pt x="205" y="0"/>
                  </a:moveTo>
                  <a:cubicBezTo>
                    <a:pt x="183" y="0"/>
                    <a:pt x="183" y="0"/>
                    <a:pt x="160" y="23"/>
                  </a:cubicBezTo>
                  <a:cubicBezTo>
                    <a:pt x="46" y="46"/>
                    <a:pt x="0" y="160"/>
                    <a:pt x="23" y="251"/>
                  </a:cubicBezTo>
                  <a:cubicBezTo>
                    <a:pt x="91" y="548"/>
                    <a:pt x="183" y="822"/>
                    <a:pt x="297" y="1119"/>
                  </a:cubicBezTo>
                  <a:cubicBezTo>
                    <a:pt x="320" y="1164"/>
                    <a:pt x="342" y="1187"/>
                    <a:pt x="388" y="1233"/>
                  </a:cubicBezTo>
                  <a:cubicBezTo>
                    <a:pt x="411" y="1244"/>
                    <a:pt x="434" y="1250"/>
                    <a:pt x="457" y="1250"/>
                  </a:cubicBezTo>
                  <a:cubicBezTo>
                    <a:pt x="479" y="1250"/>
                    <a:pt x="502" y="1244"/>
                    <a:pt x="525" y="1233"/>
                  </a:cubicBezTo>
                  <a:cubicBezTo>
                    <a:pt x="616" y="1210"/>
                    <a:pt x="708" y="1096"/>
                    <a:pt x="662" y="1005"/>
                  </a:cubicBezTo>
                  <a:cubicBezTo>
                    <a:pt x="548" y="731"/>
                    <a:pt x="457" y="434"/>
                    <a:pt x="388" y="137"/>
                  </a:cubicBezTo>
                  <a:cubicBezTo>
                    <a:pt x="365" y="69"/>
                    <a:pt x="297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275;p96"/>
            <p:cNvSpPr/>
            <p:nvPr/>
          </p:nvSpPr>
          <p:spPr>
            <a:xfrm>
              <a:off x="6845578" y="2862724"/>
              <a:ext cx="11791" cy="14216"/>
            </a:xfrm>
            <a:custGeom>
              <a:avLst/>
              <a:gdLst/>
              <a:ahLst/>
              <a:cxnLst/>
              <a:rect l="l" t="t" r="r" b="b"/>
              <a:pathLst>
                <a:path w="914" h="1102" extrusionOk="0">
                  <a:moveTo>
                    <a:pt x="663" y="571"/>
                  </a:moveTo>
                  <a:cubicBezTo>
                    <a:pt x="685" y="571"/>
                    <a:pt x="685" y="571"/>
                    <a:pt x="685" y="594"/>
                  </a:cubicBezTo>
                  <a:lnTo>
                    <a:pt x="663" y="571"/>
                  </a:lnTo>
                  <a:close/>
                  <a:moveTo>
                    <a:pt x="206" y="0"/>
                  </a:moveTo>
                  <a:cubicBezTo>
                    <a:pt x="160" y="0"/>
                    <a:pt x="138" y="0"/>
                    <a:pt x="115" y="23"/>
                  </a:cubicBezTo>
                  <a:cubicBezTo>
                    <a:pt x="24" y="69"/>
                    <a:pt x="1" y="183"/>
                    <a:pt x="46" y="274"/>
                  </a:cubicBezTo>
                  <a:cubicBezTo>
                    <a:pt x="183" y="548"/>
                    <a:pt x="366" y="799"/>
                    <a:pt x="571" y="1050"/>
                  </a:cubicBezTo>
                  <a:cubicBezTo>
                    <a:pt x="606" y="1084"/>
                    <a:pt x="657" y="1102"/>
                    <a:pt x="708" y="1102"/>
                  </a:cubicBezTo>
                  <a:cubicBezTo>
                    <a:pt x="760" y="1102"/>
                    <a:pt x="811" y="1084"/>
                    <a:pt x="845" y="1050"/>
                  </a:cubicBezTo>
                  <a:cubicBezTo>
                    <a:pt x="914" y="959"/>
                    <a:pt x="914" y="845"/>
                    <a:pt x="845" y="776"/>
                  </a:cubicBezTo>
                  <a:cubicBezTo>
                    <a:pt x="800" y="708"/>
                    <a:pt x="754" y="662"/>
                    <a:pt x="708" y="594"/>
                  </a:cubicBezTo>
                  <a:cubicBezTo>
                    <a:pt x="571" y="434"/>
                    <a:pt x="457" y="274"/>
                    <a:pt x="366" y="92"/>
                  </a:cubicBezTo>
                  <a:cubicBezTo>
                    <a:pt x="343" y="23"/>
                    <a:pt x="275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276;p96"/>
            <p:cNvSpPr/>
            <p:nvPr/>
          </p:nvSpPr>
          <p:spPr>
            <a:xfrm>
              <a:off x="6862657" y="2880384"/>
              <a:ext cx="12384" cy="8553"/>
            </a:xfrm>
            <a:custGeom>
              <a:avLst/>
              <a:gdLst/>
              <a:ahLst/>
              <a:cxnLst/>
              <a:rect l="l" t="t" r="r" b="b"/>
              <a:pathLst>
                <a:path w="960" h="663" extrusionOk="0">
                  <a:moveTo>
                    <a:pt x="229" y="1"/>
                  </a:moveTo>
                  <a:cubicBezTo>
                    <a:pt x="160" y="1"/>
                    <a:pt x="92" y="24"/>
                    <a:pt x="46" y="92"/>
                  </a:cubicBezTo>
                  <a:cubicBezTo>
                    <a:pt x="1" y="183"/>
                    <a:pt x="46" y="298"/>
                    <a:pt x="115" y="343"/>
                  </a:cubicBezTo>
                  <a:cubicBezTo>
                    <a:pt x="229" y="412"/>
                    <a:pt x="320" y="480"/>
                    <a:pt x="411" y="526"/>
                  </a:cubicBezTo>
                  <a:cubicBezTo>
                    <a:pt x="503" y="571"/>
                    <a:pt x="617" y="617"/>
                    <a:pt x="708" y="663"/>
                  </a:cubicBezTo>
                  <a:cubicBezTo>
                    <a:pt x="754" y="663"/>
                    <a:pt x="822" y="663"/>
                    <a:pt x="845" y="640"/>
                  </a:cubicBezTo>
                  <a:cubicBezTo>
                    <a:pt x="891" y="617"/>
                    <a:pt x="936" y="571"/>
                    <a:pt x="936" y="526"/>
                  </a:cubicBezTo>
                  <a:cubicBezTo>
                    <a:pt x="959" y="480"/>
                    <a:pt x="959" y="412"/>
                    <a:pt x="914" y="366"/>
                  </a:cubicBezTo>
                  <a:cubicBezTo>
                    <a:pt x="891" y="320"/>
                    <a:pt x="868" y="320"/>
                    <a:pt x="799" y="298"/>
                  </a:cubicBezTo>
                  <a:cubicBezTo>
                    <a:pt x="799" y="275"/>
                    <a:pt x="777" y="275"/>
                    <a:pt x="777" y="275"/>
                  </a:cubicBezTo>
                  <a:cubicBezTo>
                    <a:pt x="617" y="206"/>
                    <a:pt x="457" y="115"/>
                    <a:pt x="320" y="24"/>
                  </a:cubicBezTo>
                  <a:cubicBezTo>
                    <a:pt x="297" y="1"/>
                    <a:pt x="252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277;p96"/>
            <p:cNvSpPr/>
            <p:nvPr/>
          </p:nvSpPr>
          <p:spPr>
            <a:xfrm>
              <a:off x="6497271" y="2532077"/>
              <a:ext cx="152246" cy="136637"/>
            </a:xfrm>
            <a:custGeom>
              <a:avLst/>
              <a:gdLst/>
              <a:ahLst/>
              <a:cxnLst/>
              <a:rect l="l" t="t" r="r" b="b"/>
              <a:pathLst>
                <a:path w="11802" h="10592" extrusionOk="0">
                  <a:moveTo>
                    <a:pt x="6597" y="0"/>
                  </a:moveTo>
                  <a:cubicBezTo>
                    <a:pt x="6369" y="0"/>
                    <a:pt x="6095" y="46"/>
                    <a:pt x="5798" y="92"/>
                  </a:cubicBezTo>
                  <a:cubicBezTo>
                    <a:pt x="5501" y="160"/>
                    <a:pt x="5205" y="252"/>
                    <a:pt x="4908" y="411"/>
                  </a:cubicBezTo>
                  <a:cubicBezTo>
                    <a:pt x="4657" y="525"/>
                    <a:pt x="4406" y="685"/>
                    <a:pt x="4132" y="913"/>
                  </a:cubicBezTo>
                  <a:cubicBezTo>
                    <a:pt x="4063" y="982"/>
                    <a:pt x="3972" y="1028"/>
                    <a:pt x="3903" y="1096"/>
                  </a:cubicBezTo>
                  <a:cubicBezTo>
                    <a:pt x="3949" y="1005"/>
                    <a:pt x="3972" y="891"/>
                    <a:pt x="3972" y="777"/>
                  </a:cubicBezTo>
                  <a:cubicBezTo>
                    <a:pt x="3995" y="708"/>
                    <a:pt x="3995" y="640"/>
                    <a:pt x="3949" y="571"/>
                  </a:cubicBezTo>
                  <a:cubicBezTo>
                    <a:pt x="3903" y="503"/>
                    <a:pt x="3835" y="457"/>
                    <a:pt x="3767" y="434"/>
                  </a:cubicBezTo>
                  <a:cubicBezTo>
                    <a:pt x="3744" y="434"/>
                    <a:pt x="3721" y="411"/>
                    <a:pt x="3698" y="411"/>
                  </a:cubicBezTo>
                  <a:cubicBezTo>
                    <a:pt x="3584" y="411"/>
                    <a:pt x="3447" y="503"/>
                    <a:pt x="3424" y="640"/>
                  </a:cubicBezTo>
                  <a:cubicBezTo>
                    <a:pt x="3401" y="845"/>
                    <a:pt x="3333" y="1028"/>
                    <a:pt x="3264" y="1210"/>
                  </a:cubicBezTo>
                  <a:cubicBezTo>
                    <a:pt x="3173" y="1484"/>
                    <a:pt x="3013" y="1758"/>
                    <a:pt x="2831" y="2032"/>
                  </a:cubicBezTo>
                  <a:lnTo>
                    <a:pt x="2785" y="2078"/>
                  </a:lnTo>
                  <a:cubicBezTo>
                    <a:pt x="2466" y="2511"/>
                    <a:pt x="2077" y="2899"/>
                    <a:pt x="1689" y="3287"/>
                  </a:cubicBezTo>
                  <a:cubicBezTo>
                    <a:pt x="1552" y="3424"/>
                    <a:pt x="1416" y="3561"/>
                    <a:pt x="1301" y="3698"/>
                  </a:cubicBezTo>
                  <a:cubicBezTo>
                    <a:pt x="1005" y="3995"/>
                    <a:pt x="776" y="4269"/>
                    <a:pt x="571" y="4543"/>
                  </a:cubicBezTo>
                  <a:cubicBezTo>
                    <a:pt x="366" y="4817"/>
                    <a:pt x="206" y="5113"/>
                    <a:pt x="114" y="5433"/>
                  </a:cubicBezTo>
                  <a:cubicBezTo>
                    <a:pt x="23" y="5752"/>
                    <a:pt x="0" y="6095"/>
                    <a:pt x="46" y="6460"/>
                  </a:cubicBezTo>
                  <a:cubicBezTo>
                    <a:pt x="114" y="6780"/>
                    <a:pt x="229" y="7099"/>
                    <a:pt x="411" y="7419"/>
                  </a:cubicBezTo>
                  <a:cubicBezTo>
                    <a:pt x="594" y="7715"/>
                    <a:pt x="822" y="8012"/>
                    <a:pt x="1142" y="8332"/>
                  </a:cubicBezTo>
                  <a:cubicBezTo>
                    <a:pt x="1393" y="8606"/>
                    <a:pt x="1689" y="8857"/>
                    <a:pt x="2100" y="9153"/>
                  </a:cubicBezTo>
                  <a:cubicBezTo>
                    <a:pt x="2739" y="9633"/>
                    <a:pt x="3493" y="9998"/>
                    <a:pt x="4292" y="10295"/>
                  </a:cubicBezTo>
                  <a:cubicBezTo>
                    <a:pt x="4634" y="10409"/>
                    <a:pt x="4976" y="10500"/>
                    <a:pt x="5319" y="10546"/>
                  </a:cubicBezTo>
                  <a:cubicBezTo>
                    <a:pt x="5478" y="10569"/>
                    <a:pt x="5638" y="10591"/>
                    <a:pt x="5821" y="10591"/>
                  </a:cubicBezTo>
                  <a:cubicBezTo>
                    <a:pt x="6049" y="10591"/>
                    <a:pt x="6255" y="10569"/>
                    <a:pt x="6506" y="10523"/>
                  </a:cubicBezTo>
                  <a:cubicBezTo>
                    <a:pt x="7396" y="10386"/>
                    <a:pt x="8286" y="9975"/>
                    <a:pt x="9153" y="9336"/>
                  </a:cubicBezTo>
                  <a:cubicBezTo>
                    <a:pt x="9952" y="8720"/>
                    <a:pt x="10637" y="7967"/>
                    <a:pt x="11116" y="7122"/>
                  </a:cubicBezTo>
                  <a:cubicBezTo>
                    <a:pt x="11367" y="6711"/>
                    <a:pt x="11527" y="6277"/>
                    <a:pt x="11641" y="5844"/>
                  </a:cubicBezTo>
                  <a:cubicBezTo>
                    <a:pt x="11755" y="5456"/>
                    <a:pt x="11801" y="5022"/>
                    <a:pt x="11778" y="4566"/>
                  </a:cubicBezTo>
                  <a:cubicBezTo>
                    <a:pt x="11733" y="3767"/>
                    <a:pt x="11436" y="2968"/>
                    <a:pt x="10957" y="2237"/>
                  </a:cubicBezTo>
                  <a:cubicBezTo>
                    <a:pt x="10477" y="1553"/>
                    <a:pt x="9838" y="982"/>
                    <a:pt x="9085" y="571"/>
                  </a:cubicBezTo>
                  <a:cubicBezTo>
                    <a:pt x="8377" y="206"/>
                    <a:pt x="7578" y="0"/>
                    <a:pt x="6779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278;p96"/>
            <p:cNvSpPr/>
            <p:nvPr/>
          </p:nvSpPr>
          <p:spPr>
            <a:xfrm>
              <a:off x="6518762" y="2531781"/>
              <a:ext cx="130754" cy="76807"/>
            </a:xfrm>
            <a:custGeom>
              <a:avLst/>
              <a:gdLst/>
              <a:ahLst/>
              <a:cxnLst/>
              <a:rect l="l" t="t" r="r" b="b"/>
              <a:pathLst>
                <a:path w="10136" h="5954" extrusionOk="0">
                  <a:moveTo>
                    <a:pt x="4931" y="1"/>
                  </a:moveTo>
                  <a:cubicBezTo>
                    <a:pt x="4703" y="23"/>
                    <a:pt x="4429" y="46"/>
                    <a:pt x="4132" y="115"/>
                  </a:cubicBezTo>
                  <a:cubicBezTo>
                    <a:pt x="3835" y="183"/>
                    <a:pt x="3539" y="275"/>
                    <a:pt x="3242" y="434"/>
                  </a:cubicBezTo>
                  <a:cubicBezTo>
                    <a:pt x="2991" y="548"/>
                    <a:pt x="2740" y="708"/>
                    <a:pt x="2466" y="936"/>
                  </a:cubicBezTo>
                  <a:cubicBezTo>
                    <a:pt x="2374" y="982"/>
                    <a:pt x="2306" y="1051"/>
                    <a:pt x="2237" y="1119"/>
                  </a:cubicBezTo>
                  <a:cubicBezTo>
                    <a:pt x="2283" y="1051"/>
                    <a:pt x="2306" y="936"/>
                    <a:pt x="2329" y="800"/>
                  </a:cubicBezTo>
                  <a:cubicBezTo>
                    <a:pt x="2329" y="731"/>
                    <a:pt x="2329" y="663"/>
                    <a:pt x="2283" y="571"/>
                  </a:cubicBezTo>
                  <a:cubicBezTo>
                    <a:pt x="2260" y="503"/>
                    <a:pt x="2192" y="457"/>
                    <a:pt x="2101" y="434"/>
                  </a:cubicBezTo>
                  <a:lnTo>
                    <a:pt x="2032" y="434"/>
                  </a:lnTo>
                  <a:cubicBezTo>
                    <a:pt x="1918" y="434"/>
                    <a:pt x="1758" y="526"/>
                    <a:pt x="1735" y="663"/>
                  </a:cubicBezTo>
                  <a:cubicBezTo>
                    <a:pt x="1713" y="868"/>
                    <a:pt x="1667" y="1051"/>
                    <a:pt x="1598" y="1233"/>
                  </a:cubicBezTo>
                  <a:cubicBezTo>
                    <a:pt x="1484" y="1507"/>
                    <a:pt x="1347" y="1781"/>
                    <a:pt x="1142" y="2055"/>
                  </a:cubicBezTo>
                  <a:lnTo>
                    <a:pt x="1119" y="2101"/>
                  </a:lnTo>
                  <a:cubicBezTo>
                    <a:pt x="800" y="2511"/>
                    <a:pt x="411" y="2899"/>
                    <a:pt x="46" y="3265"/>
                  </a:cubicBezTo>
                  <a:lnTo>
                    <a:pt x="23" y="3310"/>
                  </a:lnTo>
                  <a:lnTo>
                    <a:pt x="1" y="3333"/>
                  </a:lnTo>
                  <a:cubicBezTo>
                    <a:pt x="69" y="3379"/>
                    <a:pt x="138" y="3447"/>
                    <a:pt x="229" y="3493"/>
                  </a:cubicBezTo>
                  <a:cubicBezTo>
                    <a:pt x="663" y="3812"/>
                    <a:pt x="1119" y="4086"/>
                    <a:pt x="1576" y="4337"/>
                  </a:cubicBezTo>
                  <a:cubicBezTo>
                    <a:pt x="2055" y="4589"/>
                    <a:pt x="2557" y="4817"/>
                    <a:pt x="3059" y="5022"/>
                  </a:cubicBezTo>
                  <a:cubicBezTo>
                    <a:pt x="4269" y="5456"/>
                    <a:pt x="5547" y="5753"/>
                    <a:pt x="6825" y="5890"/>
                  </a:cubicBezTo>
                  <a:lnTo>
                    <a:pt x="6803" y="5890"/>
                  </a:lnTo>
                  <a:cubicBezTo>
                    <a:pt x="7285" y="5931"/>
                    <a:pt x="7767" y="5953"/>
                    <a:pt x="8247" y="5953"/>
                  </a:cubicBezTo>
                  <a:cubicBezTo>
                    <a:pt x="8835" y="5953"/>
                    <a:pt x="9420" y="5919"/>
                    <a:pt x="9998" y="5844"/>
                  </a:cubicBezTo>
                  <a:cubicBezTo>
                    <a:pt x="10089" y="5456"/>
                    <a:pt x="10135" y="5022"/>
                    <a:pt x="10112" y="4589"/>
                  </a:cubicBezTo>
                  <a:cubicBezTo>
                    <a:pt x="10067" y="3790"/>
                    <a:pt x="9793" y="2991"/>
                    <a:pt x="9291" y="2260"/>
                  </a:cubicBezTo>
                  <a:cubicBezTo>
                    <a:pt x="8834" y="1576"/>
                    <a:pt x="8172" y="1005"/>
                    <a:pt x="7419" y="594"/>
                  </a:cubicBezTo>
                  <a:cubicBezTo>
                    <a:pt x="6711" y="206"/>
                    <a:pt x="5912" y="1"/>
                    <a:pt x="5113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8279;p96"/>
            <p:cNvSpPr/>
            <p:nvPr/>
          </p:nvSpPr>
          <p:spPr>
            <a:xfrm>
              <a:off x="6521703" y="257682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8280;p96"/>
            <p:cNvSpPr/>
            <p:nvPr/>
          </p:nvSpPr>
          <p:spPr>
            <a:xfrm>
              <a:off x="6238756" y="3145670"/>
              <a:ext cx="222035" cy="342456"/>
            </a:xfrm>
            <a:custGeom>
              <a:avLst/>
              <a:gdLst/>
              <a:ahLst/>
              <a:cxnLst/>
              <a:rect l="l" t="t" r="r" b="b"/>
              <a:pathLst>
                <a:path w="17212" h="26547" extrusionOk="0">
                  <a:moveTo>
                    <a:pt x="6232" y="0"/>
                  </a:moveTo>
                  <a:cubicBezTo>
                    <a:pt x="5319" y="0"/>
                    <a:pt x="4475" y="137"/>
                    <a:pt x="3676" y="388"/>
                  </a:cubicBezTo>
                  <a:cubicBezTo>
                    <a:pt x="2854" y="662"/>
                    <a:pt x="2124" y="1073"/>
                    <a:pt x="1576" y="1598"/>
                  </a:cubicBezTo>
                  <a:cubicBezTo>
                    <a:pt x="1416" y="1758"/>
                    <a:pt x="1279" y="1918"/>
                    <a:pt x="1165" y="2077"/>
                  </a:cubicBezTo>
                  <a:cubicBezTo>
                    <a:pt x="1051" y="2214"/>
                    <a:pt x="937" y="2397"/>
                    <a:pt x="800" y="2625"/>
                  </a:cubicBezTo>
                  <a:cubicBezTo>
                    <a:pt x="754" y="2694"/>
                    <a:pt x="708" y="2785"/>
                    <a:pt x="663" y="2876"/>
                  </a:cubicBezTo>
                  <a:lnTo>
                    <a:pt x="640" y="2214"/>
                  </a:lnTo>
                  <a:cubicBezTo>
                    <a:pt x="640" y="1918"/>
                    <a:pt x="617" y="1644"/>
                    <a:pt x="617" y="1347"/>
                  </a:cubicBezTo>
                  <a:cubicBezTo>
                    <a:pt x="617" y="1187"/>
                    <a:pt x="594" y="1027"/>
                    <a:pt x="594" y="868"/>
                  </a:cubicBezTo>
                  <a:cubicBezTo>
                    <a:pt x="594" y="776"/>
                    <a:pt x="549" y="708"/>
                    <a:pt x="480" y="662"/>
                  </a:cubicBezTo>
                  <a:cubicBezTo>
                    <a:pt x="434" y="617"/>
                    <a:pt x="366" y="594"/>
                    <a:pt x="297" y="594"/>
                  </a:cubicBezTo>
                  <a:cubicBezTo>
                    <a:pt x="206" y="617"/>
                    <a:pt x="115" y="662"/>
                    <a:pt x="69" y="708"/>
                  </a:cubicBezTo>
                  <a:cubicBezTo>
                    <a:pt x="24" y="799"/>
                    <a:pt x="1" y="868"/>
                    <a:pt x="1" y="936"/>
                  </a:cubicBezTo>
                  <a:cubicBezTo>
                    <a:pt x="92" y="4725"/>
                    <a:pt x="640" y="8560"/>
                    <a:pt x="1621" y="12326"/>
                  </a:cubicBezTo>
                  <a:cubicBezTo>
                    <a:pt x="2694" y="16480"/>
                    <a:pt x="4201" y="20155"/>
                    <a:pt x="6095" y="23236"/>
                  </a:cubicBezTo>
                  <a:cubicBezTo>
                    <a:pt x="6780" y="24355"/>
                    <a:pt x="7533" y="25382"/>
                    <a:pt x="8332" y="26318"/>
                  </a:cubicBezTo>
                  <a:lnTo>
                    <a:pt x="8355" y="26364"/>
                  </a:lnTo>
                  <a:cubicBezTo>
                    <a:pt x="8400" y="26455"/>
                    <a:pt x="8515" y="26546"/>
                    <a:pt x="8652" y="26546"/>
                  </a:cubicBezTo>
                  <a:cubicBezTo>
                    <a:pt x="9565" y="26455"/>
                    <a:pt x="10341" y="26318"/>
                    <a:pt x="11071" y="26112"/>
                  </a:cubicBezTo>
                  <a:cubicBezTo>
                    <a:pt x="11824" y="25907"/>
                    <a:pt x="12532" y="25633"/>
                    <a:pt x="13171" y="25314"/>
                  </a:cubicBezTo>
                  <a:cubicBezTo>
                    <a:pt x="13810" y="24994"/>
                    <a:pt x="14449" y="24606"/>
                    <a:pt x="15065" y="24127"/>
                  </a:cubicBezTo>
                  <a:cubicBezTo>
                    <a:pt x="15636" y="23670"/>
                    <a:pt x="16207" y="23168"/>
                    <a:pt x="16891" y="22483"/>
                  </a:cubicBezTo>
                  <a:cubicBezTo>
                    <a:pt x="16914" y="22460"/>
                    <a:pt x="16937" y="22438"/>
                    <a:pt x="16937" y="22415"/>
                  </a:cubicBezTo>
                  <a:cubicBezTo>
                    <a:pt x="16960" y="22415"/>
                    <a:pt x="16983" y="22415"/>
                    <a:pt x="17006" y="22392"/>
                  </a:cubicBezTo>
                  <a:cubicBezTo>
                    <a:pt x="17143" y="22346"/>
                    <a:pt x="17211" y="22164"/>
                    <a:pt x="17165" y="22004"/>
                  </a:cubicBezTo>
                  <a:cubicBezTo>
                    <a:pt x="16709" y="20794"/>
                    <a:pt x="16275" y="19493"/>
                    <a:pt x="15910" y="18146"/>
                  </a:cubicBezTo>
                  <a:lnTo>
                    <a:pt x="15910" y="18192"/>
                  </a:lnTo>
                  <a:cubicBezTo>
                    <a:pt x="14814" y="14038"/>
                    <a:pt x="14267" y="9770"/>
                    <a:pt x="14289" y="5501"/>
                  </a:cubicBezTo>
                  <a:lnTo>
                    <a:pt x="14289" y="5501"/>
                  </a:lnTo>
                  <a:lnTo>
                    <a:pt x="14267" y="5570"/>
                  </a:lnTo>
                  <a:cubicBezTo>
                    <a:pt x="14289" y="4428"/>
                    <a:pt x="14335" y="3401"/>
                    <a:pt x="14404" y="2465"/>
                  </a:cubicBezTo>
                  <a:cubicBezTo>
                    <a:pt x="14404" y="2306"/>
                    <a:pt x="14312" y="2146"/>
                    <a:pt x="14152" y="2123"/>
                  </a:cubicBezTo>
                  <a:cubicBezTo>
                    <a:pt x="13970" y="2123"/>
                    <a:pt x="13810" y="2237"/>
                    <a:pt x="13810" y="2397"/>
                  </a:cubicBezTo>
                  <a:cubicBezTo>
                    <a:pt x="13764" y="2876"/>
                    <a:pt x="13742" y="3356"/>
                    <a:pt x="13719" y="3858"/>
                  </a:cubicBezTo>
                  <a:cubicBezTo>
                    <a:pt x="13627" y="3607"/>
                    <a:pt x="13468" y="3333"/>
                    <a:pt x="13262" y="3059"/>
                  </a:cubicBezTo>
                  <a:cubicBezTo>
                    <a:pt x="12966" y="2648"/>
                    <a:pt x="12555" y="2260"/>
                    <a:pt x="12098" y="1895"/>
                  </a:cubicBezTo>
                  <a:cubicBezTo>
                    <a:pt x="11687" y="1575"/>
                    <a:pt x="11185" y="1256"/>
                    <a:pt x="10615" y="1005"/>
                  </a:cubicBezTo>
                  <a:cubicBezTo>
                    <a:pt x="10112" y="754"/>
                    <a:pt x="9565" y="548"/>
                    <a:pt x="8925" y="366"/>
                  </a:cubicBezTo>
                  <a:cubicBezTo>
                    <a:pt x="8355" y="229"/>
                    <a:pt x="7761" y="114"/>
                    <a:pt x="7168" y="46"/>
                  </a:cubicBezTo>
                  <a:cubicBezTo>
                    <a:pt x="6848" y="23"/>
                    <a:pt x="6529" y="0"/>
                    <a:pt x="6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281;p96"/>
            <p:cNvSpPr/>
            <p:nvPr/>
          </p:nvSpPr>
          <p:spPr>
            <a:xfrm>
              <a:off x="6292340" y="3354716"/>
              <a:ext cx="235876" cy="312412"/>
            </a:xfrm>
            <a:custGeom>
              <a:avLst/>
              <a:gdLst/>
              <a:ahLst/>
              <a:cxnLst/>
              <a:rect l="l" t="t" r="r" b="b"/>
              <a:pathLst>
                <a:path w="18285" h="24218" extrusionOk="0">
                  <a:moveTo>
                    <a:pt x="12304" y="0"/>
                  </a:moveTo>
                  <a:cubicBezTo>
                    <a:pt x="12121" y="229"/>
                    <a:pt x="11939" y="457"/>
                    <a:pt x="11733" y="662"/>
                  </a:cubicBezTo>
                  <a:cubicBezTo>
                    <a:pt x="11140" y="1278"/>
                    <a:pt x="10501" y="1849"/>
                    <a:pt x="9816" y="2351"/>
                  </a:cubicBezTo>
                  <a:cubicBezTo>
                    <a:pt x="8309" y="3493"/>
                    <a:pt x="6620" y="4383"/>
                    <a:pt x="4863" y="5045"/>
                  </a:cubicBezTo>
                  <a:cubicBezTo>
                    <a:pt x="3288" y="5661"/>
                    <a:pt x="1667" y="6117"/>
                    <a:pt x="1" y="6391"/>
                  </a:cubicBezTo>
                  <a:cubicBezTo>
                    <a:pt x="731" y="7647"/>
                    <a:pt x="1507" y="8879"/>
                    <a:pt x="2261" y="10089"/>
                  </a:cubicBezTo>
                  <a:cubicBezTo>
                    <a:pt x="3311" y="11755"/>
                    <a:pt x="4383" y="13513"/>
                    <a:pt x="5342" y="15293"/>
                  </a:cubicBezTo>
                  <a:cubicBezTo>
                    <a:pt x="3973" y="16708"/>
                    <a:pt x="3196" y="18101"/>
                    <a:pt x="2945" y="19539"/>
                  </a:cubicBezTo>
                  <a:cubicBezTo>
                    <a:pt x="2877" y="19904"/>
                    <a:pt x="2854" y="20292"/>
                    <a:pt x="2877" y="20703"/>
                  </a:cubicBezTo>
                  <a:cubicBezTo>
                    <a:pt x="2923" y="21068"/>
                    <a:pt x="3014" y="21456"/>
                    <a:pt x="3151" y="21867"/>
                  </a:cubicBezTo>
                  <a:cubicBezTo>
                    <a:pt x="3425" y="22620"/>
                    <a:pt x="3950" y="23351"/>
                    <a:pt x="4749" y="24035"/>
                  </a:cubicBezTo>
                  <a:cubicBezTo>
                    <a:pt x="4794" y="24081"/>
                    <a:pt x="4863" y="24104"/>
                    <a:pt x="4931" y="24127"/>
                  </a:cubicBezTo>
                  <a:cubicBezTo>
                    <a:pt x="4977" y="24149"/>
                    <a:pt x="5023" y="24149"/>
                    <a:pt x="5068" y="24172"/>
                  </a:cubicBezTo>
                  <a:cubicBezTo>
                    <a:pt x="5137" y="24172"/>
                    <a:pt x="5205" y="24195"/>
                    <a:pt x="5251" y="24195"/>
                  </a:cubicBezTo>
                  <a:cubicBezTo>
                    <a:pt x="5251" y="24218"/>
                    <a:pt x="5251" y="24218"/>
                    <a:pt x="5274" y="24218"/>
                  </a:cubicBezTo>
                  <a:cubicBezTo>
                    <a:pt x="6985" y="24195"/>
                    <a:pt x="8812" y="23807"/>
                    <a:pt x="10660" y="23054"/>
                  </a:cubicBezTo>
                  <a:cubicBezTo>
                    <a:pt x="12486" y="22301"/>
                    <a:pt x="14198" y="21251"/>
                    <a:pt x="15750" y="19904"/>
                  </a:cubicBezTo>
                  <a:cubicBezTo>
                    <a:pt x="16732" y="19059"/>
                    <a:pt x="17576" y="18146"/>
                    <a:pt x="18284" y="17211"/>
                  </a:cubicBezTo>
                  <a:cubicBezTo>
                    <a:pt x="18238" y="16959"/>
                    <a:pt x="18193" y="16731"/>
                    <a:pt x="18124" y="16480"/>
                  </a:cubicBezTo>
                  <a:cubicBezTo>
                    <a:pt x="17417" y="14220"/>
                    <a:pt x="16663" y="11984"/>
                    <a:pt x="15910" y="9792"/>
                  </a:cubicBezTo>
                  <a:cubicBezTo>
                    <a:pt x="15134" y="7601"/>
                    <a:pt x="14312" y="5296"/>
                    <a:pt x="13354" y="2762"/>
                  </a:cubicBezTo>
                  <a:cubicBezTo>
                    <a:pt x="13011" y="1849"/>
                    <a:pt x="12669" y="936"/>
                    <a:pt x="12327" y="23"/>
                  </a:cubicBezTo>
                  <a:cubicBezTo>
                    <a:pt x="12327" y="23"/>
                    <a:pt x="12304" y="0"/>
                    <a:pt x="12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282;p96"/>
            <p:cNvSpPr/>
            <p:nvPr/>
          </p:nvSpPr>
          <p:spPr>
            <a:xfrm>
              <a:off x="6344170" y="3559053"/>
              <a:ext cx="184044" cy="108063"/>
            </a:xfrm>
            <a:custGeom>
              <a:avLst/>
              <a:gdLst/>
              <a:ahLst/>
              <a:cxnLst/>
              <a:rect l="l" t="t" r="r" b="b"/>
              <a:pathLst>
                <a:path w="14267" h="8377" extrusionOk="0">
                  <a:moveTo>
                    <a:pt x="13924" y="0"/>
                  </a:moveTo>
                  <a:cubicBezTo>
                    <a:pt x="13901" y="23"/>
                    <a:pt x="13878" y="46"/>
                    <a:pt x="13855" y="68"/>
                  </a:cubicBezTo>
                  <a:cubicBezTo>
                    <a:pt x="13399" y="685"/>
                    <a:pt x="12874" y="1255"/>
                    <a:pt x="12326" y="1780"/>
                  </a:cubicBezTo>
                  <a:cubicBezTo>
                    <a:pt x="11732" y="2351"/>
                    <a:pt x="11093" y="2876"/>
                    <a:pt x="10431" y="3355"/>
                  </a:cubicBezTo>
                  <a:cubicBezTo>
                    <a:pt x="9724" y="3880"/>
                    <a:pt x="8993" y="4337"/>
                    <a:pt x="8240" y="4770"/>
                  </a:cubicBezTo>
                  <a:cubicBezTo>
                    <a:pt x="7464" y="5204"/>
                    <a:pt x="6688" y="5592"/>
                    <a:pt x="5866" y="5957"/>
                  </a:cubicBezTo>
                  <a:cubicBezTo>
                    <a:pt x="5090" y="6300"/>
                    <a:pt x="4291" y="6597"/>
                    <a:pt x="3470" y="6848"/>
                  </a:cubicBezTo>
                  <a:cubicBezTo>
                    <a:pt x="2716" y="7076"/>
                    <a:pt x="1963" y="7258"/>
                    <a:pt x="1187" y="7373"/>
                  </a:cubicBezTo>
                  <a:cubicBezTo>
                    <a:pt x="799" y="7418"/>
                    <a:pt x="388" y="7464"/>
                    <a:pt x="0" y="7487"/>
                  </a:cubicBezTo>
                  <a:cubicBezTo>
                    <a:pt x="206" y="7715"/>
                    <a:pt x="434" y="7966"/>
                    <a:pt x="708" y="8194"/>
                  </a:cubicBezTo>
                  <a:cubicBezTo>
                    <a:pt x="753" y="8240"/>
                    <a:pt x="799" y="8240"/>
                    <a:pt x="845" y="8263"/>
                  </a:cubicBezTo>
                  <a:lnTo>
                    <a:pt x="913" y="8308"/>
                  </a:lnTo>
                  <a:lnTo>
                    <a:pt x="1005" y="8331"/>
                  </a:lnTo>
                  <a:cubicBezTo>
                    <a:pt x="1119" y="8354"/>
                    <a:pt x="1187" y="8354"/>
                    <a:pt x="1233" y="8377"/>
                  </a:cubicBezTo>
                  <a:cubicBezTo>
                    <a:pt x="2967" y="8377"/>
                    <a:pt x="4794" y="7966"/>
                    <a:pt x="6642" y="7213"/>
                  </a:cubicBezTo>
                  <a:cubicBezTo>
                    <a:pt x="8468" y="6460"/>
                    <a:pt x="10180" y="5410"/>
                    <a:pt x="11755" y="4063"/>
                  </a:cubicBezTo>
                  <a:cubicBezTo>
                    <a:pt x="12714" y="3241"/>
                    <a:pt x="13558" y="2328"/>
                    <a:pt x="14266" y="1370"/>
                  </a:cubicBezTo>
                  <a:cubicBezTo>
                    <a:pt x="14220" y="1118"/>
                    <a:pt x="14175" y="890"/>
                    <a:pt x="14129" y="639"/>
                  </a:cubicBezTo>
                  <a:cubicBezTo>
                    <a:pt x="14061" y="434"/>
                    <a:pt x="13992" y="228"/>
                    <a:pt x="13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283;p96"/>
            <p:cNvSpPr/>
            <p:nvPr/>
          </p:nvSpPr>
          <p:spPr>
            <a:xfrm>
              <a:off x="6407763" y="3354716"/>
              <a:ext cx="115726" cy="286212"/>
            </a:xfrm>
            <a:custGeom>
              <a:avLst/>
              <a:gdLst/>
              <a:ahLst/>
              <a:cxnLst/>
              <a:rect l="l" t="t" r="r" b="b"/>
              <a:pathLst>
                <a:path w="8971" h="22187" extrusionOk="0">
                  <a:moveTo>
                    <a:pt x="3356" y="0"/>
                  </a:moveTo>
                  <a:cubicBezTo>
                    <a:pt x="3150" y="251"/>
                    <a:pt x="2968" y="457"/>
                    <a:pt x="2785" y="662"/>
                  </a:cubicBezTo>
                  <a:cubicBezTo>
                    <a:pt x="2329" y="1119"/>
                    <a:pt x="1849" y="1575"/>
                    <a:pt x="1324" y="1986"/>
                  </a:cubicBezTo>
                  <a:cubicBezTo>
                    <a:pt x="1416" y="2191"/>
                    <a:pt x="1507" y="2374"/>
                    <a:pt x="1598" y="2580"/>
                  </a:cubicBezTo>
                  <a:cubicBezTo>
                    <a:pt x="2215" y="3926"/>
                    <a:pt x="2740" y="5296"/>
                    <a:pt x="3173" y="6688"/>
                  </a:cubicBezTo>
                  <a:cubicBezTo>
                    <a:pt x="3584" y="8126"/>
                    <a:pt x="3926" y="9587"/>
                    <a:pt x="4086" y="11071"/>
                  </a:cubicBezTo>
                  <a:cubicBezTo>
                    <a:pt x="4178" y="11801"/>
                    <a:pt x="4223" y="12531"/>
                    <a:pt x="4223" y="13262"/>
                  </a:cubicBezTo>
                  <a:cubicBezTo>
                    <a:pt x="4223" y="13969"/>
                    <a:pt x="4178" y="14677"/>
                    <a:pt x="4063" y="15384"/>
                  </a:cubicBezTo>
                  <a:cubicBezTo>
                    <a:pt x="3949" y="16069"/>
                    <a:pt x="3812" y="16754"/>
                    <a:pt x="3584" y="17393"/>
                  </a:cubicBezTo>
                  <a:cubicBezTo>
                    <a:pt x="3356" y="18032"/>
                    <a:pt x="3082" y="18671"/>
                    <a:pt x="2740" y="19242"/>
                  </a:cubicBezTo>
                  <a:cubicBezTo>
                    <a:pt x="2374" y="19858"/>
                    <a:pt x="1963" y="20406"/>
                    <a:pt x="1484" y="20908"/>
                  </a:cubicBezTo>
                  <a:cubicBezTo>
                    <a:pt x="1028" y="21388"/>
                    <a:pt x="548" y="21821"/>
                    <a:pt x="0" y="22186"/>
                  </a:cubicBezTo>
                  <a:cubicBezTo>
                    <a:pt x="320" y="22072"/>
                    <a:pt x="640" y="21935"/>
                    <a:pt x="936" y="21798"/>
                  </a:cubicBezTo>
                  <a:cubicBezTo>
                    <a:pt x="1712" y="21456"/>
                    <a:pt x="2511" y="21068"/>
                    <a:pt x="3310" y="20611"/>
                  </a:cubicBezTo>
                  <a:cubicBezTo>
                    <a:pt x="4063" y="20178"/>
                    <a:pt x="4794" y="19721"/>
                    <a:pt x="5501" y="19196"/>
                  </a:cubicBezTo>
                  <a:cubicBezTo>
                    <a:pt x="6163" y="18717"/>
                    <a:pt x="6802" y="18192"/>
                    <a:pt x="7396" y="17644"/>
                  </a:cubicBezTo>
                  <a:cubicBezTo>
                    <a:pt x="7967" y="17074"/>
                    <a:pt x="8491" y="16503"/>
                    <a:pt x="8925" y="15932"/>
                  </a:cubicBezTo>
                  <a:lnTo>
                    <a:pt x="8948" y="15887"/>
                  </a:lnTo>
                  <a:lnTo>
                    <a:pt x="8971" y="15864"/>
                  </a:lnTo>
                  <a:lnTo>
                    <a:pt x="8971" y="15841"/>
                  </a:lnTo>
                  <a:cubicBezTo>
                    <a:pt x="8332" y="13810"/>
                    <a:pt x="7670" y="11778"/>
                    <a:pt x="6962" y="9792"/>
                  </a:cubicBezTo>
                  <a:cubicBezTo>
                    <a:pt x="6209" y="7624"/>
                    <a:pt x="5364" y="5319"/>
                    <a:pt x="4406" y="2739"/>
                  </a:cubicBezTo>
                  <a:cubicBezTo>
                    <a:pt x="4063" y="1849"/>
                    <a:pt x="3721" y="936"/>
                    <a:pt x="3379" y="23"/>
                  </a:cubicBezTo>
                  <a:cubicBezTo>
                    <a:pt x="3379" y="23"/>
                    <a:pt x="3356" y="0"/>
                    <a:pt x="3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284;p96"/>
            <p:cNvSpPr/>
            <p:nvPr/>
          </p:nvSpPr>
          <p:spPr>
            <a:xfrm>
              <a:off x="6352412" y="3559053"/>
              <a:ext cx="176085" cy="108063"/>
            </a:xfrm>
            <a:custGeom>
              <a:avLst/>
              <a:gdLst/>
              <a:ahLst/>
              <a:cxnLst/>
              <a:rect l="l" t="t" r="r" b="b"/>
              <a:pathLst>
                <a:path w="13650" h="8377" extrusionOk="0">
                  <a:moveTo>
                    <a:pt x="13262" y="0"/>
                  </a:moveTo>
                  <a:lnTo>
                    <a:pt x="13262" y="23"/>
                  </a:lnTo>
                  <a:lnTo>
                    <a:pt x="13239" y="46"/>
                  </a:lnTo>
                  <a:lnTo>
                    <a:pt x="13216" y="91"/>
                  </a:lnTo>
                  <a:cubicBezTo>
                    <a:pt x="12782" y="662"/>
                    <a:pt x="12258" y="1233"/>
                    <a:pt x="11687" y="1803"/>
                  </a:cubicBezTo>
                  <a:cubicBezTo>
                    <a:pt x="11093" y="2351"/>
                    <a:pt x="10454" y="2876"/>
                    <a:pt x="9792" y="3355"/>
                  </a:cubicBezTo>
                  <a:cubicBezTo>
                    <a:pt x="9085" y="3880"/>
                    <a:pt x="8354" y="4337"/>
                    <a:pt x="7601" y="4770"/>
                  </a:cubicBezTo>
                  <a:cubicBezTo>
                    <a:pt x="6802" y="5227"/>
                    <a:pt x="6003" y="5615"/>
                    <a:pt x="5227" y="5957"/>
                  </a:cubicBezTo>
                  <a:cubicBezTo>
                    <a:pt x="4931" y="6094"/>
                    <a:pt x="4611" y="6231"/>
                    <a:pt x="4291" y="6345"/>
                  </a:cubicBezTo>
                  <a:cubicBezTo>
                    <a:pt x="4223" y="6391"/>
                    <a:pt x="4155" y="6437"/>
                    <a:pt x="4086" y="6482"/>
                  </a:cubicBezTo>
                  <a:cubicBezTo>
                    <a:pt x="3401" y="6939"/>
                    <a:pt x="2671" y="7304"/>
                    <a:pt x="1895" y="7601"/>
                  </a:cubicBezTo>
                  <a:cubicBezTo>
                    <a:pt x="1279" y="7852"/>
                    <a:pt x="639" y="8012"/>
                    <a:pt x="0" y="8149"/>
                  </a:cubicBezTo>
                  <a:cubicBezTo>
                    <a:pt x="23" y="8171"/>
                    <a:pt x="46" y="8194"/>
                    <a:pt x="69" y="8217"/>
                  </a:cubicBezTo>
                  <a:cubicBezTo>
                    <a:pt x="114" y="8240"/>
                    <a:pt x="160" y="8263"/>
                    <a:pt x="206" y="8286"/>
                  </a:cubicBezTo>
                  <a:lnTo>
                    <a:pt x="274" y="8308"/>
                  </a:lnTo>
                  <a:lnTo>
                    <a:pt x="366" y="8331"/>
                  </a:lnTo>
                  <a:cubicBezTo>
                    <a:pt x="480" y="8354"/>
                    <a:pt x="525" y="8377"/>
                    <a:pt x="594" y="8377"/>
                  </a:cubicBezTo>
                  <a:cubicBezTo>
                    <a:pt x="2328" y="8377"/>
                    <a:pt x="4132" y="7989"/>
                    <a:pt x="6003" y="7213"/>
                  </a:cubicBezTo>
                  <a:cubicBezTo>
                    <a:pt x="7829" y="6482"/>
                    <a:pt x="9541" y="5410"/>
                    <a:pt x="11116" y="4063"/>
                  </a:cubicBezTo>
                  <a:cubicBezTo>
                    <a:pt x="12075" y="3241"/>
                    <a:pt x="12919" y="2351"/>
                    <a:pt x="13650" y="1370"/>
                  </a:cubicBezTo>
                  <a:cubicBezTo>
                    <a:pt x="13604" y="1118"/>
                    <a:pt x="13536" y="890"/>
                    <a:pt x="13490" y="639"/>
                  </a:cubicBezTo>
                  <a:cubicBezTo>
                    <a:pt x="13422" y="434"/>
                    <a:pt x="13353" y="205"/>
                    <a:pt x="1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285;p96"/>
            <p:cNvSpPr/>
            <p:nvPr/>
          </p:nvSpPr>
          <p:spPr>
            <a:xfrm>
              <a:off x="6437496" y="3419483"/>
              <a:ext cx="14151" cy="19608"/>
            </a:xfrm>
            <a:custGeom>
              <a:avLst/>
              <a:gdLst/>
              <a:ahLst/>
              <a:cxnLst/>
              <a:rect l="l" t="t" r="r" b="b"/>
              <a:pathLst>
                <a:path w="1097" h="1520" extrusionOk="0">
                  <a:moveTo>
                    <a:pt x="320" y="1"/>
                  </a:moveTo>
                  <a:cubicBezTo>
                    <a:pt x="252" y="1"/>
                    <a:pt x="206" y="1"/>
                    <a:pt x="161" y="24"/>
                  </a:cubicBezTo>
                  <a:cubicBezTo>
                    <a:pt x="24" y="115"/>
                    <a:pt x="1" y="298"/>
                    <a:pt x="69" y="435"/>
                  </a:cubicBezTo>
                  <a:cubicBezTo>
                    <a:pt x="153" y="581"/>
                    <a:pt x="217" y="727"/>
                    <a:pt x="298" y="873"/>
                  </a:cubicBezTo>
                  <a:lnTo>
                    <a:pt x="298" y="873"/>
                  </a:lnTo>
                  <a:cubicBezTo>
                    <a:pt x="298" y="872"/>
                    <a:pt x="298" y="870"/>
                    <a:pt x="298" y="868"/>
                  </a:cubicBezTo>
                  <a:lnTo>
                    <a:pt x="298" y="868"/>
                  </a:lnTo>
                  <a:cubicBezTo>
                    <a:pt x="298" y="870"/>
                    <a:pt x="298" y="872"/>
                    <a:pt x="298" y="874"/>
                  </a:cubicBezTo>
                  <a:lnTo>
                    <a:pt x="298" y="874"/>
                  </a:lnTo>
                  <a:cubicBezTo>
                    <a:pt x="298" y="874"/>
                    <a:pt x="298" y="873"/>
                    <a:pt x="298" y="873"/>
                  </a:cubicBezTo>
                  <a:lnTo>
                    <a:pt x="298" y="873"/>
                  </a:lnTo>
                  <a:cubicBezTo>
                    <a:pt x="298" y="891"/>
                    <a:pt x="299" y="893"/>
                    <a:pt x="320" y="914"/>
                  </a:cubicBezTo>
                  <a:cubicBezTo>
                    <a:pt x="320" y="914"/>
                    <a:pt x="301" y="895"/>
                    <a:pt x="298" y="874"/>
                  </a:cubicBezTo>
                  <a:lnTo>
                    <a:pt x="298" y="874"/>
                  </a:lnTo>
                  <a:cubicBezTo>
                    <a:pt x="305" y="887"/>
                    <a:pt x="313" y="901"/>
                    <a:pt x="320" y="914"/>
                  </a:cubicBezTo>
                  <a:cubicBezTo>
                    <a:pt x="366" y="1051"/>
                    <a:pt x="435" y="1188"/>
                    <a:pt x="480" y="1325"/>
                  </a:cubicBezTo>
                  <a:cubicBezTo>
                    <a:pt x="537" y="1437"/>
                    <a:pt x="639" y="1519"/>
                    <a:pt x="763" y="1519"/>
                  </a:cubicBezTo>
                  <a:cubicBezTo>
                    <a:pt x="789" y="1519"/>
                    <a:pt x="817" y="1515"/>
                    <a:pt x="845" y="1507"/>
                  </a:cubicBezTo>
                  <a:cubicBezTo>
                    <a:pt x="982" y="1462"/>
                    <a:pt x="1096" y="1302"/>
                    <a:pt x="1028" y="1142"/>
                  </a:cubicBezTo>
                  <a:cubicBezTo>
                    <a:pt x="891" y="800"/>
                    <a:pt x="731" y="457"/>
                    <a:pt x="549" y="115"/>
                  </a:cubicBezTo>
                  <a:cubicBezTo>
                    <a:pt x="503" y="46"/>
                    <a:pt x="412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286;p96"/>
            <p:cNvSpPr/>
            <p:nvPr/>
          </p:nvSpPr>
          <p:spPr>
            <a:xfrm>
              <a:off x="6450744" y="3450699"/>
              <a:ext cx="13274" cy="20446"/>
            </a:xfrm>
            <a:custGeom>
              <a:avLst/>
              <a:gdLst/>
              <a:ahLst/>
              <a:cxnLst/>
              <a:rect l="l" t="t" r="r" b="b"/>
              <a:pathLst>
                <a:path w="1029" h="1585" extrusionOk="0">
                  <a:moveTo>
                    <a:pt x="321" y="0"/>
                  </a:moveTo>
                  <a:cubicBezTo>
                    <a:pt x="298" y="0"/>
                    <a:pt x="275" y="23"/>
                    <a:pt x="252" y="23"/>
                  </a:cubicBezTo>
                  <a:cubicBezTo>
                    <a:pt x="92" y="69"/>
                    <a:pt x="1" y="229"/>
                    <a:pt x="69" y="388"/>
                  </a:cubicBezTo>
                  <a:cubicBezTo>
                    <a:pt x="184" y="708"/>
                    <a:pt x="298" y="1050"/>
                    <a:pt x="435" y="1370"/>
                  </a:cubicBezTo>
                  <a:cubicBezTo>
                    <a:pt x="457" y="1438"/>
                    <a:pt x="503" y="1507"/>
                    <a:pt x="572" y="1552"/>
                  </a:cubicBezTo>
                  <a:cubicBezTo>
                    <a:pt x="620" y="1569"/>
                    <a:pt x="668" y="1585"/>
                    <a:pt x="717" y="1585"/>
                  </a:cubicBezTo>
                  <a:cubicBezTo>
                    <a:pt x="737" y="1585"/>
                    <a:pt x="757" y="1582"/>
                    <a:pt x="777" y="1575"/>
                  </a:cubicBezTo>
                  <a:cubicBezTo>
                    <a:pt x="914" y="1530"/>
                    <a:pt x="1028" y="1347"/>
                    <a:pt x="982" y="1210"/>
                  </a:cubicBezTo>
                  <a:cubicBezTo>
                    <a:pt x="846" y="890"/>
                    <a:pt x="709" y="548"/>
                    <a:pt x="594" y="206"/>
                  </a:cubicBezTo>
                  <a:cubicBezTo>
                    <a:pt x="572" y="92"/>
                    <a:pt x="457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8287;p96"/>
            <p:cNvSpPr/>
            <p:nvPr/>
          </p:nvSpPr>
          <p:spPr>
            <a:xfrm>
              <a:off x="6464288" y="3487204"/>
              <a:ext cx="12384" cy="17505"/>
            </a:xfrm>
            <a:custGeom>
              <a:avLst/>
              <a:gdLst/>
              <a:ahLst/>
              <a:cxnLst/>
              <a:rect l="l" t="t" r="r" b="b"/>
              <a:pathLst>
                <a:path w="960" h="1357" extrusionOk="0">
                  <a:moveTo>
                    <a:pt x="891" y="845"/>
                  </a:moveTo>
                  <a:cubicBezTo>
                    <a:pt x="891" y="857"/>
                    <a:pt x="897" y="868"/>
                    <a:pt x="903" y="879"/>
                  </a:cubicBezTo>
                  <a:lnTo>
                    <a:pt x="891" y="845"/>
                  </a:lnTo>
                  <a:close/>
                  <a:moveTo>
                    <a:pt x="903" y="879"/>
                  </a:moveTo>
                  <a:lnTo>
                    <a:pt x="914" y="914"/>
                  </a:lnTo>
                  <a:cubicBezTo>
                    <a:pt x="914" y="902"/>
                    <a:pt x="908" y="891"/>
                    <a:pt x="903" y="879"/>
                  </a:cubicBezTo>
                  <a:close/>
                  <a:moveTo>
                    <a:pt x="252" y="1"/>
                  </a:moveTo>
                  <a:cubicBezTo>
                    <a:pt x="115" y="46"/>
                    <a:pt x="1" y="206"/>
                    <a:pt x="69" y="366"/>
                  </a:cubicBezTo>
                  <a:cubicBezTo>
                    <a:pt x="184" y="640"/>
                    <a:pt x="298" y="936"/>
                    <a:pt x="435" y="1210"/>
                  </a:cubicBezTo>
                  <a:cubicBezTo>
                    <a:pt x="457" y="1279"/>
                    <a:pt x="549" y="1325"/>
                    <a:pt x="594" y="1347"/>
                  </a:cubicBezTo>
                  <a:cubicBezTo>
                    <a:pt x="619" y="1353"/>
                    <a:pt x="642" y="1356"/>
                    <a:pt x="663" y="1356"/>
                  </a:cubicBezTo>
                  <a:cubicBezTo>
                    <a:pt x="722" y="1356"/>
                    <a:pt x="773" y="1335"/>
                    <a:pt x="823" y="1302"/>
                  </a:cubicBezTo>
                  <a:cubicBezTo>
                    <a:pt x="891" y="1279"/>
                    <a:pt x="937" y="1210"/>
                    <a:pt x="960" y="1142"/>
                  </a:cubicBezTo>
                  <a:cubicBezTo>
                    <a:pt x="960" y="1051"/>
                    <a:pt x="960" y="982"/>
                    <a:pt x="914" y="914"/>
                  </a:cubicBezTo>
                  <a:cubicBezTo>
                    <a:pt x="800" y="685"/>
                    <a:pt x="709" y="434"/>
                    <a:pt x="594" y="183"/>
                  </a:cubicBezTo>
                  <a:cubicBezTo>
                    <a:pt x="572" y="115"/>
                    <a:pt x="526" y="69"/>
                    <a:pt x="457" y="23"/>
                  </a:cubicBezTo>
                  <a:cubicBezTo>
                    <a:pt x="435" y="1"/>
                    <a:pt x="389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8288;p96"/>
            <p:cNvSpPr/>
            <p:nvPr/>
          </p:nvSpPr>
          <p:spPr>
            <a:xfrm>
              <a:off x="6476065" y="3516357"/>
              <a:ext cx="13558" cy="18382"/>
            </a:xfrm>
            <a:custGeom>
              <a:avLst/>
              <a:gdLst/>
              <a:ahLst/>
              <a:cxnLst/>
              <a:rect l="l" t="t" r="r" b="b"/>
              <a:pathLst>
                <a:path w="1051" h="1425" extrusionOk="0">
                  <a:moveTo>
                    <a:pt x="321" y="0"/>
                  </a:moveTo>
                  <a:cubicBezTo>
                    <a:pt x="252" y="0"/>
                    <a:pt x="206" y="0"/>
                    <a:pt x="161" y="23"/>
                  </a:cubicBezTo>
                  <a:cubicBezTo>
                    <a:pt x="24" y="114"/>
                    <a:pt x="1" y="297"/>
                    <a:pt x="69" y="434"/>
                  </a:cubicBezTo>
                  <a:cubicBezTo>
                    <a:pt x="206" y="662"/>
                    <a:pt x="321" y="891"/>
                    <a:pt x="435" y="1119"/>
                  </a:cubicBezTo>
                  <a:cubicBezTo>
                    <a:pt x="457" y="1164"/>
                    <a:pt x="457" y="1187"/>
                    <a:pt x="480" y="1210"/>
                  </a:cubicBezTo>
                  <a:cubicBezTo>
                    <a:pt x="503" y="1279"/>
                    <a:pt x="549" y="1347"/>
                    <a:pt x="617" y="1393"/>
                  </a:cubicBezTo>
                  <a:cubicBezTo>
                    <a:pt x="666" y="1409"/>
                    <a:pt x="714" y="1425"/>
                    <a:pt x="762" y="1425"/>
                  </a:cubicBezTo>
                  <a:cubicBezTo>
                    <a:pt x="783" y="1425"/>
                    <a:pt x="803" y="1422"/>
                    <a:pt x="823" y="1416"/>
                  </a:cubicBezTo>
                  <a:cubicBezTo>
                    <a:pt x="891" y="1393"/>
                    <a:pt x="960" y="1324"/>
                    <a:pt x="1005" y="1279"/>
                  </a:cubicBezTo>
                  <a:cubicBezTo>
                    <a:pt x="1028" y="1210"/>
                    <a:pt x="1051" y="1119"/>
                    <a:pt x="1028" y="1050"/>
                  </a:cubicBezTo>
                  <a:cubicBezTo>
                    <a:pt x="891" y="731"/>
                    <a:pt x="731" y="434"/>
                    <a:pt x="549" y="114"/>
                  </a:cubicBezTo>
                  <a:cubicBezTo>
                    <a:pt x="503" y="46"/>
                    <a:pt x="412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289;p96"/>
            <p:cNvSpPr/>
            <p:nvPr/>
          </p:nvSpPr>
          <p:spPr>
            <a:xfrm>
              <a:off x="6491093" y="3546979"/>
              <a:ext cx="12074" cy="16989"/>
            </a:xfrm>
            <a:custGeom>
              <a:avLst/>
              <a:gdLst/>
              <a:ahLst/>
              <a:cxnLst/>
              <a:rect l="l" t="t" r="r" b="b"/>
              <a:pathLst>
                <a:path w="936" h="1317" extrusionOk="0">
                  <a:moveTo>
                    <a:pt x="228" y="0"/>
                  </a:moveTo>
                  <a:cubicBezTo>
                    <a:pt x="160" y="23"/>
                    <a:pt x="91" y="69"/>
                    <a:pt x="69" y="137"/>
                  </a:cubicBezTo>
                  <a:cubicBezTo>
                    <a:pt x="23" y="206"/>
                    <a:pt x="0" y="297"/>
                    <a:pt x="46" y="365"/>
                  </a:cubicBezTo>
                  <a:cubicBezTo>
                    <a:pt x="137" y="616"/>
                    <a:pt x="251" y="868"/>
                    <a:pt x="365" y="1119"/>
                  </a:cubicBezTo>
                  <a:cubicBezTo>
                    <a:pt x="388" y="1187"/>
                    <a:pt x="434" y="1256"/>
                    <a:pt x="502" y="1278"/>
                  </a:cubicBezTo>
                  <a:cubicBezTo>
                    <a:pt x="542" y="1305"/>
                    <a:pt x="582" y="1316"/>
                    <a:pt x="627" y="1316"/>
                  </a:cubicBezTo>
                  <a:cubicBezTo>
                    <a:pt x="659" y="1316"/>
                    <a:pt x="693" y="1311"/>
                    <a:pt x="730" y="1301"/>
                  </a:cubicBezTo>
                  <a:cubicBezTo>
                    <a:pt x="799" y="1278"/>
                    <a:pt x="845" y="1233"/>
                    <a:pt x="890" y="1164"/>
                  </a:cubicBezTo>
                  <a:cubicBezTo>
                    <a:pt x="913" y="1119"/>
                    <a:pt x="936" y="1027"/>
                    <a:pt x="913" y="959"/>
                  </a:cubicBezTo>
                  <a:cubicBezTo>
                    <a:pt x="799" y="708"/>
                    <a:pt x="685" y="434"/>
                    <a:pt x="571" y="183"/>
                  </a:cubicBezTo>
                  <a:cubicBezTo>
                    <a:pt x="548" y="114"/>
                    <a:pt x="525" y="69"/>
                    <a:pt x="434" y="23"/>
                  </a:cubicBezTo>
                  <a:cubicBezTo>
                    <a:pt x="411" y="0"/>
                    <a:pt x="365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290;p96"/>
            <p:cNvSpPr/>
            <p:nvPr/>
          </p:nvSpPr>
          <p:spPr>
            <a:xfrm>
              <a:off x="6280279" y="3338230"/>
              <a:ext cx="187566" cy="119557"/>
            </a:xfrm>
            <a:custGeom>
              <a:avLst/>
              <a:gdLst/>
              <a:ahLst/>
              <a:cxnLst/>
              <a:rect l="l" t="t" r="r" b="b"/>
              <a:pathLst>
                <a:path w="14540" h="9268" extrusionOk="0">
                  <a:moveTo>
                    <a:pt x="12874" y="0"/>
                  </a:moveTo>
                  <a:cubicBezTo>
                    <a:pt x="12737" y="137"/>
                    <a:pt x="12600" y="274"/>
                    <a:pt x="12440" y="411"/>
                  </a:cubicBezTo>
                  <a:cubicBezTo>
                    <a:pt x="11755" y="982"/>
                    <a:pt x="11025" y="1529"/>
                    <a:pt x="10272" y="1986"/>
                  </a:cubicBezTo>
                  <a:cubicBezTo>
                    <a:pt x="9450" y="2511"/>
                    <a:pt x="8605" y="2967"/>
                    <a:pt x="7738" y="3355"/>
                  </a:cubicBezTo>
                  <a:cubicBezTo>
                    <a:pt x="6848" y="3743"/>
                    <a:pt x="5958" y="4063"/>
                    <a:pt x="5045" y="4337"/>
                  </a:cubicBezTo>
                  <a:cubicBezTo>
                    <a:pt x="3541" y="4781"/>
                    <a:pt x="1979" y="5049"/>
                    <a:pt x="412" y="5049"/>
                  </a:cubicBezTo>
                  <a:cubicBezTo>
                    <a:pt x="290" y="5049"/>
                    <a:pt x="168" y="5048"/>
                    <a:pt x="46" y="5044"/>
                  </a:cubicBezTo>
                  <a:cubicBezTo>
                    <a:pt x="23" y="5159"/>
                    <a:pt x="0" y="5273"/>
                    <a:pt x="0" y="5387"/>
                  </a:cubicBezTo>
                  <a:cubicBezTo>
                    <a:pt x="0" y="5569"/>
                    <a:pt x="0" y="5775"/>
                    <a:pt x="0" y="5957"/>
                  </a:cubicBezTo>
                  <a:cubicBezTo>
                    <a:pt x="23" y="6140"/>
                    <a:pt x="46" y="6323"/>
                    <a:pt x="91" y="6505"/>
                  </a:cubicBezTo>
                  <a:cubicBezTo>
                    <a:pt x="91" y="6505"/>
                    <a:pt x="91" y="6505"/>
                    <a:pt x="91" y="6482"/>
                  </a:cubicBezTo>
                  <a:cubicBezTo>
                    <a:pt x="137" y="6711"/>
                    <a:pt x="183" y="6916"/>
                    <a:pt x="251" y="7122"/>
                  </a:cubicBezTo>
                  <a:cubicBezTo>
                    <a:pt x="342" y="7304"/>
                    <a:pt x="411" y="7510"/>
                    <a:pt x="502" y="7669"/>
                  </a:cubicBezTo>
                  <a:cubicBezTo>
                    <a:pt x="502" y="7669"/>
                    <a:pt x="502" y="7669"/>
                    <a:pt x="502" y="7647"/>
                  </a:cubicBezTo>
                  <a:cubicBezTo>
                    <a:pt x="571" y="7829"/>
                    <a:pt x="685" y="7989"/>
                    <a:pt x="776" y="8149"/>
                  </a:cubicBezTo>
                  <a:cubicBezTo>
                    <a:pt x="890" y="8286"/>
                    <a:pt x="1004" y="8423"/>
                    <a:pt x="1119" y="8560"/>
                  </a:cubicBezTo>
                  <a:cubicBezTo>
                    <a:pt x="1210" y="8674"/>
                    <a:pt x="1324" y="8765"/>
                    <a:pt x="1438" y="8879"/>
                  </a:cubicBezTo>
                  <a:cubicBezTo>
                    <a:pt x="1529" y="8948"/>
                    <a:pt x="1644" y="9039"/>
                    <a:pt x="1758" y="9107"/>
                  </a:cubicBezTo>
                  <a:lnTo>
                    <a:pt x="1735" y="9107"/>
                  </a:lnTo>
                  <a:cubicBezTo>
                    <a:pt x="1849" y="9153"/>
                    <a:pt x="1940" y="9221"/>
                    <a:pt x="2054" y="9267"/>
                  </a:cubicBezTo>
                  <a:cubicBezTo>
                    <a:pt x="4451" y="9062"/>
                    <a:pt x="6779" y="8400"/>
                    <a:pt x="9016" y="7510"/>
                  </a:cubicBezTo>
                  <a:cubicBezTo>
                    <a:pt x="10956" y="6734"/>
                    <a:pt x="12805" y="5684"/>
                    <a:pt x="14471" y="4428"/>
                  </a:cubicBezTo>
                  <a:cubicBezTo>
                    <a:pt x="14494" y="4291"/>
                    <a:pt x="14517" y="4177"/>
                    <a:pt x="14517" y="4063"/>
                  </a:cubicBezTo>
                  <a:lnTo>
                    <a:pt x="14517" y="4040"/>
                  </a:lnTo>
                  <a:cubicBezTo>
                    <a:pt x="14540" y="3538"/>
                    <a:pt x="14494" y="3036"/>
                    <a:pt x="14380" y="2556"/>
                  </a:cubicBezTo>
                  <a:cubicBezTo>
                    <a:pt x="14289" y="2054"/>
                    <a:pt x="14129" y="1575"/>
                    <a:pt x="13901" y="1141"/>
                  </a:cubicBezTo>
                  <a:cubicBezTo>
                    <a:pt x="13901" y="1141"/>
                    <a:pt x="13901" y="1118"/>
                    <a:pt x="13901" y="1118"/>
                  </a:cubicBezTo>
                  <a:cubicBezTo>
                    <a:pt x="13764" y="867"/>
                    <a:pt x="13604" y="639"/>
                    <a:pt x="13421" y="434"/>
                  </a:cubicBezTo>
                  <a:cubicBezTo>
                    <a:pt x="13307" y="297"/>
                    <a:pt x="13193" y="205"/>
                    <a:pt x="13056" y="114"/>
                  </a:cubicBezTo>
                  <a:cubicBezTo>
                    <a:pt x="12988" y="69"/>
                    <a:pt x="12942" y="23"/>
                    <a:pt x="12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8291;p96"/>
            <p:cNvSpPr/>
            <p:nvPr/>
          </p:nvSpPr>
          <p:spPr>
            <a:xfrm>
              <a:off x="6453401" y="334381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8292;p96"/>
            <p:cNvSpPr/>
            <p:nvPr/>
          </p:nvSpPr>
          <p:spPr>
            <a:xfrm>
              <a:off x="6448396" y="3339404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8293;p96"/>
            <p:cNvSpPr/>
            <p:nvPr/>
          </p:nvSpPr>
          <p:spPr>
            <a:xfrm>
              <a:off x="6453401" y="334381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294;p96"/>
            <p:cNvSpPr/>
            <p:nvPr/>
          </p:nvSpPr>
          <p:spPr>
            <a:xfrm>
              <a:off x="6459283" y="3352652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lnTo>
                    <a:pt x="24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295;p96"/>
            <p:cNvSpPr/>
            <p:nvPr/>
          </p:nvSpPr>
          <p:spPr>
            <a:xfrm>
              <a:off x="6467538" y="3390344"/>
              <a:ext cx="0" cy="13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296;p96"/>
            <p:cNvSpPr/>
            <p:nvPr/>
          </p:nvSpPr>
          <p:spPr>
            <a:xfrm>
              <a:off x="6423075" y="3338230"/>
              <a:ext cx="44763" cy="83334"/>
            </a:xfrm>
            <a:custGeom>
              <a:avLst/>
              <a:gdLst/>
              <a:ahLst/>
              <a:cxnLst/>
              <a:rect l="l" t="t" r="r" b="b"/>
              <a:pathLst>
                <a:path w="3470" h="6460" extrusionOk="0">
                  <a:moveTo>
                    <a:pt x="1804" y="0"/>
                  </a:moveTo>
                  <a:cubicBezTo>
                    <a:pt x="1667" y="137"/>
                    <a:pt x="1507" y="274"/>
                    <a:pt x="1370" y="388"/>
                  </a:cubicBezTo>
                  <a:cubicBezTo>
                    <a:pt x="936" y="753"/>
                    <a:pt x="480" y="1118"/>
                    <a:pt x="0" y="1461"/>
                  </a:cubicBezTo>
                  <a:cubicBezTo>
                    <a:pt x="23" y="1461"/>
                    <a:pt x="23" y="1484"/>
                    <a:pt x="46" y="1507"/>
                  </a:cubicBezTo>
                  <a:cubicBezTo>
                    <a:pt x="115" y="1621"/>
                    <a:pt x="206" y="1712"/>
                    <a:pt x="274" y="1849"/>
                  </a:cubicBezTo>
                  <a:cubicBezTo>
                    <a:pt x="571" y="2305"/>
                    <a:pt x="731" y="2876"/>
                    <a:pt x="776" y="3424"/>
                  </a:cubicBezTo>
                  <a:cubicBezTo>
                    <a:pt x="845" y="4109"/>
                    <a:pt x="754" y="4793"/>
                    <a:pt x="571" y="5455"/>
                  </a:cubicBezTo>
                  <a:cubicBezTo>
                    <a:pt x="480" y="5798"/>
                    <a:pt x="343" y="6140"/>
                    <a:pt x="206" y="6460"/>
                  </a:cubicBezTo>
                  <a:cubicBezTo>
                    <a:pt x="1324" y="5889"/>
                    <a:pt x="2374" y="5204"/>
                    <a:pt x="3401" y="4428"/>
                  </a:cubicBezTo>
                  <a:cubicBezTo>
                    <a:pt x="3424" y="4314"/>
                    <a:pt x="3447" y="4177"/>
                    <a:pt x="3470" y="4063"/>
                  </a:cubicBezTo>
                  <a:cubicBezTo>
                    <a:pt x="3470" y="3584"/>
                    <a:pt x="3424" y="3081"/>
                    <a:pt x="3333" y="2534"/>
                  </a:cubicBezTo>
                  <a:cubicBezTo>
                    <a:pt x="3219" y="2032"/>
                    <a:pt x="3036" y="1552"/>
                    <a:pt x="2831" y="1141"/>
                  </a:cubicBezTo>
                  <a:cubicBezTo>
                    <a:pt x="2694" y="845"/>
                    <a:pt x="2534" y="616"/>
                    <a:pt x="2374" y="434"/>
                  </a:cubicBezTo>
                  <a:cubicBezTo>
                    <a:pt x="2237" y="297"/>
                    <a:pt x="2123" y="183"/>
                    <a:pt x="1986" y="91"/>
                  </a:cubicBezTo>
                  <a:cubicBezTo>
                    <a:pt x="1941" y="69"/>
                    <a:pt x="1872" y="23"/>
                    <a:pt x="18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8297;p96"/>
            <p:cNvSpPr/>
            <p:nvPr/>
          </p:nvSpPr>
          <p:spPr>
            <a:xfrm>
              <a:off x="6486668" y="3094434"/>
              <a:ext cx="364541" cy="244700"/>
            </a:xfrm>
            <a:custGeom>
              <a:avLst/>
              <a:gdLst/>
              <a:ahLst/>
              <a:cxnLst/>
              <a:rect l="l" t="t" r="r" b="b"/>
              <a:pathLst>
                <a:path w="28259" h="18969" extrusionOk="0">
                  <a:moveTo>
                    <a:pt x="10067" y="1"/>
                  </a:moveTo>
                  <a:cubicBezTo>
                    <a:pt x="9701" y="1"/>
                    <a:pt x="9313" y="24"/>
                    <a:pt x="8880" y="115"/>
                  </a:cubicBezTo>
                  <a:cubicBezTo>
                    <a:pt x="8241" y="206"/>
                    <a:pt x="7556" y="412"/>
                    <a:pt x="6825" y="685"/>
                  </a:cubicBezTo>
                  <a:cubicBezTo>
                    <a:pt x="6163" y="937"/>
                    <a:pt x="5502" y="1279"/>
                    <a:pt x="4840" y="1667"/>
                  </a:cubicBezTo>
                  <a:cubicBezTo>
                    <a:pt x="4223" y="2032"/>
                    <a:pt x="3607" y="2443"/>
                    <a:pt x="3059" y="2877"/>
                  </a:cubicBezTo>
                  <a:cubicBezTo>
                    <a:pt x="2534" y="3288"/>
                    <a:pt x="2078" y="3744"/>
                    <a:pt x="1690" y="4201"/>
                  </a:cubicBezTo>
                  <a:cubicBezTo>
                    <a:pt x="1507" y="4406"/>
                    <a:pt x="1347" y="4634"/>
                    <a:pt x="1210" y="4840"/>
                  </a:cubicBezTo>
                  <a:cubicBezTo>
                    <a:pt x="982" y="5182"/>
                    <a:pt x="800" y="5593"/>
                    <a:pt x="663" y="6027"/>
                  </a:cubicBezTo>
                  <a:cubicBezTo>
                    <a:pt x="503" y="6483"/>
                    <a:pt x="412" y="6962"/>
                    <a:pt x="389" y="7487"/>
                  </a:cubicBezTo>
                  <a:cubicBezTo>
                    <a:pt x="389" y="7670"/>
                    <a:pt x="389" y="7853"/>
                    <a:pt x="389" y="8035"/>
                  </a:cubicBezTo>
                  <a:lnTo>
                    <a:pt x="320" y="8035"/>
                  </a:lnTo>
                  <a:cubicBezTo>
                    <a:pt x="297" y="8035"/>
                    <a:pt x="275" y="8035"/>
                    <a:pt x="229" y="8058"/>
                  </a:cubicBezTo>
                  <a:cubicBezTo>
                    <a:pt x="92" y="8104"/>
                    <a:pt x="1" y="8286"/>
                    <a:pt x="69" y="8423"/>
                  </a:cubicBezTo>
                  <a:cubicBezTo>
                    <a:pt x="708" y="10158"/>
                    <a:pt x="1576" y="11733"/>
                    <a:pt x="2671" y="13125"/>
                  </a:cubicBezTo>
                  <a:cubicBezTo>
                    <a:pt x="3744" y="14495"/>
                    <a:pt x="4999" y="15636"/>
                    <a:pt x="6415" y="16572"/>
                  </a:cubicBezTo>
                  <a:cubicBezTo>
                    <a:pt x="7122" y="17028"/>
                    <a:pt x="7853" y="17416"/>
                    <a:pt x="8606" y="17759"/>
                  </a:cubicBezTo>
                  <a:cubicBezTo>
                    <a:pt x="9359" y="18078"/>
                    <a:pt x="10135" y="18352"/>
                    <a:pt x="10980" y="18558"/>
                  </a:cubicBezTo>
                  <a:cubicBezTo>
                    <a:pt x="12098" y="18832"/>
                    <a:pt x="13285" y="18969"/>
                    <a:pt x="14495" y="18969"/>
                  </a:cubicBezTo>
                  <a:cubicBezTo>
                    <a:pt x="14997" y="18969"/>
                    <a:pt x="15499" y="18946"/>
                    <a:pt x="16001" y="18900"/>
                  </a:cubicBezTo>
                  <a:cubicBezTo>
                    <a:pt x="16846" y="18832"/>
                    <a:pt x="17713" y="18649"/>
                    <a:pt x="18603" y="18421"/>
                  </a:cubicBezTo>
                  <a:cubicBezTo>
                    <a:pt x="19539" y="18170"/>
                    <a:pt x="20429" y="17827"/>
                    <a:pt x="21251" y="17439"/>
                  </a:cubicBezTo>
                  <a:cubicBezTo>
                    <a:pt x="22118" y="17006"/>
                    <a:pt x="22986" y="16458"/>
                    <a:pt x="23807" y="15796"/>
                  </a:cubicBezTo>
                  <a:cubicBezTo>
                    <a:pt x="24606" y="15134"/>
                    <a:pt x="25337" y="14403"/>
                    <a:pt x="25953" y="13787"/>
                  </a:cubicBezTo>
                  <a:lnTo>
                    <a:pt x="26478" y="13239"/>
                  </a:lnTo>
                  <a:cubicBezTo>
                    <a:pt x="27026" y="12669"/>
                    <a:pt x="27596" y="12075"/>
                    <a:pt x="28190" y="11527"/>
                  </a:cubicBezTo>
                  <a:cubicBezTo>
                    <a:pt x="28236" y="11459"/>
                    <a:pt x="28258" y="11368"/>
                    <a:pt x="28258" y="11299"/>
                  </a:cubicBezTo>
                  <a:cubicBezTo>
                    <a:pt x="28258" y="11231"/>
                    <a:pt x="28213" y="11162"/>
                    <a:pt x="28144" y="11117"/>
                  </a:cubicBezTo>
                  <a:cubicBezTo>
                    <a:pt x="28099" y="11071"/>
                    <a:pt x="28030" y="11048"/>
                    <a:pt x="27962" y="11048"/>
                  </a:cubicBezTo>
                  <a:cubicBezTo>
                    <a:pt x="27848" y="11048"/>
                    <a:pt x="27802" y="11094"/>
                    <a:pt x="27733" y="11139"/>
                  </a:cubicBezTo>
                  <a:cubicBezTo>
                    <a:pt x="27186" y="11664"/>
                    <a:pt x="26661" y="12235"/>
                    <a:pt x="26136" y="12760"/>
                  </a:cubicBezTo>
                  <a:cubicBezTo>
                    <a:pt x="25953" y="12965"/>
                    <a:pt x="25748" y="13171"/>
                    <a:pt x="25542" y="13376"/>
                  </a:cubicBezTo>
                  <a:cubicBezTo>
                    <a:pt x="25519" y="12623"/>
                    <a:pt x="25405" y="11893"/>
                    <a:pt x="25200" y="11185"/>
                  </a:cubicBezTo>
                  <a:cubicBezTo>
                    <a:pt x="24949" y="10341"/>
                    <a:pt x="24606" y="9542"/>
                    <a:pt x="24173" y="8788"/>
                  </a:cubicBezTo>
                  <a:cubicBezTo>
                    <a:pt x="23693" y="8012"/>
                    <a:pt x="23146" y="7328"/>
                    <a:pt x="22529" y="6757"/>
                  </a:cubicBezTo>
                  <a:cubicBezTo>
                    <a:pt x="21890" y="6164"/>
                    <a:pt x="21183" y="5684"/>
                    <a:pt x="20406" y="5342"/>
                  </a:cubicBezTo>
                  <a:cubicBezTo>
                    <a:pt x="20018" y="5159"/>
                    <a:pt x="19585" y="5022"/>
                    <a:pt x="19151" y="4931"/>
                  </a:cubicBezTo>
                  <a:cubicBezTo>
                    <a:pt x="19242" y="4863"/>
                    <a:pt x="19311" y="4794"/>
                    <a:pt x="19402" y="4726"/>
                  </a:cubicBezTo>
                  <a:cubicBezTo>
                    <a:pt x="19539" y="4589"/>
                    <a:pt x="19699" y="4429"/>
                    <a:pt x="19859" y="4269"/>
                  </a:cubicBezTo>
                  <a:cubicBezTo>
                    <a:pt x="19904" y="4223"/>
                    <a:pt x="19927" y="4155"/>
                    <a:pt x="19927" y="4086"/>
                  </a:cubicBezTo>
                  <a:cubicBezTo>
                    <a:pt x="19927" y="3995"/>
                    <a:pt x="19881" y="3927"/>
                    <a:pt x="19813" y="3858"/>
                  </a:cubicBezTo>
                  <a:cubicBezTo>
                    <a:pt x="19767" y="3813"/>
                    <a:pt x="19699" y="3790"/>
                    <a:pt x="19630" y="3790"/>
                  </a:cubicBezTo>
                  <a:cubicBezTo>
                    <a:pt x="19539" y="3813"/>
                    <a:pt x="19471" y="3835"/>
                    <a:pt x="19402" y="3904"/>
                  </a:cubicBezTo>
                  <a:cubicBezTo>
                    <a:pt x="19265" y="4041"/>
                    <a:pt x="19128" y="4201"/>
                    <a:pt x="18968" y="4338"/>
                  </a:cubicBezTo>
                  <a:cubicBezTo>
                    <a:pt x="18763" y="4520"/>
                    <a:pt x="18580" y="4657"/>
                    <a:pt x="18421" y="4794"/>
                  </a:cubicBezTo>
                  <a:cubicBezTo>
                    <a:pt x="18329" y="4794"/>
                    <a:pt x="18238" y="4771"/>
                    <a:pt x="18147" y="4771"/>
                  </a:cubicBezTo>
                  <a:cubicBezTo>
                    <a:pt x="17964" y="4771"/>
                    <a:pt x="17850" y="4885"/>
                    <a:pt x="17827" y="5022"/>
                  </a:cubicBezTo>
                  <a:cubicBezTo>
                    <a:pt x="17827" y="5068"/>
                    <a:pt x="17827" y="5136"/>
                    <a:pt x="17850" y="5182"/>
                  </a:cubicBezTo>
                  <a:lnTo>
                    <a:pt x="17804" y="5205"/>
                  </a:lnTo>
                  <a:lnTo>
                    <a:pt x="17759" y="5228"/>
                  </a:lnTo>
                  <a:lnTo>
                    <a:pt x="17782" y="5228"/>
                  </a:lnTo>
                  <a:lnTo>
                    <a:pt x="17736" y="5251"/>
                  </a:lnTo>
                  <a:cubicBezTo>
                    <a:pt x="17508" y="5365"/>
                    <a:pt x="17302" y="5433"/>
                    <a:pt x="17097" y="5502"/>
                  </a:cubicBezTo>
                  <a:cubicBezTo>
                    <a:pt x="16937" y="5524"/>
                    <a:pt x="16800" y="5547"/>
                    <a:pt x="16663" y="5547"/>
                  </a:cubicBezTo>
                  <a:cubicBezTo>
                    <a:pt x="16503" y="5524"/>
                    <a:pt x="16389" y="5502"/>
                    <a:pt x="16275" y="5479"/>
                  </a:cubicBezTo>
                  <a:cubicBezTo>
                    <a:pt x="16138" y="5433"/>
                    <a:pt x="16001" y="5365"/>
                    <a:pt x="15864" y="5296"/>
                  </a:cubicBezTo>
                  <a:cubicBezTo>
                    <a:pt x="15704" y="5182"/>
                    <a:pt x="15545" y="5045"/>
                    <a:pt x="15362" y="4863"/>
                  </a:cubicBezTo>
                  <a:cubicBezTo>
                    <a:pt x="14951" y="4406"/>
                    <a:pt x="14655" y="3881"/>
                    <a:pt x="14403" y="3425"/>
                  </a:cubicBezTo>
                  <a:lnTo>
                    <a:pt x="14381" y="3379"/>
                  </a:lnTo>
                  <a:cubicBezTo>
                    <a:pt x="14084" y="2785"/>
                    <a:pt x="13787" y="2169"/>
                    <a:pt x="13536" y="1599"/>
                  </a:cubicBezTo>
                  <a:cubicBezTo>
                    <a:pt x="13468" y="1484"/>
                    <a:pt x="13376" y="1393"/>
                    <a:pt x="13262" y="1393"/>
                  </a:cubicBezTo>
                  <a:lnTo>
                    <a:pt x="13217" y="1393"/>
                  </a:lnTo>
                  <a:cubicBezTo>
                    <a:pt x="12988" y="1119"/>
                    <a:pt x="12760" y="891"/>
                    <a:pt x="12486" y="685"/>
                  </a:cubicBezTo>
                  <a:cubicBezTo>
                    <a:pt x="12030" y="366"/>
                    <a:pt x="11459" y="161"/>
                    <a:pt x="10820" y="46"/>
                  </a:cubicBezTo>
                  <a:cubicBezTo>
                    <a:pt x="10569" y="24"/>
                    <a:pt x="10318" y="1"/>
                    <a:pt x="10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8298;p96"/>
            <p:cNvSpPr/>
            <p:nvPr/>
          </p:nvSpPr>
          <p:spPr>
            <a:xfrm>
              <a:off x="6553796" y="3094137"/>
              <a:ext cx="219377" cy="116616"/>
            </a:xfrm>
            <a:custGeom>
              <a:avLst/>
              <a:gdLst/>
              <a:ahLst/>
              <a:cxnLst/>
              <a:rect l="l" t="t" r="r" b="b"/>
              <a:pathLst>
                <a:path w="17006" h="9040" extrusionOk="0">
                  <a:moveTo>
                    <a:pt x="4863" y="1"/>
                  </a:moveTo>
                  <a:cubicBezTo>
                    <a:pt x="4520" y="1"/>
                    <a:pt x="4132" y="47"/>
                    <a:pt x="3676" y="115"/>
                  </a:cubicBezTo>
                  <a:cubicBezTo>
                    <a:pt x="3014" y="229"/>
                    <a:pt x="2352" y="412"/>
                    <a:pt x="1621" y="708"/>
                  </a:cubicBezTo>
                  <a:cubicBezTo>
                    <a:pt x="1074" y="914"/>
                    <a:pt x="549" y="1165"/>
                    <a:pt x="1" y="1462"/>
                  </a:cubicBezTo>
                  <a:cubicBezTo>
                    <a:pt x="115" y="1827"/>
                    <a:pt x="275" y="2192"/>
                    <a:pt x="457" y="2580"/>
                  </a:cubicBezTo>
                  <a:cubicBezTo>
                    <a:pt x="891" y="3425"/>
                    <a:pt x="1439" y="4269"/>
                    <a:pt x="2124" y="5068"/>
                  </a:cubicBezTo>
                  <a:cubicBezTo>
                    <a:pt x="2922" y="5981"/>
                    <a:pt x="3790" y="6757"/>
                    <a:pt x="4726" y="7419"/>
                  </a:cubicBezTo>
                  <a:cubicBezTo>
                    <a:pt x="5479" y="7921"/>
                    <a:pt x="6232" y="8309"/>
                    <a:pt x="6985" y="8583"/>
                  </a:cubicBezTo>
                  <a:cubicBezTo>
                    <a:pt x="7351" y="8720"/>
                    <a:pt x="7716" y="8811"/>
                    <a:pt x="8081" y="8880"/>
                  </a:cubicBezTo>
                  <a:cubicBezTo>
                    <a:pt x="8469" y="8926"/>
                    <a:pt x="8834" y="8971"/>
                    <a:pt x="9199" y="8994"/>
                  </a:cubicBezTo>
                  <a:cubicBezTo>
                    <a:pt x="9451" y="9017"/>
                    <a:pt x="9724" y="9040"/>
                    <a:pt x="9975" y="9040"/>
                  </a:cubicBezTo>
                  <a:cubicBezTo>
                    <a:pt x="10204" y="9040"/>
                    <a:pt x="10432" y="9017"/>
                    <a:pt x="10660" y="9017"/>
                  </a:cubicBezTo>
                  <a:cubicBezTo>
                    <a:pt x="11140" y="8971"/>
                    <a:pt x="11596" y="8903"/>
                    <a:pt x="12030" y="8834"/>
                  </a:cubicBezTo>
                  <a:cubicBezTo>
                    <a:pt x="12509" y="8720"/>
                    <a:pt x="12966" y="8606"/>
                    <a:pt x="13399" y="8446"/>
                  </a:cubicBezTo>
                  <a:cubicBezTo>
                    <a:pt x="13856" y="8309"/>
                    <a:pt x="14289" y="8127"/>
                    <a:pt x="14746" y="7898"/>
                  </a:cubicBezTo>
                  <a:cubicBezTo>
                    <a:pt x="15248" y="7647"/>
                    <a:pt x="15773" y="7351"/>
                    <a:pt x="16252" y="7008"/>
                  </a:cubicBezTo>
                  <a:cubicBezTo>
                    <a:pt x="16504" y="6848"/>
                    <a:pt x="16755" y="6666"/>
                    <a:pt x="17006" y="6483"/>
                  </a:cubicBezTo>
                  <a:cubicBezTo>
                    <a:pt x="16458" y="6027"/>
                    <a:pt x="15842" y="5639"/>
                    <a:pt x="15202" y="5365"/>
                  </a:cubicBezTo>
                  <a:cubicBezTo>
                    <a:pt x="14814" y="5182"/>
                    <a:pt x="14404" y="5045"/>
                    <a:pt x="13970" y="4931"/>
                  </a:cubicBezTo>
                  <a:cubicBezTo>
                    <a:pt x="14038" y="4908"/>
                    <a:pt x="14130" y="4840"/>
                    <a:pt x="14198" y="4749"/>
                  </a:cubicBezTo>
                  <a:cubicBezTo>
                    <a:pt x="14358" y="4612"/>
                    <a:pt x="14518" y="4452"/>
                    <a:pt x="14655" y="4315"/>
                  </a:cubicBezTo>
                  <a:cubicBezTo>
                    <a:pt x="14700" y="4246"/>
                    <a:pt x="14746" y="4178"/>
                    <a:pt x="14746" y="4109"/>
                  </a:cubicBezTo>
                  <a:cubicBezTo>
                    <a:pt x="14723" y="4018"/>
                    <a:pt x="14677" y="3927"/>
                    <a:pt x="14632" y="3881"/>
                  </a:cubicBezTo>
                  <a:cubicBezTo>
                    <a:pt x="14563" y="3836"/>
                    <a:pt x="14495" y="3813"/>
                    <a:pt x="14426" y="3813"/>
                  </a:cubicBezTo>
                  <a:cubicBezTo>
                    <a:pt x="14335" y="3813"/>
                    <a:pt x="14267" y="3836"/>
                    <a:pt x="14198" y="3904"/>
                  </a:cubicBezTo>
                  <a:cubicBezTo>
                    <a:pt x="14061" y="4064"/>
                    <a:pt x="13901" y="4201"/>
                    <a:pt x="13742" y="4338"/>
                  </a:cubicBezTo>
                  <a:cubicBezTo>
                    <a:pt x="13559" y="4520"/>
                    <a:pt x="13376" y="4680"/>
                    <a:pt x="13194" y="4817"/>
                  </a:cubicBezTo>
                  <a:cubicBezTo>
                    <a:pt x="13125" y="4794"/>
                    <a:pt x="13034" y="4771"/>
                    <a:pt x="12943" y="4771"/>
                  </a:cubicBezTo>
                  <a:cubicBezTo>
                    <a:pt x="12760" y="4771"/>
                    <a:pt x="12623" y="4886"/>
                    <a:pt x="12600" y="5045"/>
                  </a:cubicBezTo>
                  <a:cubicBezTo>
                    <a:pt x="12600" y="5091"/>
                    <a:pt x="12600" y="5159"/>
                    <a:pt x="12646" y="5205"/>
                  </a:cubicBezTo>
                  <a:lnTo>
                    <a:pt x="12600" y="5228"/>
                  </a:lnTo>
                  <a:lnTo>
                    <a:pt x="12532" y="5251"/>
                  </a:lnTo>
                  <a:cubicBezTo>
                    <a:pt x="12304" y="5365"/>
                    <a:pt x="12098" y="5456"/>
                    <a:pt x="11893" y="5502"/>
                  </a:cubicBezTo>
                  <a:cubicBezTo>
                    <a:pt x="11733" y="5525"/>
                    <a:pt x="11596" y="5547"/>
                    <a:pt x="11459" y="5547"/>
                  </a:cubicBezTo>
                  <a:cubicBezTo>
                    <a:pt x="11322" y="5547"/>
                    <a:pt x="11185" y="5525"/>
                    <a:pt x="11071" y="5479"/>
                  </a:cubicBezTo>
                  <a:cubicBezTo>
                    <a:pt x="10934" y="5456"/>
                    <a:pt x="10797" y="5388"/>
                    <a:pt x="10660" y="5296"/>
                  </a:cubicBezTo>
                  <a:cubicBezTo>
                    <a:pt x="10500" y="5182"/>
                    <a:pt x="10341" y="5045"/>
                    <a:pt x="10158" y="4863"/>
                  </a:cubicBezTo>
                  <a:cubicBezTo>
                    <a:pt x="9770" y="4406"/>
                    <a:pt x="9451" y="3881"/>
                    <a:pt x="9222" y="3448"/>
                  </a:cubicBezTo>
                  <a:lnTo>
                    <a:pt x="9177" y="3402"/>
                  </a:lnTo>
                  <a:cubicBezTo>
                    <a:pt x="8903" y="2854"/>
                    <a:pt x="8652" y="2283"/>
                    <a:pt x="8378" y="1667"/>
                  </a:cubicBezTo>
                  <a:lnTo>
                    <a:pt x="8332" y="1599"/>
                  </a:lnTo>
                  <a:cubicBezTo>
                    <a:pt x="8286" y="1485"/>
                    <a:pt x="8172" y="1416"/>
                    <a:pt x="8058" y="1416"/>
                  </a:cubicBezTo>
                  <a:lnTo>
                    <a:pt x="7990" y="1416"/>
                  </a:lnTo>
                  <a:cubicBezTo>
                    <a:pt x="7807" y="1142"/>
                    <a:pt x="7556" y="914"/>
                    <a:pt x="7282" y="708"/>
                  </a:cubicBezTo>
                  <a:cubicBezTo>
                    <a:pt x="6826" y="366"/>
                    <a:pt x="6278" y="161"/>
                    <a:pt x="5616" y="69"/>
                  </a:cubicBezTo>
                  <a:cubicBezTo>
                    <a:pt x="5365" y="24"/>
                    <a:pt x="5091" y="1"/>
                    <a:pt x="4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299;p96"/>
            <p:cNvSpPr/>
            <p:nvPr/>
          </p:nvSpPr>
          <p:spPr>
            <a:xfrm>
              <a:off x="6713967" y="3005223"/>
              <a:ext cx="325377" cy="268849"/>
            </a:xfrm>
            <a:custGeom>
              <a:avLst/>
              <a:gdLst/>
              <a:ahLst/>
              <a:cxnLst/>
              <a:rect l="l" t="t" r="r" b="b"/>
              <a:pathLst>
                <a:path w="25223" h="20841" extrusionOk="0">
                  <a:moveTo>
                    <a:pt x="14244" y="1"/>
                  </a:moveTo>
                  <a:cubicBezTo>
                    <a:pt x="14038" y="138"/>
                    <a:pt x="13833" y="252"/>
                    <a:pt x="13628" y="389"/>
                  </a:cubicBezTo>
                  <a:cubicBezTo>
                    <a:pt x="11710" y="1804"/>
                    <a:pt x="9839" y="3265"/>
                    <a:pt x="8035" y="4703"/>
                  </a:cubicBezTo>
                  <a:cubicBezTo>
                    <a:pt x="6232" y="6164"/>
                    <a:pt x="4315" y="7716"/>
                    <a:pt x="2238" y="9450"/>
                  </a:cubicBezTo>
                  <a:cubicBezTo>
                    <a:pt x="1507" y="10089"/>
                    <a:pt x="754" y="10706"/>
                    <a:pt x="24" y="11345"/>
                  </a:cubicBezTo>
                  <a:cubicBezTo>
                    <a:pt x="1" y="11345"/>
                    <a:pt x="1" y="11345"/>
                    <a:pt x="1" y="11368"/>
                  </a:cubicBezTo>
                  <a:cubicBezTo>
                    <a:pt x="275" y="11459"/>
                    <a:pt x="549" y="11573"/>
                    <a:pt x="823" y="11687"/>
                  </a:cubicBezTo>
                  <a:cubicBezTo>
                    <a:pt x="1599" y="12030"/>
                    <a:pt x="2352" y="12440"/>
                    <a:pt x="3059" y="12920"/>
                  </a:cubicBezTo>
                  <a:cubicBezTo>
                    <a:pt x="4612" y="13970"/>
                    <a:pt x="6027" y="15271"/>
                    <a:pt x="7236" y="16709"/>
                  </a:cubicBezTo>
                  <a:cubicBezTo>
                    <a:pt x="8332" y="17987"/>
                    <a:pt x="9291" y="19379"/>
                    <a:pt x="10112" y="20840"/>
                  </a:cubicBezTo>
                  <a:cubicBezTo>
                    <a:pt x="11048" y="19745"/>
                    <a:pt x="11961" y="18603"/>
                    <a:pt x="12851" y="17508"/>
                  </a:cubicBezTo>
                  <a:cubicBezTo>
                    <a:pt x="14084" y="15956"/>
                    <a:pt x="15385" y="14335"/>
                    <a:pt x="16732" y="12851"/>
                  </a:cubicBezTo>
                  <a:cubicBezTo>
                    <a:pt x="18129" y="13488"/>
                    <a:pt x="19390" y="13796"/>
                    <a:pt x="20545" y="13796"/>
                  </a:cubicBezTo>
                  <a:cubicBezTo>
                    <a:pt x="20880" y="13796"/>
                    <a:pt x="21207" y="13770"/>
                    <a:pt x="21525" y="13719"/>
                  </a:cubicBezTo>
                  <a:cubicBezTo>
                    <a:pt x="21890" y="13650"/>
                    <a:pt x="22278" y="13536"/>
                    <a:pt x="22666" y="13376"/>
                  </a:cubicBezTo>
                  <a:cubicBezTo>
                    <a:pt x="22986" y="13217"/>
                    <a:pt x="23328" y="13011"/>
                    <a:pt x="23671" y="12737"/>
                  </a:cubicBezTo>
                  <a:cubicBezTo>
                    <a:pt x="24287" y="12212"/>
                    <a:pt x="24789" y="11482"/>
                    <a:pt x="25177" y="10523"/>
                  </a:cubicBezTo>
                  <a:cubicBezTo>
                    <a:pt x="25200" y="10432"/>
                    <a:pt x="25200" y="10363"/>
                    <a:pt x="25223" y="10295"/>
                  </a:cubicBezTo>
                  <a:cubicBezTo>
                    <a:pt x="25200" y="10249"/>
                    <a:pt x="25200" y="10204"/>
                    <a:pt x="25200" y="10158"/>
                  </a:cubicBezTo>
                  <a:cubicBezTo>
                    <a:pt x="25200" y="10089"/>
                    <a:pt x="25177" y="10021"/>
                    <a:pt x="25177" y="9975"/>
                  </a:cubicBezTo>
                  <a:cubicBezTo>
                    <a:pt x="25177" y="9975"/>
                    <a:pt x="25177" y="9975"/>
                    <a:pt x="25177" y="9952"/>
                  </a:cubicBezTo>
                  <a:cubicBezTo>
                    <a:pt x="24584" y="8332"/>
                    <a:pt x="23625" y="6757"/>
                    <a:pt x="22278" y="5250"/>
                  </a:cubicBezTo>
                  <a:cubicBezTo>
                    <a:pt x="20977" y="3790"/>
                    <a:pt x="19402" y="2534"/>
                    <a:pt x="17622" y="1484"/>
                  </a:cubicBezTo>
                  <a:cubicBezTo>
                    <a:pt x="16503" y="845"/>
                    <a:pt x="15362" y="343"/>
                    <a:pt x="14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300;p96"/>
            <p:cNvSpPr/>
            <p:nvPr/>
          </p:nvSpPr>
          <p:spPr>
            <a:xfrm>
              <a:off x="6882677" y="3005223"/>
              <a:ext cx="156658" cy="147537"/>
            </a:xfrm>
            <a:custGeom>
              <a:avLst/>
              <a:gdLst/>
              <a:ahLst/>
              <a:cxnLst/>
              <a:rect l="l" t="t" r="r" b="b"/>
              <a:pathLst>
                <a:path w="12144" h="11437" extrusionOk="0">
                  <a:moveTo>
                    <a:pt x="1165" y="1"/>
                  </a:moveTo>
                  <a:cubicBezTo>
                    <a:pt x="937" y="115"/>
                    <a:pt x="731" y="252"/>
                    <a:pt x="526" y="389"/>
                  </a:cubicBezTo>
                  <a:cubicBezTo>
                    <a:pt x="343" y="526"/>
                    <a:pt x="183" y="663"/>
                    <a:pt x="1" y="800"/>
                  </a:cubicBezTo>
                  <a:cubicBezTo>
                    <a:pt x="24" y="800"/>
                    <a:pt x="46" y="800"/>
                    <a:pt x="92" y="822"/>
                  </a:cubicBezTo>
                  <a:cubicBezTo>
                    <a:pt x="822" y="1051"/>
                    <a:pt x="1530" y="1347"/>
                    <a:pt x="2215" y="1690"/>
                  </a:cubicBezTo>
                  <a:cubicBezTo>
                    <a:pt x="2945" y="2078"/>
                    <a:pt x="3653" y="2511"/>
                    <a:pt x="4315" y="2968"/>
                  </a:cubicBezTo>
                  <a:cubicBezTo>
                    <a:pt x="5045" y="3470"/>
                    <a:pt x="5730" y="3995"/>
                    <a:pt x="6392" y="4566"/>
                  </a:cubicBezTo>
                  <a:cubicBezTo>
                    <a:pt x="7054" y="5136"/>
                    <a:pt x="7670" y="5753"/>
                    <a:pt x="8286" y="6392"/>
                  </a:cubicBezTo>
                  <a:cubicBezTo>
                    <a:pt x="8857" y="7031"/>
                    <a:pt x="9405" y="7670"/>
                    <a:pt x="9907" y="8378"/>
                  </a:cubicBezTo>
                  <a:cubicBezTo>
                    <a:pt x="10386" y="8994"/>
                    <a:pt x="10797" y="9656"/>
                    <a:pt x="11162" y="10341"/>
                  </a:cubicBezTo>
                  <a:cubicBezTo>
                    <a:pt x="11345" y="10706"/>
                    <a:pt x="11527" y="11071"/>
                    <a:pt x="11664" y="11436"/>
                  </a:cubicBezTo>
                  <a:cubicBezTo>
                    <a:pt x="11824" y="11162"/>
                    <a:pt x="11984" y="10843"/>
                    <a:pt x="12121" y="10523"/>
                  </a:cubicBezTo>
                  <a:cubicBezTo>
                    <a:pt x="12121" y="10455"/>
                    <a:pt x="12121" y="10409"/>
                    <a:pt x="12144" y="10363"/>
                  </a:cubicBezTo>
                  <a:lnTo>
                    <a:pt x="12144" y="10295"/>
                  </a:lnTo>
                  <a:lnTo>
                    <a:pt x="12121" y="10204"/>
                  </a:lnTo>
                  <a:cubicBezTo>
                    <a:pt x="12121" y="10089"/>
                    <a:pt x="12121" y="10021"/>
                    <a:pt x="12098" y="9975"/>
                  </a:cubicBezTo>
                  <a:cubicBezTo>
                    <a:pt x="11527" y="8332"/>
                    <a:pt x="10546" y="6757"/>
                    <a:pt x="9199" y="5250"/>
                  </a:cubicBezTo>
                  <a:cubicBezTo>
                    <a:pt x="7898" y="3790"/>
                    <a:pt x="6323" y="2511"/>
                    <a:pt x="4543" y="1484"/>
                  </a:cubicBezTo>
                  <a:cubicBezTo>
                    <a:pt x="3447" y="845"/>
                    <a:pt x="2306" y="343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301;p96"/>
            <p:cNvSpPr/>
            <p:nvPr/>
          </p:nvSpPr>
          <p:spPr>
            <a:xfrm>
              <a:off x="6713967" y="3015529"/>
              <a:ext cx="284161" cy="152542"/>
            </a:xfrm>
            <a:custGeom>
              <a:avLst/>
              <a:gdLst/>
              <a:ahLst/>
              <a:cxnLst/>
              <a:rect l="l" t="t" r="r" b="b"/>
              <a:pathLst>
                <a:path w="22028" h="11825" extrusionOk="0">
                  <a:moveTo>
                    <a:pt x="13057" y="1"/>
                  </a:moveTo>
                  <a:cubicBezTo>
                    <a:pt x="11368" y="1279"/>
                    <a:pt x="9679" y="2580"/>
                    <a:pt x="8035" y="3904"/>
                  </a:cubicBezTo>
                  <a:cubicBezTo>
                    <a:pt x="6232" y="5342"/>
                    <a:pt x="4338" y="6894"/>
                    <a:pt x="2238" y="8651"/>
                  </a:cubicBezTo>
                  <a:cubicBezTo>
                    <a:pt x="1507" y="9290"/>
                    <a:pt x="754" y="9907"/>
                    <a:pt x="24" y="10523"/>
                  </a:cubicBezTo>
                  <a:cubicBezTo>
                    <a:pt x="24" y="10546"/>
                    <a:pt x="1" y="10569"/>
                    <a:pt x="1" y="10569"/>
                  </a:cubicBezTo>
                  <a:cubicBezTo>
                    <a:pt x="298" y="10683"/>
                    <a:pt x="571" y="10774"/>
                    <a:pt x="823" y="10888"/>
                  </a:cubicBezTo>
                  <a:cubicBezTo>
                    <a:pt x="1393" y="11162"/>
                    <a:pt x="1987" y="11459"/>
                    <a:pt x="2557" y="11824"/>
                  </a:cubicBezTo>
                  <a:cubicBezTo>
                    <a:pt x="2717" y="11664"/>
                    <a:pt x="2854" y="11505"/>
                    <a:pt x="3014" y="11368"/>
                  </a:cubicBezTo>
                  <a:cubicBezTo>
                    <a:pt x="4064" y="10340"/>
                    <a:pt x="5182" y="9382"/>
                    <a:pt x="6369" y="8514"/>
                  </a:cubicBezTo>
                  <a:cubicBezTo>
                    <a:pt x="7579" y="7647"/>
                    <a:pt x="8857" y="6848"/>
                    <a:pt x="10204" y="6186"/>
                  </a:cubicBezTo>
                  <a:cubicBezTo>
                    <a:pt x="10866" y="5867"/>
                    <a:pt x="11528" y="5593"/>
                    <a:pt x="12212" y="5342"/>
                  </a:cubicBezTo>
                  <a:cubicBezTo>
                    <a:pt x="12897" y="5113"/>
                    <a:pt x="13582" y="4931"/>
                    <a:pt x="14289" y="4794"/>
                  </a:cubicBezTo>
                  <a:cubicBezTo>
                    <a:pt x="14951" y="4657"/>
                    <a:pt x="15636" y="4588"/>
                    <a:pt x="16344" y="4566"/>
                  </a:cubicBezTo>
                  <a:cubicBezTo>
                    <a:pt x="17006" y="4566"/>
                    <a:pt x="17690" y="4611"/>
                    <a:pt x="18352" y="4748"/>
                  </a:cubicBezTo>
                  <a:cubicBezTo>
                    <a:pt x="19037" y="4885"/>
                    <a:pt x="19722" y="5091"/>
                    <a:pt x="20361" y="5387"/>
                  </a:cubicBezTo>
                  <a:cubicBezTo>
                    <a:pt x="20954" y="5661"/>
                    <a:pt x="21502" y="5981"/>
                    <a:pt x="22027" y="6346"/>
                  </a:cubicBezTo>
                  <a:cubicBezTo>
                    <a:pt x="21822" y="6095"/>
                    <a:pt x="21594" y="5844"/>
                    <a:pt x="21365" y="5593"/>
                  </a:cubicBezTo>
                  <a:cubicBezTo>
                    <a:pt x="20772" y="4976"/>
                    <a:pt x="20133" y="4360"/>
                    <a:pt x="19471" y="3767"/>
                  </a:cubicBezTo>
                  <a:cubicBezTo>
                    <a:pt x="18809" y="3196"/>
                    <a:pt x="18101" y="2648"/>
                    <a:pt x="17394" y="2169"/>
                  </a:cubicBezTo>
                  <a:cubicBezTo>
                    <a:pt x="16709" y="1690"/>
                    <a:pt x="16001" y="1279"/>
                    <a:pt x="15294" y="891"/>
                  </a:cubicBezTo>
                  <a:cubicBezTo>
                    <a:pt x="14563" y="526"/>
                    <a:pt x="13856" y="229"/>
                    <a:pt x="13171" y="23"/>
                  </a:cubicBezTo>
                  <a:lnTo>
                    <a:pt x="13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302;p96"/>
            <p:cNvSpPr/>
            <p:nvPr/>
          </p:nvSpPr>
          <p:spPr>
            <a:xfrm>
              <a:off x="6882380" y="3005223"/>
              <a:ext cx="156954" cy="136637"/>
            </a:xfrm>
            <a:custGeom>
              <a:avLst/>
              <a:gdLst/>
              <a:ahLst/>
              <a:cxnLst/>
              <a:rect l="l" t="t" r="r" b="b"/>
              <a:pathLst>
                <a:path w="12167" h="10592" extrusionOk="0">
                  <a:moveTo>
                    <a:pt x="1188" y="1"/>
                  </a:moveTo>
                  <a:cubicBezTo>
                    <a:pt x="960" y="115"/>
                    <a:pt x="754" y="252"/>
                    <a:pt x="549" y="389"/>
                  </a:cubicBezTo>
                  <a:cubicBezTo>
                    <a:pt x="366" y="526"/>
                    <a:pt x="183" y="640"/>
                    <a:pt x="1" y="777"/>
                  </a:cubicBezTo>
                  <a:cubicBezTo>
                    <a:pt x="1" y="777"/>
                    <a:pt x="1" y="800"/>
                    <a:pt x="1" y="800"/>
                  </a:cubicBezTo>
                  <a:lnTo>
                    <a:pt x="69" y="800"/>
                  </a:lnTo>
                  <a:lnTo>
                    <a:pt x="115" y="822"/>
                  </a:lnTo>
                  <a:cubicBezTo>
                    <a:pt x="800" y="1028"/>
                    <a:pt x="1507" y="1325"/>
                    <a:pt x="2238" y="1690"/>
                  </a:cubicBezTo>
                  <a:cubicBezTo>
                    <a:pt x="2945" y="2078"/>
                    <a:pt x="3653" y="2489"/>
                    <a:pt x="4338" y="2968"/>
                  </a:cubicBezTo>
                  <a:cubicBezTo>
                    <a:pt x="5045" y="3447"/>
                    <a:pt x="5753" y="3995"/>
                    <a:pt x="6415" y="4566"/>
                  </a:cubicBezTo>
                  <a:cubicBezTo>
                    <a:pt x="7077" y="5159"/>
                    <a:pt x="7716" y="5775"/>
                    <a:pt x="8309" y="6392"/>
                  </a:cubicBezTo>
                  <a:cubicBezTo>
                    <a:pt x="8538" y="6643"/>
                    <a:pt x="8766" y="6894"/>
                    <a:pt x="8971" y="7145"/>
                  </a:cubicBezTo>
                  <a:cubicBezTo>
                    <a:pt x="9040" y="7213"/>
                    <a:pt x="9108" y="7259"/>
                    <a:pt x="9199" y="7305"/>
                  </a:cubicBezTo>
                  <a:cubicBezTo>
                    <a:pt x="9839" y="7807"/>
                    <a:pt x="10432" y="8378"/>
                    <a:pt x="10980" y="8994"/>
                  </a:cubicBezTo>
                  <a:cubicBezTo>
                    <a:pt x="11414" y="9496"/>
                    <a:pt x="11756" y="10044"/>
                    <a:pt x="12121" y="10592"/>
                  </a:cubicBezTo>
                  <a:cubicBezTo>
                    <a:pt x="12121" y="10569"/>
                    <a:pt x="12144" y="10546"/>
                    <a:pt x="12144" y="10523"/>
                  </a:cubicBezTo>
                  <a:cubicBezTo>
                    <a:pt x="12144" y="10455"/>
                    <a:pt x="12167" y="10409"/>
                    <a:pt x="12167" y="10363"/>
                  </a:cubicBezTo>
                  <a:lnTo>
                    <a:pt x="12167" y="10295"/>
                  </a:lnTo>
                  <a:lnTo>
                    <a:pt x="12167" y="10204"/>
                  </a:lnTo>
                  <a:cubicBezTo>
                    <a:pt x="12144" y="10089"/>
                    <a:pt x="12144" y="10021"/>
                    <a:pt x="12121" y="9952"/>
                  </a:cubicBezTo>
                  <a:cubicBezTo>
                    <a:pt x="11550" y="8332"/>
                    <a:pt x="10569" y="6757"/>
                    <a:pt x="9245" y="5250"/>
                  </a:cubicBezTo>
                  <a:cubicBezTo>
                    <a:pt x="7921" y="3790"/>
                    <a:pt x="6369" y="2511"/>
                    <a:pt x="4566" y="1484"/>
                  </a:cubicBezTo>
                  <a:cubicBezTo>
                    <a:pt x="3470" y="845"/>
                    <a:pt x="2329" y="343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8303;p96"/>
            <p:cNvSpPr/>
            <p:nvPr/>
          </p:nvSpPr>
          <p:spPr>
            <a:xfrm>
              <a:off x="6777573" y="3124812"/>
              <a:ext cx="17970" cy="16886"/>
            </a:xfrm>
            <a:custGeom>
              <a:avLst/>
              <a:gdLst/>
              <a:ahLst/>
              <a:cxnLst/>
              <a:rect l="l" t="t" r="r" b="b"/>
              <a:pathLst>
                <a:path w="1393" h="1309" extrusionOk="0">
                  <a:moveTo>
                    <a:pt x="1053" y="1"/>
                  </a:moveTo>
                  <a:cubicBezTo>
                    <a:pt x="993" y="1"/>
                    <a:pt x="935" y="21"/>
                    <a:pt x="890" y="65"/>
                  </a:cubicBezTo>
                  <a:cubicBezTo>
                    <a:pt x="616" y="316"/>
                    <a:pt x="342" y="567"/>
                    <a:pt x="91" y="841"/>
                  </a:cubicBezTo>
                  <a:cubicBezTo>
                    <a:pt x="23" y="933"/>
                    <a:pt x="0" y="1024"/>
                    <a:pt x="46" y="1115"/>
                  </a:cubicBezTo>
                  <a:cubicBezTo>
                    <a:pt x="69" y="1184"/>
                    <a:pt x="91" y="1229"/>
                    <a:pt x="137" y="1252"/>
                  </a:cubicBezTo>
                  <a:cubicBezTo>
                    <a:pt x="185" y="1290"/>
                    <a:pt x="244" y="1308"/>
                    <a:pt x="304" y="1308"/>
                  </a:cubicBezTo>
                  <a:cubicBezTo>
                    <a:pt x="388" y="1308"/>
                    <a:pt x="472" y="1273"/>
                    <a:pt x="525" y="1206"/>
                  </a:cubicBezTo>
                  <a:cubicBezTo>
                    <a:pt x="652" y="1080"/>
                    <a:pt x="759" y="953"/>
                    <a:pt x="883" y="844"/>
                  </a:cubicBezTo>
                  <a:lnTo>
                    <a:pt x="883" y="844"/>
                  </a:lnTo>
                  <a:cubicBezTo>
                    <a:pt x="879" y="850"/>
                    <a:pt x="874" y="857"/>
                    <a:pt x="867" y="864"/>
                  </a:cubicBezTo>
                  <a:cubicBezTo>
                    <a:pt x="890" y="841"/>
                    <a:pt x="913" y="819"/>
                    <a:pt x="913" y="818"/>
                  </a:cubicBezTo>
                  <a:lnTo>
                    <a:pt x="913" y="818"/>
                  </a:lnTo>
                  <a:cubicBezTo>
                    <a:pt x="913" y="818"/>
                    <a:pt x="913" y="818"/>
                    <a:pt x="913" y="818"/>
                  </a:cubicBezTo>
                  <a:cubicBezTo>
                    <a:pt x="1027" y="704"/>
                    <a:pt x="1119" y="613"/>
                    <a:pt x="1233" y="522"/>
                  </a:cubicBezTo>
                  <a:cubicBezTo>
                    <a:pt x="1347" y="430"/>
                    <a:pt x="1392" y="248"/>
                    <a:pt x="1301" y="134"/>
                  </a:cubicBezTo>
                  <a:cubicBezTo>
                    <a:pt x="1245" y="50"/>
                    <a:pt x="1147" y="1"/>
                    <a:pt x="1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8304;p96"/>
            <p:cNvSpPr/>
            <p:nvPr/>
          </p:nvSpPr>
          <p:spPr>
            <a:xfrm>
              <a:off x="6802895" y="3102419"/>
              <a:ext cx="18266" cy="16215"/>
            </a:xfrm>
            <a:custGeom>
              <a:avLst/>
              <a:gdLst/>
              <a:ahLst/>
              <a:cxnLst/>
              <a:rect l="l" t="t" r="r" b="b"/>
              <a:pathLst>
                <a:path w="1416" h="1257" extrusionOk="0">
                  <a:moveTo>
                    <a:pt x="1120" y="0"/>
                  </a:moveTo>
                  <a:cubicBezTo>
                    <a:pt x="1062" y="0"/>
                    <a:pt x="1005" y="20"/>
                    <a:pt x="959" y="66"/>
                  </a:cubicBezTo>
                  <a:cubicBezTo>
                    <a:pt x="685" y="295"/>
                    <a:pt x="411" y="523"/>
                    <a:pt x="137" y="751"/>
                  </a:cubicBezTo>
                  <a:cubicBezTo>
                    <a:pt x="23" y="820"/>
                    <a:pt x="0" y="957"/>
                    <a:pt x="23" y="1071"/>
                  </a:cubicBezTo>
                  <a:cubicBezTo>
                    <a:pt x="46" y="1094"/>
                    <a:pt x="46" y="1116"/>
                    <a:pt x="69" y="1139"/>
                  </a:cubicBezTo>
                  <a:cubicBezTo>
                    <a:pt x="126" y="1212"/>
                    <a:pt x="221" y="1256"/>
                    <a:pt x="317" y="1256"/>
                  </a:cubicBezTo>
                  <a:cubicBezTo>
                    <a:pt x="373" y="1256"/>
                    <a:pt x="429" y="1241"/>
                    <a:pt x="479" y="1208"/>
                  </a:cubicBezTo>
                  <a:cubicBezTo>
                    <a:pt x="753" y="980"/>
                    <a:pt x="1027" y="751"/>
                    <a:pt x="1278" y="523"/>
                  </a:cubicBezTo>
                  <a:cubicBezTo>
                    <a:pt x="1347" y="477"/>
                    <a:pt x="1392" y="409"/>
                    <a:pt x="1392" y="340"/>
                  </a:cubicBezTo>
                  <a:cubicBezTo>
                    <a:pt x="1415" y="249"/>
                    <a:pt x="1392" y="181"/>
                    <a:pt x="1347" y="112"/>
                  </a:cubicBezTo>
                  <a:cubicBezTo>
                    <a:pt x="1292" y="44"/>
                    <a:pt x="1205" y="0"/>
                    <a:pt x="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8305;p96"/>
            <p:cNvSpPr/>
            <p:nvPr/>
          </p:nvSpPr>
          <p:spPr>
            <a:xfrm>
              <a:off x="6832627" y="3078839"/>
              <a:ext cx="15906" cy="14990"/>
            </a:xfrm>
            <a:custGeom>
              <a:avLst/>
              <a:gdLst/>
              <a:ahLst/>
              <a:cxnLst/>
              <a:rect l="l" t="t" r="r" b="b"/>
              <a:pathLst>
                <a:path w="1233" h="1162" extrusionOk="0">
                  <a:moveTo>
                    <a:pt x="913" y="0"/>
                  </a:moveTo>
                  <a:cubicBezTo>
                    <a:pt x="822" y="23"/>
                    <a:pt x="776" y="46"/>
                    <a:pt x="708" y="114"/>
                  </a:cubicBezTo>
                  <a:cubicBezTo>
                    <a:pt x="525" y="297"/>
                    <a:pt x="320" y="479"/>
                    <a:pt x="137" y="639"/>
                  </a:cubicBezTo>
                  <a:cubicBezTo>
                    <a:pt x="69" y="708"/>
                    <a:pt x="23" y="753"/>
                    <a:pt x="23" y="822"/>
                  </a:cubicBezTo>
                  <a:cubicBezTo>
                    <a:pt x="0" y="867"/>
                    <a:pt x="0" y="936"/>
                    <a:pt x="23" y="959"/>
                  </a:cubicBezTo>
                  <a:cubicBezTo>
                    <a:pt x="46" y="1004"/>
                    <a:pt x="46" y="1027"/>
                    <a:pt x="69" y="1050"/>
                  </a:cubicBezTo>
                  <a:cubicBezTo>
                    <a:pt x="123" y="1118"/>
                    <a:pt x="210" y="1162"/>
                    <a:pt x="296" y="1162"/>
                  </a:cubicBezTo>
                  <a:cubicBezTo>
                    <a:pt x="354" y="1162"/>
                    <a:pt x="411" y="1142"/>
                    <a:pt x="457" y="1096"/>
                  </a:cubicBezTo>
                  <a:cubicBezTo>
                    <a:pt x="708" y="890"/>
                    <a:pt x="936" y="685"/>
                    <a:pt x="1164" y="457"/>
                  </a:cubicBezTo>
                  <a:cubicBezTo>
                    <a:pt x="1210" y="411"/>
                    <a:pt x="1233" y="320"/>
                    <a:pt x="1210" y="251"/>
                  </a:cubicBezTo>
                  <a:cubicBezTo>
                    <a:pt x="1210" y="183"/>
                    <a:pt x="1164" y="114"/>
                    <a:pt x="1119" y="68"/>
                  </a:cubicBezTo>
                  <a:cubicBezTo>
                    <a:pt x="1050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306;p96"/>
            <p:cNvSpPr/>
            <p:nvPr/>
          </p:nvSpPr>
          <p:spPr>
            <a:xfrm>
              <a:off x="6856182" y="3056923"/>
              <a:ext cx="16202" cy="16293"/>
            </a:xfrm>
            <a:custGeom>
              <a:avLst/>
              <a:gdLst/>
              <a:ahLst/>
              <a:cxnLst/>
              <a:rect l="l" t="t" r="r" b="b"/>
              <a:pathLst>
                <a:path w="1256" h="1263" extrusionOk="0">
                  <a:moveTo>
                    <a:pt x="946" y="1"/>
                  </a:moveTo>
                  <a:cubicBezTo>
                    <a:pt x="891" y="1"/>
                    <a:pt x="833" y="22"/>
                    <a:pt x="799" y="56"/>
                  </a:cubicBezTo>
                  <a:cubicBezTo>
                    <a:pt x="548" y="284"/>
                    <a:pt x="297" y="535"/>
                    <a:pt x="92" y="809"/>
                  </a:cubicBezTo>
                  <a:cubicBezTo>
                    <a:pt x="23" y="877"/>
                    <a:pt x="0" y="991"/>
                    <a:pt x="46" y="1083"/>
                  </a:cubicBezTo>
                  <a:cubicBezTo>
                    <a:pt x="46" y="1128"/>
                    <a:pt x="92" y="1174"/>
                    <a:pt x="137" y="1197"/>
                  </a:cubicBezTo>
                  <a:cubicBezTo>
                    <a:pt x="183" y="1243"/>
                    <a:pt x="241" y="1263"/>
                    <a:pt x="299" y="1263"/>
                  </a:cubicBezTo>
                  <a:cubicBezTo>
                    <a:pt x="384" y="1263"/>
                    <a:pt x="471" y="1219"/>
                    <a:pt x="525" y="1151"/>
                  </a:cubicBezTo>
                  <a:cubicBezTo>
                    <a:pt x="708" y="946"/>
                    <a:pt x="891" y="763"/>
                    <a:pt x="1073" y="581"/>
                  </a:cubicBezTo>
                  <a:cubicBezTo>
                    <a:pt x="1096" y="558"/>
                    <a:pt x="1119" y="535"/>
                    <a:pt x="1142" y="512"/>
                  </a:cubicBezTo>
                  <a:cubicBezTo>
                    <a:pt x="1187" y="466"/>
                    <a:pt x="1233" y="398"/>
                    <a:pt x="1256" y="329"/>
                  </a:cubicBezTo>
                  <a:cubicBezTo>
                    <a:pt x="1256" y="261"/>
                    <a:pt x="1233" y="170"/>
                    <a:pt x="1187" y="124"/>
                  </a:cubicBezTo>
                  <a:cubicBezTo>
                    <a:pt x="1165" y="56"/>
                    <a:pt x="1096" y="10"/>
                    <a:pt x="1005" y="10"/>
                  </a:cubicBezTo>
                  <a:cubicBezTo>
                    <a:pt x="986" y="4"/>
                    <a:pt x="966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307;p96"/>
            <p:cNvSpPr/>
            <p:nvPr/>
          </p:nvSpPr>
          <p:spPr>
            <a:xfrm>
              <a:off x="6880329" y="3034259"/>
              <a:ext cx="15312" cy="14667"/>
            </a:xfrm>
            <a:custGeom>
              <a:avLst/>
              <a:gdLst/>
              <a:ahLst/>
              <a:cxnLst/>
              <a:rect l="l" t="t" r="r" b="b"/>
              <a:pathLst>
                <a:path w="1187" h="1137" extrusionOk="0">
                  <a:moveTo>
                    <a:pt x="877" y="0"/>
                  </a:moveTo>
                  <a:cubicBezTo>
                    <a:pt x="822" y="0"/>
                    <a:pt x="764" y="22"/>
                    <a:pt x="731" y="55"/>
                  </a:cubicBezTo>
                  <a:cubicBezTo>
                    <a:pt x="525" y="238"/>
                    <a:pt x="320" y="443"/>
                    <a:pt x="114" y="626"/>
                  </a:cubicBezTo>
                  <a:cubicBezTo>
                    <a:pt x="69" y="671"/>
                    <a:pt x="23" y="717"/>
                    <a:pt x="0" y="808"/>
                  </a:cubicBezTo>
                  <a:cubicBezTo>
                    <a:pt x="0" y="854"/>
                    <a:pt x="0" y="900"/>
                    <a:pt x="23" y="945"/>
                  </a:cubicBezTo>
                  <a:cubicBezTo>
                    <a:pt x="23" y="968"/>
                    <a:pt x="46" y="991"/>
                    <a:pt x="69" y="1014"/>
                  </a:cubicBezTo>
                  <a:cubicBezTo>
                    <a:pt x="91" y="1082"/>
                    <a:pt x="160" y="1128"/>
                    <a:pt x="251" y="1128"/>
                  </a:cubicBezTo>
                  <a:cubicBezTo>
                    <a:pt x="270" y="1134"/>
                    <a:pt x="290" y="1137"/>
                    <a:pt x="310" y="1137"/>
                  </a:cubicBezTo>
                  <a:cubicBezTo>
                    <a:pt x="365" y="1137"/>
                    <a:pt x="423" y="1116"/>
                    <a:pt x="457" y="1082"/>
                  </a:cubicBezTo>
                  <a:cubicBezTo>
                    <a:pt x="662" y="900"/>
                    <a:pt x="867" y="717"/>
                    <a:pt x="1073" y="512"/>
                  </a:cubicBezTo>
                  <a:cubicBezTo>
                    <a:pt x="1119" y="466"/>
                    <a:pt x="1164" y="420"/>
                    <a:pt x="1164" y="329"/>
                  </a:cubicBezTo>
                  <a:cubicBezTo>
                    <a:pt x="1187" y="260"/>
                    <a:pt x="1164" y="192"/>
                    <a:pt x="1119" y="124"/>
                  </a:cubicBezTo>
                  <a:cubicBezTo>
                    <a:pt x="1073" y="55"/>
                    <a:pt x="1004" y="9"/>
                    <a:pt x="936" y="9"/>
                  </a:cubicBezTo>
                  <a:cubicBezTo>
                    <a:pt x="918" y="3"/>
                    <a:pt x="898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8308;p96"/>
            <p:cNvSpPr/>
            <p:nvPr/>
          </p:nvSpPr>
          <p:spPr>
            <a:xfrm>
              <a:off x="6699842" y="3123290"/>
              <a:ext cx="159302" cy="173144"/>
            </a:xfrm>
            <a:custGeom>
              <a:avLst/>
              <a:gdLst/>
              <a:ahLst/>
              <a:cxnLst/>
              <a:rect l="l" t="t" r="r" b="b"/>
              <a:pathLst>
                <a:path w="12349" h="13422" extrusionOk="0">
                  <a:moveTo>
                    <a:pt x="12303" y="10432"/>
                  </a:moveTo>
                  <a:lnTo>
                    <a:pt x="12303" y="10432"/>
                  </a:lnTo>
                  <a:cubicBezTo>
                    <a:pt x="12301" y="10439"/>
                    <a:pt x="12298" y="10446"/>
                    <a:pt x="12296" y="10454"/>
                  </a:cubicBezTo>
                  <a:lnTo>
                    <a:pt x="12296" y="10454"/>
                  </a:lnTo>
                  <a:cubicBezTo>
                    <a:pt x="12303" y="10452"/>
                    <a:pt x="12303" y="10447"/>
                    <a:pt x="12303" y="10432"/>
                  </a:cubicBezTo>
                  <a:close/>
                  <a:moveTo>
                    <a:pt x="3652" y="1"/>
                  </a:moveTo>
                  <a:cubicBezTo>
                    <a:pt x="3538" y="23"/>
                    <a:pt x="3401" y="46"/>
                    <a:pt x="3287" y="69"/>
                  </a:cubicBezTo>
                  <a:cubicBezTo>
                    <a:pt x="3287" y="69"/>
                    <a:pt x="3287" y="92"/>
                    <a:pt x="3287" y="92"/>
                  </a:cubicBezTo>
                  <a:cubicBezTo>
                    <a:pt x="2785" y="229"/>
                    <a:pt x="2328" y="457"/>
                    <a:pt x="1918" y="708"/>
                  </a:cubicBezTo>
                  <a:cubicBezTo>
                    <a:pt x="1484" y="959"/>
                    <a:pt x="1096" y="1279"/>
                    <a:pt x="731" y="1644"/>
                  </a:cubicBezTo>
                  <a:cubicBezTo>
                    <a:pt x="548" y="1849"/>
                    <a:pt x="365" y="2078"/>
                    <a:pt x="228" y="2306"/>
                  </a:cubicBezTo>
                  <a:cubicBezTo>
                    <a:pt x="228" y="2306"/>
                    <a:pt x="228" y="2306"/>
                    <a:pt x="228" y="2329"/>
                  </a:cubicBezTo>
                  <a:cubicBezTo>
                    <a:pt x="160" y="2466"/>
                    <a:pt x="91" y="2626"/>
                    <a:pt x="46" y="2785"/>
                  </a:cubicBezTo>
                  <a:cubicBezTo>
                    <a:pt x="23" y="2831"/>
                    <a:pt x="23" y="2899"/>
                    <a:pt x="0" y="2968"/>
                  </a:cubicBezTo>
                  <a:cubicBezTo>
                    <a:pt x="183" y="3059"/>
                    <a:pt x="365" y="3151"/>
                    <a:pt x="525" y="3265"/>
                  </a:cubicBezTo>
                  <a:cubicBezTo>
                    <a:pt x="1301" y="3698"/>
                    <a:pt x="2054" y="4223"/>
                    <a:pt x="2762" y="4771"/>
                  </a:cubicBezTo>
                  <a:cubicBezTo>
                    <a:pt x="3515" y="5365"/>
                    <a:pt x="4223" y="6026"/>
                    <a:pt x="4885" y="6711"/>
                  </a:cubicBezTo>
                  <a:cubicBezTo>
                    <a:pt x="5524" y="7419"/>
                    <a:pt x="6140" y="8149"/>
                    <a:pt x="6688" y="8925"/>
                  </a:cubicBezTo>
                  <a:cubicBezTo>
                    <a:pt x="7692" y="10295"/>
                    <a:pt x="8514" y="11801"/>
                    <a:pt x="9039" y="13422"/>
                  </a:cubicBezTo>
                  <a:cubicBezTo>
                    <a:pt x="9153" y="13399"/>
                    <a:pt x="9267" y="13376"/>
                    <a:pt x="9359" y="13331"/>
                  </a:cubicBezTo>
                  <a:cubicBezTo>
                    <a:pt x="9541" y="13285"/>
                    <a:pt x="9724" y="13216"/>
                    <a:pt x="9906" y="13125"/>
                  </a:cubicBezTo>
                  <a:cubicBezTo>
                    <a:pt x="10060" y="13059"/>
                    <a:pt x="10234" y="12973"/>
                    <a:pt x="10389" y="12885"/>
                  </a:cubicBezTo>
                  <a:lnTo>
                    <a:pt x="10389" y="12885"/>
                  </a:lnTo>
                  <a:cubicBezTo>
                    <a:pt x="10386" y="12891"/>
                    <a:pt x="10386" y="12897"/>
                    <a:pt x="10386" y="12897"/>
                  </a:cubicBezTo>
                  <a:cubicBezTo>
                    <a:pt x="10568" y="12783"/>
                    <a:pt x="10751" y="12646"/>
                    <a:pt x="10911" y="12509"/>
                  </a:cubicBezTo>
                  <a:cubicBezTo>
                    <a:pt x="11062" y="12379"/>
                    <a:pt x="11213" y="12250"/>
                    <a:pt x="11344" y="12121"/>
                  </a:cubicBezTo>
                  <a:lnTo>
                    <a:pt x="11344" y="12121"/>
                  </a:lnTo>
                  <a:cubicBezTo>
                    <a:pt x="11344" y="12121"/>
                    <a:pt x="11344" y="12121"/>
                    <a:pt x="11344" y="12121"/>
                  </a:cubicBezTo>
                  <a:cubicBezTo>
                    <a:pt x="11348" y="12118"/>
                    <a:pt x="11351" y="12115"/>
                    <a:pt x="11354" y="12111"/>
                  </a:cubicBezTo>
                  <a:lnTo>
                    <a:pt x="11354" y="12111"/>
                  </a:lnTo>
                  <a:cubicBezTo>
                    <a:pt x="11358" y="12107"/>
                    <a:pt x="11363" y="12102"/>
                    <a:pt x="11367" y="12098"/>
                  </a:cubicBezTo>
                  <a:lnTo>
                    <a:pt x="11367" y="12098"/>
                  </a:lnTo>
                  <a:cubicBezTo>
                    <a:pt x="11367" y="12098"/>
                    <a:pt x="11367" y="12098"/>
                    <a:pt x="11367" y="12098"/>
                  </a:cubicBezTo>
                  <a:lnTo>
                    <a:pt x="11367" y="12098"/>
                  </a:lnTo>
                  <a:cubicBezTo>
                    <a:pt x="11494" y="11966"/>
                    <a:pt x="11602" y="11817"/>
                    <a:pt x="11710" y="11687"/>
                  </a:cubicBezTo>
                  <a:cubicBezTo>
                    <a:pt x="11801" y="11527"/>
                    <a:pt x="11915" y="11390"/>
                    <a:pt x="11983" y="11231"/>
                  </a:cubicBezTo>
                  <a:cubicBezTo>
                    <a:pt x="12052" y="11094"/>
                    <a:pt x="12120" y="10957"/>
                    <a:pt x="12166" y="10820"/>
                  </a:cubicBezTo>
                  <a:cubicBezTo>
                    <a:pt x="12231" y="10712"/>
                    <a:pt x="12255" y="10583"/>
                    <a:pt x="12296" y="10454"/>
                  </a:cubicBezTo>
                  <a:lnTo>
                    <a:pt x="12296" y="10454"/>
                  </a:lnTo>
                  <a:cubicBezTo>
                    <a:pt x="12292" y="10455"/>
                    <a:pt x="12288" y="10455"/>
                    <a:pt x="12280" y="10455"/>
                  </a:cubicBezTo>
                  <a:cubicBezTo>
                    <a:pt x="12326" y="10340"/>
                    <a:pt x="12349" y="10226"/>
                    <a:pt x="12349" y="10112"/>
                  </a:cubicBezTo>
                  <a:cubicBezTo>
                    <a:pt x="11344" y="7921"/>
                    <a:pt x="9952" y="5935"/>
                    <a:pt x="8377" y="4109"/>
                  </a:cubicBezTo>
                  <a:cubicBezTo>
                    <a:pt x="7008" y="2557"/>
                    <a:pt x="5387" y="1165"/>
                    <a:pt x="3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8309;p96"/>
            <p:cNvSpPr/>
            <p:nvPr/>
          </p:nvSpPr>
          <p:spPr>
            <a:xfrm>
              <a:off x="6702783" y="315331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310;p96"/>
            <p:cNvSpPr/>
            <p:nvPr/>
          </p:nvSpPr>
          <p:spPr>
            <a:xfrm>
              <a:off x="6700422" y="3159214"/>
              <a:ext cx="13" cy="31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311;p96"/>
            <p:cNvSpPr/>
            <p:nvPr/>
          </p:nvSpPr>
          <p:spPr>
            <a:xfrm>
              <a:off x="6702783" y="315331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312;p96"/>
            <p:cNvSpPr/>
            <p:nvPr/>
          </p:nvSpPr>
          <p:spPr>
            <a:xfrm>
              <a:off x="6709259" y="314449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313;p96"/>
            <p:cNvSpPr/>
            <p:nvPr/>
          </p:nvSpPr>
          <p:spPr>
            <a:xfrm>
              <a:off x="6741945" y="3124464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314;p96"/>
            <p:cNvSpPr/>
            <p:nvPr/>
          </p:nvSpPr>
          <p:spPr>
            <a:xfrm>
              <a:off x="6699842" y="3123290"/>
              <a:ext cx="85695" cy="54193"/>
            </a:xfrm>
            <a:custGeom>
              <a:avLst/>
              <a:gdLst/>
              <a:ahLst/>
              <a:cxnLst/>
              <a:rect l="l" t="t" r="r" b="b"/>
              <a:pathLst>
                <a:path w="6643" h="4201" extrusionOk="0">
                  <a:moveTo>
                    <a:pt x="3652" y="1"/>
                  </a:moveTo>
                  <a:cubicBezTo>
                    <a:pt x="3538" y="23"/>
                    <a:pt x="3401" y="46"/>
                    <a:pt x="3287" y="69"/>
                  </a:cubicBezTo>
                  <a:cubicBezTo>
                    <a:pt x="2831" y="206"/>
                    <a:pt x="2374" y="411"/>
                    <a:pt x="1895" y="708"/>
                  </a:cubicBezTo>
                  <a:cubicBezTo>
                    <a:pt x="1461" y="982"/>
                    <a:pt x="1050" y="1302"/>
                    <a:pt x="731" y="1644"/>
                  </a:cubicBezTo>
                  <a:cubicBezTo>
                    <a:pt x="525" y="1872"/>
                    <a:pt x="365" y="2078"/>
                    <a:pt x="228" y="2306"/>
                  </a:cubicBezTo>
                  <a:cubicBezTo>
                    <a:pt x="137" y="2466"/>
                    <a:pt x="91" y="2626"/>
                    <a:pt x="46" y="2785"/>
                  </a:cubicBezTo>
                  <a:cubicBezTo>
                    <a:pt x="23" y="2831"/>
                    <a:pt x="23" y="2899"/>
                    <a:pt x="0" y="2968"/>
                  </a:cubicBezTo>
                  <a:cubicBezTo>
                    <a:pt x="0" y="2968"/>
                    <a:pt x="0" y="2968"/>
                    <a:pt x="0" y="2991"/>
                  </a:cubicBezTo>
                  <a:cubicBezTo>
                    <a:pt x="183" y="3082"/>
                    <a:pt x="365" y="3173"/>
                    <a:pt x="525" y="3265"/>
                  </a:cubicBezTo>
                  <a:cubicBezTo>
                    <a:pt x="1027" y="3539"/>
                    <a:pt x="1507" y="3858"/>
                    <a:pt x="1986" y="4200"/>
                  </a:cubicBezTo>
                  <a:cubicBezTo>
                    <a:pt x="1986" y="4178"/>
                    <a:pt x="2009" y="4155"/>
                    <a:pt x="2009" y="4132"/>
                  </a:cubicBezTo>
                  <a:cubicBezTo>
                    <a:pt x="2100" y="4041"/>
                    <a:pt x="2169" y="3927"/>
                    <a:pt x="2260" y="3812"/>
                  </a:cubicBezTo>
                  <a:cubicBezTo>
                    <a:pt x="2602" y="3379"/>
                    <a:pt x="3082" y="3036"/>
                    <a:pt x="3584" y="2808"/>
                  </a:cubicBezTo>
                  <a:cubicBezTo>
                    <a:pt x="4200" y="2534"/>
                    <a:pt x="4885" y="2374"/>
                    <a:pt x="5570" y="2329"/>
                  </a:cubicBezTo>
                  <a:cubicBezTo>
                    <a:pt x="5752" y="2317"/>
                    <a:pt x="5929" y="2312"/>
                    <a:pt x="6106" y="2312"/>
                  </a:cubicBezTo>
                  <a:cubicBezTo>
                    <a:pt x="6283" y="2312"/>
                    <a:pt x="6460" y="2317"/>
                    <a:pt x="6642" y="2329"/>
                  </a:cubicBezTo>
                  <a:cubicBezTo>
                    <a:pt x="5707" y="1484"/>
                    <a:pt x="4725" y="708"/>
                    <a:pt x="3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8315;p96"/>
            <p:cNvSpPr/>
            <p:nvPr/>
          </p:nvSpPr>
          <p:spPr>
            <a:xfrm>
              <a:off x="6196073" y="2738182"/>
              <a:ext cx="511756" cy="493502"/>
            </a:xfrm>
            <a:custGeom>
              <a:avLst/>
              <a:gdLst/>
              <a:ahLst/>
              <a:cxnLst/>
              <a:rect l="l" t="t" r="r" b="b"/>
              <a:pathLst>
                <a:path w="39671" h="38256" extrusionOk="0">
                  <a:moveTo>
                    <a:pt x="19151" y="0"/>
                  </a:moveTo>
                  <a:cubicBezTo>
                    <a:pt x="18808" y="0"/>
                    <a:pt x="18443" y="46"/>
                    <a:pt x="18078" y="91"/>
                  </a:cubicBezTo>
                  <a:cubicBezTo>
                    <a:pt x="17233" y="228"/>
                    <a:pt x="16343" y="548"/>
                    <a:pt x="15453" y="1027"/>
                  </a:cubicBezTo>
                  <a:cubicBezTo>
                    <a:pt x="14996" y="1256"/>
                    <a:pt x="14540" y="1552"/>
                    <a:pt x="14106" y="1895"/>
                  </a:cubicBezTo>
                  <a:cubicBezTo>
                    <a:pt x="13718" y="2169"/>
                    <a:pt x="13353" y="2488"/>
                    <a:pt x="12919" y="2922"/>
                  </a:cubicBezTo>
                  <a:cubicBezTo>
                    <a:pt x="12440" y="3401"/>
                    <a:pt x="11983" y="3903"/>
                    <a:pt x="11550" y="4383"/>
                  </a:cubicBezTo>
                  <a:cubicBezTo>
                    <a:pt x="11299" y="4679"/>
                    <a:pt x="11048" y="4953"/>
                    <a:pt x="10796" y="5227"/>
                  </a:cubicBezTo>
                  <a:lnTo>
                    <a:pt x="10751" y="5273"/>
                  </a:lnTo>
                  <a:cubicBezTo>
                    <a:pt x="10431" y="5615"/>
                    <a:pt x="10157" y="5889"/>
                    <a:pt x="9883" y="6140"/>
                  </a:cubicBezTo>
                  <a:cubicBezTo>
                    <a:pt x="9678" y="6323"/>
                    <a:pt x="9450" y="6528"/>
                    <a:pt x="9176" y="6711"/>
                  </a:cubicBezTo>
                  <a:cubicBezTo>
                    <a:pt x="8788" y="6962"/>
                    <a:pt x="8331" y="7167"/>
                    <a:pt x="7943" y="7373"/>
                  </a:cubicBezTo>
                  <a:lnTo>
                    <a:pt x="7532" y="7555"/>
                  </a:lnTo>
                  <a:cubicBezTo>
                    <a:pt x="7167" y="7738"/>
                    <a:pt x="6825" y="7898"/>
                    <a:pt x="6460" y="8080"/>
                  </a:cubicBezTo>
                  <a:cubicBezTo>
                    <a:pt x="6117" y="8286"/>
                    <a:pt x="5638" y="8537"/>
                    <a:pt x="5204" y="8856"/>
                  </a:cubicBezTo>
                  <a:cubicBezTo>
                    <a:pt x="5204" y="8834"/>
                    <a:pt x="5181" y="8788"/>
                    <a:pt x="5136" y="8765"/>
                  </a:cubicBezTo>
                  <a:cubicBezTo>
                    <a:pt x="5090" y="8742"/>
                    <a:pt x="5022" y="8742"/>
                    <a:pt x="4976" y="8742"/>
                  </a:cubicBezTo>
                  <a:cubicBezTo>
                    <a:pt x="4862" y="8742"/>
                    <a:pt x="4771" y="8788"/>
                    <a:pt x="4725" y="8879"/>
                  </a:cubicBezTo>
                  <a:cubicBezTo>
                    <a:pt x="2785" y="12417"/>
                    <a:pt x="1438" y="16594"/>
                    <a:pt x="730" y="21273"/>
                  </a:cubicBezTo>
                  <a:cubicBezTo>
                    <a:pt x="206" y="24834"/>
                    <a:pt x="0" y="28692"/>
                    <a:pt x="160" y="33028"/>
                  </a:cubicBezTo>
                  <a:lnTo>
                    <a:pt x="320" y="33279"/>
                  </a:lnTo>
                  <a:cubicBezTo>
                    <a:pt x="320" y="33302"/>
                    <a:pt x="342" y="33302"/>
                    <a:pt x="365" y="33302"/>
                  </a:cubicBezTo>
                  <a:cubicBezTo>
                    <a:pt x="1940" y="35608"/>
                    <a:pt x="4771" y="37137"/>
                    <a:pt x="8719" y="37844"/>
                  </a:cubicBezTo>
                  <a:cubicBezTo>
                    <a:pt x="10249" y="38118"/>
                    <a:pt x="11915" y="38232"/>
                    <a:pt x="13809" y="38255"/>
                  </a:cubicBezTo>
                  <a:lnTo>
                    <a:pt x="13878" y="38255"/>
                  </a:lnTo>
                  <a:cubicBezTo>
                    <a:pt x="15407" y="38255"/>
                    <a:pt x="17005" y="38164"/>
                    <a:pt x="18626" y="37959"/>
                  </a:cubicBezTo>
                  <a:cubicBezTo>
                    <a:pt x="20725" y="37730"/>
                    <a:pt x="22825" y="37297"/>
                    <a:pt x="24811" y="36703"/>
                  </a:cubicBezTo>
                  <a:cubicBezTo>
                    <a:pt x="26888" y="36087"/>
                    <a:pt x="28851" y="35288"/>
                    <a:pt x="30654" y="34329"/>
                  </a:cubicBezTo>
                  <a:cubicBezTo>
                    <a:pt x="32526" y="33302"/>
                    <a:pt x="34238" y="32092"/>
                    <a:pt x="35745" y="30723"/>
                  </a:cubicBezTo>
                  <a:cubicBezTo>
                    <a:pt x="36566" y="29947"/>
                    <a:pt x="37297" y="29171"/>
                    <a:pt x="37936" y="28372"/>
                  </a:cubicBezTo>
                  <a:cubicBezTo>
                    <a:pt x="38689" y="27436"/>
                    <a:pt x="39260" y="26477"/>
                    <a:pt x="39625" y="25519"/>
                  </a:cubicBezTo>
                  <a:cubicBezTo>
                    <a:pt x="39648" y="25473"/>
                    <a:pt x="39670" y="25405"/>
                    <a:pt x="39648" y="25336"/>
                  </a:cubicBezTo>
                  <a:cubicBezTo>
                    <a:pt x="39670" y="25313"/>
                    <a:pt x="39670" y="25268"/>
                    <a:pt x="39670" y="25222"/>
                  </a:cubicBezTo>
                  <a:cubicBezTo>
                    <a:pt x="39670" y="25131"/>
                    <a:pt x="39648" y="25085"/>
                    <a:pt x="39579" y="25017"/>
                  </a:cubicBezTo>
                  <a:lnTo>
                    <a:pt x="39397" y="24766"/>
                  </a:lnTo>
                  <a:lnTo>
                    <a:pt x="39397" y="24811"/>
                  </a:lnTo>
                  <a:cubicBezTo>
                    <a:pt x="38347" y="23396"/>
                    <a:pt x="37411" y="21753"/>
                    <a:pt x="36635" y="19927"/>
                  </a:cubicBezTo>
                  <a:cubicBezTo>
                    <a:pt x="35813" y="17941"/>
                    <a:pt x="35151" y="15750"/>
                    <a:pt x="34626" y="13216"/>
                  </a:cubicBezTo>
                  <a:cubicBezTo>
                    <a:pt x="34580" y="13079"/>
                    <a:pt x="34443" y="13011"/>
                    <a:pt x="34329" y="13011"/>
                  </a:cubicBezTo>
                  <a:lnTo>
                    <a:pt x="34261" y="13011"/>
                  </a:lnTo>
                  <a:cubicBezTo>
                    <a:pt x="34101" y="13056"/>
                    <a:pt x="34010" y="13216"/>
                    <a:pt x="34055" y="13376"/>
                  </a:cubicBezTo>
                  <a:cubicBezTo>
                    <a:pt x="34170" y="13924"/>
                    <a:pt x="34261" y="14403"/>
                    <a:pt x="34375" y="14859"/>
                  </a:cubicBezTo>
                  <a:cubicBezTo>
                    <a:pt x="34352" y="14814"/>
                    <a:pt x="34307" y="14791"/>
                    <a:pt x="34261" y="14768"/>
                  </a:cubicBezTo>
                  <a:lnTo>
                    <a:pt x="34215" y="14722"/>
                  </a:lnTo>
                  <a:cubicBezTo>
                    <a:pt x="34033" y="14586"/>
                    <a:pt x="33850" y="14426"/>
                    <a:pt x="33667" y="14289"/>
                  </a:cubicBezTo>
                  <a:cubicBezTo>
                    <a:pt x="33325" y="14015"/>
                    <a:pt x="32960" y="13695"/>
                    <a:pt x="32617" y="13376"/>
                  </a:cubicBezTo>
                  <a:cubicBezTo>
                    <a:pt x="31020" y="11869"/>
                    <a:pt x="29513" y="10020"/>
                    <a:pt x="28052" y="7692"/>
                  </a:cubicBezTo>
                  <a:lnTo>
                    <a:pt x="28052" y="7738"/>
                  </a:lnTo>
                  <a:lnTo>
                    <a:pt x="27687" y="7076"/>
                  </a:lnTo>
                  <a:lnTo>
                    <a:pt x="27276" y="6391"/>
                  </a:lnTo>
                  <a:lnTo>
                    <a:pt x="27117" y="6117"/>
                  </a:lnTo>
                  <a:lnTo>
                    <a:pt x="27048" y="6003"/>
                  </a:lnTo>
                  <a:lnTo>
                    <a:pt x="26980" y="5889"/>
                  </a:lnTo>
                  <a:cubicBezTo>
                    <a:pt x="26820" y="5615"/>
                    <a:pt x="26660" y="5318"/>
                    <a:pt x="26500" y="5045"/>
                  </a:cubicBezTo>
                  <a:cubicBezTo>
                    <a:pt x="25952" y="4177"/>
                    <a:pt x="25405" y="3447"/>
                    <a:pt x="24788" y="2762"/>
                  </a:cubicBezTo>
                  <a:cubicBezTo>
                    <a:pt x="24149" y="2100"/>
                    <a:pt x="23487" y="1529"/>
                    <a:pt x="22780" y="1096"/>
                  </a:cubicBezTo>
                  <a:cubicBezTo>
                    <a:pt x="22437" y="868"/>
                    <a:pt x="22072" y="685"/>
                    <a:pt x="21684" y="525"/>
                  </a:cubicBezTo>
                  <a:cubicBezTo>
                    <a:pt x="21342" y="388"/>
                    <a:pt x="20954" y="251"/>
                    <a:pt x="20520" y="160"/>
                  </a:cubicBezTo>
                  <a:cubicBezTo>
                    <a:pt x="20086" y="69"/>
                    <a:pt x="19630" y="0"/>
                    <a:pt x="19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8316;p96"/>
            <p:cNvSpPr/>
            <p:nvPr/>
          </p:nvSpPr>
          <p:spPr>
            <a:xfrm>
              <a:off x="6401868" y="2779395"/>
              <a:ext cx="306246" cy="451397"/>
            </a:xfrm>
            <a:custGeom>
              <a:avLst/>
              <a:gdLst/>
              <a:ahLst/>
              <a:cxnLst/>
              <a:rect l="l" t="t" r="r" b="b"/>
              <a:pathLst>
                <a:path w="23740" h="34992" extrusionOk="0">
                  <a:moveTo>
                    <a:pt x="9200" y="1"/>
                  </a:moveTo>
                  <a:cubicBezTo>
                    <a:pt x="9200" y="183"/>
                    <a:pt x="9222" y="366"/>
                    <a:pt x="9222" y="549"/>
                  </a:cubicBezTo>
                  <a:cubicBezTo>
                    <a:pt x="9291" y="1690"/>
                    <a:pt x="9382" y="2854"/>
                    <a:pt x="9519" y="3949"/>
                  </a:cubicBezTo>
                  <a:cubicBezTo>
                    <a:pt x="9725" y="5456"/>
                    <a:pt x="10021" y="6917"/>
                    <a:pt x="10386" y="8332"/>
                  </a:cubicBezTo>
                  <a:cubicBezTo>
                    <a:pt x="10592" y="9062"/>
                    <a:pt x="10820" y="9816"/>
                    <a:pt x="11048" y="10523"/>
                  </a:cubicBezTo>
                  <a:cubicBezTo>
                    <a:pt x="11163" y="10888"/>
                    <a:pt x="11299" y="11254"/>
                    <a:pt x="11436" y="11642"/>
                  </a:cubicBezTo>
                  <a:cubicBezTo>
                    <a:pt x="11551" y="11961"/>
                    <a:pt x="11665" y="12258"/>
                    <a:pt x="11802" y="12577"/>
                  </a:cubicBezTo>
                  <a:cubicBezTo>
                    <a:pt x="12213" y="13559"/>
                    <a:pt x="12737" y="14495"/>
                    <a:pt x="13194" y="15271"/>
                  </a:cubicBezTo>
                  <a:cubicBezTo>
                    <a:pt x="13468" y="15773"/>
                    <a:pt x="13765" y="16252"/>
                    <a:pt x="14039" y="16732"/>
                  </a:cubicBezTo>
                  <a:lnTo>
                    <a:pt x="14244" y="17051"/>
                  </a:lnTo>
                  <a:cubicBezTo>
                    <a:pt x="14427" y="17394"/>
                    <a:pt x="14632" y="17736"/>
                    <a:pt x="14837" y="18078"/>
                  </a:cubicBezTo>
                  <a:cubicBezTo>
                    <a:pt x="15203" y="18717"/>
                    <a:pt x="15499" y="19242"/>
                    <a:pt x="15773" y="19767"/>
                  </a:cubicBezTo>
                  <a:cubicBezTo>
                    <a:pt x="16070" y="20384"/>
                    <a:pt x="16321" y="20909"/>
                    <a:pt x="16504" y="21365"/>
                  </a:cubicBezTo>
                  <a:cubicBezTo>
                    <a:pt x="16892" y="22301"/>
                    <a:pt x="17097" y="23077"/>
                    <a:pt x="17166" y="23830"/>
                  </a:cubicBezTo>
                  <a:cubicBezTo>
                    <a:pt x="17234" y="24355"/>
                    <a:pt x="17211" y="24880"/>
                    <a:pt x="17143" y="25382"/>
                  </a:cubicBezTo>
                  <a:cubicBezTo>
                    <a:pt x="17074" y="25862"/>
                    <a:pt x="16937" y="26341"/>
                    <a:pt x="16732" y="26820"/>
                  </a:cubicBezTo>
                  <a:cubicBezTo>
                    <a:pt x="16344" y="27711"/>
                    <a:pt x="15750" y="28532"/>
                    <a:pt x="14929" y="29308"/>
                  </a:cubicBezTo>
                  <a:cubicBezTo>
                    <a:pt x="14130" y="30062"/>
                    <a:pt x="13171" y="30724"/>
                    <a:pt x="12007" y="31363"/>
                  </a:cubicBezTo>
                  <a:cubicBezTo>
                    <a:pt x="10911" y="31956"/>
                    <a:pt x="9679" y="32504"/>
                    <a:pt x="8264" y="32983"/>
                  </a:cubicBezTo>
                  <a:cubicBezTo>
                    <a:pt x="6940" y="33440"/>
                    <a:pt x="5479" y="33873"/>
                    <a:pt x="3950" y="34216"/>
                  </a:cubicBezTo>
                  <a:cubicBezTo>
                    <a:pt x="2694" y="34513"/>
                    <a:pt x="1370" y="34786"/>
                    <a:pt x="1" y="34992"/>
                  </a:cubicBezTo>
                  <a:cubicBezTo>
                    <a:pt x="846" y="34969"/>
                    <a:pt x="1736" y="34901"/>
                    <a:pt x="2672" y="34786"/>
                  </a:cubicBezTo>
                  <a:cubicBezTo>
                    <a:pt x="4794" y="34558"/>
                    <a:pt x="6871" y="34124"/>
                    <a:pt x="8857" y="33531"/>
                  </a:cubicBezTo>
                  <a:cubicBezTo>
                    <a:pt x="10934" y="32915"/>
                    <a:pt x="12897" y="32116"/>
                    <a:pt x="14700" y="31134"/>
                  </a:cubicBezTo>
                  <a:cubicBezTo>
                    <a:pt x="16572" y="30130"/>
                    <a:pt x="18284" y="28920"/>
                    <a:pt x="19791" y="27528"/>
                  </a:cubicBezTo>
                  <a:cubicBezTo>
                    <a:pt x="20612" y="26775"/>
                    <a:pt x="21365" y="25976"/>
                    <a:pt x="22005" y="25200"/>
                  </a:cubicBezTo>
                  <a:cubicBezTo>
                    <a:pt x="22758" y="24241"/>
                    <a:pt x="23328" y="23282"/>
                    <a:pt x="23694" y="22324"/>
                  </a:cubicBezTo>
                  <a:cubicBezTo>
                    <a:pt x="23716" y="22278"/>
                    <a:pt x="23716" y="22210"/>
                    <a:pt x="23694" y="22141"/>
                  </a:cubicBezTo>
                  <a:cubicBezTo>
                    <a:pt x="23716" y="22118"/>
                    <a:pt x="23739" y="22073"/>
                    <a:pt x="23739" y="22027"/>
                  </a:cubicBezTo>
                  <a:cubicBezTo>
                    <a:pt x="23739" y="21936"/>
                    <a:pt x="23716" y="21890"/>
                    <a:pt x="23648" y="21799"/>
                  </a:cubicBezTo>
                  <a:lnTo>
                    <a:pt x="23443" y="21548"/>
                  </a:lnTo>
                  <a:lnTo>
                    <a:pt x="23443" y="21616"/>
                  </a:lnTo>
                  <a:cubicBezTo>
                    <a:pt x="22370" y="20155"/>
                    <a:pt x="21457" y="18512"/>
                    <a:pt x="20704" y="16732"/>
                  </a:cubicBezTo>
                  <a:cubicBezTo>
                    <a:pt x="19859" y="14746"/>
                    <a:pt x="19197" y="12555"/>
                    <a:pt x="18672" y="10021"/>
                  </a:cubicBezTo>
                  <a:cubicBezTo>
                    <a:pt x="18649" y="9884"/>
                    <a:pt x="18489" y="9793"/>
                    <a:pt x="18375" y="9793"/>
                  </a:cubicBezTo>
                  <a:cubicBezTo>
                    <a:pt x="18353" y="9793"/>
                    <a:pt x="18330" y="9793"/>
                    <a:pt x="18284" y="9816"/>
                  </a:cubicBezTo>
                  <a:cubicBezTo>
                    <a:pt x="18124" y="9861"/>
                    <a:pt x="18033" y="10021"/>
                    <a:pt x="18079" y="10204"/>
                  </a:cubicBezTo>
                  <a:cubicBezTo>
                    <a:pt x="18190" y="10717"/>
                    <a:pt x="18280" y="11165"/>
                    <a:pt x="18391" y="11611"/>
                  </a:cubicBezTo>
                  <a:lnTo>
                    <a:pt x="18391" y="11611"/>
                  </a:lnTo>
                  <a:cubicBezTo>
                    <a:pt x="18377" y="11584"/>
                    <a:pt x="18347" y="11567"/>
                    <a:pt x="18330" y="11550"/>
                  </a:cubicBezTo>
                  <a:lnTo>
                    <a:pt x="18284" y="11505"/>
                  </a:lnTo>
                  <a:cubicBezTo>
                    <a:pt x="18079" y="11368"/>
                    <a:pt x="17896" y="11231"/>
                    <a:pt x="17736" y="11094"/>
                  </a:cubicBezTo>
                  <a:cubicBezTo>
                    <a:pt x="17394" y="10797"/>
                    <a:pt x="17029" y="10500"/>
                    <a:pt x="16663" y="10158"/>
                  </a:cubicBezTo>
                  <a:cubicBezTo>
                    <a:pt x="15066" y="8674"/>
                    <a:pt x="13582" y="6803"/>
                    <a:pt x="12121" y="4474"/>
                  </a:cubicBezTo>
                  <a:lnTo>
                    <a:pt x="12098" y="4543"/>
                  </a:lnTo>
                  <a:lnTo>
                    <a:pt x="11733" y="3881"/>
                  </a:lnTo>
                  <a:lnTo>
                    <a:pt x="11322" y="3196"/>
                  </a:lnTo>
                  <a:lnTo>
                    <a:pt x="11163" y="2922"/>
                  </a:lnTo>
                  <a:lnTo>
                    <a:pt x="11094" y="2785"/>
                  </a:lnTo>
                  <a:lnTo>
                    <a:pt x="11048" y="2694"/>
                  </a:lnTo>
                  <a:cubicBezTo>
                    <a:pt x="10889" y="2397"/>
                    <a:pt x="10706" y="2123"/>
                    <a:pt x="10546" y="1850"/>
                  </a:cubicBezTo>
                  <a:cubicBezTo>
                    <a:pt x="10135" y="1165"/>
                    <a:pt x="9702" y="571"/>
                    <a:pt x="9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317;p96"/>
            <p:cNvSpPr/>
            <p:nvPr/>
          </p:nvSpPr>
          <p:spPr>
            <a:xfrm>
              <a:off x="6965999" y="2763075"/>
              <a:ext cx="449449" cy="404966"/>
            </a:xfrm>
            <a:custGeom>
              <a:avLst/>
              <a:gdLst/>
              <a:ahLst/>
              <a:cxnLst/>
              <a:rect l="l" t="t" r="r" b="b"/>
              <a:pathLst>
                <a:path w="32207" h="30460" extrusionOk="0">
                  <a:moveTo>
                    <a:pt x="19491" y="1"/>
                  </a:moveTo>
                  <a:cubicBezTo>
                    <a:pt x="18503" y="1"/>
                    <a:pt x="17483" y="350"/>
                    <a:pt x="16663" y="1061"/>
                  </a:cubicBezTo>
                  <a:lnTo>
                    <a:pt x="13170" y="4074"/>
                  </a:lnTo>
                  <a:lnTo>
                    <a:pt x="4588" y="11470"/>
                  </a:lnTo>
                  <a:lnTo>
                    <a:pt x="2009" y="13706"/>
                  </a:lnTo>
                  <a:cubicBezTo>
                    <a:pt x="297" y="15167"/>
                    <a:pt x="0" y="17747"/>
                    <a:pt x="1347" y="19299"/>
                  </a:cubicBezTo>
                  <a:lnTo>
                    <a:pt x="9906" y="29228"/>
                  </a:lnTo>
                  <a:cubicBezTo>
                    <a:pt x="10608" y="30048"/>
                    <a:pt x="11643" y="30459"/>
                    <a:pt x="12716" y="30459"/>
                  </a:cubicBezTo>
                  <a:cubicBezTo>
                    <a:pt x="13704" y="30459"/>
                    <a:pt x="14724" y="30110"/>
                    <a:pt x="15544" y="29410"/>
                  </a:cubicBezTo>
                  <a:lnTo>
                    <a:pt x="30198" y="16765"/>
                  </a:lnTo>
                  <a:cubicBezTo>
                    <a:pt x="31910" y="15281"/>
                    <a:pt x="32207" y="12725"/>
                    <a:pt x="30860" y="11173"/>
                  </a:cubicBezTo>
                  <a:lnTo>
                    <a:pt x="22301" y="1221"/>
                  </a:lnTo>
                  <a:cubicBezTo>
                    <a:pt x="21599" y="413"/>
                    <a:pt x="20564" y="1"/>
                    <a:pt x="19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318;p96"/>
            <p:cNvSpPr/>
            <p:nvPr/>
          </p:nvSpPr>
          <p:spPr>
            <a:xfrm>
              <a:off x="7231874" y="2752307"/>
              <a:ext cx="50658" cy="9740"/>
            </a:xfrm>
            <a:custGeom>
              <a:avLst/>
              <a:gdLst/>
              <a:ahLst/>
              <a:cxnLst/>
              <a:rect l="l" t="t" r="r" b="b"/>
              <a:pathLst>
                <a:path w="3927" h="755" extrusionOk="0">
                  <a:moveTo>
                    <a:pt x="3926" y="754"/>
                  </a:moveTo>
                  <a:cubicBezTo>
                    <a:pt x="2808" y="46"/>
                    <a:pt x="1279" y="1"/>
                    <a:pt x="1" y="640"/>
                  </a:cubicBezTo>
                  <a:cubicBezTo>
                    <a:pt x="1279" y="1"/>
                    <a:pt x="2808" y="46"/>
                    <a:pt x="3926" y="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319;p96"/>
            <p:cNvSpPr/>
            <p:nvPr/>
          </p:nvSpPr>
          <p:spPr>
            <a:xfrm>
              <a:off x="7008690" y="2941926"/>
              <a:ext cx="12681" cy="50658"/>
            </a:xfrm>
            <a:custGeom>
              <a:avLst/>
              <a:gdLst/>
              <a:ahLst/>
              <a:cxnLst/>
              <a:rect l="l" t="t" r="r" b="b"/>
              <a:pathLst>
                <a:path w="983" h="3927" extrusionOk="0">
                  <a:moveTo>
                    <a:pt x="982" y="0"/>
                  </a:moveTo>
                  <a:cubicBezTo>
                    <a:pt x="161" y="1187"/>
                    <a:pt x="1" y="2694"/>
                    <a:pt x="526" y="3926"/>
                  </a:cubicBezTo>
                  <a:cubicBezTo>
                    <a:pt x="1" y="2694"/>
                    <a:pt x="184" y="1187"/>
                    <a:pt x="982" y="0"/>
                  </a:cubicBez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320;p96"/>
            <p:cNvSpPr/>
            <p:nvPr/>
          </p:nvSpPr>
          <p:spPr>
            <a:xfrm>
              <a:off x="7142959" y="3140072"/>
              <a:ext cx="50658" cy="9727"/>
            </a:xfrm>
            <a:custGeom>
              <a:avLst/>
              <a:gdLst/>
              <a:ahLst/>
              <a:cxnLst/>
              <a:rect l="l" t="t" r="r" b="b"/>
              <a:pathLst>
                <a:path w="3927" h="754" extrusionOk="0">
                  <a:moveTo>
                    <a:pt x="3926" y="115"/>
                  </a:moveTo>
                  <a:cubicBezTo>
                    <a:pt x="2648" y="754"/>
                    <a:pt x="1119" y="708"/>
                    <a:pt x="0" y="1"/>
                  </a:cubicBezTo>
                  <a:cubicBezTo>
                    <a:pt x="1119" y="708"/>
                    <a:pt x="2648" y="754"/>
                    <a:pt x="3926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321;p96"/>
            <p:cNvSpPr/>
            <p:nvPr/>
          </p:nvSpPr>
          <p:spPr>
            <a:xfrm>
              <a:off x="7005169" y="2754822"/>
              <a:ext cx="415174" cy="392534"/>
            </a:xfrm>
            <a:custGeom>
              <a:avLst/>
              <a:gdLst/>
              <a:ahLst/>
              <a:cxnLst/>
              <a:rect l="l" t="t" r="r" b="b"/>
              <a:pathLst>
                <a:path w="32184" h="30429" extrusionOk="0">
                  <a:moveTo>
                    <a:pt x="19471" y="1"/>
                  </a:moveTo>
                  <a:cubicBezTo>
                    <a:pt x="18486" y="1"/>
                    <a:pt x="17472" y="350"/>
                    <a:pt x="16662" y="1061"/>
                  </a:cubicBezTo>
                  <a:lnTo>
                    <a:pt x="13147" y="4074"/>
                  </a:lnTo>
                  <a:lnTo>
                    <a:pt x="4565" y="11469"/>
                  </a:lnTo>
                  <a:lnTo>
                    <a:pt x="1986" y="13706"/>
                  </a:lnTo>
                  <a:cubicBezTo>
                    <a:pt x="297" y="15167"/>
                    <a:pt x="0" y="17724"/>
                    <a:pt x="1347" y="19276"/>
                  </a:cubicBezTo>
                  <a:lnTo>
                    <a:pt x="9906" y="29205"/>
                  </a:lnTo>
                  <a:cubicBezTo>
                    <a:pt x="10610" y="30016"/>
                    <a:pt x="11651" y="30428"/>
                    <a:pt x="12725" y="30428"/>
                  </a:cubicBezTo>
                  <a:cubicBezTo>
                    <a:pt x="13706" y="30428"/>
                    <a:pt x="14715" y="30085"/>
                    <a:pt x="15521" y="29387"/>
                  </a:cubicBezTo>
                  <a:lnTo>
                    <a:pt x="30175" y="16742"/>
                  </a:lnTo>
                  <a:cubicBezTo>
                    <a:pt x="31887" y="15258"/>
                    <a:pt x="32184" y="12725"/>
                    <a:pt x="30837" y="11150"/>
                  </a:cubicBezTo>
                  <a:lnTo>
                    <a:pt x="22278" y="1221"/>
                  </a:lnTo>
                  <a:cubicBezTo>
                    <a:pt x="21576" y="413"/>
                    <a:pt x="20541" y="1"/>
                    <a:pt x="19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322;p96"/>
            <p:cNvSpPr/>
            <p:nvPr/>
          </p:nvSpPr>
          <p:spPr>
            <a:xfrm>
              <a:off x="7032244" y="2782285"/>
              <a:ext cx="360129" cy="340212"/>
            </a:xfrm>
            <a:custGeom>
              <a:avLst/>
              <a:gdLst/>
              <a:ahLst/>
              <a:cxnLst/>
              <a:rect l="l" t="t" r="r" b="b"/>
              <a:pathLst>
                <a:path w="27917" h="26373" extrusionOk="0">
                  <a:moveTo>
                    <a:pt x="16887" y="1"/>
                  </a:moveTo>
                  <a:cubicBezTo>
                    <a:pt x="16032" y="1"/>
                    <a:pt x="15151" y="304"/>
                    <a:pt x="14449" y="918"/>
                  </a:cubicBezTo>
                  <a:lnTo>
                    <a:pt x="11414" y="3520"/>
                  </a:lnTo>
                  <a:lnTo>
                    <a:pt x="3973" y="9934"/>
                  </a:lnTo>
                  <a:lnTo>
                    <a:pt x="1736" y="11874"/>
                  </a:lnTo>
                  <a:cubicBezTo>
                    <a:pt x="275" y="13129"/>
                    <a:pt x="1" y="15344"/>
                    <a:pt x="1165" y="16713"/>
                  </a:cubicBezTo>
                  <a:lnTo>
                    <a:pt x="8606" y="25318"/>
                  </a:lnTo>
                  <a:cubicBezTo>
                    <a:pt x="9211" y="26018"/>
                    <a:pt x="10099" y="26372"/>
                    <a:pt x="11021" y="26372"/>
                  </a:cubicBezTo>
                  <a:cubicBezTo>
                    <a:pt x="11874" y="26372"/>
                    <a:pt x="12755" y="26069"/>
                    <a:pt x="13468" y="25455"/>
                  </a:cubicBezTo>
                  <a:lnTo>
                    <a:pt x="26182" y="14499"/>
                  </a:lnTo>
                  <a:cubicBezTo>
                    <a:pt x="27642" y="13221"/>
                    <a:pt x="27916" y="11007"/>
                    <a:pt x="26752" y="9660"/>
                  </a:cubicBezTo>
                  <a:lnTo>
                    <a:pt x="19311" y="1055"/>
                  </a:lnTo>
                  <a:cubicBezTo>
                    <a:pt x="18706" y="355"/>
                    <a:pt x="17812" y="1"/>
                    <a:pt x="1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8323;p96"/>
            <p:cNvSpPr/>
            <p:nvPr/>
          </p:nvSpPr>
          <p:spPr>
            <a:xfrm>
              <a:off x="7036965" y="2966357"/>
              <a:ext cx="322139" cy="156129"/>
            </a:xfrm>
            <a:custGeom>
              <a:avLst/>
              <a:gdLst/>
              <a:ahLst/>
              <a:cxnLst/>
              <a:rect l="l" t="t" r="r" b="b"/>
              <a:pathLst>
                <a:path w="24972" h="12103" extrusionOk="0">
                  <a:moveTo>
                    <a:pt x="91" y="1"/>
                  </a:moveTo>
                  <a:lnTo>
                    <a:pt x="91" y="1"/>
                  </a:lnTo>
                  <a:cubicBezTo>
                    <a:pt x="0" y="868"/>
                    <a:pt x="228" y="1758"/>
                    <a:pt x="799" y="2443"/>
                  </a:cubicBezTo>
                  <a:lnTo>
                    <a:pt x="8240" y="11048"/>
                  </a:lnTo>
                  <a:cubicBezTo>
                    <a:pt x="8845" y="11748"/>
                    <a:pt x="9739" y="12102"/>
                    <a:pt x="10664" y="12102"/>
                  </a:cubicBezTo>
                  <a:cubicBezTo>
                    <a:pt x="11519" y="12102"/>
                    <a:pt x="12400" y="11799"/>
                    <a:pt x="13102" y="11185"/>
                  </a:cubicBezTo>
                  <a:lnTo>
                    <a:pt x="24971" y="959"/>
                  </a:lnTo>
                  <a:lnTo>
                    <a:pt x="24971" y="959"/>
                  </a:lnTo>
                  <a:cubicBezTo>
                    <a:pt x="23921" y="1599"/>
                    <a:pt x="22825" y="2146"/>
                    <a:pt x="21730" y="2648"/>
                  </a:cubicBezTo>
                  <a:cubicBezTo>
                    <a:pt x="20315" y="3265"/>
                    <a:pt x="18854" y="3790"/>
                    <a:pt x="17370" y="4178"/>
                  </a:cubicBezTo>
                  <a:cubicBezTo>
                    <a:pt x="15932" y="4566"/>
                    <a:pt x="14449" y="4840"/>
                    <a:pt x="12965" y="4954"/>
                  </a:cubicBezTo>
                  <a:cubicBezTo>
                    <a:pt x="12399" y="4990"/>
                    <a:pt x="11829" y="5012"/>
                    <a:pt x="11260" y="5012"/>
                  </a:cubicBezTo>
                  <a:cubicBezTo>
                    <a:pt x="10407" y="5012"/>
                    <a:pt x="9555" y="4963"/>
                    <a:pt x="8719" y="4840"/>
                  </a:cubicBezTo>
                  <a:cubicBezTo>
                    <a:pt x="7829" y="4726"/>
                    <a:pt x="6939" y="4520"/>
                    <a:pt x="6095" y="4246"/>
                  </a:cubicBezTo>
                  <a:cubicBezTo>
                    <a:pt x="5227" y="3950"/>
                    <a:pt x="4405" y="3584"/>
                    <a:pt x="3629" y="3128"/>
                  </a:cubicBezTo>
                  <a:cubicBezTo>
                    <a:pt x="2899" y="2694"/>
                    <a:pt x="2214" y="2169"/>
                    <a:pt x="1575" y="1599"/>
                  </a:cubicBezTo>
                  <a:cubicBezTo>
                    <a:pt x="1050" y="1096"/>
                    <a:pt x="548" y="57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8324;p96"/>
            <p:cNvSpPr/>
            <p:nvPr/>
          </p:nvSpPr>
          <p:spPr>
            <a:xfrm>
              <a:off x="7007813" y="2939565"/>
              <a:ext cx="405176" cy="207909"/>
            </a:xfrm>
            <a:custGeom>
              <a:avLst/>
              <a:gdLst/>
              <a:ahLst/>
              <a:cxnLst/>
              <a:rect l="l" t="t" r="r" b="b"/>
              <a:pathLst>
                <a:path w="31409" h="16117" extrusionOk="0">
                  <a:moveTo>
                    <a:pt x="31408" y="1"/>
                  </a:moveTo>
                  <a:cubicBezTo>
                    <a:pt x="30358" y="914"/>
                    <a:pt x="29262" y="1735"/>
                    <a:pt x="28098" y="2489"/>
                  </a:cubicBezTo>
                  <a:cubicBezTo>
                    <a:pt x="27802" y="2671"/>
                    <a:pt x="27528" y="2854"/>
                    <a:pt x="27231" y="3036"/>
                  </a:cubicBezTo>
                  <a:lnTo>
                    <a:pt x="15362" y="13262"/>
                  </a:lnTo>
                  <a:cubicBezTo>
                    <a:pt x="14660" y="13876"/>
                    <a:pt x="13779" y="14179"/>
                    <a:pt x="12924" y="14179"/>
                  </a:cubicBezTo>
                  <a:cubicBezTo>
                    <a:pt x="11999" y="14179"/>
                    <a:pt x="11105" y="13825"/>
                    <a:pt x="10500" y="13125"/>
                  </a:cubicBezTo>
                  <a:lnTo>
                    <a:pt x="3059" y="4520"/>
                  </a:lnTo>
                  <a:cubicBezTo>
                    <a:pt x="2488" y="3835"/>
                    <a:pt x="2260" y="2945"/>
                    <a:pt x="2351" y="2078"/>
                  </a:cubicBezTo>
                  <a:cubicBezTo>
                    <a:pt x="2260" y="1964"/>
                    <a:pt x="2192" y="1849"/>
                    <a:pt x="2100" y="1713"/>
                  </a:cubicBezTo>
                  <a:cubicBezTo>
                    <a:pt x="1735" y="1233"/>
                    <a:pt x="1393" y="708"/>
                    <a:pt x="1073" y="160"/>
                  </a:cubicBezTo>
                  <a:lnTo>
                    <a:pt x="1073" y="160"/>
                  </a:lnTo>
                  <a:cubicBezTo>
                    <a:pt x="23" y="1644"/>
                    <a:pt x="0" y="3653"/>
                    <a:pt x="1119" y="4954"/>
                  </a:cubicBezTo>
                  <a:lnTo>
                    <a:pt x="9701" y="14906"/>
                  </a:lnTo>
                  <a:cubicBezTo>
                    <a:pt x="10400" y="15711"/>
                    <a:pt x="11431" y="16117"/>
                    <a:pt x="12497" y="16117"/>
                  </a:cubicBezTo>
                  <a:cubicBezTo>
                    <a:pt x="13485" y="16117"/>
                    <a:pt x="14504" y="15768"/>
                    <a:pt x="15316" y="15065"/>
                  </a:cubicBezTo>
                  <a:lnTo>
                    <a:pt x="29993" y="2420"/>
                  </a:lnTo>
                  <a:cubicBezTo>
                    <a:pt x="30746" y="1758"/>
                    <a:pt x="31225" y="891"/>
                    <a:pt x="314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325;p96"/>
            <p:cNvSpPr/>
            <p:nvPr/>
          </p:nvSpPr>
          <p:spPr>
            <a:xfrm>
              <a:off x="7040784" y="2790914"/>
              <a:ext cx="120744" cy="112165"/>
            </a:xfrm>
            <a:custGeom>
              <a:avLst/>
              <a:gdLst/>
              <a:ahLst/>
              <a:cxnLst/>
              <a:rect l="l" t="t" r="r" b="b"/>
              <a:pathLst>
                <a:path w="9360" h="8695" extrusionOk="0">
                  <a:moveTo>
                    <a:pt x="6001" y="0"/>
                  </a:moveTo>
                  <a:cubicBezTo>
                    <a:pt x="5814" y="0"/>
                    <a:pt x="5626" y="8"/>
                    <a:pt x="5433" y="21"/>
                  </a:cubicBezTo>
                  <a:cubicBezTo>
                    <a:pt x="4840" y="66"/>
                    <a:pt x="4269" y="272"/>
                    <a:pt x="3721" y="500"/>
                  </a:cubicBezTo>
                  <a:cubicBezTo>
                    <a:pt x="3174" y="728"/>
                    <a:pt x="2671" y="1094"/>
                    <a:pt x="2215" y="1482"/>
                  </a:cubicBezTo>
                  <a:cubicBezTo>
                    <a:pt x="1302" y="2280"/>
                    <a:pt x="594" y="3353"/>
                    <a:pt x="252" y="4517"/>
                  </a:cubicBezTo>
                  <a:cubicBezTo>
                    <a:pt x="92" y="5111"/>
                    <a:pt x="1" y="5727"/>
                    <a:pt x="24" y="6343"/>
                  </a:cubicBezTo>
                  <a:cubicBezTo>
                    <a:pt x="24" y="6709"/>
                    <a:pt x="69" y="7074"/>
                    <a:pt x="138" y="7439"/>
                  </a:cubicBezTo>
                  <a:cubicBezTo>
                    <a:pt x="229" y="7827"/>
                    <a:pt x="343" y="8192"/>
                    <a:pt x="480" y="8535"/>
                  </a:cubicBezTo>
                  <a:cubicBezTo>
                    <a:pt x="503" y="8603"/>
                    <a:pt x="549" y="8649"/>
                    <a:pt x="572" y="8694"/>
                  </a:cubicBezTo>
                  <a:cubicBezTo>
                    <a:pt x="1256" y="8124"/>
                    <a:pt x="1941" y="7530"/>
                    <a:pt x="2626" y="6937"/>
                  </a:cubicBezTo>
                  <a:cubicBezTo>
                    <a:pt x="2580" y="6754"/>
                    <a:pt x="2557" y="6572"/>
                    <a:pt x="2534" y="6389"/>
                  </a:cubicBezTo>
                  <a:cubicBezTo>
                    <a:pt x="2534" y="6092"/>
                    <a:pt x="2557" y="5818"/>
                    <a:pt x="2603" y="5544"/>
                  </a:cubicBezTo>
                  <a:cubicBezTo>
                    <a:pt x="2671" y="5225"/>
                    <a:pt x="2786" y="4928"/>
                    <a:pt x="2923" y="4631"/>
                  </a:cubicBezTo>
                  <a:cubicBezTo>
                    <a:pt x="3082" y="4312"/>
                    <a:pt x="3288" y="4015"/>
                    <a:pt x="3516" y="3718"/>
                  </a:cubicBezTo>
                  <a:cubicBezTo>
                    <a:pt x="3767" y="3467"/>
                    <a:pt x="4018" y="3239"/>
                    <a:pt x="4315" y="3056"/>
                  </a:cubicBezTo>
                  <a:cubicBezTo>
                    <a:pt x="4566" y="2897"/>
                    <a:pt x="4840" y="2760"/>
                    <a:pt x="5137" y="2646"/>
                  </a:cubicBezTo>
                  <a:cubicBezTo>
                    <a:pt x="5365" y="2577"/>
                    <a:pt x="5616" y="2531"/>
                    <a:pt x="5890" y="2509"/>
                  </a:cubicBezTo>
                  <a:cubicBezTo>
                    <a:pt x="6118" y="2509"/>
                    <a:pt x="6346" y="2509"/>
                    <a:pt x="6597" y="2554"/>
                  </a:cubicBezTo>
                  <a:cubicBezTo>
                    <a:pt x="6826" y="2623"/>
                    <a:pt x="7077" y="2691"/>
                    <a:pt x="7282" y="2805"/>
                  </a:cubicBezTo>
                  <a:cubicBezTo>
                    <a:pt x="7328" y="2805"/>
                    <a:pt x="7351" y="2828"/>
                    <a:pt x="7373" y="2851"/>
                  </a:cubicBezTo>
                  <a:lnTo>
                    <a:pt x="9359" y="1139"/>
                  </a:lnTo>
                  <a:cubicBezTo>
                    <a:pt x="9291" y="1094"/>
                    <a:pt x="9245" y="1048"/>
                    <a:pt x="9199" y="1002"/>
                  </a:cubicBezTo>
                  <a:cubicBezTo>
                    <a:pt x="8652" y="637"/>
                    <a:pt x="8058" y="340"/>
                    <a:pt x="7419" y="180"/>
                  </a:cubicBezTo>
                  <a:cubicBezTo>
                    <a:pt x="6943" y="49"/>
                    <a:pt x="6479" y="0"/>
                    <a:pt x="6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326;p96"/>
            <p:cNvSpPr/>
            <p:nvPr/>
          </p:nvSpPr>
          <p:spPr>
            <a:xfrm>
              <a:off x="6052968" y="2165802"/>
              <a:ext cx="158722" cy="145770"/>
            </a:xfrm>
            <a:custGeom>
              <a:avLst/>
              <a:gdLst/>
              <a:ahLst/>
              <a:cxnLst/>
              <a:rect l="l" t="t" r="r" b="b"/>
              <a:pathLst>
                <a:path w="12304" h="11300" extrusionOk="0">
                  <a:moveTo>
                    <a:pt x="10523" y="1"/>
                  </a:moveTo>
                  <a:cubicBezTo>
                    <a:pt x="10432" y="1"/>
                    <a:pt x="10341" y="24"/>
                    <a:pt x="10250" y="47"/>
                  </a:cubicBezTo>
                  <a:cubicBezTo>
                    <a:pt x="10021" y="115"/>
                    <a:pt x="9816" y="252"/>
                    <a:pt x="9588" y="480"/>
                  </a:cubicBezTo>
                  <a:cubicBezTo>
                    <a:pt x="9405" y="686"/>
                    <a:pt x="9222" y="914"/>
                    <a:pt x="9040" y="1256"/>
                  </a:cubicBezTo>
                  <a:cubicBezTo>
                    <a:pt x="8880" y="1507"/>
                    <a:pt x="8720" y="1827"/>
                    <a:pt x="8560" y="2215"/>
                  </a:cubicBezTo>
                  <a:cubicBezTo>
                    <a:pt x="8378" y="2694"/>
                    <a:pt x="8241" y="3128"/>
                    <a:pt x="8172" y="3562"/>
                  </a:cubicBezTo>
                  <a:cubicBezTo>
                    <a:pt x="7921" y="3311"/>
                    <a:pt x="7647" y="3082"/>
                    <a:pt x="7282" y="2763"/>
                  </a:cubicBezTo>
                  <a:cubicBezTo>
                    <a:pt x="6666" y="2238"/>
                    <a:pt x="6073" y="1804"/>
                    <a:pt x="5479" y="1462"/>
                  </a:cubicBezTo>
                  <a:cubicBezTo>
                    <a:pt x="5159" y="1256"/>
                    <a:pt x="4840" y="1096"/>
                    <a:pt x="4543" y="960"/>
                  </a:cubicBezTo>
                  <a:cubicBezTo>
                    <a:pt x="4201" y="823"/>
                    <a:pt x="3904" y="731"/>
                    <a:pt x="3607" y="663"/>
                  </a:cubicBezTo>
                  <a:cubicBezTo>
                    <a:pt x="3470" y="640"/>
                    <a:pt x="3311" y="640"/>
                    <a:pt x="3174" y="640"/>
                  </a:cubicBezTo>
                  <a:cubicBezTo>
                    <a:pt x="3037" y="640"/>
                    <a:pt x="2877" y="640"/>
                    <a:pt x="2740" y="686"/>
                  </a:cubicBezTo>
                  <a:cubicBezTo>
                    <a:pt x="2489" y="754"/>
                    <a:pt x="2238" y="891"/>
                    <a:pt x="2032" y="1096"/>
                  </a:cubicBezTo>
                  <a:cubicBezTo>
                    <a:pt x="1850" y="1302"/>
                    <a:pt x="1736" y="1530"/>
                    <a:pt x="1690" y="1781"/>
                  </a:cubicBezTo>
                  <a:cubicBezTo>
                    <a:pt x="1667" y="2009"/>
                    <a:pt x="1690" y="2261"/>
                    <a:pt x="1781" y="2489"/>
                  </a:cubicBezTo>
                  <a:cubicBezTo>
                    <a:pt x="1941" y="2854"/>
                    <a:pt x="2192" y="3219"/>
                    <a:pt x="2626" y="3584"/>
                  </a:cubicBezTo>
                  <a:cubicBezTo>
                    <a:pt x="2557" y="3562"/>
                    <a:pt x="2512" y="3562"/>
                    <a:pt x="2443" y="3539"/>
                  </a:cubicBezTo>
                  <a:cubicBezTo>
                    <a:pt x="2101" y="3447"/>
                    <a:pt x="1781" y="3402"/>
                    <a:pt x="1507" y="3402"/>
                  </a:cubicBezTo>
                  <a:cubicBezTo>
                    <a:pt x="1188" y="3402"/>
                    <a:pt x="914" y="3447"/>
                    <a:pt x="686" y="3584"/>
                  </a:cubicBezTo>
                  <a:cubicBezTo>
                    <a:pt x="229" y="3836"/>
                    <a:pt x="1" y="4383"/>
                    <a:pt x="184" y="4840"/>
                  </a:cubicBezTo>
                  <a:cubicBezTo>
                    <a:pt x="343" y="5251"/>
                    <a:pt x="686" y="5525"/>
                    <a:pt x="1005" y="5753"/>
                  </a:cubicBezTo>
                  <a:cubicBezTo>
                    <a:pt x="1439" y="6027"/>
                    <a:pt x="1895" y="6255"/>
                    <a:pt x="2352" y="6438"/>
                  </a:cubicBezTo>
                  <a:cubicBezTo>
                    <a:pt x="2672" y="6575"/>
                    <a:pt x="3037" y="6711"/>
                    <a:pt x="3448" y="6871"/>
                  </a:cubicBezTo>
                  <a:cubicBezTo>
                    <a:pt x="2991" y="6871"/>
                    <a:pt x="2557" y="6917"/>
                    <a:pt x="2147" y="6985"/>
                  </a:cubicBezTo>
                  <a:cubicBezTo>
                    <a:pt x="1713" y="7054"/>
                    <a:pt x="1142" y="7191"/>
                    <a:pt x="709" y="7533"/>
                  </a:cubicBezTo>
                  <a:cubicBezTo>
                    <a:pt x="549" y="7670"/>
                    <a:pt x="435" y="7853"/>
                    <a:pt x="389" y="8058"/>
                  </a:cubicBezTo>
                  <a:cubicBezTo>
                    <a:pt x="343" y="8264"/>
                    <a:pt x="389" y="8492"/>
                    <a:pt x="503" y="8743"/>
                  </a:cubicBezTo>
                  <a:cubicBezTo>
                    <a:pt x="572" y="8880"/>
                    <a:pt x="663" y="9017"/>
                    <a:pt x="754" y="9131"/>
                  </a:cubicBezTo>
                  <a:cubicBezTo>
                    <a:pt x="846" y="9245"/>
                    <a:pt x="960" y="9336"/>
                    <a:pt x="1097" y="9405"/>
                  </a:cubicBezTo>
                  <a:cubicBezTo>
                    <a:pt x="1416" y="9565"/>
                    <a:pt x="1804" y="9633"/>
                    <a:pt x="2147" y="9679"/>
                  </a:cubicBezTo>
                  <a:cubicBezTo>
                    <a:pt x="2580" y="9724"/>
                    <a:pt x="3014" y="9747"/>
                    <a:pt x="3402" y="9770"/>
                  </a:cubicBezTo>
                  <a:lnTo>
                    <a:pt x="3585" y="9770"/>
                  </a:lnTo>
                  <a:cubicBezTo>
                    <a:pt x="3836" y="9793"/>
                    <a:pt x="4132" y="9793"/>
                    <a:pt x="4383" y="9839"/>
                  </a:cubicBezTo>
                  <a:cubicBezTo>
                    <a:pt x="4566" y="9861"/>
                    <a:pt x="4749" y="9884"/>
                    <a:pt x="4931" y="9930"/>
                  </a:cubicBezTo>
                  <a:lnTo>
                    <a:pt x="5023" y="9953"/>
                  </a:lnTo>
                  <a:cubicBezTo>
                    <a:pt x="5319" y="9998"/>
                    <a:pt x="5616" y="10067"/>
                    <a:pt x="5913" y="10135"/>
                  </a:cubicBezTo>
                  <a:cubicBezTo>
                    <a:pt x="6529" y="10272"/>
                    <a:pt x="7077" y="10432"/>
                    <a:pt x="7602" y="10637"/>
                  </a:cubicBezTo>
                  <a:cubicBezTo>
                    <a:pt x="8035" y="10820"/>
                    <a:pt x="8424" y="11025"/>
                    <a:pt x="8789" y="11254"/>
                  </a:cubicBezTo>
                  <a:cubicBezTo>
                    <a:pt x="8834" y="11277"/>
                    <a:pt x="8880" y="11299"/>
                    <a:pt x="8926" y="11299"/>
                  </a:cubicBezTo>
                  <a:cubicBezTo>
                    <a:pt x="9040" y="11299"/>
                    <a:pt x="9131" y="11231"/>
                    <a:pt x="9177" y="11162"/>
                  </a:cubicBezTo>
                  <a:cubicBezTo>
                    <a:pt x="9222" y="11071"/>
                    <a:pt x="9245" y="10980"/>
                    <a:pt x="9200" y="10889"/>
                  </a:cubicBezTo>
                  <a:cubicBezTo>
                    <a:pt x="9976" y="10774"/>
                    <a:pt x="10820" y="10272"/>
                    <a:pt x="11436" y="9542"/>
                  </a:cubicBezTo>
                  <a:cubicBezTo>
                    <a:pt x="11870" y="9017"/>
                    <a:pt x="12144" y="8446"/>
                    <a:pt x="12213" y="7898"/>
                  </a:cubicBezTo>
                  <a:cubicBezTo>
                    <a:pt x="12304" y="7351"/>
                    <a:pt x="12167" y="6826"/>
                    <a:pt x="12030" y="6301"/>
                  </a:cubicBezTo>
                  <a:cubicBezTo>
                    <a:pt x="11984" y="6050"/>
                    <a:pt x="11916" y="5798"/>
                    <a:pt x="11870" y="5525"/>
                  </a:cubicBezTo>
                  <a:cubicBezTo>
                    <a:pt x="11802" y="5000"/>
                    <a:pt x="11847" y="4475"/>
                    <a:pt x="11893" y="3950"/>
                  </a:cubicBezTo>
                  <a:lnTo>
                    <a:pt x="11893" y="3904"/>
                  </a:lnTo>
                  <a:cubicBezTo>
                    <a:pt x="11939" y="3356"/>
                    <a:pt x="11984" y="2808"/>
                    <a:pt x="11939" y="2261"/>
                  </a:cubicBezTo>
                  <a:cubicBezTo>
                    <a:pt x="11893" y="1781"/>
                    <a:pt x="11756" y="1325"/>
                    <a:pt x="11551" y="845"/>
                  </a:cubicBezTo>
                  <a:cubicBezTo>
                    <a:pt x="11391" y="526"/>
                    <a:pt x="11208" y="298"/>
                    <a:pt x="10957" y="138"/>
                  </a:cubicBezTo>
                  <a:cubicBezTo>
                    <a:pt x="10843" y="47"/>
                    <a:pt x="10683" y="1"/>
                    <a:pt x="1052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8327;p96"/>
            <p:cNvSpPr/>
            <p:nvPr/>
          </p:nvSpPr>
          <p:spPr>
            <a:xfrm>
              <a:off x="7006342" y="2699897"/>
              <a:ext cx="135450" cy="161082"/>
            </a:xfrm>
            <a:custGeom>
              <a:avLst/>
              <a:gdLst/>
              <a:ahLst/>
              <a:cxnLst/>
              <a:rect l="l" t="t" r="r" b="b"/>
              <a:pathLst>
                <a:path w="10500" h="12487" extrusionOk="0">
                  <a:moveTo>
                    <a:pt x="2990" y="1"/>
                  </a:moveTo>
                  <a:cubicBezTo>
                    <a:pt x="2717" y="1"/>
                    <a:pt x="2465" y="24"/>
                    <a:pt x="2214" y="92"/>
                  </a:cubicBezTo>
                  <a:cubicBezTo>
                    <a:pt x="1918" y="161"/>
                    <a:pt x="1621" y="298"/>
                    <a:pt x="1347" y="457"/>
                  </a:cubicBezTo>
                  <a:cubicBezTo>
                    <a:pt x="1119" y="640"/>
                    <a:pt x="891" y="845"/>
                    <a:pt x="685" y="1119"/>
                  </a:cubicBezTo>
                  <a:cubicBezTo>
                    <a:pt x="457" y="1416"/>
                    <a:pt x="297" y="1781"/>
                    <a:pt x="160" y="2215"/>
                  </a:cubicBezTo>
                  <a:cubicBezTo>
                    <a:pt x="46" y="2603"/>
                    <a:pt x="0" y="3059"/>
                    <a:pt x="0" y="3539"/>
                  </a:cubicBezTo>
                  <a:cubicBezTo>
                    <a:pt x="0" y="3972"/>
                    <a:pt x="46" y="4452"/>
                    <a:pt x="160" y="4931"/>
                  </a:cubicBezTo>
                  <a:cubicBezTo>
                    <a:pt x="274" y="5410"/>
                    <a:pt x="457" y="5890"/>
                    <a:pt x="685" y="6369"/>
                  </a:cubicBezTo>
                  <a:cubicBezTo>
                    <a:pt x="708" y="6438"/>
                    <a:pt x="776" y="6483"/>
                    <a:pt x="845" y="6483"/>
                  </a:cubicBezTo>
                  <a:cubicBezTo>
                    <a:pt x="891" y="6552"/>
                    <a:pt x="913" y="6620"/>
                    <a:pt x="936" y="6689"/>
                  </a:cubicBezTo>
                  <a:cubicBezTo>
                    <a:pt x="1050" y="6917"/>
                    <a:pt x="1142" y="7168"/>
                    <a:pt x="1210" y="7396"/>
                  </a:cubicBezTo>
                  <a:lnTo>
                    <a:pt x="1210" y="7351"/>
                  </a:lnTo>
                  <a:lnTo>
                    <a:pt x="1324" y="7739"/>
                  </a:lnTo>
                  <a:cubicBezTo>
                    <a:pt x="1484" y="8218"/>
                    <a:pt x="1667" y="8720"/>
                    <a:pt x="1895" y="9199"/>
                  </a:cubicBezTo>
                  <a:cubicBezTo>
                    <a:pt x="2032" y="9496"/>
                    <a:pt x="2169" y="9747"/>
                    <a:pt x="2351" y="9976"/>
                  </a:cubicBezTo>
                  <a:cubicBezTo>
                    <a:pt x="2511" y="10181"/>
                    <a:pt x="2739" y="10364"/>
                    <a:pt x="2968" y="10455"/>
                  </a:cubicBezTo>
                  <a:cubicBezTo>
                    <a:pt x="3105" y="10523"/>
                    <a:pt x="3264" y="10569"/>
                    <a:pt x="3447" y="10569"/>
                  </a:cubicBezTo>
                  <a:cubicBezTo>
                    <a:pt x="3538" y="10569"/>
                    <a:pt x="3630" y="10546"/>
                    <a:pt x="3721" y="10523"/>
                  </a:cubicBezTo>
                  <a:cubicBezTo>
                    <a:pt x="3881" y="10501"/>
                    <a:pt x="4040" y="10432"/>
                    <a:pt x="4177" y="10364"/>
                  </a:cubicBezTo>
                  <a:cubicBezTo>
                    <a:pt x="4314" y="10272"/>
                    <a:pt x="4451" y="10135"/>
                    <a:pt x="4565" y="9976"/>
                  </a:cubicBezTo>
                  <a:cubicBezTo>
                    <a:pt x="4588" y="9976"/>
                    <a:pt x="4611" y="9953"/>
                    <a:pt x="4611" y="9930"/>
                  </a:cubicBezTo>
                  <a:cubicBezTo>
                    <a:pt x="4702" y="10227"/>
                    <a:pt x="4771" y="10478"/>
                    <a:pt x="4862" y="10752"/>
                  </a:cubicBezTo>
                  <a:cubicBezTo>
                    <a:pt x="4976" y="11117"/>
                    <a:pt x="5113" y="11414"/>
                    <a:pt x="5250" y="11665"/>
                  </a:cubicBezTo>
                  <a:cubicBezTo>
                    <a:pt x="5319" y="11779"/>
                    <a:pt x="5410" y="11916"/>
                    <a:pt x="5501" y="12030"/>
                  </a:cubicBezTo>
                  <a:cubicBezTo>
                    <a:pt x="5570" y="12121"/>
                    <a:pt x="5684" y="12235"/>
                    <a:pt x="5798" y="12327"/>
                  </a:cubicBezTo>
                  <a:cubicBezTo>
                    <a:pt x="5889" y="12372"/>
                    <a:pt x="6003" y="12441"/>
                    <a:pt x="6140" y="12463"/>
                  </a:cubicBezTo>
                  <a:cubicBezTo>
                    <a:pt x="6186" y="12486"/>
                    <a:pt x="6254" y="12486"/>
                    <a:pt x="6346" y="12486"/>
                  </a:cubicBezTo>
                  <a:cubicBezTo>
                    <a:pt x="6414" y="12486"/>
                    <a:pt x="6483" y="12486"/>
                    <a:pt x="6574" y="12463"/>
                  </a:cubicBezTo>
                  <a:cubicBezTo>
                    <a:pt x="6734" y="12441"/>
                    <a:pt x="6848" y="12372"/>
                    <a:pt x="6939" y="12304"/>
                  </a:cubicBezTo>
                  <a:cubicBezTo>
                    <a:pt x="7053" y="12235"/>
                    <a:pt x="7145" y="12144"/>
                    <a:pt x="7259" y="12007"/>
                  </a:cubicBezTo>
                  <a:cubicBezTo>
                    <a:pt x="7396" y="11847"/>
                    <a:pt x="7487" y="11619"/>
                    <a:pt x="7555" y="11368"/>
                  </a:cubicBezTo>
                  <a:cubicBezTo>
                    <a:pt x="7670" y="11322"/>
                    <a:pt x="7807" y="11277"/>
                    <a:pt x="7921" y="11208"/>
                  </a:cubicBezTo>
                  <a:cubicBezTo>
                    <a:pt x="8035" y="11162"/>
                    <a:pt x="8149" y="11071"/>
                    <a:pt x="8286" y="10957"/>
                  </a:cubicBezTo>
                  <a:cubicBezTo>
                    <a:pt x="8446" y="10820"/>
                    <a:pt x="8605" y="10615"/>
                    <a:pt x="8720" y="10364"/>
                  </a:cubicBezTo>
                  <a:cubicBezTo>
                    <a:pt x="8857" y="10112"/>
                    <a:pt x="8925" y="9816"/>
                    <a:pt x="8971" y="9496"/>
                  </a:cubicBezTo>
                  <a:cubicBezTo>
                    <a:pt x="9016" y="9496"/>
                    <a:pt x="9062" y="9473"/>
                    <a:pt x="9108" y="9428"/>
                  </a:cubicBezTo>
                  <a:cubicBezTo>
                    <a:pt x="9404" y="9199"/>
                    <a:pt x="9655" y="8926"/>
                    <a:pt x="9884" y="8606"/>
                  </a:cubicBezTo>
                  <a:cubicBezTo>
                    <a:pt x="10066" y="8355"/>
                    <a:pt x="10226" y="8058"/>
                    <a:pt x="10317" y="7739"/>
                  </a:cubicBezTo>
                  <a:cubicBezTo>
                    <a:pt x="10500" y="7168"/>
                    <a:pt x="10477" y="6529"/>
                    <a:pt x="10295" y="5867"/>
                  </a:cubicBezTo>
                  <a:cubicBezTo>
                    <a:pt x="10135" y="5274"/>
                    <a:pt x="9815" y="4657"/>
                    <a:pt x="9359" y="4018"/>
                  </a:cubicBezTo>
                  <a:cubicBezTo>
                    <a:pt x="8948" y="3448"/>
                    <a:pt x="8446" y="2900"/>
                    <a:pt x="7852" y="2375"/>
                  </a:cubicBezTo>
                  <a:cubicBezTo>
                    <a:pt x="7304" y="1873"/>
                    <a:pt x="6711" y="1439"/>
                    <a:pt x="6095" y="1051"/>
                  </a:cubicBezTo>
                  <a:cubicBezTo>
                    <a:pt x="5524" y="686"/>
                    <a:pt x="4976" y="435"/>
                    <a:pt x="4451" y="252"/>
                  </a:cubicBezTo>
                  <a:cubicBezTo>
                    <a:pt x="4086" y="138"/>
                    <a:pt x="3698" y="47"/>
                    <a:pt x="3287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8328;p96"/>
            <p:cNvSpPr/>
            <p:nvPr/>
          </p:nvSpPr>
          <p:spPr>
            <a:xfrm>
              <a:off x="7051980" y="2777925"/>
              <a:ext cx="16499" cy="45653"/>
            </a:xfrm>
            <a:custGeom>
              <a:avLst/>
              <a:gdLst/>
              <a:ahLst/>
              <a:cxnLst/>
              <a:rect l="l" t="t" r="r" b="b"/>
              <a:pathLst>
                <a:path w="1279" h="3539" extrusionOk="0">
                  <a:moveTo>
                    <a:pt x="114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0" y="69"/>
                    <a:pt x="0" y="138"/>
                    <a:pt x="23" y="183"/>
                  </a:cubicBezTo>
                  <a:cubicBezTo>
                    <a:pt x="114" y="297"/>
                    <a:pt x="183" y="411"/>
                    <a:pt x="251" y="526"/>
                  </a:cubicBezTo>
                  <a:cubicBezTo>
                    <a:pt x="388" y="754"/>
                    <a:pt x="502" y="959"/>
                    <a:pt x="594" y="1187"/>
                  </a:cubicBezTo>
                  <a:cubicBezTo>
                    <a:pt x="708" y="1416"/>
                    <a:pt x="776" y="1644"/>
                    <a:pt x="845" y="1895"/>
                  </a:cubicBezTo>
                  <a:cubicBezTo>
                    <a:pt x="845" y="1872"/>
                    <a:pt x="845" y="1872"/>
                    <a:pt x="845" y="1872"/>
                  </a:cubicBezTo>
                  <a:cubicBezTo>
                    <a:pt x="890" y="2032"/>
                    <a:pt x="936" y="2192"/>
                    <a:pt x="959" y="2374"/>
                  </a:cubicBezTo>
                  <a:cubicBezTo>
                    <a:pt x="1005" y="2557"/>
                    <a:pt x="1005" y="2740"/>
                    <a:pt x="1005" y="2922"/>
                  </a:cubicBezTo>
                  <a:cubicBezTo>
                    <a:pt x="1005" y="3082"/>
                    <a:pt x="1005" y="3242"/>
                    <a:pt x="982" y="3379"/>
                  </a:cubicBezTo>
                  <a:cubicBezTo>
                    <a:pt x="982" y="3447"/>
                    <a:pt x="1027" y="3516"/>
                    <a:pt x="1096" y="3538"/>
                  </a:cubicBezTo>
                  <a:cubicBezTo>
                    <a:pt x="1164" y="3538"/>
                    <a:pt x="1233" y="3493"/>
                    <a:pt x="1233" y="3424"/>
                  </a:cubicBezTo>
                  <a:cubicBezTo>
                    <a:pt x="1278" y="3150"/>
                    <a:pt x="1278" y="2854"/>
                    <a:pt x="1256" y="2580"/>
                  </a:cubicBezTo>
                  <a:cubicBezTo>
                    <a:pt x="1233" y="2283"/>
                    <a:pt x="1142" y="1986"/>
                    <a:pt x="1050" y="1690"/>
                  </a:cubicBezTo>
                  <a:cubicBezTo>
                    <a:pt x="959" y="1393"/>
                    <a:pt x="845" y="1096"/>
                    <a:pt x="685" y="799"/>
                  </a:cubicBezTo>
                  <a:cubicBezTo>
                    <a:pt x="548" y="548"/>
                    <a:pt x="388" y="297"/>
                    <a:pt x="206" y="46"/>
                  </a:cubicBezTo>
                  <a:cubicBezTo>
                    <a:pt x="183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329;p96"/>
            <p:cNvSpPr/>
            <p:nvPr/>
          </p:nvSpPr>
          <p:spPr>
            <a:xfrm>
              <a:off x="7087892" y="2783226"/>
              <a:ext cx="18279" cy="57134"/>
            </a:xfrm>
            <a:custGeom>
              <a:avLst/>
              <a:gdLst/>
              <a:ahLst/>
              <a:cxnLst/>
              <a:rect l="l" t="t" r="r" b="b"/>
              <a:pathLst>
                <a:path w="1417" h="4429" extrusionOk="0">
                  <a:moveTo>
                    <a:pt x="138" y="0"/>
                  </a:moveTo>
                  <a:cubicBezTo>
                    <a:pt x="115" y="0"/>
                    <a:pt x="92" y="0"/>
                    <a:pt x="92" y="23"/>
                  </a:cubicBezTo>
                  <a:cubicBezTo>
                    <a:pt x="47" y="23"/>
                    <a:pt x="24" y="46"/>
                    <a:pt x="1" y="92"/>
                  </a:cubicBezTo>
                  <a:cubicBezTo>
                    <a:pt x="1" y="115"/>
                    <a:pt x="1" y="183"/>
                    <a:pt x="1" y="206"/>
                  </a:cubicBezTo>
                  <a:cubicBezTo>
                    <a:pt x="206" y="525"/>
                    <a:pt x="366" y="868"/>
                    <a:pt x="526" y="1233"/>
                  </a:cubicBezTo>
                  <a:cubicBezTo>
                    <a:pt x="686" y="1598"/>
                    <a:pt x="823" y="2009"/>
                    <a:pt x="937" y="2397"/>
                  </a:cubicBezTo>
                  <a:lnTo>
                    <a:pt x="914" y="2374"/>
                  </a:lnTo>
                  <a:lnTo>
                    <a:pt x="914" y="2374"/>
                  </a:lnTo>
                  <a:cubicBezTo>
                    <a:pt x="1097" y="2991"/>
                    <a:pt x="1211" y="3630"/>
                    <a:pt x="1211" y="4269"/>
                  </a:cubicBezTo>
                  <a:lnTo>
                    <a:pt x="1211" y="4314"/>
                  </a:lnTo>
                  <a:cubicBezTo>
                    <a:pt x="1211" y="4337"/>
                    <a:pt x="1211" y="4360"/>
                    <a:pt x="1233" y="4383"/>
                  </a:cubicBezTo>
                  <a:cubicBezTo>
                    <a:pt x="1256" y="4406"/>
                    <a:pt x="1279" y="4429"/>
                    <a:pt x="1302" y="4429"/>
                  </a:cubicBezTo>
                  <a:cubicBezTo>
                    <a:pt x="1348" y="4429"/>
                    <a:pt x="1416" y="4383"/>
                    <a:pt x="1416" y="4337"/>
                  </a:cubicBezTo>
                  <a:cubicBezTo>
                    <a:pt x="1416" y="3995"/>
                    <a:pt x="1393" y="3652"/>
                    <a:pt x="1348" y="3287"/>
                  </a:cubicBezTo>
                  <a:cubicBezTo>
                    <a:pt x="1302" y="2899"/>
                    <a:pt x="1233" y="2511"/>
                    <a:pt x="1142" y="2146"/>
                  </a:cubicBezTo>
                  <a:cubicBezTo>
                    <a:pt x="937" y="1416"/>
                    <a:pt x="663" y="708"/>
                    <a:pt x="252" y="46"/>
                  </a:cubicBezTo>
                  <a:cubicBezTo>
                    <a:pt x="229" y="46"/>
                    <a:pt x="229" y="23"/>
                    <a:pt x="206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330;p96"/>
            <p:cNvSpPr/>
            <p:nvPr/>
          </p:nvSpPr>
          <p:spPr>
            <a:xfrm>
              <a:off x="7107331" y="2770275"/>
              <a:ext cx="16499" cy="48001"/>
            </a:xfrm>
            <a:custGeom>
              <a:avLst/>
              <a:gdLst/>
              <a:ahLst/>
              <a:cxnLst/>
              <a:rect l="l" t="t" r="r" b="b"/>
              <a:pathLst>
                <a:path w="1279" h="3721" extrusionOk="0">
                  <a:moveTo>
                    <a:pt x="92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0" y="69"/>
                    <a:pt x="0" y="91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206"/>
                    <a:pt x="92" y="251"/>
                    <a:pt x="115" y="297"/>
                  </a:cubicBezTo>
                  <a:cubicBezTo>
                    <a:pt x="411" y="822"/>
                    <a:pt x="662" y="1392"/>
                    <a:pt x="822" y="1986"/>
                  </a:cubicBezTo>
                  <a:lnTo>
                    <a:pt x="799" y="1963"/>
                  </a:lnTo>
                  <a:lnTo>
                    <a:pt x="799" y="1963"/>
                  </a:lnTo>
                  <a:cubicBezTo>
                    <a:pt x="891" y="2214"/>
                    <a:pt x="936" y="2488"/>
                    <a:pt x="982" y="2762"/>
                  </a:cubicBezTo>
                  <a:cubicBezTo>
                    <a:pt x="1028" y="3059"/>
                    <a:pt x="1050" y="3333"/>
                    <a:pt x="1050" y="3629"/>
                  </a:cubicBezTo>
                  <a:cubicBezTo>
                    <a:pt x="1050" y="3652"/>
                    <a:pt x="1073" y="3675"/>
                    <a:pt x="1096" y="3698"/>
                  </a:cubicBezTo>
                  <a:cubicBezTo>
                    <a:pt x="1119" y="3721"/>
                    <a:pt x="1164" y="3721"/>
                    <a:pt x="1187" y="3721"/>
                  </a:cubicBezTo>
                  <a:cubicBezTo>
                    <a:pt x="1210" y="3721"/>
                    <a:pt x="1256" y="3698"/>
                    <a:pt x="1256" y="3675"/>
                  </a:cubicBezTo>
                  <a:cubicBezTo>
                    <a:pt x="1279" y="3652"/>
                    <a:pt x="1279" y="3629"/>
                    <a:pt x="1279" y="3584"/>
                  </a:cubicBezTo>
                  <a:cubicBezTo>
                    <a:pt x="1279" y="3287"/>
                    <a:pt x="1256" y="2967"/>
                    <a:pt x="1187" y="2671"/>
                  </a:cubicBezTo>
                  <a:cubicBezTo>
                    <a:pt x="1142" y="2374"/>
                    <a:pt x="1050" y="2077"/>
                    <a:pt x="982" y="1780"/>
                  </a:cubicBezTo>
                  <a:cubicBezTo>
                    <a:pt x="776" y="1164"/>
                    <a:pt x="525" y="594"/>
                    <a:pt x="183" y="46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331;p96"/>
            <p:cNvSpPr/>
            <p:nvPr/>
          </p:nvSpPr>
          <p:spPr>
            <a:xfrm>
              <a:off x="6100966" y="2256781"/>
              <a:ext cx="20924" cy="6785"/>
            </a:xfrm>
            <a:custGeom>
              <a:avLst/>
              <a:gdLst/>
              <a:ahLst/>
              <a:cxnLst/>
              <a:rect l="l" t="t" r="r" b="b"/>
              <a:pathLst>
                <a:path w="1622" h="526" extrusionOk="0">
                  <a:moveTo>
                    <a:pt x="46" y="1"/>
                  </a:moveTo>
                  <a:cubicBezTo>
                    <a:pt x="23" y="24"/>
                    <a:pt x="23" y="47"/>
                    <a:pt x="1" y="69"/>
                  </a:cubicBezTo>
                  <a:cubicBezTo>
                    <a:pt x="1" y="92"/>
                    <a:pt x="1" y="115"/>
                    <a:pt x="23" y="138"/>
                  </a:cubicBezTo>
                  <a:cubicBezTo>
                    <a:pt x="46" y="161"/>
                    <a:pt x="69" y="183"/>
                    <a:pt x="92" y="183"/>
                  </a:cubicBezTo>
                  <a:cubicBezTo>
                    <a:pt x="297" y="206"/>
                    <a:pt x="503" y="229"/>
                    <a:pt x="708" y="275"/>
                  </a:cubicBezTo>
                  <a:cubicBezTo>
                    <a:pt x="936" y="320"/>
                    <a:pt x="1165" y="389"/>
                    <a:pt x="1370" y="480"/>
                  </a:cubicBezTo>
                  <a:lnTo>
                    <a:pt x="1347" y="457"/>
                  </a:lnTo>
                  <a:lnTo>
                    <a:pt x="1347" y="457"/>
                  </a:lnTo>
                  <a:cubicBezTo>
                    <a:pt x="1393" y="480"/>
                    <a:pt x="1438" y="503"/>
                    <a:pt x="1484" y="503"/>
                  </a:cubicBezTo>
                  <a:cubicBezTo>
                    <a:pt x="1507" y="526"/>
                    <a:pt x="1530" y="526"/>
                    <a:pt x="1553" y="526"/>
                  </a:cubicBezTo>
                  <a:cubicBezTo>
                    <a:pt x="1575" y="503"/>
                    <a:pt x="1598" y="503"/>
                    <a:pt x="1621" y="480"/>
                  </a:cubicBezTo>
                  <a:cubicBezTo>
                    <a:pt x="1621" y="457"/>
                    <a:pt x="1621" y="412"/>
                    <a:pt x="1621" y="389"/>
                  </a:cubicBezTo>
                  <a:cubicBezTo>
                    <a:pt x="1621" y="366"/>
                    <a:pt x="1598" y="343"/>
                    <a:pt x="1575" y="343"/>
                  </a:cubicBezTo>
                  <a:cubicBezTo>
                    <a:pt x="1347" y="252"/>
                    <a:pt x="1119" y="183"/>
                    <a:pt x="891" y="115"/>
                  </a:cubicBezTo>
                  <a:cubicBezTo>
                    <a:pt x="640" y="69"/>
                    <a:pt x="389" y="24"/>
                    <a:pt x="115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332;p96"/>
            <p:cNvSpPr/>
            <p:nvPr/>
          </p:nvSpPr>
          <p:spPr>
            <a:xfrm>
              <a:off x="6089486" y="2211143"/>
              <a:ext cx="37990" cy="20459"/>
            </a:xfrm>
            <a:custGeom>
              <a:avLst/>
              <a:gdLst/>
              <a:ahLst/>
              <a:cxnLst/>
              <a:rect l="l" t="t" r="r" b="b"/>
              <a:pathLst>
                <a:path w="2945" h="1586" extrusionOk="0">
                  <a:moveTo>
                    <a:pt x="92" y="1"/>
                  </a:moveTo>
                  <a:cubicBezTo>
                    <a:pt x="46" y="1"/>
                    <a:pt x="23" y="24"/>
                    <a:pt x="0" y="69"/>
                  </a:cubicBezTo>
                  <a:cubicBezTo>
                    <a:pt x="0" y="115"/>
                    <a:pt x="23" y="161"/>
                    <a:pt x="69" y="184"/>
                  </a:cubicBezTo>
                  <a:cubicBezTo>
                    <a:pt x="206" y="229"/>
                    <a:pt x="320" y="252"/>
                    <a:pt x="457" y="298"/>
                  </a:cubicBezTo>
                  <a:lnTo>
                    <a:pt x="434" y="298"/>
                  </a:lnTo>
                  <a:cubicBezTo>
                    <a:pt x="845" y="457"/>
                    <a:pt x="1256" y="640"/>
                    <a:pt x="1644" y="868"/>
                  </a:cubicBezTo>
                  <a:cubicBezTo>
                    <a:pt x="2032" y="1074"/>
                    <a:pt x="2397" y="1325"/>
                    <a:pt x="2762" y="1576"/>
                  </a:cubicBezTo>
                  <a:cubicBezTo>
                    <a:pt x="2776" y="1583"/>
                    <a:pt x="2791" y="1585"/>
                    <a:pt x="2807" y="1585"/>
                  </a:cubicBezTo>
                  <a:cubicBezTo>
                    <a:pt x="2846" y="1585"/>
                    <a:pt x="2890" y="1569"/>
                    <a:pt x="2922" y="1553"/>
                  </a:cubicBezTo>
                  <a:cubicBezTo>
                    <a:pt x="2945" y="1530"/>
                    <a:pt x="2945" y="1485"/>
                    <a:pt x="2945" y="1462"/>
                  </a:cubicBezTo>
                  <a:cubicBezTo>
                    <a:pt x="2945" y="1416"/>
                    <a:pt x="2945" y="1393"/>
                    <a:pt x="2899" y="1370"/>
                  </a:cubicBezTo>
                  <a:cubicBezTo>
                    <a:pt x="2488" y="1074"/>
                    <a:pt x="2032" y="800"/>
                    <a:pt x="1575" y="572"/>
                  </a:cubicBezTo>
                  <a:cubicBezTo>
                    <a:pt x="1096" y="321"/>
                    <a:pt x="617" y="138"/>
                    <a:pt x="11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333;p96"/>
            <p:cNvSpPr/>
            <p:nvPr/>
          </p:nvSpPr>
          <p:spPr>
            <a:xfrm>
              <a:off x="6148371" y="2243237"/>
              <a:ext cx="369830" cy="414593"/>
            </a:xfrm>
            <a:custGeom>
              <a:avLst/>
              <a:gdLst/>
              <a:ahLst/>
              <a:cxnLst/>
              <a:rect l="l" t="t" r="r" b="b"/>
              <a:pathLst>
                <a:path w="28669" h="32139" extrusionOk="0">
                  <a:moveTo>
                    <a:pt x="4771" y="1"/>
                  </a:moveTo>
                  <a:cubicBezTo>
                    <a:pt x="4725" y="1"/>
                    <a:pt x="4680" y="24"/>
                    <a:pt x="4634" y="24"/>
                  </a:cubicBezTo>
                  <a:cubicBezTo>
                    <a:pt x="4132" y="184"/>
                    <a:pt x="3630" y="457"/>
                    <a:pt x="3082" y="845"/>
                  </a:cubicBezTo>
                  <a:cubicBezTo>
                    <a:pt x="2580" y="1188"/>
                    <a:pt x="2123" y="1622"/>
                    <a:pt x="1644" y="2146"/>
                  </a:cubicBezTo>
                  <a:cubicBezTo>
                    <a:pt x="1210" y="2626"/>
                    <a:pt x="845" y="3151"/>
                    <a:pt x="571" y="3721"/>
                  </a:cubicBezTo>
                  <a:cubicBezTo>
                    <a:pt x="274" y="4292"/>
                    <a:pt x="69" y="4886"/>
                    <a:pt x="0" y="5456"/>
                  </a:cubicBezTo>
                  <a:cubicBezTo>
                    <a:pt x="0" y="5502"/>
                    <a:pt x="0" y="5525"/>
                    <a:pt x="23" y="5570"/>
                  </a:cubicBezTo>
                  <a:cubicBezTo>
                    <a:pt x="0" y="5593"/>
                    <a:pt x="0" y="5616"/>
                    <a:pt x="0" y="5639"/>
                  </a:cubicBezTo>
                  <a:cubicBezTo>
                    <a:pt x="0" y="5707"/>
                    <a:pt x="46" y="5799"/>
                    <a:pt x="92" y="5844"/>
                  </a:cubicBezTo>
                  <a:lnTo>
                    <a:pt x="229" y="5958"/>
                  </a:lnTo>
                  <a:cubicBezTo>
                    <a:pt x="251" y="5981"/>
                    <a:pt x="274" y="6004"/>
                    <a:pt x="297" y="6027"/>
                  </a:cubicBezTo>
                  <a:cubicBezTo>
                    <a:pt x="2100" y="7602"/>
                    <a:pt x="3675" y="9405"/>
                    <a:pt x="5113" y="11140"/>
                  </a:cubicBezTo>
                  <a:cubicBezTo>
                    <a:pt x="6643" y="12988"/>
                    <a:pt x="8103" y="14815"/>
                    <a:pt x="9473" y="16595"/>
                  </a:cubicBezTo>
                  <a:lnTo>
                    <a:pt x="9792" y="17006"/>
                  </a:lnTo>
                  <a:lnTo>
                    <a:pt x="9975" y="17280"/>
                  </a:lnTo>
                  <a:lnTo>
                    <a:pt x="10112" y="17439"/>
                  </a:lnTo>
                  <a:lnTo>
                    <a:pt x="10226" y="17599"/>
                  </a:lnTo>
                  <a:cubicBezTo>
                    <a:pt x="10272" y="17668"/>
                    <a:pt x="10295" y="17690"/>
                    <a:pt x="10317" y="17713"/>
                  </a:cubicBezTo>
                  <a:cubicBezTo>
                    <a:pt x="10409" y="17827"/>
                    <a:pt x="10477" y="17942"/>
                    <a:pt x="10568" y="18056"/>
                  </a:cubicBezTo>
                  <a:cubicBezTo>
                    <a:pt x="11230" y="18946"/>
                    <a:pt x="11915" y="19882"/>
                    <a:pt x="12623" y="20863"/>
                  </a:cubicBezTo>
                  <a:cubicBezTo>
                    <a:pt x="13969" y="22803"/>
                    <a:pt x="15271" y="24766"/>
                    <a:pt x="16435" y="26706"/>
                  </a:cubicBezTo>
                  <a:cubicBezTo>
                    <a:pt x="17097" y="27779"/>
                    <a:pt x="17736" y="28875"/>
                    <a:pt x="18329" y="29970"/>
                  </a:cubicBezTo>
                  <a:cubicBezTo>
                    <a:pt x="18398" y="30062"/>
                    <a:pt x="18489" y="30130"/>
                    <a:pt x="18603" y="30130"/>
                  </a:cubicBezTo>
                  <a:cubicBezTo>
                    <a:pt x="18649" y="30130"/>
                    <a:pt x="18694" y="30107"/>
                    <a:pt x="18740" y="30085"/>
                  </a:cubicBezTo>
                  <a:cubicBezTo>
                    <a:pt x="18763" y="30062"/>
                    <a:pt x="18786" y="30039"/>
                    <a:pt x="18808" y="30016"/>
                  </a:cubicBezTo>
                  <a:cubicBezTo>
                    <a:pt x="19060" y="30495"/>
                    <a:pt x="19242" y="30906"/>
                    <a:pt x="19402" y="31272"/>
                  </a:cubicBezTo>
                  <a:cubicBezTo>
                    <a:pt x="19493" y="31500"/>
                    <a:pt x="19584" y="31705"/>
                    <a:pt x="19676" y="31911"/>
                  </a:cubicBezTo>
                  <a:cubicBezTo>
                    <a:pt x="19699" y="31979"/>
                    <a:pt x="19744" y="32048"/>
                    <a:pt x="19813" y="32093"/>
                  </a:cubicBezTo>
                  <a:cubicBezTo>
                    <a:pt x="19858" y="32116"/>
                    <a:pt x="19904" y="32139"/>
                    <a:pt x="19950" y="32139"/>
                  </a:cubicBezTo>
                  <a:cubicBezTo>
                    <a:pt x="19995" y="32139"/>
                    <a:pt x="20018" y="32139"/>
                    <a:pt x="20041" y="32116"/>
                  </a:cubicBezTo>
                  <a:cubicBezTo>
                    <a:pt x="20109" y="32093"/>
                    <a:pt x="20178" y="32048"/>
                    <a:pt x="20224" y="31979"/>
                  </a:cubicBezTo>
                  <a:cubicBezTo>
                    <a:pt x="20246" y="31911"/>
                    <a:pt x="20269" y="31819"/>
                    <a:pt x="20246" y="31751"/>
                  </a:cubicBezTo>
                  <a:cubicBezTo>
                    <a:pt x="19950" y="31043"/>
                    <a:pt x="19630" y="30313"/>
                    <a:pt x="19242" y="29605"/>
                  </a:cubicBezTo>
                  <a:lnTo>
                    <a:pt x="19242" y="29605"/>
                  </a:lnTo>
                  <a:cubicBezTo>
                    <a:pt x="19425" y="29628"/>
                    <a:pt x="19630" y="29651"/>
                    <a:pt x="19858" y="29651"/>
                  </a:cubicBezTo>
                  <a:cubicBezTo>
                    <a:pt x="20338" y="29651"/>
                    <a:pt x="20840" y="29582"/>
                    <a:pt x="21365" y="29468"/>
                  </a:cubicBezTo>
                  <a:cubicBezTo>
                    <a:pt x="22141" y="29263"/>
                    <a:pt x="22963" y="28943"/>
                    <a:pt x="23739" y="28464"/>
                  </a:cubicBezTo>
                  <a:cubicBezTo>
                    <a:pt x="24515" y="28008"/>
                    <a:pt x="25222" y="27460"/>
                    <a:pt x="25839" y="26821"/>
                  </a:cubicBezTo>
                  <a:cubicBezTo>
                    <a:pt x="26478" y="26181"/>
                    <a:pt x="26980" y="25474"/>
                    <a:pt x="27368" y="24721"/>
                  </a:cubicBezTo>
                  <a:cubicBezTo>
                    <a:pt x="27642" y="24196"/>
                    <a:pt x="27824" y="23671"/>
                    <a:pt x="27939" y="23123"/>
                  </a:cubicBezTo>
                  <a:lnTo>
                    <a:pt x="28098" y="23420"/>
                  </a:lnTo>
                  <a:cubicBezTo>
                    <a:pt x="28167" y="23511"/>
                    <a:pt x="28258" y="23557"/>
                    <a:pt x="28349" y="23557"/>
                  </a:cubicBezTo>
                  <a:cubicBezTo>
                    <a:pt x="28418" y="23557"/>
                    <a:pt x="28464" y="23557"/>
                    <a:pt x="28509" y="23511"/>
                  </a:cubicBezTo>
                  <a:cubicBezTo>
                    <a:pt x="28578" y="23488"/>
                    <a:pt x="28623" y="23420"/>
                    <a:pt x="28646" y="23328"/>
                  </a:cubicBezTo>
                  <a:cubicBezTo>
                    <a:pt x="28669" y="23260"/>
                    <a:pt x="28646" y="23169"/>
                    <a:pt x="28623" y="23123"/>
                  </a:cubicBezTo>
                  <a:cubicBezTo>
                    <a:pt x="28418" y="22826"/>
                    <a:pt x="28235" y="22529"/>
                    <a:pt x="28053" y="22233"/>
                  </a:cubicBezTo>
                  <a:cubicBezTo>
                    <a:pt x="28030" y="22141"/>
                    <a:pt x="27984" y="22073"/>
                    <a:pt x="27916" y="22027"/>
                  </a:cubicBezTo>
                  <a:cubicBezTo>
                    <a:pt x="27048" y="20726"/>
                    <a:pt x="26044" y="19357"/>
                    <a:pt x="24948" y="18010"/>
                  </a:cubicBezTo>
                  <a:cubicBezTo>
                    <a:pt x="23647" y="16367"/>
                    <a:pt x="22232" y="14769"/>
                    <a:pt x="20612" y="13103"/>
                  </a:cubicBezTo>
                  <a:cubicBezTo>
                    <a:pt x="17736" y="10112"/>
                    <a:pt x="14426" y="7145"/>
                    <a:pt x="10774" y="4269"/>
                  </a:cubicBezTo>
                  <a:cubicBezTo>
                    <a:pt x="8925" y="2808"/>
                    <a:pt x="7008" y="1393"/>
                    <a:pt x="5045" y="47"/>
                  </a:cubicBezTo>
                  <a:cubicBezTo>
                    <a:pt x="4999" y="1"/>
                    <a:pt x="4931" y="1"/>
                    <a:pt x="4908" y="1"/>
                  </a:cubicBezTo>
                  <a:cubicBezTo>
                    <a:pt x="4862" y="1"/>
                    <a:pt x="4839" y="1"/>
                    <a:pt x="4817" y="24"/>
                  </a:cubicBezTo>
                  <a:cubicBezTo>
                    <a:pt x="4794" y="1"/>
                    <a:pt x="479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8334;p96"/>
            <p:cNvSpPr/>
            <p:nvPr/>
          </p:nvSpPr>
          <p:spPr>
            <a:xfrm>
              <a:off x="6148371" y="2295350"/>
              <a:ext cx="335387" cy="362477"/>
            </a:xfrm>
            <a:custGeom>
              <a:avLst/>
              <a:gdLst/>
              <a:ahLst/>
              <a:cxnLst/>
              <a:rect l="l" t="t" r="r" b="b"/>
              <a:pathLst>
                <a:path w="25999" h="28099" extrusionOk="0">
                  <a:moveTo>
                    <a:pt x="411" y="1"/>
                  </a:moveTo>
                  <a:cubicBezTo>
                    <a:pt x="183" y="480"/>
                    <a:pt x="46" y="960"/>
                    <a:pt x="0" y="1416"/>
                  </a:cubicBezTo>
                  <a:cubicBezTo>
                    <a:pt x="0" y="1462"/>
                    <a:pt x="0" y="1485"/>
                    <a:pt x="0" y="1530"/>
                  </a:cubicBezTo>
                  <a:cubicBezTo>
                    <a:pt x="0" y="1553"/>
                    <a:pt x="0" y="1576"/>
                    <a:pt x="0" y="1599"/>
                  </a:cubicBezTo>
                  <a:cubicBezTo>
                    <a:pt x="0" y="1667"/>
                    <a:pt x="23" y="1759"/>
                    <a:pt x="92" y="1804"/>
                  </a:cubicBezTo>
                  <a:lnTo>
                    <a:pt x="229" y="1918"/>
                  </a:lnTo>
                  <a:cubicBezTo>
                    <a:pt x="251" y="1941"/>
                    <a:pt x="251" y="1964"/>
                    <a:pt x="274" y="1987"/>
                  </a:cubicBezTo>
                  <a:cubicBezTo>
                    <a:pt x="2100" y="3562"/>
                    <a:pt x="3675" y="5388"/>
                    <a:pt x="5113" y="7100"/>
                  </a:cubicBezTo>
                  <a:cubicBezTo>
                    <a:pt x="6643" y="8948"/>
                    <a:pt x="8103" y="10797"/>
                    <a:pt x="9473" y="12578"/>
                  </a:cubicBezTo>
                  <a:lnTo>
                    <a:pt x="9792" y="12989"/>
                  </a:lnTo>
                  <a:lnTo>
                    <a:pt x="9975" y="13240"/>
                  </a:lnTo>
                  <a:lnTo>
                    <a:pt x="10112" y="13399"/>
                  </a:lnTo>
                  <a:lnTo>
                    <a:pt x="10226" y="13582"/>
                  </a:lnTo>
                  <a:lnTo>
                    <a:pt x="10272" y="13628"/>
                  </a:lnTo>
                  <a:cubicBezTo>
                    <a:pt x="10295" y="13650"/>
                    <a:pt x="10295" y="13673"/>
                    <a:pt x="10317" y="13673"/>
                  </a:cubicBezTo>
                  <a:cubicBezTo>
                    <a:pt x="10386" y="13787"/>
                    <a:pt x="10477" y="13902"/>
                    <a:pt x="10568" y="14016"/>
                  </a:cubicBezTo>
                  <a:cubicBezTo>
                    <a:pt x="11208" y="14883"/>
                    <a:pt x="11892" y="15819"/>
                    <a:pt x="12600" y="16823"/>
                  </a:cubicBezTo>
                  <a:cubicBezTo>
                    <a:pt x="13969" y="18786"/>
                    <a:pt x="15271" y="20749"/>
                    <a:pt x="16435" y="22666"/>
                  </a:cubicBezTo>
                  <a:cubicBezTo>
                    <a:pt x="17119" y="23808"/>
                    <a:pt x="17758" y="24903"/>
                    <a:pt x="18329" y="25930"/>
                  </a:cubicBezTo>
                  <a:cubicBezTo>
                    <a:pt x="18375" y="26022"/>
                    <a:pt x="18489" y="26090"/>
                    <a:pt x="18603" y="26090"/>
                  </a:cubicBezTo>
                  <a:cubicBezTo>
                    <a:pt x="18649" y="26090"/>
                    <a:pt x="18694" y="26067"/>
                    <a:pt x="18740" y="26045"/>
                  </a:cubicBezTo>
                  <a:cubicBezTo>
                    <a:pt x="18763" y="26045"/>
                    <a:pt x="18786" y="26022"/>
                    <a:pt x="18808" y="25976"/>
                  </a:cubicBezTo>
                  <a:lnTo>
                    <a:pt x="18877" y="26136"/>
                  </a:lnTo>
                  <a:cubicBezTo>
                    <a:pt x="19082" y="26547"/>
                    <a:pt x="19242" y="26912"/>
                    <a:pt x="19402" y="27232"/>
                  </a:cubicBezTo>
                  <a:cubicBezTo>
                    <a:pt x="19493" y="27460"/>
                    <a:pt x="19584" y="27665"/>
                    <a:pt x="19676" y="27893"/>
                  </a:cubicBezTo>
                  <a:cubicBezTo>
                    <a:pt x="19699" y="27939"/>
                    <a:pt x="19721" y="28008"/>
                    <a:pt x="19813" y="28053"/>
                  </a:cubicBezTo>
                  <a:cubicBezTo>
                    <a:pt x="19858" y="28099"/>
                    <a:pt x="19904" y="28099"/>
                    <a:pt x="19950" y="28099"/>
                  </a:cubicBezTo>
                  <a:cubicBezTo>
                    <a:pt x="19995" y="28099"/>
                    <a:pt x="20018" y="28099"/>
                    <a:pt x="20041" y="28076"/>
                  </a:cubicBezTo>
                  <a:cubicBezTo>
                    <a:pt x="20132" y="28053"/>
                    <a:pt x="20178" y="28008"/>
                    <a:pt x="20224" y="27939"/>
                  </a:cubicBezTo>
                  <a:cubicBezTo>
                    <a:pt x="20269" y="27871"/>
                    <a:pt x="20269" y="27779"/>
                    <a:pt x="20246" y="27711"/>
                  </a:cubicBezTo>
                  <a:cubicBezTo>
                    <a:pt x="19950" y="26980"/>
                    <a:pt x="19630" y="26273"/>
                    <a:pt x="19242" y="25542"/>
                  </a:cubicBezTo>
                  <a:lnTo>
                    <a:pt x="19242" y="25542"/>
                  </a:lnTo>
                  <a:cubicBezTo>
                    <a:pt x="19402" y="25588"/>
                    <a:pt x="19607" y="25611"/>
                    <a:pt x="19858" y="25611"/>
                  </a:cubicBezTo>
                  <a:cubicBezTo>
                    <a:pt x="20338" y="25611"/>
                    <a:pt x="20840" y="25542"/>
                    <a:pt x="21365" y="25428"/>
                  </a:cubicBezTo>
                  <a:cubicBezTo>
                    <a:pt x="22141" y="25246"/>
                    <a:pt x="22963" y="24903"/>
                    <a:pt x="23739" y="24424"/>
                  </a:cubicBezTo>
                  <a:cubicBezTo>
                    <a:pt x="24515" y="23990"/>
                    <a:pt x="25222" y="23420"/>
                    <a:pt x="25839" y="22781"/>
                  </a:cubicBezTo>
                  <a:cubicBezTo>
                    <a:pt x="25884" y="22735"/>
                    <a:pt x="25953" y="22689"/>
                    <a:pt x="25998" y="22621"/>
                  </a:cubicBezTo>
                  <a:cubicBezTo>
                    <a:pt x="25588" y="22484"/>
                    <a:pt x="25200" y="22324"/>
                    <a:pt x="24811" y="22164"/>
                  </a:cubicBezTo>
                  <a:cubicBezTo>
                    <a:pt x="23739" y="21708"/>
                    <a:pt x="22689" y="21206"/>
                    <a:pt x="21684" y="20612"/>
                  </a:cubicBezTo>
                  <a:cubicBezTo>
                    <a:pt x="20726" y="20019"/>
                    <a:pt x="19790" y="19357"/>
                    <a:pt x="18991" y="18558"/>
                  </a:cubicBezTo>
                  <a:cubicBezTo>
                    <a:pt x="18740" y="18330"/>
                    <a:pt x="18535" y="18101"/>
                    <a:pt x="18306" y="17873"/>
                  </a:cubicBezTo>
                  <a:cubicBezTo>
                    <a:pt x="18078" y="17622"/>
                    <a:pt x="17873" y="17394"/>
                    <a:pt x="17644" y="17143"/>
                  </a:cubicBezTo>
                  <a:cubicBezTo>
                    <a:pt x="17211" y="16663"/>
                    <a:pt x="16777" y="16161"/>
                    <a:pt x="16343" y="15659"/>
                  </a:cubicBezTo>
                  <a:cubicBezTo>
                    <a:pt x="15476" y="14632"/>
                    <a:pt x="14609" y="13582"/>
                    <a:pt x="13741" y="12555"/>
                  </a:cubicBezTo>
                  <a:cubicBezTo>
                    <a:pt x="13399" y="12144"/>
                    <a:pt x="13034" y="11756"/>
                    <a:pt x="12691" y="11345"/>
                  </a:cubicBezTo>
                  <a:cubicBezTo>
                    <a:pt x="10911" y="9337"/>
                    <a:pt x="9039" y="7374"/>
                    <a:pt x="7099" y="5502"/>
                  </a:cubicBezTo>
                  <a:cubicBezTo>
                    <a:pt x="6848" y="5274"/>
                    <a:pt x="6597" y="5023"/>
                    <a:pt x="6323" y="4794"/>
                  </a:cubicBezTo>
                  <a:cubicBezTo>
                    <a:pt x="6118" y="4566"/>
                    <a:pt x="5889" y="4361"/>
                    <a:pt x="5661" y="4155"/>
                  </a:cubicBezTo>
                  <a:cubicBezTo>
                    <a:pt x="5250" y="3790"/>
                    <a:pt x="4885" y="3425"/>
                    <a:pt x="4497" y="3060"/>
                  </a:cubicBezTo>
                  <a:cubicBezTo>
                    <a:pt x="3698" y="2261"/>
                    <a:pt x="2876" y="1485"/>
                    <a:pt x="1941" y="823"/>
                  </a:cubicBezTo>
                  <a:cubicBezTo>
                    <a:pt x="1689" y="640"/>
                    <a:pt x="1416" y="480"/>
                    <a:pt x="1119" y="321"/>
                  </a:cubicBezTo>
                  <a:cubicBezTo>
                    <a:pt x="891" y="206"/>
                    <a:pt x="662" y="92"/>
                    <a:pt x="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8335;p96"/>
            <p:cNvSpPr/>
            <p:nvPr/>
          </p:nvSpPr>
          <p:spPr>
            <a:xfrm>
              <a:off x="6245232" y="2516766"/>
              <a:ext cx="805915" cy="450816"/>
            </a:xfrm>
            <a:custGeom>
              <a:avLst/>
              <a:gdLst/>
              <a:ahLst/>
              <a:cxnLst/>
              <a:rect l="l" t="t" r="r" b="b"/>
              <a:pathLst>
                <a:path w="62474" h="34947" extrusionOk="0">
                  <a:moveTo>
                    <a:pt x="21297" y="1"/>
                  </a:moveTo>
                  <a:cubicBezTo>
                    <a:pt x="21228" y="1"/>
                    <a:pt x="21137" y="23"/>
                    <a:pt x="21091" y="92"/>
                  </a:cubicBezTo>
                  <a:cubicBezTo>
                    <a:pt x="21069" y="115"/>
                    <a:pt x="21046" y="138"/>
                    <a:pt x="21046" y="160"/>
                  </a:cubicBezTo>
                  <a:cubicBezTo>
                    <a:pt x="18079" y="1507"/>
                    <a:pt x="15111" y="3630"/>
                    <a:pt x="12235" y="6483"/>
                  </a:cubicBezTo>
                  <a:cubicBezTo>
                    <a:pt x="9519" y="9176"/>
                    <a:pt x="7054" y="12326"/>
                    <a:pt x="4931" y="15818"/>
                  </a:cubicBezTo>
                  <a:cubicBezTo>
                    <a:pt x="3927" y="17485"/>
                    <a:pt x="2991" y="19219"/>
                    <a:pt x="2215" y="20977"/>
                  </a:cubicBezTo>
                  <a:cubicBezTo>
                    <a:pt x="1416" y="22689"/>
                    <a:pt x="777" y="24401"/>
                    <a:pt x="275" y="26067"/>
                  </a:cubicBezTo>
                  <a:cubicBezTo>
                    <a:pt x="184" y="26364"/>
                    <a:pt x="115" y="26660"/>
                    <a:pt x="24" y="26957"/>
                  </a:cubicBezTo>
                  <a:cubicBezTo>
                    <a:pt x="1" y="27049"/>
                    <a:pt x="1" y="27117"/>
                    <a:pt x="24" y="27208"/>
                  </a:cubicBezTo>
                  <a:cubicBezTo>
                    <a:pt x="47" y="27277"/>
                    <a:pt x="115" y="27322"/>
                    <a:pt x="184" y="27345"/>
                  </a:cubicBezTo>
                  <a:cubicBezTo>
                    <a:pt x="206" y="27391"/>
                    <a:pt x="252" y="27391"/>
                    <a:pt x="298" y="27414"/>
                  </a:cubicBezTo>
                  <a:cubicBezTo>
                    <a:pt x="914" y="27551"/>
                    <a:pt x="1576" y="27619"/>
                    <a:pt x="2261" y="27619"/>
                  </a:cubicBezTo>
                  <a:cubicBezTo>
                    <a:pt x="3242" y="27619"/>
                    <a:pt x="4292" y="27459"/>
                    <a:pt x="5388" y="27185"/>
                  </a:cubicBezTo>
                  <a:cubicBezTo>
                    <a:pt x="6232" y="26980"/>
                    <a:pt x="7100" y="26683"/>
                    <a:pt x="7967" y="26295"/>
                  </a:cubicBezTo>
                  <a:cubicBezTo>
                    <a:pt x="8834" y="25907"/>
                    <a:pt x="9679" y="25474"/>
                    <a:pt x="10455" y="24971"/>
                  </a:cubicBezTo>
                  <a:cubicBezTo>
                    <a:pt x="11642" y="24241"/>
                    <a:pt x="12760" y="23351"/>
                    <a:pt x="13742" y="22392"/>
                  </a:cubicBezTo>
                  <a:cubicBezTo>
                    <a:pt x="14198" y="21913"/>
                    <a:pt x="14632" y="21433"/>
                    <a:pt x="15043" y="20909"/>
                  </a:cubicBezTo>
                  <a:cubicBezTo>
                    <a:pt x="15134" y="20772"/>
                    <a:pt x="15248" y="20635"/>
                    <a:pt x="15340" y="20498"/>
                  </a:cubicBezTo>
                  <a:lnTo>
                    <a:pt x="15340" y="20498"/>
                  </a:lnTo>
                  <a:cubicBezTo>
                    <a:pt x="15294" y="20703"/>
                    <a:pt x="15271" y="20931"/>
                    <a:pt x="15225" y="21228"/>
                  </a:cubicBezTo>
                  <a:cubicBezTo>
                    <a:pt x="15180" y="21913"/>
                    <a:pt x="15180" y="22643"/>
                    <a:pt x="15225" y="23465"/>
                  </a:cubicBezTo>
                  <a:cubicBezTo>
                    <a:pt x="15317" y="24971"/>
                    <a:pt x="15636" y="26478"/>
                    <a:pt x="16138" y="27916"/>
                  </a:cubicBezTo>
                  <a:cubicBezTo>
                    <a:pt x="16663" y="29377"/>
                    <a:pt x="17394" y="30678"/>
                    <a:pt x="18307" y="31751"/>
                  </a:cubicBezTo>
                  <a:cubicBezTo>
                    <a:pt x="18763" y="32321"/>
                    <a:pt x="19288" y="32800"/>
                    <a:pt x="19859" y="33234"/>
                  </a:cubicBezTo>
                  <a:cubicBezTo>
                    <a:pt x="20430" y="33668"/>
                    <a:pt x="21046" y="34033"/>
                    <a:pt x="21731" y="34307"/>
                  </a:cubicBezTo>
                  <a:cubicBezTo>
                    <a:pt x="22393" y="34581"/>
                    <a:pt x="23123" y="34763"/>
                    <a:pt x="23899" y="34878"/>
                  </a:cubicBezTo>
                  <a:cubicBezTo>
                    <a:pt x="24287" y="34923"/>
                    <a:pt x="24652" y="34946"/>
                    <a:pt x="25063" y="34946"/>
                  </a:cubicBezTo>
                  <a:cubicBezTo>
                    <a:pt x="25383" y="34946"/>
                    <a:pt x="25725" y="34923"/>
                    <a:pt x="26113" y="34900"/>
                  </a:cubicBezTo>
                  <a:cubicBezTo>
                    <a:pt x="26980" y="34832"/>
                    <a:pt x="27779" y="34695"/>
                    <a:pt x="28510" y="34490"/>
                  </a:cubicBezTo>
                  <a:cubicBezTo>
                    <a:pt x="29400" y="34238"/>
                    <a:pt x="30085" y="33896"/>
                    <a:pt x="30632" y="33440"/>
                  </a:cubicBezTo>
                  <a:cubicBezTo>
                    <a:pt x="30929" y="33211"/>
                    <a:pt x="31157" y="32937"/>
                    <a:pt x="31340" y="32618"/>
                  </a:cubicBezTo>
                  <a:cubicBezTo>
                    <a:pt x="31363" y="32618"/>
                    <a:pt x="31363" y="32572"/>
                    <a:pt x="31386" y="32549"/>
                  </a:cubicBezTo>
                  <a:cubicBezTo>
                    <a:pt x="31431" y="32481"/>
                    <a:pt x="31454" y="32390"/>
                    <a:pt x="31454" y="32298"/>
                  </a:cubicBezTo>
                  <a:cubicBezTo>
                    <a:pt x="31363" y="31933"/>
                    <a:pt x="31294" y="31499"/>
                    <a:pt x="31226" y="30997"/>
                  </a:cubicBezTo>
                  <a:cubicBezTo>
                    <a:pt x="31180" y="30586"/>
                    <a:pt x="31135" y="30176"/>
                    <a:pt x="31089" y="29765"/>
                  </a:cubicBezTo>
                  <a:cubicBezTo>
                    <a:pt x="30998" y="28989"/>
                    <a:pt x="30929" y="28190"/>
                    <a:pt x="30884" y="27368"/>
                  </a:cubicBezTo>
                  <a:cubicBezTo>
                    <a:pt x="30747" y="24834"/>
                    <a:pt x="30861" y="22187"/>
                    <a:pt x="31226" y="19539"/>
                  </a:cubicBezTo>
                  <a:lnTo>
                    <a:pt x="31637" y="19471"/>
                  </a:lnTo>
                  <a:cubicBezTo>
                    <a:pt x="32162" y="19356"/>
                    <a:pt x="32687" y="19265"/>
                    <a:pt x="33212" y="19151"/>
                  </a:cubicBezTo>
                  <a:cubicBezTo>
                    <a:pt x="33988" y="19014"/>
                    <a:pt x="34741" y="18900"/>
                    <a:pt x="35494" y="18809"/>
                  </a:cubicBezTo>
                  <a:cubicBezTo>
                    <a:pt x="36932" y="18626"/>
                    <a:pt x="38484" y="18512"/>
                    <a:pt x="40059" y="18466"/>
                  </a:cubicBezTo>
                  <a:lnTo>
                    <a:pt x="41292" y="18466"/>
                  </a:lnTo>
                  <a:cubicBezTo>
                    <a:pt x="45423" y="18466"/>
                    <a:pt x="49760" y="18968"/>
                    <a:pt x="54165" y="19973"/>
                  </a:cubicBezTo>
                  <a:lnTo>
                    <a:pt x="55078" y="20201"/>
                  </a:lnTo>
                  <a:lnTo>
                    <a:pt x="55147" y="20201"/>
                  </a:lnTo>
                  <a:lnTo>
                    <a:pt x="55101" y="20178"/>
                  </a:lnTo>
                  <a:lnTo>
                    <a:pt x="55101" y="20178"/>
                  </a:lnTo>
                  <a:cubicBezTo>
                    <a:pt x="56630" y="20566"/>
                    <a:pt x="58046" y="20977"/>
                    <a:pt x="59301" y="21365"/>
                  </a:cubicBezTo>
                  <a:cubicBezTo>
                    <a:pt x="59324" y="21365"/>
                    <a:pt x="59370" y="21388"/>
                    <a:pt x="59415" y="21388"/>
                  </a:cubicBezTo>
                  <a:cubicBezTo>
                    <a:pt x="59484" y="21388"/>
                    <a:pt x="59552" y="21365"/>
                    <a:pt x="59598" y="21319"/>
                  </a:cubicBezTo>
                  <a:cubicBezTo>
                    <a:pt x="59621" y="21297"/>
                    <a:pt x="59666" y="21297"/>
                    <a:pt x="59689" y="21274"/>
                  </a:cubicBezTo>
                  <a:cubicBezTo>
                    <a:pt x="60146" y="20977"/>
                    <a:pt x="60556" y="20566"/>
                    <a:pt x="60944" y="20018"/>
                  </a:cubicBezTo>
                  <a:cubicBezTo>
                    <a:pt x="61310" y="19493"/>
                    <a:pt x="61606" y="18900"/>
                    <a:pt x="61857" y="18192"/>
                  </a:cubicBezTo>
                  <a:cubicBezTo>
                    <a:pt x="62109" y="17530"/>
                    <a:pt x="62268" y="16891"/>
                    <a:pt x="62382" y="16229"/>
                  </a:cubicBezTo>
                  <a:cubicBezTo>
                    <a:pt x="62451" y="15704"/>
                    <a:pt x="62474" y="15225"/>
                    <a:pt x="62451" y="14791"/>
                  </a:cubicBezTo>
                  <a:lnTo>
                    <a:pt x="62428" y="14632"/>
                  </a:lnTo>
                  <a:lnTo>
                    <a:pt x="62382" y="14472"/>
                  </a:lnTo>
                  <a:cubicBezTo>
                    <a:pt x="62337" y="14312"/>
                    <a:pt x="62291" y="14198"/>
                    <a:pt x="62246" y="14107"/>
                  </a:cubicBezTo>
                  <a:cubicBezTo>
                    <a:pt x="62246" y="14107"/>
                    <a:pt x="62246" y="14061"/>
                    <a:pt x="62246" y="14061"/>
                  </a:cubicBezTo>
                  <a:cubicBezTo>
                    <a:pt x="58867" y="12029"/>
                    <a:pt x="54987" y="10432"/>
                    <a:pt x="50673" y="9268"/>
                  </a:cubicBezTo>
                  <a:cubicBezTo>
                    <a:pt x="46587" y="8172"/>
                    <a:pt x="42342" y="7533"/>
                    <a:pt x="38028" y="7350"/>
                  </a:cubicBezTo>
                  <a:cubicBezTo>
                    <a:pt x="37480" y="7327"/>
                    <a:pt x="36818" y="7305"/>
                    <a:pt x="36111" y="7305"/>
                  </a:cubicBezTo>
                  <a:lnTo>
                    <a:pt x="34695" y="7305"/>
                  </a:lnTo>
                  <a:lnTo>
                    <a:pt x="34901" y="6894"/>
                  </a:lnTo>
                  <a:cubicBezTo>
                    <a:pt x="35083" y="6506"/>
                    <a:pt x="35289" y="6118"/>
                    <a:pt x="35471" y="5730"/>
                  </a:cubicBezTo>
                  <a:cubicBezTo>
                    <a:pt x="35494" y="5661"/>
                    <a:pt x="35471" y="5570"/>
                    <a:pt x="35449" y="5501"/>
                  </a:cubicBezTo>
                  <a:cubicBezTo>
                    <a:pt x="35426" y="5433"/>
                    <a:pt x="35357" y="5365"/>
                    <a:pt x="35289" y="5342"/>
                  </a:cubicBezTo>
                  <a:cubicBezTo>
                    <a:pt x="35266" y="5319"/>
                    <a:pt x="35243" y="5319"/>
                    <a:pt x="35220" y="5319"/>
                  </a:cubicBezTo>
                  <a:cubicBezTo>
                    <a:pt x="34353" y="4771"/>
                    <a:pt x="33257" y="4497"/>
                    <a:pt x="32048" y="4497"/>
                  </a:cubicBezTo>
                  <a:cubicBezTo>
                    <a:pt x="31842" y="4497"/>
                    <a:pt x="31614" y="4497"/>
                    <a:pt x="31409" y="4520"/>
                  </a:cubicBezTo>
                  <a:cubicBezTo>
                    <a:pt x="31317" y="4520"/>
                    <a:pt x="31249" y="4566"/>
                    <a:pt x="31203" y="4611"/>
                  </a:cubicBezTo>
                  <a:cubicBezTo>
                    <a:pt x="31157" y="4657"/>
                    <a:pt x="31135" y="4703"/>
                    <a:pt x="31112" y="4771"/>
                  </a:cubicBezTo>
                  <a:cubicBezTo>
                    <a:pt x="31112" y="4771"/>
                    <a:pt x="31043" y="4794"/>
                    <a:pt x="31020" y="4862"/>
                  </a:cubicBezTo>
                  <a:cubicBezTo>
                    <a:pt x="30610" y="5547"/>
                    <a:pt x="30130" y="6163"/>
                    <a:pt x="29583" y="6711"/>
                  </a:cubicBezTo>
                  <a:cubicBezTo>
                    <a:pt x="29583" y="6734"/>
                    <a:pt x="29583" y="6734"/>
                    <a:pt x="29604" y="6734"/>
                  </a:cubicBezTo>
                  <a:lnTo>
                    <a:pt x="29604" y="6734"/>
                  </a:lnTo>
                  <a:cubicBezTo>
                    <a:pt x="29085" y="7227"/>
                    <a:pt x="28501" y="7652"/>
                    <a:pt x="27962" y="7989"/>
                  </a:cubicBezTo>
                  <a:cubicBezTo>
                    <a:pt x="27414" y="8309"/>
                    <a:pt x="26821" y="8583"/>
                    <a:pt x="26250" y="8765"/>
                  </a:cubicBezTo>
                  <a:cubicBezTo>
                    <a:pt x="25771" y="8880"/>
                    <a:pt x="25337" y="8948"/>
                    <a:pt x="24903" y="8971"/>
                  </a:cubicBezTo>
                  <a:lnTo>
                    <a:pt x="24858" y="8971"/>
                  </a:lnTo>
                  <a:cubicBezTo>
                    <a:pt x="24538" y="8971"/>
                    <a:pt x="24219" y="8948"/>
                    <a:pt x="23922" y="8880"/>
                  </a:cubicBezTo>
                  <a:cubicBezTo>
                    <a:pt x="23671" y="8811"/>
                    <a:pt x="23442" y="8720"/>
                    <a:pt x="23214" y="8583"/>
                  </a:cubicBezTo>
                  <a:cubicBezTo>
                    <a:pt x="23009" y="8469"/>
                    <a:pt x="22803" y="8332"/>
                    <a:pt x="22644" y="8149"/>
                  </a:cubicBezTo>
                  <a:cubicBezTo>
                    <a:pt x="22461" y="7989"/>
                    <a:pt x="22301" y="7784"/>
                    <a:pt x="22164" y="7579"/>
                  </a:cubicBezTo>
                  <a:cubicBezTo>
                    <a:pt x="22027" y="7327"/>
                    <a:pt x="21936" y="7076"/>
                    <a:pt x="21845" y="6803"/>
                  </a:cubicBezTo>
                  <a:cubicBezTo>
                    <a:pt x="21753" y="6506"/>
                    <a:pt x="21708" y="6163"/>
                    <a:pt x="21685" y="5821"/>
                  </a:cubicBezTo>
                  <a:cubicBezTo>
                    <a:pt x="21685" y="5387"/>
                    <a:pt x="21731" y="4908"/>
                    <a:pt x="21845" y="4429"/>
                  </a:cubicBezTo>
                  <a:cubicBezTo>
                    <a:pt x="21982" y="3927"/>
                    <a:pt x="22187" y="3424"/>
                    <a:pt x="22461" y="2945"/>
                  </a:cubicBezTo>
                  <a:lnTo>
                    <a:pt x="22461" y="2899"/>
                  </a:lnTo>
                  <a:lnTo>
                    <a:pt x="22575" y="2740"/>
                  </a:lnTo>
                  <a:lnTo>
                    <a:pt x="22666" y="2580"/>
                  </a:lnTo>
                  <a:cubicBezTo>
                    <a:pt x="22712" y="2489"/>
                    <a:pt x="22735" y="2420"/>
                    <a:pt x="22735" y="2352"/>
                  </a:cubicBezTo>
                  <a:cubicBezTo>
                    <a:pt x="22712" y="2306"/>
                    <a:pt x="22689" y="2260"/>
                    <a:pt x="22666" y="2215"/>
                  </a:cubicBezTo>
                  <a:cubicBezTo>
                    <a:pt x="22689" y="2169"/>
                    <a:pt x="22712" y="2100"/>
                    <a:pt x="22689" y="2032"/>
                  </a:cubicBezTo>
                  <a:cubicBezTo>
                    <a:pt x="22598" y="1690"/>
                    <a:pt x="22461" y="1324"/>
                    <a:pt x="22256" y="1005"/>
                  </a:cubicBezTo>
                  <a:cubicBezTo>
                    <a:pt x="22073" y="685"/>
                    <a:pt x="21822" y="389"/>
                    <a:pt x="21525" y="92"/>
                  </a:cubicBezTo>
                  <a:cubicBezTo>
                    <a:pt x="21457" y="23"/>
                    <a:pt x="21388" y="1"/>
                    <a:pt x="21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336;p96"/>
            <p:cNvSpPr/>
            <p:nvPr/>
          </p:nvSpPr>
          <p:spPr>
            <a:xfrm>
              <a:off x="6244948" y="2797648"/>
              <a:ext cx="184921" cy="75401"/>
            </a:xfrm>
            <a:custGeom>
              <a:avLst/>
              <a:gdLst/>
              <a:ahLst/>
              <a:cxnLst/>
              <a:rect l="l" t="t" r="r" b="b"/>
              <a:pathLst>
                <a:path w="14335" h="5845" extrusionOk="0">
                  <a:moveTo>
                    <a:pt x="14334" y="1"/>
                  </a:moveTo>
                  <a:cubicBezTo>
                    <a:pt x="12668" y="1416"/>
                    <a:pt x="10751" y="2512"/>
                    <a:pt x="8697" y="3288"/>
                  </a:cubicBezTo>
                  <a:cubicBezTo>
                    <a:pt x="6893" y="3950"/>
                    <a:pt x="4999" y="4361"/>
                    <a:pt x="3081" y="4520"/>
                  </a:cubicBezTo>
                  <a:cubicBezTo>
                    <a:pt x="2538" y="4560"/>
                    <a:pt x="1986" y="4584"/>
                    <a:pt x="1436" y="4584"/>
                  </a:cubicBezTo>
                  <a:cubicBezTo>
                    <a:pt x="1039" y="4584"/>
                    <a:pt x="643" y="4572"/>
                    <a:pt x="251" y="4543"/>
                  </a:cubicBezTo>
                  <a:lnTo>
                    <a:pt x="228" y="4543"/>
                  </a:lnTo>
                  <a:cubicBezTo>
                    <a:pt x="160" y="4771"/>
                    <a:pt x="91" y="4977"/>
                    <a:pt x="46" y="5182"/>
                  </a:cubicBezTo>
                  <a:cubicBezTo>
                    <a:pt x="23" y="5274"/>
                    <a:pt x="0" y="5342"/>
                    <a:pt x="46" y="5433"/>
                  </a:cubicBezTo>
                  <a:cubicBezTo>
                    <a:pt x="69" y="5502"/>
                    <a:pt x="137" y="5547"/>
                    <a:pt x="206" y="5593"/>
                  </a:cubicBezTo>
                  <a:cubicBezTo>
                    <a:pt x="228" y="5616"/>
                    <a:pt x="274" y="5639"/>
                    <a:pt x="320" y="5639"/>
                  </a:cubicBezTo>
                  <a:cubicBezTo>
                    <a:pt x="936" y="5776"/>
                    <a:pt x="1598" y="5844"/>
                    <a:pt x="2283" y="5844"/>
                  </a:cubicBezTo>
                  <a:cubicBezTo>
                    <a:pt x="3264" y="5844"/>
                    <a:pt x="4314" y="5707"/>
                    <a:pt x="5410" y="5433"/>
                  </a:cubicBezTo>
                  <a:cubicBezTo>
                    <a:pt x="6254" y="5205"/>
                    <a:pt x="7122" y="4908"/>
                    <a:pt x="7989" y="4520"/>
                  </a:cubicBezTo>
                  <a:cubicBezTo>
                    <a:pt x="8856" y="4155"/>
                    <a:pt x="9701" y="3699"/>
                    <a:pt x="10477" y="3196"/>
                  </a:cubicBezTo>
                  <a:cubicBezTo>
                    <a:pt x="11664" y="2466"/>
                    <a:pt x="12782" y="1599"/>
                    <a:pt x="13764" y="617"/>
                  </a:cubicBezTo>
                  <a:cubicBezTo>
                    <a:pt x="13969" y="412"/>
                    <a:pt x="14152" y="206"/>
                    <a:pt x="14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337;p96"/>
            <p:cNvSpPr/>
            <p:nvPr/>
          </p:nvSpPr>
          <p:spPr>
            <a:xfrm>
              <a:off x="6505514" y="2713441"/>
              <a:ext cx="519122" cy="254130"/>
            </a:xfrm>
            <a:custGeom>
              <a:avLst/>
              <a:gdLst/>
              <a:ahLst/>
              <a:cxnLst/>
              <a:rect l="l" t="t" r="r" b="b"/>
              <a:pathLst>
                <a:path w="40242" h="19700" extrusionOk="0">
                  <a:moveTo>
                    <a:pt x="19585" y="1"/>
                  </a:moveTo>
                  <a:cubicBezTo>
                    <a:pt x="18580" y="1"/>
                    <a:pt x="17576" y="46"/>
                    <a:pt x="16572" y="138"/>
                  </a:cubicBezTo>
                  <a:lnTo>
                    <a:pt x="16594" y="138"/>
                  </a:lnTo>
                  <a:cubicBezTo>
                    <a:pt x="15545" y="252"/>
                    <a:pt x="14495" y="412"/>
                    <a:pt x="13467" y="640"/>
                  </a:cubicBezTo>
                  <a:cubicBezTo>
                    <a:pt x="12463" y="868"/>
                    <a:pt x="11482" y="1165"/>
                    <a:pt x="10523" y="1507"/>
                  </a:cubicBezTo>
                  <a:lnTo>
                    <a:pt x="10546" y="1507"/>
                  </a:lnTo>
                  <a:cubicBezTo>
                    <a:pt x="10135" y="1667"/>
                    <a:pt x="9724" y="1827"/>
                    <a:pt x="9336" y="2032"/>
                  </a:cubicBezTo>
                  <a:cubicBezTo>
                    <a:pt x="9016" y="2192"/>
                    <a:pt x="8697" y="2375"/>
                    <a:pt x="8377" y="2580"/>
                  </a:cubicBezTo>
                  <a:lnTo>
                    <a:pt x="8400" y="2580"/>
                  </a:lnTo>
                  <a:cubicBezTo>
                    <a:pt x="8240" y="2694"/>
                    <a:pt x="8081" y="2831"/>
                    <a:pt x="7921" y="2968"/>
                  </a:cubicBezTo>
                  <a:cubicBezTo>
                    <a:pt x="7807" y="3082"/>
                    <a:pt x="7693" y="3196"/>
                    <a:pt x="7578" y="3333"/>
                  </a:cubicBezTo>
                  <a:lnTo>
                    <a:pt x="7556" y="3333"/>
                  </a:lnTo>
                  <a:cubicBezTo>
                    <a:pt x="7442" y="3470"/>
                    <a:pt x="7350" y="3607"/>
                    <a:pt x="7259" y="3767"/>
                  </a:cubicBezTo>
                  <a:cubicBezTo>
                    <a:pt x="7168" y="3927"/>
                    <a:pt x="7076" y="4064"/>
                    <a:pt x="6985" y="4246"/>
                  </a:cubicBezTo>
                  <a:cubicBezTo>
                    <a:pt x="6894" y="4497"/>
                    <a:pt x="6802" y="4749"/>
                    <a:pt x="6711" y="5000"/>
                  </a:cubicBezTo>
                  <a:cubicBezTo>
                    <a:pt x="6643" y="5273"/>
                    <a:pt x="6574" y="5570"/>
                    <a:pt x="6529" y="5867"/>
                  </a:cubicBezTo>
                  <a:cubicBezTo>
                    <a:pt x="6460" y="6278"/>
                    <a:pt x="6414" y="6711"/>
                    <a:pt x="6392" y="7122"/>
                  </a:cubicBezTo>
                  <a:cubicBezTo>
                    <a:pt x="6346" y="7556"/>
                    <a:pt x="6323" y="7990"/>
                    <a:pt x="6300" y="8423"/>
                  </a:cubicBezTo>
                  <a:cubicBezTo>
                    <a:pt x="6255" y="9291"/>
                    <a:pt x="6255" y="10158"/>
                    <a:pt x="6209" y="11048"/>
                  </a:cubicBezTo>
                  <a:cubicBezTo>
                    <a:pt x="6186" y="11916"/>
                    <a:pt x="6118" y="12806"/>
                    <a:pt x="5935" y="13673"/>
                  </a:cubicBezTo>
                  <a:cubicBezTo>
                    <a:pt x="5844" y="14107"/>
                    <a:pt x="5730" y="14518"/>
                    <a:pt x="5570" y="14929"/>
                  </a:cubicBezTo>
                  <a:cubicBezTo>
                    <a:pt x="5433" y="15317"/>
                    <a:pt x="5250" y="15682"/>
                    <a:pt x="5022" y="16024"/>
                  </a:cubicBezTo>
                  <a:cubicBezTo>
                    <a:pt x="4771" y="16458"/>
                    <a:pt x="4429" y="16846"/>
                    <a:pt x="4063" y="17143"/>
                  </a:cubicBezTo>
                  <a:cubicBezTo>
                    <a:pt x="3881" y="17302"/>
                    <a:pt x="3675" y="17439"/>
                    <a:pt x="3493" y="17576"/>
                  </a:cubicBezTo>
                  <a:cubicBezTo>
                    <a:pt x="3310" y="17668"/>
                    <a:pt x="3150" y="17759"/>
                    <a:pt x="2968" y="17827"/>
                  </a:cubicBezTo>
                  <a:cubicBezTo>
                    <a:pt x="2557" y="17987"/>
                    <a:pt x="2146" y="18101"/>
                    <a:pt x="1735" y="18170"/>
                  </a:cubicBezTo>
                  <a:cubicBezTo>
                    <a:pt x="1378" y="18226"/>
                    <a:pt x="1006" y="18267"/>
                    <a:pt x="644" y="18267"/>
                  </a:cubicBezTo>
                  <a:cubicBezTo>
                    <a:pt x="566" y="18267"/>
                    <a:pt x="488" y="18265"/>
                    <a:pt x="411" y="18261"/>
                  </a:cubicBezTo>
                  <a:cubicBezTo>
                    <a:pt x="274" y="18261"/>
                    <a:pt x="137" y="18238"/>
                    <a:pt x="0" y="18238"/>
                  </a:cubicBezTo>
                  <a:cubicBezTo>
                    <a:pt x="480" y="18558"/>
                    <a:pt x="1005" y="18832"/>
                    <a:pt x="1553" y="19060"/>
                  </a:cubicBezTo>
                  <a:cubicBezTo>
                    <a:pt x="2192" y="19334"/>
                    <a:pt x="2945" y="19539"/>
                    <a:pt x="3721" y="19631"/>
                  </a:cubicBezTo>
                  <a:cubicBezTo>
                    <a:pt x="4109" y="19676"/>
                    <a:pt x="4497" y="19699"/>
                    <a:pt x="4885" y="19699"/>
                  </a:cubicBezTo>
                  <a:cubicBezTo>
                    <a:pt x="5182" y="19699"/>
                    <a:pt x="5524" y="19676"/>
                    <a:pt x="5935" y="19653"/>
                  </a:cubicBezTo>
                  <a:cubicBezTo>
                    <a:pt x="6802" y="19608"/>
                    <a:pt x="7601" y="19471"/>
                    <a:pt x="8332" y="19243"/>
                  </a:cubicBezTo>
                  <a:cubicBezTo>
                    <a:pt x="9222" y="18991"/>
                    <a:pt x="9907" y="18649"/>
                    <a:pt x="10454" y="18215"/>
                  </a:cubicBezTo>
                  <a:cubicBezTo>
                    <a:pt x="10751" y="17964"/>
                    <a:pt x="11002" y="17690"/>
                    <a:pt x="11162" y="17371"/>
                  </a:cubicBezTo>
                  <a:cubicBezTo>
                    <a:pt x="11185" y="17371"/>
                    <a:pt x="11208" y="17325"/>
                    <a:pt x="11208" y="17302"/>
                  </a:cubicBezTo>
                  <a:cubicBezTo>
                    <a:pt x="11276" y="17257"/>
                    <a:pt x="11299" y="17143"/>
                    <a:pt x="11276" y="17051"/>
                  </a:cubicBezTo>
                  <a:cubicBezTo>
                    <a:pt x="11208" y="16663"/>
                    <a:pt x="11139" y="16230"/>
                    <a:pt x="11071" y="15750"/>
                  </a:cubicBezTo>
                  <a:cubicBezTo>
                    <a:pt x="11002" y="15339"/>
                    <a:pt x="10957" y="14929"/>
                    <a:pt x="10911" y="14518"/>
                  </a:cubicBezTo>
                  <a:cubicBezTo>
                    <a:pt x="10820" y="13742"/>
                    <a:pt x="10751" y="12943"/>
                    <a:pt x="10706" y="12121"/>
                  </a:cubicBezTo>
                  <a:cubicBezTo>
                    <a:pt x="10591" y="9587"/>
                    <a:pt x="10706" y="6940"/>
                    <a:pt x="11048" y="4292"/>
                  </a:cubicBezTo>
                  <a:lnTo>
                    <a:pt x="11459" y="4246"/>
                  </a:lnTo>
                  <a:cubicBezTo>
                    <a:pt x="11984" y="4132"/>
                    <a:pt x="12509" y="4018"/>
                    <a:pt x="13034" y="3927"/>
                  </a:cubicBezTo>
                  <a:cubicBezTo>
                    <a:pt x="13810" y="3790"/>
                    <a:pt x="14586" y="3653"/>
                    <a:pt x="15316" y="3584"/>
                  </a:cubicBezTo>
                  <a:cubicBezTo>
                    <a:pt x="16754" y="3402"/>
                    <a:pt x="18306" y="3288"/>
                    <a:pt x="19881" y="3242"/>
                  </a:cubicBezTo>
                  <a:cubicBezTo>
                    <a:pt x="20292" y="3219"/>
                    <a:pt x="20703" y="3219"/>
                    <a:pt x="21114" y="3219"/>
                  </a:cubicBezTo>
                  <a:cubicBezTo>
                    <a:pt x="25245" y="3219"/>
                    <a:pt x="29582" y="3721"/>
                    <a:pt x="33987" y="4726"/>
                  </a:cubicBezTo>
                  <a:lnTo>
                    <a:pt x="34900" y="4954"/>
                  </a:lnTo>
                  <a:lnTo>
                    <a:pt x="34969" y="4954"/>
                  </a:lnTo>
                  <a:lnTo>
                    <a:pt x="34923" y="4908"/>
                  </a:lnTo>
                  <a:lnTo>
                    <a:pt x="34923" y="4908"/>
                  </a:lnTo>
                  <a:cubicBezTo>
                    <a:pt x="36612" y="5388"/>
                    <a:pt x="37982" y="5776"/>
                    <a:pt x="39123" y="6118"/>
                  </a:cubicBezTo>
                  <a:cubicBezTo>
                    <a:pt x="39169" y="6141"/>
                    <a:pt x="39192" y="6141"/>
                    <a:pt x="39237" y="6141"/>
                  </a:cubicBezTo>
                  <a:cubicBezTo>
                    <a:pt x="39306" y="6141"/>
                    <a:pt x="39374" y="6118"/>
                    <a:pt x="39443" y="6072"/>
                  </a:cubicBezTo>
                  <a:cubicBezTo>
                    <a:pt x="39465" y="6072"/>
                    <a:pt x="39488" y="6050"/>
                    <a:pt x="39511" y="6027"/>
                  </a:cubicBezTo>
                  <a:cubicBezTo>
                    <a:pt x="39762" y="5867"/>
                    <a:pt x="39990" y="5662"/>
                    <a:pt x="40241" y="5433"/>
                  </a:cubicBezTo>
                  <a:cubicBezTo>
                    <a:pt x="39625" y="5114"/>
                    <a:pt x="38986" y="4817"/>
                    <a:pt x="38370" y="4520"/>
                  </a:cubicBezTo>
                  <a:cubicBezTo>
                    <a:pt x="36361" y="3607"/>
                    <a:pt x="34307" y="2786"/>
                    <a:pt x="32207" y="2124"/>
                  </a:cubicBezTo>
                  <a:cubicBezTo>
                    <a:pt x="30084" y="1439"/>
                    <a:pt x="27916" y="914"/>
                    <a:pt x="25725" y="549"/>
                  </a:cubicBezTo>
                  <a:lnTo>
                    <a:pt x="25747" y="549"/>
                  </a:lnTo>
                  <a:cubicBezTo>
                    <a:pt x="23716" y="206"/>
                    <a:pt x="21639" y="1"/>
                    <a:pt x="19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8338;p96"/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8339;p96"/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340;p96"/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8341;p96"/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8342;p96"/>
            <p:cNvSpPr/>
            <p:nvPr/>
          </p:nvSpPr>
          <p:spPr>
            <a:xfrm>
              <a:off x="6546740" y="2616877"/>
              <a:ext cx="890" cy="593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68" y="46"/>
                  </a:moveTo>
                  <a:cubicBezTo>
                    <a:pt x="46" y="23"/>
                    <a:pt x="23" y="23"/>
                    <a:pt x="0" y="0"/>
                  </a:cubicBezTo>
                  <a:cubicBezTo>
                    <a:pt x="23" y="23"/>
                    <a:pt x="46" y="23"/>
                    <a:pt x="68" y="46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8343;p96"/>
            <p:cNvSpPr/>
            <p:nvPr/>
          </p:nvSpPr>
          <p:spPr>
            <a:xfrm>
              <a:off x="6434852" y="2623056"/>
              <a:ext cx="109547" cy="172267"/>
            </a:xfrm>
            <a:custGeom>
              <a:avLst/>
              <a:gdLst/>
              <a:ahLst/>
              <a:cxnLst/>
              <a:rect l="l" t="t" r="r" b="b"/>
              <a:pathLst>
                <a:path w="8492" h="13354" extrusionOk="0">
                  <a:moveTo>
                    <a:pt x="8012" y="0"/>
                  </a:moveTo>
                  <a:cubicBezTo>
                    <a:pt x="6734" y="1553"/>
                    <a:pt x="5501" y="3150"/>
                    <a:pt x="4360" y="4817"/>
                  </a:cubicBezTo>
                  <a:cubicBezTo>
                    <a:pt x="3059" y="6665"/>
                    <a:pt x="1895" y="8606"/>
                    <a:pt x="959" y="10660"/>
                  </a:cubicBezTo>
                  <a:cubicBezTo>
                    <a:pt x="594" y="11459"/>
                    <a:pt x="274" y="12258"/>
                    <a:pt x="0" y="13102"/>
                  </a:cubicBezTo>
                  <a:cubicBezTo>
                    <a:pt x="23" y="13079"/>
                    <a:pt x="46" y="13079"/>
                    <a:pt x="69" y="13057"/>
                  </a:cubicBezTo>
                  <a:cubicBezTo>
                    <a:pt x="92" y="13034"/>
                    <a:pt x="137" y="13034"/>
                    <a:pt x="183" y="13034"/>
                  </a:cubicBezTo>
                  <a:cubicBezTo>
                    <a:pt x="229" y="13034"/>
                    <a:pt x="274" y="13034"/>
                    <a:pt x="320" y="13057"/>
                  </a:cubicBezTo>
                  <a:cubicBezTo>
                    <a:pt x="411" y="13102"/>
                    <a:pt x="457" y="13193"/>
                    <a:pt x="480" y="13285"/>
                  </a:cubicBezTo>
                  <a:cubicBezTo>
                    <a:pt x="503" y="13308"/>
                    <a:pt x="503" y="13330"/>
                    <a:pt x="503" y="13353"/>
                  </a:cubicBezTo>
                  <a:cubicBezTo>
                    <a:pt x="708" y="12714"/>
                    <a:pt x="959" y="12098"/>
                    <a:pt x="1210" y="11482"/>
                  </a:cubicBezTo>
                  <a:cubicBezTo>
                    <a:pt x="1963" y="9701"/>
                    <a:pt x="2922" y="8035"/>
                    <a:pt x="3972" y="6414"/>
                  </a:cubicBezTo>
                  <a:cubicBezTo>
                    <a:pt x="4999" y="4817"/>
                    <a:pt x="6140" y="3265"/>
                    <a:pt x="7327" y="1781"/>
                  </a:cubicBezTo>
                  <a:cubicBezTo>
                    <a:pt x="7327" y="1758"/>
                    <a:pt x="7327" y="1758"/>
                    <a:pt x="7350" y="1735"/>
                  </a:cubicBezTo>
                  <a:cubicBezTo>
                    <a:pt x="7350" y="1735"/>
                    <a:pt x="7373" y="1712"/>
                    <a:pt x="7373" y="1712"/>
                  </a:cubicBezTo>
                  <a:cubicBezTo>
                    <a:pt x="7738" y="1256"/>
                    <a:pt x="8103" y="799"/>
                    <a:pt x="8491" y="343"/>
                  </a:cubicBezTo>
                  <a:cubicBezTo>
                    <a:pt x="8377" y="297"/>
                    <a:pt x="8286" y="229"/>
                    <a:pt x="8218" y="160"/>
                  </a:cubicBezTo>
                  <a:cubicBezTo>
                    <a:pt x="8218" y="160"/>
                    <a:pt x="8195" y="160"/>
                    <a:pt x="8195" y="137"/>
                  </a:cubicBezTo>
                  <a:cubicBezTo>
                    <a:pt x="8172" y="115"/>
                    <a:pt x="8126" y="92"/>
                    <a:pt x="8081" y="69"/>
                  </a:cubicBezTo>
                  <a:cubicBezTo>
                    <a:pt x="8058" y="46"/>
                    <a:pt x="8035" y="23"/>
                    <a:pt x="8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8344;p96"/>
            <p:cNvSpPr/>
            <p:nvPr/>
          </p:nvSpPr>
          <p:spPr>
            <a:xfrm>
              <a:off x="6529662" y="264543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8345;p96"/>
            <p:cNvSpPr/>
            <p:nvPr/>
          </p:nvSpPr>
          <p:spPr>
            <a:xfrm>
              <a:off x="6529365" y="2645436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23"/>
                  </a:moveTo>
                  <a:cubicBezTo>
                    <a:pt x="0" y="23"/>
                    <a:pt x="23" y="23"/>
                    <a:pt x="23" y="0"/>
                  </a:cubicBezTo>
                  <a:cubicBezTo>
                    <a:pt x="23" y="23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8346;p96"/>
            <p:cNvSpPr/>
            <p:nvPr/>
          </p:nvSpPr>
          <p:spPr>
            <a:xfrm>
              <a:off x="6529365" y="2645733"/>
              <a:ext cx="13" cy="29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8347;p96"/>
            <p:cNvSpPr/>
            <p:nvPr/>
          </p:nvSpPr>
          <p:spPr>
            <a:xfrm>
              <a:off x="6529662" y="264543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348;p96"/>
            <p:cNvSpPr/>
            <p:nvPr/>
          </p:nvSpPr>
          <p:spPr>
            <a:xfrm>
              <a:off x="6529365" y="264573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349;p96"/>
            <p:cNvSpPr/>
            <p:nvPr/>
          </p:nvSpPr>
          <p:spPr>
            <a:xfrm>
              <a:off x="6436619" y="2793533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350;p96"/>
            <p:cNvSpPr/>
            <p:nvPr/>
          </p:nvSpPr>
          <p:spPr>
            <a:xfrm>
              <a:off x="6433962" y="2795597"/>
              <a:ext cx="606" cy="593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47" y="0"/>
                  </a:moveTo>
                  <a:cubicBezTo>
                    <a:pt x="24" y="0"/>
                    <a:pt x="24" y="23"/>
                    <a:pt x="24" y="23"/>
                  </a:cubicBezTo>
                  <a:cubicBezTo>
                    <a:pt x="24" y="23"/>
                    <a:pt x="1" y="23"/>
                    <a:pt x="1" y="46"/>
                  </a:cubicBezTo>
                  <a:lnTo>
                    <a:pt x="24" y="46"/>
                  </a:lnTo>
                  <a:cubicBezTo>
                    <a:pt x="24" y="23"/>
                    <a:pt x="24" y="0"/>
                    <a:pt x="47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351;p96"/>
            <p:cNvSpPr/>
            <p:nvPr/>
          </p:nvSpPr>
          <p:spPr>
            <a:xfrm>
              <a:off x="6433962" y="2795880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24"/>
                    <a:pt x="1" y="1"/>
                    <a:pt x="24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352;p96"/>
            <p:cNvSpPr/>
            <p:nvPr/>
          </p:nvSpPr>
          <p:spPr>
            <a:xfrm>
              <a:off x="6494614" y="2627184"/>
              <a:ext cx="17686" cy="17080"/>
            </a:xfrm>
            <a:custGeom>
              <a:avLst/>
              <a:gdLst/>
              <a:ahLst/>
              <a:cxnLst/>
              <a:rect l="l" t="t" r="r" b="b"/>
              <a:pathLst>
                <a:path w="1371" h="1324" extrusionOk="0">
                  <a:moveTo>
                    <a:pt x="731" y="0"/>
                  </a:moveTo>
                  <a:cubicBezTo>
                    <a:pt x="366" y="0"/>
                    <a:pt x="47" y="251"/>
                    <a:pt x="24" y="639"/>
                  </a:cubicBezTo>
                  <a:cubicBezTo>
                    <a:pt x="1" y="982"/>
                    <a:pt x="298" y="1324"/>
                    <a:pt x="663" y="1324"/>
                  </a:cubicBezTo>
                  <a:cubicBezTo>
                    <a:pt x="1028" y="1324"/>
                    <a:pt x="1348" y="1073"/>
                    <a:pt x="1370" y="708"/>
                  </a:cubicBezTo>
                  <a:cubicBezTo>
                    <a:pt x="1370" y="365"/>
                    <a:pt x="1097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353;p96"/>
            <p:cNvSpPr/>
            <p:nvPr/>
          </p:nvSpPr>
          <p:spPr>
            <a:xfrm>
              <a:off x="6466945" y="2665753"/>
              <a:ext cx="17673" cy="17092"/>
            </a:xfrm>
            <a:custGeom>
              <a:avLst/>
              <a:gdLst/>
              <a:ahLst/>
              <a:cxnLst/>
              <a:rect l="l" t="t" r="r" b="b"/>
              <a:pathLst>
                <a:path w="1370" h="1325" extrusionOk="0">
                  <a:moveTo>
                    <a:pt x="731" y="0"/>
                  </a:moveTo>
                  <a:cubicBezTo>
                    <a:pt x="366" y="0"/>
                    <a:pt x="46" y="251"/>
                    <a:pt x="23" y="616"/>
                  </a:cubicBezTo>
                  <a:cubicBezTo>
                    <a:pt x="0" y="982"/>
                    <a:pt x="274" y="1324"/>
                    <a:pt x="639" y="1324"/>
                  </a:cubicBezTo>
                  <a:cubicBezTo>
                    <a:pt x="1005" y="1324"/>
                    <a:pt x="1324" y="1073"/>
                    <a:pt x="1347" y="708"/>
                  </a:cubicBezTo>
                  <a:cubicBezTo>
                    <a:pt x="1370" y="365"/>
                    <a:pt x="1073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354;p96"/>
            <p:cNvSpPr/>
            <p:nvPr/>
          </p:nvSpPr>
          <p:spPr>
            <a:xfrm>
              <a:off x="6441327" y="2704618"/>
              <a:ext cx="17686" cy="17080"/>
            </a:xfrm>
            <a:custGeom>
              <a:avLst/>
              <a:gdLst/>
              <a:ahLst/>
              <a:cxnLst/>
              <a:rect l="l" t="t" r="r" b="b"/>
              <a:pathLst>
                <a:path w="1371" h="1324" extrusionOk="0">
                  <a:moveTo>
                    <a:pt x="708" y="0"/>
                  </a:moveTo>
                  <a:cubicBezTo>
                    <a:pt x="366" y="0"/>
                    <a:pt x="46" y="251"/>
                    <a:pt x="23" y="639"/>
                  </a:cubicBezTo>
                  <a:cubicBezTo>
                    <a:pt x="1" y="982"/>
                    <a:pt x="274" y="1324"/>
                    <a:pt x="640" y="1324"/>
                  </a:cubicBezTo>
                  <a:cubicBezTo>
                    <a:pt x="1005" y="1324"/>
                    <a:pt x="1324" y="1073"/>
                    <a:pt x="1347" y="708"/>
                  </a:cubicBezTo>
                  <a:cubicBezTo>
                    <a:pt x="1370" y="365"/>
                    <a:pt x="1073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355;p96"/>
            <p:cNvSpPr/>
            <p:nvPr/>
          </p:nvSpPr>
          <p:spPr>
            <a:xfrm>
              <a:off x="6416599" y="2748192"/>
              <a:ext cx="17673" cy="17092"/>
            </a:xfrm>
            <a:custGeom>
              <a:avLst/>
              <a:gdLst/>
              <a:ahLst/>
              <a:cxnLst/>
              <a:rect l="l" t="t" r="r" b="b"/>
              <a:pathLst>
                <a:path w="1370" h="1325" extrusionOk="0">
                  <a:moveTo>
                    <a:pt x="708" y="0"/>
                  </a:moveTo>
                  <a:cubicBezTo>
                    <a:pt x="343" y="0"/>
                    <a:pt x="23" y="274"/>
                    <a:pt x="23" y="639"/>
                  </a:cubicBezTo>
                  <a:cubicBezTo>
                    <a:pt x="0" y="1005"/>
                    <a:pt x="297" y="1324"/>
                    <a:pt x="662" y="1324"/>
                  </a:cubicBezTo>
                  <a:cubicBezTo>
                    <a:pt x="1027" y="1324"/>
                    <a:pt x="1347" y="1050"/>
                    <a:pt x="1347" y="685"/>
                  </a:cubicBezTo>
                  <a:cubicBezTo>
                    <a:pt x="1370" y="320"/>
                    <a:pt x="1073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356;p96"/>
            <p:cNvSpPr/>
            <p:nvPr/>
          </p:nvSpPr>
          <p:spPr>
            <a:xfrm>
              <a:off x="6624458" y="2583894"/>
              <a:ext cx="92480" cy="251395"/>
            </a:xfrm>
            <a:custGeom>
              <a:avLst/>
              <a:gdLst/>
              <a:ahLst/>
              <a:cxnLst/>
              <a:rect l="l" t="t" r="r" b="b"/>
              <a:pathLst>
                <a:path w="7169" h="19488" extrusionOk="0">
                  <a:moveTo>
                    <a:pt x="6848" y="1"/>
                  </a:moveTo>
                  <a:cubicBezTo>
                    <a:pt x="6803" y="1"/>
                    <a:pt x="6757" y="24"/>
                    <a:pt x="6689" y="69"/>
                  </a:cubicBezTo>
                  <a:cubicBezTo>
                    <a:pt x="6438" y="229"/>
                    <a:pt x="6164" y="434"/>
                    <a:pt x="5913" y="640"/>
                  </a:cubicBezTo>
                  <a:cubicBezTo>
                    <a:pt x="5776" y="571"/>
                    <a:pt x="5616" y="526"/>
                    <a:pt x="5479" y="503"/>
                  </a:cubicBezTo>
                  <a:cubicBezTo>
                    <a:pt x="5296" y="457"/>
                    <a:pt x="5137" y="457"/>
                    <a:pt x="5000" y="457"/>
                  </a:cubicBezTo>
                  <a:cubicBezTo>
                    <a:pt x="4977" y="434"/>
                    <a:pt x="4977" y="389"/>
                    <a:pt x="4954" y="366"/>
                  </a:cubicBezTo>
                  <a:cubicBezTo>
                    <a:pt x="4908" y="297"/>
                    <a:pt x="4840" y="252"/>
                    <a:pt x="4749" y="252"/>
                  </a:cubicBezTo>
                  <a:lnTo>
                    <a:pt x="4703" y="252"/>
                  </a:lnTo>
                  <a:cubicBezTo>
                    <a:pt x="4634" y="252"/>
                    <a:pt x="4589" y="275"/>
                    <a:pt x="4543" y="297"/>
                  </a:cubicBezTo>
                  <a:cubicBezTo>
                    <a:pt x="4406" y="389"/>
                    <a:pt x="4269" y="480"/>
                    <a:pt x="4155" y="571"/>
                  </a:cubicBezTo>
                  <a:cubicBezTo>
                    <a:pt x="4064" y="594"/>
                    <a:pt x="3950" y="617"/>
                    <a:pt x="3858" y="663"/>
                  </a:cubicBezTo>
                  <a:cubicBezTo>
                    <a:pt x="3744" y="685"/>
                    <a:pt x="3676" y="822"/>
                    <a:pt x="3676" y="937"/>
                  </a:cubicBezTo>
                  <a:cubicBezTo>
                    <a:pt x="3333" y="1233"/>
                    <a:pt x="3014" y="1553"/>
                    <a:pt x="2694" y="1895"/>
                  </a:cubicBezTo>
                  <a:cubicBezTo>
                    <a:pt x="2192" y="2466"/>
                    <a:pt x="1758" y="3128"/>
                    <a:pt x="1370" y="3904"/>
                  </a:cubicBezTo>
                  <a:cubicBezTo>
                    <a:pt x="1028" y="4589"/>
                    <a:pt x="754" y="5342"/>
                    <a:pt x="526" y="6209"/>
                  </a:cubicBezTo>
                  <a:cubicBezTo>
                    <a:pt x="320" y="6985"/>
                    <a:pt x="184" y="7784"/>
                    <a:pt x="115" y="8652"/>
                  </a:cubicBezTo>
                  <a:cubicBezTo>
                    <a:pt x="1" y="10295"/>
                    <a:pt x="161" y="11938"/>
                    <a:pt x="572" y="13513"/>
                  </a:cubicBezTo>
                  <a:cubicBezTo>
                    <a:pt x="777" y="14289"/>
                    <a:pt x="1097" y="15111"/>
                    <a:pt x="1530" y="16093"/>
                  </a:cubicBezTo>
                  <a:cubicBezTo>
                    <a:pt x="2055" y="17188"/>
                    <a:pt x="2603" y="18101"/>
                    <a:pt x="3242" y="18900"/>
                  </a:cubicBezTo>
                  <a:cubicBezTo>
                    <a:pt x="3379" y="19060"/>
                    <a:pt x="3493" y="19220"/>
                    <a:pt x="3630" y="19357"/>
                  </a:cubicBezTo>
                  <a:cubicBezTo>
                    <a:pt x="3653" y="19379"/>
                    <a:pt x="3653" y="19379"/>
                    <a:pt x="3653" y="19402"/>
                  </a:cubicBezTo>
                  <a:cubicBezTo>
                    <a:pt x="3721" y="19402"/>
                    <a:pt x="3790" y="19425"/>
                    <a:pt x="3858" y="19425"/>
                  </a:cubicBezTo>
                  <a:cubicBezTo>
                    <a:pt x="4018" y="19448"/>
                    <a:pt x="4178" y="19471"/>
                    <a:pt x="4315" y="19471"/>
                  </a:cubicBezTo>
                  <a:lnTo>
                    <a:pt x="4338" y="19471"/>
                  </a:lnTo>
                  <a:cubicBezTo>
                    <a:pt x="4418" y="19482"/>
                    <a:pt x="4492" y="19488"/>
                    <a:pt x="4566" y="19488"/>
                  </a:cubicBezTo>
                  <a:cubicBezTo>
                    <a:pt x="4640" y="19488"/>
                    <a:pt x="4714" y="19482"/>
                    <a:pt x="4794" y="19471"/>
                  </a:cubicBezTo>
                  <a:cubicBezTo>
                    <a:pt x="4931" y="19471"/>
                    <a:pt x="5091" y="19448"/>
                    <a:pt x="5228" y="19402"/>
                  </a:cubicBezTo>
                  <a:lnTo>
                    <a:pt x="5251" y="19402"/>
                  </a:lnTo>
                  <a:cubicBezTo>
                    <a:pt x="5365" y="19379"/>
                    <a:pt x="5456" y="19334"/>
                    <a:pt x="5570" y="19311"/>
                  </a:cubicBezTo>
                  <a:cubicBezTo>
                    <a:pt x="5662" y="19265"/>
                    <a:pt x="5753" y="19220"/>
                    <a:pt x="5844" y="19197"/>
                  </a:cubicBezTo>
                  <a:cubicBezTo>
                    <a:pt x="5935" y="19128"/>
                    <a:pt x="6027" y="19083"/>
                    <a:pt x="6095" y="19037"/>
                  </a:cubicBezTo>
                  <a:cubicBezTo>
                    <a:pt x="6164" y="18991"/>
                    <a:pt x="6232" y="18923"/>
                    <a:pt x="6301" y="18877"/>
                  </a:cubicBezTo>
                  <a:cubicBezTo>
                    <a:pt x="6301" y="18832"/>
                    <a:pt x="6278" y="18809"/>
                    <a:pt x="6255" y="18786"/>
                  </a:cubicBezTo>
                  <a:cubicBezTo>
                    <a:pt x="5707" y="18170"/>
                    <a:pt x="5228" y="17485"/>
                    <a:pt x="4771" y="16686"/>
                  </a:cubicBezTo>
                  <a:lnTo>
                    <a:pt x="4771" y="16686"/>
                  </a:lnTo>
                  <a:lnTo>
                    <a:pt x="4794" y="16754"/>
                  </a:lnTo>
                  <a:cubicBezTo>
                    <a:pt x="4452" y="16115"/>
                    <a:pt x="4109" y="15408"/>
                    <a:pt x="3790" y="14586"/>
                  </a:cubicBezTo>
                  <a:cubicBezTo>
                    <a:pt x="3562" y="14038"/>
                    <a:pt x="3379" y="13490"/>
                    <a:pt x="3242" y="12943"/>
                  </a:cubicBezTo>
                  <a:cubicBezTo>
                    <a:pt x="2945" y="11801"/>
                    <a:pt x="2808" y="10569"/>
                    <a:pt x="2808" y="9313"/>
                  </a:cubicBezTo>
                  <a:cubicBezTo>
                    <a:pt x="2831" y="8081"/>
                    <a:pt x="3014" y="6894"/>
                    <a:pt x="3311" y="5776"/>
                  </a:cubicBezTo>
                  <a:cubicBezTo>
                    <a:pt x="3584" y="4863"/>
                    <a:pt x="3950" y="3995"/>
                    <a:pt x="4406" y="3242"/>
                  </a:cubicBezTo>
                  <a:lnTo>
                    <a:pt x="4452" y="3173"/>
                  </a:lnTo>
                  <a:lnTo>
                    <a:pt x="4429" y="3219"/>
                  </a:lnTo>
                  <a:cubicBezTo>
                    <a:pt x="4817" y="2580"/>
                    <a:pt x="5296" y="1987"/>
                    <a:pt x="5799" y="1484"/>
                  </a:cubicBezTo>
                  <a:lnTo>
                    <a:pt x="5799" y="1507"/>
                  </a:lnTo>
                  <a:cubicBezTo>
                    <a:pt x="6187" y="1142"/>
                    <a:pt x="6597" y="800"/>
                    <a:pt x="7054" y="526"/>
                  </a:cubicBezTo>
                  <a:cubicBezTo>
                    <a:pt x="7100" y="503"/>
                    <a:pt x="7145" y="434"/>
                    <a:pt x="7145" y="366"/>
                  </a:cubicBezTo>
                  <a:cubicBezTo>
                    <a:pt x="7168" y="275"/>
                    <a:pt x="7145" y="183"/>
                    <a:pt x="7100" y="115"/>
                  </a:cubicBezTo>
                  <a:cubicBezTo>
                    <a:pt x="7054" y="69"/>
                    <a:pt x="6985" y="24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357;p96"/>
            <p:cNvSpPr/>
            <p:nvPr/>
          </p:nvSpPr>
          <p:spPr>
            <a:xfrm>
              <a:off x="6659506" y="2805310"/>
              <a:ext cx="60952" cy="37423"/>
            </a:xfrm>
            <a:custGeom>
              <a:avLst/>
              <a:gdLst/>
              <a:ahLst/>
              <a:cxnLst/>
              <a:rect l="l" t="t" r="r" b="b"/>
              <a:pathLst>
                <a:path w="4725" h="2901" extrusionOk="0">
                  <a:moveTo>
                    <a:pt x="3972" y="0"/>
                  </a:moveTo>
                  <a:cubicBezTo>
                    <a:pt x="3743" y="0"/>
                    <a:pt x="3515" y="114"/>
                    <a:pt x="3378" y="320"/>
                  </a:cubicBezTo>
                  <a:cubicBezTo>
                    <a:pt x="3355" y="388"/>
                    <a:pt x="3310" y="434"/>
                    <a:pt x="3264" y="502"/>
                  </a:cubicBezTo>
                  <a:cubicBezTo>
                    <a:pt x="3150" y="639"/>
                    <a:pt x="3013" y="776"/>
                    <a:pt x="2853" y="913"/>
                  </a:cubicBezTo>
                  <a:cubicBezTo>
                    <a:pt x="2648" y="1050"/>
                    <a:pt x="2465" y="1164"/>
                    <a:pt x="2237" y="1256"/>
                  </a:cubicBezTo>
                  <a:cubicBezTo>
                    <a:pt x="1917" y="1393"/>
                    <a:pt x="1575" y="1461"/>
                    <a:pt x="1233" y="1530"/>
                  </a:cubicBezTo>
                  <a:cubicBezTo>
                    <a:pt x="1050" y="1552"/>
                    <a:pt x="845" y="1552"/>
                    <a:pt x="662" y="1575"/>
                  </a:cubicBezTo>
                  <a:cubicBezTo>
                    <a:pt x="297" y="1575"/>
                    <a:pt x="0" y="1849"/>
                    <a:pt x="0" y="2237"/>
                  </a:cubicBezTo>
                  <a:cubicBezTo>
                    <a:pt x="0" y="2569"/>
                    <a:pt x="278" y="2900"/>
                    <a:pt x="627" y="2900"/>
                  </a:cubicBezTo>
                  <a:cubicBezTo>
                    <a:pt x="639" y="2900"/>
                    <a:pt x="650" y="2900"/>
                    <a:pt x="662" y="2899"/>
                  </a:cubicBezTo>
                  <a:cubicBezTo>
                    <a:pt x="1415" y="2876"/>
                    <a:pt x="2146" y="2739"/>
                    <a:pt x="2830" y="2443"/>
                  </a:cubicBezTo>
                  <a:cubicBezTo>
                    <a:pt x="3173" y="2306"/>
                    <a:pt x="3470" y="2100"/>
                    <a:pt x="3789" y="1872"/>
                  </a:cubicBezTo>
                  <a:cubicBezTo>
                    <a:pt x="4086" y="1621"/>
                    <a:pt x="4337" y="1324"/>
                    <a:pt x="4542" y="1005"/>
                  </a:cubicBezTo>
                  <a:cubicBezTo>
                    <a:pt x="4725" y="708"/>
                    <a:pt x="4588" y="274"/>
                    <a:pt x="4291" y="92"/>
                  </a:cubicBezTo>
                  <a:cubicBezTo>
                    <a:pt x="4200" y="23"/>
                    <a:pt x="4086" y="0"/>
                    <a:pt x="3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358;p96"/>
            <p:cNvSpPr/>
            <p:nvPr/>
          </p:nvSpPr>
          <p:spPr>
            <a:xfrm>
              <a:off x="6338275" y="2503222"/>
              <a:ext cx="178742" cy="173737"/>
            </a:xfrm>
            <a:custGeom>
              <a:avLst/>
              <a:gdLst/>
              <a:ahLst/>
              <a:cxnLst/>
              <a:rect l="l" t="t" r="r" b="b"/>
              <a:pathLst>
                <a:path w="13856" h="13468" extrusionOk="0">
                  <a:moveTo>
                    <a:pt x="10843" y="1"/>
                  </a:moveTo>
                  <a:cubicBezTo>
                    <a:pt x="10751" y="1"/>
                    <a:pt x="10637" y="69"/>
                    <a:pt x="10592" y="138"/>
                  </a:cubicBezTo>
                  <a:cubicBezTo>
                    <a:pt x="10158" y="183"/>
                    <a:pt x="9701" y="252"/>
                    <a:pt x="9268" y="366"/>
                  </a:cubicBezTo>
                  <a:cubicBezTo>
                    <a:pt x="8537" y="548"/>
                    <a:pt x="7784" y="845"/>
                    <a:pt x="7031" y="1256"/>
                  </a:cubicBezTo>
                  <a:cubicBezTo>
                    <a:pt x="6346" y="1621"/>
                    <a:pt x="5707" y="2078"/>
                    <a:pt x="5022" y="2648"/>
                  </a:cubicBezTo>
                  <a:cubicBezTo>
                    <a:pt x="4429" y="3150"/>
                    <a:pt x="3835" y="3744"/>
                    <a:pt x="3310" y="4406"/>
                  </a:cubicBezTo>
                  <a:cubicBezTo>
                    <a:pt x="2260" y="5684"/>
                    <a:pt x="1462" y="7099"/>
                    <a:pt x="914" y="8629"/>
                  </a:cubicBezTo>
                  <a:cubicBezTo>
                    <a:pt x="640" y="9382"/>
                    <a:pt x="412" y="10226"/>
                    <a:pt x="229" y="11276"/>
                  </a:cubicBezTo>
                  <a:cubicBezTo>
                    <a:pt x="92" y="12052"/>
                    <a:pt x="24" y="12760"/>
                    <a:pt x="1" y="13468"/>
                  </a:cubicBezTo>
                  <a:cubicBezTo>
                    <a:pt x="183" y="13216"/>
                    <a:pt x="366" y="12965"/>
                    <a:pt x="549" y="12714"/>
                  </a:cubicBezTo>
                  <a:cubicBezTo>
                    <a:pt x="617" y="12623"/>
                    <a:pt x="685" y="12532"/>
                    <a:pt x="754" y="12440"/>
                  </a:cubicBezTo>
                  <a:cubicBezTo>
                    <a:pt x="914" y="12189"/>
                    <a:pt x="1073" y="11961"/>
                    <a:pt x="1279" y="11756"/>
                  </a:cubicBezTo>
                  <a:cubicBezTo>
                    <a:pt x="1325" y="11687"/>
                    <a:pt x="1393" y="11619"/>
                    <a:pt x="1439" y="11550"/>
                  </a:cubicBezTo>
                  <a:cubicBezTo>
                    <a:pt x="1576" y="11390"/>
                    <a:pt x="1690" y="11253"/>
                    <a:pt x="1804" y="11094"/>
                  </a:cubicBezTo>
                  <a:cubicBezTo>
                    <a:pt x="1918" y="10934"/>
                    <a:pt x="2055" y="10774"/>
                    <a:pt x="2169" y="10637"/>
                  </a:cubicBezTo>
                  <a:cubicBezTo>
                    <a:pt x="2215" y="10569"/>
                    <a:pt x="2260" y="10523"/>
                    <a:pt x="2329" y="10477"/>
                  </a:cubicBezTo>
                  <a:cubicBezTo>
                    <a:pt x="2466" y="10272"/>
                    <a:pt x="2626" y="10089"/>
                    <a:pt x="2785" y="9930"/>
                  </a:cubicBezTo>
                  <a:cubicBezTo>
                    <a:pt x="2808" y="9884"/>
                    <a:pt x="2831" y="9861"/>
                    <a:pt x="2854" y="9838"/>
                  </a:cubicBezTo>
                  <a:cubicBezTo>
                    <a:pt x="2945" y="9724"/>
                    <a:pt x="3059" y="9587"/>
                    <a:pt x="3151" y="9496"/>
                  </a:cubicBezTo>
                  <a:cubicBezTo>
                    <a:pt x="3173" y="9473"/>
                    <a:pt x="3196" y="9450"/>
                    <a:pt x="3219" y="9427"/>
                  </a:cubicBezTo>
                  <a:cubicBezTo>
                    <a:pt x="3402" y="9199"/>
                    <a:pt x="3607" y="8971"/>
                    <a:pt x="3813" y="8743"/>
                  </a:cubicBezTo>
                  <a:cubicBezTo>
                    <a:pt x="4155" y="7967"/>
                    <a:pt x="4611" y="7213"/>
                    <a:pt x="5114" y="6483"/>
                  </a:cubicBezTo>
                  <a:cubicBezTo>
                    <a:pt x="5844" y="5502"/>
                    <a:pt x="6666" y="4611"/>
                    <a:pt x="7556" y="3881"/>
                  </a:cubicBezTo>
                  <a:cubicBezTo>
                    <a:pt x="8286" y="3287"/>
                    <a:pt x="9085" y="2808"/>
                    <a:pt x="9884" y="2443"/>
                  </a:cubicBezTo>
                  <a:lnTo>
                    <a:pt x="9953" y="2420"/>
                  </a:lnTo>
                  <a:lnTo>
                    <a:pt x="9907" y="2420"/>
                  </a:lnTo>
                  <a:cubicBezTo>
                    <a:pt x="10614" y="2123"/>
                    <a:pt x="11322" y="1918"/>
                    <a:pt x="12007" y="1804"/>
                  </a:cubicBezTo>
                  <a:cubicBezTo>
                    <a:pt x="12401" y="1752"/>
                    <a:pt x="12794" y="1727"/>
                    <a:pt x="13188" y="1727"/>
                  </a:cubicBezTo>
                  <a:cubicBezTo>
                    <a:pt x="13319" y="1727"/>
                    <a:pt x="13451" y="1730"/>
                    <a:pt x="13582" y="1735"/>
                  </a:cubicBezTo>
                  <a:cubicBezTo>
                    <a:pt x="13650" y="1735"/>
                    <a:pt x="13696" y="1713"/>
                    <a:pt x="13764" y="1644"/>
                  </a:cubicBezTo>
                  <a:cubicBezTo>
                    <a:pt x="13810" y="1598"/>
                    <a:pt x="13856" y="1507"/>
                    <a:pt x="13856" y="1439"/>
                  </a:cubicBezTo>
                  <a:cubicBezTo>
                    <a:pt x="13856" y="1347"/>
                    <a:pt x="13810" y="1279"/>
                    <a:pt x="13764" y="1233"/>
                  </a:cubicBezTo>
                  <a:cubicBezTo>
                    <a:pt x="13742" y="1210"/>
                    <a:pt x="13719" y="1210"/>
                    <a:pt x="13719" y="1188"/>
                  </a:cubicBezTo>
                  <a:cubicBezTo>
                    <a:pt x="13673" y="1165"/>
                    <a:pt x="13627" y="1165"/>
                    <a:pt x="13559" y="1165"/>
                  </a:cubicBezTo>
                  <a:cubicBezTo>
                    <a:pt x="13399" y="1153"/>
                    <a:pt x="13239" y="1148"/>
                    <a:pt x="13080" y="1148"/>
                  </a:cubicBezTo>
                  <a:cubicBezTo>
                    <a:pt x="12920" y="1148"/>
                    <a:pt x="12760" y="1153"/>
                    <a:pt x="12600" y="1165"/>
                  </a:cubicBezTo>
                  <a:cubicBezTo>
                    <a:pt x="12509" y="1051"/>
                    <a:pt x="12418" y="914"/>
                    <a:pt x="12304" y="822"/>
                  </a:cubicBezTo>
                  <a:cubicBezTo>
                    <a:pt x="12189" y="685"/>
                    <a:pt x="12052" y="594"/>
                    <a:pt x="11938" y="503"/>
                  </a:cubicBezTo>
                  <a:cubicBezTo>
                    <a:pt x="11961" y="480"/>
                    <a:pt x="11961" y="434"/>
                    <a:pt x="11961" y="411"/>
                  </a:cubicBezTo>
                  <a:cubicBezTo>
                    <a:pt x="11961" y="320"/>
                    <a:pt x="11916" y="252"/>
                    <a:pt x="11870" y="206"/>
                  </a:cubicBezTo>
                  <a:cubicBezTo>
                    <a:pt x="11847" y="183"/>
                    <a:pt x="11824" y="183"/>
                    <a:pt x="11824" y="160"/>
                  </a:cubicBezTo>
                  <a:cubicBezTo>
                    <a:pt x="11779" y="138"/>
                    <a:pt x="11733" y="138"/>
                    <a:pt x="11664" y="115"/>
                  </a:cubicBezTo>
                  <a:lnTo>
                    <a:pt x="11185" y="115"/>
                  </a:lnTo>
                  <a:cubicBezTo>
                    <a:pt x="11094" y="92"/>
                    <a:pt x="11003" y="46"/>
                    <a:pt x="10911" y="23"/>
                  </a:cubicBezTo>
                  <a:cubicBezTo>
                    <a:pt x="10888" y="23"/>
                    <a:pt x="10866" y="1"/>
                    <a:pt x="10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359;p96"/>
            <p:cNvSpPr/>
            <p:nvPr/>
          </p:nvSpPr>
          <p:spPr>
            <a:xfrm>
              <a:off x="6398050" y="2209389"/>
              <a:ext cx="97769" cy="120434"/>
            </a:xfrm>
            <a:custGeom>
              <a:avLst/>
              <a:gdLst/>
              <a:ahLst/>
              <a:cxnLst/>
              <a:rect l="l" t="t" r="r" b="b"/>
              <a:pathLst>
                <a:path w="7579" h="9336" extrusionOk="0">
                  <a:moveTo>
                    <a:pt x="4200" y="0"/>
                  </a:moveTo>
                  <a:cubicBezTo>
                    <a:pt x="3881" y="0"/>
                    <a:pt x="3538" y="46"/>
                    <a:pt x="3219" y="137"/>
                  </a:cubicBezTo>
                  <a:cubicBezTo>
                    <a:pt x="2511" y="320"/>
                    <a:pt x="1872" y="685"/>
                    <a:pt x="1347" y="1187"/>
                  </a:cubicBezTo>
                  <a:cubicBezTo>
                    <a:pt x="457" y="2077"/>
                    <a:pt x="0" y="3447"/>
                    <a:pt x="69" y="4953"/>
                  </a:cubicBezTo>
                  <a:cubicBezTo>
                    <a:pt x="137" y="6414"/>
                    <a:pt x="708" y="7783"/>
                    <a:pt x="1644" y="8742"/>
                  </a:cubicBezTo>
                  <a:cubicBezTo>
                    <a:pt x="1803" y="8902"/>
                    <a:pt x="1986" y="9062"/>
                    <a:pt x="2191" y="9221"/>
                  </a:cubicBezTo>
                  <a:cubicBezTo>
                    <a:pt x="2237" y="9244"/>
                    <a:pt x="2283" y="9244"/>
                    <a:pt x="2351" y="9244"/>
                  </a:cubicBezTo>
                  <a:lnTo>
                    <a:pt x="2420" y="9244"/>
                  </a:lnTo>
                  <a:cubicBezTo>
                    <a:pt x="2465" y="9221"/>
                    <a:pt x="2534" y="9199"/>
                    <a:pt x="2557" y="9153"/>
                  </a:cubicBezTo>
                  <a:cubicBezTo>
                    <a:pt x="2716" y="9199"/>
                    <a:pt x="2853" y="9244"/>
                    <a:pt x="2990" y="9290"/>
                  </a:cubicBezTo>
                  <a:cubicBezTo>
                    <a:pt x="3196" y="9313"/>
                    <a:pt x="3401" y="9336"/>
                    <a:pt x="3607" y="9336"/>
                  </a:cubicBezTo>
                  <a:lnTo>
                    <a:pt x="3721" y="9336"/>
                  </a:lnTo>
                  <a:cubicBezTo>
                    <a:pt x="4154" y="9336"/>
                    <a:pt x="4588" y="9199"/>
                    <a:pt x="5022" y="8970"/>
                  </a:cubicBezTo>
                  <a:cubicBezTo>
                    <a:pt x="5410" y="8788"/>
                    <a:pt x="5775" y="8514"/>
                    <a:pt x="6117" y="8126"/>
                  </a:cubicBezTo>
                  <a:cubicBezTo>
                    <a:pt x="6414" y="7806"/>
                    <a:pt x="6688" y="7441"/>
                    <a:pt x="6916" y="7007"/>
                  </a:cubicBezTo>
                  <a:cubicBezTo>
                    <a:pt x="7213" y="6460"/>
                    <a:pt x="7396" y="5820"/>
                    <a:pt x="7487" y="5090"/>
                  </a:cubicBezTo>
                  <a:cubicBezTo>
                    <a:pt x="7578" y="4451"/>
                    <a:pt x="7533" y="3766"/>
                    <a:pt x="7396" y="3081"/>
                  </a:cubicBezTo>
                  <a:cubicBezTo>
                    <a:pt x="7259" y="2419"/>
                    <a:pt x="7008" y="1803"/>
                    <a:pt x="6665" y="1324"/>
                  </a:cubicBezTo>
                  <a:cubicBezTo>
                    <a:pt x="6460" y="1073"/>
                    <a:pt x="6254" y="845"/>
                    <a:pt x="6049" y="662"/>
                  </a:cubicBezTo>
                  <a:cubicBezTo>
                    <a:pt x="5798" y="457"/>
                    <a:pt x="5524" y="320"/>
                    <a:pt x="5227" y="183"/>
                  </a:cubicBezTo>
                  <a:cubicBezTo>
                    <a:pt x="4908" y="68"/>
                    <a:pt x="4565" y="0"/>
                    <a:pt x="420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360;p96"/>
            <p:cNvSpPr/>
            <p:nvPr/>
          </p:nvSpPr>
          <p:spPr>
            <a:xfrm>
              <a:off x="6443688" y="2221747"/>
              <a:ext cx="28574" cy="57134"/>
            </a:xfrm>
            <a:custGeom>
              <a:avLst/>
              <a:gdLst/>
              <a:ahLst/>
              <a:cxnLst/>
              <a:rect l="l" t="t" r="r" b="b"/>
              <a:pathLst>
                <a:path w="2215" h="4429" extrusionOk="0">
                  <a:moveTo>
                    <a:pt x="160" y="1"/>
                  </a:moveTo>
                  <a:cubicBezTo>
                    <a:pt x="114" y="1"/>
                    <a:pt x="69" y="46"/>
                    <a:pt x="23" y="92"/>
                  </a:cubicBezTo>
                  <a:cubicBezTo>
                    <a:pt x="0" y="160"/>
                    <a:pt x="23" y="252"/>
                    <a:pt x="114" y="297"/>
                  </a:cubicBezTo>
                  <a:cubicBezTo>
                    <a:pt x="206" y="343"/>
                    <a:pt x="297" y="389"/>
                    <a:pt x="388" y="434"/>
                  </a:cubicBezTo>
                  <a:lnTo>
                    <a:pt x="365" y="434"/>
                  </a:lnTo>
                  <a:cubicBezTo>
                    <a:pt x="548" y="548"/>
                    <a:pt x="708" y="685"/>
                    <a:pt x="845" y="845"/>
                  </a:cubicBezTo>
                  <a:cubicBezTo>
                    <a:pt x="982" y="1005"/>
                    <a:pt x="1119" y="1165"/>
                    <a:pt x="1210" y="1347"/>
                  </a:cubicBezTo>
                  <a:cubicBezTo>
                    <a:pt x="1324" y="1598"/>
                    <a:pt x="1415" y="1872"/>
                    <a:pt x="1484" y="2146"/>
                  </a:cubicBezTo>
                  <a:cubicBezTo>
                    <a:pt x="1598" y="2694"/>
                    <a:pt x="1621" y="3265"/>
                    <a:pt x="1598" y="3812"/>
                  </a:cubicBezTo>
                  <a:cubicBezTo>
                    <a:pt x="1598" y="3904"/>
                    <a:pt x="1598" y="3995"/>
                    <a:pt x="1598" y="4109"/>
                  </a:cubicBezTo>
                  <a:cubicBezTo>
                    <a:pt x="1598" y="4178"/>
                    <a:pt x="1598" y="4246"/>
                    <a:pt x="1644" y="4315"/>
                  </a:cubicBezTo>
                  <a:cubicBezTo>
                    <a:pt x="1689" y="4360"/>
                    <a:pt x="1735" y="4406"/>
                    <a:pt x="1826" y="4429"/>
                  </a:cubicBezTo>
                  <a:cubicBezTo>
                    <a:pt x="1895" y="4429"/>
                    <a:pt x="1963" y="4429"/>
                    <a:pt x="2032" y="4383"/>
                  </a:cubicBezTo>
                  <a:cubicBezTo>
                    <a:pt x="2077" y="4337"/>
                    <a:pt x="2146" y="4269"/>
                    <a:pt x="2146" y="4201"/>
                  </a:cubicBezTo>
                  <a:cubicBezTo>
                    <a:pt x="2214" y="3379"/>
                    <a:pt x="2146" y="2534"/>
                    <a:pt x="1826" y="1758"/>
                  </a:cubicBezTo>
                  <a:cubicBezTo>
                    <a:pt x="1689" y="1393"/>
                    <a:pt x="1461" y="1051"/>
                    <a:pt x="1210" y="754"/>
                  </a:cubicBezTo>
                  <a:cubicBezTo>
                    <a:pt x="936" y="434"/>
                    <a:pt x="594" y="206"/>
                    <a:pt x="228" y="23"/>
                  </a:cubicBezTo>
                  <a:cubicBezTo>
                    <a:pt x="206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361;p96"/>
            <p:cNvSpPr/>
            <p:nvPr/>
          </p:nvSpPr>
          <p:spPr>
            <a:xfrm>
              <a:off x="6400694" y="2043027"/>
              <a:ext cx="577133" cy="588614"/>
            </a:xfrm>
            <a:custGeom>
              <a:avLst/>
              <a:gdLst/>
              <a:ahLst/>
              <a:cxnLst/>
              <a:rect l="l" t="t" r="r" b="b"/>
              <a:pathLst>
                <a:path w="44739" h="45629" extrusionOk="0">
                  <a:moveTo>
                    <a:pt x="16503" y="1"/>
                  </a:moveTo>
                  <a:cubicBezTo>
                    <a:pt x="16458" y="1"/>
                    <a:pt x="16412" y="1"/>
                    <a:pt x="16366" y="24"/>
                  </a:cubicBezTo>
                  <a:cubicBezTo>
                    <a:pt x="14837" y="777"/>
                    <a:pt x="13490" y="1758"/>
                    <a:pt x="12372" y="2968"/>
                  </a:cubicBezTo>
                  <a:cubicBezTo>
                    <a:pt x="11687" y="3676"/>
                    <a:pt x="11071" y="4474"/>
                    <a:pt x="10500" y="5319"/>
                  </a:cubicBezTo>
                  <a:cubicBezTo>
                    <a:pt x="9975" y="6141"/>
                    <a:pt x="9496" y="6985"/>
                    <a:pt x="9017" y="7967"/>
                  </a:cubicBezTo>
                  <a:cubicBezTo>
                    <a:pt x="8629" y="8788"/>
                    <a:pt x="8218" y="9724"/>
                    <a:pt x="7761" y="10820"/>
                  </a:cubicBezTo>
                  <a:cubicBezTo>
                    <a:pt x="7579" y="11299"/>
                    <a:pt x="7373" y="11779"/>
                    <a:pt x="7191" y="12281"/>
                  </a:cubicBezTo>
                  <a:lnTo>
                    <a:pt x="7122" y="12440"/>
                  </a:lnTo>
                  <a:lnTo>
                    <a:pt x="7099" y="12509"/>
                  </a:lnTo>
                  <a:cubicBezTo>
                    <a:pt x="6962" y="12851"/>
                    <a:pt x="6803" y="13285"/>
                    <a:pt x="6597" y="13696"/>
                  </a:cubicBezTo>
                  <a:cubicBezTo>
                    <a:pt x="5867" y="15225"/>
                    <a:pt x="4794" y="16595"/>
                    <a:pt x="3767" y="17919"/>
                  </a:cubicBezTo>
                  <a:lnTo>
                    <a:pt x="3265" y="18580"/>
                  </a:lnTo>
                  <a:cubicBezTo>
                    <a:pt x="2580" y="19471"/>
                    <a:pt x="2032" y="20224"/>
                    <a:pt x="1553" y="21023"/>
                  </a:cubicBezTo>
                  <a:cubicBezTo>
                    <a:pt x="982" y="21981"/>
                    <a:pt x="571" y="22849"/>
                    <a:pt x="343" y="23693"/>
                  </a:cubicBezTo>
                  <a:cubicBezTo>
                    <a:pt x="206" y="24196"/>
                    <a:pt x="115" y="24698"/>
                    <a:pt x="69" y="25177"/>
                  </a:cubicBezTo>
                  <a:cubicBezTo>
                    <a:pt x="1" y="25702"/>
                    <a:pt x="23" y="26227"/>
                    <a:pt x="69" y="26775"/>
                  </a:cubicBezTo>
                  <a:cubicBezTo>
                    <a:pt x="115" y="27254"/>
                    <a:pt x="183" y="27756"/>
                    <a:pt x="320" y="28281"/>
                  </a:cubicBezTo>
                  <a:cubicBezTo>
                    <a:pt x="434" y="28761"/>
                    <a:pt x="548" y="29217"/>
                    <a:pt x="708" y="29651"/>
                  </a:cubicBezTo>
                  <a:cubicBezTo>
                    <a:pt x="1005" y="30541"/>
                    <a:pt x="1370" y="31385"/>
                    <a:pt x="1827" y="32184"/>
                  </a:cubicBezTo>
                  <a:cubicBezTo>
                    <a:pt x="2238" y="32960"/>
                    <a:pt x="2763" y="33714"/>
                    <a:pt x="3356" y="34467"/>
                  </a:cubicBezTo>
                  <a:cubicBezTo>
                    <a:pt x="4452" y="35836"/>
                    <a:pt x="5798" y="37115"/>
                    <a:pt x="7350" y="38256"/>
                  </a:cubicBezTo>
                  <a:cubicBezTo>
                    <a:pt x="10181" y="40287"/>
                    <a:pt x="13559" y="41839"/>
                    <a:pt x="17394" y="42844"/>
                  </a:cubicBezTo>
                  <a:cubicBezTo>
                    <a:pt x="18398" y="43118"/>
                    <a:pt x="19357" y="43323"/>
                    <a:pt x="20270" y="43460"/>
                  </a:cubicBezTo>
                  <a:cubicBezTo>
                    <a:pt x="21365" y="43643"/>
                    <a:pt x="22324" y="43711"/>
                    <a:pt x="23214" y="43711"/>
                  </a:cubicBezTo>
                  <a:lnTo>
                    <a:pt x="23282" y="43711"/>
                  </a:lnTo>
                  <a:cubicBezTo>
                    <a:pt x="24287" y="43711"/>
                    <a:pt x="25200" y="43620"/>
                    <a:pt x="26113" y="43437"/>
                  </a:cubicBezTo>
                  <a:cubicBezTo>
                    <a:pt x="27003" y="43255"/>
                    <a:pt x="27802" y="42958"/>
                    <a:pt x="28532" y="42593"/>
                  </a:cubicBezTo>
                  <a:cubicBezTo>
                    <a:pt x="28692" y="42889"/>
                    <a:pt x="28898" y="43163"/>
                    <a:pt x="29149" y="43437"/>
                  </a:cubicBezTo>
                  <a:cubicBezTo>
                    <a:pt x="29468" y="43757"/>
                    <a:pt x="29788" y="44031"/>
                    <a:pt x="30107" y="44259"/>
                  </a:cubicBezTo>
                  <a:cubicBezTo>
                    <a:pt x="30769" y="44738"/>
                    <a:pt x="31545" y="45103"/>
                    <a:pt x="32344" y="45332"/>
                  </a:cubicBezTo>
                  <a:cubicBezTo>
                    <a:pt x="33052" y="45537"/>
                    <a:pt x="33759" y="45628"/>
                    <a:pt x="34444" y="45628"/>
                  </a:cubicBezTo>
                  <a:cubicBezTo>
                    <a:pt x="34672" y="45628"/>
                    <a:pt x="34878" y="45606"/>
                    <a:pt x="35083" y="45606"/>
                  </a:cubicBezTo>
                  <a:cubicBezTo>
                    <a:pt x="35585" y="45560"/>
                    <a:pt x="36019" y="45469"/>
                    <a:pt x="36407" y="45355"/>
                  </a:cubicBezTo>
                  <a:cubicBezTo>
                    <a:pt x="36864" y="45218"/>
                    <a:pt x="37252" y="45081"/>
                    <a:pt x="37571" y="44921"/>
                  </a:cubicBezTo>
                  <a:cubicBezTo>
                    <a:pt x="38142" y="44624"/>
                    <a:pt x="38690" y="44236"/>
                    <a:pt x="39169" y="43734"/>
                  </a:cubicBezTo>
                  <a:cubicBezTo>
                    <a:pt x="39694" y="43209"/>
                    <a:pt x="40105" y="42638"/>
                    <a:pt x="40401" y="42068"/>
                  </a:cubicBezTo>
                  <a:cubicBezTo>
                    <a:pt x="40744" y="41406"/>
                    <a:pt x="40949" y="40789"/>
                    <a:pt x="41018" y="40173"/>
                  </a:cubicBezTo>
                  <a:cubicBezTo>
                    <a:pt x="41063" y="39488"/>
                    <a:pt x="40949" y="38849"/>
                    <a:pt x="40675" y="38302"/>
                  </a:cubicBezTo>
                  <a:cubicBezTo>
                    <a:pt x="40538" y="38005"/>
                    <a:pt x="40333" y="37708"/>
                    <a:pt x="40105" y="37457"/>
                  </a:cubicBezTo>
                  <a:cubicBezTo>
                    <a:pt x="39808" y="37160"/>
                    <a:pt x="39488" y="36909"/>
                    <a:pt x="39192" y="36749"/>
                  </a:cubicBezTo>
                  <a:cubicBezTo>
                    <a:pt x="38963" y="36612"/>
                    <a:pt x="38712" y="36521"/>
                    <a:pt x="38461" y="36430"/>
                  </a:cubicBezTo>
                  <a:cubicBezTo>
                    <a:pt x="38233" y="36361"/>
                    <a:pt x="37982" y="36293"/>
                    <a:pt x="37708" y="36247"/>
                  </a:cubicBezTo>
                  <a:cubicBezTo>
                    <a:pt x="38165" y="35905"/>
                    <a:pt x="38690" y="35448"/>
                    <a:pt x="39237" y="34878"/>
                  </a:cubicBezTo>
                  <a:cubicBezTo>
                    <a:pt x="39899" y="34170"/>
                    <a:pt x="40538" y="33417"/>
                    <a:pt x="41109" y="32641"/>
                  </a:cubicBezTo>
                  <a:cubicBezTo>
                    <a:pt x="41703" y="31819"/>
                    <a:pt x="42250" y="30975"/>
                    <a:pt x="42707" y="30130"/>
                  </a:cubicBezTo>
                  <a:cubicBezTo>
                    <a:pt x="43232" y="29194"/>
                    <a:pt x="43620" y="28327"/>
                    <a:pt x="43917" y="27528"/>
                  </a:cubicBezTo>
                  <a:cubicBezTo>
                    <a:pt x="44259" y="26638"/>
                    <a:pt x="44464" y="25816"/>
                    <a:pt x="44601" y="25040"/>
                  </a:cubicBezTo>
                  <a:cubicBezTo>
                    <a:pt x="44693" y="24378"/>
                    <a:pt x="44738" y="23671"/>
                    <a:pt x="44715" y="22963"/>
                  </a:cubicBezTo>
                  <a:cubicBezTo>
                    <a:pt x="44624" y="20384"/>
                    <a:pt x="43620" y="17713"/>
                    <a:pt x="41725" y="15020"/>
                  </a:cubicBezTo>
                  <a:cubicBezTo>
                    <a:pt x="40881" y="13810"/>
                    <a:pt x="39876" y="12623"/>
                    <a:pt x="38735" y="11482"/>
                  </a:cubicBezTo>
                  <a:cubicBezTo>
                    <a:pt x="37617" y="10363"/>
                    <a:pt x="36407" y="9291"/>
                    <a:pt x="35129" y="8309"/>
                  </a:cubicBezTo>
                  <a:cubicBezTo>
                    <a:pt x="33873" y="7350"/>
                    <a:pt x="32595" y="6460"/>
                    <a:pt x="31271" y="5684"/>
                  </a:cubicBezTo>
                  <a:cubicBezTo>
                    <a:pt x="29947" y="4885"/>
                    <a:pt x="28669" y="4201"/>
                    <a:pt x="27460" y="3653"/>
                  </a:cubicBezTo>
                  <a:cubicBezTo>
                    <a:pt x="26889" y="3379"/>
                    <a:pt x="26318" y="3151"/>
                    <a:pt x="25702" y="2922"/>
                  </a:cubicBezTo>
                  <a:cubicBezTo>
                    <a:pt x="24538" y="2466"/>
                    <a:pt x="23534" y="2123"/>
                    <a:pt x="22598" y="1804"/>
                  </a:cubicBezTo>
                  <a:lnTo>
                    <a:pt x="22484" y="1781"/>
                  </a:lnTo>
                  <a:lnTo>
                    <a:pt x="22392" y="1758"/>
                  </a:lnTo>
                  <a:cubicBezTo>
                    <a:pt x="20155" y="1028"/>
                    <a:pt x="18329" y="663"/>
                    <a:pt x="16640" y="549"/>
                  </a:cubicBezTo>
                  <a:cubicBezTo>
                    <a:pt x="16709" y="549"/>
                    <a:pt x="16777" y="480"/>
                    <a:pt x="16800" y="412"/>
                  </a:cubicBezTo>
                  <a:cubicBezTo>
                    <a:pt x="16823" y="320"/>
                    <a:pt x="16823" y="229"/>
                    <a:pt x="16777" y="161"/>
                  </a:cubicBezTo>
                  <a:cubicBezTo>
                    <a:pt x="16754" y="92"/>
                    <a:pt x="16686" y="46"/>
                    <a:pt x="16595" y="24"/>
                  </a:cubicBezTo>
                  <a:cubicBezTo>
                    <a:pt x="16572" y="1"/>
                    <a:pt x="16526" y="1"/>
                    <a:pt x="1650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362;p96"/>
            <p:cNvSpPr/>
            <p:nvPr/>
          </p:nvSpPr>
          <p:spPr>
            <a:xfrm>
              <a:off x="6531132" y="2042730"/>
              <a:ext cx="446985" cy="445115"/>
            </a:xfrm>
            <a:custGeom>
              <a:avLst/>
              <a:gdLst/>
              <a:ahLst/>
              <a:cxnLst/>
              <a:rect l="l" t="t" r="r" b="b"/>
              <a:pathLst>
                <a:path w="34650" h="34505" extrusionOk="0">
                  <a:moveTo>
                    <a:pt x="6391" y="1"/>
                  </a:moveTo>
                  <a:cubicBezTo>
                    <a:pt x="6346" y="1"/>
                    <a:pt x="6300" y="24"/>
                    <a:pt x="6254" y="47"/>
                  </a:cubicBezTo>
                  <a:cubicBezTo>
                    <a:pt x="4725" y="800"/>
                    <a:pt x="3378" y="1781"/>
                    <a:pt x="2237" y="2968"/>
                  </a:cubicBezTo>
                  <a:cubicBezTo>
                    <a:pt x="1552" y="3699"/>
                    <a:pt x="936" y="4497"/>
                    <a:pt x="388" y="5342"/>
                  </a:cubicBezTo>
                  <a:cubicBezTo>
                    <a:pt x="251" y="5547"/>
                    <a:pt x="114" y="5776"/>
                    <a:pt x="0" y="5981"/>
                  </a:cubicBezTo>
                  <a:cubicBezTo>
                    <a:pt x="799" y="5639"/>
                    <a:pt x="1644" y="5365"/>
                    <a:pt x="2511" y="5182"/>
                  </a:cubicBezTo>
                  <a:cubicBezTo>
                    <a:pt x="3766" y="4886"/>
                    <a:pt x="5045" y="4726"/>
                    <a:pt x="6346" y="4634"/>
                  </a:cubicBezTo>
                  <a:lnTo>
                    <a:pt x="6369" y="4634"/>
                  </a:lnTo>
                  <a:cubicBezTo>
                    <a:pt x="6391" y="4634"/>
                    <a:pt x="6414" y="4612"/>
                    <a:pt x="6437" y="4612"/>
                  </a:cubicBezTo>
                  <a:cubicBezTo>
                    <a:pt x="6483" y="4612"/>
                    <a:pt x="6528" y="4657"/>
                    <a:pt x="6551" y="4703"/>
                  </a:cubicBezTo>
                  <a:cubicBezTo>
                    <a:pt x="6620" y="5776"/>
                    <a:pt x="6802" y="6826"/>
                    <a:pt x="7053" y="7876"/>
                  </a:cubicBezTo>
                  <a:cubicBezTo>
                    <a:pt x="7053" y="7876"/>
                    <a:pt x="7053" y="7876"/>
                    <a:pt x="7053" y="7898"/>
                  </a:cubicBezTo>
                  <a:cubicBezTo>
                    <a:pt x="7624" y="10249"/>
                    <a:pt x="8537" y="12509"/>
                    <a:pt x="9678" y="14632"/>
                  </a:cubicBezTo>
                  <a:cubicBezTo>
                    <a:pt x="9678" y="14632"/>
                    <a:pt x="9678" y="14609"/>
                    <a:pt x="9678" y="14609"/>
                  </a:cubicBezTo>
                  <a:cubicBezTo>
                    <a:pt x="9678" y="14632"/>
                    <a:pt x="9678" y="14632"/>
                    <a:pt x="9701" y="14632"/>
                  </a:cubicBezTo>
                  <a:cubicBezTo>
                    <a:pt x="11002" y="17006"/>
                    <a:pt x="12600" y="19220"/>
                    <a:pt x="14472" y="21160"/>
                  </a:cubicBezTo>
                  <a:cubicBezTo>
                    <a:pt x="16024" y="22758"/>
                    <a:pt x="17781" y="24219"/>
                    <a:pt x="19699" y="25360"/>
                  </a:cubicBezTo>
                  <a:cubicBezTo>
                    <a:pt x="20794" y="26022"/>
                    <a:pt x="21958" y="26570"/>
                    <a:pt x="23145" y="27003"/>
                  </a:cubicBezTo>
                  <a:cubicBezTo>
                    <a:pt x="23191" y="27026"/>
                    <a:pt x="23214" y="27094"/>
                    <a:pt x="23191" y="27140"/>
                  </a:cubicBezTo>
                  <a:cubicBezTo>
                    <a:pt x="23191" y="27140"/>
                    <a:pt x="23191" y="27163"/>
                    <a:pt x="23191" y="27163"/>
                  </a:cubicBezTo>
                  <a:cubicBezTo>
                    <a:pt x="23236" y="27186"/>
                    <a:pt x="23282" y="27231"/>
                    <a:pt x="23259" y="27277"/>
                  </a:cubicBezTo>
                  <a:cubicBezTo>
                    <a:pt x="23054" y="27756"/>
                    <a:pt x="22848" y="28259"/>
                    <a:pt x="22689" y="28738"/>
                  </a:cubicBezTo>
                  <a:cubicBezTo>
                    <a:pt x="22483" y="29354"/>
                    <a:pt x="22301" y="29970"/>
                    <a:pt x="22186" y="30610"/>
                  </a:cubicBezTo>
                  <a:cubicBezTo>
                    <a:pt x="22095" y="31180"/>
                    <a:pt x="22027" y="31751"/>
                    <a:pt x="22072" y="32321"/>
                  </a:cubicBezTo>
                  <a:cubicBezTo>
                    <a:pt x="22095" y="32618"/>
                    <a:pt x="22141" y="32892"/>
                    <a:pt x="22232" y="33166"/>
                  </a:cubicBezTo>
                  <a:cubicBezTo>
                    <a:pt x="22232" y="33166"/>
                    <a:pt x="22232" y="33166"/>
                    <a:pt x="22232" y="33143"/>
                  </a:cubicBezTo>
                  <a:cubicBezTo>
                    <a:pt x="22297" y="33317"/>
                    <a:pt x="22363" y="33491"/>
                    <a:pt x="22467" y="33645"/>
                  </a:cubicBezTo>
                  <a:lnTo>
                    <a:pt x="22467" y="33645"/>
                  </a:lnTo>
                  <a:cubicBezTo>
                    <a:pt x="22465" y="33645"/>
                    <a:pt x="22463" y="33645"/>
                    <a:pt x="22460" y="33645"/>
                  </a:cubicBezTo>
                  <a:cubicBezTo>
                    <a:pt x="22575" y="33782"/>
                    <a:pt x="22666" y="33896"/>
                    <a:pt x="22803" y="34011"/>
                  </a:cubicBezTo>
                  <a:lnTo>
                    <a:pt x="22780" y="34011"/>
                  </a:lnTo>
                  <a:cubicBezTo>
                    <a:pt x="22917" y="34125"/>
                    <a:pt x="23077" y="34216"/>
                    <a:pt x="23214" y="34284"/>
                  </a:cubicBezTo>
                  <a:cubicBezTo>
                    <a:pt x="23396" y="34376"/>
                    <a:pt x="23602" y="34421"/>
                    <a:pt x="23807" y="34467"/>
                  </a:cubicBezTo>
                  <a:lnTo>
                    <a:pt x="23761" y="34467"/>
                  </a:lnTo>
                  <a:cubicBezTo>
                    <a:pt x="23895" y="34494"/>
                    <a:pt x="24029" y="34505"/>
                    <a:pt x="24163" y="34505"/>
                  </a:cubicBezTo>
                  <a:cubicBezTo>
                    <a:pt x="24257" y="34505"/>
                    <a:pt x="24352" y="34499"/>
                    <a:pt x="24446" y="34490"/>
                  </a:cubicBezTo>
                  <a:cubicBezTo>
                    <a:pt x="24743" y="34467"/>
                    <a:pt x="25017" y="34399"/>
                    <a:pt x="25291" y="34307"/>
                  </a:cubicBezTo>
                  <a:cubicBezTo>
                    <a:pt x="25785" y="34128"/>
                    <a:pt x="26279" y="33881"/>
                    <a:pt x="26730" y="33569"/>
                  </a:cubicBezTo>
                  <a:lnTo>
                    <a:pt x="26730" y="33569"/>
                  </a:lnTo>
                  <a:cubicBezTo>
                    <a:pt x="26729" y="33573"/>
                    <a:pt x="26729" y="33577"/>
                    <a:pt x="26729" y="33577"/>
                  </a:cubicBezTo>
                  <a:cubicBezTo>
                    <a:pt x="27185" y="33280"/>
                    <a:pt x="27596" y="32938"/>
                    <a:pt x="28007" y="32573"/>
                  </a:cubicBezTo>
                  <a:cubicBezTo>
                    <a:pt x="28395" y="32230"/>
                    <a:pt x="28783" y="31865"/>
                    <a:pt x="29148" y="31477"/>
                  </a:cubicBezTo>
                  <a:cubicBezTo>
                    <a:pt x="29468" y="31157"/>
                    <a:pt x="29787" y="30815"/>
                    <a:pt x="30107" y="30450"/>
                  </a:cubicBezTo>
                  <a:cubicBezTo>
                    <a:pt x="30426" y="30107"/>
                    <a:pt x="30723" y="29765"/>
                    <a:pt x="31043" y="29423"/>
                  </a:cubicBezTo>
                  <a:lnTo>
                    <a:pt x="31020" y="29423"/>
                  </a:lnTo>
                  <a:cubicBezTo>
                    <a:pt x="32252" y="28030"/>
                    <a:pt x="33394" y="26570"/>
                    <a:pt x="34489" y="25063"/>
                  </a:cubicBezTo>
                  <a:cubicBezTo>
                    <a:pt x="34603" y="24401"/>
                    <a:pt x="34649" y="23694"/>
                    <a:pt x="34603" y="22986"/>
                  </a:cubicBezTo>
                  <a:cubicBezTo>
                    <a:pt x="34512" y="20407"/>
                    <a:pt x="33508" y="17736"/>
                    <a:pt x="31613" y="15043"/>
                  </a:cubicBezTo>
                  <a:cubicBezTo>
                    <a:pt x="30769" y="13833"/>
                    <a:pt x="29764" y="12646"/>
                    <a:pt x="28623" y="11482"/>
                  </a:cubicBezTo>
                  <a:cubicBezTo>
                    <a:pt x="27505" y="10386"/>
                    <a:pt x="26295" y="9314"/>
                    <a:pt x="25017" y="8332"/>
                  </a:cubicBezTo>
                  <a:cubicBezTo>
                    <a:pt x="23761" y="7373"/>
                    <a:pt x="22460" y="6483"/>
                    <a:pt x="21159" y="5707"/>
                  </a:cubicBezTo>
                  <a:cubicBezTo>
                    <a:pt x="19858" y="4908"/>
                    <a:pt x="18580" y="4224"/>
                    <a:pt x="17370" y="3676"/>
                  </a:cubicBezTo>
                  <a:cubicBezTo>
                    <a:pt x="16800" y="3402"/>
                    <a:pt x="16229" y="3174"/>
                    <a:pt x="15590" y="2923"/>
                  </a:cubicBezTo>
                  <a:cubicBezTo>
                    <a:pt x="14426" y="2489"/>
                    <a:pt x="13422" y="2124"/>
                    <a:pt x="12486" y="1827"/>
                  </a:cubicBezTo>
                  <a:lnTo>
                    <a:pt x="12372" y="1781"/>
                  </a:lnTo>
                  <a:lnTo>
                    <a:pt x="12280" y="1758"/>
                  </a:lnTo>
                  <a:cubicBezTo>
                    <a:pt x="10043" y="1051"/>
                    <a:pt x="8217" y="663"/>
                    <a:pt x="6528" y="572"/>
                  </a:cubicBezTo>
                  <a:lnTo>
                    <a:pt x="6551" y="572"/>
                  </a:lnTo>
                  <a:cubicBezTo>
                    <a:pt x="6597" y="572"/>
                    <a:pt x="6665" y="526"/>
                    <a:pt x="6688" y="435"/>
                  </a:cubicBezTo>
                  <a:cubicBezTo>
                    <a:pt x="6734" y="343"/>
                    <a:pt x="6711" y="252"/>
                    <a:pt x="6665" y="184"/>
                  </a:cubicBezTo>
                  <a:cubicBezTo>
                    <a:pt x="6642" y="115"/>
                    <a:pt x="6574" y="47"/>
                    <a:pt x="6483" y="24"/>
                  </a:cubicBezTo>
                  <a:cubicBezTo>
                    <a:pt x="6437" y="1"/>
                    <a:pt x="6414" y="1"/>
                    <a:pt x="6391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363;p96"/>
            <p:cNvSpPr/>
            <p:nvPr/>
          </p:nvSpPr>
          <p:spPr>
            <a:xfrm>
              <a:off x="6655971" y="2231460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364;p96"/>
            <p:cNvSpPr/>
            <p:nvPr/>
          </p:nvSpPr>
          <p:spPr>
            <a:xfrm>
              <a:off x="6815845" y="24599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365;p96"/>
            <p:cNvSpPr/>
            <p:nvPr/>
          </p:nvSpPr>
          <p:spPr>
            <a:xfrm>
              <a:off x="6807009" y="2529717"/>
              <a:ext cx="67738" cy="56554"/>
            </a:xfrm>
            <a:custGeom>
              <a:avLst/>
              <a:gdLst/>
              <a:ahLst/>
              <a:cxnLst/>
              <a:rect l="l" t="t" r="r" b="b"/>
              <a:pathLst>
                <a:path w="5251" h="4384" extrusionOk="0">
                  <a:moveTo>
                    <a:pt x="4931" y="1"/>
                  </a:moveTo>
                  <a:cubicBezTo>
                    <a:pt x="4862" y="1"/>
                    <a:pt x="4794" y="24"/>
                    <a:pt x="4748" y="47"/>
                  </a:cubicBezTo>
                  <a:cubicBezTo>
                    <a:pt x="4725" y="69"/>
                    <a:pt x="4703" y="92"/>
                    <a:pt x="4680" y="115"/>
                  </a:cubicBezTo>
                  <a:cubicBezTo>
                    <a:pt x="4657" y="161"/>
                    <a:pt x="4634" y="206"/>
                    <a:pt x="4611" y="252"/>
                  </a:cubicBezTo>
                  <a:cubicBezTo>
                    <a:pt x="4611" y="298"/>
                    <a:pt x="4588" y="343"/>
                    <a:pt x="4588" y="389"/>
                  </a:cubicBezTo>
                  <a:cubicBezTo>
                    <a:pt x="4452" y="845"/>
                    <a:pt x="4269" y="1256"/>
                    <a:pt x="4041" y="1644"/>
                  </a:cubicBezTo>
                  <a:cubicBezTo>
                    <a:pt x="3812" y="2010"/>
                    <a:pt x="3539" y="2352"/>
                    <a:pt x="3242" y="2671"/>
                  </a:cubicBezTo>
                  <a:cubicBezTo>
                    <a:pt x="2922" y="2968"/>
                    <a:pt x="2557" y="3242"/>
                    <a:pt x="2169" y="3448"/>
                  </a:cubicBezTo>
                  <a:cubicBezTo>
                    <a:pt x="1827" y="3630"/>
                    <a:pt x="1484" y="3790"/>
                    <a:pt x="1119" y="3881"/>
                  </a:cubicBezTo>
                  <a:cubicBezTo>
                    <a:pt x="799" y="3950"/>
                    <a:pt x="503" y="3972"/>
                    <a:pt x="206" y="3995"/>
                  </a:cubicBezTo>
                  <a:cubicBezTo>
                    <a:pt x="92" y="3995"/>
                    <a:pt x="1" y="4109"/>
                    <a:pt x="23" y="4201"/>
                  </a:cubicBezTo>
                  <a:cubicBezTo>
                    <a:pt x="23" y="4269"/>
                    <a:pt x="46" y="4315"/>
                    <a:pt x="92" y="4338"/>
                  </a:cubicBezTo>
                  <a:cubicBezTo>
                    <a:pt x="138" y="4383"/>
                    <a:pt x="183" y="4383"/>
                    <a:pt x="252" y="4383"/>
                  </a:cubicBezTo>
                  <a:cubicBezTo>
                    <a:pt x="1370" y="4361"/>
                    <a:pt x="2489" y="3950"/>
                    <a:pt x="3379" y="3265"/>
                  </a:cubicBezTo>
                  <a:cubicBezTo>
                    <a:pt x="3835" y="2900"/>
                    <a:pt x="4246" y="2466"/>
                    <a:pt x="4566" y="1987"/>
                  </a:cubicBezTo>
                  <a:cubicBezTo>
                    <a:pt x="4885" y="1485"/>
                    <a:pt x="5136" y="937"/>
                    <a:pt x="5228" y="343"/>
                  </a:cubicBezTo>
                  <a:cubicBezTo>
                    <a:pt x="5250" y="183"/>
                    <a:pt x="5136" y="24"/>
                    <a:pt x="4977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366;p96"/>
            <p:cNvSpPr/>
            <p:nvPr/>
          </p:nvSpPr>
          <p:spPr>
            <a:xfrm>
              <a:off x="6867365" y="2529717"/>
              <a:ext cx="45073" cy="37191"/>
            </a:xfrm>
            <a:custGeom>
              <a:avLst/>
              <a:gdLst/>
              <a:ahLst/>
              <a:cxnLst/>
              <a:rect l="l" t="t" r="r" b="b"/>
              <a:pathLst>
                <a:path w="3494" h="2883" extrusionOk="0">
                  <a:moveTo>
                    <a:pt x="275" y="1"/>
                  </a:moveTo>
                  <a:cubicBezTo>
                    <a:pt x="138" y="1"/>
                    <a:pt x="24" y="115"/>
                    <a:pt x="1" y="229"/>
                  </a:cubicBezTo>
                  <a:cubicBezTo>
                    <a:pt x="1" y="275"/>
                    <a:pt x="1" y="343"/>
                    <a:pt x="24" y="389"/>
                  </a:cubicBezTo>
                  <a:cubicBezTo>
                    <a:pt x="46" y="435"/>
                    <a:pt x="92" y="526"/>
                    <a:pt x="161" y="549"/>
                  </a:cubicBezTo>
                  <a:cubicBezTo>
                    <a:pt x="298" y="594"/>
                    <a:pt x="457" y="640"/>
                    <a:pt x="594" y="686"/>
                  </a:cubicBezTo>
                  <a:cubicBezTo>
                    <a:pt x="708" y="708"/>
                    <a:pt x="845" y="754"/>
                    <a:pt x="959" y="777"/>
                  </a:cubicBezTo>
                  <a:cubicBezTo>
                    <a:pt x="1325" y="914"/>
                    <a:pt x="1667" y="1074"/>
                    <a:pt x="1987" y="1302"/>
                  </a:cubicBezTo>
                  <a:cubicBezTo>
                    <a:pt x="2238" y="1462"/>
                    <a:pt x="2466" y="1667"/>
                    <a:pt x="2649" y="1895"/>
                  </a:cubicBezTo>
                  <a:cubicBezTo>
                    <a:pt x="2649" y="1881"/>
                    <a:pt x="2640" y="1867"/>
                    <a:pt x="2633" y="1859"/>
                  </a:cubicBezTo>
                  <a:lnTo>
                    <a:pt x="2633" y="1859"/>
                  </a:lnTo>
                  <a:cubicBezTo>
                    <a:pt x="2767" y="2016"/>
                    <a:pt x="2878" y="2195"/>
                    <a:pt x="2968" y="2375"/>
                  </a:cubicBezTo>
                  <a:cubicBezTo>
                    <a:pt x="3037" y="2512"/>
                    <a:pt x="3082" y="2626"/>
                    <a:pt x="3105" y="2763"/>
                  </a:cubicBezTo>
                  <a:cubicBezTo>
                    <a:pt x="3143" y="2838"/>
                    <a:pt x="3228" y="2883"/>
                    <a:pt x="3308" y="2883"/>
                  </a:cubicBezTo>
                  <a:cubicBezTo>
                    <a:pt x="3324" y="2883"/>
                    <a:pt x="3340" y="2881"/>
                    <a:pt x="3356" y="2877"/>
                  </a:cubicBezTo>
                  <a:cubicBezTo>
                    <a:pt x="3447" y="2831"/>
                    <a:pt x="3493" y="2740"/>
                    <a:pt x="3470" y="2626"/>
                  </a:cubicBezTo>
                  <a:cubicBezTo>
                    <a:pt x="3265" y="1941"/>
                    <a:pt x="2854" y="1348"/>
                    <a:pt x="2306" y="868"/>
                  </a:cubicBezTo>
                  <a:cubicBezTo>
                    <a:pt x="2032" y="640"/>
                    <a:pt x="1713" y="435"/>
                    <a:pt x="1370" y="275"/>
                  </a:cubicBezTo>
                  <a:cubicBezTo>
                    <a:pt x="1188" y="206"/>
                    <a:pt x="1005" y="138"/>
                    <a:pt x="822" y="92"/>
                  </a:cubicBezTo>
                  <a:cubicBezTo>
                    <a:pt x="663" y="24"/>
                    <a:pt x="480" y="1"/>
                    <a:pt x="298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367;p96"/>
            <p:cNvSpPr/>
            <p:nvPr/>
          </p:nvSpPr>
          <p:spPr>
            <a:xfrm>
              <a:off x="6499916" y="2029780"/>
              <a:ext cx="502339" cy="492625"/>
            </a:xfrm>
            <a:custGeom>
              <a:avLst/>
              <a:gdLst/>
              <a:ahLst/>
              <a:cxnLst/>
              <a:rect l="l" t="t" r="r" b="b"/>
              <a:pathLst>
                <a:path w="38941" h="38188" extrusionOk="0">
                  <a:moveTo>
                    <a:pt x="11322" y="1"/>
                  </a:moveTo>
                  <a:cubicBezTo>
                    <a:pt x="10934" y="1"/>
                    <a:pt x="10569" y="1"/>
                    <a:pt x="10204" y="23"/>
                  </a:cubicBezTo>
                  <a:cubicBezTo>
                    <a:pt x="8560" y="115"/>
                    <a:pt x="7099" y="366"/>
                    <a:pt x="5798" y="822"/>
                  </a:cubicBezTo>
                  <a:cubicBezTo>
                    <a:pt x="5114" y="1073"/>
                    <a:pt x="4452" y="1370"/>
                    <a:pt x="3835" y="1758"/>
                  </a:cubicBezTo>
                  <a:cubicBezTo>
                    <a:pt x="3242" y="2123"/>
                    <a:pt x="2671" y="2580"/>
                    <a:pt x="2169" y="3105"/>
                  </a:cubicBezTo>
                  <a:cubicBezTo>
                    <a:pt x="1690" y="3584"/>
                    <a:pt x="1279" y="4155"/>
                    <a:pt x="914" y="4794"/>
                  </a:cubicBezTo>
                  <a:cubicBezTo>
                    <a:pt x="549" y="5433"/>
                    <a:pt x="252" y="6141"/>
                    <a:pt x="24" y="6985"/>
                  </a:cubicBezTo>
                  <a:cubicBezTo>
                    <a:pt x="1" y="7031"/>
                    <a:pt x="24" y="7099"/>
                    <a:pt x="46" y="7145"/>
                  </a:cubicBezTo>
                  <a:cubicBezTo>
                    <a:pt x="24" y="7236"/>
                    <a:pt x="46" y="7328"/>
                    <a:pt x="92" y="7396"/>
                  </a:cubicBezTo>
                  <a:cubicBezTo>
                    <a:pt x="161" y="7464"/>
                    <a:pt x="252" y="7487"/>
                    <a:pt x="320" y="7487"/>
                  </a:cubicBezTo>
                  <a:cubicBezTo>
                    <a:pt x="389" y="7487"/>
                    <a:pt x="457" y="7464"/>
                    <a:pt x="503" y="7442"/>
                  </a:cubicBezTo>
                  <a:cubicBezTo>
                    <a:pt x="1051" y="6939"/>
                    <a:pt x="1644" y="6506"/>
                    <a:pt x="2261" y="6118"/>
                  </a:cubicBezTo>
                  <a:cubicBezTo>
                    <a:pt x="3174" y="5593"/>
                    <a:pt x="4201" y="5136"/>
                    <a:pt x="5319" y="4817"/>
                  </a:cubicBezTo>
                  <a:lnTo>
                    <a:pt x="5388" y="4817"/>
                  </a:lnTo>
                  <a:cubicBezTo>
                    <a:pt x="6780" y="4429"/>
                    <a:pt x="8332" y="4178"/>
                    <a:pt x="10249" y="4086"/>
                  </a:cubicBezTo>
                  <a:cubicBezTo>
                    <a:pt x="10500" y="7533"/>
                    <a:pt x="11596" y="11094"/>
                    <a:pt x="13399" y="14403"/>
                  </a:cubicBezTo>
                  <a:cubicBezTo>
                    <a:pt x="15225" y="17736"/>
                    <a:pt x="17713" y="20703"/>
                    <a:pt x="20589" y="22986"/>
                  </a:cubicBezTo>
                  <a:cubicBezTo>
                    <a:pt x="21845" y="23967"/>
                    <a:pt x="23214" y="24857"/>
                    <a:pt x="24629" y="25565"/>
                  </a:cubicBezTo>
                  <a:cubicBezTo>
                    <a:pt x="25337" y="25930"/>
                    <a:pt x="26067" y="26250"/>
                    <a:pt x="26821" y="26546"/>
                  </a:cubicBezTo>
                  <a:cubicBezTo>
                    <a:pt x="27186" y="26660"/>
                    <a:pt x="27551" y="26797"/>
                    <a:pt x="27962" y="26912"/>
                  </a:cubicBezTo>
                  <a:cubicBezTo>
                    <a:pt x="28190" y="27003"/>
                    <a:pt x="28441" y="27071"/>
                    <a:pt x="28669" y="27117"/>
                  </a:cubicBezTo>
                  <a:lnTo>
                    <a:pt x="28350" y="27551"/>
                  </a:lnTo>
                  <a:cubicBezTo>
                    <a:pt x="28122" y="27893"/>
                    <a:pt x="27870" y="28235"/>
                    <a:pt x="27619" y="28578"/>
                  </a:cubicBezTo>
                  <a:cubicBezTo>
                    <a:pt x="27094" y="29331"/>
                    <a:pt x="26638" y="30016"/>
                    <a:pt x="26250" y="30701"/>
                  </a:cubicBezTo>
                  <a:cubicBezTo>
                    <a:pt x="25771" y="31522"/>
                    <a:pt x="25405" y="32276"/>
                    <a:pt x="25131" y="33006"/>
                  </a:cubicBezTo>
                  <a:cubicBezTo>
                    <a:pt x="24835" y="33828"/>
                    <a:pt x="24698" y="34558"/>
                    <a:pt x="24721" y="35243"/>
                  </a:cubicBezTo>
                  <a:cubicBezTo>
                    <a:pt x="24743" y="36019"/>
                    <a:pt x="24995" y="36704"/>
                    <a:pt x="25451" y="37251"/>
                  </a:cubicBezTo>
                  <a:cubicBezTo>
                    <a:pt x="25565" y="37366"/>
                    <a:pt x="25679" y="37480"/>
                    <a:pt x="25862" y="37594"/>
                  </a:cubicBezTo>
                  <a:cubicBezTo>
                    <a:pt x="26022" y="37731"/>
                    <a:pt x="26181" y="37822"/>
                    <a:pt x="26341" y="37891"/>
                  </a:cubicBezTo>
                  <a:cubicBezTo>
                    <a:pt x="26638" y="38027"/>
                    <a:pt x="26957" y="38119"/>
                    <a:pt x="27368" y="38164"/>
                  </a:cubicBezTo>
                  <a:cubicBezTo>
                    <a:pt x="27505" y="38164"/>
                    <a:pt x="27642" y="38187"/>
                    <a:pt x="27779" y="38187"/>
                  </a:cubicBezTo>
                  <a:cubicBezTo>
                    <a:pt x="28007" y="38187"/>
                    <a:pt x="28236" y="38164"/>
                    <a:pt x="28510" y="38119"/>
                  </a:cubicBezTo>
                  <a:cubicBezTo>
                    <a:pt x="28852" y="38073"/>
                    <a:pt x="29194" y="38005"/>
                    <a:pt x="29582" y="37868"/>
                  </a:cubicBezTo>
                  <a:cubicBezTo>
                    <a:pt x="30313" y="37639"/>
                    <a:pt x="30952" y="37297"/>
                    <a:pt x="31500" y="36863"/>
                  </a:cubicBezTo>
                  <a:cubicBezTo>
                    <a:pt x="32116" y="36407"/>
                    <a:pt x="32664" y="35905"/>
                    <a:pt x="33143" y="35357"/>
                  </a:cubicBezTo>
                  <a:cubicBezTo>
                    <a:pt x="33212" y="35357"/>
                    <a:pt x="33257" y="35311"/>
                    <a:pt x="33303" y="35266"/>
                  </a:cubicBezTo>
                  <a:cubicBezTo>
                    <a:pt x="34832" y="33394"/>
                    <a:pt x="35928" y="31819"/>
                    <a:pt x="36795" y="30267"/>
                  </a:cubicBezTo>
                  <a:cubicBezTo>
                    <a:pt x="37777" y="28464"/>
                    <a:pt x="38439" y="26615"/>
                    <a:pt x="38735" y="24789"/>
                  </a:cubicBezTo>
                  <a:cubicBezTo>
                    <a:pt x="38895" y="23830"/>
                    <a:pt x="38941" y="22803"/>
                    <a:pt x="38895" y="21753"/>
                  </a:cubicBezTo>
                  <a:cubicBezTo>
                    <a:pt x="38849" y="20772"/>
                    <a:pt x="38713" y="19744"/>
                    <a:pt x="38461" y="18626"/>
                  </a:cubicBezTo>
                  <a:cubicBezTo>
                    <a:pt x="38051" y="16823"/>
                    <a:pt x="37389" y="15065"/>
                    <a:pt x="36521" y="13445"/>
                  </a:cubicBezTo>
                  <a:cubicBezTo>
                    <a:pt x="35677" y="11870"/>
                    <a:pt x="34627" y="10386"/>
                    <a:pt x="33394" y="9039"/>
                  </a:cubicBezTo>
                  <a:cubicBezTo>
                    <a:pt x="32207" y="7738"/>
                    <a:pt x="30838" y="6551"/>
                    <a:pt x="29331" y="5501"/>
                  </a:cubicBezTo>
                  <a:cubicBezTo>
                    <a:pt x="26433" y="3447"/>
                    <a:pt x="23077" y="1964"/>
                    <a:pt x="19379" y="1028"/>
                  </a:cubicBezTo>
                  <a:cubicBezTo>
                    <a:pt x="18649" y="845"/>
                    <a:pt x="17827" y="685"/>
                    <a:pt x="16914" y="526"/>
                  </a:cubicBezTo>
                  <a:cubicBezTo>
                    <a:pt x="16184" y="411"/>
                    <a:pt x="15476" y="297"/>
                    <a:pt x="14769" y="206"/>
                  </a:cubicBezTo>
                  <a:cubicBezTo>
                    <a:pt x="13536" y="69"/>
                    <a:pt x="12418" y="1"/>
                    <a:pt x="11322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368;p96"/>
            <p:cNvSpPr/>
            <p:nvPr/>
          </p:nvSpPr>
          <p:spPr>
            <a:xfrm>
              <a:off x="6657739" y="2083957"/>
              <a:ext cx="257058" cy="265779"/>
            </a:xfrm>
            <a:custGeom>
              <a:avLst/>
              <a:gdLst/>
              <a:ahLst/>
              <a:cxnLst/>
              <a:rect l="l" t="t" r="r" b="b"/>
              <a:pathLst>
                <a:path w="19927" h="20603" extrusionOk="0">
                  <a:moveTo>
                    <a:pt x="10545" y="15088"/>
                  </a:moveTo>
                  <a:cubicBezTo>
                    <a:pt x="10553" y="15096"/>
                    <a:pt x="10561" y="15103"/>
                    <a:pt x="10568" y="15110"/>
                  </a:cubicBezTo>
                  <a:lnTo>
                    <a:pt x="10568" y="15110"/>
                  </a:lnTo>
                  <a:cubicBezTo>
                    <a:pt x="10568" y="15088"/>
                    <a:pt x="10568" y="15088"/>
                    <a:pt x="10545" y="15088"/>
                  </a:cubicBezTo>
                  <a:close/>
                  <a:moveTo>
                    <a:pt x="10568" y="15110"/>
                  </a:moveTo>
                  <a:cubicBezTo>
                    <a:pt x="10568" y="15110"/>
                    <a:pt x="10568" y="15110"/>
                    <a:pt x="10568" y="15111"/>
                  </a:cubicBezTo>
                  <a:cubicBezTo>
                    <a:pt x="10569" y="15111"/>
                    <a:pt x="10569" y="15111"/>
                    <a:pt x="10569" y="15111"/>
                  </a:cubicBezTo>
                  <a:lnTo>
                    <a:pt x="10569" y="15111"/>
                  </a:lnTo>
                  <a:cubicBezTo>
                    <a:pt x="10569" y="15110"/>
                    <a:pt x="10569" y="15110"/>
                    <a:pt x="10568" y="15110"/>
                  </a:cubicBezTo>
                  <a:close/>
                  <a:moveTo>
                    <a:pt x="10569" y="15111"/>
                  </a:moveTo>
                  <a:lnTo>
                    <a:pt x="10569" y="15111"/>
                  </a:lnTo>
                  <a:cubicBezTo>
                    <a:pt x="10584" y="15124"/>
                    <a:pt x="10599" y="15134"/>
                    <a:pt x="10614" y="15134"/>
                  </a:cubicBezTo>
                  <a:cubicBezTo>
                    <a:pt x="10614" y="15134"/>
                    <a:pt x="10592" y="15111"/>
                    <a:pt x="10569" y="15111"/>
                  </a:cubicBezTo>
                  <a:close/>
                  <a:moveTo>
                    <a:pt x="10614" y="15134"/>
                  </a:moveTo>
                  <a:lnTo>
                    <a:pt x="10614" y="15134"/>
                  </a:lnTo>
                  <a:cubicBezTo>
                    <a:pt x="10637" y="15156"/>
                    <a:pt x="10637" y="15156"/>
                    <a:pt x="10637" y="15156"/>
                  </a:cubicBezTo>
                  <a:cubicBezTo>
                    <a:pt x="10640" y="15156"/>
                    <a:pt x="10643" y="15156"/>
                    <a:pt x="10645" y="15156"/>
                  </a:cubicBezTo>
                  <a:lnTo>
                    <a:pt x="10645" y="15156"/>
                  </a:lnTo>
                  <a:cubicBezTo>
                    <a:pt x="10637" y="15151"/>
                    <a:pt x="10625" y="15145"/>
                    <a:pt x="10614" y="15134"/>
                  </a:cubicBezTo>
                  <a:close/>
                  <a:moveTo>
                    <a:pt x="137" y="0"/>
                  </a:moveTo>
                  <a:cubicBezTo>
                    <a:pt x="46" y="23"/>
                    <a:pt x="0" y="115"/>
                    <a:pt x="23" y="206"/>
                  </a:cubicBezTo>
                  <a:cubicBezTo>
                    <a:pt x="479" y="1963"/>
                    <a:pt x="1141" y="3698"/>
                    <a:pt x="1917" y="5342"/>
                  </a:cubicBezTo>
                  <a:cubicBezTo>
                    <a:pt x="2328" y="6209"/>
                    <a:pt x="2762" y="7053"/>
                    <a:pt x="3241" y="7898"/>
                  </a:cubicBezTo>
                  <a:cubicBezTo>
                    <a:pt x="3492" y="8309"/>
                    <a:pt x="3744" y="8720"/>
                    <a:pt x="4017" y="9131"/>
                  </a:cubicBezTo>
                  <a:cubicBezTo>
                    <a:pt x="4268" y="9519"/>
                    <a:pt x="4542" y="9929"/>
                    <a:pt x="4839" y="10317"/>
                  </a:cubicBezTo>
                  <a:cubicBezTo>
                    <a:pt x="5410" y="11116"/>
                    <a:pt x="6026" y="11892"/>
                    <a:pt x="6688" y="12646"/>
                  </a:cubicBezTo>
                  <a:cubicBezTo>
                    <a:pt x="7327" y="13376"/>
                    <a:pt x="7989" y="14084"/>
                    <a:pt x="8697" y="14746"/>
                  </a:cubicBezTo>
                  <a:cubicBezTo>
                    <a:pt x="9427" y="15407"/>
                    <a:pt x="10180" y="16047"/>
                    <a:pt x="10956" y="16640"/>
                  </a:cubicBezTo>
                  <a:cubicBezTo>
                    <a:pt x="11710" y="17234"/>
                    <a:pt x="12508" y="17758"/>
                    <a:pt x="13307" y="18261"/>
                  </a:cubicBezTo>
                  <a:cubicBezTo>
                    <a:pt x="14243" y="18808"/>
                    <a:pt x="15202" y="19265"/>
                    <a:pt x="16206" y="19676"/>
                  </a:cubicBezTo>
                  <a:cubicBezTo>
                    <a:pt x="16685" y="19881"/>
                    <a:pt x="17165" y="20041"/>
                    <a:pt x="17667" y="20201"/>
                  </a:cubicBezTo>
                  <a:cubicBezTo>
                    <a:pt x="17895" y="20292"/>
                    <a:pt x="18146" y="20361"/>
                    <a:pt x="18397" y="20406"/>
                  </a:cubicBezTo>
                  <a:cubicBezTo>
                    <a:pt x="18648" y="20475"/>
                    <a:pt x="18900" y="20520"/>
                    <a:pt x="19151" y="20589"/>
                  </a:cubicBezTo>
                  <a:cubicBezTo>
                    <a:pt x="19201" y="20597"/>
                    <a:pt x="19251" y="20602"/>
                    <a:pt x="19301" y="20602"/>
                  </a:cubicBezTo>
                  <a:cubicBezTo>
                    <a:pt x="19388" y="20602"/>
                    <a:pt x="19475" y="20587"/>
                    <a:pt x="19561" y="20543"/>
                  </a:cubicBezTo>
                  <a:cubicBezTo>
                    <a:pt x="19698" y="20475"/>
                    <a:pt x="19790" y="20338"/>
                    <a:pt x="19835" y="20201"/>
                  </a:cubicBezTo>
                  <a:cubicBezTo>
                    <a:pt x="19927" y="19904"/>
                    <a:pt x="19744" y="19562"/>
                    <a:pt x="19447" y="19493"/>
                  </a:cubicBezTo>
                  <a:cubicBezTo>
                    <a:pt x="19151" y="19448"/>
                    <a:pt x="18877" y="19356"/>
                    <a:pt x="18603" y="19288"/>
                  </a:cubicBezTo>
                  <a:cubicBezTo>
                    <a:pt x="18306" y="19196"/>
                    <a:pt x="18032" y="19105"/>
                    <a:pt x="17758" y="19014"/>
                  </a:cubicBezTo>
                  <a:cubicBezTo>
                    <a:pt x="17210" y="18854"/>
                    <a:pt x="16663" y="18649"/>
                    <a:pt x="16138" y="18420"/>
                  </a:cubicBezTo>
                  <a:cubicBezTo>
                    <a:pt x="14184" y="17580"/>
                    <a:pt x="12342" y="16490"/>
                    <a:pt x="10660" y="15174"/>
                  </a:cubicBezTo>
                  <a:lnTo>
                    <a:pt x="10660" y="15174"/>
                  </a:lnTo>
                  <a:cubicBezTo>
                    <a:pt x="10660" y="15176"/>
                    <a:pt x="10660" y="15177"/>
                    <a:pt x="10660" y="15179"/>
                  </a:cubicBezTo>
                  <a:cubicBezTo>
                    <a:pt x="10660" y="15177"/>
                    <a:pt x="10659" y="15176"/>
                    <a:pt x="10659" y="15174"/>
                  </a:cubicBezTo>
                  <a:lnTo>
                    <a:pt x="10659" y="15174"/>
                  </a:lnTo>
                  <a:cubicBezTo>
                    <a:pt x="10659" y="15174"/>
                    <a:pt x="10659" y="15174"/>
                    <a:pt x="10660" y="15174"/>
                  </a:cubicBezTo>
                  <a:lnTo>
                    <a:pt x="10660" y="15174"/>
                  </a:lnTo>
                  <a:cubicBezTo>
                    <a:pt x="10659" y="15159"/>
                    <a:pt x="10658" y="15157"/>
                    <a:pt x="10645" y="15156"/>
                  </a:cubicBezTo>
                  <a:lnTo>
                    <a:pt x="10645" y="15156"/>
                  </a:lnTo>
                  <a:cubicBezTo>
                    <a:pt x="10652" y="15161"/>
                    <a:pt x="10658" y="15166"/>
                    <a:pt x="10659" y="15174"/>
                  </a:cubicBezTo>
                  <a:lnTo>
                    <a:pt x="10659" y="15174"/>
                  </a:lnTo>
                  <a:cubicBezTo>
                    <a:pt x="10652" y="15168"/>
                    <a:pt x="10644" y="15162"/>
                    <a:pt x="10637" y="15156"/>
                  </a:cubicBezTo>
                  <a:cubicBezTo>
                    <a:pt x="10614" y="15134"/>
                    <a:pt x="10591" y="15134"/>
                    <a:pt x="10568" y="15111"/>
                  </a:cubicBezTo>
                  <a:cubicBezTo>
                    <a:pt x="9495" y="14243"/>
                    <a:pt x="8468" y="13308"/>
                    <a:pt x="7510" y="12326"/>
                  </a:cubicBezTo>
                  <a:cubicBezTo>
                    <a:pt x="6528" y="11276"/>
                    <a:pt x="5615" y="10158"/>
                    <a:pt x="4748" y="9016"/>
                  </a:cubicBezTo>
                  <a:lnTo>
                    <a:pt x="4748" y="9016"/>
                  </a:lnTo>
                  <a:cubicBezTo>
                    <a:pt x="4748" y="9016"/>
                    <a:pt x="4771" y="9039"/>
                    <a:pt x="4771" y="9039"/>
                  </a:cubicBezTo>
                  <a:cubicBezTo>
                    <a:pt x="4405" y="8537"/>
                    <a:pt x="4063" y="8035"/>
                    <a:pt x="3721" y="7510"/>
                  </a:cubicBezTo>
                  <a:cubicBezTo>
                    <a:pt x="3355" y="6962"/>
                    <a:pt x="3013" y="6414"/>
                    <a:pt x="2694" y="5844"/>
                  </a:cubicBezTo>
                  <a:cubicBezTo>
                    <a:pt x="2077" y="4748"/>
                    <a:pt x="1529" y="3607"/>
                    <a:pt x="1096" y="2443"/>
                  </a:cubicBezTo>
                  <a:cubicBezTo>
                    <a:pt x="1096" y="2466"/>
                    <a:pt x="1096" y="2466"/>
                    <a:pt x="1096" y="2466"/>
                  </a:cubicBezTo>
                  <a:cubicBezTo>
                    <a:pt x="799" y="1712"/>
                    <a:pt x="525" y="913"/>
                    <a:pt x="320" y="115"/>
                  </a:cubicBezTo>
                  <a:cubicBezTo>
                    <a:pt x="297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369;p96"/>
            <p:cNvSpPr/>
            <p:nvPr/>
          </p:nvSpPr>
          <p:spPr>
            <a:xfrm>
              <a:off x="6474298" y="2080422"/>
              <a:ext cx="158141" cy="71853"/>
            </a:xfrm>
            <a:custGeom>
              <a:avLst/>
              <a:gdLst/>
              <a:ahLst/>
              <a:cxnLst/>
              <a:rect l="l" t="t" r="r" b="b"/>
              <a:pathLst>
                <a:path w="12259" h="5570" extrusionOk="0">
                  <a:moveTo>
                    <a:pt x="12121" y="1"/>
                  </a:moveTo>
                  <a:cubicBezTo>
                    <a:pt x="11231" y="46"/>
                    <a:pt x="10318" y="92"/>
                    <a:pt x="9428" y="229"/>
                  </a:cubicBezTo>
                  <a:cubicBezTo>
                    <a:pt x="8492" y="343"/>
                    <a:pt x="7579" y="548"/>
                    <a:pt x="6666" y="777"/>
                  </a:cubicBezTo>
                  <a:cubicBezTo>
                    <a:pt x="6232" y="914"/>
                    <a:pt x="5776" y="1051"/>
                    <a:pt x="5342" y="1187"/>
                  </a:cubicBezTo>
                  <a:cubicBezTo>
                    <a:pt x="4886" y="1370"/>
                    <a:pt x="4429" y="1530"/>
                    <a:pt x="3995" y="1735"/>
                  </a:cubicBezTo>
                  <a:cubicBezTo>
                    <a:pt x="3151" y="2146"/>
                    <a:pt x="2352" y="2648"/>
                    <a:pt x="1622" y="3265"/>
                  </a:cubicBezTo>
                  <a:cubicBezTo>
                    <a:pt x="1051" y="3744"/>
                    <a:pt x="526" y="4292"/>
                    <a:pt x="115" y="4931"/>
                  </a:cubicBezTo>
                  <a:cubicBezTo>
                    <a:pt x="1" y="5091"/>
                    <a:pt x="47" y="5319"/>
                    <a:pt x="161" y="5456"/>
                  </a:cubicBezTo>
                  <a:cubicBezTo>
                    <a:pt x="252" y="5524"/>
                    <a:pt x="366" y="5570"/>
                    <a:pt x="458" y="5570"/>
                  </a:cubicBezTo>
                  <a:cubicBezTo>
                    <a:pt x="572" y="5570"/>
                    <a:pt x="709" y="5547"/>
                    <a:pt x="777" y="5456"/>
                  </a:cubicBezTo>
                  <a:cubicBezTo>
                    <a:pt x="1097" y="5091"/>
                    <a:pt x="1416" y="4748"/>
                    <a:pt x="1759" y="4406"/>
                  </a:cubicBezTo>
                  <a:cubicBezTo>
                    <a:pt x="2101" y="4063"/>
                    <a:pt x="2466" y="3767"/>
                    <a:pt x="2831" y="3470"/>
                  </a:cubicBezTo>
                  <a:cubicBezTo>
                    <a:pt x="3927" y="2671"/>
                    <a:pt x="5091" y="2009"/>
                    <a:pt x="6346" y="1507"/>
                  </a:cubicBezTo>
                  <a:cubicBezTo>
                    <a:pt x="7899" y="914"/>
                    <a:pt x="9519" y="526"/>
                    <a:pt x="11185" y="343"/>
                  </a:cubicBezTo>
                  <a:cubicBezTo>
                    <a:pt x="11482" y="320"/>
                    <a:pt x="11802" y="274"/>
                    <a:pt x="12121" y="274"/>
                  </a:cubicBezTo>
                  <a:cubicBezTo>
                    <a:pt x="12190" y="252"/>
                    <a:pt x="12258" y="206"/>
                    <a:pt x="12258" y="137"/>
                  </a:cubicBezTo>
                  <a:cubicBezTo>
                    <a:pt x="12258" y="69"/>
                    <a:pt x="12213" y="1"/>
                    <a:pt x="1212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370;p96"/>
            <p:cNvSpPr/>
            <p:nvPr/>
          </p:nvSpPr>
          <p:spPr>
            <a:xfrm>
              <a:off x="6792872" y="2215865"/>
              <a:ext cx="164914" cy="99820"/>
            </a:xfrm>
            <a:custGeom>
              <a:avLst/>
              <a:gdLst/>
              <a:ahLst/>
              <a:cxnLst/>
              <a:rect l="l" t="t" r="r" b="b"/>
              <a:pathLst>
                <a:path w="12784" h="7738" extrusionOk="0">
                  <a:moveTo>
                    <a:pt x="138" y="0"/>
                  </a:moveTo>
                  <a:cubicBezTo>
                    <a:pt x="69" y="0"/>
                    <a:pt x="1" y="91"/>
                    <a:pt x="69" y="160"/>
                  </a:cubicBezTo>
                  <a:cubicBezTo>
                    <a:pt x="389" y="502"/>
                    <a:pt x="709" y="868"/>
                    <a:pt x="1051" y="1210"/>
                  </a:cubicBezTo>
                  <a:cubicBezTo>
                    <a:pt x="1393" y="1575"/>
                    <a:pt x="1759" y="1940"/>
                    <a:pt x="2124" y="2283"/>
                  </a:cubicBezTo>
                  <a:cubicBezTo>
                    <a:pt x="2512" y="2648"/>
                    <a:pt x="2900" y="2990"/>
                    <a:pt x="3265" y="3333"/>
                  </a:cubicBezTo>
                  <a:cubicBezTo>
                    <a:pt x="3653" y="3698"/>
                    <a:pt x="4064" y="4017"/>
                    <a:pt x="4475" y="4337"/>
                  </a:cubicBezTo>
                  <a:cubicBezTo>
                    <a:pt x="4886" y="4657"/>
                    <a:pt x="5296" y="4953"/>
                    <a:pt x="5730" y="5250"/>
                  </a:cubicBezTo>
                  <a:cubicBezTo>
                    <a:pt x="6164" y="5547"/>
                    <a:pt x="6597" y="5821"/>
                    <a:pt x="7054" y="6072"/>
                  </a:cubicBezTo>
                  <a:cubicBezTo>
                    <a:pt x="7967" y="6574"/>
                    <a:pt x="8903" y="6985"/>
                    <a:pt x="9884" y="7281"/>
                  </a:cubicBezTo>
                  <a:cubicBezTo>
                    <a:pt x="10272" y="7396"/>
                    <a:pt x="10683" y="7510"/>
                    <a:pt x="11071" y="7578"/>
                  </a:cubicBezTo>
                  <a:cubicBezTo>
                    <a:pt x="11277" y="7624"/>
                    <a:pt x="11459" y="7647"/>
                    <a:pt x="11665" y="7669"/>
                  </a:cubicBezTo>
                  <a:cubicBezTo>
                    <a:pt x="11916" y="7715"/>
                    <a:pt x="12144" y="7715"/>
                    <a:pt x="12395" y="7738"/>
                  </a:cubicBezTo>
                  <a:cubicBezTo>
                    <a:pt x="12464" y="7738"/>
                    <a:pt x="12532" y="7692"/>
                    <a:pt x="12601" y="7647"/>
                  </a:cubicBezTo>
                  <a:cubicBezTo>
                    <a:pt x="12692" y="7601"/>
                    <a:pt x="12737" y="7487"/>
                    <a:pt x="12760" y="7396"/>
                  </a:cubicBezTo>
                  <a:cubicBezTo>
                    <a:pt x="12783" y="7281"/>
                    <a:pt x="12760" y="7167"/>
                    <a:pt x="12692" y="7076"/>
                  </a:cubicBezTo>
                  <a:cubicBezTo>
                    <a:pt x="12623" y="6985"/>
                    <a:pt x="12532" y="6916"/>
                    <a:pt x="12418" y="6916"/>
                  </a:cubicBezTo>
                  <a:cubicBezTo>
                    <a:pt x="11870" y="6871"/>
                    <a:pt x="11345" y="6802"/>
                    <a:pt x="10797" y="6711"/>
                  </a:cubicBezTo>
                  <a:cubicBezTo>
                    <a:pt x="10295" y="6619"/>
                    <a:pt x="9793" y="6483"/>
                    <a:pt x="9291" y="6323"/>
                  </a:cubicBezTo>
                  <a:cubicBezTo>
                    <a:pt x="8652" y="6117"/>
                    <a:pt x="8035" y="5866"/>
                    <a:pt x="7419" y="5570"/>
                  </a:cubicBezTo>
                  <a:cubicBezTo>
                    <a:pt x="6815" y="5279"/>
                    <a:pt x="6210" y="4944"/>
                    <a:pt x="5628" y="4586"/>
                  </a:cubicBezTo>
                  <a:lnTo>
                    <a:pt x="5628" y="4586"/>
                  </a:lnTo>
                  <a:cubicBezTo>
                    <a:pt x="5631" y="4587"/>
                    <a:pt x="5635" y="4588"/>
                    <a:pt x="5639" y="4588"/>
                  </a:cubicBezTo>
                  <a:cubicBezTo>
                    <a:pt x="5137" y="4268"/>
                    <a:pt x="4635" y="3926"/>
                    <a:pt x="4132" y="3561"/>
                  </a:cubicBezTo>
                  <a:cubicBezTo>
                    <a:pt x="3653" y="3196"/>
                    <a:pt x="3174" y="2830"/>
                    <a:pt x="2717" y="2442"/>
                  </a:cubicBezTo>
                  <a:cubicBezTo>
                    <a:pt x="1850" y="1689"/>
                    <a:pt x="1005" y="868"/>
                    <a:pt x="206" y="23"/>
                  </a:cubicBezTo>
                  <a:cubicBezTo>
                    <a:pt x="184" y="0"/>
                    <a:pt x="161" y="0"/>
                    <a:pt x="138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371;p96"/>
            <p:cNvSpPr/>
            <p:nvPr/>
          </p:nvSpPr>
          <p:spPr>
            <a:xfrm>
              <a:off x="6848816" y="2388096"/>
              <a:ext cx="48310" cy="96002"/>
            </a:xfrm>
            <a:custGeom>
              <a:avLst/>
              <a:gdLst/>
              <a:ahLst/>
              <a:cxnLst/>
              <a:rect l="l" t="t" r="r" b="b"/>
              <a:pathLst>
                <a:path w="3745" h="7442" extrusionOk="0">
                  <a:moveTo>
                    <a:pt x="3630" y="1"/>
                  </a:moveTo>
                  <a:cubicBezTo>
                    <a:pt x="3607" y="1"/>
                    <a:pt x="3584" y="24"/>
                    <a:pt x="3562" y="47"/>
                  </a:cubicBezTo>
                  <a:cubicBezTo>
                    <a:pt x="3128" y="526"/>
                    <a:pt x="2694" y="1028"/>
                    <a:pt x="2283" y="1553"/>
                  </a:cubicBezTo>
                  <a:cubicBezTo>
                    <a:pt x="2078" y="1804"/>
                    <a:pt x="1872" y="2078"/>
                    <a:pt x="1690" y="2352"/>
                  </a:cubicBezTo>
                  <a:cubicBezTo>
                    <a:pt x="1484" y="2649"/>
                    <a:pt x="1302" y="2945"/>
                    <a:pt x="1119" y="3265"/>
                  </a:cubicBezTo>
                  <a:cubicBezTo>
                    <a:pt x="800" y="3836"/>
                    <a:pt x="526" y="4452"/>
                    <a:pt x="343" y="5091"/>
                  </a:cubicBezTo>
                  <a:cubicBezTo>
                    <a:pt x="138" y="5753"/>
                    <a:pt x="24" y="6460"/>
                    <a:pt x="1" y="7145"/>
                  </a:cubicBezTo>
                  <a:cubicBezTo>
                    <a:pt x="1" y="7305"/>
                    <a:pt x="161" y="7442"/>
                    <a:pt x="320" y="7442"/>
                  </a:cubicBezTo>
                  <a:cubicBezTo>
                    <a:pt x="480" y="7442"/>
                    <a:pt x="617" y="7305"/>
                    <a:pt x="617" y="7145"/>
                  </a:cubicBezTo>
                  <a:cubicBezTo>
                    <a:pt x="617" y="6757"/>
                    <a:pt x="617" y="6392"/>
                    <a:pt x="663" y="6004"/>
                  </a:cubicBezTo>
                  <a:cubicBezTo>
                    <a:pt x="708" y="5662"/>
                    <a:pt x="777" y="5319"/>
                    <a:pt x="891" y="4977"/>
                  </a:cubicBezTo>
                  <a:cubicBezTo>
                    <a:pt x="982" y="4657"/>
                    <a:pt x="1096" y="4338"/>
                    <a:pt x="1233" y="4018"/>
                  </a:cubicBezTo>
                  <a:lnTo>
                    <a:pt x="1233" y="4018"/>
                  </a:lnTo>
                  <a:cubicBezTo>
                    <a:pt x="1233" y="4018"/>
                    <a:pt x="1211" y="4041"/>
                    <a:pt x="1211" y="4041"/>
                  </a:cubicBezTo>
                  <a:cubicBezTo>
                    <a:pt x="1462" y="3493"/>
                    <a:pt x="1736" y="2945"/>
                    <a:pt x="2055" y="2420"/>
                  </a:cubicBezTo>
                  <a:cubicBezTo>
                    <a:pt x="2352" y="1895"/>
                    <a:pt x="2694" y="1393"/>
                    <a:pt x="3082" y="914"/>
                  </a:cubicBezTo>
                  <a:lnTo>
                    <a:pt x="3082" y="914"/>
                  </a:lnTo>
                  <a:lnTo>
                    <a:pt x="3059" y="937"/>
                  </a:lnTo>
                  <a:cubicBezTo>
                    <a:pt x="3265" y="686"/>
                    <a:pt x="3470" y="435"/>
                    <a:pt x="3698" y="184"/>
                  </a:cubicBezTo>
                  <a:cubicBezTo>
                    <a:pt x="3744" y="138"/>
                    <a:pt x="3744" y="69"/>
                    <a:pt x="3698" y="47"/>
                  </a:cubicBezTo>
                  <a:cubicBezTo>
                    <a:pt x="3676" y="24"/>
                    <a:pt x="3653" y="1"/>
                    <a:pt x="363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372;p96"/>
            <p:cNvSpPr/>
            <p:nvPr/>
          </p:nvSpPr>
          <p:spPr>
            <a:xfrm>
              <a:off x="6744293" y="2031843"/>
              <a:ext cx="282691" cy="268359"/>
            </a:xfrm>
            <a:custGeom>
              <a:avLst/>
              <a:gdLst/>
              <a:ahLst/>
              <a:cxnLst/>
              <a:rect l="l" t="t" r="r" b="b"/>
              <a:pathLst>
                <a:path w="21914" h="20803" extrusionOk="0">
                  <a:moveTo>
                    <a:pt x="10227" y="3881"/>
                  </a:moveTo>
                  <a:cubicBezTo>
                    <a:pt x="10227" y="3903"/>
                    <a:pt x="10227" y="3903"/>
                    <a:pt x="10249" y="3903"/>
                  </a:cubicBezTo>
                  <a:lnTo>
                    <a:pt x="10227" y="3881"/>
                  </a:lnTo>
                  <a:close/>
                  <a:moveTo>
                    <a:pt x="10249" y="3903"/>
                  </a:moveTo>
                  <a:cubicBezTo>
                    <a:pt x="10249" y="3904"/>
                    <a:pt x="10256" y="3910"/>
                    <a:pt x="10265" y="3916"/>
                  </a:cubicBezTo>
                  <a:lnTo>
                    <a:pt x="10265" y="3916"/>
                  </a:lnTo>
                  <a:cubicBezTo>
                    <a:pt x="10260" y="3912"/>
                    <a:pt x="10254" y="3908"/>
                    <a:pt x="10249" y="3903"/>
                  </a:cubicBezTo>
                  <a:close/>
                  <a:moveTo>
                    <a:pt x="1074" y="0"/>
                  </a:moveTo>
                  <a:cubicBezTo>
                    <a:pt x="754" y="0"/>
                    <a:pt x="457" y="23"/>
                    <a:pt x="161" y="46"/>
                  </a:cubicBezTo>
                  <a:cubicBezTo>
                    <a:pt x="69" y="46"/>
                    <a:pt x="1" y="92"/>
                    <a:pt x="1" y="183"/>
                  </a:cubicBezTo>
                  <a:cubicBezTo>
                    <a:pt x="1" y="251"/>
                    <a:pt x="69" y="320"/>
                    <a:pt x="138" y="320"/>
                  </a:cubicBezTo>
                  <a:cubicBezTo>
                    <a:pt x="343" y="311"/>
                    <a:pt x="547" y="306"/>
                    <a:pt x="750" y="306"/>
                  </a:cubicBezTo>
                  <a:cubicBezTo>
                    <a:pt x="1543" y="306"/>
                    <a:pt x="2324" y="375"/>
                    <a:pt x="3105" y="503"/>
                  </a:cubicBezTo>
                  <a:lnTo>
                    <a:pt x="3059" y="503"/>
                  </a:lnTo>
                  <a:cubicBezTo>
                    <a:pt x="4292" y="708"/>
                    <a:pt x="5479" y="1096"/>
                    <a:pt x="6620" y="1621"/>
                  </a:cubicBezTo>
                  <a:cubicBezTo>
                    <a:pt x="6620" y="1616"/>
                    <a:pt x="6620" y="1612"/>
                    <a:pt x="6620" y="1609"/>
                  </a:cubicBezTo>
                  <a:lnTo>
                    <a:pt x="6620" y="1609"/>
                  </a:lnTo>
                  <a:cubicBezTo>
                    <a:pt x="7935" y="2224"/>
                    <a:pt x="9160" y="3018"/>
                    <a:pt x="10295" y="3926"/>
                  </a:cubicBezTo>
                  <a:cubicBezTo>
                    <a:pt x="10284" y="3926"/>
                    <a:pt x="10273" y="3921"/>
                    <a:pt x="10265" y="3916"/>
                  </a:cubicBezTo>
                  <a:lnTo>
                    <a:pt x="10265" y="3916"/>
                  </a:lnTo>
                  <a:cubicBezTo>
                    <a:pt x="10693" y="4254"/>
                    <a:pt x="11099" y="4616"/>
                    <a:pt x="11505" y="4999"/>
                  </a:cubicBezTo>
                  <a:cubicBezTo>
                    <a:pt x="11916" y="5387"/>
                    <a:pt x="12326" y="5798"/>
                    <a:pt x="12714" y="6232"/>
                  </a:cubicBezTo>
                  <a:cubicBezTo>
                    <a:pt x="13491" y="7076"/>
                    <a:pt x="14221" y="7989"/>
                    <a:pt x="14883" y="8902"/>
                  </a:cubicBezTo>
                  <a:cubicBezTo>
                    <a:pt x="15362" y="9587"/>
                    <a:pt x="15819" y="10272"/>
                    <a:pt x="16252" y="10979"/>
                  </a:cubicBezTo>
                  <a:cubicBezTo>
                    <a:pt x="16709" y="11710"/>
                    <a:pt x="17143" y="12440"/>
                    <a:pt x="17553" y="13193"/>
                  </a:cubicBezTo>
                  <a:cubicBezTo>
                    <a:pt x="18330" y="14654"/>
                    <a:pt x="19060" y="16138"/>
                    <a:pt x="19699" y="17667"/>
                  </a:cubicBezTo>
                  <a:cubicBezTo>
                    <a:pt x="19882" y="18101"/>
                    <a:pt x="20064" y="18557"/>
                    <a:pt x="20247" y="18991"/>
                  </a:cubicBezTo>
                  <a:cubicBezTo>
                    <a:pt x="20407" y="19425"/>
                    <a:pt x="20566" y="19858"/>
                    <a:pt x="20749" y="20269"/>
                  </a:cubicBezTo>
                  <a:cubicBezTo>
                    <a:pt x="20749" y="20292"/>
                    <a:pt x="20749" y="20338"/>
                    <a:pt x="20772" y="20361"/>
                  </a:cubicBezTo>
                  <a:cubicBezTo>
                    <a:pt x="20817" y="20520"/>
                    <a:pt x="20886" y="20634"/>
                    <a:pt x="21023" y="20726"/>
                  </a:cubicBezTo>
                  <a:cubicBezTo>
                    <a:pt x="21109" y="20777"/>
                    <a:pt x="21220" y="20803"/>
                    <a:pt x="21328" y="20803"/>
                  </a:cubicBezTo>
                  <a:cubicBezTo>
                    <a:pt x="21364" y="20803"/>
                    <a:pt x="21400" y="20800"/>
                    <a:pt x="21434" y="20794"/>
                  </a:cubicBezTo>
                  <a:cubicBezTo>
                    <a:pt x="21594" y="20749"/>
                    <a:pt x="21708" y="20657"/>
                    <a:pt x="21799" y="20543"/>
                  </a:cubicBezTo>
                  <a:cubicBezTo>
                    <a:pt x="21867" y="20429"/>
                    <a:pt x="21913" y="20246"/>
                    <a:pt x="21867" y="20109"/>
                  </a:cubicBezTo>
                  <a:cubicBezTo>
                    <a:pt x="21822" y="19950"/>
                    <a:pt x="21776" y="19767"/>
                    <a:pt x="21708" y="19607"/>
                  </a:cubicBezTo>
                  <a:cubicBezTo>
                    <a:pt x="21662" y="19425"/>
                    <a:pt x="21594" y="19242"/>
                    <a:pt x="21548" y="19059"/>
                  </a:cubicBezTo>
                  <a:cubicBezTo>
                    <a:pt x="21434" y="18694"/>
                    <a:pt x="21297" y="18329"/>
                    <a:pt x="21160" y="17964"/>
                  </a:cubicBezTo>
                  <a:cubicBezTo>
                    <a:pt x="20863" y="17188"/>
                    <a:pt x="20544" y="16412"/>
                    <a:pt x="20201" y="15636"/>
                  </a:cubicBezTo>
                  <a:cubicBezTo>
                    <a:pt x="19494" y="14106"/>
                    <a:pt x="18695" y="12623"/>
                    <a:pt x="17782" y="11208"/>
                  </a:cubicBezTo>
                  <a:cubicBezTo>
                    <a:pt x="17302" y="10454"/>
                    <a:pt x="16755" y="9747"/>
                    <a:pt x="16230" y="9039"/>
                  </a:cubicBezTo>
                  <a:cubicBezTo>
                    <a:pt x="15705" y="8354"/>
                    <a:pt x="15157" y="7692"/>
                    <a:pt x="14586" y="7053"/>
                  </a:cubicBezTo>
                  <a:cubicBezTo>
                    <a:pt x="13445" y="5798"/>
                    <a:pt x="12212" y="4611"/>
                    <a:pt x="10843" y="3584"/>
                  </a:cubicBezTo>
                  <a:cubicBezTo>
                    <a:pt x="9542" y="2602"/>
                    <a:pt x="8127" y="1781"/>
                    <a:pt x="6620" y="1142"/>
                  </a:cubicBezTo>
                  <a:cubicBezTo>
                    <a:pt x="5890" y="822"/>
                    <a:pt x="5114" y="571"/>
                    <a:pt x="4338" y="388"/>
                  </a:cubicBezTo>
                  <a:cubicBezTo>
                    <a:pt x="3562" y="206"/>
                    <a:pt x="2763" y="92"/>
                    <a:pt x="1941" y="46"/>
                  </a:cubicBezTo>
                  <a:cubicBezTo>
                    <a:pt x="1667" y="23"/>
                    <a:pt x="1370" y="0"/>
                    <a:pt x="1074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373;p96"/>
            <p:cNvSpPr/>
            <p:nvPr/>
          </p:nvSpPr>
          <p:spPr>
            <a:xfrm>
              <a:off x="7038436" y="2387218"/>
              <a:ext cx="53896" cy="257729"/>
            </a:xfrm>
            <a:custGeom>
              <a:avLst/>
              <a:gdLst/>
              <a:ahLst/>
              <a:cxnLst/>
              <a:rect l="l" t="t" r="r" b="b"/>
              <a:pathLst>
                <a:path w="4178" h="19979" extrusionOk="0">
                  <a:moveTo>
                    <a:pt x="251" y="0"/>
                  </a:moveTo>
                  <a:cubicBezTo>
                    <a:pt x="160" y="0"/>
                    <a:pt x="69" y="92"/>
                    <a:pt x="114" y="206"/>
                  </a:cubicBezTo>
                  <a:cubicBezTo>
                    <a:pt x="731" y="1347"/>
                    <a:pt x="1233" y="2534"/>
                    <a:pt x="1689" y="3744"/>
                  </a:cubicBezTo>
                  <a:lnTo>
                    <a:pt x="1689" y="3721"/>
                  </a:lnTo>
                  <a:cubicBezTo>
                    <a:pt x="1689" y="3744"/>
                    <a:pt x="1712" y="3789"/>
                    <a:pt x="1735" y="3812"/>
                  </a:cubicBezTo>
                  <a:lnTo>
                    <a:pt x="1712" y="3812"/>
                  </a:lnTo>
                  <a:cubicBezTo>
                    <a:pt x="2443" y="5752"/>
                    <a:pt x="2990" y="7738"/>
                    <a:pt x="3196" y="9792"/>
                  </a:cubicBezTo>
                  <a:cubicBezTo>
                    <a:pt x="3310" y="11116"/>
                    <a:pt x="3264" y="12417"/>
                    <a:pt x="3036" y="13718"/>
                  </a:cubicBezTo>
                  <a:cubicBezTo>
                    <a:pt x="2876" y="14563"/>
                    <a:pt x="2625" y="15385"/>
                    <a:pt x="2283" y="16161"/>
                  </a:cubicBezTo>
                  <a:cubicBezTo>
                    <a:pt x="1940" y="16891"/>
                    <a:pt x="1484" y="17576"/>
                    <a:pt x="982" y="18215"/>
                  </a:cubicBezTo>
                  <a:cubicBezTo>
                    <a:pt x="754" y="18489"/>
                    <a:pt x="502" y="18763"/>
                    <a:pt x="251" y="19014"/>
                  </a:cubicBezTo>
                  <a:cubicBezTo>
                    <a:pt x="23" y="19219"/>
                    <a:pt x="0" y="19585"/>
                    <a:pt x="229" y="19813"/>
                  </a:cubicBezTo>
                  <a:cubicBezTo>
                    <a:pt x="337" y="19921"/>
                    <a:pt x="490" y="19979"/>
                    <a:pt x="644" y="19979"/>
                  </a:cubicBezTo>
                  <a:cubicBezTo>
                    <a:pt x="781" y="19979"/>
                    <a:pt x="920" y="19933"/>
                    <a:pt x="1027" y="19836"/>
                  </a:cubicBezTo>
                  <a:cubicBezTo>
                    <a:pt x="1689" y="19174"/>
                    <a:pt x="2283" y="18420"/>
                    <a:pt x="2762" y="17599"/>
                  </a:cubicBezTo>
                  <a:cubicBezTo>
                    <a:pt x="3196" y="16823"/>
                    <a:pt x="3538" y="16001"/>
                    <a:pt x="3766" y="15134"/>
                  </a:cubicBezTo>
                  <a:cubicBezTo>
                    <a:pt x="3995" y="14289"/>
                    <a:pt x="4109" y="13399"/>
                    <a:pt x="4132" y="12532"/>
                  </a:cubicBezTo>
                  <a:cubicBezTo>
                    <a:pt x="4177" y="11641"/>
                    <a:pt x="4109" y="10751"/>
                    <a:pt x="3972" y="9861"/>
                  </a:cubicBezTo>
                  <a:cubicBezTo>
                    <a:pt x="3698" y="8103"/>
                    <a:pt x="3196" y="6369"/>
                    <a:pt x="2557" y="4702"/>
                  </a:cubicBezTo>
                  <a:cubicBezTo>
                    <a:pt x="1918" y="3105"/>
                    <a:pt x="1164" y="1575"/>
                    <a:pt x="343" y="69"/>
                  </a:cubicBezTo>
                  <a:cubicBezTo>
                    <a:pt x="320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374;p96"/>
            <p:cNvSpPr/>
            <p:nvPr/>
          </p:nvSpPr>
          <p:spPr>
            <a:xfrm>
              <a:off x="6975423" y="2520004"/>
              <a:ext cx="52129" cy="117480"/>
            </a:xfrm>
            <a:custGeom>
              <a:avLst/>
              <a:gdLst/>
              <a:ahLst/>
              <a:cxnLst/>
              <a:rect l="l" t="t" r="r" b="b"/>
              <a:pathLst>
                <a:path w="4041" h="9107" extrusionOk="0">
                  <a:moveTo>
                    <a:pt x="3790" y="1"/>
                  </a:moveTo>
                  <a:cubicBezTo>
                    <a:pt x="3676" y="1"/>
                    <a:pt x="3561" y="115"/>
                    <a:pt x="3561" y="229"/>
                  </a:cubicBezTo>
                  <a:cubicBezTo>
                    <a:pt x="3584" y="891"/>
                    <a:pt x="3516" y="1576"/>
                    <a:pt x="3424" y="2238"/>
                  </a:cubicBezTo>
                  <a:cubicBezTo>
                    <a:pt x="3242" y="3196"/>
                    <a:pt x="2922" y="4132"/>
                    <a:pt x="2511" y="4999"/>
                  </a:cubicBezTo>
                  <a:lnTo>
                    <a:pt x="2557" y="4908"/>
                  </a:lnTo>
                  <a:lnTo>
                    <a:pt x="2557" y="4908"/>
                  </a:lnTo>
                  <a:cubicBezTo>
                    <a:pt x="2169" y="5753"/>
                    <a:pt x="1667" y="6552"/>
                    <a:pt x="1096" y="7282"/>
                  </a:cubicBezTo>
                  <a:cubicBezTo>
                    <a:pt x="800" y="7601"/>
                    <a:pt x="526" y="7921"/>
                    <a:pt x="206" y="8218"/>
                  </a:cubicBezTo>
                  <a:cubicBezTo>
                    <a:pt x="1" y="8423"/>
                    <a:pt x="1" y="8743"/>
                    <a:pt x="183" y="8948"/>
                  </a:cubicBezTo>
                  <a:cubicBezTo>
                    <a:pt x="283" y="9047"/>
                    <a:pt x="436" y="9106"/>
                    <a:pt x="584" y="9106"/>
                  </a:cubicBezTo>
                  <a:cubicBezTo>
                    <a:pt x="709" y="9106"/>
                    <a:pt x="830" y="9065"/>
                    <a:pt x="914" y="8971"/>
                  </a:cubicBezTo>
                  <a:cubicBezTo>
                    <a:pt x="2009" y="7807"/>
                    <a:pt x="2854" y="6392"/>
                    <a:pt x="3379" y="4885"/>
                  </a:cubicBezTo>
                  <a:cubicBezTo>
                    <a:pt x="3630" y="4132"/>
                    <a:pt x="3790" y="3379"/>
                    <a:pt x="3904" y="2580"/>
                  </a:cubicBezTo>
                  <a:cubicBezTo>
                    <a:pt x="4018" y="1804"/>
                    <a:pt x="4041" y="1028"/>
                    <a:pt x="4018" y="252"/>
                  </a:cubicBezTo>
                  <a:cubicBezTo>
                    <a:pt x="4018" y="115"/>
                    <a:pt x="3927" y="23"/>
                    <a:pt x="379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375;p96"/>
            <p:cNvSpPr/>
            <p:nvPr/>
          </p:nvSpPr>
          <p:spPr>
            <a:xfrm>
              <a:off x="6515524" y="2045388"/>
              <a:ext cx="108953" cy="41474"/>
            </a:xfrm>
            <a:custGeom>
              <a:avLst/>
              <a:gdLst/>
              <a:ahLst/>
              <a:cxnLst/>
              <a:rect l="l" t="t" r="r" b="b"/>
              <a:pathLst>
                <a:path w="8446" h="3215" extrusionOk="0">
                  <a:moveTo>
                    <a:pt x="7031" y="0"/>
                  </a:moveTo>
                  <a:cubicBezTo>
                    <a:pt x="6026" y="0"/>
                    <a:pt x="5022" y="229"/>
                    <a:pt x="4086" y="571"/>
                  </a:cubicBezTo>
                  <a:cubicBezTo>
                    <a:pt x="3356" y="799"/>
                    <a:pt x="2671" y="1119"/>
                    <a:pt x="1986" y="1484"/>
                  </a:cubicBezTo>
                  <a:cubicBezTo>
                    <a:pt x="1667" y="1644"/>
                    <a:pt x="1347" y="1826"/>
                    <a:pt x="1028" y="2009"/>
                  </a:cubicBezTo>
                  <a:cubicBezTo>
                    <a:pt x="868" y="2100"/>
                    <a:pt x="731" y="2214"/>
                    <a:pt x="571" y="2306"/>
                  </a:cubicBezTo>
                  <a:cubicBezTo>
                    <a:pt x="434" y="2397"/>
                    <a:pt x="297" y="2511"/>
                    <a:pt x="160" y="2602"/>
                  </a:cubicBezTo>
                  <a:cubicBezTo>
                    <a:pt x="69" y="2671"/>
                    <a:pt x="23" y="2739"/>
                    <a:pt x="1" y="2831"/>
                  </a:cubicBezTo>
                  <a:cubicBezTo>
                    <a:pt x="1" y="2922"/>
                    <a:pt x="23" y="2990"/>
                    <a:pt x="69" y="3082"/>
                  </a:cubicBezTo>
                  <a:cubicBezTo>
                    <a:pt x="125" y="3165"/>
                    <a:pt x="231" y="3215"/>
                    <a:pt x="337" y="3215"/>
                  </a:cubicBezTo>
                  <a:cubicBezTo>
                    <a:pt x="405" y="3215"/>
                    <a:pt x="472" y="3195"/>
                    <a:pt x="526" y="3150"/>
                  </a:cubicBezTo>
                  <a:cubicBezTo>
                    <a:pt x="708" y="3013"/>
                    <a:pt x="891" y="2876"/>
                    <a:pt x="1073" y="2739"/>
                  </a:cubicBezTo>
                  <a:cubicBezTo>
                    <a:pt x="1279" y="2580"/>
                    <a:pt x="1484" y="2443"/>
                    <a:pt x="1690" y="2283"/>
                  </a:cubicBezTo>
                  <a:cubicBezTo>
                    <a:pt x="2123" y="1986"/>
                    <a:pt x="2580" y="1735"/>
                    <a:pt x="3036" y="1507"/>
                  </a:cubicBezTo>
                  <a:cubicBezTo>
                    <a:pt x="3881" y="1073"/>
                    <a:pt x="4794" y="708"/>
                    <a:pt x="5730" y="502"/>
                  </a:cubicBezTo>
                  <a:cubicBezTo>
                    <a:pt x="6207" y="403"/>
                    <a:pt x="6701" y="338"/>
                    <a:pt x="7198" y="338"/>
                  </a:cubicBezTo>
                  <a:cubicBezTo>
                    <a:pt x="7271" y="338"/>
                    <a:pt x="7345" y="340"/>
                    <a:pt x="7419" y="343"/>
                  </a:cubicBezTo>
                  <a:cubicBezTo>
                    <a:pt x="7693" y="343"/>
                    <a:pt x="7989" y="388"/>
                    <a:pt x="8263" y="434"/>
                  </a:cubicBezTo>
                  <a:cubicBezTo>
                    <a:pt x="8272" y="437"/>
                    <a:pt x="8282" y="438"/>
                    <a:pt x="8292" y="438"/>
                  </a:cubicBezTo>
                  <a:cubicBezTo>
                    <a:pt x="8355" y="438"/>
                    <a:pt x="8423" y="379"/>
                    <a:pt x="8423" y="320"/>
                  </a:cubicBezTo>
                  <a:cubicBezTo>
                    <a:pt x="8446" y="229"/>
                    <a:pt x="8377" y="160"/>
                    <a:pt x="8309" y="137"/>
                  </a:cubicBezTo>
                  <a:cubicBezTo>
                    <a:pt x="7898" y="46"/>
                    <a:pt x="7464" y="0"/>
                    <a:pt x="7031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376;p96"/>
            <p:cNvSpPr/>
            <p:nvPr/>
          </p:nvSpPr>
          <p:spPr>
            <a:xfrm>
              <a:off x="6772272" y="2058339"/>
              <a:ext cx="113959" cy="87281"/>
            </a:xfrm>
            <a:custGeom>
              <a:avLst/>
              <a:gdLst/>
              <a:ahLst/>
              <a:cxnLst/>
              <a:rect l="l" t="t" r="r" b="b"/>
              <a:pathLst>
                <a:path w="8834" h="6766" extrusionOk="0">
                  <a:moveTo>
                    <a:pt x="206" y="1"/>
                  </a:moveTo>
                  <a:cubicBezTo>
                    <a:pt x="137" y="1"/>
                    <a:pt x="69" y="23"/>
                    <a:pt x="46" y="92"/>
                  </a:cubicBezTo>
                  <a:cubicBezTo>
                    <a:pt x="0" y="160"/>
                    <a:pt x="46" y="297"/>
                    <a:pt x="137" y="320"/>
                  </a:cubicBezTo>
                  <a:cubicBezTo>
                    <a:pt x="1050" y="640"/>
                    <a:pt x="1918" y="1073"/>
                    <a:pt x="2762" y="1598"/>
                  </a:cubicBezTo>
                  <a:lnTo>
                    <a:pt x="2739" y="1598"/>
                  </a:lnTo>
                  <a:cubicBezTo>
                    <a:pt x="3401" y="2009"/>
                    <a:pt x="4017" y="2489"/>
                    <a:pt x="4611" y="2991"/>
                  </a:cubicBezTo>
                  <a:cubicBezTo>
                    <a:pt x="5227" y="3516"/>
                    <a:pt x="5798" y="4064"/>
                    <a:pt x="6323" y="4657"/>
                  </a:cubicBezTo>
                  <a:cubicBezTo>
                    <a:pt x="6871" y="5273"/>
                    <a:pt x="7396" y="5912"/>
                    <a:pt x="7898" y="6574"/>
                  </a:cubicBezTo>
                  <a:cubicBezTo>
                    <a:pt x="7989" y="6666"/>
                    <a:pt x="8080" y="6734"/>
                    <a:pt x="8217" y="6757"/>
                  </a:cubicBezTo>
                  <a:cubicBezTo>
                    <a:pt x="8246" y="6763"/>
                    <a:pt x="8276" y="6765"/>
                    <a:pt x="8306" y="6765"/>
                  </a:cubicBezTo>
                  <a:cubicBezTo>
                    <a:pt x="8397" y="6765"/>
                    <a:pt x="8491" y="6740"/>
                    <a:pt x="8560" y="6688"/>
                  </a:cubicBezTo>
                  <a:cubicBezTo>
                    <a:pt x="8765" y="6551"/>
                    <a:pt x="8834" y="6232"/>
                    <a:pt x="8674" y="6027"/>
                  </a:cubicBezTo>
                  <a:cubicBezTo>
                    <a:pt x="8126" y="5319"/>
                    <a:pt x="7510" y="4657"/>
                    <a:pt x="6871" y="4041"/>
                  </a:cubicBezTo>
                  <a:cubicBezTo>
                    <a:pt x="6254" y="3447"/>
                    <a:pt x="5592" y="2899"/>
                    <a:pt x="4885" y="2397"/>
                  </a:cubicBezTo>
                  <a:cubicBezTo>
                    <a:pt x="3492" y="1370"/>
                    <a:pt x="1918" y="571"/>
                    <a:pt x="274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377;p96"/>
            <p:cNvSpPr/>
            <p:nvPr/>
          </p:nvSpPr>
          <p:spPr>
            <a:xfrm>
              <a:off x="6520232" y="2162861"/>
              <a:ext cx="78342" cy="38584"/>
            </a:xfrm>
            <a:custGeom>
              <a:avLst/>
              <a:gdLst/>
              <a:ahLst/>
              <a:cxnLst/>
              <a:rect l="l" t="t" r="r" b="b"/>
              <a:pathLst>
                <a:path w="6073" h="2991" extrusionOk="0">
                  <a:moveTo>
                    <a:pt x="2740" y="1"/>
                  </a:moveTo>
                  <a:cubicBezTo>
                    <a:pt x="2078" y="1"/>
                    <a:pt x="1484" y="115"/>
                    <a:pt x="982" y="297"/>
                  </a:cubicBezTo>
                  <a:cubicBezTo>
                    <a:pt x="412" y="548"/>
                    <a:pt x="69" y="914"/>
                    <a:pt x="46" y="1302"/>
                  </a:cubicBezTo>
                  <a:cubicBezTo>
                    <a:pt x="1" y="2032"/>
                    <a:pt x="1005" y="2717"/>
                    <a:pt x="2466" y="2922"/>
                  </a:cubicBezTo>
                  <a:cubicBezTo>
                    <a:pt x="2626" y="2945"/>
                    <a:pt x="2785" y="2968"/>
                    <a:pt x="2945" y="2968"/>
                  </a:cubicBezTo>
                  <a:cubicBezTo>
                    <a:pt x="3082" y="2991"/>
                    <a:pt x="3196" y="2991"/>
                    <a:pt x="3333" y="2991"/>
                  </a:cubicBezTo>
                  <a:cubicBezTo>
                    <a:pt x="4315" y="2991"/>
                    <a:pt x="5205" y="2740"/>
                    <a:pt x="5684" y="2329"/>
                  </a:cubicBezTo>
                  <a:cubicBezTo>
                    <a:pt x="5890" y="2123"/>
                    <a:pt x="6004" y="1918"/>
                    <a:pt x="6027" y="1690"/>
                  </a:cubicBezTo>
                  <a:cubicBezTo>
                    <a:pt x="6072" y="959"/>
                    <a:pt x="5045" y="275"/>
                    <a:pt x="3607" y="46"/>
                  </a:cubicBezTo>
                  <a:cubicBezTo>
                    <a:pt x="3447" y="46"/>
                    <a:pt x="3288" y="23"/>
                    <a:pt x="3128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378;p96"/>
            <p:cNvSpPr/>
            <p:nvPr/>
          </p:nvSpPr>
          <p:spPr>
            <a:xfrm>
              <a:off x="6544380" y="2322155"/>
              <a:ext cx="49484" cy="62204"/>
            </a:xfrm>
            <a:custGeom>
              <a:avLst/>
              <a:gdLst/>
              <a:ahLst/>
              <a:cxnLst/>
              <a:rect l="l" t="t" r="r" b="b"/>
              <a:pathLst>
                <a:path w="3836" h="4822" extrusionOk="0">
                  <a:moveTo>
                    <a:pt x="697" y="3538"/>
                  </a:moveTo>
                  <a:cubicBezTo>
                    <a:pt x="701" y="3545"/>
                    <a:pt x="704" y="3552"/>
                    <a:pt x="708" y="3559"/>
                  </a:cubicBezTo>
                  <a:lnTo>
                    <a:pt x="708" y="3559"/>
                  </a:lnTo>
                  <a:cubicBezTo>
                    <a:pt x="708" y="3549"/>
                    <a:pt x="702" y="3544"/>
                    <a:pt x="697" y="3538"/>
                  </a:cubicBezTo>
                  <a:close/>
                  <a:moveTo>
                    <a:pt x="982" y="3949"/>
                  </a:moveTo>
                  <a:cubicBezTo>
                    <a:pt x="982" y="3960"/>
                    <a:pt x="988" y="3966"/>
                    <a:pt x="993" y="3972"/>
                  </a:cubicBezTo>
                  <a:lnTo>
                    <a:pt x="982" y="3949"/>
                  </a:lnTo>
                  <a:close/>
                  <a:moveTo>
                    <a:pt x="993" y="3972"/>
                  </a:moveTo>
                  <a:lnTo>
                    <a:pt x="1005" y="3994"/>
                  </a:lnTo>
                  <a:cubicBezTo>
                    <a:pt x="1005" y="3983"/>
                    <a:pt x="999" y="3977"/>
                    <a:pt x="993" y="3972"/>
                  </a:cubicBezTo>
                  <a:close/>
                  <a:moveTo>
                    <a:pt x="3744" y="0"/>
                  </a:moveTo>
                  <a:cubicBezTo>
                    <a:pt x="3698" y="0"/>
                    <a:pt x="3652" y="23"/>
                    <a:pt x="3652" y="46"/>
                  </a:cubicBezTo>
                  <a:cubicBezTo>
                    <a:pt x="3538" y="297"/>
                    <a:pt x="3424" y="548"/>
                    <a:pt x="3264" y="776"/>
                  </a:cubicBezTo>
                  <a:lnTo>
                    <a:pt x="3287" y="753"/>
                  </a:lnTo>
                  <a:lnTo>
                    <a:pt x="3287" y="753"/>
                  </a:lnTo>
                  <a:cubicBezTo>
                    <a:pt x="3082" y="1073"/>
                    <a:pt x="2854" y="1370"/>
                    <a:pt x="2580" y="1621"/>
                  </a:cubicBezTo>
                  <a:cubicBezTo>
                    <a:pt x="2580" y="1621"/>
                    <a:pt x="2580" y="1598"/>
                    <a:pt x="2580" y="1598"/>
                  </a:cubicBezTo>
                  <a:cubicBezTo>
                    <a:pt x="2580" y="1598"/>
                    <a:pt x="2580" y="1621"/>
                    <a:pt x="2557" y="1621"/>
                  </a:cubicBezTo>
                  <a:cubicBezTo>
                    <a:pt x="2557" y="1621"/>
                    <a:pt x="2557" y="1643"/>
                    <a:pt x="2534" y="1643"/>
                  </a:cubicBezTo>
                  <a:cubicBezTo>
                    <a:pt x="2374" y="1392"/>
                    <a:pt x="2169" y="1164"/>
                    <a:pt x="1918" y="982"/>
                  </a:cubicBezTo>
                  <a:cubicBezTo>
                    <a:pt x="1826" y="913"/>
                    <a:pt x="1712" y="845"/>
                    <a:pt x="1598" y="799"/>
                  </a:cubicBezTo>
                  <a:cubicBezTo>
                    <a:pt x="1553" y="799"/>
                    <a:pt x="1484" y="776"/>
                    <a:pt x="1438" y="753"/>
                  </a:cubicBezTo>
                  <a:lnTo>
                    <a:pt x="1233" y="753"/>
                  </a:lnTo>
                  <a:cubicBezTo>
                    <a:pt x="1142" y="753"/>
                    <a:pt x="1050" y="776"/>
                    <a:pt x="936" y="799"/>
                  </a:cubicBezTo>
                  <a:cubicBezTo>
                    <a:pt x="845" y="845"/>
                    <a:pt x="754" y="890"/>
                    <a:pt x="662" y="959"/>
                  </a:cubicBezTo>
                  <a:cubicBezTo>
                    <a:pt x="480" y="1096"/>
                    <a:pt x="343" y="1301"/>
                    <a:pt x="229" y="1529"/>
                  </a:cubicBezTo>
                  <a:cubicBezTo>
                    <a:pt x="183" y="1643"/>
                    <a:pt x="137" y="1758"/>
                    <a:pt x="115" y="1872"/>
                  </a:cubicBezTo>
                  <a:cubicBezTo>
                    <a:pt x="69" y="2009"/>
                    <a:pt x="46" y="2146"/>
                    <a:pt x="46" y="2283"/>
                  </a:cubicBezTo>
                  <a:cubicBezTo>
                    <a:pt x="0" y="2579"/>
                    <a:pt x="23" y="2876"/>
                    <a:pt x="92" y="3173"/>
                  </a:cubicBezTo>
                  <a:cubicBezTo>
                    <a:pt x="183" y="3470"/>
                    <a:pt x="297" y="3766"/>
                    <a:pt x="480" y="4017"/>
                  </a:cubicBezTo>
                  <a:cubicBezTo>
                    <a:pt x="662" y="4291"/>
                    <a:pt x="913" y="4542"/>
                    <a:pt x="1210" y="4725"/>
                  </a:cubicBezTo>
                  <a:cubicBezTo>
                    <a:pt x="1256" y="4748"/>
                    <a:pt x="1301" y="4771"/>
                    <a:pt x="1370" y="4793"/>
                  </a:cubicBezTo>
                  <a:cubicBezTo>
                    <a:pt x="1393" y="4816"/>
                    <a:pt x="1421" y="4822"/>
                    <a:pt x="1450" y="4822"/>
                  </a:cubicBezTo>
                  <a:cubicBezTo>
                    <a:pt x="1478" y="4822"/>
                    <a:pt x="1507" y="4816"/>
                    <a:pt x="1530" y="4816"/>
                  </a:cubicBezTo>
                  <a:cubicBezTo>
                    <a:pt x="1575" y="4793"/>
                    <a:pt x="1621" y="4748"/>
                    <a:pt x="1644" y="4702"/>
                  </a:cubicBezTo>
                  <a:cubicBezTo>
                    <a:pt x="1667" y="4634"/>
                    <a:pt x="1667" y="4588"/>
                    <a:pt x="1644" y="4542"/>
                  </a:cubicBezTo>
                  <a:cubicBezTo>
                    <a:pt x="1621" y="4474"/>
                    <a:pt x="1598" y="4451"/>
                    <a:pt x="1553" y="4405"/>
                  </a:cubicBezTo>
                  <a:cubicBezTo>
                    <a:pt x="1507" y="4405"/>
                    <a:pt x="1484" y="4383"/>
                    <a:pt x="1461" y="4360"/>
                  </a:cubicBezTo>
                  <a:cubicBezTo>
                    <a:pt x="1301" y="4246"/>
                    <a:pt x="1142" y="4131"/>
                    <a:pt x="1005" y="3994"/>
                  </a:cubicBezTo>
                  <a:cubicBezTo>
                    <a:pt x="900" y="3869"/>
                    <a:pt x="795" y="3724"/>
                    <a:pt x="708" y="3559"/>
                  </a:cubicBezTo>
                  <a:lnTo>
                    <a:pt x="708" y="3559"/>
                  </a:lnTo>
                  <a:cubicBezTo>
                    <a:pt x="708" y="3560"/>
                    <a:pt x="708" y="3560"/>
                    <a:pt x="708" y="3561"/>
                  </a:cubicBezTo>
                  <a:lnTo>
                    <a:pt x="697" y="3538"/>
                  </a:lnTo>
                  <a:lnTo>
                    <a:pt x="697" y="3538"/>
                  </a:lnTo>
                  <a:cubicBezTo>
                    <a:pt x="697" y="3538"/>
                    <a:pt x="697" y="3538"/>
                    <a:pt x="697" y="3538"/>
                  </a:cubicBezTo>
                  <a:lnTo>
                    <a:pt x="697" y="3538"/>
                  </a:lnTo>
                  <a:cubicBezTo>
                    <a:pt x="693" y="3531"/>
                    <a:pt x="689" y="3523"/>
                    <a:pt x="685" y="3515"/>
                  </a:cubicBezTo>
                  <a:cubicBezTo>
                    <a:pt x="594" y="3355"/>
                    <a:pt x="525" y="3173"/>
                    <a:pt x="480" y="2990"/>
                  </a:cubicBezTo>
                  <a:cubicBezTo>
                    <a:pt x="457" y="2785"/>
                    <a:pt x="434" y="2602"/>
                    <a:pt x="434" y="2397"/>
                  </a:cubicBezTo>
                  <a:cubicBezTo>
                    <a:pt x="434" y="2214"/>
                    <a:pt x="480" y="2032"/>
                    <a:pt x="525" y="1849"/>
                  </a:cubicBezTo>
                  <a:cubicBezTo>
                    <a:pt x="571" y="1712"/>
                    <a:pt x="617" y="1598"/>
                    <a:pt x="685" y="1461"/>
                  </a:cubicBezTo>
                  <a:cubicBezTo>
                    <a:pt x="754" y="1392"/>
                    <a:pt x="799" y="1324"/>
                    <a:pt x="868" y="1255"/>
                  </a:cubicBezTo>
                  <a:cubicBezTo>
                    <a:pt x="913" y="1210"/>
                    <a:pt x="982" y="1164"/>
                    <a:pt x="1028" y="1141"/>
                  </a:cubicBezTo>
                  <a:cubicBezTo>
                    <a:pt x="1073" y="1119"/>
                    <a:pt x="1119" y="1096"/>
                    <a:pt x="1187" y="1096"/>
                  </a:cubicBezTo>
                  <a:cubicBezTo>
                    <a:pt x="1210" y="1073"/>
                    <a:pt x="1256" y="1073"/>
                    <a:pt x="1301" y="1073"/>
                  </a:cubicBezTo>
                  <a:cubicBezTo>
                    <a:pt x="1370" y="1073"/>
                    <a:pt x="1438" y="1096"/>
                    <a:pt x="1507" y="1096"/>
                  </a:cubicBezTo>
                  <a:cubicBezTo>
                    <a:pt x="1598" y="1141"/>
                    <a:pt x="1667" y="1164"/>
                    <a:pt x="1735" y="1210"/>
                  </a:cubicBezTo>
                  <a:cubicBezTo>
                    <a:pt x="1895" y="1301"/>
                    <a:pt x="2032" y="1415"/>
                    <a:pt x="2146" y="1552"/>
                  </a:cubicBezTo>
                  <a:cubicBezTo>
                    <a:pt x="2237" y="1666"/>
                    <a:pt x="2329" y="1780"/>
                    <a:pt x="2420" y="1895"/>
                  </a:cubicBezTo>
                  <a:cubicBezTo>
                    <a:pt x="2443" y="1917"/>
                    <a:pt x="2466" y="1940"/>
                    <a:pt x="2488" y="1940"/>
                  </a:cubicBezTo>
                  <a:cubicBezTo>
                    <a:pt x="2534" y="1940"/>
                    <a:pt x="2580" y="1917"/>
                    <a:pt x="2603" y="1895"/>
                  </a:cubicBezTo>
                  <a:cubicBezTo>
                    <a:pt x="2717" y="1780"/>
                    <a:pt x="2831" y="1666"/>
                    <a:pt x="2945" y="1529"/>
                  </a:cubicBezTo>
                  <a:cubicBezTo>
                    <a:pt x="3082" y="1392"/>
                    <a:pt x="3196" y="1255"/>
                    <a:pt x="3287" y="1096"/>
                  </a:cubicBezTo>
                  <a:cubicBezTo>
                    <a:pt x="3516" y="799"/>
                    <a:pt x="3675" y="457"/>
                    <a:pt x="3812" y="137"/>
                  </a:cubicBezTo>
                  <a:cubicBezTo>
                    <a:pt x="3835" y="91"/>
                    <a:pt x="3812" y="23"/>
                    <a:pt x="3767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379;p96"/>
            <p:cNvSpPr/>
            <p:nvPr/>
          </p:nvSpPr>
          <p:spPr>
            <a:xfrm>
              <a:off x="6675398" y="2362117"/>
              <a:ext cx="63029" cy="67454"/>
            </a:xfrm>
            <a:custGeom>
              <a:avLst/>
              <a:gdLst/>
              <a:ahLst/>
              <a:cxnLst/>
              <a:rect l="l" t="t" r="r" b="b"/>
              <a:pathLst>
                <a:path w="4886" h="5229" extrusionOk="0">
                  <a:moveTo>
                    <a:pt x="2746" y="0"/>
                  </a:moveTo>
                  <a:cubicBezTo>
                    <a:pt x="2533" y="0"/>
                    <a:pt x="2313" y="45"/>
                    <a:pt x="2123" y="120"/>
                  </a:cubicBezTo>
                  <a:cubicBezTo>
                    <a:pt x="1827" y="235"/>
                    <a:pt x="1576" y="394"/>
                    <a:pt x="1325" y="600"/>
                  </a:cubicBezTo>
                  <a:cubicBezTo>
                    <a:pt x="777" y="1056"/>
                    <a:pt x="366" y="1718"/>
                    <a:pt x="46" y="2403"/>
                  </a:cubicBezTo>
                  <a:cubicBezTo>
                    <a:pt x="1" y="2471"/>
                    <a:pt x="24" y="2563"/>
                    <a:pt x="92" y="2608"/>
                  </a:cubicBezTo>
                  <a:cubicBezTo>
                    <a:pt x="103" y="2614"/>
                    <a:pt x="118" y="2617"/>
                    <a:pt x="133" y="2617"/>
                  </a:cubicBezTo>
                  <a:cubicBezTo>
                    <a:pt x="179" y="2617"/>
                    <a:pt x="235" y="2591"/>
                    <a:pt x="252" y="2540"/>
                  </a:cubicBezTo>
                  <a:cubicBezTo>
                    <a:pt x="389" y="2266"/>
                    <a:pt x="526" y="2015"/>
                    <a:pt x="685" y="1764"/>
                  </a:cubicBezTo>
                  <a:cubicBezTo>
                    <a:pt x="868" y="1490"/>
                    <a:pt x="1096" y="1239"/>
                    <a:pt x="1347" y="1011"/>
                  </a:cubicBezTo>
                  <a:cubicBezTo>
                    <a:pt x="1530" y="874"/>
                    <a:pt x="1690" y="737"/>
                    <a:pt x="1895" y="645"/>
                  </a:cubicBezTo>
                  <a:cubicBezTo>
                    <a:pt x="2032" y="577"/>
                    <a:pt x="2192" y="531"/>
                    <a:pt x="2352" y="508"/>
                  </a:cubicBezTo>
                  <a:cubicBezTo>
                    <a:pt x="2432" y="482"/>
                    <a:pt x="2520" y="471"/>
                    <a:pt x="2611" y="471"/>
                  </a:cubicBezTo>
                  <a:cubicBezTo>
                    <a:pt x="2676" y="471"/>
                    <a:pt x="2742" y="476"/>
                    <a:pt x="2808" y="486"/>
                  </a:cubicBezTo>
                  <a:cubicBezTo>
                    <a:pt x="2945" y="508"/>
                    <a:pt x="3082" y="554"/>
                    <a:pt x="3219" y="600"/>
                  </a:cubicBezTo>
                  <a:cubicBezTo>
                    <a:pt x="3333" y="668"/>
                    <a:pt x="3447" y="737"/>
                    <a:pt x="3539" y="828"/>
                  </a:cubicBezTo>
                  <a:cubicBezTo>
                    <a:pt x="3653" y="919"/>
                    <a:pt x="3744" y="1011"/>
                    <a:pt x="3835" y="1148"/>
                  </a:cubicBezTo>
                  <a:cubicBezTo>
                    <a:pt x="3927" y="1285"/>
                    <a:pt x="3995" y="1421"/>
                    <a:pt x="4064" y="1581"/>
                  </a:cubicBezTo>
                  <a:cubicBezTo>
                    <a:pt x="4132" y="1787"/>
                    <a:pt x="4178" y="1992"/>
                    <a:pt x="4201" y="2198"/>
                  </a:cubicBezTo>
                  <a:cubicBezTo>
                    <a:pt x="4223" y="2449"/>
                    <a:pt x="4223" y="2700"/>
                    <a:pt x="4201" y="2951"/>
                  </a:cubicBezTo>
                  <a:cubicBezTo>
                    <a:pt x="4155" y="3362"/>
                    <a:pt x="4064" y="3750"/>
                    <a:pt x="3927" y="4138"/>
                  </a:cubicBezTo>
                  <a:cubicBezTo>
                    <a:pt x="3858" y="4343"/>
                    <a:pt x="3767" y="4526"/>
                    <a:pt x="3698" y="4708"/>
                  </a:cubicBezTo>
                  <a:cubicBezTo>
                    <a:pt x="3653" y="4800"/>
                    <a:pt x="3630" y="4891"/>
                    <a:pt x="3653" y="4982"/>
                  </a:cubicBezTo>
                  <a:cubicBezTo>
                    <a:pt x="3676" y="5074"/>
                    <a:pt x="3721" y="5142"/>
                    <a:pt x="3813" y="5188"/>
                  </a:cubicBezTo>
                  <a:cubicBezTo>
                    <a:pt x="3854" y="5216"/>
                    <a:pt x="3901" y="5229"/>
                    <a:pt x="3947" y="5229"/>
                  </a:cubicBezTo>
                  <a:cubicBezTo>
                    <a:pt x="4053" y="5229"/>
                    <a:pt x="4160" y="5162"/>
                    <a:pt x="4223" y="5051"/>
                  </a:cubicBezTo>
                  <a:cubicBezTo>
                    <a:pt x="4452" y="4640"/>
                    <a:pt x="4634" y="4206"/>
                    <a:pt x="4748" y="3750"/>
                  </a:cubicBezTo>
                  <a:cubicBezTo>
                    <a:pt x="4794" y="3567"/>
                    <a:pt x="4817" y="3384"/>
                    <a:pt x="4840" y="3202"/>
                  </a:cubicBezTo>
                  <a:cubicBezTo>
                    <a:pt x="4885" y="2974"/>
                    <a:pt x="4885" y="2768"/>
                    <a:pt x="4885" y="2563"/>
                  </a:cubicBezTo>
                  <a:cubicBezTo>
                    <a:pt x="4885" y="2380"/>
                    <a:pt x="4862" y="2220"/>
                    <a:pt x="4840" y="2038"/>
                  </a:cubicBezTo>
                  <a:cubicBezTo>
                    <a:pt x="4794" y="1878"/>
                    <a:pt x="4771" y="1718"/>
                    <a:pt x="4703" y="1558"/>
                  </a:cubicBezTo>
                  <a:cubicBezTo>
                    <a:pt x="4657" y="1421"/>
                    <a:pt x="4589" y="1262"/>
                    <a:pt x="4520" y="1125"/>
                  </a:cubicBezTo>
                  <a:cubicBezTo>
                    <a:pt x="4452" y="988"/>
                    <a:pt x="4360" y="851"/>
                    <a:pt x="4269" y="737"/>
                  </a:cubicBezTo>
                  <a:cubicBezTo>
                    <a:pt x="4086" y="531"/>
                    <a:pt x="3881" y="349"/>
                    <a:pt x="3653" y="212"/>
                  </a:cubicBezTo>
                  <a:cubicBezTo>
                    <a:pt x="3424" y="98"/>
                    <a:pt x="3151" y="29"/>
                    <a:pt x="2899" y="6"/>
                  </a:cubicBezTo>
                  <a:lnTo>
                    <a:pt x="2877" y="6"/>
                  </a:lnTo>
                  <a:cubicBezTo>
                    <a:pt x="2834" y="2"/>
                    <a:pt x="2790" y="0"/>
                    <a:pt x="2746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80;p96"/>
            <p:cNvSpPr/>
            <p:nvPr/>
          </p:nvSpPr>
          <p:spPr>
            <a:xfrm>
              <a:off x="6479599" y="2271963"/>
              <a:ext cx="55960" cy="58256"/>
            </a:xfrm>
            <a:custGeom>
              <a:avLst/>
              <a:gdLst/>
              <a:ahLst/>
              <a:cxnLst/>
              <a:rect l="l" t="t" r="r" b="b"/>
              <a:pathLst>
                <a:path w="4338" h="4516" extrusionOk="0">
                  <a:moveTo>
                    <a:pt x="2586" y="1"/>
                  </a:moveTo>
                  <a:cubicBezTo>
                    <a:pt x="2545" y="1"/>
                    <a:pt x="2504" y="3"/>
                    <a:pt x="2466" y="11"/>
                  </a:cubicBezTo>
                  <a:cubicBezTo>
                    <a:pt x="2329" y="11"/>
                    <a:pt x="2215" y="56"/>
                    <a:pt x="2101" y="79"/>
                  </a:cubicBezTo>
                  <a:cubicBezTo>
                    <a:pt x="1964" y="125"/>
                    <a:pt x="1850" y="171"/>
                    <a:pt x="1736" y="239"/>
                  </a:cubicBezTo>
                  <a:cubicBezTo>
                    <a:pt x="1599" y="308"/>
                    <a:pt x="1484" y="376"/>
                    <a:pt x="1348" y="467"/>
                  </a:cubicBezTo>
                  <a:cubicBezTo>
                    <a:pt x="1211" y="581"/>
                    <a:pt x="1096" y="696"/>
                    <a:pt x="960" y="832"/>
                  </a:cubicBezTo>
                  <a:cubicBezTo>
                    <a:pt x="845" y="947"/>
                    <a:pt x="754" y="1084"/>
                    <a:pt x="663" y="1221"/>
                  </a:cubicBezTo>
                  <a:cubicBezTo>
                    <a:pt x="412" y="1563"/>
                    <a:pt x="229" y="1951"/>
                    <a:pt x="69" y="2339"/>
                  </a:cubicBezTo>
                  <a:cubicBezTo>
                    <a:pt x="1" y="2499"/>
                    <a:pt x="47" y="2704"/>
                    <a:pt x="183" y="2773"/>
                  </a:cubicBezTo>
                  <a:cubicBezTo>
                    <a:pt x="210" y="2786"/>
                    <a:pt x="251" y="2799"/>
                    <a:pt x="295" y="2799"/>
                  </a:cubicBezTo>
                  <a:cubicBezTo>
                    <a:pt x="327" y="2799"/>
                    <a:pt x="360" y="2792"/>
                    <a:pt x="389" y="2773"/>
                  </a:cubicBezTo>
                  <a:cubicBezTo>
                    <a:pt x="457" y="2750"/>
                    <a:pt x="503" y="2681"/>
                    <a:pt x="526" y="2613"/>
                  </a:cubicBezTo>
                  <a:cubicBezTo>
                    <a:pt x="617" y="2453"/>
                    <a:pt x="708" y="2270"/>
                    <a:pt x="800" y="2111"/>
                  </a:cubicBezTo>
                  <a:cubicBezTo>
                    <a:pt x="982" y="1791"/>
                    <a:pt x="1188" y="1494"/>
                    <a:pt x="1439" y="1243"/>
                  </a:cubicBezTo>
                  <a:cubicBezTo>
                    <a:pt x="1576" y="1084"/>
                    <a:pt x="1758" y="947"/>
                    <a:pt x="1918" y="832"/>
                  </a:cubicBezTo>
                  <a:cubicBezTo>
                    <a:pt x="2078" y="741"/>
                    <a:pt x="2238" y="673"/>
                    <a:pt x="2398" y="627"/>
                  </a:cubicBezTo>
                  <a:cubicBezTo>
                    <a:pt x="2512" y="604"/>
                    <a:pt x="2649" y="581"/>
                    <a:pt x="2786" y="581"/>
                  </a:cubicBezTo>
                  <a:cubicBezTo>
                    <a:pt x="2900" y="604"/>
                    <a:pt x="3014" y="627"/>
                    <a:pt x="3128" y="673"/>
                  </a:cubicBezTo>
                  <a:cubicBezTo>
                    <a:pt x="3242" y="696"/>
                    <a:pt x="3333" y="764"/>
                    <a:pt x="3425" y="832"/>
                  </a:cubicBezTo>
                  <a:cubicBezTo>
                    <a:pt x="3516" y="901"/>
                    <a:pt x="3607" y="1015"/>
                    <a:pt x="3699" y="1106"/>
                  </a:cubicBezTo>
                  <a:cubicBezTo>
                    <a:pt x="3790" y="1221"/>
                    <a:pt x="3858" y="1357"/>
                    <a:pt x="3904" y="1494"/>
                  </a:cubicBezTo>
                  <a:cubicBezTo>
                    <a:pt x="3972" y="1654"/>
                    <a:pt x="3995" y="1791"/>
                    <a:pt x="4041" y="1951"/>
                  </a:cubicBezTo>
                  <a:cubicBezTo>
                    <a:pt x="4064" y="2156"/>
                    <a:pt x="4064" y="2385"/>
                    <a:pt x="4064" y="2613"/>
                  </a:cubicBezTo>
                  <a:cubicBezTo>
                    <a:pt x="4041" y="2932"/>
                    <a:pt x="3972" y="3252"/>
                    <a:pt x="3881" y="3572"/>
                  </a:cubicBezTo>
                  <a:cubicBezTo>
                    <a:pt x="3790" y="3823"/>
                    <a:pt x="3699" y="4074"/>
                    <a:pt x="3584" y="4325"/>
                  </a:cubicBezTo>
                  <a:cubicBezTo>
                    <a:pt x="3539" y="4393"/>
                    <a:pt x="3562" y="4485"/>
                    <a:pt x="3630" y="4507"/>
                  </a:cubicBezTo>
                  <a:cubicBezTo>
                    <a:pt x="3641" y="4513"/>
                    <a:pt x="3654" y="4516"/>
                    <a:pt x="3668" y="4516"/>
                  </a:cubicBezTo>
                  <a:cubicBezTo>
                    <a:pt x="3707" y="4516"/>
                    <a:pt x="3750" y="4490"/>
                    <a:pt x="3767" y="4439"/>
                  </a:cubicBezTo>
                  <a:cubicBezTo>
                    <a:pt x="4064" y="3800"/>
                    <a:pt x="4292" y="3115"/>
                    <a:pt x="4338" y="2407"/>
                  </a:cubicBezTo>
                  <a:cubicBezTo>
                    <a:pt x="4338" y="2088"/>
                    <a:pt x="4338" y="1791"/>
                    <a:pt x="4269" y="1494"/>
                  </a:cubicBezTo>
                  <a:cubicBezTo>
                    <a:pt x="4201" y="1243"/>
                    <a:pt x="4109" y="992"/>
                    <a:pt x="3972" y="787"/>
                  </a:cubicBezTo>
                  <a:cubicBezTo>
                    <a:pt x="3972" y="787"/>
                    <a:pt x="3972" y="787"/>
                    <a:pt x="3972" y="764"/>
                  </a:cubicBezTo>
                  <a:cubicBezTo>
                    <a:pt x="3836" y="559"/>
                    <a:pt x="3653" y="376"/>
                    <a:pt x="3470" y="262"/>
                  </a:cubicBezTo>
                  <a:cubicBezTo>
                    <a:pt x="3265" y="125"/>
                    <a:pt x="3059" y="34"/>
                    <a:pt x="2831" y="11"/>
                  </a:cubicBezTo>
                  <a:cubicBezTo>
                    <a:pt x="2755" y="11"/>
                    <a:pt x="2669" y="1"/>
                    <a:pt x="2586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81;p96"/>
            <p:cNvSpPr/>
            <p:nvPr/>
          </p:nvSpPr>
          <p:spPr>
            <a:xfrm>
              <a:off x="6533480" y="2429322"/>
              <a:ext cx="97769" cy="51535"/>
            </a:xfrm>
            <a:custGeom>
              <a:avLst/>
              <a:gdLst/>
              <a:ahLst/>
              <a:cxnLst/>
              <a:rect l="l" t="t" r="r" b="b"/>
              <a:pathLst>
                <a:path w="7579" h="3995" extrusionOk="0">
                  <a:moveTo>
                    <a:pt x="4840" y="0"/>
                  </a:moveTo>
                  <a:cubicBezTo>
                    <a:pt x="4566" y="0"/>
                    <a:pt x="4292" y="23"/>
                    <a:pt x="3995" y="69"/>
                  </a:cubicBezTo>
                  <a:cubicBezTo>
                    <a:pt x="3196" y="206"/>
                    <a:pt x="2398" y="480"/>
                    <a:pt x="1667" y="891"/>
                  </a:cubicBezTo>
                  <a:cubicBezTo>
                    <a:pt x="1325" y="1096"/>
                    <a:pt x="1005" y="1324"/>
                    <a:pt x="731" y="1598"/>
                  </a:cubicBezTo>
                  <a:cubicBezTo>
                    <a:pt x="594" y="1735"/>
                    <a:pt x="457" y="1872"/>
                    <a:pt x="320" y="2055"/>
                  </a:cubicBezTo>
                  <a:cubicBezTo>
                    <a:pt x="252" y="2123"/>
                    <a:pt x="206" y="2215"/>
                    <a:pt x="138" y="2329"/>
                  </a:cubicBezTo>
                  <a:cubicBezTo>
                    <a:pt x="92" y="2420"/>
                    <a:pt x="47" y="2511"/>
                    <a:pt x="24" y="2648"/>
                  </a:cubicBezTo>
                  <a:cubicBezTo>
                    <a:pt x="24" y="2671"/>
                    <a:pt x="24" y="2694"/>
                    <a:pt x="24" y="2717"/>
                  </a:cubicBezTo>
                  <a:cubicBezTo>
                    <a:pt x="24" y="2717"/>
                    <a:pt x="24" y="2740"/>
                    <a:pt x="24" y="2740"/>
                  </a:cubicBezTo>
                  <a:cubicBezTo>
                    <a:pt x="1" y="2785"/>
                    <a:pt x="24" y="2854"/>
                    <a:pt x="47" y="2899"/>
                  </a:cubicBezTo>
                  <a:cubicBezTo>
                    <a:pt x="183" y="3036"/>
                    <a:pt x="298" y="3150"/>
                    <a:pt x="435" y="3264"/>
                  </a:cubicBezTo>
                  <a:cubicBezTo>
                    <a:pt x="572" y="3379"/>
                    <a:pt x="754" y="3493"/>
                    <a:pt x="937" y="3584"/>
                  </a:cubicBezTo>
                  <a:cubicBezTo>
                    <a:pt x="1256" y="3744"/>
                    <a:pt x="1621" y="3858"/>
                    <a:pt x="2032" y="3926"/>
                  </a:cubicBezTo>
                  <a:cubicBezTo>
                    <a:pt x="2283" y="3972"/>
                    <a:pt x="2557" y="3995"/>
                    <a:pt x="2831" y="3995"/>
                  </a:cubicBezTo>
                  <a:lnTo>
                    <a:pt x="3219" y="3995"/>
                  </a:lnTo>
                  <a:cubicBezTo>
                    <a:pt x="3607" y="3949"/>
                    <a:pt x="3995" y="3904"/>
                    <a:pt x="4429" y="3789"/>
                  </a:cubicBezTo>
                  <a:cubicBezTo>
                    <a:pt x="4817" y="3698"/>
                    <a:pt x="5182" y="3561"/>
                    <a:pt x="5570" y="3379"/>
                  </a:cubicBezTo>
                  <a:cubicBezTo>
                    <a:pt x="5913" y="3219"/>
                    <a:pt x="6232" y="3036"/>
                    <a:pt x="6506" y="2831"/>
                  </a:cubicBezTo>
                  <a:cubicBezTo>
                    <a:pt x="6597" y="2762"/>
                    <a:pt x="6666" y="2694"/>
                    <a:pt x="6757" y="2625"/>
                  </a:cubicBezTo>
                  <a:lnTo>
                    <a:pt x="6871" y="2534"/>
                  </a:lnTo>
                  <a:cubicBezTo>
                    <a:pt x="7031" y="2397"/>
                    <a:pt x="7191" y="2260"/>
                    <a:pt x="7351" y="2078"/>
                  </a:cubicBezTo>
                  <a:cubicBezTo>
                    <a:pt x="7488" y="1941"/>
                    <a:pt x="7556" y="1781"/>
                    <a:pt x="7579" y="1621"/>
                  </a:cubicBezTo>
                  <a:cubicBezTo>
                    <a:pt x="7579" y="1484"/>
                    <a:pt x="7556" y="1324"/>
                    <a:pt x="7465" y="1165"/>
                  </a:cubicBezTo>
                  <a:cubicBezTo>
                    <a:pt x="7305" y="891"/>
                    <a:pt x="7054" y="708"/>
                    <a:pt x="6826" y="571"/>
                  </a:cubicBezTo>
                  <a:cubicBezTo>
                    <a:pt x="6575" y="411"/>
                    <a:pt x="6301" y="297"/>
                    <a:pt x="5935" y="183"/>
                  </a:cubicBezTo>
                  <a:cubicBezTo>
                    <a:pt x="5639" y="92"/>
                    <a:pt x="5388" y="23"/>
                    <a:pt x="5159" y="23"/>
                  </a:cubicBezTo>
                  <a:cubicBezTo>
                    <a:pt x="5045" y="0"/>
                    <a:pt x="4931" y="0"/>
                    <a:pt x="4840" y="0"/>
                  </a:cubicBezTo>
                  <a:close/>
                </a:path>
              </a:pathLst>
            </a:custGeom>
            <a:solidFill>
              <a:srgbClr val="FB7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82;p96"/>
            <p:cNvSpPr/>
            <p:nvPr/>
          </p:nvSpPr>
          <p:spPr>
            <a:xfrm>
              <a:off x="6509642" y="2387218"/>
              <a:ext cx="130741" cy="97176"/>
            </a:xfrm>
            <a:custGeom>
              <a:avLst/>
              <a:gdLst/>
              <a:ahLst/>
              <a:cxnLst/>
              <a:rect l="l" t="t" r="r" b="b"/>
              <a:pathLst>
                <a:path w="10135" h="7533" extrusionOk="0">
                  <a:moveTo>
                    <a:pt x="6642" y="3538"/>
                  </a:moveTo>
                  <a:cubicBezTo>
                    <a:pt x="7007" y="3561"/>
                    <a:pt x="7350" y="3607"/>
                    <a:pt x="7669" y="3698"/>
                  </a:cubicBezTo>
                  <a:cubicBezTo>
                    <a:pt x="7943" y="3789"/>
                    <a:pt x="8194" y="3904"/>
                    <a:pt x="8423" y="4041"/>
                  </a:cubicBezTo>
                  <a:cubicBezTo>
                    <a:pt x="8628" y="4155"/>
                    <a:pt x="8788" y="4292"/>
                    <a:pt x="8948" y="4474"/>
                  </a:cubicBezTo>
                  <a:cubicBezTo>
                    <a:pt x="9085" y="4611"/>
                    <a:pt x="9176" y="4748"/>
                    <a:pt x="9267" y="4908"/>
                  </a:cubicBezTo>
                  <a:cubicBezTo>
                    <a:pt x="9062" y="5227"/>
                    <a:pt x="8811" y="5547"/>
                    <a:pt x="8514" y="5821"/>
                  </a:cubicBezTo>
                  <a:cubicBezTo>
                    <a:pt x="8194" y="6118"/>
                    <a:pt x="7852" y="6346"/>
                    <a:pt x="7464" y="6551"/>
                  </a:cubicBezTo>
                  <a:cubicBezTo>
                    <a:pt x="7099" y="6757"/>
                    <a:pt x="6688" y="6894"/>
                    <a:pt x="6277" y="7008"/>
                  </a:cubicBezTo>
                  <a:cubicBezTo>
                    <a:pt x="5866" y="7099"/>
                    <a:pt x="5455" y="7145"/>
                    <a:pt x="5044" y="7145"/>
                  </a:cubicBezTo>
                  <a:lnTo>
                    <a:pt x="4930" y="7145"/>
                  </a:lnTo>
                  <a:cubicBezTo>
                    <a:pt x="4474" y="7122"/>
                    <a:pt x="4040" y="7053"/>
                    <a:pt x="3629" y="6939"/>
                  </a:cubicBezTo>
                  <a:cubicBezTo>
                    <a:pt x="3173" y="6802"/>
                    <a:pt x="2785" y="6620"/>
                    <a:pt x="2420" y="6414"/>
                  </a:cubicBezTo>
                  <a:lnTo>
                    <a:pt x="2420" y="6414"/>
                  </a:lnTo>
                  <a:lnTo>
                    <a:pt x="2465" y="6437"/>
                  </a:lnTo>
                  <a:cubicBezTo>
                    <a:pt x="2328" y="6346"/>
                    <a:pt x="2168" y="6232"/>
                    <a:pt x="2031" y="6118"/>
                  </a:cubicBezTo>
                  <a:cubicBezTo>
                    <a:pt x="2031" y="6095"/>
                    <a:pt x="2054" y="6095"/>
                    <a:pt x="2054" y="6072"/>
                  </a:cubicBezTo>
                  <a:cubicBezTo>
                    <a:pt x="2123" y="5912"/>
                    <a:pt x="2191" y="5752"/>
                    <a:pt x="2283" y="5615"/>
                  </a:cubicBezTo>
                  <a:cubicBezTo>
                    <a:pt x="2442" y="5364"/>
                    <a:pt x="2625" y="5159"/>
                    <a:pt x="2853" y="4931"/>
                  </a:cubicBezTo>
                  <a:cubicBezTo>
                    <a:pt x="3127" y="4657"/>
                    <a:pt x="3469" y="4429"/>
                    <a:pt x="3858" y="4223"/>
                  </a:cubicBezTo>
                  <a:cubicBezTo>
                    <a:pt x="3858" y="4223"/>
                    <a:pt x="3880" y="4200"/>
                    <a:pt x="3880" y="4200"/>
                  </a:cubicBezTo>
                  <a:cubicBezTo>
                    <a:pt x="4314" y="3972"/>
                    <a:pt x="4771" y="3812"/>
                    <a:pt x="5227" y="3698"/>
                  </a:cubicBezTo>
                  <a:lnTo>
                    <a:pt x="5250" y="3675"/>
                  </a:lnTo>
                  <a:lnTo>
                    <a:pt x="5273" y="3675"/>
                  </a:lnTo>
                  <a:cubicBezTo>
                    <a:pt x="5706" y="3584"/>
                    <a:pt x="6117" y="3538"/>
                    <a:pt x="6528" y="3538"/>
                  </a:cubicBezTo>
                  <a:close/>
                  <a:moveTo>
                    <a:pt x="1895" y="0"/>
                  </a:moveTo>
                  <a:cubicBezTo>
                    <a:pt x="1643" y="0"/>
                    <a:pt x="1392" y="69"/>
                    <a:pt x="1164" y="183"/>
                  </a:cubicBezTo>
                  <a:cubicBezTo>
                    <a:pt x="913" y="320"/>
                    <a:pt x="685" y="525"/>
                    <a:pt x="502" y="822"/>
                  </a:cubicBezTo>
                  <a:cubicBezTo>
                    <a:pt x="342" y="1096"/>
                    <a:pt x="205" y="1393"/>
                    <a:pt x="137" y="1781"/>
                  </a:cubicBezTo>
                  <a:cubicBezTo>
                    <a:pt x="46" y="2100"/>
                    <a:pt x="0" y="2466"/>
                    <a:pt x="23" y="2854"/>
                  </a:cubicBezTo>
                  <a:cubicBezTo>
                    <a:pt x="23" y="3196"/>
                    <a:pt x="69" y="3538"/>
                    <a:pt x="183" y="3949"/>
                  </a:cubicBezTo>
                  <a:cubicBezTo>
                    <a:pt x="274" y="4292"/>
                    <a:pt x="411" y="4634"/>
                    <a:pt x="571" y="4954"/>
                  </a:cubicBezTo>
                  <a:cubicBezTo>
                    <a:pt x="890" y="5547"/>
                    <a:pt x="1324" y="6072"/>
                    <a:pt x="1872" y="6483"/>
                  </a:cubicBezTo>
                  <a:cubicBezTo>
                    <a:pt x="2374" y="6871"/>
                    <a:pt x="2967" y="7168"/>
                    <a:pt x="3652" y="7350"/>
                  </a:cubicBezTo>
                  <a:cubicBezTo>
                    <a:pt x="4086" y="7464"/>
                    <a:pt x="4565" y="7533"/>
                    <a:pt x="5067" y="7533"/>
                  </a:cubicBezTo>
                  <a:cubicBezTo>
                    <a:pt x="5250" y="7533"/>
                    <a:pt x="5432" y="7533"/>
                    <a:pt x="5615" y="7510"/>
                  </a:cubicBezTo>
                  <a:cubicBezTo>
                    <a:pt x="6277" y="7441"/>
                    <a:pt x="6939" y="7259"/>
                    <a:pt x="7555" y="6962"/>
                  </a:cubicBezTo>
                  <a:cubicBezTo>
                    <a:pt x="8171" y="6643"/>
                    <a:pt x="8719" y="6209"/>
                    <a:pt x="9176" y="5684"/>
                  </a:cubicBezTo>
                  <a:cubicBezTo>
                    <a:pt x="9473" y="5364"/>
                    <a:pt x="9678" y="5022"/>
                    <a:pt x="9838" y="4657"/>
                  </a:cubicBezTo>
                  <a:cubicBezTo>
                    <a:pt x="9998" y="4314"/>
                    <a:pt x="10089" y="3904"/>
                    <a:pt x="10112" y="3516"/>
                  </a:cubicBezTo>
                  <a:cubicBezTo>
                    <a:pt x="10134" y="2762"/>
                    <a:pt x="9906" y="2055"/>
                    <a:pt x="9427" y="1484"/>
                  </a:cubicBezTo>
                  <a:cubicBezTo>
                    <a:pt x="9221" y="1210"/>
                    <a:pt x="8948" y="1005"/>
                    <a:pt x="8605" y="822"/>
                  </a:cubicBezTo>
                  <a:cubicBezTo>
                    <a:pt x="8308" y="662"/>
                    <a:pt x="7966" y="548"/>
                    <a:pt x="7578" y="525"/>
                  </a:cubicBezTo>
                  <a:lnTo>
                    <a:pt x="7395" y="525"/>
                  </a:lnTo>
                  <a:cubicBezTo>
                    <a:pt x="7099" y="525"/>
                    <a:pt x="6802" y="571"/>
                    <a:pt x="6505" y="662"/>
                  </a:cubicBezTo>
                  <a:cubicBezTo>
                    <a:pt x="6345" y="708"/>
                    <a:pt x="6186" y="754"/>
                    <a:pt x="6026" y="845"/>
                  </a:cubicBezTo>
                  <a:cubicBezTo>
                    <a:pt x="6003" y="845"/>
                    <a:pt x="5957" y="845"/>
                    <a:pt x="5935" y="868"/>
                  </a:cubicBezTo>
                  <a:lnTo>
                    <a:pt x="5889" y="913"/>
                  </a:lnTo>
                  <a:lnTo>
                    <a:pt x="5820" y="936"/>
                  </a:lnTo>
                  <a:cubicBezTo>
                    <a:pt x="5706" y="1005"/>
                    <a:pt x="5592" y="1096"/>
                    <a:pt x="5455" y="1165"/>
                  </a:cubicBezTo>
                  <a:cubicBezTo>
                    <a:pt x="5341" y="1233"/>
                    <a:pt x="5227" y="1279"/>
                    <a:pt x="5113" y="1302"/>
                  </a:cubicBezTo>
                  <a:cubicBezTo>
                    <a:pt x="5022" y="1324"/>
                    <a:pt x="4930" y="1347"/>
                    <a:pt x="4816" y="1347"/>
                  </a:cubicBezTo>
                  <a:cubicBezTo>
                    <a:pt x="4748" y="1324"/>
                    <a:pt x="4656" y="1324"/>
                    <a:pt x="4565" y="1302"/>
                  </a:cubicBezTo>
                  <a:cubicBezTo>
                    <a:pt x="4451" y="1256"/>
                    <a:pt x="4314" y="1187"/>
                    <a:pt x="4200" y="1119"/>
                  </a:cubicBezTo>
                  <a:cubicBezTo>
                    <a:pt x="4040" y="1028"/>
                    <a:pt x="3880" y="913"/>
                    <a:pt x="3743" y="799"/>
                  </a:cubicBezTo>
                  <a:cubicBezTo>
                    <a:pt x="3584" y="685"/>
                    <a:pt x="3424" y="571"/>
                    <a:pt x="3264" y="480"/>
                  </a:cubicBezTo>
                  <a:cubicBezTo>
                    <a:pt x="2830" y="206"/>
                    <a:pt x="2465" y="69"/>
                    <a:pt x="2100" y="23"/>
                  </a:cubicBezTo>
                  <a:cubicBezTo>
                    <a:pt x="2031" y="0"/>
                    <a:pt x="1963" y="0"/>
                    <a:pt x="1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83;p96"/>
            <p:cNvSpPr/>
            <p:nvPr/>
          </p:nvSpPr>
          <p:spPr>
            <a:xfrm>
              <a:off x="5967587" y="2735525"/>
              <a:ext cx="168732" cy="179916"/>
            </a:xfrm>
            <a:custGeom>
              <a:avLst/>
              <a:gdLst/>
              <a:ahLst/>
              <a:cxnLst/>
              <a:rect l="l" t="t" r="r" b="b"/>
              <a:pathLst>
                <a:path w="13080" h="13947" extrusionOk="0">
                  <a:moveTo>
                    <a:pt x="12144" y="1"/>
                  </a:moveTo>
                  <a:cubicBezTo>
                    <a:pt x="12098" y="1"/>
                    <a:pt x="12075" y="1"/>
                    <a:pt x="12030" y="24"/>
                  </a:cubicBezTo>
                  <a:cubicBezTo>
                    <a:pt x="11710" y="389"/>
                    <a:pt x="11299" y="708"/>
                    <a:pt x="10843" y="1005"/>
                  </a:cubicBezTo>
                  <a:cubicBezTo>
                    <a:pt x="10386" y="1279"/>
                    <a:pt x="9952" y="1507"/>
                    <a:pt x="9473" y="1758"/>
                  </a:cubicBezTo>
                  <a:cubicBezTo>
                    <a:pt x="9017" y="1987"/>
                    <a:pt x="8560" y="2215"/>
                    <a:pt x="8081" y="2420"/>
                  </a:cubicBezTo>
                  <a:cubicBezTo>
                    <a:pt x="7601" y="2626"/>
                    <a:pt x="7122" y="2808"/>
                    <a:pt x="6643" y="3014"/>
                  </a:cubicBezTo>
                  <a:cubicBezTo>
                    <a:pt x="6141" y="3196"/>
                    <a:pt x="5638" y="3402"/>
                    <a:pt x="5136" y="3607"/>
                  </a:cubicBezTo>
                  <a:cubicBezTo>
                    <a:pt x="4018" y="4109"/>
                    <a:pt x="3128" y="4589"/>
                    <a:pt x="2397" y="5114"/>
                  </a:cubicBezTo>
                  <a:cubicBezTo>
                    <a:pt x="1644" y="5661"/>
                    <a:pt x="1051" y="6323"/>
                    <a:pt x="617" y="7031"/>
                  </a:cubicBezTo>
                  <a:cubicBezTo>
                    <a:pt x="229" y="7739"/>
                    <a:pt x="23" y="8492"/>
                    <a:pt x="1" y="9245"/>
                  </a:cubicBezTo>
                  <a:cubicBezTo>
                    <a:pt x="1" y="9998"/>
                    <a:pt x="206" y="10751"/>
                    <a:pt x="571" y="11391"/>
                  </a:cubicBezTo>
                  <a:cubicBezTo>
                    <a:pt x="1005" y="12098"/>
                    <a:pt x="1644" y="12714"/>
                    <a:pt x="2420" y="13194"/>
                  </a:cubicBezTo>
                  <a:cubicBezTo>
                    <a:pt x="2877" y="13468"/>
                    <a:pt x="3356" y="13673"/>
                    <a:pt x="3835" y="13787"/>
                  </a:cubicBezTo>
                  <a:cubicBezTo>
                    <a:pt x="4223" y="13901"/>
                    <a:pt x="4657" y="13947"/>
                    <a:pt x="5091" y="13947"/>
                  </a:cubicBezTo>
                  <a:lnTo>
                    <a:pt x="5342" y="13947"/>
                  </a:lnTo>
                  <a:cubicBezTo>
                    <a:pt x="6255" y="13901"/>
                    <a:pt x="7213" y="13605"/>
                    <a:pt x="8081" y="13080"/>
                  </a:cubicBezTo>
                  <a:cubicBezTo>
                    <a:pt x="8925" y="12577"/>
                    <a:pt x="9701" y="11916"/>
                    <a:pt x="10386" y="11117"/>
                  </a:cubicBezTo>
                  <a:cubicBezTo>
                    <a:pt x="11687" y="9610"/>
                    <a:pt x="12577" y="7602"/>
                    <a:pt x="12851" y="5456"/>
                  </a:cubicBezTo>
                  <a:cubicBezTo>
                    <a:pt x="13080" y="3835"/>
                    <a:pt x="12920" y="2055"/>
                    <a:pt x="12372" y="161"/>
                  </a:cubicBezTo>
                  <a:cubicBezTo>
                    <a:pt x="12349" y="69"/>
                    <a:pt x="12281" y="24"/>
                    <a:pt x="12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84;p96"/>
            <p:cNvSpPr/>
            <p:nvPr/>
          </p:nvSpPr>
          <p:spPr>
            <a:xfrm>
              <a:off x="5959938" y="2744657"/>
              <a:ext cx="163133" cy="185567"/>
            </a:xfrm>
            <a:custGeom>
              <a:avLst/>
              <a:gdLst/>
              <a:ahLst/>
              <a:cxnLst/>
              <a:rect l="l" t="t" r="r" b="b"/>
              <a:pathLst>
                <a:path w="12646" h="14385" extrusionOk="0">
                  <a:moveTo>
                    <a:pt x="12508" y="0"/>
                  </a:moveTo>
                  <a:cubicBezTo>
                    <a:pt x="12463" y="0"/>
                    <a:pt x="12417" y="46"/>
                    <a:pt x="12394" y="92"/>
                  </a:cubicBezTo>
                  <a:cubicBezTo>
                    <a:pt x="12235" y="320"/>
                    <a:pt x="12098" y="571"/>
                    <a:pt x="11938" y="799"/>
                  </a:cubicBezTo>
                  <a:cubicBezTo>
                    <a:pt x="11185" y="1940"/>
                    <a:pt x="10340" y="3013"/>
                    <a:pt x="9404" y="4018"/>
                  </a:cubicBezTo>
                  <a:cubicBezTo>
                    <a:pt x="8925" y="4520"/>
                    <a:pt x="8446" y="4999"/>
                    <a:pt x="7943" y="5478"/>
                  </a:cubicBezTo>
                  <a:cubicBezTo>
                    <a:pt x="7692" y="5729"/>
                    <a:pt x="7441" y="5958"/>
                    <a:pt x="7167" y="6209"/>
                  </a:cubicBezTo>
                  <a:cubicBezTo>
                    <a:pt x="6931" y="6423"/>
                    <a:pt x="6675" y="6658"/>
                    <a:pt x="6437" y="6875"/>
                  </a:cubicBezTo>
                  <a:lnTo>
                    <a:pt x="6437" y="6875"/>
                  </a:lnTo>
                  <a:cubicBezTo>
                    <a:pt x="6437" y="6874"/>
                    <a:pt x="6437" y="6872"/>
                    <a:pt x="6437" y="6871"/>
                  </a:cubicBezTo>
                  <a:lnTo>
                    <a:pt x="6437" y="6871"/>
                  </a:lnTo>
                  <a:cubicBezTo>
                    <a:pt x="5866" y="7373"/>
                    <a:pt x="5273" y="7875"/>
                    <a:pt x="4702" y="8377"/>
                  </a:cubicBezTo>
                  <a:cubicBezTo>
                    <a:pt x="4405" y="8628"/>
                    <a:pt x="4109" y="8879"/>
                    <a:pt x="3812" y="9130"/>
                  </a:cubicBezTo>
                  <a:cubicBezTo>
                    <a:pt x="3492" y="9427"/>
                    <a:pt x="3196" y="9701"/>
                    <a:pt x="2876" y="9998"/>
                  </a:cubicBezTo>
                  <a:cubicBezTo>
                    <a:pt x="2306" y="10546"/>
                    <a:pt x="1781" y="11139"/>
                    <a:pt x="1278" y="11755"/>
                  </a:cubicBezTo>
                  <a:cubicBezTo>
                    <a:pt x="1050" y="12075"/>
                    <a:pt x="822" y="12394"/>
                    <a:pt x="616" y="12737"/>
                  </a:cubicBezTo>
                  <a:cubicBezTo>
                    <a:pt x="411" y="13079"/>
                    <a:pt x="206" y="13444"/>
                    <a:pt x="69" y="13810"/>
                  </a:cubicBezTo>
                  <a:cubicBezTo>
                    <a:pt x="23" y="13901"/>
                    <a:pt x="0" y="14015"/>
                    <a:pt x="46" y="14106"/>
                  </a:cubicBezTo>
                  <a:cubicBezTo>
                    <a:pt x="91" y="14220"/>
                    <a:pt x="160" y="14289"/>
                    <a:pt x="251" y="14335"/>
                  </a:cubicBezTo>
                  <a:cubicBezTo>
                    <a:pt x="312" y="14369"/>
                    <a:pt x="375" y="14384"/>
                    <a:pt x="437" y="14384"/>
                  </a:cubicBezTo>
                  <a:cubicBezTo>
                    <a:pt x="582" y="14384"/>
                    <a:pt x="719" y="14296"/>
                    <a:pt x="799" y="14152"/>
                  </a:cubicBezTo>
                  <a:cubicBezTo>
                    <a:pt x="982" y="13787"/>
                    <a:pt x="1187" y="13422"/>
                    <a:pt x="1415" y="13079"/>
                  </a:cubicBezTo>
                  <a:cubicBezTo>
                    <a:pt x="1963" y="12257"/>
                    <a:pt x="2579" y="11527"/>
                    <a:pt x="3264" y="10820"/>
                  </a:cubicBezTo>
                  <a:cubicBezTo>
                    <a:pt x="3629" y="10454"/>
                    <a:pt x="3995" y="10089"/>
                    <a:pt x="4360" y="9747"/>
                  </a:cubicBezTo>
                  <a:cubicBezTo>
                    <a:pt x="4725" y="9382"/>
                    <a:pt x="5090" y="9039"/>
                    <a:pt x="5455" y="8697"/>
                  </a:cubicBezTo>
                  <a:cubicBezTo>
                    <a:pt x="5821" y="8354"/>
                    <a:pt x="6163" y="8012"/>
                    <a:pt x="6528" y="7647"/>
                  </a:cubicBezTo>
                  <a:cubicBezTo>
                    <a:pt x="6916" y="7259"/>
                    <a:pt x="7304" y="6871"/>
                    <a:pt x="7692" y="6460"/>
                  </a:cubicBezTo>
                  <a:cubicBezTo>
                    <a:pt x="8058" y="6072"/>
                    <a:pt x="8446" y="5661"/>
                    <a:pt x="8811" y="5250"/>
                  </a:cubicBezTo>
                  <a:cubicBezTo>
                    <a:pt x="9176" y="4839"/>
                    <a:pt x="9541" y="4428"/>
                    <a:pt x="9906" y="4018"/>
                  </a:cubicBezTo>
                  <a:cubicBezTo>
                    <a:pt x="10409" y="3424"/>
                    <a:pt x="10888" y="2808"/>
                    <a:pt x="11322" y="2192"/>
                  </a:cubicBezTo>
                  <a:cubicBezTo>
                    <a:pt x="11778" y="1530"/>
                    <a:pt x="12212" y="868"/>
                    <a:pt x="12623" y="183"/>
                  </a:cubicBezTo>
                  <a:cubicBezTo>
                    <a:pt x="12645" y="137"/>
                    <a:pt x="12623" y="46"/>
                    <a:pt x="12554" y="23"/>
                  </a:cubicBezTo>
                  <a:cubicBezTo>
                    <a:pt x="12531" y="23"/>
                    <a:pt x="12508" y="0"/>
                    <a:pt x="1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85;p96"/>
            <p:cNvSpPr/>
            <p:nvPr/>
          </p:nvSpPr>
          <p:spPr>
            <a:xfrm>
              <a:off x="6082417" y="2764974"/>
              <a:ext cx="13558" cy="29825"/>
            </a:xfrm>
            <a:custGeom>
              <a:avLst/>
              <a:gdLst/>
              <a:ahLst/>
              <a:cxnLst/>
              <a:rect l="l" t="t" r="r" b="b"/>
              <a:pathLst>
                <a:path w="1051" h="2312" extrusionOk="0">
                  <a:moveTo>
                    <a:pt x="936" y="0"/>
                  </a:moveTo>
                  <a:cubicBezTo>
                    <a:pt x="914" y="0"/>
                    <a:pt x="868" y="23"/>
                    <a:pt x="845" y="46"/>
                  </a:cubicBezTo>
                  <a:cubicBezTo>
                    <a:pt x="662" y="388"/>
                    <a:pt x="503" y="731"/>
                    <a:pt x="366" y="1073"/>
                  </a:cubicBezTo>
                  <a:cubicBezTo>
                    <a:pt x="206" y="1438"/>
                    <a:pt x="92" y="1826"/>
                    <a:pt x="1" y="2191"/>
                  </a:cubicBezTo>
                  <a:cubicBezTo>
                    <a:pt x="1" y="2260"/>
                    <a:pt x="23" y="2306"/>
                    <a:pt x="92" y="2306"/>
                  </a:cubicBezTo>
                  <a:cubicBezTo>
                    <a:pt x="100" y="2310"/>
                    <a:pt x="109" y="2312"/>
                    <a:pt x="117" y="2312"/>
                  </a:cubicBezTo>
                  <a:cubicBezTo>
                    <a:pt x="153" y="2312"/>
                    <a:pt x="187" y="2274"/>
                    <a:pt x="206" y="2237"/>
                  </a:cubicBezTo>
                  <a:cubicBezTo>
                    <a:pt x="252" y="2009"/>
                    <a:pt x="297" y="1803"/>
                    <a:pt x="366" y="1575"/>
                  </a:cubicBezTo>
                  <a:cubicBezTo>
                    <a:pt x="366" y="1598"/>
                    <a:pt x="366" y="1598"/>
                    <a:pt x="366" y="1621"/>
                  </a:cubicBezTo>
                  <a:cubicBezTo>
                    <a:pt x="457" y="1347"/>
                    <a:pt x="548" y="1096"/>
                    <a:pt x="662" y="845"/>
                  </a:cubicBezTo>
                  <a:cubicBezTo>
                    <a:pt x="777" y="617"/>
                    <a:pt x="891" y="365"/>
                    <a:pt x="1028" y="137"/>
                  </a:cubicBezTo>
                  <a:cubicBezTo>
                    <a:pt x="1050" y="92"/>
                    <a:pt x="1028" y="23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86;p96"/>
            <p:cNvSpPr/>
            <p:nvPr/>
          </p:nvSpPr>
          <p:spPr>
            <a:xfrm>
              <a:off x="6032664" y="2791469"/>
              <a:ext cx="18563" cy="50362"/>
            </a:xfrm>
            <a:custGeom>
              <a:avLst/>
              <a:gdLst/>
              <a:ahLst/>
              <a:cxnLst/>
              <a:rect l="l" t="t" r="r" b="b"/>
              <a:pathLst>
                <a:path w="1439" h="3904" extrusionOk="0">
                  <a:moveTo>
                    <a:pt x="1324" y="1"/>
                  </a:moveTo>
                  <a:cubicBezTo>
                    <a:pt x="1301" y="1"/>
                    <a:pt x="1255" y="1"/>
                    <a:pt x="1255" y="46"/>
                  </a:cubicBezTo>
                  <a:cubicBezTo>
                    <a:pt x="936" y="617"/>
                    <a:pt x="685" y="1233"/>
                    <a:pt x="479" y="1849"/>
                  </a:cubicBezTo>
                  <a:cubicBezTo>
                    <a:pt x="365" y="2146"/>
                    <a:pt x="297" y="2443"/>
                    <a:pt x="205" y="2740"/>
                  </a:cubicBezTo>
                  <a:cubicBezTo>
                    <a:pt x="114" y="3059"/>
                    <a:pt x="46" y="3402"/>
                    <a:pt x="0" y="3744"/>
                  </a:cubicBezTo>
                  <a:cubicBezTo>
                    <a:pt x="0" y="3812"/>
                    <a:pt x="46" y="3881"/>
                    <a:pt x="114" y="3904"/>
                  </a:cubicBezTo>
                  <a:cubicBezTo>
                    <a:pt x="183" y="3904"/>
                    <a:pt x="251" y="3858"/>
                    <a:pt x="274" y="3790"/>
                  </a:cubicBezTo>
                  <a:cubicBezTo>
                    <a:pt x="365" y="3424"/>
                    <a:pt x="434" y="3036"/>
                    <a:pt x="525" y="2671"/>
                  </a:cubicBezTo>
                  <a:cubicBezTo>
                    <a:pt x="616" y="2260"/>
                    <a:pt x="730" y="1872"/>
                    <a:pt x="845" y="1507"/>
                  </a:cubicBezTo>
                  <a:cubicBezTo>
                    <a:pt x="1004" y="1028"/>
                    <a:pt x="1187" y="571"/>
                    <a:pt x="1415" y="137"/>
                  </a:cubicBezTo>
                  <a:cubicBezTo>
                    <a:pt x="1438" y="69"/>
                    <a:pt x="1415" y="23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87;p96"/>
            <p:cNvSpPr/>
            <p:nvPr/>
          </p:nvSpPr>
          <p:spPr>
            <a:xfrm>
              <a:off x="5997617" y="2828864"/>
              <a:ext cx="8849" cy="45060"/>
            </a:xfrm>
            <a:custGeom>
              <a:avLst/>
              <a:gdLst/>
              <a:ahLst/>
              <a:cxnLst/>
              <a:rect l="l" t="t" r="r" b="b"/>
              <a:pathLst>
                <a:path w="686" h="3493" extrusionOk="0">
                  <a:moveTo>
                    <a:pt x="526" y="0"/>
                  </a:moveTo>
                  <a:cubicBezTo>
                    <a:pt x="480" y="0"/>
                    <a:pt x="412" y="23"/>
                    <a:pt x="389" y="69"/>
                  </a:cubicBezTo>
                  <a:cubicBezTo>
                    <a:pt x="183" y="571"/>
                    <a:pt x="69" y="1119"/>
                    <a:pt x="24" y="1667"/>
                  </a:cubicBezTo>
                  <a:cubicBezTo>
                    <a:pt x="1" y="1918"/>
                    <a:pt x="1" y="2169"/>
                    <a:pt x="1" y="2420"/>
                  </a:cubicBezTo>
                  <a:cubicBezTo>
                    <a:pt x="24" y="2717"/>
                    <a:pt x="46" y="3013"/>
                    <a:pt x="69" y="3310"/>
                  </a:cubicBezTo>
                  <a:cubicBezTo>
                    <a:pt x="92" y="3356"/>
                    <a:pt x="115" y="3401"/>
                    <a:pt x="138" y="3447"/>
                  </a:cubicBezTo>
                  <a:cubicBezTo>
                    <a:pt x="183" y="3470"/>
                    <a:pt x="229" y="3493"/>
                    <a:pt x="275" y="3493"/>
                  </a:cubicBezTo>
                  <a:cubicBezTo>
                    <a:pt x="389" y="3470"/>
                    <a:pt x="480" y="3378"/>
                    <a:pt x="457" y="3287"/>
                  </a:cubicBezTo>
                  <a:cubicBezTo>
                    <a:pt x="435" y="2990"/>
                    <a:pt x="389" y="2694"/>
                    <a:pt x="366" y="2397"/>
                  </a:cubicBezTo>
                  <a:cubicBezTo>
                    <a:pt x="320" y="2100"/>
                    <a:pt x="320" y="1804"/>
                    <a:pt x="343" y="1484"/>
                  </a:cubicBezTo>
                  <a:lnTo>
                    <a:pt x="343" y="1484"/>
                  </a:lnTo>
                  <a:cubicBezTo>
                    <a:pt x="343" y="1507"/>
                    <a:pt x="343" y="1507"/>
                    <a:pt x="343" y="1530"/>
                  </a:cubicBezTo>
                  <a:cubicBezTo>
                    <a:pt x="343" y="1370"/>
                    <a:pt x="366" y="1233"/>
                    <a:pt x="389" y="1073"/>
                  </a:cubicBezTo>
                  <a:cubicBezTo>
                    <a:pt x="412" y="891"/>
                    <a:pt x="457" y="731"/>
                    <a:pt x="503" y="548"/>
                  </a:cubicBezTo>
                  <a:cubicBezTo>
                    <a:pt x="503" y="548"/>
                    <a:pt x="503" y="571"/>
                    <a:pt x="503" y="594"/>
                  </a:cubicBezTo>
                  <a:cubicBezTo>
                    <a:pt x="549" y="457"/>
                    <a:pt x="594" y="320"/>
                    <a:pt x="640" y="183"/>
                  </a:cubicBezTo>
                  <a:cubicBezTo>
                    <a:pt x="686" y="114"/>
                    <a:pt x="663" y="46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8;p96"/>
            <p:cNvSpPr/>
            <p:nvPr/>
          </p:nvSpPr>
          <p:spPr>
            <a:xfrm>
              <a:off x="6082714" y="2780285"/>
              <a:ext cx="39177" cy="20911"/>
            </a:xfrm>
            <a:custGeom>
              <a:avLst/>
              <a:gdLst/>
              <a:ahLst/>
              <a:cxnLst/>
              <a:rect l="l" t="t" r="r" b="b"/>
              <a:pathLst>
                <a:path w="3037" h="1621" extrusionOk="0">
                  <a:moveTo>
                    <a:pt x="2922" y="0"/>
                  </a:moveTo>
                  <a:cubicBezTo>
                    <a:pt x="2899" y="0"/>
                    <a:pt x="2876" y="0"/>
                    <a:pt x="2853" y="23"/>
                  </a:cubicBezTo>
                  <a:cubicBezTo>
                    <a:pt x="2853" y="46"/>
                    <a:pt x="2831" y="46"/>
                    <a:pt x="2831" y="46"/>
                  </a:cubicBezTo>
                  <a:cubicBezTo>
                    <a:pt x="2831" y="69"/>
                    <a:pt x="2808" y="69"/>
                    <a:pt x="2808" y="69"/>
                  </a:cubicBezTo>
                  <a:lnTo>
                    <a:pt x="2831" y="69"/>
                  </a:lnTo>
                  <a:cubicBezTo>
                    <a:pt x="2625" y="228"/>
                    <a:pt x="2443" y="365"/>
                    <a:pt x="2237" y="502"/>
                  </a:cubicBezTo>
                  <a:cubicBezTo>
                    <a:pt x="2032" y="639"/>
                    <a:pt x="1826" y="753"/>
                    <a:pt x="1621" y="868"/>
                  </a:cubicBezTo>
                  <a:lnTo>
                    <a:pt x="1598" y="868"/>
                  </a:lnTo>
                  <a:cubicBezTo>
                    <a:pt x="1187" y="1073"/>
                    <a:pt x="731" y="1233"/>
                    <a:pt x="274" y="1324"/>
                  </a:cubicBezTo>
                  <a:lnTo>
                    <a:pt x="320" y="1324"/>
                  </a:lnTo>
                  <a:cubicBezTo>
                    <a:pt x="251" y="1324"/>
                    <a:pt x="183" y="1347"/>
                    <a:pt x="114" y="1347"/>
                  </a:cubicBezTo>
                  <a:cubicBezTo>
                    <a:pt x="92" y="1347"/>
                    <a:pt x="46" y="1370"/>
                    <a:pt x="23" y="1393"/>
                  </a:cubicBezTo>
                  <a:cubicBezTo>
                    <a:pt x="0" y="1415"/>
                    <a:pt x="0" y="1461"/>
                    <a:pt x="0" y="1507"/>
                  </a:cubicBezTo>
                  <a:cubicBezTo>
                    <a:pt x="0" y="1529"/>
                    <a:pt x="23" y="1575"/>
                    <a:pt x="46" y="1598"/>
                  </a:cubicBezTo>
                  <a:cubicBezTo>
                    <a:pt x="92" y="1621"/>
                    <a:pt x="137" y="1621"/>
                    <a:pt x="183" y="1621"/>
                  </a:cubicBezTo>
                  <a:cubicBezTo>
                    <a:pt x="434" y="1552"/>
                    <a:pt x="708" y="1484"/>
                    <a:pt x="959" y="1393"/>
                  </a:cubicBezTo>
                  <a:cubicBezTo>
                    <a:pt x="1187" y="1301"/>
                    <a:pt x="1438" y="1187"/>
                    <a:pt x="1667" y="1073"/>
                  </a:cubicBezTo>
                  <a:cubicBezTo>
                    <a:pt x="1895" y="959"/>
                    <a:pt x="2123" y="822"/>
                    <a:pt x="2351" y="662"/>
                  </a:cubicBezTo>
                  <a:cubicBezTo>
                    <a:pt x="2580" y="525"/>
                    <a:pt x="2785" y="343"/>
                    <a:pt x="2990" y="160"/>
                  </a:cubicBezTo>
                  <a:cubicBezTo>
                    <a:pt x="3013" y="137"/>
                    <a:pt x="3036" y="114"/>
                    <a:pt x="3013" y="91"/>
                  </a:cubicBezTo>
                  <a:cubicBezTo>
                    <a:pt x="3013" y="69"/>
                    <a:pt x="3013" y="23"/>
                    <a:pt x="2990" y="23"/>
                  </a:cubicBezTo>
                  <a:cubicBezTo>
                    <a:pt x="2968" y="0"/>
                    <a:pt x="2945" y="0"/>
                    <a:pt x="2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89;p96"/>
            <p:cNvSpPr/>
            <p:nvPr/>
          </p:nvSpPr>
          <p:spPr>
            <a:xfrm>
              <a:off x="6040017" y="2821498"/>
              <a:ext cx="68035" cy="23323"/>
            </a:xfrm>
            <a:custGeom>
              <a:avLst/>
              <a:gdLst/>
              <a:ahLst/>
              <a:cxnLst/>
              <a:rect l="l" t="t" r="r" b="b"/>
              <a:pathLst>
                <a:path w="5274" h="1808" extrusionOk="0">
                  <a:moveTo>
                    <a:pt x="5159" y="1"/>
                  </a:moveTo>
                  <a:cubicBezTo>
                    <a:pt x="5159" y="1"/>
                    <a:pt x="5136" y="1"/>
                    <a:pt x="5114" y="24"/>
                  </a:cubicBezTo>
                  <a:cubicBezTo>
                    <a:pt x="4840" y="206"/>
                    <a:pt x="4566" y="366"/>
                    <a:pt x="4269" y="526"/>
                  </a:cubicBezTo>
                  <a:cubicBezTo>
                    <a:pt x="3949" y="663"/>
                    <a:pt x="3630" y="800"/>
                    <a:pt x="3310" y="914"/>
                  </a:cubicBezTo>
                  <a:cubicBezTo>
                    <a:pt x="2968" y="1028"/>
                    <a:pt x="2626" y="1119"/>
                    <a:pt x="2283" y="1188"/>
                  </a:cubicBezTo>
                  <a:cubicBezTo>
                    <a:pt x="1941" y="1256"/>
                    <a:pt x="1621" y="1302"/>
                    <a:pt x="1279" y="1347"/>
                  </a:cubicBezTo>
                  <a:cubicBezTo>
                    <a:pt x="914" y="1393"/>
                    <a:pt x="548" y="1416"/>
                    <a:pt x="206" y="1416"/>
                  </a:cubicBezTo>
                  <a:cubicBezTo>
                    <a:pt x="92" y="1416"/>
                    <a:pt x="1" y="1530"/>
                    <a:pt x="1" y="1621"/>
                  </a:cubicBezTo>
                  <a:cubicBezTo>
                    <a:pt x="21" y="1724"/>
                    <a:pt x="96" y="1807"/>
                    <a:pt x="194" y="1807"/>
                  </a:cubicBezTo>
                  <a:cubicBezTo>
                    <a:pt x="205" y="1807"/>
                    <a:pt x="217" y="1806"/>
                    <a:pt x="229" y="1804"/>
                  </a:cubicBezTo>
                  <a:cubicBezTo>
                    <a:pt x="663" y="1781"/>
                    <a:pt x="1119" y="1713"/>
                    <a:pt x="1553" y="1644"/>
                  </a:cubicBezTo>
                  <a:cubicBezTo>
                    <a:pt x="1986" y="1576"/>
                    <a:pt x="2420" y="1462"/>
                    <a:pt x="2854" y="1325"/>
                  </a:cubicBezTo>
                  <a:cubicBezTo>
                    <a:pt x="3265" y="1188"/>
                    <a:pt x="3698" y="1028"/>
                    <a:pt x="4109" y="845"/>
                  </a:cubicBezTo>
                  <a:cubicBezTo>
                    <a:pt x="4497" y="640"/>
                    <a:pt x="4862" y="434"/>
                    <a:pt x="5228" y="183"/>
                  </a:cubicBezTo>
                  <a:cubicBezTo>
                    <a:pt x="5273" y="138"/>
                    <a:pt x="5273" y="92"/>
                    <a:pt x="5250" y="46"/>
                  </a:cubicBezTo>
                  <a:cubicBezTo>
                    <a:pt x="5228" y="24"/>
                    <a:pt x="5205" y="1"/>
                    <a:pt x="5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390;p96"/>
            <p:cNvSpPr/>
            <p:nvPr/>
          </p:nvSpPr>
          <p:spPr>
            <a:xfrm>
              <a:off x="7222457" y="2090613"/>
              <a:ext cx="149588" cy="146763"/>
            </a:xfrm>
            <a:custGeom>
              <a:avLst/>
              <a:gdLst/>
              <a:ahLst/>
              <a:cxnLst/>
              <a:rect l="l" t="t" r="r" b="b"/>
              <a:pathLst>
                <a:path w="11596" h="11377" extrusionOk="0">
                  <a:moveTo>
                    <a:pt x="4886" y="0"/>
                  </a:moveTo>
                  <a:cubicBezTo>
                    <a:pt x="4778" y="0"/>
                    <a:pt x="4676" y="17"/>
                    <a:pt x="4588" y="55"/>
                  </a:cubicBezTo>
                  <a:cubicBezTo>
                    <a:pt x="4383" y="124"/>
                    <a:pt x="4223" y="238"/>
                    <a:pt x="4086" y="397"/>
                  </a:cubicBezTo>
                  <a:cubicBezTo>
                    <a:pt x="3949" y="557"/>
                    <a:pt x="3835" y="740"/>
                    <a:pt x="3721" y="1014"/>
                  </a:cubicBezTo>
                  <a:cubicBezTo>
                    <a:pt x="3629" y="1242"/>
                    <a:pt x="3561" y="1493"/>
                    <a:pt x="3470" y="1835"/>
                  </a:cubicBezTo>
                  <a:cubicBezTo>
                    <a:pt x="3401" y="2109"/>
                    <a:pt x="3355" y="2429"/>
                    <a:pt x="3310" y="2817"/>
                  </a:cubicBezTo>
                  <a:cubicBezTo>
                    <a:pt x="3264" y="3182"/>
                    <a:pt x="3241" y="3570"/>
                    <a:pt x="3218" y="3981"/>
                  </a:cubicBezTo>
                  <a:lnTo>
                    <a:pt x="3013" y="4027"/>
                  </a:lnTo>
                  <a:cubicBezTo>
                    <a:pt x="2579" y="4095"/>
                    <a:pt x="2146" y="4186"/>
                    <a:pt x="1712" y="4323"/>
                  </a:cubicBezTo>
                  <a:cubicBezTo>
                    <a:pt x="1415" y="4415"/>
                    <a:pt x="1141" y="4552"/>
                    <a:pt x="890" y="4689"/>
                  </a:cubicBezTo>
                  <a:cubicBezTo>
                    <a:pt x="639" y="4826"/>
                    <a:pt x="434" y="5008"/>
                    <a:pt x="274" y="5214"/>
                  </a:cubicBezTo>
                  <a:cubicBezTo>
                    <a:pt x="183" y="5351"/>
                    <a:pt x="46" y="5579"/>
                    <a:pt x="23" y="5830"/>
                  </a:cubicBezTo>
                  <a:cubicBezTo>
                    <a:pt x="0" y="6035"/>
                    <a:pt x="46" y="6241"/>
                    <a:pt x="137" y="6423"/>
                  </a:cubicBezTo>
                  <a:cubicBezTo>
                    <a:pt x="365" y="6834"/>
                    <a:pt x="753" y="7108"/>
                    <a:pt x="1096" y="7314"/>
                  </a:cubicBezTo>
                  <a:cubicBezTo>
                    <a:pt x="1712" y="7679"/>
                    <a:pt x="2397" y="7907"/>
                    <a:pt x="3013" y="8090"/>
                  </a:cubicBezTo>
                  <a:lnTo>
                    <a:pt x="3036" y="8295"/>
                  </a:lnTo>
                  <a:cubicBezTo>
                    <a:pt x="3082" y="9048"/>
                    <a:pt x="3150" y="9824"/>
                    <a:pt x="3447" y="10509"/>
                  </a:cubicBezTo>
                  <a:cubicBezTo>
                    <a:pt x="3538" y="10737"/>
                    <a:pt x="3812" y="11239"/>
                    <a:pt x="4291" y="11354"/>
                  </a:cubicBezTo>
                  <a:lnTo>
                    <a:pt x="4337" y="11354"/>
                  </a:lnTo>
                  <a:cubicBezTo>
                    <a:pt x="4405" y="11376"/>
                    <a:pt x="4451" y="11376"/>
                    <a:pt x="4520" y="11376"/>
                  </a:cubicBezTo>
                  <a:cubicBezTo>
                    <a:pt x="4588" y="11376"/>
                    <a:pt x="4634" y="11376"/>
                    <a:pt x="4702" y="11354"/>
                  </a:cubicBezTo>
                  <a:cubicBezTo>
                    <a:pt x="4816" y="11354"/>
                    <a:pt x="4930" y="11308"/>
                    <a:pt x="5022" y="11262"/>
                  </a:cubicBezTo>
                  <a:cubicBezTo>
                    <a:pt x="5181" y="11171"/>
                    <a:pt x="5341" y="11034"/>
                    <a:pt x="5524" y="10851"/>
                  </a:cubicBezTo>
                  <a:cubicBezTo>
                    <a:pt x="5866" y="10441"/>
                    <a:pt x="6094" y="9961"/>
                    <a:pt x="6300" y="9482"/>
                  </a:cubicBezTo>
                  <a:cubicBezTo>
                    <a:pt x="6414" y="9231"/>
                    <a:pt x="6505" y="8980"/>
                    <a:pt x="6597" y="8729"/>
                  </a:cubicBezTo>
                  <a:lnTo>
                    <a:pt x="6665" y="8546"/>
                  </a:lnTo>
                  <a:cubicBezTo>
                    <a:pt x="6756" y="8615"/>
                    <a:pt x="6848" y="8683"/>
                    <a:pt x="6939" y="8751"/>
                  </a:cubicBezTo>
                  <a:lnTo>
                    <a:pt x="7053" y="8820"/>
                  </a:lnTo>
                  <a:cubicBezTo>
                    <a:pt x="7236" y="8934"/>
                    <a:pt x="7395" y="9048"/>
                    <a:pt x="7555" y="9162"/>
                  </a:cubicBezTo>
                  <a:cubicBezTo>
                    <a:pt x="7966" y="9413"/>
                    <a:pt x="8468" y="9710"/>
                    <a:pt x="8993" y="9893"/>
                  </a:cubicBezTo>
                  <a:cubicBezTo>
                    <a:pt x="9062" y="9893"/>
                    <a:pt x="9130" y="9916"/>
                    <a:pt x="9199" y="9938"/>
                  </a:cubicBezTo>
                  <a:cubicBezTo>
                    <a:pt x="9381" y="9984"/>
                    <a:pt x="9541" y="9984"/>
                    <a:pt x="9701" y="9984"/>
                  </a:cubicBezTo>
                  <a:cubicBezTo>
                    <a:pt x="9952" y="9961"/>
                    <a:pt x="10180" y="9893"/>
                    <a:pt x="10386" y="9733"/>
                  </a:cubicBezTo>
                  <a:cubicBezTo>
                    <a:pt x="10568" y="9596"/>
                    <a:pt x="10705" y="9391"/>
                    <a:pt x="10774" y="9162"/>
                  </a:cubicBezTo>
                  <a:cubicBezTo>
                    <a:pt x="10842" y="8934"/>
                    <a:pt x="10842" y="8683"/>
                    <a:pt x="10774" y="8409"/>
                  </a:cubicBezTo>
                  <a:cubicBezTo>
                    <a:pt x="10728" y="8135"/>
                    <a:pt x="10614" y="7907"/>
                    <a:pt x="10523" y="7679"/>
                  </a:cubicBezTo>
                  <a:cubicBezTo>
                    <a:pt x="10431" y="7496"/>
                    <a:pt x="10317" y="7291"/>
                    <a:pt x="10157" y="7017"/>
                  </a:cubicBezTo>
                  <a:cubicBezTo>
                    <a:pt x="9975" y="6743"/>
                    <a:pt x="9769" y="6469"/>
                    <a:pt x="9587" y="6195"/>
                  </a:cubicBezTo>
                  <a:cubicBezTo>
                    <a:pt x="9655" y="6149"/>
                    <a:pt x="9747" y="6081"/>
                    <a:pt x="9838" y="6035"/>
                  </a:cubicBezTo>
                  <a:lnTo>
                    <a:pt x="9975" y="5944"/>
                  </a:lnTo>
                  <a:cubicBezTo>
                    <a:pt x="10226" y="5761"/>
                    <a:pt x="10408" y="5624"/>
                    <a:pt x="10591" y="5487"/>
                  </a:cubicBezTo>
                  <a:cubicBezTo>
                    <a:pt x="10842" y="5282"/>
                    <a:pt x="11025" y="5099"/>
                    <a:pt x="11184" y="4917"/>
                  </a:cubicBezTo>
                  <a:cubicBezTo>
                    <a:pt x="11367" y="4711"/>
                    <a:pt x="11481" y="4483"/>
                    <a:pt x="11550" y="4232"/>
                  </a:cubicBezTo>
                  <a:cubicBezTo>
                    <a:pt x="11595" y="4004"/>
                    <a:pt x="11573" y="3753"/>
                    <a:pt x="11458" y="3525"/>
                  </a:cubicBezTo>
                  <a:cubicBezTo>
                    <a:pt x="11390" y="3388"/>
                    <a:pt x="11321" y="3296"/>
                    <a:pt x="11230" y="3182"/>
                  </a:cubicBezTo>
                  <a:cubicBezTo>
                    <a:pt x="11139" y="3091"/>
                    <a:pt x="11025" y="3022"/>
                    <a:pt x="10933" y="2977"/>
                  </a:cubicBezTo>
                  <a:cubicBezTo>
                    <a:pt x="10819" y="2908"/>
                    <a:pt x="10705" y="2885"/>
                    <a:pt x="10614" y="2840"/>
                  </a:cubicBezTo>
                  <a:cubicBezTo>
                    <a:pt x="10523" y="2817"/>
                    <a:pt x="10431" y="2794"/>
                    <a:pt x="10340" y="2771"/>
                  </a:cubicBezTo>
                  <a:cubicBezTo>
                    <a:pt x="10294" y="2771"/>
                    <a:pt x="10249" y="2748"/>
                    <a:pt x="10203" y="2748"/>
                  </a:cubicBezTo>
                  <a:cubicBezTo>
                    <a:pt x="9906" y="2703"/>
                    <a:pt x="9587" y="2680"/>
                    <a:pt x="9313" y="2680"/>
                  </a:cubicBezTo>
                  <a:cubicBezTo>
                    <a:pt x="9142" y="2669"/>
                    <a:pt x="8976" y="2663"/>
                    <a:pt x="8822" y="2663"/>
                  </a:cubicBezTo>
                  <a:cubicBezTo>
                    <a:pt x="8668" y="2663"/>
                    <a:pt x="8525" y="2669"/>
                    <a:pt x="8400" y="2680"/>
                  </a:cubicBezTo>
                  <a:lnTo>
                    <a:pt x="8194" y="2680"/>
                  </a:lnTo>
                  <a:cubicBezTo>
                    <a:pt x="8073" y="2680"/>
                    <a:pt x="7951" y="2690"/>
                    <a:pt x="7829" y="2690"/>
                  </a:cubicBezTo>
                  <a:cubicBezTo>
                    <a:pt x="7768" y="2690"/>
                    <a:pt x="7707" y="2688"/>
                    <a:pt x="7647" y="2680"/>
                  </a:cubicBezTo>
                  <a:cubicBezTo>
                    <a:pt x="7624" y="2680"/>
                    <a:pt x="7578" y="2703"/>
                    <a:pt x="7555" y="2726"/>
                  </a:cubicBezTo>
                  <a:cubicBezTo>
                    <a:pt x="7487" y="2612"/>
                    <a:pt x="7418" y="2497"/>
                    <a:pt x="7373" y="2406"/>
                  </a:cubicBezTo>
                  <a:lnTo>
                    <a:pt x="7327" y="2338"/>
                  </a:lnTo>
                  <a:cubicBezTo>
                    <a:pt x="7190" y="2132"/>
                    <a:pt x="7076" y="1904"/>
                    <a:pt x="6916" y="1698"/>
                  </a:cubicBezTo>
                  <a:cubicBezTo>
                    <a:pt x="6756" y="1425"/>
                    <a:pt x="6597" y="1196"/>
                    <a:pt x="6414" y="991"/>
                  </a:cubicBezTo>
                  <a:cubicBezTo>
                    <a:pt x="6231" y="740"/>
                    <a:pt x="6072" y="557"/>
                    <a:pt x="5889" y="420"/>
                  </a:cubicBezTo>
                  <a:cubicBezTo>
                    <a:pt x="5661" y="238"/>
                    <a:pt x="5455" y="101"/>
                    <a:pt x="5250" y="55"/>
                  </a:cubicBezTo>
                  <a:cubicBezTo>
                    <a:pt x="5204" y="32"/>
                    <a:pt x="5181" y="32"/>
                    <a:pt x="5159" y="32"/>
                  </a:cubicBezTo>
                  <a:cubicBezTo>
                    <a:pt x="5066" y="12"/>
                    <a:pt x="4974" y="0"/>
                    <a:pt x="4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07;p96"/>
          <p:cNvGrpSpPr/>
          <p:nvPr/>
        </p:nvGrpSpPr>
        <p:grpSpPr>
          <a:xfrm>
            <a:off x="4544991" y="3209383"/>
            <a:ext cx="997246" cy="1952975"/>
            <a:chOff x="7278105" y="1737418"/>
            <a:chExt cx="997246" cy="1952975"/>
          </a:xfrm>
        </p:grpSpPr>
        <p:sp>
          <p:nvSpPr>
            <p:cNvPr id="760" name="Google Shape;7508;p96"/>
            <p:cNvSpPr/>
            <p:nvPr/>
          </p:nvSpPr>
          <p:spPr>
            <a:xfrm>
              <a:off x="7740648" y="2502048"/>
              <a:ext cx="493206" cy="645439"/>
            </a:xfrm>
            <a:custGeom>
              <a:avLst/>
              <a:gdLst/>
              <a:ahLst/>
              <a:cxnLst/>
              <a:rect l="l" t="t" r="r" b="b"/>
              <a:pathLst>
                <a:path w="38233" h="50034" extrusionOk="0">
                  <a:moveTo>
                    <a:pt x="23442" y="48892"/>
                  </a:moveTo>
                  <a:lnTo>
                    <a:pt x="23442" y="48892"/>
                  </a:lnTo>
                  <a:cubicBezTo>
                    <a:pt x="23374" y="48915"/>
                    <a:pt x="23328" y="48915"/>
                    <a:pt x="23260" y="48915"/>
                  </a:cubicBezTo>
                  <a:lnTo>
                    <a:pt x="23237" y="48915"/>
                  </a:lnTo>
                  <a:cubicBezTo>
                    <a:pt x="23305" y="48915"/>
                    <a:pt x="23374" y="48915"/>
                    <a:pt x="23442" y="48892"/>
                  </a:cubicBezTo>
                  <a:close/>
                  <a:moveTo>
                    <a:pt x="21023" y="0"/>
                  </a:moveTo>
                  <a:cubicBezTo>
                    <a:pt x="20658" y="0"/>
                    <a:pt x="20270" y="23"/>
                    <a:pt x="19904" y="69"/>
                  </a:cubicBezTo>
                  <a:cubicBezTo>
                    <a:pt x="19288" y="137"/>
                    <a:pt x="18649" y="274"/>
                    <a:pt x="18010" y="457"/>
                  </a:cubicBezTo>
                  <a:cubicBezTo>
                    <a:pt x="17508" y="594"/>
                    <a:pt x="16983" y="776"/>
                    <a:pt x="16344" y="1050"/>
                  </a:cubicBezTo>
                  <a:cubicBezTo>
                    <a:pt x="15339" y="1461"/>
                    <a:pt x="14381" y="1940"/>
                    <a:pt x="13445" y="2511"/>
                  </a:cubicBezTo>
                  <a:cubicBezTo>
                    <a:pt x="12577" y="3036"/>
                    <a:pt x="11733" y="3630"/>
                    <a:pt x="10843" y="4360"/>
                  </a:cubicBezTo>
                  <a:cubicBezTo>
                    <a:pt x="9291" y="5638"/>
                    <a:pt x="7830" y="7213"/>
                    <a:pt x="6529" y="9039"/>
                  </a:cubicBezTo>
                  <a:cubicBezTo>
                    <a:pt x="5319" y="10705"/>
                    <a:pt x="4246" y="12600"/>
                    <a:pt x="3333" y="14677"/>
                  </a:cubicBezTo>
                  <a:cubicBezTo>
                    <a:pt x="2466" y="16640"/>
                    <a:pt x="1758" y="18740"/>
                    <a:pt x="1210" y="20931"/>
                  </a:cubicBezTo>
                  <a:cubicBezTo>
                    <a:pt x="708" y="23031"/>
                    <a:pt x="366" y="25199"/>
                    <a:pt x="183" y="27436"/>
                  </a:cubicBezTo>
                  <a:cubicBezTo>
                    <a:pt x="1" y="29559"/>
                    <a:pt x="1" y="31682"/>
                    <a:pt x="183" y="33736"/>
                  </a:cubicBezTo>
                  <a:cubicBezTo>
                    <a:pt x="366" y="36178"/>
                    <a:pt x="777" y="38255"/>
                    <a:pt x="1393" y="40127"/>
                  </a:cubicBezTo>
                  <a:cubicBezTo>
                    <a:pt x="1690" y="41063"/>
                    <a:pt x="2078" y="41953"/>
                    <a:pt x="2511" y="42798"/>
                  </a:cubicBezTo>
                  <a:cubicBezTo>
                    <a:pt x="2922" y="43551"/>
                    <a:pt x="3402" y="44304"/>
                    <a:pt x="3972" y="45012"/>
                  </a:cubicBezTo>
                  <a:cubicBezTo>
                    <a:pt x="5022" y="46313"/>
                    <a:pt x="6415" y="47408"/>
                    <a:pt x="7967" y="48207"/>
                  </a:cubicBezTo>
                  <a:cubicBezTo>
                    <a:pt x="9542" y="48983"/>
                    <a:pt x="11345" y="49508"/>
                    <a:pt x="13513" y="49805"/>
                  </a:cubicBezTo>
                  <a:cubicBezTo>
                    <a:pt x="14540" y="49942"/>
                    <a:pt x="15613" y="50010"/>
                    <a:pt x="16823" y="50010"/>
                  </a:cubicBezTo>
                  <a:cubicBezTo>
                    <a:pt x="17074" y="50010"/>
                    <a:pt x="17302" y="50033"/>
                    <a:pt x="17530" y="50033"/>
                  </a:cubicBezTo>
                  <a:cubicBezTo>
                    <a:pt x="18466" y="50033"/>
                    <a:pt x="19334" y="50010"/>
                    <a:pt x="20178" y="49965"/>
                  </a:cubicBezTo>
                  <a:cubicBezTo>
                    <a:pt x="22735" y="49828"/>
                    <a:pt x="24926" y="49508"/>
                    <a:pt x="26889" y="48960"/>
                  </a:cubicBezTo>
                  <a:cubicBezTo>
                    <a:pt x="27962" y="48664"/>
                    <a:pt x="29012" y="48276"/>
                    <a:pt x="29993" y="47796"/>
                  </a:cubicBezTo>
                  <a:cubicBezTo>
                    <a:pt x="30952" y="47340"/>
                    <a:pt x="31888" y="46746"/>
                    <a:pt x="32755" y="46039"/>
                  </a:cubicBezTo>
                  <a:cubicBezTo>
                    <a:pt x="33599" y="45377"/>
                    <a:pt x="34376" y="44532"/>
                    <a:pt x="35083" y="43597"/>
                  </a:cubicBezTo>
                  <a:cubicBezTo>
                    <a:pt x="35745" y="42684"/>
                    <a:pt x="36316" y="41611"/>
                    <a:pt x="36795" y="40424"/>
                  </a:cubicBezTo>
                  <a:cubicBezTo>
                    <a:pt x="37206" y="39351"/>
                    <a:pt x="37525" y="38164"/>
                    <a:pt x="37777" y="36817"/>
                  </a:cubicBezTo>
                  <a:cubicBezTo>
                    <a:pt x="37982" y="35608"/>
                    <a:pt x="38119" y="34330"/>
                    <a:pt x="38165" y="32914"/>
                  </a:cubicBezTo>
                  <a:cubicBezTo>
                    <a:pt x="38233" y="30541"/>
                    <a:pt x="38073" y="28007"/>
                    <a:pt x="37685" y="24948"/>
                  </a:cubicBezTo>
                  <a:cubicBezTo>
                    <a:pt x="37525" y="23761"/>
                    <a:pt x="37320" y="22529"/>
                    <a:pt x="37092" y="21205"/>
                  </a:cubicBezTo>
                  <a:cubicBezTo>
                    <a:pt x="36909" y="20178"/>
                    <a:pt x="36704" y="19082"/>
                    <a:pt x="36453" y="18032"/>
                  </a:cubicBezTo>
                  <a:cubicBezTo>
                    <a:pt x="35950" y="15955"/>
                    <a:pt x="35243" y="13924"/>
                    <a:pt x="34353" y="12006"/>
                  </a:cubicBezTo>
                  <a:cubicBezTo>
                    <a:pt x="33417" y="9975"/>
                    <a:pt x="32298" y="8172"/>
                    <a:pt x="30997" y="6642"/>
                  </a:cubicBezTo>
                  <a:cubicBezTo>
                    <a:pt x="30358" y="5912"/>
                    <a:pt x="29696" y="5250"/>
                    <a:pt x="28989" y="4657"/>
                  </a:cubicBezTo>
                  <a:cubicBezTo>
                    <a:pt x="28989" y="4565"/>
                    <a:pt x="28943" y="4497"/>
                    <a:pt x="28897" y="4406"/>
                  </a:cubicBezTo>
                  <a:cubicBezTo>
                    <a:pt x="28464" y="3881"/>
                    <a:pt x="28053" y="3401"/>
                    <a:pt x="27642" y="2968"/>
                  </a:cubicBezTo>
                  <a:cubicBezTo>
                    <a:pt x="27231" y="2557"/>
                    <a:pt x="26775" y="2169"/>
                    <a:pt x="26273" y="1804"/>
                  </a:cubicBezTo>
                  <a:cubicBezTo>
                    <a:pt x="25360" y="1096"/>
                    <a:pt x="24355" y="617"/>
                    <a:pt x="23282" y="297"/>
                  </a:cubicBezTo>
                  <a:cubicBezTo>
                    <a:pt x="22575" y="114"/>
                    <a:pt x="21799" y="0"/>
                    <a:pt x="21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509;p96"/>
            <p:cNvSpPr/>
            <p:nvPr/>
          </p:nvSpPr>
          <p:spPr>
            <a:xfrm>
              <a:off x="8026252" y="2502925"/>
              <a:ext cx="205239" cy="367186"/>
            </a:xfrm>
            <a:custGeom>
              <a:avLst/>
              <a:gdLst/>
              <a:ahLst/>
              <a:cxnLst/>
              <a:rect l="l" t="t" r="r" b="b"/>
              <a:pathLst>
                <a:path w="15910" h="28464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781"/>
                    <a:pt x="1758" y="3630"/>
                    <a:pt x="2602" y="5479"/>
                  </a:cubicBezTo>
                  <a:cubicBezTo>
                    <a:pt x="2694" y="5707"/>
                    <a:pt x="2808" y="5935"/>
                    <a:pt x="2899" y="6186"/>
                  </a:cubicBezTo>
                  <a:cubicBezTo>
                    <a:pt x="3013" y="6415"/>
                    <a:pt x="3127" y="6666"/>
                    <a:pt x="3241" y="6894"/>
                  </a:cubicBezTo>
                  <a:cubicBezTo>
                    <a:pt x="3470" y="7442"/>
                    <a:pt x="3698" y="7990"/>
                    <a:pt x="3903" y="8515"/>
                  </a:cubicBezTo>
                  <a:cubicBezTo>
                    <a:pt x="4337" y="9656"/>
                    <a:pt x="4725" y="10797"/>
                    <a:pt x="5045" y="11938"/>
                  </a:cubicBezTo>
                  <a:cubicBezTo>
                    <a:pt x="5227" y="12509"/>
                    <a:pt x="5387" y="13080"/>
                    <a:pt x="5524" y="13650"/>
                  </a:cubicBezTo>
                  <a:cubicBezTo>
                    <a:pt x="5638" y="14130"/>
                    <a:pt x="5752" y="14632"/>
                    <a:pt x="5866" y="15134"/>
                  </a:cubicBezTo>
                  <a:cubicBezTo>
                    <a:pt x="6072" y="16161"/>
                    <a:pt x="6254" y="17211"/>
                    <a:pt x="6437" y="18238"/>
                  </a:cubicBezTo>
                  <a:cubicBezTo>
                    <a:pt x="6620" y="19288"/>
                    <a:pt x="6802" y="20338"/>
                    <a:pt x="7076" y="21388"/>
                  </a:cubicBezTo>
                  <a:cubicBezTo>
                    <a:pt x="7304" y="22392"/>
                    <a:pt x="7601" y="23374"/>
                    <a:pt x="8012" y="24333"/>
                  </a:cubicBezTo>
                  <a:cubicBezTo>
                    <a:pt x="8012" y="24333"/>
                    <a:pt x="7989" y="24310"/>
                    <a:pt x="7989" y="24310"/>
                  </a:cubicBezTo>
                  <a:lnTo>
                    <a:pt x="7989" y="24310"/>
                  </a:lnTo>
                  <a:cubicBezTo>
                    <a:pt x="8080" y="24492"/>
                    <a:pt x="8149" y="24675"/>
                    <a:pt x="8240" y="24857"/>
                  </a:cubicBezTo>
                  <a:cubicBezTo>
                    <a:pt x="8331" y="25017"/>
                    <a:pt x="8400" y="25177"/>
                    <a:pt x="8491" y="25314"/>
                  </a:cubicBezTo>
                  <a:cubicBezTo>
                    <a:pt x="8628" y="25588"/>
                    <a:pt x="8788" y="25839"/>
                    <a:pt x="8971" y="26067"/>
                  </a:cubicBezTo>
                  <a:cubicBezTo>
                    <a:pt x="8971" y="26067"/>
                    <a:pt x="8971" y="26090"/>
                    <a:pt x="8993" y="26090"/>
                  </a:cubicBezTo>
                  <a:cubicBezTo>
                    <a:pt x="9153" y="26295"/>
                    <a:pt x="9313" y="26478"/>
                    <a:pt x="9496" y="26661"/>
                  </a:cubicBezTo>
                  <a:cubicBezTo>
                    <a:pt x="9678" y="26843"/>
                    <a:pt x="9838" y="26980"/>
                    <a:pt x="10020" y="27140"/>
                  </a:cubicBezTo>
                  <a:lnTo>
                    <a:pt x="10043" y="27140"/>
                  </a:lnTo>
                  <a:cubicBezTo>
                    <a:pt x="10249" y="27300"/>
                    <a:pt x="10477" y="27460"/>
                    <a:pt x="10682" y="27574"/>
                  </a:cubicBezTo>
                  <a:cubicBezTo>
                    <a:pt x="10911" y="27711"/>
                    <a:pt x="11139" y="27825"/>
                    <a:pt x="11367" y="27916"/>
                  </a:cubicBezTo>
                  <a:lnTo>
                    <a:pt x="11344" y="27916"/>
                  </a:lnTo>
                  <a:cubicBezTo>
                    <a:pt x="11641" y="28030"/>
                    <a:pt x="11938" y="28144"/>
                    <a:pt x="12257" y="28213"/>
                  </a:cubicBezTo>
                  <a:cubicBezTo>
                    <a:pt x="12554" y="28304"/>
                    <a:pt x="12874" y="28350"/>
                    <a:pt x="13170" y="28395"/>
                  </a:cubicBezTo>
                  <a:cubicBezTo>
                    <a:pt x="13558" y="28441"/>
                    <a:pt x="13941" y="28464"/>
                    <a:pt x="14323" y="28464"/>
                  </a:cubicBezTo>
                  <a:cubicBezTo>
                    <a:pt x="14705" y="28464"/>
                    <a:pt x="15088" y="28441"/>
                    <a:pt x="15476" y="28395"/>
                  </a:cubicBezTo>
                  <a:cubicBezTo>
                    <a:pt x="15613" y="28373"/>
                    <a:pt x="15772" y="28350"/>
                    <a:pt x="15909" y="28304"/>
                  </a:cubicBezTo>
                  <a:cubicBezTo>
                    <a:pt x="15818" y="27231"/>
                    <a:pt x="15704" y="26113"/>
                    <a:pt x="15544" y="24880"/>
                  </a:cubicBezTo>
                  <a:cubicBezTo>
                    <a:pt x="15384" y="23693"/>
                    <a:pt x="15202" y="22461"/>
                    <a:pt x="14951" y="21137"/>
                  </a:cubicBezTo>
                  <a:cubicBezTo>
                    <a:pt x="14768" y="20110"/>
                    <a:pt x="14586" y="19037"/>
                    <a:pt x="14312" y="17964"/>
                  </a:cubicBezTo>
                  <a:cubicBezTo>
                    <a:pt x="13809" y="15887"/>
                    <a:pt x="13102" y="13856"/>
                    <a:pt x="12235" y="11938"/>
                  </a:cubicBezTo>
                  <a:cubicBezTo>
                    <a:pt x="11299" y="9907"/>
                    <a:pt x="10157" y="8104"/>
                    <a:pt x="8856" y="6574"/>
                  </a:cubicBezTo>
                  <a:cubicBezTo>
                    <a:pt x="8240" y="5844"/>
                    <a:pt x="7555" y="5182"/>
                    <a:pt x="6871" y="4589"/>
                  </a:cubicBezTo>
                  <a:cubicBezTo>
                    <a:pt x="6871" y="4497"/>
                    <a:pt x="6825" y="4429"/>
                    <a:pt x="6756" y="4338"/>
                  </a:cubicBezTo>
                  <a:cubicBezTo>
                    <a:pt x="6346" y="3813"/>
                    <a:pt x="5935" y="3333"/>
                    <a:pt x="5501" y="2900"/>
                  </a:cubicBezTo>
                  <a:cubicBezTo>
                    <a:pt x="5090" y="2489"/>
                    <a:pt x="4634" y="2101"/>
                    <a:pt x="4132" y="1713"/>
                  </a:cubicBezTo>
                  <a:cubicBezTo>
                    <a:pt x="3219" y="1028"/>
                    <a:pt x="2214" y="526"/>
                    <a:pt x="1164" y="229"/>
                  </a:cubicBezTo>
                  <a:cubicBezTo>
                    <a:pt x="776" y="138"/>
                    <a:pt x="388" y="4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510;p96"/>
            <p:cNvSpPr/>
            <p:nvPr/>
          </p:nvSpPr>
          <p:spPr>
            <a:xfrm>
              <a:off x="8155799" y="28530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511;p96"/>
            <p:cNvSpPr/>
            <p:nvPr/>
          </p:nvSpPr>
          <p:spPr>
            <a:xfrm>
              <a:off x="7740648" y="2502048"/>
              <a:ext cx="431079" cy="610841"/>
            </a:xfrm>
            <a:custGeom>
              <a:avLst/>
              <a:gdLst/>
              <a:ahLst/>
              <a:cxnLst/>
              <a:rect l="l" t="t" r="r" b="b"/>
              <a:pathLst>
                <a:path w="33417" h="47352" extrusionOk="0">
                  <a:moveTo>
                    <a:pt x="21023" y="0"/>
                  </a:moveTo>
                  <a:cubicBezTo>
                    <a:pt x="20658" y="0"/>
                    <a:pt x="20292" y="23"/>
                    <a:pt x="19904" y="69"/>
                  </a:cubicBezTo>
                  <a:cubicBezTo>
                    <a:pt x="19288" y="137"/>
                    <a:pt x="18649" y="251"/>
                    <a:pt x="18010" y="457"/>
                  </a:cubicBezTo>
                  <a:cubicBezTo>
                    <a:pt x="17508" y="594"/>
                    <a:pt x="16983" y="776"/>
                    <a:pt x="16344" y="1050"/>
                  </a:cubicBezTo>
                  <a:cubicBezTo>
                    <a:pt x="15339" y="1438"/>
                    <a:pt x="14358" y="1940"/>
                    <a:pt x="13445" y="2488"/>
                  </a:cubicBezTo>
                  <a:cubicBezTo>
                    <a:pt x="12577" y="3013"/>
                    <a:pt x="11733" y="3630"/>
                    <a:pt x="10843" y="4360"/>
                  </a:cubicBezTo>
                  <a:cubicBezTo>
                    <a:pt x="9291" y="5638"/>
                    <a:pt x="7830" y="7213"/>
                    <a:pt x="6529" y="9016"/>
                  </a:cubicBezTo>
                  <a:cubicBezTo>
                    <a:pt x="5319" y="10705"/>
                    <a:pt x="4246" y="12600"/>
                    <a:pt x="3333" y="14654"/>
                  </a:cubicBezTo>
                  <a:cubicBezTo>
                    <a:pt x="2466" y="16640"/>
                    <a:pt x="1758" y="18740"/>
                    <a:pt x="1210" y="20931"/>
                  </a:cubicBezTo>
                  <a:cubicBezTo>
                    <a:pt x="708" y="23031"/>
                    <a:pt x="343" y="25199"/>
                    <a:pt x="160" y="27436"/>
                  </a:cubicBezTo>
                  <a:cubicBezTo>
                    <a:pt x="1" y="29559"/>
                    <a:pt x="1" y="31682"/>
                    <a:pt x="160" y="33736"/>
                  </a:cubicBezTo>
                  <a:cubicBezTo>
                    <a:pt x="366" y="36178"/>
                    <a:pt x="754" y="38255"/>
                    <a:pt x="1393" y="40150"/>
                  </a:cubicBezTo>
                  <a:cubicBezTo>
                    <a:pt x="1690" y="41063"/>
                    <a:pt x="2078" y="41953"/>
                    <a:pt x="2511" y="42798"/>
                  </a:cubicBezTo>
                  <a:cubicBezTo>
                    <a:pt x="2899" y="43574"/>
                    <a:pt x="3402" y="44327"/>
                    <a:pt x="3972" y="45012"/>
                  </a:cubicBezTo>
                  <a:cubicBezTo>
                    <a:pt x="4611" y="45811"/>
                    <a:pt x="5387" y="46541"/>
                    <a:pt x="6255" y="47157"/>
                  </a:cubicBezTo>
                  <a:cubicBezTo>
                    <a:pt x="7373" y="47249"/>
                    <a:pt x="8514" y="47317"/>
                    <a:pt x="9633" y="47340"/>
                  </a:cubicBezTo>
                  <a:cubicBezTo>
                    <a:pt x="9981" y="47347"/>
                    <a:pt x="10329" y="47351"/>
                    <a:pt x="10676" y="47351"/>
                  </a:cubicBezTo>
                  <a:cubicBezTo>
                    <a:pt x="12467" y="47351"/>
                    <a:pt x="14246" y="47250"/>
                    <a:pt x="16024" y="47020"/>
                  </a:cubicBezTo>
                  <a:lnTo>
                    <a:pt x="16001" y="47020"/>
                  </a:lnTo>
                  <a:cubicBezTo>
                    <a:pt x="18307" y="46701"/>
                    <a:pt x="20589" y="46176"/>
                    <a:pt x="22735" y="45263"/>
                  </a:cubicBezTo>
                  <a:lnTo>
                    <a:pt x="22712" y="45263"/>
                  </a:lnTo>
                  <a:cubicBezTo>
                    <a:pt x="23442" y="44966"/>
                    <a:pt x="24173" y="44601"/>
                    <a:pt x="24880" y="44213"/>
                  </a:cubicBezTo>
                  <a:cubicBezTo>
                    <a:pt x="25542" y="43825"/>
                    <a:pt x="26181" y="43391"/>
                    <a:pt x="26775" y="42935"/>
                  </a:cubicBezTo>
                  <a:cubicBezTo>
                    <a:pt x="26775" y="42935"/>
                    <a:pt x="26798" y="42912"/>
                    <a:pt x="26798" y="42912"/>
                  </a:cubicBezTo>
                  <a:cubicBezTo>
                    <a:pt x="27300" y="42524"/>
                    <a:pt x="27802" y="42090"/>
                    <a:pt x="28258" y="41634"/>
                  </a:cubicBezTo>
                  <a:cubicBezTo>
                    <a:pt x="28738" y="41154"/>
                    <a:pt x="29171" y="40652"/>
                    <a:pt x="29582" y="40127"/>
                  </a:cubicBezTo>
                  <a:cubicBezTo>
                    <a:pt x="30016" y="39579"/>
                    <a:pt x="30381" y="39009"/>
                    <a:pt x="30724" y="38415"/>
                  </a:cubicBezTo>
                  <a:cubicBezTo>
                    <a:pt x="31089" y="37799"/>
                    <a:pt x="31408" y="37160"/>
                    <a:pt x="31682" y="36498"/>
                  </a:cubicBezTo>
                  <a:cubicBezTo>
                    <a:pt x="31682" y="36498"/>
                    <a:pt x="31682" y="36521"/>
                    <a:pt x="31682" y="36521"/>
                  </a:cubicBezTo>
                  <a:cubicBezTo>
                    <a:pt x="32047" y="35676"/>
                    <a:pt x="32344" y="34809"/>
                    <a:pt x="32572" y="33919"/>
                  </a:cubicBezTo>
                  <a:cubicBezTo>
                    <a:pt x="32686" y="33462"/>
                    <a:pt x="32801" y="33006"/>
                    <a:pt x="32892" y="32526"/>
                  </a:cubicBezTo>
                  <a:cubicBezTo>
                    <a:pt x="32983" y="31979"/>
                    <a:pt x="33075" y="31431"/>
                    <a:pt x="33166" y="30860"/>
                  </a:cubicBezTo>
                  <a:lnTo>
                    <a:pt x="33166" y="30883"/>
                  </a:lnTo>
                  <a:cubicBezTo>
                    <a:pt x="33280" y="29901"/>
                    <a:pt x="33371" y="28920"/>
                    <a:pt x="33417" y="27938"/>
                  </a:cubicBezTo>
                  <a:cubicBezTo>
                    <a:pt x="33234" y="27870"/>
                    <a:pt x="33029" y="27756"/>
                    <a:pt x="32823" y="27642"/>
                  </a:cubicBezTo>
                  <a:cubicBezTo>
                    <a:pt x="32618" y="27528"/>
                    <a:pt x="32413" y="27368"/>
                    <a:pt x="32184" y="27208"/>
                  </a:cubicBezTo>
                  <a:cubicBezTo>
                    <a:pt x="31956" y="27048"/>
                    <a:pt x="31796" y="26888"/>
                    <a:pt x="31637" y="26729"/>
                  </a:cubicBezTo>
                  <a:cubicBezTo>
                    <a:pt x="31477" y="26569"/>
                    <a:pt x="31317" y="26386"/>
                    <a:pt x="31134" y="26158"/>
                  </a:cubicBezTo>
                  <a:cubicBezTo>
                    <a:pt x="30929" y="25907"/>
                    <a:pt x="30769" y="25656"/>
                    <a:pt x="30632" y="25382"/>
                  </a:cubicBezTo>
                  <a:cubicBezTo>
                    <a:pt x="30541" y="25245"/>
                    <a:pt x="30450" y="25085"/>
                    <a:pt x="30381" y="24925"/>
                  </a:cubicBezTo>
                  <a:cubicBezTo>
                    <a:pt x="30290" y="24743"/>
                    <a:pt x="30221" y="24560"/>
                    <a:pt x="30130" y="24378"/>
                  </a:cubicBezTo>
                  <a:cubicBezTo>
                    <a:pt x="29788" y="23533"/>
                    <a:pt x="29491" y="22620"/>
                    <a:pt x="29217" y="21456"/>
                  </a:cubicBezTo>
                  <a:cubicBezTo>
                    <a:pt x="28943" y="20406"/>
                    <a:pt x="28761" y="19379"/>
                    <a:pt x="28578" y="18306"/>
                  </a:cubicBezTo>
                  <a:lnTo>
                    <a:pt x="28464" y="17667"/>
                  </a:lnTo>
                  <a:cubicBezTo>
                    <a:pt x="28327" y="16891"/>
                    <a:pt x="28167" y="16024"/>
                    <a:pt x="28007" y="15202"/>
                  </a:cubicBezTo>
                  <a:cubicBezTo>
                    <a:pt x="27893" y="14654"/>
                    <a:pt x="27779" y="14175"/>
                    <a:pt x="27665" y="13718"/>
                  </a:cubicBezTo>
                  <a:cubicBezTo>
                    <a:pt x="27551" y="13239"/>
                    <a:pt x="27391" y="12668"/>
                    <a:pt x="27186" y="12006"/>
                  </a:cubicBezTo>
                  <a:cubicBezTo>
                    <a:pt x="26843" y="10842"/>
                    <a:pt x="26455" y="9678"/>
                    <a:pt x="26044" y="8583"/>
                  </a:cubicBezTo>
                  <a:cubicBezTo>
                    <a:pt x="25839" y="8035"/>
                    <a:pt x="25611" y="7487"/>
                    <a:pt x="25382" y="6962"/>
                  </a:cubicBezTo>
                  <a:cubicBezTo>
                    <a:pt x="25291" y="6779"/>
                    <a:pt x="25200" y="6574"/>
                    <a:pt x="25108" y="6391"/>
                  </a:cubicBezTo>
                  <a:lnTo>
                    <a:pt x="25040" y="6254"/>
                  </a:lnTo>
                  <a:cubicBezTo>
                    <a:pt x="24949" y="6003"/>
                    <a:pt x="24835" y="5775"/>
                    <a:pt x="24743" y="5547"/>
                  </a:cubicBezTo>
                  <a:lnTo>
                    <a:pt x="24401" y="4794"/>
                  </a:lnTo>
                  <a:lnTo>
                    <a:pt x="24355" y="4702"/>
                  </a:lnTo>
                  <a:cubicBezTo>
                    <a:pt x="23670" y="3173"/>
                    <a:pt x="22963" y="1575"/>
                    <a:pt x="22141" y="69"/>
                  </a:cubicBezTo>
                  <a:cubicBezTo>
                    <a:pt x="21776" y="23"/>
                    <a:pt x="21388" y="0"/>
                    <a:pt x="21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512;p96"/>
            <p:cNvSpPr/>
            <p:nvPr/>
          </p:nvSpPr>
          <p:spPr>
            <a:xfrm>
              <a:off x="8122235" y="3019657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ubicBezTo>
                    <a:pt x="23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513;p96"/>
            <p:cNvSpPr/>
            <p:nvPr/>
          </p:nvSpPr>
          <p:spPr>
            <a:xfrm>
              <a:off x="8122235" y="3019657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514;p96"/>
            <p:cNvSpPr/>
            <p:nvPr/>
          </p:nvSpPr>
          <p:spPr>
            <a:xfrm>
              <a:off x="8122235" y="3019657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515;p96"/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516;p96"/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517;p96"/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518;p96"/>
            <p:cNvSpPr/>
            <p:nvPr/>
          </p:nvSpPr>
          <p:spPr>
            <a:xfrm>
              <a:off x="8026252" y="2502925"/>
              <a:ext cx="146054" cy="359536"/>
            </a:xfrm>
            <a:custGeom>
              <a:avLst/>
              <a:gdLst/>
              <a:ahLst/>
              <a:cxnLst/>
              <a:rect l="l" t="t" r="r" b="b"/>
              <a:pathLst>
                <a:path w="11322" h="27871" extrusionOk="0">
                  <a:moveTo>
                    <a:pt x="0" y="1"/>
                  </a:moveTo>
                  <a:lnTo>
                    <a:pt x="0" y="1"/>
                  </a:lnTo>
                  <a:cubicBezTo>
                    <a:pt x="822" y="1507"/>
                    <a:pt x="1529" y="3105"/>
                    <a:pt x="2214" y="4634"/>
                  </a:cubicBezTo>
                  <a:lnTo>
                    <a:pt x="2260" y="4726"/>
                  </a:lnTo>
                  <a:lnTo>
                    <a:pt x="2602" y="5479"/>
                  </a:lnTo>
                  <a:cubicBezTo>
                    <a:pt x="2694" y="5707"/>
                    <a:pt x="2808" y="5935"/>
                    <a:pt x="2899" y="6186"/>
                  </a:cubicBezTo>
                  <a:lnTo>
                    <a:pt x="2967" y="6323"/>
                  </a:lnTo>
                  <a:cubicBezTo>
                    <a:pt x="3059" y="6506"/>
                    <a:pt x="3150" y="6711"/>
                    <a:pt x="3241" y="6894"/>
                  </a:cubicBezTo>
                  <a:cubicBezTo>
                    <a:pt x="3470" y="7419"/>
                    <a:pt x="3698" y="7967"/>
                    <a:pt x="3903" y="8515"/>
                  </a:cubicBezTo>
                  <a:cubicBezTo>
                    <a:pt x="4314" y="9610"/>
                    <a:pt x="4702" y="10774"/>
                    <a:pt x="5045" y="11938"/>
                  </a:cubicBezTo>
                  <a:cubicBezTo>
                    <a:pt x="5250" y="12600"/>
                    <a:pt x="5410" y="13171"/>
                    <a:pt x="5524" y="13650"/>
                  </a:cubicBezTo>
                  <a:cubicBezTo>
                    <a:pt x="5638" y="14107"/>
                    <a:pt x="5752" y="14586"/>
                    <a:pt x="5866" y="15134"/>
                  </a:cubicBezTo>
                  <a:cubicBezTo>
                    <a:pt x="6026" y="15956"/>
                    <a:pt x="6186" y="16823"/>
                    <a:pt x="6323" y="17599"/>
                  </a:cubicBezTo>
                  <a:lnTo>
                    <a:pt x="6437" y="18238"/>
                  </a:lnTo>
                  <a:cubicBezTo>
                    <a:pt x="6620" y="19311"/>
                    <a:pt x="6802" y="20338"/>
                    <a:pt x="7076" y="21388"/>
                  </a:cubicBezTo>
                  <a:cubicBezTo>
                    <a:pt x="7350" y="22552"/>
                    <a:pt x="7647" y="23465"/>
                    <a:pt x="7989" y="24310"/>
                  </a:cubicBezTo>
                  <a:cubicBezTo>
                    <a:pt x="8080" y="24492"/>
                    <a:pt x="8149" y="24675"/>
                    <a:pt x="8240" y="24857"/>
                  </a:cubicBezTo>
                  <a:cubicBezTo>
                    <a:pt x="8309" y="25017"/>
                    <a:pt x="8400" y="25177"/>
                    <a:pt x="8491" y="25314"/>
                  </a:cubicBezTo>
                  <a:cubicBezTo>
                    <a:pt x="8628" y="25588"/>
                    <a:pt x="8788" y="25839"/>
                    <a:pt x="8993" y="26090"/>
                  </a:cubicBezTo>
                  <a:cubicBezTo>
                    <a:pt x="9176" y="26318"/>
                    <a:pt x="9336" y="26501"/>
                    <a:pt x="9496" y="26661"/>
                  </a:cubicBezTo>
                  <a:cubicBezTo>
                    <a:pt x="9655" y="26820"/>
                    <a:pt x="9815" y="26980"/>
                    <a:pt x="10043" y="27140"/>
                  </a:cubicBezTo>
                  <a:cubicBezTo>
                    <a:pt x="10272" y="27323"/>
                    <a:pt x="10477" y="27460"/>
                    <a:pt x="10682" y="27574"/>
                  </a:cubicBezTo>
                  <a:cubicBezTo>
                    <a:pt x="10888" y="27688"/>
                    <a:pt x="11093" y="27802"/>
                    <a:pt x="11276" y="27870"/>
                  </a:cubicBezTo>
                  <a:cubicBezTo>
                    <a:pt x="11299" y="27231"/>
                    <a:pt x="11322" y="26592"/>
                    <a:pt x="11322" y="25953"/>
                  </a:cubicBezTo>
                  <a:cubicBezTo>
                    <a:pt x="11299" y="25109"/>
                    <a:pt x="11276" y="24287"/>
                    <a:pt x="11207" y="23442"/>
                  </a:cubicBezTo>
                  <a:cubicBezTo>
                    <a:pt x="11139" y="22621"/>
                    <a:pt x="11048" y="21776"/>
                    <a:pt x="10934" y="20954"/>
                  </a:cubicBezTo>
                  <a:cubicBezTo>
                    <a:pt x="10386" y="16869"/>
                    <a:pt x="9267" y="12874"/>
                    <a:pt x="7669" y="9062"/>
                  </a:cubicBezTo>
                  <a:cubicBezTo>
                    <a:pt x="7669" y="9062"/>
                    <a:pt x="7669" y="9085"/>
                    <a:pt x="7669" y="9085"/>
                  </a:cubicBezTo>
                  <a:cubicBezTo>
                    <a:pt x="6505" y="6346"/>
                    <a:pt x="5090" y="3698"/>
                    <a:pt x="3424" y="1211"/>
                  </a:cubicBezTo>
                  <a:cubicBezTo>
                    <a:pt x="2694" y="777"/>
                    <a:pt x="1940" y="434"/>
                    <a:pt x="1164" y="229"/>
                  </a:cubicBezTo>
                  <a:cubicBezTo>
                    <a:pt x="776" y="115"/>
                    <a:pt x="388" y="4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519;p96"/>
            <p:cNvSpPr/>
            <p:nvPr/>
          </p:nvSpPr>
          <p:spPr>
            <a:xfrm>
              <a:off x="8162572" y="2877739"/>
              <a:ext cx="10901" cy="23865"/>
            </a:xfrm>
            <a:custGeom>
              <a:avLst/>
              <a:gdLst/>
              <a:ahLst/>
              <a:cxnLst/>
              <a:rect l="l" t="t" r="r" b="b"/>
              <a:pathLst>
                <a:path w="845" h="1850" extrusionOk="0">
                  <a:moveTo>
                    <a:pt x="457" y="0"/>
                  </a:moveTo>
                  <a:cubicBezTo>
                    <a:pt x="251" y="0"/>
                    <a:pt x="92" y="183"/>
                    <a:pt x="69" y="388"/>
                  </a:cubicBezTo>
                  <a:cubicBezTo>
                    <a:pt x="69" y="754"/>
                    <a:pt x="46" y="1096"/>
                    <a:pt x="23" y="1461"/>
                  </a:cubicBezTo>
                  <a:cubicBezTo>
                    <a:pt x="0" y="1667"/>
                    <a:pt x="206" y="1849"/>
                    <a:pt x="411" y="1849"/>
                  </a:cubicBezTo>
                  <a:cubicBezTo>
                    <a:pt x="502" y="1849"/>
                    <a:pt x="594" y="1804"/>
                    <a:pt x="685" y="1735"/>
                  </a:cubicBezTo>
                  <a:cubicBezTo>
                    <a:pt x="754" y="1644"/>
                    <a:pt x="776" y="1575"/>
                    <a:pt x="776" y="1461"/>
                  </a:cubicBezTo>
                  <a:cubicBezTo>
                    <a:pt x="822" y="1096"/>
                    <a:pt x="845" y="754"/>
                    <a:pt x="845" y="388"/>
                  </a:cubicBezTo>
                  <a:cubicBezTo>
                    <a:pt x="845" y="183"/>
                    <a:pt x="662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520;p96"/>
            <p:cNvSpPr/>
            <p:nvPr/>
          </p:nvSpPr>
          <p:spPr>
            <a:xfrm>
              <a:off x="8154329" y="2923674"/>
              <a:ext cx="13842" cy="23104"/>
            </a:xfrm>
            <a:custGeom>
              <a:avLst/>
              <a:gdLst/>
              <a:ahLst/>
              <a:cxnLst/>
              <a:rect l="l" t="t" r="r" b="b"/>
              <a:pathLst>
                <a:path w="1073" h="1791" extrusionOk="0">
                  <a:moveTo>
                    <a:pt x="685" y="0"/>
                  </a:moveTo>
                  <a:cubicBezTo>
                    <a:pt x="616" y="0"/>
                    <a:pt x="548" y="23"/>
                    <a:pt x="480" y="46"/>
                  </a:cubicBezTo>
                  <a:cubicBezTo>
                    <a:pt x="411" y="91"/>
                    <a:pt x="320" y="183"/>
                    <a:pt x="320" y="274"/>
                  </a:cubicBezTo>
                  <a:cubicBezTo>
                    <a:pt x="251" y="616"/>
                    <a:pt x="183" y="959"/>
                    <a:pt x="69" y="1301"/>
                  </a:cubicBezTo>
                  <a:cubicBezTo>
                    <a:pt x="0" y="1507"/>
                    <a:pt x="137" y="1712"/>
                    <a:pt x="320" y="1780"/>
                  </a:cubicBezTo>
                  <a:cubicBezTo>
                    <a:pt x="353" y="1787"/>
                    <a:pt x="386" y="1790"/>
                    <a:pt x="418" y="1790"/>
                  </a:cubicBezTo>
                  <a:cubicBezTo>
                    <a:pt x="599" y="1790"/>
                    <a:pt x="741" y="1682"/>
                    <a:pt x="799" y="1507"/>
                  </a:cubicBezTo>
                  <a:cubicBezTo>
                    <a:pt x="913" y="1164"/>
                    <a:pt x="1005" y="822"/>
                    <a:pt x="1050" y="479"/>
                  </a:cubicBezTo>
                  <a:cubicBezTo>
                    <a:pt x="1073" y="365"/>
                    <a:pt x="1073" y="274"/>
                    <a:pt x="1005" y="183"/>
                  </a:cubicBezTo>
                  <a:cubicBezTo>
                    <a:pt x="959" y="91"/>
                    <a:pt x="868" y="46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521;p96"/>
            <p:cNvSpPr/>
            <p:nvPr/>
          </p:nvSpPr>
          <p:spPr>
            <a:xfrm>
              <a:off x="8143429" y="2958411"/>
              <a:ext cx="14448" cy="28703"/>
            </a:xfrm>
            <a:custGeom>
              <a:avLst/>
              <a:gdLst/>
              <a:ahLst/>
              <a:cxnLst/>
              <a:rect l="l" t="t" r="r" b="b"/>
              <a:pathLst>
                <a:path w="1120" h="2225" extrusionOk="0">
                  <a:moveTo>
                    <a:pt x="731" y="0"/>
                  </a:moveTo>
                  <a:cubicBezTo>
                    <a:pt x="663" y="0"/>
                    <a:pt x="617" y="23"/>
                    <a:pt x="548" y="69"/>
                  </a:cubicBezTo>
                  <a:cubicBezTo>
                    <a:pt x="480" y="115"/>
                    <a:pt x="389" y="183"/>
                    <a:pt x="366" y="297"/>
                  </a:cubicBezTo>
                  <a:cubicBezTo>
                    <a:pt x="297" y="777"/>
                    <a:pt x="206" y="1256"/>
                    <a:pt x="69" y="1735"/>
                  </a:cubicBezTo>
                  <a:cubicBezTo>
                    <a:pt x="1" y="1941"/>
                    <a:pt x="138" y="2146"/>
                    <a:pt x="320" y="2215"/>
                  </a:cubicBezTo>
                  <a:cubicBezTo>
                    <a:pt x="351" y="2221"/>
                    <a:pt x="381" y="2225"/>
                    <a:pt x="411" y="2225"/>
                  </a:cubicBezTo>
                  <a:cubicBezTo>
                    <a:pt x="583" y="2225"/>
                    <a:pt x="741" y="2116"/>
                    <a:pt x="800" y="1941"/>
                  </a:cubicBezTo>
                  <a:cubicBezTo>
                    <a:pt x="936" y="1461"/>
                    <a:pt x="1028" y="982"/>
                    <a:pt x="1096" y="480"/>
                  </a:cubicBezTo>
                  <a:cubicBezTo>
                    <a:pt x="1119" y="388"/>
                    <a:pt x="1119" y="297"/>
                    <a:pt x="1073" y="206"/>
                  </a:cubicBezTo>
                  <a:cubicBezTo>
                    <a:pt x="1028" y="115"/>
                    <a:pt x="936" y="46"/>
                    <a:pt x="845" y="23"/>
                  </a:cubicBezTo>
                  <a:cubicBezTo>
                    <a:pt x="800" y="0"/>
                    <a:pt x="777" y="0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522;p96"/>
            <p:cNvSpPr/>
            <p:nvPr/>
          </p:nvSpPr>
          <p:spPr>
            <a:xfrm>
              <a:off x="8131949" y="3004642"/>
              <a:ext cx="15029" cy="24871"/>
            </a:xfrm>
            <a:custGeom>
              <a:avLst/>
              <a:gdLst/>
              <a:ahLst/>
              <a:cxnLst/>
              <a:rect l="l" t="t" r="r" b="b"/>
              <a:pathLst>
                <a:path w="1165" h="1928" extrusionOk="0">
                  <a:moveTo>
                    <a:pt x="754" y="0"/>
                  </a:moveTo>
                  <a:cubicBezTo>
                    <a:pt x="594" y="0"/>
                    <a:pt x="411" y="114"/>
                    <a:pt x="389" y="297"/>
                  </a:cubicBezTo>
                  <a:cubicBezTo>
                    <a:pt x="297" y="685"/>
                    <a:pt x="183" y="1050"/>
                    <a:pt x="69" y="1438"/>
                  </a:cubicBezTo>
                  <a:cubicBezTo>
                    <a:pt x="0" y="1643"/>
                    <a:pt x="137" y="1849"/>
                    <a:pt x="320" y="1917"/>
                  </a:cubicBezTo>
                  <a:cubicBezTo>
                    <a:pt x="350" y="1924"/>
                    <a:pt x="381" y="1927"/>
                    <a:pt x="411" y="1927"/>
                  </a:cubicBezTo>
                  <a:cubicBezTo>
                    <a:pt x="583" y="1927"/>
                    <a:pt x="741" y="1819"/>
                    <a:pt x="799" y="1643"/>
                  </a:cubicBezTo>
                  <a:cubicBezTo>
                    <a:pt x="913" y="1255"/>
                    <a:pt x="1028" y="867"/>
                    <a:pt x="1119" y="479"/>
                  </a:cubicBezTo>
                  <a:cubicBezTo>
                    <a:pt x="1165" y="297"/>
                    <a:pt x="1050" y="69"/>
                    <a:pt x="845" y="23"/>
                  </a:cubicBezTo>
                  <a:cubicBezTo>
                    <a:pt x="822" y="23"/>
                    <a:pt x="777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523;p96"/>
            <p:cNvSpPr/>
            <p:nvPr/>
          </p:nvSpPr>
          <p:spPr>
            <a:xfrm>
              <a:off x="8120468" y="3047029"/>
              <a:ext cx="15609" cy="22227"/>
            </a:xfrm>
            <a:custGeom>
              <a:avLst/>
              <a:gdLst/>
              <a:ahLst/>
              <a:cxnLst/>
              <a:rect l="l" t="t" r="r" b="b"/>
              <a:pathLst>
                <a:path w="1210" h="1723" extrusionOk="0">
                  <a:moveTo>
                    <a:pt x="776" y="1"/>
                  </a:moveTo>
                  <a:cubicBezTo>
                    <a:pt x="708" y="1"/>
                    <a:pt x="639" y="24"/>
                    <a:pt x="571" y="47"/>
                  </a:cubicBezTo>
                  <a:cubicBezTo>
                    <a:pt x="480" y="115"/>
                    <a:pt x="434" y="183"/>
                    <a:pt x="411" y="275"/>
                  </a:cubicBezTo>
                  <a:cubicBezTo>
                    <a:pt x="297" y="594"/>
                    <a:pt x="183" y="914"/>
                    <a:pt x="69" y="1233"/>
                  </a:cubicBezTo>
                  <a:cubicBezTo>
                    <a:pt x="0" y="1439"/>
                    <a:pt x="137" y="1667"/>
                    <a:pt x="320" y="1713"/>
                  </a:cubicBezTo>
                  <a:cubicBezTo>
                    <a:pt x="350" y="1720"/>
                    <a:pt x="380" y="1723"/>
                    <a:pt x="410" y="1723"/>
                  </a:cubicBezTo>
                  <a:cubicBezTo>
                    <a:pt x="583" y="1723"/>
                    <a:pt x="741" y="1614"/>
                    <a:pt x="799" y="1439"/>
                  </a:cubicBezTo>
                  <a:cubicBezTo>
                    <a:pt x="913" y="1119"/>
                    <a:pt x="1027" y="800"/>
                    <a:pt x="1142" y="480"/>
                  </a:cubicBezTo>
                  <a:cubicBezTo>
                    <a:pt x="1210" y="298"/>
                    <a:pt x="1050" y="69"/>
                    <a:pt x="868" y="24"/>
                  </a:cubicBezTo>
                  <a:cubicBezTo>
                    <a:pt x="845" y="1"/>
                    <a:pt x="799" y="1"/>
                    <a:pt x="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524;p96"/>
            <p:cNvSpPr/>
            <p:nvPr/>
          </p:nvSpPr>
          <p:spPr>
            <a:xfrm>
              <a:off x="8102796" y="3089133"/>
              <a:ext cx="15029" cy="20627"/>
            </a:xfrm>
            <a:custGeom>
              <a:avLst/>
              <a:gdLst/>
              <a:ahLst/>
              <a:cxnLst/>
              <a:rect l="l" t="t" r="r" b="b"/>
              <a:pathLst>
                <a:path w="1165" h="1599" extrusionOk="0">
                  <a:moveTo>
                    <a:pt x="777" y="1"/>
                  </a:moveTo>
                  <a:cubicBezTo>
                    <a:pt x="708" y="1"/>
                    <a:pt x="640" y="1"/>
                    <a:pt x="571" y="47"/>
                  </a:cubicBezTo>
                  <a:cubicBezTo>
                    <a:pt x="480" y="92"/>
                    <a:pt x="434" y="183"/>
                    <a:pt x="389" y="275"/>
                  </a:cubicBezTo>
                  <a:cubicBezTo>
                    <a:pt x="366" y="343"/>
                    <a:pt x="343" y="435"/>
                    <a:pt x="297" y="526"/>
                  </a:cubicBezTo>
                  <a:cubicBezTo>
                    <a:pt x="229" y="686"/>
                    <a:pt x="138" y="868"/>
                    <a:pt x="69" y="1028"/>
                  </a:cubicBezTo>
                  <a:cubicBezTo>
                    <a:pt x="24" y="1119"/>
                    <a:pt x="1" y="1211"/>
                    <a:pt x="24" y="1325"/>
                  </a:cubicBezTo>
                  <a:cubicBezTo>
                    <a:pt x="46" y="1416"/>
                    <a:pt x="115" y="1507"/>
                    <a:pt x="206" y="1553"/>
                  </a:cubicBezTo>
                  <a:cubicBezTo>
                    <a:pt x="259" y="1583"/>
                    <a:pt x="325" y="1599"/>
                    <a:pt x="393" y="1599"/>
                  </a:cubicBezTo>
                  <a:cubicBezTo>
                    <a:pt x="528" y="1599"/>
                    <a:pt x="670" y="1538"/>
                    <a:pt x="731" y="1416"/>
                  </a:cubicBezTo>
                  <a:cubicBezTo>
                    <a:pt x="868" y="1096"/>
                    <a:pt x="1005" y="800"/>
                    <a:pt x="1142" y="480"/>
                  </a:cubicBezTo>
                  <a:cubicBezTo>
                    <a:pt x="1165" y="389"/>
                    <a:pt x="1142" y="252"/>
                    <a:pt x="1096" y="183"/>
                  </a:cubicBezTo>
                  <a:cubicBezTo>
                    <a:pt x="1051" y="92"/>
                    <a:pt x="959" y="24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525;p96"/>
            <p:cNvSpPr/>
            <p:nvPr/>
          </p:nvSpPr>
          <p:spPr>
            <a:xfrm>
              <a:off x="8074534" y="2582127"/>
              <a:ext cx="12965" cy="15583"/>
            </a:xfrm>
            <a:custGeom>
              <a:avLst/>
              <a:gdLst/>
              <a:ahLst/>
              <a:cxnLst/>
              <a:rect l="l" t="t" r="r" b="b"/>
              <a:pathLst>
                <a:path w="1005" h="1208" extrusionOk="0">
                  <a:moveTo>
                    <a:pt x="434" y="1"/>
                  </a:moveTo>
                  <a:cubicBezTo>
                    <a:pt x="389" y="1"/>
                    <a:pt x="366" y="24"/>
                    <a:pt x="320" y="24"/>
                  </a:cubicBezTo>
                  <a:cubicBezTo>
                    <a:pt x="137" y="69"/>
                    <a:pt x="1" y="298"/>
                    <a:pt x="69" y="503"/>
                  </a:cubicBezTo>
                  <a:cubicBezTo>
                    <a:pt x="115" y="640"/>
                    <a:pt x="160" y="777"/>
                    <a:pt x="206" y="937"/>
                  </a:cubicBezTo>
                  <a:cubicBezTo>
                    <a:pt x="261" y="1102"/>
                    <a:pt x="404" y="1208"/>
                    <a:pt x="565" y="1208"/>
                  </a:cubicBezTo>
                  <a:cubicBezTo>
                    <a:pt x="604" y="1208"/>
                    <a:pt x="645" y="1201"/>
                    <a:pt x="685" y="1188"/>
                  </a:cubicBezTo>
                  <a:cubicBezTo>
                    <a:pt x="868" y="1142"/>
                    <a:pt x="1005" y="937"/>
                    <a:pt x="936" y="731"/>
                  </a:cubicBezTo>
                  <a:cubicBezTo>
                    <a:pt x="891" y="571"/>
                    <a:pt x="845" y="434"/>
                    <a:pt x="799" y="298"/>
                  </a:cubicBezTo>
                  <a:cubicBezTo>
                    <a:pt x="731" y="115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526;p96"/>
            <p:cNvSpPr/>
            <p:nvPr/>
          </p:nvSpPr>
          <p:spPr>
            <a:xfrm>
              <a:off x="8087485" y="2620992"/>
              <a:ext cx="13558" cy="17518"/>
            </a:xfrm>
            <a:custGeom>
              <a:avLst/>
              <a:gdLst/>
              <a:ahLst/>
              <a:cxnLst/>
              <a:rect l="l" t="t" r="r" b="b"/>
              <a:pathLst>
                <a:path w="1051" h="1358" extrusionOk="0">
                  <a:moveTo>
                    <a:pt x="320" y="1"/>
                  </a:moveTo>
                  <a:cubicBezTo>
                    <a:pt x="138" y="69"/>
                    <a:pt x="1" y="275"/>
                    <a:pt x="69" y="480"/>
                  </a:cubicBezTo>
                  <a:cubicBezTo>
                    <a:pt x="138" y="685"/>
                    <a:pt x="183" y="868"/>
                    <a:pt x="252" y="1074"/>
                  </a:cubicBezTo>
                  <a:cubicBezTo>
                    <a:pt x="310" y="1249"/>
                    <a:pt x="468" y="1357"/>
                    <a:pt x="641" y="1357"/>
                  </a:cubicBezTo>
                  <a:cubicBezTo>
                    <a:pt x="671" y="1357"/>
                    <a:pt x="701" y="1354"/>
                    <a:pt x="731" y="1347"/>
                  </a:cubicBezTo>
                  <a:cubicBezTo>
                    <a:pt x="914" y="1279"/>
                    <a:pt x="1051" y="1074"/>
                    <a:pt x="982" y="868"/>
                  </a:cubicBezTo>
                  <a:cubicBezTo>
                    <a:pt x="914" y="663"/>
                    <a:pt x="868" y="480"/>
                    <a:pt x="800" y="275"/>
                  </a:cubicBezTo>
                  <a:cubicBezTo>
                    <a:pt x="754" y="92"/>
                    <a:pt x="594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527;p96"/>
            <p:cNvSpPr/>
            <p:nvPr/>
          </p:nvSpPr>
          <p:spPr>
            <a:xfrm>
              <a:off x="8101919" y="2663985"/>
              <a:ext cx="12965" cy="17634"/>
            </a:xfrm>
            <a:custGeom>
              <a:avLst/>
              <a:gdLst/>
              <a:ahLst/>
              <a:cxnLst/>
              <a:rect l="l" t="t" r="r" b="b"/>
              <a:pathLst>
                <a:path w="1005" h="1367" extrusionOk="0">
                  <a:moveTo>
                    <a:pt x="320" y="0"/>
                  </a:moveTo>
                  <a:cubicBezTo>
                    <a:pt x="114" y="69"/>
                    <a:pt x="0" y="274"/>
                    <a:pt x="46" y="480"/>
                  </a:cubicBezTo>
                  <a:cubicBezTo>
                    <a:pt x="114" y="685"/>
                    <a:pt x="160" y="890"/>
                    <a:pt x="229" y="1096"/>
                  </a:cubicBezTo>
                  <a:cubicBezTo>
                    <a:pt x="265" y="1261"/>
                    <a:pt x="420" y="1367"/>
                    <a:pt x="573" y="1367"/>
                  </a:cubicBezTo>
                  <a:cubicBezTo>
                    <a:pt x="611" y="1367"/>
                    <a:pt x="649" y="1360"/>
                    <a:pt x="685" y="1347"/>
                  </a:cubicBezTo>
                  <a:cubicBezTo>
                    <a:pt x="890" y="1301"/>
                    <a:pt x="1005" y="1096"/>
                    <a:pt x="959" y="890"/>
                  </a:cubicBezTo>
                  <a:cubicBezTo>
                    <a:pt x="890" y="685"/>
                    <a:pt x="845" y="480"/>
                    <a:pt x="799" y="274"/>
                  </a:cubicBezTo>
                  <a:cubicBezTo>
                    <a:pt x="731" y="114"/>
                    <a:pt x="594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528;p96"/>
            <p:cNvSpPr/>
            <p:nvPr/>
          </p:nvSpPr>
          <p:spPr>
            <a:xfrm>
              <a:off x="8110755" y="2704025"/>
              <a:ext cx="13842" cy="21337"/>
            </a:xfrm>
            <a:custGeom>
              <a:avLst/>
              <a:gdLst/>
              <a:ahLst/>
              <a:cxnLst/>
              <a:rect l="l" t="t" r="r" b="b"/>
              <a:pathLst>
                <a:path w="1073" h="1654" extrusionOk="0">
                  <a:moveTo>
                    <a:pt x="434" y="0"/>
                  </a:moveTo>
                  <a:cubicBezTo>
                    <a:pt x="388" y="0"/>
                    <a:pt x="365" y="0"/>
                    <a:pt x="320" y="23"/>
                  </a:cubicBezTo>
                  <a:cubicBezTo>
                    <a:pt x="114" y="69"/>
                    <a:pt x="0" y="297"/>
                    <a:pt x="69" y="480"/>
                  </a:cubicBezTo>
                  <a:cubicBezTo>
                    <a:pt x="137" y="776"/>
                    <a:pt x="205" y="1073"/>
                    <a:pt x="297" y="1370"/>
                  </a:cubicBezTo>
                  <a:cubicBezTo>
                    <a:pt x="336" y="1545"/>
                    <a:pt x="507" y="1654"/>
                    <a:pt x="684" y="1654"/>
                  </a:cubicBezTo>
                  <a:cubicBezTo>
                    <a:pt x="715" y="1654"/>
                    <a:pt x="746" y="1651"/>
                    <a:pt x="776" y="1644"/>
                  </a:cubicBezTo>
                  <a:cubicBezTo>
                    <a:pt x="959" y="1575"/>
                    <a:pt x="1073" y="1370"/>
                    <a:pt x="1027" y="1165"/>
                  </a:cubicBezTo>
                  <a:cubicBezTo>
                    <a:pt x="936" y="868"/>
                    <a:pt x="867" y="571"/>
                    <a:pt x="799" y="274"/>
                  </a:cubicBezTo>
                  <a:cubicBezTo>
                    <a:pt x="753" y="115"/>
                    <a:pt x="594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529;p96"/>
            <p:cNvSpPr/>
            <p:nvPr/>
          </p:nvSpPr>
          <p:spPr>
            <a:xfrm>
              <a:off x="8122235" y="2746721"/>
              <a:ext cx="12087" cy="18099"/>
            </a:xfrm>
            <a:custGeom>
              <a:avLst/>
              <a:gdLst/>
              <a:ahLst/>
              <a:cxnLst/>
              <a:rect l="l" t="t" r="r" b="b"/>
              <a:pathLst>
                <a:path w="937" h="1403" extrusionOk="0">
                  <a:moveTo>
                    <a:pt x="388" y="0"/>
                  </a:moveTo>
                  <a:cubicBezTo>
                    <a:pt x="365" y="0"/>
                    <a:pt x="320" y="23"/>
                    <a:pt x="297" y="23"/>
                  </a:cubicBezTo>
                  <a:cubicBezTo>
                    <a:pt x="206" y="46"/>
                    <a:pt x="114" y="114"/>
                    <a:pt x="69" y="206"/>
                  </a:cubicBezTo>
                  <a:cubicBezTo>
                    <a:pt x="0" y="297"/>
                    <a:pt x="23" y="388"/>
                    <a:pt x="23" y="502"/>
                  </a:cubicBezTo>
                  <a:cubicBezTo>
                    <a:pt x="69" y="708"/>
                    <a:pt x="114" y="913"/>
                    <a:pt x="160" y="1119"/>
                  </a:cubicBezTo>
                  <a:cubicBezTo>
                    <a:pt x="199" y="1294"/>
                    <a:pt x="371" y="1402"/>
                    <a:pt x="533" y="1402"/>
                  </a:cubicBezTo>
                  <a:cubicBezTo>
                    <a:pt x="562" y="1402"/>
                    <a:pt x="590" y="1399"/>
                    <a:pt x="617" y="1392"/>
                  </a:cubicBezTo>
                  <a:cubicBezTo>
                    <a:pt x="822" y="1324"/>
                    <a:pt x="936" y="1119"/>
                    <a:pt x="890" y="913"/>
                  </a:cubicBezTo>
                  <a:cubicBezTo>
                    <a:pt x="845" y="708"/>
                    <a:pt x="799" y="502"/>
                    <a:pt x="753" y="297"/>
                  </a:cubicBezTo>
                  <a:cubicBezTo>
                    <a:pt x="753" y="183"/>
                    <a:pt x="662" y="91"/>
                    <a:pt x="571" y="69"/>
                  </a:cubicBezTo>
                  <a:cubicBezTo>
                    <a:pt x="525" y="23"/>
                    <a:pt x="457" y="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530;p96"/>
            <p:cNvSpPr/>
            <p:nvPr/>
          </p:nvSpPr>
          <p:spPr>
            <a:xfrm>
              <a:off x="8133716" y="2790592"/>
              <a:ext cx="13558" cy="20550"/>
            </a:xfrm>
            <a:custGeom>
              <a:avLst/>
              <a:gdLst/>
              <a:ahLst/>
              <a:cxnLst/>
              <a:rect l="l" t="t" r="r" b="b"/>
              <a:pathLst>
                <a:path w="1051" h="1593" extrusionOk="0">
                  <a:moveTo>
                    <a:pt x="297" y="0"/>
                  </a:moveTo>
                  <a:cubicBezTo>
                    <a:pt x="92" y="69"/>
                    <a:pt x="0" y="274"/>
                    <a:pt x="46" y="479"/>
                  </a:cubicBezTo>
                  <a:cubicBezTo>
                    <a:pt x="115" y="753"/>
                    <a:pt x="183" y="1027"/>
                    <a:pt x="274" y="1324"/>
                  </a:cubicBezTo>
                  <a:cubicBezTo>
                    <a:pt x="312" y="1474"/>
                    <a:pt x="457" y="1593"/>
                    <a:pt x="621" y="1593"/>
                  </a:cubicBezTo>
                  <a:cubicBezTo>
                    <a:pt x="657" y="1593"/>
                    <a:pt x="694" y="1587"/>
                    <a:pt x="731" y="1575"/>
                  </a:cubicBezTo>
                  <a:cubicBezTo>
                    <a:pt x="936" y="1529"/>
                    <a:pt x="1050" y="1301"/>
                    <a:pt x="1005" y="1096"/>
                  </a:cubicBezTo>
                  <a:cubicBezTo>
                    <a:pt x="913" y="822"/>
                    <a:pt x="845" y="548"/>
                    <a:pt x="776" y="274"/>
                  </a:cubicBezTo>
                  <a:cubicBezTo>
                    <a:pt x="731" y="114"/>
                    <a:pt x="57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531;p96"/>
            <p:cNvSpPr/>
            <p:nvPr/>
          </p:nvSpPr>
          <p:spPr>
            <a:xfrm>
              <a:off x="8149904" y="2822969"/>
              <a:ext cx="17983" cy="18873"/>
            </a:xfrm>
            <a:custGeom>
              <a:avLst/>
              <a:gdLst/>
              <a:ahLst/>
              <a:cxnLst/>
              <a:rect l="l" t="t" r="r" b="b"/>
              <a:pathLst>
                <a:path w="1394" h="1463" extrusionOk="0">
                  <a:moveTo>
                    <a:pt x="434" y="1"/>
                  </a:moveTo>
                  <a:cubicBezTo>
                    <a:pt x="366" y="1"/>
                    <a:pt x="298" y="24"/>
                    <a:pt x="229" y="69"/>
                  </a:cubicBezTo>
                  <a:cubicBezTo>
                    <a:pt x="69" y="161"/>
                    <a:pt x="1" y="412"/>
                    <a:pt x="115" y="594"/>
                  </a:cubicBezTo>
                  <a:cubicBezTo>
                    <a:pt x="298" y="868"/>
                    <a:pt x="480" y="1119"/>
                    <a:pt x="708" y="1370"/>
                  </a:cubicBezTo>
                  <a:cubicBezTo>
                    <a:pt x="771" y="1433"/>
                    <a:pt x="863" y="1462"/>
                    <a:pt x="957" y="1462"/>
                  </a:cubicBezTo>
                  <a:cubicBezTo>
                    <a:pt x="1068" y="1462"/>
                    <a:pt x="1182" y="1422"/>
                    <a:pt x="1256" y="1348"/>
                  </a:cubicBezTo>
                  <a:cubicBezTo>
                    <a:pt x="1393" y="1188"/>
                    <a:pt x="1370" y="960"/>
                    <a:pt x="1233" y="823"/>
                  </a:cubicBezTo>
                  <a:cubicBezTo>
                    <a:pt x="1165" y="731"/>
                    <a:pt x="1074" y="640"/>
                    <a:pt x="1005" y="549"/>
                  </a:cubicBezTo>
                  <a:cubicBezTo>
                    <a:pt x="914" y="435"/>
                    <a:pt x="845" y="320"/>
                    <a:pt x="754" y="183"/>
                  </a:cubicBezTo>
                  <a:cubicBezTo>
                    <a:pt x="686" y="69"/>
                    <a:pt x="549" y="1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532;p96"/>
            <p:cNvSpPr/>
            <p:nvPr/>
          </p:nvSpPr>
          <p:spPr>
            <a:xfrm>
              <a:off x="8182888" y="2842989"/>
              <a:ext cx="18860" cy="13210"/>
            </a:xfrm>
            <a:custGeom>
              <a:avLst/>
              <a:gdLst/>
              <a:ahLst/>
              <a:cxnLst/>
              <a:rect l="l" t="t" r="r" b="b"/>
              <a:pathLst>
                <a:path w="1462" h="1024" extrusionOk="0">
                  <a:moveTo>
                    <a:pt x="434" y="1"/>
                  </a:moveTo>
                  <a:cubicBezTo>
                    <a:pt x="320" y="1"/>
                    <a:pt x="183" y="92"/>
                    <a:pt x="114" y="206"/>
                  </a:cubicBezTo>
                  <a:cubicBezTo>
                    <a:pt x="0" y="389"/>
                    <a:pt x="69" y="617"/>
                    <a:pt x="251" y="731"/>
                  </a:cubicBezTo>
                  <a:cubicBezTo>
                    <a:pt x="480" y="846"/>
                    <a:pt x="708" y="937"/>
                    <a:pt x="936" y="1005"/>
                  </a:cubicBezTo>
                  <a:cubicBezTo>
                    <a:pt x="972" y="1017"/>
                    <a:pt x="1009" y="1023"/>
                    <a:pt x="1044" y="1023"/>
                  </a:cubicBezTo>
                  <a:cubicBezTo>
                    <a:pt x="1210" y="1023"/>
                    <a:pt x="1359" y="900"/>
                    <a:pt x="1415" y="731"/>
                  </a:cubicBezTo>
                  <a:cubicBezTo>
                    <a:pt x="1461" y="526"/>
                    <a:pt x="1347" y="343"/>
                    <a:pt x="1142" y="275"/>
                  </a:cubicBezTo>
                  <a:cubicBezTo>
                    <a:pt x="1073" y="252"/>
                    <a:pt x="1005" y="229"/>
                    <a:pt x="936" y="206"/>
                  </a:cubicBezTo>
                  <a:cubicBezTo>
                    <a:pt x="822" y="161"/>
                    <a:pt x="731" y="115"/>
                    <a:pt x="617" y="47"/>
                  </a:cubicBezTo>
                  <a:cubicBezTo>
                    <a:pt x="571" y="24"/>
                    <a:pt x="502" y="1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533;p96"/>
            <p:cNvSpPr/>
            <p:nvPr/>
          </p:nvSpPr>
          <p:spPr>
            <a:xfrm>
              <a:off x="8209383" y="2848587"/>
              <a:ext cx="12965" cy="10281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480" y="1"/>
                  </a:moveTo>
                  <a:cubicBezTo>
                    <a:pt x="434" y="23"/>
                    <a:pt x="366" y="46"/>
                    <a:pt x="320" y="46"/>
                  </a:cubicBezTo>
                  <a:cubicBezTo>
                    <a:pt x="115" y="115"/>
                    <a:pt x="1" y="320"/>
                    <a:pt x="46" y="526"/>
                  </a:cubicBezTo>
                  <a:cubicBezTo>
                    <a:pt x="101" y="691"/>
                    <a:pt x="244" y="797"/>
                    <a:pt x="405" y="797"/>
                  </a:cubicBezTo>
                  <a:cubicBezTo>
                    <a:pt x="444" y="797"/>
                    <a:pt x="485" y="790"/>
                    <a:pt x="526" y="777"/>
                  </a:cubicBezTo>
                  <a:cubicBezTo>
                    <a:pt x="571" y="777"/>
                    <a:pt x="640" y="754"/>
                    <a:pt x="685" y="731"/>
                  </a:cubicBezTo>
                  <a:cubicBezTo>
                    <a:pt x="891" y="685"/>
                    <a:pt x="1005" y="457"/>
                    <a:pt x="959" y="275"/>
                  </a:cubicBezTo>
                  <a:cubicBezTo>
                    <a:pt x="914" y="92"/>
                    <a:pt x="754" y="1"/>
                    <a:pt x="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534;p96"/>
            <p:cNvSpPr/>
            <p:nvPr/>
          </p:nvSpPr>
          <p:spPr>
            <a:xfrm>
              <a:off x="7591377" y="1931436"/>
              <a:ext cx="652508" cy="583609"/>
            </a:xfrm>
            <a:custGeom>
              <a:avLst/>
              <a:gdLst/>
              <a:ahLst/>
              <a:cxnLst/>
              <a:rect l="l" t="t" r="r" b="b"/>
              <a:pathLst>
                <a:path w="50582" h="45241" extrusionOk="0">
                  <a:moveTo>
                    <a:pt x="17850" y="1"/>
                  </a:moveTo>
                  <a:cubicBezTo>
                    <a:pt x="17325" y="1"/>
                    <a:pt x="16822" y="24"/>
                    <a:pt x="16320" y="115"/>
                  </a:cubicBezTo>
                  <a:cubicBezTo>
                    <a:pt x="15841" y="184"/>
                    <a:pt x="15384" y="321"/>
                    <a:pt x="14951" y="480"/>
                  </a:cubicBezTo>
                  <a:cubicBezTo>
                    <a:pt x="14723" y="572"/>
                    <a:pt x="14494" y="686"/>
                    <a:pt x="14312" y="800"/>
                  </a:cubicBezTo>
                  <a:cubicBezTo>
                    <a:pt x="14129" y="891"/>
                    <a:pt x="13946" y="1005"/>
                    <a:pt x="13741" y="1165"/>
                  </a:cubicBezTo>
                  <a:cubicBezTo>
                    <a:pt x="13033" y="1713"/>
                    <a:pt x="12577" y="2489"/>
                    <a:pt x="12417" y="3379"/>
                  </a:cubicBezTo>
                  <a:cubicBezTo>
                    <a:pt x="12326" y="3813"/>
                    <a:pt x="12326" y="4292"/>
                    <a:pt x="12394" y="4771"/>
                  </a:cubicBezTo>
                  <a:cubicBezTo>
                    <a:pt x="12440" y="5091"/>
                    <a:pt x="12486" y="5388"/>
                    <a:pt x="12554" y="5662"/>
                  </a:cubicBezTo>
                  <a:cubicBezTo>
                    <a:pt x="12029" y="5251"/>
                    <a:pt x="11413" y="4794"/>
                    <a:pt x="10751" y="4383"/>
                  </a:cubicBezTo>
                  <a:cubicBezTo>
                    <a:pt x="9838" y="3836"/>
                    <a:pt x="9039" y="3493"/>
                    <a:pt x="8240" y="3356"/>
                  </a:cubicBezTo>
                  <a:cubicBezTo>
                    <a:pt x="7989" y="3288"/>
                    <a:pt x="7715" y="3265"/>
                    <a:pt x="7441" y="3265"/>
                  </a:cubicBezTo>
                  <a:cubicBezTo>
                    <a:pt x="7259" y="3265"/>
                    <a:pt x="7099" y="3288"/>
                    <a:pt x="6939" y="3311"/>
                  </a:cubicBezTo>
                  <a:cubicBezTo>
                    <a:pt x="6505" y="3333"/>
                    <a:pt x="6049" y="3470"/>
                    <a:pt x="5592" y="3676"/>
                  </a:cubicBezTo>
                  <a:cubicBezTo>
                    <a:pt x="5136" y="3858"/>
                    <a:pt x="4679" y="4132"/>
                    <a:pt x="4177" y="4520"/>
                  </a:cubicBezTo>
                  <a:cubicBezTo>
                    <a:pt x="3858" y="4771"/>
                    <a:pt x="3538" y="5068"/>
                    <a:pt x="3219" y="5411"/>
                  </a:cubicBezTo>
                  <a:cubicBezTo>
                    <a:pt x="2716" y="5958"/>
                    <a:pt x="2260" y="6620"/>
                    <a:pt x="1872" y="7396"/>
                  </a:cubicBezTo>
                  <a:cubicBezTo>
                    <a:pt x="1507" y="8081"/>
                    <a:pt x="1233" y="8857"/>
                    <a:pt x="1005" y="9725"/>
                  </a:cubicBezTo>
                  <a:cubicBezTo>
                    <a:pt x="799" y="10523"/>
                    <a:pt x="685" y="11345"/>
                    <a:pt x="662" y="12212"/>
                  </a:cubicBezTo>
                  <a:cubicBezTo>
                    <a:pt x="662" y="13057"/>
                    <a:pt x="731" y="13902"/>
                    <a:pt x="890" y="14700"/>
                  </a:cubicBezTo>
                  <a:cubicBezTo>
                    <a:pt x="1096" y="15591"/>
                    <a:pt x="1393" y="16435"/>
                    <a:pt x="1803" y="17166"/>
                  </a:cubicBezTo>
                  <a:cubicBezTo>
                    <a:pt x="2032" y="17554"/>
                    <a:pt x="2283" y="17919"/>
                    <a:pt x="2534" y="18261"/>
                  </a:cubicBezTo>
                  <a:cubicBezTo>
                    <a:pt x="2808" y="18604"/>
                    <a:pt x="3104" y="18900"/>
                    <a:pt x="3424" y="19151"/>
                  </a:cubicBezTo>
                  <a:cubicBezTo>
                    <a:pt x="2876" y="19585"/>
                    <a:pt x="2374" y="20042"/>
                    <a:pt x="1940" y="20521"/>
                  </a:cubicBezTo>
                  <a:cubicBezTo>
                    <a:pt x="1484" y="21023"/>
                    <a:pt x="1096" y="21548"/>
                    <a:pt x="799" y="22141"/>
                  </a:cubicBezTo>
                  <a:cubicBezTo>
                    <a:pt x="525" y="22644"/>
                    <a:pt x="297" y="23214"/>
                    <a:pt x="160" y="23808"/>
                  </a:cubicBezTo>
                  <a:cubicBezTo>
                    <a:pt x="46" y="24333"/>
                    <a:pt x="0" y="24880"/>
                    <a:pt x="23" y="25497"/>
                  </a:cubicBezTo>
                  <a:cubicBezTo>
                    <a:pt x="69" y="26547"/>
                    <a:pt x="388" y="27688"/>
                    <a:pt x="982" y="28852"/>
                  </a:cubicBezTo>
                  <a:cubicBezTo>
                    <a:pt x="1530" y="29925"/>
                    <a:pt x="2283" y="31020"/>
                    <a:pt x="3287" y="32139"/>
                  </a:cubicBezTo>
                  <a:cubicBezTo>
                    <a:pt x="4200" y="33189"/>
                    <a:pt x="5296" y="34193"/>
                    <a:pt x="6574" y="35266"/>
                  </a:cubicBezTo>
                  <a:cubicBezTo>
                    <a:pt x="7738" y="36202"/>
                    <a:pt x="8993" y="37138"/>
                    <a:pt x="10454" y="38073"/>
                  </a:cubicBezTo>
                  <a:cubicBezTo>
                    <a:pt x="11732" y="38918"/>
                    <a:pt x="13102" y="39740"/>
                    <a:pt x="14563" y="40539"/>
                  </a:cubicBezTo>
                  <a:cubicBezTo>
                    <a:pt x="15864" y="41223"/>
                    <a:pt x="17188" y="41885"/>
                    <a:pt x="18489" y="42479"/>
                  </a:cubicBezTo>
                  <a:cubicBezTo>
                    <a:pt x="19744" y="43027"/>
                    <a:pt x="20840" y="43460"/>
                    <a:pt x="21890" y="43825"/>
                  </a:cubicBezTo>
                  <a:cubicBezTo>
                    <a:pt x="22415" y="43985"/>
                    <a:pt x="22871" y="44122"/>
                    <a:pt x="23328" y="44259"/>
                  </a:cubicBezTo>
                  <a:cubicBezTo>
                    <a:pt x="23533" y="44305"/>
                    <a:pt x="23716" y="44350"/>
                    <a:pt x="23921" y="44396"/>
                  </a:cubicBezTo>
                  <a:cubicBezTo>
                    <a:pt x="24127" y="44442"/>
                    <a:pt x="24355" y="44465"/>
                    <a:pt x="24560" y="44487"/>
                  </a:cubicBezTo>
                  <a:lnTo>
                    <a:pt x="24629" y="44510"/>
                  </a:lnTo>
                  <a:cubicBezTo>
                    <a:pt x="26797" y="44807"/>
                    <a:pt x="28943" y="45104"/>
                    <a:pt x="31065" y="45195"/>
                  </a:cubicBezTo>
                  <a:cubicBezTo>
                    <a:pt x="31522" y="45218"/>
                    <a:pt x="31978" y="45241"/>
                    <a:pt x="32389" y="45241"/>
                  </a:cubicBezTo>
                  <a:cubicBezTo>
                    <a:pt x="33074" y="45241"/>
                    <a:pt x="33759" y="45218"/>
                    <a:pt x="34375" y="45149"/>
                  </a:cubicBezTo>
                  <a:cubicBezTo>
                    <a:pt x="35494" y="45058"/>
                    <a:pt x="36498" y="44853"/>
                    <a:pt x="37411" y="44556"/>
                  </a:cubicBezTo>
                  <a:cubicBezTo>
                    <a:pt x="37434" y="44579"/>
                    <a:pt x="37502" y="44624"/>
                    <a:pt x="37548" y="44647"/>
                  </a:cubicBezTo>
                  <a:cubicBezTo>
                    <a:pt x="38004" y="44716"/>
                    <a:pt x="38461" y="44761"/>
                    <a:pt x="38895" y="44761"/>
                  </a:cubicBezTo>
                  <a:cubicBezTo>
                    <a:pt x="39054" y="44761"/>
                    <a:pt x="39191" y="44761"/>
                    <a:pt x="39351" y="44738"/>
                  </a:cubicBezTo>
                  <a:cubicBezTo>
                    <a:pt x="39830" y="44716"/>
                    <a:pt x="40310" y="44647"/>
                    <a:pt x="40812" y="44510"/>
                  </a:cubicBezTo>
                  <a:cubicBezTo>
                    <a:pt x="41519" y="44328"/>
                    <a:pt x="42227" y="44054"/>
                    <a:pt x="42980" y="43666"/>
                  </a:cubicBezTo>
                  <a:cubicBezTo>
                    <a:pt x="43642" y="43323"/>
                    <a:pt x="44327" y="42890"/>
                    <a:pt x="45012" y="42342"/>
                  </a:cubicBezTo>
                  <a:cubicBezTo>
                    <a:pt x="45651" y="41840"/>
                    <a:pt x="46267" y="41269"/>
                    <a:pt x="46815" y="40630"/>
                  </a:cubicBezTo>
                  <a:cubicBezTo>
                    <a:pt x="49257" y="37868"/>
                    <a:pt x="50239" y="34558"/>
                    <a:pt x="49485" y="31797"/>
                  </a:cubicBezTo>
                  <a:cubicBezTo>
                    <a:pt x="49234" y="30861"/>
                    <a:pt x="48778" y="29993"/>
                    <a:pt x="48116" y="29194"/>
                  </a:cubicBezTo>
                  <a:cubicBezTo>
                    <a:pt x="48367" y="29035"/>
                    <a:pt x="48595" y="28852"/>
                    <a:pt x="48824" y="28647"/>
                  </a:cubicBezTo>
                  <a:cubicBezTo>
                    <a:pt x="49075" y="28418"/>
                    <a:pt x="49303" y="28167"/>
                    <a:pt x="49508" y="27825"/>
                  </a:cubicBezTo>
                  <a:cubicBezTo>
                    <a:pt x="49896" y="27277"/>
                    <a:pt x="50193" y="26615"/>
                    <a:pt x="50353" y="25839"/>
                  </a:cubicBezTo>
                  <a:cubicBezTo>
                    <a:pt x="50535" y="25154"/>
                    <a:pt x="50581" y="24401"/>
                    <a:pt x="50535" y="23625"/>
                  </a:cubicBezTo>
                  <a:cubicBezTo>
                    <a:pt x="50467" y="22849"/>
                    <a:pt x="50307" y="22119"/>
                    <a:pt x="50056" y="21434"/>
                  </a:cubicBezTo>
                  <a:cubicBezTo>
                    <a:pt x="49851" y="20886"/>
                    <a:pt x="49600" y="20407"/>
                    <a:pt x="49280" y="19973"/>
                  </a:cubicBezTo>
                  <a:cubicBezTo>
                    <a:pt x="49120" y="19745"/>
                    <a:pt x="48960" y="19539"/>
                    <a:pt x="48778" y="19334"/>
                  </a:cubicBezTo>
                  <a:cubicBezTo>
                    <a:pt x="48664" y="19220"/>
                    <a:pt x="48572" y="19129"/>
                    <a:pt x="48481" y="19060"/>
                  </a:cubicBezTo>
                  <a:cubicBezTo>
                    <a:pt x="48641" y="18923"/>
                    <a:pt x="48778" y="18763"/>
                    <a:pt x="48915" y="18604"/>
                  </a:cubicBezTo>
                  <a:cubicBezTo>
                    <a:pt x="49097" y="18375"/>
                    <a:pt x="49234" y="18124"/>
                    <a:pt x="49303" y="17850"/>
                  </a:cubicBezTo>
                  <a:cubicBezTo>
                    <a:pt x="49463" y="17348"/>
                    <a:pt x="49394" y="16800"/>
                    <a:pt x="49120" y="16321"/>
                  </a:cubicBezTo>
                  <a:cubicBezTo>
                    <a:pt x="48869" y="15910"/>
                    <a:pt x="48436" y="15568"/>
                    <a:pt x="47911" y="15385"/>
                  </a:cubicBezTo>
                  <a:cubicBezTo>
                    <a:pt x="47659" y="15294"/>
                    <a:pt x="47386" y="15248"/>
                    <a:pt x="47089" y="15248"/>
                  </a:cubicBezTo>
                  <a:cubicBezTo>
                    <a:pt x="46975" y="15248"/>
                    <a:pt x="46906" y="15248"/>
                    <a:pt x="46815" y="15271"/>
                  </a:cubicBezTo>
                  <a:cubicBezTo>
                    <a:pt x="47066" y="14906"/>
                    <a:pt x="47226" y="14541"/>
                    <a:pt x="47317" y="14175"/>
                  </a:cubicBezTo>
                  <a:cubicBezTo>
                    <a:pt x="47386" y="13924"/>
                    <a:pt x="47408" y="13673"/>
                    <a:pt x="47386" y="13422"/>
                  </a:cubicBezTo>
                  <a:cubicBezTo>
                    <a:pt x="47363" y="13194"/>
                    <a:pt x="47317" y="12966"/>
                    <a:pt x="47203" y="12760"/>
                  </a:cubicBezTo>
                  <a:cubicBezTo>
                    <a:pt x="47043" y="12395"/>
                    <a:pt x="46724" y="12098"/>
                    <a:pt x="46358" y="11939"/>
                  </a:cubicBezTo>
                  <a:cubicBezTo>
                    <a:pt x="46153" y="11870"/>
                    <a:pt x="45948" y="11802"/>
                    <a:pt x="45719" y="11802"/>
                  </a:cubicBezTo>
                  <a:lnTo>
                    <a:pt x="45628" y="11802"/>
                  </a:lnTo>
                  <a:cubicBezTo>
                    <a:pt x="45445" y="11802"/>
                    <a:pt x="45286" y="11824"/>
                    <a:pt x="45103" y="11870"/>
                  </a:cubicBezTo>
                  <a:cubicBezTo>
                    <a:pt x="44852" y="11939"/>
                    <a:pt x="44601" y="12053"/>
                    <a:pt x="44395" y="12212"/>
                  </a:cubicBezTo>
                  <a:cubicBezTo>
                    <a:pt x="44144" y="12395"/>
                    <a:pt x="43939" y="12623"/>
                    <a:pt x="43733" y="12897"/>
                  </a:cubicBezTo>
                  <a:cubicBezTo>
                    <a:pt x="43642" y="13034"/>
                    <a:pt x="43551" y="13194"/>
                    <a:pt x="43482" y="13331"/>
                  </a:cubicBezTo>
                  <a:cubicBezTo>
                    <a:pt x="43460" y="13194"/>
                    <a:pt x="43437" y="13057"/>
                    <a:pt x="43391" y="12920"/>
                  </a:cubicBezTo>
                  <a:cubicBezTo>
                    <a:pt x="43209" y="12121"/>
                    <a:pt x="42843" y="11322"/>
                    <a:pt x="42341" y="10615"/>
                  </a:cubicBezTo>
                  <a:cubicBezTo>
                    <a:pt x="41360" y="9177"/>
                    <a:pt x="39876" y="8127"/>
                    <a:pt x="38255" y="7716"/>
                  </a:cubicBezTo>
                  <a:cubicBezTo>
                    <a:pt x="37776" y="7579"/>
                    <a:pt x="37274" y="7533"/>
                    <a:pt x="36749" y="7533"/>
                  </a:cubicBezTo>
                  <a:lnTo>
                    <a:pt x="36270" y="7533"/>
                  </a:lnTo>
                  <a:cubicBezTo>
                    <a:pt x="35950" y="7579"/>
                    <a:pt x="35608" y="7625"/>
                    <a:pt x="35265" y="7716"/>
                  </a:cubicBezTo>
                  <a:cubicBezTo>
                    <a:pt x="35014" y="7762"/>
                    <a:pt x="34786" y="7853"/>
                    <a:pt x="34535" y="7944"/>
                  </a:cubicBezTo>
                  <a:cubicBezTo>
                    <a:pt x="34375" y="7419"/>
                    <a:pt x="34078" y="6917"/>
                    <a:pt x="33645" y="6392"/>
                  </a:cubicBezTo>
                  <a:cubicBezTo>
                    <a:pt x="33188" y="5844"/>
                    <a:pt x="32572" y="5342"/>
                    <a:pt x="31887" y="4954"/>
                  </a:cubicBezTo>
                  <a:cubicBezTo>
                    <a:pt x="31568" y="4771"/>
                    <a:pt x="31225" y="4612"/>
                    <a:pt x="30837" y="4475"/>
                  </a:cubicBezTo>
                  <a:cubicBezTo>
                    <a:pt x="30495" y="4361"/>
                    <a:pt x="30152" y="4292"/>
                    <a:pt x="29742" y="4224"/>
                  </a:cubicBezTo>
                  <a:cubicBezTo>
                    <a:pt x="29582" y="4201"/>
                    <a:pt x="29422" y="4201"/>
                    <a:pt x="29239" y="4201"/>
                  </a:cubicBezTo>
                  <a:cubicBezTo>
                    <a:pt x="29057" y="4201"/>
                    <a:pt x="28851" y="4224"/>
                    <a:pt x="28669" y="4246"/>
                  </a:cubicBezTo>
                  <a:cubicBezTo>
                    <a:pt x="28326" y="4292"/>
                    <a:pt x="28007" y="4406"/>
                    <a:pt x="27687" y="4543"/>
                  </a:cubicBezTo>
                  <a:cubicBezTo>
                    <a:pt x="27391" y="4703"/>
                    <a:pt x="27117" y="4886"/>
                    <a:pt x="26888" y="5137"/>
                  </a:cubicBezTo>
                  <a:cubicBezTo>
                    <a:pt x="26272" y="3493"/>
                    <a:pt x="24811" y="2055"/>
                    <a:pt x="22780" y="1097"/>
                  </a:cubicBezTo>
                  <a:cubicBezTo>
                    <a:pt x="21776" y="640"/>
                    <a:pt x="20680" y="298"/>
                    <a:pt x="19561" y="115"/>
                  </a:cubicBezTo>
                  <a:cubicBezTo>
                    <a:pt x="18968" y="47"/>
                    <a:pt x="18397" y="1"/>
                    <a:pt x="17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535;p96"/>
            <p:cNvSpPr/>
            <p:nvPr/>
          </p:nvSpPr>
          <p:spPr>
            <a:xfrm>
              <a:off x="7617576" y="2120165"/>
              <a:ext cx="148118" cy="325970"/>
            </a:xfrm>
            <a:custGeom>
              <a:avLst/>
              <a:gdLst/>
              <a:ahLst/>
              <a:cxnLst/>
              <a:rect l="l" t="t" r="r" b="b"/>
              <a:pathLst>
                <a:path w="11482" h="25269" extrusionOk="0">
                  <a:moveTo>
                    <a:pt x="5456" y="1"/>
                  </a:moveTo>
                  <a:cubicBezTo>
                    <a:pt x="5319" y="1"/>
                    <a:pt x="5182" y="24"/>
                    <a:pt x="5022" y="24"/>
                  </a:cubicBezTo>
                  <a:lnTo>
                    <a:pt x="5045" y="24"/>
                  </a:lnTo>
                  <a:cubicBezTo>
                    <a:pt x="4908" y="47"/>
                    <a:pt x="4771" y="69"/>
                    <a:pt x="4611" y="115"/>
                  </a:cubicBezTo>
                  <a:cubicBezTo>
                    <a:pt x="4474" y="161"/>
                    <a:pt x="4360" y="206"/>
                    <a:pt x="4223" y="252"/>
                  </a:cubicBezTo>
                  <a:lnTo>
                    <a:pt x="4201" y="252"/>
                  </a:lnTo>
                  <a:cubicBezTo>
                    <a:pt x="4064" y="321"/>
                    <a:pt x="3904" y="412"/>
                    <a:pt x="3767" y="480"/>
                  </a:cubicBezTo>
                  <a:cubicBezTo>
                    <a:pt x="3749" y="498"/>
                    <a:pt x="3732" y="505"/>
                    <a:pt x="3715" y="505"/>
                  </a:cubicBezTo>
                  <a:cubicBezTo>
                    <a:pt x="3686" y="505"/>
                    <a:pt x="3658" y="486"/>
                    <a:pt x="3630" y="457"/>
                  </a:cubicBezTo>
                  <a:cubicBezTo>
                    <a:pt x="3630" y="435"/>
                    <a:pt x="3630" y="435"/>
                    <a:pt x="3630" y="412"/>
                  </a:cubicBezTo>
                  <a:cubicBezTo>
                    <a:pt x="3584" y="435"/>
                    <a:pt x="3539" y="480"/>
                    <a:pt x="3493" y="503"/>
                  </a:cubicBezTo>
                  <a:cubicBezTo>
                    <a:pt x="3493" y="503"/>
                    <a:pt x="3493" y="526"/>
                    <a:pt x="3470" y="526"/>
                  </a:cubicBezTo>
                  <a:cubicBezTo>
                    <a:pt x="3402" y="594"/>
                    <a:pt x="3310" y="663"/>
                    <a:pt x="3242" y="731"/>
                  </a:cubicBezTo>
                  <a:cubicBezTo>
                    <a:pt x="3151" y="823"/>
                    <a:pt x="3082" y="891"/>
                    <a:pt x="3014" y="982"/>
                  </a:cubicBezTo>
                  <a:cubicBezTo>
                    <a:pt x="2945" y="1074"/>
                    <a:pt x="2877" y="1165"/>
                    <a:pt x="2831" y="1279"/>
                  </a:cubicBezTo>
                  <a:cubicBezTo>
                    <a:pt x="2763" y="1370"/>
                    <a:pt x="2717" y="1485"/>
                    <a:pt x="2671" y="1576"/>
                  </a:cubicBezTo>
                  <a:cubicBezTo>
                    <a:pt x="2511" y="1987"/>
                    <a:pt x="2420" y="2420"/>
                    <a:pt x="2352" y="2877"/>
                  </a:cubicBezTo>
                  <a:cubicBezTo>
                    <a:pt x="2283" y="3379"/>
                    <a:pt x="2260" y="3881"/>
                    <a:pt x="2215" y="4383"/>
                  </a:cubicBezTo>
                  <a:cubicBezTo>
                    <a:pt x="2192" y="4634"/>
                    <a:pt x="2169" y="4886"/>
                    <a:pt x="2123" y="5114"/>
                  </a:cubicBezTo>
                  <a:cubicBezTo>
                    <a:pt x="2078" y="5342"/>
                    <a:pt x="2032" y="5570"/>
                    <a:pt x="1986" y="5776"/>
                  </a:cubicBezTo>
                  <a:cubicBezTo>
                    <a:pt x="1941" y="5890"/>
                    <a:pt x="1895" y="6004"/>
                    <a:pt x="1850" y="6141"/>
                  </a:cubicBezTo>
                  <a:cubicBezTo>
                    <a:pt x="1781" y="6278"/>
                    <a:pt x="1713" y="6415"/>
                    <a:pt x="1644" y="6552"/>
                  </a:cubicBezTo>
                  <a:cubicBezTo>
                    <a:pt x="1530" y="6826"/>
                    <a:pt x="1370" y="7100"/>
                    <a:pt x="1210" y="7374"/>
                  </a:cubicBezTo>
                  <a:cubicBezTo>
                    <a:pt x="1073" y="7602"/>
                    <a:pt x="936" y="7853"/>
                    <a:pt x="800" y="8104"/>
                  </a:cubicBezTo>
                  <a:cubicBezTo>
                    <a:pt x="663" y="8332"/>
                    <a:pt x="548" y="8560"/>
                    <a:pt x="434" y="8812"/>
                  </a:cubicBezTo>
                  <a:cubicBezTo>
                    <a:pt x="434" y="8812"/>
                    <a:pt x="434" y="8812"/>
                    <a:pt x="457" y="8789"/>
                  </a:cubicBezTo>
                  <a:lnTo>
                    <a:pt x="457" y="8789"/>
                  </a:lnTo>
                  <a:cubicBezTo>
                    <a:pt x="343" y="9017"/>
                    <a:pt x="275" y="9222"/>
                    <a:pt x="206" y="9451"/>
                  </a:cubicBezTo>
                  <a:cubicBezTo>
                    <a:pt x="160" y="9702"/>
                    <a:pt x="92" y="9930"/>
                    <a:pt x="69" y="10181"/>
                  </a:cubicBezTo>
                  <a:cubicBezTo>
                    <a:pt x="23" y="10501"/>
                    <a:pt x="1" y="10843"/>
                    <a:pt x="1" y="11185"/>
                  </a:cubicBezTo>
                  <a:cubicBezTo>
                    <a:pt x="1" y="11505"/>
                    <a:pt x="1" y="11824"/>
                    <a:pt x="23" y="12144"/>
                  </a:cubicBezTo>
                  <a:cubicBezTo>
                    <a:pt x="46" y="12829"/>
                    <a:pt x="92" y="13514"/>
                    <a:pt x="183" y="14175"/>
                  </a:cubicBezTo>
                  <a:cubicBezTo>
                    <a:pt x="183" y="14175"/>
                    <a:pt x="183" y="14175"/>
                    <a:pt x="183" y="14153"/>
                  </a:cubicBezTo>
                  <a:cubicBezTo>
                    <a:pt x="297" y="15066"/>
                    <a:pt x="480" y="15979"/>
                    <a:pt x="685" y="16869"/>
                  </a:cubicBezTo>
                  <a:cubicBezTo>
                    <a:pt x="868" y="17074"/>
                    <a:pt x="1051" y="17302"/>
                    <a:pt x="1256" y="17531"/>
                  </a:cubicBezTo>
                  <a:cubicBezTo>
                    <a:pt x="2169" y="18558"/>
                    <a:pt x="3265" y="19585"/>
                    <a:pt x="4543" y="20635"/>
                  </a:cubicBezTo>
                  <a:cubicBezTo>
                    <a:pt x="5707" y="21594"/>
                    <a:pt x="6962" y="22507"/>
                    <a:pt x="8400" y="23442"/>
                  </a:cubicBezTo>
                  <a:cubicBezTo>
                    <a:pt x="9359" y="24059"/>
                    <a:pt x="10341" y="24675"/>
                    <a:pt x="11390" y="25269"/>
                  </a:cubicBezTo>
                  <a:cubicBezTo>
                    <a:pt x="11436" y="24858"/>
                    <a:pt x="11459" y="24424"/>
                    <a:pt x="11459" y="24013"/>
                  </a:cubicBezTo>
                  <a:cubicBezTo>
                    <a:pt x="11482" y="23283"/>
                    <a:pt x="11482" y="22552"/>
                    <a:pt x="11459" y="21845"/>
                  </a:cubicBezTo>
                  <a:cubicBezTo>
                    <a:pt x="11413" y="20315"/>
                    <a:pt x="11299" y="18809"/>
                    <a:pt x="11139" y="17325"/>
                  </a:cubicBezTo>
                  <a:cubicBezTo>
                    <a:pt x="11048" y="16641"/>
                    <a:pt x="10980" y="15956"/>
                    <a:pt x="10888" y="15271"/>
                  </a:cubicBezTo>
                  <a:cubicBezTo>
                    <a:pt x="10820" y="14700"/>
                    <a:pt x="10751" y="14107"/>
                    <a:pt x="10683" y="13536"/>
                  </a:cubicBezTo>
                  <a:cubicBezTo>
                    <a:pt x="10637" y="13080"/>
                    <a:pt x="10592" y="12646"/>
                    <a:pt x="10569" y="12190"/>
                  </a:cubicBezTo>
                  <a:cubicBezTo>
                    <a:pt x="10523" y="11687"/>
                    <a:pt x="10500" y="11185"/>
                    <a:pt x="10477" y="10683"/>
                  </a:cubicBezTo>
                  <a:cubicBezTo>
                    <a:pt x="10409" y="9382"/>
                    <a:pt x="10341" y="8058"/>
                    <a:pt x="10158" y="6757"/>
                  </a:cubicBezTo>
                  <a:cubicBezTo>
                    <a:pt x="10067" y="6095"/>
                    <a:pt x="9952" y="5433"/>
                    <a:pt x="9816" y="4771"/>
                  </a:cubicBezTo>
                  <a:cubicBezTo>
                    <a:pt x="9656" y="4132"/>
                    <a:pt x="9473" y="3516"/>
                    <a:pt x="9222" y="2923"/>
                  </a:cubicBezTo>
                  <a:cubicBezTo>
                    <a:pt x="8994" y="2420"/>
                    <a:pt x="8743" y="1918"/>
                    <a:pt x="8400" y="1485"/>
                  </a:cubicBezTo>
                  <a:cubicBezTo>
                    <a:pt x="8172" y="1211"/>
                    <a:pt x="7944" y="960"/>
                    <a:pt x="7647" y="731"/>
                  </a:cubicBezTo>
                  <a:cubicBezTo>
                    <a:pt x="7419" y="549"/>
                    <a:pt x="7168" y="412"/>
                    <a:pt x="6894" y="275"/>
                  </a:cubicBezTo>
                  <a:cubicBezTo>
                    <a:pt x="6894" y="298"/>
                    <a:pt x="6894" y="298"/>
                    <a:pt x="6894" y="298"/>
                  </a:cubicBezTo>
                  <a:cubicBezTo>
                    <a:pt x="6757" y="229"/>
                    <a:pt x="6620" y="184"/>
                    <a:pt x="6483" y="138"/>
                  </a:cubicBezTo>
                  <a:cubicBezTo>
                    <a:pt x="6300" y="92"/>
                    <a:pt x="6141" y="69"/>
                    <a:pt x="5958" y="47"/>
                  </a:cubicBezTo>
                  <a:cubicBezTo>
                    <a:pt x="5798" y="24"/>
                    <a:pt x="5639" y="1"/>
                    <a:pt x="5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536;p96"/>
            <p:cNvSpPr/>
            <p:nvPr/>
          </p:nvSpPr>
          <p:spPr>
            <a:xfrm>
              <a:off x="7671753" y="2123415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1" y="0"/>
                    <a:pt x="23" y="0"/>
                    <a:pt x="23" y="0"/>
                  </a:cubicBezTo>
                  <a:lnTo>
                    <a:pt x="23" y="0"/>
                  </a:lnTo>
                  <a:cubicBezTo>
                    <a:pt x="2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537;p96"/>
            <p:cNvSpPr/>
            <p:nvPr/>
          </p:nvSpPr>
          <p:spPr>
            <a:xfrm>
              <a:off x="7671753" y="212341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538;p96"/>
            <p:cNvSpPr/>
            <p:nvPr/>
          </p:nvSpPr>
          <p:spPr>
            <a:xfrm>
              <a:off x="8101622" y="2084253"/>
              <a:ext cx="142235" cy="424307"/>
            </a:xfrm>
            <a:custGeom>
              <a:avLst/>
              <a:gdLst/>
              <a:ahLst/>
              <a:cxnLst/>
              <a:rect l="l" t="t" r="r" b="b"/>
              <a:pathLst>
                <a:path w="11026" h="32892" extrusionOk="0">
                  <a:moveTo>
                    <a:pt x="6574" y="0"/>
                  </a:moveTo>
                  <a:lnTo>
                    <a:pt x="6574" y="0"/>
                  </a:lnTo>
                  <a:cubicBezTo>
                    <a:pt x="6597" y="69"/>
                    <a:pt x="6620" y="114"/>
                    <a:pt x="6643" y="183"/>
                  </a:cubicBezTo>
                  <a:cubicBezTo>
                    <a:pt x="6711" y="411"/>
                    <a:pt x="6734" y="639"/>
                    <a:pt x="6711" y="868"/>
                  </a:cubicBezTo>
                  <a:cubicBezTo>
                    <a:pt x="6711" y="1096"/>
                    <a:pt x="6665" y="1301"/>
                    <a:pt x="6620" y="1530"/>
                  </a:cubicBezTo>
                  <a:cubicBezTo>
                    <a:pt x="6460" y="2009"/>
                    <a:pt x="6232" y="2465"/>
                    <a:pt x="5958" y="2899"/>
                  </a:cubicBezTo>
                  <a:cubicBezTo>
                    <a:pt x="5707" y="3241"/>
                    <a:pt x="5433" y="3584"/>
                    <a:pt x="5136" y="3903"/>
                  </a:cubicBezTo>
                  <a:cubicBezTo>
                    <a:pt x="5205" y="3926"/>
                    <a:pt x="5273" y="3926"/>
                    <a:pt x="5319" y="3949"/>
                  </a:cubicBezTo>
                  <a:cubicBezTo>
                    <a:pt x="5456" y="3972"/>
                    <a:pt x="5570" y="3995"/>
                    <a:pt x="5684" y="4063"/>
                  </a:cubicBezTo>
                  <a:cubicBezTo>
                    <a:pt x="5867" y="4132"/>
                    <a:pt x="6026" y="4223"/>
                    <a:pt x="6163" y="4360"/>
                  </a:cubicBezTo>
                  <a:cubicBezTo>
                    <a:pt x="6323" y="4474"/>
                    <a:pt x="6460" y="4634"/>
                    <a:pt x="6551" y="4816"/>
                  </a:cubicBezTo>
                  <a:cubicBezTo>
                    <a:pt x="6574" y="4885"/>
                    <a:pt x="6620" y="4976"/>
                    <a:pt x="6643" y="5067"/>
                  </a:cubicBezTo>
                  <a:cubicBezTo>
                    <a:pt x="6665" y="5136"/>
                    <a:pt x="6688" y="5227"/>
                    <a:pt x="6711" y="5296"/>
                  </a:cubicBezTo>
                  <a:cubicBezTo>
                    <a:pt x="6734" y="5478"/>
                    <a:pt x="6734" y="5684"/>
                    <a:pt x="6688" y="5866"/>
                  </a:cubicBezTo>
                  <a:cubicBezTo>
                    <a:pt x="6665" y="6049"/>
                    <a:pt x="6597" y="6232"/>
                    <a:pt x="6506" y="6391"/>
                  </a:cubicBezTo>
                  <a:cubicBezTo>
                    <a:pt x="6392" y="6574"/>
                    <a:pt x="6277" y="6734"/>
                    <a:pt x="6118" y="6871"/>
                  </a:cubicBezTo>
                  <a:cubicBezTo>
                    <a:pt x="6026" y="6939"/>
                    <a:pt x="5935" y="7008"/>
                    <a:pt x="5844" y="7076"/>
                  </a:cubicBezTo>
                  <a:cubicBezTo>
                    <a:pt x="5798" y="7122"/>
                    <a:pt x="5752" y="7145"/>
                    <a:pt x="5707" y="7190"/>
                  </a:cubicBezTo>
                  <a:cubicBezTo>
                    <a:pt x="5981" y="7373"/>
                    <a:pt x="6255" y="7578"/>
                    <a:pt x="6506" y="7829"/>
                  </a:cubicBezTo>
                  <a:cubicBezTo>
                    <a:pt x="6780" y="8103"/>
                    <a:pt x="7031" y="8423"/>
                    <a:pt x="7236" y="8742"/>
                  </a:cubicBezTo>
                  <a:cubicBezTo>
                    <a:pt x="7487" y="9108"/>
                    <a:pt x="7693" y="9473"/>
                    <a:pt x="7852" y="9884"/>
                  </a:cubicBezTo>
                  <a:cubicBezTo>
                    <a:pt x="8012" y="10272"/>
                    <a:pt x="8149" y="10660"/>
                    <a:pt x="8240" y="11071"/>
                  </a:cubicBezTo>
                  <a:cubicBezTo>
                    <a:pt x="8423" y="11869"/>
                    <a:pt x="8469" y="12691"/>
                    <a:pt x="8332" y="13490"/>
                  </a:cubicBezTo>
                  <a:cubicBezTo>
                    <a:pt x="8309" y="13604"/>
                    <a:pt x="8286" y="13718"/>
                    <a:pt x="8263" y="13832"/>
                  </a:cubicBezTo>
                  <a:cubicBezTo>
                    <a:pt x="8240" y="13924"/>
                    <a:pt x="8218" y="13992"/>
                    <a:pt x="8195" y="14061"/>
                  </a:cubicBezTo>
                  <a:cubicBezTo>
                    <a:pt x="8103" y="14243"/>
                    <a:pt x="8012" y="14426"/>
                    <a:pt x="7875" y="14586"/>
                  </a:cubicBezTo>
                  <a:cubicBezTo>
                    <a:pt x="7761" y="14768"/>
                    <a:pt x="7624" y="14928"/>
                    <a:pt x="7510" y="15111"/>
                  </a:cubicBezTo>
                  <a:cubicBezTo>
                    <a:pt x="7396" y="15270"/>
                    <a:pt x="7282" y="15430"/>
                    <a:pt x="7190" y="15590"/>
                  </a:cubicBezTo>
                  <a:cubicBezTo>
                    <a:pt x="7195" y="15590"/>
                    <a:pt x="7199" y="15590"/>
                    <a:pt x="7202" y="15590"/>
                  </a:cubicBezTo>
                  <a:lnTo>
                    <a:pt x="7202" y="15590"/>
                  </a:lnTo>
                  <a:cubicBezTo>
                    <a:pt x="7184" y="15628"/>
                    <a:pt x="7168" y="15670"/>
                    <a:pt x="7168" y="15727"/>
                  </a:cubicBezTo>
                  <a:cubicBezTo>
                    <a:pt x="7145" y="15750"/>
                    <a:pt x="7145" y="15773"/>
                    <a:pt x="7145" y="15795"/>
                  </a:cubicBezTo>
                  <a:cubicBezTo>
                    <a:pt x="7145" y="15795"/>
                    <a:pt x="7145" y="15795"/>
                    <a:pt x="7145" y="15773"/>
                  </a:cubicBezTo>
                  <a:cubicBezTo>
                    <a:pt x="7122" y="15887"/>
                    <a:pt x="7122" y="16001"/>
                    <a:pt x="7122" y="16115"/>
                  </a:cubicBezTo>
                  <a:cubicBezTo>
                    <a:pt x="7145" y="16229"/>
                    <a:pt x="7145" y="16320"/>
                    <a:pt x="7145" y="16412"/>
                  </a:cubicBezTo>
                  <a:cubicBezTo>
                    <a:pt x="7259" y="17119"/>
                    <a:pt x="7487" y="17804"/>
                    <a:pt x="7647" y="18489"/>
                  </a:cubicBezTo>
                  <a:cubicBezTo>
                    <a:pt x="7670" y="18671"/>
                    <a:pt x="7715" y="18854"/>
                    <a:pt x="7738" y="19014"/>
                  </a:cubicBezTo>
                  <a:cubicBezTo>
                    <a:pt x="7761" y="19173"/>
                    <a:pt x="7761" y="19333"/>
                    <a:pt x="7784" y="19493"/>
                  </a:cubicBezTo>
                  <a:cubicBezTo>
                    <a:pt x="7807" y="19858"/>
                    <a:pt x="7830" y="20223"/>
                    <a:pt x="7830" y="20589"/>
                  </a:cubicBezTo>
                  <a:cubicBezTo>
                    <a:pt x="7830" y="21365"/>
                    <a:pt x="7784" y="22118"/>
                    <a:pt x="7647" y="22871"/>
                  </a:cubicBezTo>
                  <a:cubicBezTo>
                    <a:pt x="7510" y="23602"/>
                    <a:pt x="7327" y="24332"/>
                    <a:pt x="7053" y="25040"/>
                  </a:cubicBezTo>
                  <a:cubicBezTo>
                    <a:pt x="6825" y="25633"/>
                    <a:pt x="6551" y="26204"/>
                    <a:pt x="6209" y="26729"/>
                  </a:cubicBezTo>
                  <a:cubicBezTo>
                    <a:pt x="5912" y="27231"/>
                    <a:pt x="5570" y="27710"/>
                    <a:pt x="5205" y="28144"/>
                  </a:cubicBezTo>
                  <a:cubicBezTo>
                    <a:pt x="4451" y="29080"/>
                    <a:pt x="3607" y="29924"/>
                    <a:pt x="2694" y="30700"/>
                  </a:cubicBezTo>
                  <a:cubicBezTo>
                    <a:pt x="1826" y="31453"/>
                    <a:pt x="913" y="32184"/>
                    <a:pt x="0" y="32891"/>
                  </a:cubicBezTo>
                  <a:cubicBezTo>
                    <a:pt x="411" y="32846"/>
                    <a:pt x="845" y="32777"/>
                    <a:pt x="1256" y="32663"/>
                  </a:cubicBezTo>
                  <a:cubicBezTo>
                    <a:pt x="1963" y="32503"/>
                    <a:pt x="2671" y="32207"/>
                    <a:pt x="3424" y="31842"/>
                  </a:cubicBezTo>
                  <a:cubicBezTo>
                    <a:pt x="4086" y="31499"/>
                    <a:pt x="4771" y="31065"/>
                    <a:pt x="5456" y="30495"/>
                  </a:cubicBezTo>
                  <a:cubicBezTo>
                    <a:pt x="6095" y="29993"/>
                    <a:pt x="6711" y="29422"/>
                    <a:pt x="7259" y="28783"/>
                  </a:cubicBezTo>
                  <a:cubicBezTo>
                    <a:pt x="9701" y="26021"/>
                    <a:pt x="10706" y="22711"/>
                    <a:pt x="9929" y="19950"/>
                  </a:cubicBezTo>
                  <a:cubicBezTo>
                    <a:pt x="9701" y="19014"/>
                    <a:pt x="9222" y="18146"/>
                    <a:pt x="8560" y="17347"/>
                  </a:cubicBezTo>
                  <a:cubicBezTo>
                    <a:pt x="8811" y="17211"/>
                    <a:pt x="9039" y="17028"/>
                    <a:pt x="9268" y="16800"/>
                  </a:cubicBezTo>
                  <a:cubicBezTo>
                    <a:pt x="9519" y="16594"/>
                    <a:pt x="9747" y="16320"/>
                    <a:pt x="9975" y="15978"/>
                  </a:cubicBezTo>
                  <a:cubicBezTo>
                    <a:pt x="10363" y="15430"/>
                    <a:pt x="10637" y="14768"/>
                    <a:pt x="10820" y="14015"/>
                  </a:cubicBezTo>
                  <a:cubicBezTo>
                    <a:pt x="10979" y="13307"/>
                    <a:pt x="11025" y="12554"/>
                    <a:pt x="10979" y="11778"/>
                  </a:cubicBezTo>
                  <a:cubicBezTo>
                    <a:pt x="10934" y="11002"/>
                    <a:pt x="10774" y="10272"/>
                    <a:pt x="10500" y="9587"/>
                  </a:cubicBezTo>
                  <a:cubicBezTo>
                    <a:pt x="10295" y="9039"/>
                    <a:pt x="10044" y="8560"/>
                    <a:pt x="9747" y="8126"/>
                  </a:cubicBezTo>
                  <a:cubicBezTo>
                    <a:pt x="9587" y="7898"/>
                    <a:pt x="9404" y="7692"/>
                    <a:pt x="9222" y="7487"/>
                  </a:cubicBezTo>
                  <a:cubicBezTo>
                    <a:pt x="9131" y="7373"/>
                    <a:pt x="9016" y="7282"/>
                    <a:pt x="8925" y="7190"/>
                  </a:cubicBezTo>
                  <a:cubicBezTo>
                    <a:pt x="9085" y="7076"/>
                    <a:pt x="9222" y="6939"/>
                    <a:pt x="9359" y="6779"/>
                  </a:cubicBezTo>
                  <a:cubicBezTo>
                    <a:pt x="9541" y="6528"/>
                    <a:pt x="9678" y="6277"/>
                    <a:pt x="9770" y="6003"/>
                  </a:cubicBezTo>
                  <a:cubicBezTo>
                    <a:pt x="9907" y="5501"/>
                    <a:pt x="9838" y="4953"/>
                    <a:pt x="9564" y="4474"/>
                  </a:cubicBezTo>
                  <a:cubicBezTo>
                    <a:pt x="9313" y="4040"/>
                    <a:pt x="8880" y="3721"/>
                    <a:pt x="8355" y="3515"/>
                  </a:cubicBezTo>
                  <a:cubicBezTo>
                    <a:pt x="8103" y="3447"/>
                    <a:pt x="7852" y="3401"/>
                    <a:pt x="7533" y="3401"/>
                  </a:cubicBezTo>
                  <a:cubicBezTo>
                    <a:pt x="7419" y="3401"/>
                    <a:pt x="7350" y="3401"/>
                    <a:pt x="7259" y="3424"/>
                  </a:cubicBezTo>
                  <a:cubicBezTo>
                    <a:pt x="7510" y="3082"/>
                    <a:pt x="7670" y="2716"/>
                    <a:pt x="7761" y="2328"/>
                  </a:cubicBezTo>
                  <a:cubicBezTo>
                    <a:pt x="7830" y="2077"/>
                    <a:pt x="7852" y="1826"/>
                    <a:pt x="7830" y="1575"/>
                  </a:cubicBezTo>
                  <a:cubicBezTo>
                    <a:pt x="7830" y="1347"/>
                    <a:pt x="7761" y="1119"/>
                    <a:pt x="7647" y="913"/>
                  </a:cubicBezTo>
                  <a:cubicBezTo>
                    <a:pt x="7510" y="548"/>
                    <a:pt x="7190" y="251"/>
                    <a:pt x="6802" y="92"/>
                  </a:cubicBezTo>
                  <a:cubicBezTo>
                    <a:pt x="6734" y="69"/>
                    <a:pt x="6643" y="23"/>
                    <a:pt x="6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539;p96"/>
            <p:cNvSpPr/>
            <p:nvPr/>
          </p:nvSpPr>
          <p:spPr>
            <a:xfrm>
              <a:off x="8185829" y="209102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540;p96"/>
            <p:cNvSpPr/>
            <p:nvPr/>
          </p:nvSpPr>
          <p:spPr>
            <a:xfrm>
              <a:off x="7359358" y="3555803"/>
              <a:ext cx="123982" cy="63907"/>
            </a:xfrm>
            <a:custGeom>
              <a:avLst/>
              <a:gdLst/>
              <a:ahLst/>
              <a:cxnLst/>
              <a:rect l="l" t="t" r="r" b="b"/>
              <a:pathLst>
                <a:path w="9611" h="4954" extrusionOk="0">
                  <a:moveTo>
                    <a:pt x="8743" y="1"/>
                  </a:moveTo>
                  <a:cubicBezTo>
                    <a:pt x="8629" y="115"/>
                    <a:pt x="8515" y="229"/>
                    <a:pt x="8401" y="320"/>
                  </a:cubicBezTo>
                  <a:cubicBezTo>
                    <a:pt x="7921" y="731"/>
                    <a:pt x="7373" y="1097"/>
                    <a:pt x="6780" y="1348"/>
                  </a:cubicBezTo>
                  <a:cubicBezTo>
                    <a:pt x="6141" y="1599"/>
                    <a:pt x="5479" y="1781"/>
                    <a:pt x="4817" y="1827"/>
                  </a:cubicBezTo>
                  <a:cubicBezTo>
                    <a:pt x="4560" y="1853"/>
                    <a:pt x="4300" y="1865"/>
                    <a:pt x="4039" y="1865"/>
                  </a:cubicBezTo>
                  <a:cubicBezTo>
                    <a:pt x="3605" y="1865"/>
                    <a:pt x="3168" y="1830"/>
                    <a:pt x="2740" y="1758"/>
                  </a:cubicBezTo>
                  <a:cubicBezTo>
                    <a:pt x="2032" y="1644"/>
                    <a:pt x="1325" y="1462"/>
                    <a:pt x="640" y="1211"/>
                  </a:cubicBezTo>
                  <a:cubicBezTo>
                    <a:pt x="435" y="1119"/>
                    <a:pt x="206" y="1028"/>
                    <a:pt x="1" y="937"/>
                  </a:cubicBezTo>
                  <a:lnTo>
                    <a:pt x="1" y="937"/>
                  </a:lnTo>
                  <a:cubicBezTo>
                    <a:pt x="183" y="1119"/>
                    <a:pt x="366" y="1279"/>
                    <a:pt x="549" y="1462"/>
                  </a:cubicBezTo>
                  <a:cubicBezTo>
                    <a:pt x="1302" y="2146"/>
                    <a:pt x="2101" y="2763"/>
                    <a:pt x="2900" y="3288"/>
                  </a:cubicBezTo>
                  <a:cubicBezTo>
                    <a:pt x="3676" y="3790"/>
                    <a:pt x="4475" y="4224"/>
                    <a:pt x="5296" y="4612"/>
                  </a:cubicBezTo>
                  <a:cubicBezTo>
                    <a:pt x="5593" y="4726"/>
                    <a:pt x="5890" y="4840"/>
                    <a:pt x="6187" y="4954"/>
                  </a:cubicBezTo>
                  <a:cubicBezTo>
                    <a:pt x="6666" y="4703"/>
                    <a:pt x="7145" y="4383"/>
                    <a:pt x="7602" y="3995"/>
                  </a:cubicBezTo>
                  <a:cubicBezTo>
                    <a:pt x="7990" y="3676"/>
                    <a:pt x="8355" y="3333"/>
                    <a:pt x="8674" y="2945"/>
                  </a:cubicBezTo>
                  <a:cubicBezTo>
                    <a:pt x="9017" y="2535"/>
                    <a:pt x="9291" y="2124"/>
                    <a:pt x="9519" y="1713"/>
                  </a:cubicBezTo>
                  <a:cubicBezTo>
                    <a:pt x="9610" y="1553"/>
                    <a:pt x="9565" y="1393"/>
                    <a:pt x="9428" y="1302"/>
                  </a:cubicBezTo>
                  <a:cubicBezTo>
                    <a:pt x="9382" y="1302"/>
                    <a:pt x="9359" y="1279"/>
                    <a:pt x="9336" y="1279"/>
                  </a:cubicBezTo>
                  <a:cubicBezTo>
                    <a:pt x="9154" y="845"/>
                    <a:pt x="8971" y="412"/>
                    <a:pt x="8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541;p96"/>
            <p:cNvSpPr/>
            <p:nvPr/>
          </p:nvSpPr>
          <p:spPr>
            <a:xfrm>
              <a:off x="7382331" y="3068532"/>
              <a:ext cx="498211" cy="514117"/>
            </a:xfrm>
            <a:custGeom>
              <a:avLst/>
              <a:gdLst/>
              <a:ahLst/>
              <a:cxnLst/>
              <a:rect l="l" t="t" r="r" b="b"/>
              <a:pathLst>
                <a:path w="38621" h="39854" extrusionOk="0">
                  <a:moveTo>
                    <a:pt x="26067" y="0"/>
                  </a:moveTo>
                  <a:cubicBezTo>
                    <a:pt x="25177" y="0"/>
                    <a:pt x="24241" y="160"/>
                    <a:pt x="23191" y="502"/>
                  </a:cubicBezTo>
                  <a:cubicBezTo>
                    <a:pt x="22483" y="753"/>
                    <a:pt x="21753" y="1073"/>
                    <a:pt x="20954" y="1507"/>
                  </a:cubicBezTo>
                  <a:lnTo>
                    <a:pt x="20977" y="1461"/>
                  </a:lnTo>
                  <a:cubicBezTo>
                    <a:pt x="21045" y="1301"/>
                    <a:pt x="20977" y="1141"/>
                    <a:pt x="20817" y="1073"/>
                  </a:cubicBezTo>
                  <a:cubicBezTo>
                    <a:pt x="20794" y="1073"/>
                    <a:pt x="20748" y="1050"/>
                    <a:pt x="20726" y="1050"/>
                  </a:cubicBezTo>
                  <a:cubicBezTo>
                    <a:pt x="20589" y="1050"/>
                    <a:pt x="20497" y="1141"/>
                    <a:pt x="20452" y="1233"/>
                  </a:cubicBezTo>
                  <a:cubicBezTo>
                    <a:pt x="20360" y="1484"/>
                    <a:pt x="20246" y="1712"/>
                    <a:pt x="20155" y="1963"/>
                  </a:cubicBezTo>
                  <a:cubicBezTo>
                    <a:pt x="20041" y="2032"/>
                    <a:pt x="20018" y="2169"/>
                    <a:pt x="20041" y="2260"/>
                  </a:cubicBezTo>
                  <a:cubicBezTo>
                    <a:pt x="18763" y="5341"/>
                    <a:pt x="17211" y="8423"/>
                    <a:pt x="15270" y="11687"/>
                  </a:cubicBezTo>
                  <a:cubicBezTo>
                    <a:pt x="15270" y="11687"/>
                    <a:pt x="15248" y="11732"/>
                    <a:pt x="15248" y="11732"/>
                  </a:cubicBezTo>
                  <a:cubicBezTo>
                    <a:pt x="15248" y="11732"/>
                    <a:pt x="15248" y="11755"/>
                    <a:pt x="15248" y="11755"/>
                  </a:cubicBezTo>
                  <a:cubicBezTo>
                    <a:pt x="12988" y="15544"/>
                    <a:pt x="10409" y="19265"/>
                    <a:pt x="7555" y="22848"/>
                  </a:cubicBezTo>
                  <a:cubicBezTo>
                    <a:pt x="5182" y="25838"/>
                    <a:pt x="2694" y="28600"/>
                    <a:pt x="206" y="31020"/>
                  </a:cubicBezTo>
                  <a:lnTo>
                    <a:pt x="160" y="31065"/>
                  </a:lnTo>
                  <a:cubicBezTo>
                    <a:pt x="114" y="31111"/>
                    <a:pt x="69" y="31157"/>
                    <a:pt x="69" y="31248"/>
                  </a:cubicBezTo>
                  <a:cubicBezTo>
                    <a:pt x="0" y="31316"/>
                    <a:pt x="0" y="31408"/>
                    <a:pt x="23" y="31499"/>
                  </a:cubicBezTo>
                  <a:cubicBezTo>
                    <a:pt x="685" y="33302"/>
                    <a:pt x="1666" y="34923"/>
                    <a:pt x="2922" y="36361"/>
                  </a:cubicBezTo>
                  <a:cubicBezTo>
                    <a:pt x="4223" y="37799"/>
                    <a:pt x="5752" y="38940"/>
                    <a:pt x="7464" y="39739"/>
                  </a:cubicBezTo>
                  <a:cubicBezTo>
                    <a:pt x="7510" y="39807"/>
                    <a:pt x="7601" y="39853"/>
                    <a:pt x="7692" y="39853"/>
                  </a:cubicBezTo>
                  <a:cubicBezTo>
                    <a:pt x="7738" y="39853"/>
                    <a:pt x="7806" y="39830"/>
                    <a:pt x="7852" y="39807"/>
                  </a:cubicBezTo>
                  <a:cubicBezTo>
                    <a:pt x="8742" y="39191"/>
                    <a:pt x="9655" y="38484"/>
                    <a:pt x="10705" y="37616"/>
                  </a:cubicBezTo>
                  <a:cubicBezTo>
                    <a:pt x="11573" y="36909"/>
                    <a:pt x="12463" y="36155"/>
                    <a:pt x="13444" y="35265"/>
                  </a:cubicBezTo>
                  <a:cubicBezTo>
                    <a:pt x="15156" y="33759"/>
                    <a:pt x="16891" y="32138"/>
                    <a:pt x="18740" y="30312"/>
                  </a:cubicBezTo>
                  <a:cubicBezTo>
                    <a:pt x="20383" y="28714"/>
                    <a:pt x="22027" y="27002"/>
                    <a:pt x="23784" y="25131"/>
                  </a:cubicBezTo>
                  <a:cubicBezTo>
                    <a:pt x="25199" y="23624"/>
                    <a:pt x="26660" y="22072"/>
                    <a:pt x="28075" y="20520"/>
                  </a:cubicBezTo>
                  <a:cubicBezTo>
                    <a:pt x="29513" y="18899"/>
                    <a:pt x="30769" y="17439"/>
                    <a:pt x="31887" y="16046"/>
                  </a:cubicBezTo>
                  <a:cubicBezTo>
                    <a:pt x="31933" y="16023"/>
                    <a:pt x="31978" y="16001"/>
                    <a:pt x="32024" y="15955"/>
                  </a:cubicBezTo>
                  <a:cubicBezTo>
                    <a:pt x="32298" y="15635"/>
                    <a:pt x="32572" y="15270"/>
                    <a:pt x="32823" y="14859"/>
                  </a:cubicBezTo>
                  <a:cubicBezTo>
                    <a:pt x="34101" y="13216"/>
                    <a:pt x="35197" y="11641"/>
                    <a:pt x="36133" y="10089"/>
                  </a:cubicBezTo>
                  <a:cubicBezTo>
                    <a:pt x="37137" y="8468"/>
                    <a:pt x="37913" y="6962"/>
                    <a:pt x="38552" y="5455"/>
                  </a:cubicBezTo>
                  <a:cubicBezTo>
                    <a:pt x="38621" y="5318"/>
                    <a:pt x="38552" y="5136"/>
                    <a:pt x="38392" y="5067"/>
                  </a:cubicBezTo>
                  <a:cubicBezTo>
                    <a:pt x="38370" y="5067"/>
                    <a:pt x="38324" y="5044"/>
                    <a:pt x="38301" y="5044"/>
                  </a:cubicBezTo>
                  <a:cubicBezTo>
                    <a:pt x="38164" y="5044"/>
                    <a:pt x="38073" y="5136"/>
                    <a:pt x="38027" y="5227"/>
                  </a:cubicBezTo>
                  <a:cubicBezTo>
                    <a:pt x="37479" y="6528"/>
                    <a:pt x="36795" y="7852"/>
                    <a:pt x="35973" y="9244"/>
                  </a:cubicBezTo>
                  <a:lnTo>
                    <a:pt x="35996" y="9222"/>
                  </a:lnTo>
                  <a:lnTo>
                    <a:pt x="35996" y="9222"/>
                  </a:lnTo>
                  <a:cubicBezTo>
                    <a:pt x="35379" y="10271"/>
                    <a:pt x="34695" y="11299"/>
                    <a:pt x="33919" y="12394"/>
                  </a:cubicBezTo>
                  <a:cubicBezTo>
                    <a:pt x="34147" y="11755"/>
                    <a:pt x="34284" y="11070"/>
                    <a:pt x="34375" y="10431"/>
                  </a:cubicBezTo>
                  <a:cubicBezTo>
                    <a:pt x="34603" y="8582"/>
                    <a:pt x="34261" y="6642"/>
                    <a:pt x="33394" y="4953"/>
                  </a:cubicBezTo>
                  <a:cubicBezTo>
                    <a:pt x="33188" y="4542"/>
                    <a:pt x="32937" y="4131"/>
                    <a:pt x="32686" y="3743"/>
                  </a:cubicBezTo>
                  <a:cubicBezTo>
                    <a:pt x="32435" y="3401"/>
                    <a:pt x="32138" y="3036"/>
                    <a:pt x="31773" y="2671"/>
                  </a:cubicBezTo>
                  <a:cubicBezTo>
                    <a:pt x="31157" y="1986"/>
                    <a:pt x="30404" y="1415"/>
                    <a:pt x="29559" y="913"/>
                  </a:cubicBezTo>
                  <a:cubicBezTo>
                    <a:pt x="29080" y="639"/>
                    <a:pt x="28555" y="411"/>
                    <a:pt x="28007" y="251"/>
                  </a:cubicBezTo>
                  <a:cubicBezTo>
                    <a:pt x="27505" y="114"/>
                    <a:pt x="26980" y="23"/>
                    <a:pt x="26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542;p96"/>
            <p:cNvSpPr/>
            <p:nvPr/>
          </p:nvSpPr>
          <p:spPr>
            <a:xfrm>
              <a:off x="7437089" y="3115344"/>
              <a:ext cx="361303" cy="430628"/>
            </a:xfrm>
            <a:custGeom>
              <a:avLst/>
              <a:gdLst/>
              <a:ahLst/>
              <a:cxnLst/>
              <a:rect l="l" t="t" r="r" b="b"/>
              <a:pathLst>
                <a:path w="28008" h="33382" extrusionOk="0">
                  <a:moveTo>
                    <a:pt x="27711" y="0"/>
                  </a:moveTo>
                  <a:cubicBezTo>
                    <a:pt x="27619" y="0"/>
                    <a:pt x="27528" y="46"/>
                    <a:pt x="27482" y="114"/>
                  </a:cubicBezTo>
                  <a:cubicBezTo>
                    <a:pt x="25040" y="3949"/>
                    <a:pt x="22484" y="7692"/>
                    <a:pt x="19767" y="11344"/>
                  </a:cubicBezTo>
                  <a:cubicBezTo>
                    <a:pt x="17028" y="15019"/>
                    <a:pt x="14152" y="18557"/>
                    <a:pt x="11094" y="21981"/>
                  </a:cubicBezTo>
                  <a:cubicBezTo>
                    <a:pt x="10341" y="22826"/>
                    <a:pt x="9587" y="23670"/>
                    <a:pt x="8788" y="24492"/>
                  </a:cubicBezTo>
                  <a:cubicBezTo>
                    <a:pt x="8400" y="24926"/>
                    <a:pt x="8012" y="25336"/>
                    <a:pt x="7624" y="25747"/>
                  </a:cubicBezTo>
                  <a:cubicBezTo>
                    <a:pt x="7442" y="25930"/>
                    <a:pt x="7259" y="26135"/>
                    <a:pt x="7054" y="26341"/>
                  </a:cubicBezTo>
                  <a:lnTo>
                    <a:pt x="6917" y="26478"/>
                  </a:lnTo>
                  <a:cubicBezTo>
                    <a:pt x="6894" y="26500"/>
                    <a:pt x="6848" y="26523"/>
                    <a:pt x="6826" y="26569"/>
                  </a:cubicBezTo>
                  <a:cubicBezTo>
                    <a:pt x="6803" y="26592"/>
                    <a:pt x="6757" y="26637"/>
                    <a:pt x="6734" y="26660"/>
                  </a:cubicBezTo>
                  <a:cubicBezTo>
                    <a:pt x="6620" y="26774"/>
                    <a:pt x="6506" y="26888"/>
                    <a:pt x="6392" y="27003"/>
                  </a:cubicBezTo>
                  <a:cubicBezTo>
                    <a:pt x="6004" y="27413"/>
                    <a:pt x="5593" y="27824"/>
                    <a:pt x="5182" y="28212"/>
                  </a:cubicBezTo>
                  <a:cubicBezTo>
                    <a:pt x="4383" y="29011"/>
                    <a:pt x="3584" y="29810"/>
                    <a:pt x="2740" y="30563"/>
                  </a:cubicBezTo>
                  <a:cubicBezTo>
                    <a:pt x="2329" y="30951"/>
                    <a:pt x="1918" y="31339"/>
                    <a:pt x="1507" y="31727"/>
                  </a:cubicBezTo>
                  <a:cubicBezTo>
                    <a:pt x="1302" y="31910"/>
                    <a:pt x="1096" y="32093"/>
                    <a:pt x="891" y="32275"/>
                  </a:cubicBezTo>
                  <a:cubicBezTo>
                    <a:pt x="640" y="32481"/>
                    <a:pt x="389" y="32686"/>
                    <a:pt x="161" y="32869"/>
                  </a:cubicBezTo>
                  <a:cubicBezTo>
                    <a:pt x="24" y="32983"/>
                    <a:pt x="1" y="33165"/>
                    <a:pt x="115" y="33280"/>
                  </a:cubicBezTo>
                  <a:cubicBezTo>
                    <a:pt x="168" y="33346"/>
                    <a:pt x="252" y="33382"/>
                    <a:pt x="336" y="33382"/>
                  </a:cubicBezTo>
                  <a:cubicBezTo>
                    <a:pt x="396" y="33382"/>
                    <a:pt x="455" y="33363"/>
                    <a:pt x="503" y="33325"/>
                  </a:cubicBezTo>
                  <a:cubicBezTo>
                    <a:pt x="731" y="33143"/>
                    <a:pt x="959" y="32960"/>
                    <a:pt x="1188" y="32777"/>
                  </a:cubicBezTo>
                  <a:cubicBezTo>
                    <a:pt x="1416" y="32595"/>
                    <a:pt x="1644" y="32389"/>
                    <a:pt x="1850" y="32184"/>
                  </a:cubicBezTo>
                  <a:cubicBezTo>
                    <a:pt x="2283" y="31796"/>
                    <a:pt x="2694" y="31408"/>
                    <a:pt x="3105" y="31020"/>
                  </a:cubicBezTo>
                  <a:cubicBezTo>
                    <a:pt x="3927" y="30244"/>
                    <a:pt x="4748" y="29468"/>
                    <a:pt x="5547" y="28669"/>
                  </a:cubicBezTo>
                  <a:cubicBezTo>
                    <a:pt x="6118" y="28098"/>
                    <a:pt x="6689" y="27528"/>
                    <a:pt x="7236" y="26957"/>
                  </a:cubicBezTo>
                  <a:cubicBezTo>
                    <a:pt x="7259" y="26957"/>
                    <a:pt x="7259" y="26934"/>
                    <a:pt x="7259" y="26934"/>
                  </a:cubicBezTo>
                  <a:cubicBezTo>
                    <a:pt x="8286" y="25884"/>
                    <a:pt x="9291" y="24811"/>
                    <a:pt x="10272" y="23739"/>
                  </a:cubicBezTo>
                  <a:cubicBezTo>
                    <a:pt x="13354" y="20360"/>
                    <a:pt x="16275" y="16845"/>
                    <a:pt x="19060" y="13216"/>
                  </a:cubicBezTo>
                  <a:cubicBezTo>
                    <a:pt x="21822" y="9610"/>
                    <a:pt x="24447" y="5866"/>
                    <a:pt x="26912" y="2055"/>
                  </a:cubicBezTo>
                  <a:cubicBezTo>
                    <a:pt x="27254" y="1530"/>
                    <a:pt x="27597" y="982"/>
                    <a:pt x="27939" y="457"/>
                  </a:cubicBezTo>
                  <a:cubicBezTo>
                    <a:pt x="27985" y="388"/>
                    <a:pt x="28007" y="320"/>
                    <a:pt x="27985" y="229"/>
                  </a:cubicBezTo>
                  <a:cubicBezTo>
                    <a:pt x="27985" y="160"/>
                    <a:pt x="27939" y="92"/>
                    <a:pt x="27893" y="46"/>
                  </a:cubicBezTo>
                  <a:cubicBezTo>
                    <a:pt x="27825" y="23"/>
                    <a:pt x="27779" y="0"/>
                    <a:pt x="2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543;p96"/>
            <p:cNvSpPr/>
            <p:nvPr/>
          </p:nvSpPr>
          <p:spPr>
            <a:xfrm>
              <a:off x="8099262" y="3458890"/>
              <a:ext cx="144596" cy="231207"/>
            </a:xfrm>
            <a:custGeom>
              <a:avLst/>
              <a:gdLst/>
              <a:ahLst/>
              <a:cxnLst/>
              <a:rect l="l" t="t" r="r" b="b"/>
              <a:pathLst>
                <a:path w="11209" h="17923" extrusionOk="0">
                  <a:moveTo>
                    <a:pt x="5910" y="1"/>
                  </a:moveTo>
                  <a:cubicBezTo>
                    <a:pt x="5772" y="1"/>
                    <a:pt x="5659" y="89"/>
                    <a:pt x="5639" y="233"/>
                  </a:cubicBezTo>
                  <a:cubicBezTo>
                    <a:pt x="5616" y="255"/>
                    <a:pt x="5616" y="301"/>
                    <a:pt x="5639" y="324"/>
                  </a:cubicBezTo>
                  <a:cubicBezTo>
                    <a:pt x="5045" y="849"/>
                    <a:pt x="4497" y="1442"/>
                    <a:pt x="4018" y="2059"/>
                  </a:cubicBezTo>
                  <a:cubicBezTo>
                    <a:pt x="3516" y="2743"/>
                    <a:pt x="3037" y="3497"/>
                    <a:pt x="2603" y="4318"/>
                  </a:cubicBezTo>
                  <a:cubicBezTo>
                    <a:pt x="1918" y="5688"/>
                    <a:pt x="1370" y="7240"/>
                    <a:pt x="1028" y="8906"/>
                  </a:cubicBezTo>
                  <a:cubicBezTo>
                    <a:pt x="937" y="8952"/>
                    <a:pt x="891" y="8998"/>
                    <a:pt x="845" y="9066"/>
                  </a:cubicBezTo>
                  <a:cubicBezTo>
                    <a:pt x="823" y="9112"/>
                    <a:pt x="823" y="9203"/>
                    <a:pt x="845" y="9271"/>
                  </a:cubicBezTo>
                  <a:cubicBezTo>
                    <a:pt x="868" y="9340"/>
                    <a:pt x="891" y="9408"/>
                    <a:pt x="914" y="9454"/>
                  </a:cubicBezTo>
                  <a:cubicBezTo>
                    <a:pt x="937" y="9477"/>
                    <a:pt x="937" y="9523"/>
                    <a:pt x="937" y="9545"/>
                  </a:cubicBezTo>
                  <a:cubicBezTo>
                    <a:pt x="960" y="9568"/>
                    <a:pt x="960" y="9591"/>
                    <a:pt x="982" y="9614"/>
                  </a:cubicBezTo>
                  <a:cubicBezTo>
                    <a:pt x="1005" y="9682"/>
                    <a:pt x="1028" y="9751"/>
                    <a:pt x="1028" y="9796"/>
                  </a:cubicBezTo>
                  <a:cubicBezTo>
                    <a:pt x="1074" y="10002"/>
                    <a:pt x="1096" y="10230"/>
                    <a:pt x="1096" y="10436"/>
                  </a:cubicBezTo>
                  <a:cubicBezTo>
                    <a:pt x="1074" y="10801"/>
                    <a:pt x="1005" y="11189"/>
                    <a:pt x="868" y="11645"/>
                  </a:cubicBezTo>
                  <a:cubicBezTo>
                    <a:pt x="777" y="11919"/>
                    <a:pt x="663" y="12193"/>
                    <a:pt x="571" y="12467"/>
                  </a:cubicBezTo>
                  <a:cubicBezTo>
                    <a:pt x="480" y="12718"/>
                    <a:pt x="389" y="12992"/>
                    <a:pt x="298" y="13243"/>
                  </a:cubicBezTo>
                  <a:cubicBezTo>
                    <a:pt x="138" y="13722"/>
                    <a:pt x="1" y="14316"/>
                    <a:pt x="1" y="14932"/>
                  </a:cubicBezTo>
                  <a:cubicBezTo>
                    <a:pt x="24" y="15229"/>
                    <a:pt x="69" y="15503"/>
                    <a:pt x="161" y="15777"/>
                  </a:cubicBezTo>
                  <a:cubicBezTo>
                    <a:pt x="275" y="16051"/>
                    <a:pt x="435" y="16324"/>
                    <a:pt x="617" y="16553"/>
                  </a:cubicBezTo>
                  <a:cubicBezTo>
                    <a:pt x="823" y="16804"/>
                    <a:pt x="1051" y="17032"/>
                    <a:pt x="1348" y="17260"/>
                  </a:cubicBezTo>
                  <a:cubicBezTo>
                    <a:pt x="1485" y="17329"/>
                    <a:pt x="1621" y="17397"/>
                    <a:pt x="1758" y="17489"/>
                  </a:cubicBezTo>
                  <a:cubicBezTo>
                    <a:pt x="1804" y="17511"/>
                    <a:pt x="1850" y="17534"/>
                    <a:pt x="1895" y="17557"/>
                  </a:cubicBezTo>
                  <a:cubicBezTo>
                    <a:pt x="1941" y="17580"/>
                    <a:pt x="1987" y="17603"/>
                    <a:pt x="2009" y="17626"/>
                  </a:cubicBezTo>
                  <a:lnTo>
                    <a:pt x="2032" y="17626"/>
                  </a:lnTo>
                  <a:cubicBezTo>
                    <a:pt x="2169" y="17694"/>
                    <a:pt x="2329" y="17740"/>
                    <a:pt x="2466" y="17785"/>
                  </a:cubicBezTo>
                  <a:cubicBezTo>
                    <a:pt x="2534" y="17808"/>
                    <a:pt x="2603" y="17831"/>
                    <a:pt x="2671" y="17854"/>
                  </a:cubicBezTo>
                  <a:cubicBezTo>
                    <a:pt x="2763" y="17877"/>
                    <a:pt x="2854" y="17899"/>
                    <a:pt x="2945" y="17899"/>
                  </a:cubicBezTo>
                  <a:lnTo>
                    <a:pt x="2968" y="17899"/>
                  </a:lnTo>
                  <a:cubicBezTo>
                    <a:pt x="2991" y="17899"/>
                    <a:pt x="2991" y="17899"/>
                    <a:pt x="3014" y="17922"/>
                  </a:cubicBezTo>
                  <a:lnTo>
                    <a:pt x="3105" y="17922"/>
                  </a:lnTo>
                  <a:cubicBezTo>
                    <a:pt x="3151" y="17922"/>
                    <a:pt x="3219" y="17922"/>
                    <a:pt x="3265" y="17877"/>
                  </a:cubicBezTo>
                  <a:cubicBezTo>
                    <a:pt x="3721" y="17603"/>
                    <a:pt x="4132" y="17237"/>
                    <a:pt x="4497" y="16918"/>
                  </a:cubicBezTo>
                  <a:cubicBezTo>
                    <a:pt x="4771" y="16667"/>
                    <a:pt x="5045" y="16393"/>
                    <a:pt x="5342" y="16096"/>
                  </a:cubicBezTo>
                  <a:cubicBezTo>
                    <a:pt x="5913" y="15503"/>
                    <a:pt x="6483" y="14841"/>
                    <a:pt x="7054" y="14065"/>
                  </a:cubicBezTo>
                  <a:cubicBezTo>
                    <a:pt x="8264" y="12467"/>
                    <a:pt x="9222" y="10801"/>
                    <a:pt x="9953" y="9112"/>
                  </a:cubicBezTo>
                  <a:cubicBezTo>
                    <a:pt x="10386" y="8062"/>
                    <a:pt x="10729" y="7057"/>
                    <a:pt x="10934" y="6076"/>
                  </a:cubicBezTo>
                  <a:cubicBezTo>
                    <a:pt x="11140" y="5049"/>
                    <a:pt x="11208" y="4067"/>
                    <a:pt x="11117" y="3154"/>
                  </a:cubicBezTo>
                  <a:cubicBezTo>
                    <a:pt x="11094" y="3063"/>
                    <a:pt x="11071" y="2972"/>
                    <a:pt x="11071" y="2903"/>
                  </a:cubicBezTo>
                  <a:cubicBezTo>
                    <a:pt x="10478" y="2173"/>
                    <a:pt x="9702" y="1534"/>
                    <a:pt x="8766" y="986"/>
                  </a:cubicBezTo>
                  <a:cubicBezTo>
                    <a:pt x="8332" y="758"/>
                    <a:pt x="7876" y="529"/>
                    <a:pt x="7396" y="370"/>
                  </a:cubicBezTo>
                  <a:cubicBezTo>
                    <a:pt x="6917" y="187"/>
                    <a:pt x="6438" y="73"/>
                    <a:pt x="5958" y="4"/>
                  </a:cubicBezTo>
                  <a:cubicBezTo>
                    <a:pt x="5942" y="2"/>
                    <a:pt x="5926" y="1"/>
                    <a:pt x="5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544;p96"/>
            <p:cNvSpPr/>
            <p:nvPr/>
          </p:nvSpPr>
          <p:spPr>
            <a:xfrm>
              <a:off x="8099262" y="3484263"/>
              <a:ext cx="144596" cy="206129"/>
            </a:xfrm>
            <a:custGeom>
              <a:avLst/>
              <a:gdLst/>
              <a:ahLst/>
              <a:cxnLst/>
              <a:rect l="l" t="t" r="r" b="b"/>
              <a:pathLst>
                <a:path w="11209" h="15979" extrusionOk="0">
                  <a:moveTo>
                    <a:pt x="10158" y="0"/>
                  </a:moveTo>
                  <a:cubicBezTo>
                    <a:pt x="10181" y="320"/>
                    <a:pt x="10158" y="639"/>
                    <a:pt x="10135" y="959"/>
                  </a:cubicBezTo>
                  <a:cubicBezTo>
                    <a:pt x="10090" y="1872"/>
                    <a:pt x="9953" y="2785"/>
                    <a:pt x="9747" y="3675"/>
                  </a:cubicBezTo>
                  <a:cubicBezTo>
                    <a:pt x="9542" y="4657"/>
                    <a:pt x="9222" y="5593"/>
                    <a:pt x="8857" y="6528"/>
                  </a:cubicBezTo>
                  <a:cubicBezTo>
                    <a:pt x="8492" y="7464"/>
                    <a:pt x="8081" y="8354"/>
                    <a:pt x="7579" y="9222"/>
                  </a:cubicBezTo>
                  <a:cubicBezTo>
                    <a:pt x="6620" y="10911"/>
                    <a:pt x="5456" y="12509"/>
                    <a:pt x="4109" y="13901"/>
                  </a:cubicBezTo>
                  <a:cubicBezTo>
                    <a:pt x="4096" y="13928"/>
                    <a:pt x="4067" y="13939"/>
                    <a:pt x="4036" y="13939"/>
                  </a:cubicBezTo>
                  <a:cubicBezTo>
                    <a:pt x="4014" y="13939"/>
                    <a:pt x="3991" y="13933"/>
                    <a:pt x="3972" y="13924"/>
                  </a:cubicBezTo>
                  <a:cubicBezTo>
                    <a:pt x="3972" y="13901"/>
                    <a:pt x="3972" y="13901"/>
                    <a:pt x="3972" y="13901"/>
                  </a:cubicBezTo>
                  <a:cubicBezTo>
                    <a:pt x="3516" y="13444"/>
                    <a:pt x="3014" y="13034"/>
                    <a:pt x="2466" y="12668"/>
                  </a:cubicBezTo>
                  <a:lnTo>
                    <a:pt x="2443" y="12668"/>
                  </a:lnTo>
                  <a:cubicBezTo>
                    <a:pt x="2283" y="12577"/>
                    <a:pt x="2101" y="12463"/>
                    <a:pt x="1941" y="12395"/>
                  </a:cubicBezTo>
                  <a:cubicBezTo>
                    <a:pt x="1758" y="12303"/>
                    <a:pt x="1599" y="12235"/>
                    <a:pt x="1416" y="12189"/>
                  </a:cubicBezTo>
                  <a:cubicBezTo>
                    <a:pt x="1302" y="12143"/>
                    <a:pt x="1188" y="12121"/>
                    <a:pt x="1051" y="12098"/>
                  </a:cubicBezTo>
                  <a:cubicBezTo>
                    <a:pt x="937" y="12075"/>
                    <a:pt x="800" y="12052"/>
                    <a:pt x="686" y="12052"/>
                  </a:cubicBezTo>
                  <a:lnTo>
                    <a:pt x="343" y="12052"/>
                  </a:lnTo>
                  <a:cubicBezTo>
                    <a:pt x="252" y="12052"/>
                    <a:pt x="161" y="12075"/>
                    <a:pt x="69" y="12098"/>
                  </a:cubicBezTo>
                  <a:cubicBezTo>
                    <a:pt x="24" y="12372"/>
                    <a:pt x="1" y="12668"/>
                    <a:pt x="1" y="12965"/>
                  </a:cubicBezTo>
                  <a:cubicBezTo>
                    <a:pt x="1" y="13262"/>
                    <a:pt x="69" y="13536"/>
                    <a:pt x="161" y="13810"/>
                  </a:cubicBezTo>
                  <a:cubicBezTo>
                    <a:pt x="275" y="14084"/>
                    <a:pt x="412" y="14357"/>
                    <a:pt x="617" y="14609"/>
                  </a:cubicBezTo>
                  <a:cubicBezTo>
                    <a:pt x="800" y="14837"/>
                    <a:pt x="1051" y="15065"/>
                    <a:pt x="1348" y="15293"/>
                  </a:cubicBezTo>
                  <a:cubicBezTo>
                    <a:pt x="1485" y="15362"/>
                    <a:pt x="1599" y="15453"/>
                    <a:pt x="1736" y="15522"/>
                  </a:cubicBezTo>
                  <a:lnTo>
                    <a:pt x="1895" y="15613"/>
                  </a:lnTo>
                  <a:lnTo>
                    <a:pt x="2009" y="15659"/>
                  </a:lnTo>
                  <a:cubicBezTo>
                    <a:pt x="2215" y="15750"/>
                    <a:pt x="2352" y="15795"/>
                    <a:pt x="2466" y="15818"/>
                  </a:cubicBezTo>
                  <a:cubicBezTo>
                    <a:pt x="2534" y="15864"/>
                    <a:pt x="2603" y="15864"/>
                    <a:pt x="2671" y="15887"/>
                  </a:cubicBezTo>
                  <a:cubicBezTo>
                    <a:pt x="2763" y="15910"/>
                    <a:pt x="2854" y="15932"/>
                    <a:pt x="2945" y="15955"/>
                  </a:cubicBezTo>
                  <a:lnTo>
                    <a:pt x="2991" y="15955"/>
                  </a:lnTo>
                  <a:lnTo>
                    <a:pt x="3105" y="15978"/>
                  </a:lnTo>
                  <a:cubicBezTo>
                    <a:pt x="3174" y="15978"/>
                    <a:pt x="3219" y="15955"/>
                    <a:pt x="3265" y="15932"/>
                  </a:cubicBezTo>
                  <a:cubicBezTo>
                    <a:pt x="3721" y="15636"/>
                    <a:pt x="4132" y="15270"/>
                    <a:pt x="4497" y="14974"/>
                  </a:cubicBezTo>
                  <a:cubicBezTo>
                    <a:pt x="4771" y="14723"/>
                    <a:pt x="5045" y="14449"/>
                    <a:pt x="5342" y="14129"/>
                  </a:cubicBezTo>
                  <a:cubicBezTo>
                    <a:pt x="5935" y="13536"/>
                    <a:pt x="6506" y="12851"/>
                    <a:pt x="7077" y="12098"/>
                  </a:cubicBezTo>
                  <a:cubicBezTo>
                    <a:pt x="8264" y="10523"/>
                    <a:pt x="9222" y="8857"/>
                    <a:pt x="9953" y="7145"/>
                  </a:cubicBezTo>
                  <a:cubicBezTo>
                    <a:pt x="10409" y="6095"/>
                    <a:pt x="10729" y="5090"/>
                    <a:pt x="10934" y="4109"/>
                  </a:cubicBezTo>
                  <a:cubicBezTo>
                    <a:pt x="11162" y="3059"/>
                    <a:pt x="11208" y="2100"/>
                    <a:pt x="11117" y="1187"/>
                  </a:cubicBezTo>
                  <a:cubicBezTo>
                    <a:pt x="11094" y="1096"/>
                    <a:pt x="11094" y="1005"/>
                    <a:pt x="11071" y="913"/>
                  </a:cubicBezTo>
                  <a:cubicBezTo>
                    <a:pt x="10820" y="594"/>
                    <a:pt x="10501" y="297"/>
                    <a:pt x="10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545;p96"/>
            <p:cNvSpPr/>
            <p:nvPr/>
          </p:nvSpPr>
          <p:spPr>
            <a:xfrm>
              <a:off x="8131059" y="364767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546;p96"/>
            <p:cNvSpPr/>
            <p:nvPr/>
          </p:nvSpPr>
          <p:spPr>
            <a:xfrm>
              <a:off x="8130775" y="3647671"/>
              <a:ext cx="297" cy="1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547;p96"/>
            <p:cNvSpPr/>
            <p:nvPr/>
          </p:nvSpPr>
          <p:spPr>
            <a:xfrm>
              <a:off x="8103093" y="3610341"/>
              <a:ext cx="38003" cy="14487"/>
            </a:xfrm>
            <a:custGeom>
              <a:avLst/>
              <a:gdLst/>
              <a:ahLst/>
              <a:cxnLst/>
              <a:rect l="l" t="t" r="r" b="b"/>
              <a:pathLst>
                <a:path w="2946" h="1123" extrusionOk="0">
                  <a:moveTo>
                    <a:pt x="724" y="1"/>
                  </a:moveTo>
                  <a:cubicBezTo>
                    <a:pt x="575" y="1"/>
                    <a:pt x="425" y="14"/>
                    <a:pt x="274" y="41"/>
                  </a:cubicBezTo>
                  <a:cubicBezTo>
                    <a:pt x="206" y="41"/>
                    <a:pt x="138" y="64"/>
                    <a:pt x="69" y="133"/>
                  </a:cubicBezTo>
                  <a:cubicBezTo>
                    <a:pt x="23" y="178"/>
                    <a:pt x="1" y="269"/>
                    <a:pt x="1" y="338"/>
                  </a:cubicBezTo>
                  <a:cubicBezTo>
                    <a:pt x="1" y="361"/>
                    <a:pt x="1" y="384"/>
                    <a:pt x="23" y="429"/>
                  </a:cubicBezTo>
                  <a:cubicBezTo>
                    <a:pt x="46" y="475"/>
                    <a:pt x="69" y="498"/>
                    <a:pt x="92" y="543"/>
                  </a:cubicBezTo>
                  <a:cubicBezTo>
                    <a:pt x="138" y="589"/>
                    <a:pt x="229" y="612"/>
                    <a:pt x="297" y="612"/>
                  </a:cubicBezTo>
                  <a:cubicBezTo>
                    <a:pt x="503" y="566"/>
                    <a:pt x="685" y="566"/>
                    <a:pt x="868" y="566"/>
                  </a:cubicBezTo>
                  <a:cubicBezTo>
                    <a:pt x="1210" y="612"/>
                    <a:pt x="1530" y="703"/>
                    <a:pt x="1849" y="817"/>
                  </a:cubicBezTo>
                  <a:cubicBezTo>
                    <a:pt x="2055" y="886"/>
                    <a:pt x="2283" y="1000"/>
                    <a:pt x="2489" y="1091"/>
                  </a:cubicBezTo>
                  <a:cubicBezTo>
                    <a:pt x="2538" y="1112"/>
                    <a:pt x="2587" y="1123"/>
                    <a:pt x="2634" y="1123"/>
                  </a:cubicBezTo>
                  <a:cubicBezTo>
                    <a:pt x="2739" y="1123"/>
                    <a:pt x="2829" y="1072"/>
                    <a:pt x="2877" y="977"/>
                  </a:cubicBezTo>
                  <a:cubicBezTo>
                    <a:pt x="2945" y="840"/>
                    <a:pt x="2899" y="658"/>
                    <a:pt x="2762" y="589"/>
                  </a:cubicBezTo>
                  <a:cubicBezTo>
                    <a:pt x="2121" y="287"/>
                    <a:pt x="1433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7548;p96"/>
            <p:cNvSpPr/>
            <p:nvPr/>
          </p:nvSpPr>
          <p:spPr>
            <a:xfrm>
              <a:off x="8108691" y="3593198"/>
              <a:ext cx="38584" cy="13390"/>
            </a:xfrm>
            <a:custGeom>
              <a:avLst/>
              <a:gdLst/>
              <a:ahLst/>
              <a:cxnLst/>
              <a:rect l="l" t="t" r="r" b="b"/>
              <a:pathLst>
                <a:path w="2991" h="1038" extrusionOk="0">
                  <a:moveTo>
                    <a:pt x="714" y="1"/>
                  </a:moveTo>
                  <a:cubicBezTo>
                    <a:pt x="566" y="1"/>
                    <a:pt x="419" y="8"/>
                    <a:pt x="274" y="24"/>
                  </a:cubicBezTo>
                  <a:cubicBezTo>
                    <a:pt x="114" y="24"/>
                    <a:pt x="0" y="161"/>
                    <a:pt x="0" y="320"/>
                  </a:cubicBezTo>
                  <a:cubicBezTo>
                    <a:pt x="0" y="343"/>
                    <a:pt x="0" y="366"/>
                    <a:pt x="23" y="389"/>
                  </a:cubicBezTo>
                  <a:cubicBezTo>
                    <a:pt x="69" y="503"/>
                    <a:pt x="183" y="594"/>
                    <a:pt x="297" y="594"/>
                  </a:cubicBezTo>
                  <a:cubicBezTo>
                    <a:pt x="525" y="571"/>
                    <a:pt x="754" y="571"/>
                    <a:pt x="959" y="571"/>
                  </a:cubicBezTo>
                  <a:cubicBezTo>
                    <a:pt x="1393" y="617"/>
                    <a:pt x="1826" y="731"/>
                    <a:pt x="2237" y="891"/>
                  </a:cubicBezTo>
                  <a:cubicBezTo>
                    <a:pt x="2351" y="914"/>
                    <a:pt x="2443" y="959"/>
                    <a:pt x="2534" y="1005"/>
                  </a:cubicBezTo>
                  <a:cubicBezTo>
                    <a:pt x="2582" y="1021"/>
                    <a:pt x="2642" y="1037"/>
                    <a:pt x="2697" y="1037"/>
                  </a:cubicBezTo>
                  <a:cubicBezTo>
                    <a:pt x="2720" y="1037"/>
                    <a:pt x="2742" y="1035"/>
                    <a:pt x="2762" y="1028"/>
                  </a:cubicBezTo>
                  <a:cubicBezTo>
                    <a:pt x="2831" y="1005"/>
                    <a:pt x="2899" y="937"/>
                    <a:pt x="2922" y="891"/>
                  </a:cubicBezTo>
                  <a:cubicBezTo>
                    <a:pt x="2990" y="754"/>
                    <a:pt x="2945" y="549"/>
                    <a:pt x="2808" y="503"/>
                  </a:cubicBezTo>
                  <a:cubicBezTo>
                    <a:pt x="2420" y="320"/>
                    <a:pt x="2009" y="183"/>
                    <a:pt x="1598" y="92"/>
                  </a:cubicBezTo>
                  <a:cubicBezTo>
                    <a:pt x="1309" y="31"/>
                    <a:pt x="1010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7549;p96"/>
            <p:cNvSpPr/>
            <p:nvPr/>
          </p:nvSpPr>
          <p:spPr>
            <a:xfrm>
              <a:off x="8159037" y="3458890"/>
              <a:ext cx="71556" cy="118435"/>
            </a:xfrm>
            <a:custGeom>
              <a:avLst/>
              <a:gdLst/>
              <a:ahLst/>
              <a:cxnLst/>
              <a:rect l="l" t="t" r="r" b="b"/>
              <a:pathLst>
                <a:path w="5547" h="9181" extrusionOk="0">
                  <a:moveTo>
                    <a:pt x="1275" y="1"/>
                  </a:moveTo>
                  <a:cubicBezTo>
                    <a:pt x="1133" y="1"/>
                    <a:pt x="1002" y="89"/>
                    <a:pt x="982" y="233"/>
                  </a:cubicBezTo>
                  <a:cubicBezTo>
                    <a:pt x="982" y="255"/>
                    <a:pt x="982" y="301"/>
                    <a:pt x="982" y="324"/>
                  </a:cubicBezTo>
                  <a:cubicBezTo>
                    <a:pt x="640" y="644"/>
                    <a:pt x="320" y="963"/>
                    <a:pt x="0" y="1328"/>
                  </a:cubicBezTo>
                  <a:cubicBezTo>
                    <a:pt x="137" y="1374"/>
                    <a:pt x="274" y="1442"/>
                    <a:pt x="411" y="1534"/>
                  </a:cubicBezTo>
                  <a:cubicBezTo>
                    <a:pt x="982" y="1830"/>
                    <a:pt x="1507" y="2218"/>
                    <a:pt x="1941" y="2698"/>
                  </a:cubicBezTo>
                  <a:cubicBezTo>
                    <a:pt x="2420" y="3200"/>
                    <a:pt x="2808" y="3748"/>
                    <a:pt x="3082" y="4364"/>
                  </a:cubicBezTo>
                  <a:cubicBezTo>
                    <a:pt x="3401" y="4980"/>
                    <a:pt x="3607" y="5642"/>
                    <a:pt x="3744" y="6327"/>
                  </a:cubicBezTo>
                  <a:cubicBezTo>
                    <a:pt x="3881" y="7035"/>
                    <a:pt x="3949" y="7765"/>
                    <a:pt x="3949" y="8495"/>
                  </a:cubicBezTo>
                  <a:cubicBezTo>
                    <a:pt x="3949" y="8724"/>
                    <a:pt x="3949" y="8952"/>
                    <a:pt x="3949" y="9180"/>
                  </a:cubicBezTo>
                  <a:cubicBezTo>
                    <a:pt x="4040" y="8952"/>
                    <a:pt x="4132" y="8724"/>
                    <a:pt x="4223" y="8495"/>
                  </a:cubicBezTo>
                  <a:cubicBezTo>
                    <a:pt x="4611" y="7560"/>
                    <a:pt x="4908" y="6601"/>
                    <a:pt x="5113" y="5642"/>
                  </a:cubicBezTo>
                  <a:cubicBezTo>
                    <a:pt x="5319" y="4752"/>
                    <a:pt x="5456" y="3839"/>
                    <a:pt x="5501" y="2926"/>
                  </a:cubicBezTo>
                  <a:cubicBezTo>
                    <a:pt x="5524" y="2629"/>
                    <a:pt x="5547" y="2310"/>
                    <a:pt x="5547" y="1967"/>
                  </a:cubicBezTo>
                  <a:cubicBezTo>
                    <a:pt x="5136" y="1625"/>
                    <a:pt x="4657" y="1283"/>
                    <a:pt x="4132" y="986"/>
                  </a:cubicBezTo>
                  <a:cubicBezTo>
                    <a:pt x="3721" y="735"/>
                    <a:pt x="3242" y="529"/>
                    <a:pt x="2762" y="347"/>
                  </a:cubicBezTo>
                  <a:cubicBezTo>
                    <a:pt x="2283" y="187"/>
                    <a:pt x="1804" y="50"/>
                    <a:pt x="1324" y="4"/>
                  </a:cubicBezTo>
                  <a:cubicBezTo>
                    <a:pt x="1308" y="2"/>
                    <a:pt x="1292" y="1"/>
                    <a:pt x="1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7550;p96"/>
            <p:cNvSpPr/>
            <p:nvPr/>
          </p:nvSpPr>
          <p:spPr>
            <a:xfrm>
              <a:off x="8201437" y="3484263"/>
              <a:ext cx="42699" cy="140468"/>
            </a:xfrm>
            <a:custGeom>
              <a:avLst/>
              <a:gdLst/>
              <a:ahLst/>
              <a:cxnLst/>
              <a:rect l="l" t="t" r="r" b="b"/>
              <a:pathLst>
                <a:path w="3310" h="10889" extrusionOk="0">
                  <a:moveTo>
                    <a:pt x="2260" y="0"/>
                  </a:moveTo>
                  <a:cubicBezTo>
                    <a:pt x="2260" y="343"/>
                    <a:pt x="2237" y="662"/>
                    <a:pt x="2214" y="959"/>
                  </a:cubicBezTo>
                  <a:cubicBezTo>
                    <a:pt x="2169" y="1872"/>
                    <a:pt x="2032" y="2785"/>
                    <a:pt x="1826" y="3675"/>
                  </a:cubicBezTo>
                  <a:cubicBezTo>
                    <a:pt x="1621" y="4634"/>
                    <a:pt x="1324" y="5593"/>
                    <a:pt x="936" y="6528"/>
                  </a:cubicBezTo>
                  <a:cubicBezTo>
                    <a:pt x="845" y="6757"/>
                    <a:pt x="753" y="6985"/>
                    <a:pt x="662" y="7213"/>
                  </a:cubicBezTo>
                  <a:cubicBezTo>
                    <a:pt x="639" y="7761"/>
                    <a:pt x="571" y="8286"/>
                    <a:pt x="480" y="8811"/>
                  </a:cubicBezTo>
                  <a:cubicBezTo>
                    <a:pt x="365" y="9519"/>
                    <a:pt x="206" y="10203"/>
                    <a:pt x="0" y="10888"/>
                  </a:cubicBezTo>
                  <a:cubicBezTo>
                    <a:pt x="822" y="9678"/>
                    <a:pt x="1507" y="8423"/>
                    <a:pt x="2055" y="7145"/>
                  </a:cubicBezTo>
                  <a:cubicBezTo>
                    <a:pt x="2488" y="6095"/>
                    <a:pt x="2831" y="5068"/>
                    <a:pt x="3013" y="4109"/>
                  </a:cubicBezTo>
                  <a:cubicBezTo>
                    <a:pt x="3241" y="3059"/>
                    <a:pt x="3310" y="2100"/>
                    <a:pt x="3196" y="1187"/>
                  </a:cubicBezTo>
                  <a:cubicBezTo>
                    <a:pt x="3196" y="1096"/>
                    <a:pt x="3173" y="1028"/>
                    <a:pt x="3150" y="936"/>
                  </a:cubicBezTo>
                  <a:cubicBezTo>
                    <a:pt x="2899" y="594"/>
                    <a:pt x="2602" y="297"/>
                    <a:pt x="22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7551;p96"/>
            <p:cNvSpPr/>
            <p:nvPr/>
          </p:nvSpPr>
          <p:spPr>
            <a:xfrm>
              <a:off x="7733579" y="3044682"/>
              <a:ext cx="450223" cy="541787"/>
            </a:xfrm>
            <a:custGeom>
              <a:avLst/>
              <a:gdLst/>
              <a:ahLst/>
              <a:cxnLst/>
              <a:rect l="l" t="t" r="r" b="b"/>
              <a:pathLst>
                <a:path w="34901" h="41999" extrusionOk="0">
                  <a:moveTo>
                    <a:pt x="10683" y="0"/>
                  </a:moveTo>
                  <a:cubicBezTo>
                    <a:pt x="8515" y="0"/>
                    <a:pt x="6552" y="365"/>
                    <a:pt x="4863" y="1073"/>
                  </a:cubicBezTo>
                  <a:cubicBezTo>
                    <a:pt x="3927" y="1461"/>
                    <a:pt x="3082" y="2009"/>
                    <a:pt x="2329" y="2648"/>
                  </a:cubicBezTo>
                  <a:cubicBezTo>
                    <a:pt x="1964" y="2990"/>
                    <a:pt x="1599" y="3356"/>
                    <a:pt x="1279" y="3789"/>
                  </a:cubicBezTo>
                  <a:cubicBezTo>
                    <a:pt x="1005" y="4132"/>
                    <a:pt x="777" y="4497"/>
                    <a:pt x="571" y="4931"/>
                  </a:cubicBezTo>
                  <a:cubicBezTo>
                    <a:pt x="571" y="4839"/>
                    <a:pt x="549" y="4771"/>
                    <a:pt x="503" y="4702"/>
                  </a:cubicBezTo>
                  <a:cubicBezTo>
                    <a:pt x="435" y="4657"/>
                    <a:pt x="366" y="4611"/>
                    <a:pt x="298" y="4611"/>
                  </a:cubicBezTo>
                  <a:cubicBezTo>
                    <a:pt x="206" y="4611"/>
                    <a:pt x="138" y="4657"/>
                    <a:pt x="92" y="4702"/>
                  </a:cubicBezTo>
                  <a:cubicBezTo>
                    <a:pt x="46" y="4748"/>
                    <a:pt x="1" y="4839"/>
                    <a:pt x="1" y="4908"/>
                  </a:cubicBezTo>
                  <a:cubicBezTo>
                    <a:pt x="229" y="6802"/>
                    <a:pt x="617" y="8697"/>
                    <a:pt x="1142" y="10568"/>
                  </a:cubicBezTo>
                  <a:cubicBezTo>
                    <a:pt x="1644" y="12372"/>
                    <a:pt x="2306" y="14243"/>
                    <a:pt x="3105" y="16092"/>
                  </a:cubicBezTo>
                  <a:cubicBezTo>
                    <a:pt x="4657" y="19630"/>
                    <a:pt x="6689" y="23099"/>
                    <a:pt x="9177" y="26341"/>
                  </a:cubicBezTo>
                  <a:cubicBezTo>
                    <a:pt x="11596" y="29536"/>
                    <a:pt x="14381" y="32435"/>
                    <a:pt x="17439" y="34946"/>
                  </a:cubicBezTo>
                  <a:cubicBezTo>
                    <a:pt x="18969" y="36201"/>
                    <a:pt x="20566" y="37365"/>
                    <a:pt x="22187" y="38415"/>
                  </a:cubicBezTo>
                  <a:cubicBezTo>
                    <a:pt x="22986" y="38917"/>
                    <a:pt x="23830" y="39419"/>
                    <a:pt x="24675" y="39876"/>
                  </a:cubicBezTo>
                  <a:cubicBezTo>
                    <a:pt x="25702" y="40447"/>
                    <a:pt x="26684" y="40949"/>
                    <a:pt x="27642" y="41382"/>
                  </a:cubicBezTo>
                  <a:cubicBezTo>
                    <a:pt x="28099" y="41565"/>
                    <a:pt x="28555" y="41770"/>
                    <a:pt x="29057" y="41953"/>
                  </a:cubicBezTo>
                  <a:lnTo>
                    <a:pt x="29194" y="41953"/>
                  </a:lnTo>
                  <a:cubicBezTo>
                    <a:pt x="29240" y="41976"/>
                    <a:pt x="29309" y="41999"/>
                    <a:pt x="29354" y="41999"/>
                  </a:cubicBezTo>
                  <a:cubicBezTo>
                    <a:pt x="29400" y="41999"/>
                    <a:pt x="29445" y="41976"/>
                    <a:pt x="29491" y="41953"/>
                  </a:cubicBezTo>
                  <a:cubicBezTo>
                    <a:pt x="30107" y="41679"/>
                    <a:pt x="30724" y="41246"/>
                    <a:pt x="31340" y="40629"/>
                  </a:cubicBezTo>
                  <a:cubicBezTo>
                    <a:pt x="31911" y="40059"/>
                    <a:pt x="32436" y="39397"/>
                    <a:pt x="32961" y="38575"/>
                  </a:cubicBezTo>
                  <a:cubicBezTo>
                    <a:pt x="33440" y="37845"/>
                    <a:pt x="33851" y="37023"/>
                    <a:pt x="34193" y="36178"/>
                  </a:cubicBezTo>
                  <a:cubicBezTo>
                    <a:pt x="34513" y="35357"/>
                    <a:pt x="34718" y="34558"/>
                    <a:pt x="34832" y="33782"/>
                  </a:cubicBezTo>
                  <a:cubicBezTo>
                    <a:pt x="34878" y="33280"/>
                    <a:pt x="34901" y="32800"/>
                    <a:pt x="34832" y="32344"/>
                  </a:cubicBezTo>
                  <a:cubicBezTo>
                    <a:pt x="34832" y="32298"/>
                    <a:pt x="34809" y="32252"/>
                    <a:pt x="34787" y="32230"/>
                  </a:cubicBezTo>
                  <a:cubicBezTo>
                    <a:pt x="34764" y="32161"/>
                    <a:pt x="34718" y="32115"/>
                    <a:pt x="34672" y="32093"/>
                  </a:cubicBezTo>
                  <a:cubicBezTo>
                    <a:pt x="34216" y="31796"/>
                    <a:pt x="33759" y="31476"/>
                    <a:pt x="33303" y="31134"/>
                  </a:cubicBezTo>
                  <a:lnTo>
                    <a:pt x="33303" y="31134"/>
                  </a:lnTo>
                  <a:lnTo>
                    <a:pt x="33326" y="31157"/>
                  </a:lnTo>
                  <a:lnTo>
                    <a:pt x="33349" y="31180"/>
                  </a:lnTo>
                  <a:cubicBezTo>
                    <a:pt x="32093" y="30221"/>
                    <a:pt x="30861" y="29125"/>
                    <a:pt x="29582" y="27801"/>
                  </a:cubicBezTo>
                  <a:cubicBezTo>
                    <a:pt x="28418" y="26637"/>
                    <a:pt x="27300" y="25313"/>
                    <a:pt x="26227" y="23921"/>
                  </a:cubicBezTo>
                  <a:lnTo>
                    <a:pt x="26181" y="23875"/>
                  </a:lnTo>
                  <a:cubicBezTo>
                    <a:pt x="23967" y="20931"/>
                    <a:pt x="22164" y="17850"/>
                    <a:pt x="20863" y="14654"/>
                  </a:cubicBezTo>
                  <a:cubicBezTo>
                    <a:pt x="19859" y="12143"/>
                    <a:pt x="19174" y="9633"/>
                    <a:pt x="18855" y="7213"/>
                  </a:cubicBezTo>
                  <a:lnTo>
                    <a:pt x="18855" y="7282"/>
                  </a:lnTo>
                  <a:cubicBezTo>
                    <a:pt x="18740" y="6209"/>
                    <a:pt x="18672" y="5136"/>
                    <a:pt x="18672" y="4086"/>
                  </a:cubicBezTo>
                  <a:cubicBezTo>
                    <a:pt x="18763" y="4018"/>
                    <a:pt x="18786" y="3926"/>
                    <a:pt x="18786" y="3812"/>
                  </a:cubicBezTo>
                  <a:cubicBezTo>
                    <a:pt x="18763" y="3675"/>
                    <a:pt x="18740" y="3561"/>
                    <a:pt x="18695" y="3424"/>
                  </a:cubicBezTo>
                  <a:cubicBezTo>
                    <a:pt x="18695" y="3401"/>
                    <a:pt x="18695" y="3378"/>
                    <a:pt x="18695" y="3356"/>
                  </a:cubicBezTo>
                  <a:cubicBezTo>
                    <a:pt x="18695" y="3264"/>
                    <a:pt x="18649" y="3173"/>
                    <a:pt x="18581" y="3105"/>
                  </a:cubicBezTo>
                  <a:cubicBezTo>
                    <a:pt x="18535" y="3013"/>
                    <a:pt x="18489" y="2899"/>
                    <a:pt x="18421" y="2785"/>
                  </a:cubicBezTo>
                  <a:cubicBezTo>
                    <a:pt x="18238" y="2488"/>
                    <a:pt x="18010" y="2214"/>
                    <a:pt x="17736" y="1940"/>
                  </a:cubicBezTo>
                  <a:cubicBezTo>
                    <a:pt x="17211" y="1484"/>
                    <a:pt x="16549" y="1096"/>
                    <a:pt x="15705" y="776"/>
                  </a:cubicBezTo>
                  <a:cubicBezTo>
                    <a:pt x="14381" y="251"/>
                    <a:pt x="12829" y="23"/>
                    <a:pt x="108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7552;p96"/>
            <p:cNvSpPr/>
            <p:nvPr/>
          </p:nvSpPr>
          <p:spPr>
            <a:xfrm>
              <a:off x="7889932" y="3045262"/>
              <a:ext cx="293862" cy="462594"/>
            </a:xfrm>
            <a:custGeom>
              <a:avLst/>
              <a:gdLst/>
              <a:ahLst/>
              <a:cxnLst/>
              <a:rect l="l" t="t" r="r" b="b"/>
              <a:pathLst>
                <a:path w="22780" h="35860" extrusionOk="0">
                  <a:moveTo>
                    <a:pt x="0" y="1"/>
                  </a:moveTo>
                  <a:cubicBezTo>
                    <a:pt x="274" y="2603"/>
                    <a:pt x="799" y="5182"/>
                    <a:pt x="1529" y="7693"/>
                  </a:cubicBezTo>
                  <a:cubicBezTo>
                    <a:pt x="1529" y="7670"/>
                    <a:pt x="1529" y="7670"/>
                    <a:pt x="1529" y="7670"/>
                  </a:cubicBezTo>
                  <a:cubicBezTo>
                    <a:pt x="1689" y="8241"/>
                    <a:pt x="1872" y="8789"/>
                    <a:pt x="2054" y="9359"/>
                  </a:cubicBezTo>
                  <a:cubicBezTo>
                    <a:pt x="3310" y="13194"/>
                    <a:pt x="5022" y="16869"/>
                    <a:pt x="7122" y="20315"/>
                  </a:cubicBezTo>
                  <a:lnTo>
                    <a:pt x="7099" y="20293"/>
                  </a:lnTo>
                  <a:lnTo>
                    <a:pt x="7099" y="20293"/>
                  </a:lnTo>
                  <a:cubicBezTo>
                    <a:pt x="7304" y="20635"/>
                    <a:pt x="7532" y="20977"/>
                    <a:pt x="7738" y="21320"/>
                  </a:cubicBezTo>
                  <a:cubicBezTo>
                    <a:pt x="9929" y="24721"/>
                    <a:pt x="12508" y="27893"/>
                    <a:pt x="15453" y="30678"/>
                  </a:cubicBezTo>
                  <a:lnTo>
                    <a:pt x="15430" y="30655"/>
                  </a:lnTo>
                  <a:lnTo>
                    <a:pt x="15430" y="30655"/>
                  </a:lnTo>
                  <a:cubicBezTo>
                    <a:pt x="16754" y="31911"/>
                    <a:pt x="18123" y="33075"/>
                    <a:pt x="19584" y="34125"/>
                  </a:cubicBezTo>
                  <a:cubicBezTo>
                    <a:pt x="20429" y="34741"/>
                    <a:pt x="21296" y="35312"/>
                    <a:pt x="22186" y="35859"/>
                  </a:cubicBezTo>
                  <a:cubicBezTo>
                    <a:pt x="22437" y="35129"/>
                    <a:pt x="22620" y="34421"/>
                    <a:pt x="22711" y="33737"/>
                  </a:cubicBezTo>
                  <a:cubicBezTo>
                    <a:pt x="22780" y="33235"/>
                    <a:pt x="22780" y="32755"/>
                    <a:pt x="22711" y="32299"/>
                  </a:cubicBezTo>
                  <a:cubicBezTo>
                    <a:pt x="22711" y="32253"/>
                    <a:pt x="22688" y="32207"/>
                    <a:pt x="22666" y="32185"/>
                  </a:cubicBezTo>
                  <a:cubicBezTo>
                    <a:pt x="22643" y="32116"/>
                    <a:pt x="22597" y="32070"/>
                    <a:pt x="22551" y="32048"/>
                  </a:cubicBezTo>
                  <a:cubicBezTo>
                    <a:pt x="22095" y="31751"/>
                    <a:pt x="21638" y="31431"/>
                    <a:pt x="21182" y="31089"/>
                  </a:cubicBezTo>
                  <a:lnTo>
                    <a:pt x="21182" y="31089"/>
                  </a:lnTo>
                  <a:lnTo>
                    <a:pt x="21205" y="31135"/>
                  </a:lnTo>
                  <a:lnTo>
                    <a:pt x="21228" y="31157"/>
                  </a:lnTo>
                  <a:cubicBezTo>
                    <a:pt x="19949" y="30153"/>
                    <a:pt x="18740" y="29035"/>
                    <a:pt x="17484" y="27756"/>
                  </a:cubicBezTo>
                  <a:cubicBezTo>
                    <a:pt x="16320" y="26570"/>
                    <a:pt x="15179" y="25268"/>
                    <a:pt x="14106" y="23876"/>
                  </a:cubicBezTo>
                  <a:lnTo>
                    <a:pt x="14060" y="23808"/>
                  </a:lnTo>
                  <a:cubicBezTo>
                    <a:pt x="11846" y="20886"/>
                    <a:pt x="10066" y="17805"/>
                    <a:pt x="8765" y="14609"/>
                  </a:cubicBezTo>
                  <a:cubicBezTo>
                    <a:pt x="7738" y="12075"/>
                    <a:pt x="7053" y="9588"/>
                    <a:pt x="6756" y="7168"/>
                  </a:cubicBezTo>
                  <a:lnTo>
                    <a:pt x="6734" y="7237"/>
                  </a:lnTo>
                  <a:cubicBezTo>
                    <a:pt x="6619" y="6118"/>
                    <a:pt x="6551" y="5045"/>
                    <a:pt x="6574" y="4041"/>
                  </a:cubicBezTo>
                  <a:cubicBezTo>
                    <a:pt x="6642" y="3995"/>
                    <a:pt x="6688" y="3881"/>
                    <a:pt x="6665" y="3767"/>
                  </a:cubicBezTo>
                  <a:cubicBezTo>
                    <a:pt x="6642" y="3630"/>
                    <a:pt x="6619" y="3493"/>
                    <a:pt x="6574" y="3379"/>
                  </a:cubicBezTo>
                  <a:lnTo>
                    <a:pt x="6574" y="3333"/>
                  </a:lnTo>
                  <a:cubicBezTo>
                    <a:pt x="6597" y="3219"/>
                    <a:pt x="6551" y="3128"/>
                    <a:pt x="6460" y="3060"/>
                  </a:cubicBezTo>
                  <a:cubicBezTo>
                    <a:pt x="6414" y="2945"/>
                    <a:pt x="6368" y="2854"/>
                    <a:pt x="6300" y="2740"/>
                  </a:cubicBezTo>
                  <a:cubicBezTo>
                    <a:pt x="6140" y="2443"/>
                    <a:pt x="5889" y="2146"/>
                    <a:pt x="5615" y="1895"/>
                  </a:cubicBezTo>
                  <a:cubicBezTo>
                    <a:pt x="5090" y="1439"/>
                    <a:pt x="4428" y="1051"/>
                    <a:pt x="3584" y="731"/>
                  </a:cubicBezTo>
                  <a:cubicBezTo>
                    <a:pt x="2556" y="320"/>
                    <a:pt x="1392" y="9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7553;p96"/>
            <p:cNvSpPr/>
            <p:nvPr/>
          </p:nvSpPr>
          <p:spPr>
            <a:xfrm>
              <a:off x="7899052" y="3105631"/>
              <a:ext cx="274435" cy="401822"/>
            </a:xfrm>
            <a:custGeom>
              <a:avLst/>
              <a:gdLst/>
              <a:ahLst/>
              <a:cxnLst/>
              <a:rect l="l" t="t" r="r" b="b"/>
              <a:pathLst>
                <a:path w="21274" h="31149" extrusionOk="0">
                  <a:moveTo>
                    <a:pt x="320" y="0"/>
                  </a:moveTo>
                  <a:cubicBezTo>
                    <a:pt x="297" y="0"/>
                    <a:pt x="252" y="0"/>
                    <a:pt x="229" y="23"/>
                  </a:cubicBezTo>
                  <a:cubicBezTo>
                    <a:pt x="92" y="69"/>
                    <a:pt x="1" y="228"/>
                    <a:pt x="46" y="388"/>
                  </a:cubicBezTo>
                  <a:cubicBezTo>
                    <a:pt x="1188" y="4177"/>
                    <a:pt x="2557" y="7920"/>
                    <a:pt x="4292" y="11504"/>
                  </a:cubicBezTo>
                  <a:cubicBezTo>
                    <a:pt x="5958" y="14996"/>
                    <a:pt x="7990" y="18306"/>
                    <a:pt x="10386" y="21342"/>
                  </a:cubicBezTo>
                  <a:cubicBezTo>
                    <a:pt x="11619" y="22894"/>
                    <a:pt x="12943" y="24377"/>
                    <a:pt x="14335" y="25770"/>
                  </a:cubicBezTo>
                  <a:cubicBezTo>
                    <a:pt x="15065" y="26500"/>
                    <a:pt x="15819" y="27185"/>
                    <a:pt x="16595" y="27870"/>
                  </a:cubicBezTo>
                  <a:cubicBezTo>
                    <a:pt x="17439" y="28623"/>
                    <a:pt x="18307" y="29353"/>
                    <a:pt x="19220" y="30015"/>
                  </a:cubicBezTo>
                  <a:cubicBezTo>
                    <a:pt x="19745" y="30403"/>
                    <a:pt x="20292" y="30769"/>
                    <a:pt x="20863" y="31111"/>
                  </a:cubicBezTo>
                  <a:cubicBezTo>
                    <a:pt x="20890" y="31138"/>
                    <a:pt x="20932" y="31149"/>
                    <a:pt x="20976" y="31149"/>
                  </a:cubicBezTo>
                  <a:cubicBezTo>
                    <a:pt x="21008" y="31149"/>
                    <a:pt x="21040" y="31143"/>
                    <a:pt x="21068" y="31134"/>
                  </a:cubicBezTo>
                  <a:cubicBezTo>
                    <a:pt x="21137" y="31111"/>
                    <a:pt x="21205" y="31065"/>
                    <a:pt x="21228" y="30997"/>
                  </a:cubicBezTo>
                  <a:cubicBezTo>
                    <a:pt x="21274" y="30928"/>
                    <a:pt x="21274" y="30837"/>
                    <a:pt x="21251" y="30769"/>
                  </a:cubicBezTo>
                  <a:cubicBezTo>
                    <a:pt x="21228" y="30700"/>
                    <a:pt x="21160" y="30654"/>
                    <a:pt x="21114" y="30609"/>
                  </a:cubicBezTo>
                  <a:cubicBezTo>
                    <a:pt x="20911" y="30496"/>
                    <a:pt x="20707" y="30360"/>
                    <a:pt x="20503" y="30225"/>
                  </a:cubicBezTo>
                  <a:lnTo>
                    <a:pt x="20503" y="30225"/>
                  </a:lnTo>
                  <a:lnTo>
                    <a:pt x="20566" y="30266"/>
                  </a:lnTo>
                  <a:cubicBezTo>
                    <a:pt x="19722" y="29719"/>
                    <a:pt x="18946" y="29102"/>
                    <a:pt x="18170" y="28463"/>
                  </a:cubicBezTo>
                  <a:cubicBezTo>
                    <a:pt x="17462" y="27870"/>
                    <a:pt x="16754" y="27276"/>
                    <a:pt x="16092" y="26660"/>
                  </a:cubicBezTo>
                  <a:cubicBezTo>
                    <a:pt x="14791" y="25473"/>
                    <a:pt x="13582" y="24218"/>
                    <a:pt x="12418" y="22917"/>
                  </a:cubicBezTo>
                  <a:lnTo>
                    <a:pt x="12440" y="22917"/>
                  </a:lnTo>
                  <a:cubicBezTo>
                    <a:pt x="11162" y="21479"/>
                    <a:pt x="9975" y="19949"/>
                    <a:pt x="8903" y="18352"/>
                  </a:cubicBezTo>
                  <a:cubicBezTo>
                    <a:pt x="7807" y="16777"/>
                    <a:pt x="6803" y="15133"/>
                    <a:pt x="5890" y="13444"/>
                  </a:cubicBezTo>
                  <a:cubicBezTo>
                    <a:pt x="5570" y="12805"/>
                    <a:pt x="5250" y="12189"/>
                    <a:pt x="4931" y="11573"/>
                  </a:cubicBezTo>
                  <a:cubicBezTo>
                    <a:pt x="3219" y="8012"/>
                    <a:pt x="1827" y="4291"/>
                    <a:pt x="685" y="502"/>
                  </a:cubicBezTo>
                  <a:lnTo>
                    <a:pt x="594" y="206"/>
                  </a:lnTo>
                  <a:cubicBezTo>
                    <a:pt x="548" y="91"/>
                    <a:pt x="434" y="0"/>
                    <a:pt x="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7554;p96"/>
            <p:cNvSpPr/>
            <p:nvPr/>
          </p:nvSpPr>
          <p:spPr>
            <a:xfrm>
              <a:off x="7625238" y="2618928"/>
              <a:ext cx="399577" cy="525314"/>
            </a:xfrm>
            <a:custGeom>
              <a:avLst/>
              <a:gdLst/>
              <a:ahLst/>
              <a:cxnLst/>
              <a:rect l="l" t="t" r="r" b="b"/>
              <a:pathLst>
                <a:path w="30975" h="40722" extrusionOk="0">
                  <a:moveTo>
                    <a:pt x="28030" y="35563"/>
                  </a:moveTo>
                  <a:cubicBezTo>
                    <a:pt x="27938" y="36316"/>
                    <a:pt x="27824" y="37092"/>
                    <a:pt x="27733" y="37868"/>
                  </a:cubicBezTo>
                  <a:lnTo>
                    <a:pt x="27710" y="37891"/>
                  </a:lnTo>
                  <a:cubicBezTo>
                    <a:pt x="27824" y="37115"/>
                    <a:pt x="27915" y="36339"/>
                    <a:pt x="28030" y="35563"/>
                  </a:cubicBezTo>
                  <a:close/>
                  <a:moveTo>
                    <a:pt x="25724" y="1"/>
                  </a:moveTo>
                  <a:cubicBezTo>
                    <a:pt x="25610" y="1"/>
                    <a:pt x="25519" y="69"/>
                    <a:pt x="25450" y="161"/>
                  </a:cubicBezTo>
                  <a:cubicBezTo>
                    <a:pt x="25382" y="275"/>
                    <a:pt x="25405" y="412"/>
                    <a:pt x="25519" y="503"/>
                  </a:cubicBezTo>
                  <a:lnTo>
                    <a:pt x="25017" y="503"/>
                  </a:lnTo>
                  <a:cubicBezTo>
                    <a:pt x="24743" y="503"/>
                    <a:pt x="24446" y="503"/>
                    <a:pt x="24149" y="526"/>
                  </a:cubicBezTo>
                  <a:cubicBezTo>
                    <a:pt x="23761" y="549"/>
                    <a:pt x="23396" y="594"/>
                    <a:pt x="23008" y="617"/>
                  </a:cubicBezTo>
                  <a:cubicBezTo>
                    <a:pt x="22803" y="640"/>
                    <a:pt x="22574" y="663"/>
                    <a:pt x="22346" y="686"/>
                  </a:cubicBezTo>
                  <a:cubicBezTo>
                    <a:pt x="21228" y="777"/>
                    <a:pt x="20041" y="845"/>
                    <a:pt x="18694" y="891"/>
                  </a:cubicBezTo>
                  <a:cubicBezTo>
                    <a:pt x="17758" y="914"/>
                    <a:pt x="16754" y="937"/>
                    <a:pt x="15635" y="937"/>
                  </a:cubicBezTo>
                  <a:cubicBezTo>
                    <a:pt x="14471" y="937"/>
                    <a:pt x="13307" y="914"/>
                    <a:pt x="12166" y="914"/>
                  </a:cubicBezTo>
                  <a:cubicBezTo>
                    <a:pt x="12166" y="845"/>
                    <a:pt x="12166" y="777"/>
                    <a:pt x="12120" y="709"/>
                  </a:cubicBezTo>
                  <a:cubicBezTo>
                    <a:pt x="12075" y="617"/>
                    <a:pt x="11961" y="572"/>
                    <a:pt x="11869" y="572"/>
                  </a:cubicBezTo>
                  <a:cubicBezTo>
                    <a:pt x="11824" y="572"/>
                    <a:pt x="11755" y="594"/>
                    <a:pt x="11732" y="617"/>
                  </a:cubicBezTo>
                  <a:cubicBezTo>
                    <a:pt x="11595" y="709"/>
                    <a:pt x="11458" y="823"/>
                    <a:pt x="11321" y="914"/>
                  </a:cubicBezTo>
                  <a:cubicBezTo>
                    <a:pt x="11276" y="937"/>
                    <a:pt x="11230" y="960"/>
                    <a:pt x="11207" y="1005"/>
                  </a:cubicBezTo>
                  <a:cubicBezTo>
                    <a:pt x="10203" y="1758"/>
                    <a:pt x="9290" y="2671"/>
                    <a:pt x="8423" y="3676"/>
                  </a:cubicBezTo>
                  <a:cubicBezTo>
                    <a:pt x="7487" y="4794"/>
                    <a:pt x="6597" y="6118"/>
                    <a:pt x="5798" y="7579"/>
                  </a:cubicBezTo>
                  <a:cubicBezTo>
                    <a:pt x="5045" y="8926"/>
                    <a:pt x="4360" y="10409"/>
                    <a:pt x="3743" y="12098"/>
                  </a:cubicBezTo>
                  <a:cubicBezTo>
                    <a:pt x="3173" y="13605"/>
                    <a:pt x="2671" y="15203"/>
                    <a:pt x="2214" y="17006"/>
                  </a:cubicBezTo>
                  <a:cubicBezTo>
                    <a:pt x="1415" y="20110"/>
                    <a:pt x="845" y="23442"/>
                    <a:pt x="457" y="27163"/>
                  </a:cubicBezTo>
                  <a:cubicBezTo>
                    <a:pt x="297" y="28715"/>
                    <a:pt x="183" y="30313"/>
                    <a:pt x="91" y="31933"/>
                  </a:cubicBezTo>
                  <a:cubicBezTo>
                    <a:pt x="23" y="33371"/>
                    <a:pt x="0" y="34878"/>
                    <a:pt x="0" y="36704"/>
                  </a:cubicBezTo>
                  <a:cubicBezTo>
                    <a:pt x="0" y="36795"/>
                    <a:pt x="46" y="36887"/>
                    <a:pt x="137" y="36955"/>
                  </a:cubicBezTo>
                  <a:cubicBezTo>
                    <a:pt x="137" y="36955"/>
                    <a:pt x="137" y="36955"/>
                    <a:pt x="137" y="36978"/>
                  </a:cubicBezTo>
                  <a:cubicBezTo>
                    <a:pt x="228" y="37046"/>
                    <a:pt x="320" y="37138"/>
                    <a:pt x="411" y="37206"/>
                  </a:cubicBezTo>
                  <a:cubicBezTo>
                    <a:pt x="1826" y="38165"/>
                    <a:pt x="3515" y="38895"/>
                    <a:pt x="5569" y="39489"/>
                  </a:cubicBezTo>
                  <a:cubicBezTo>
                    <a:pt x="7304" y="39968"/>
                    <a:pt x="9244" y="40310"/>
                    <a:pt x="11527" y="40516"/>
                  </a:cubicBezTo>
                  <a:cubicBezTo>
                    <a:pt x="12440" y="40607"/>
                    <a:pt x="13376" y="40653"/>
                    <a:pt x="14426" y="40698"/>
                  </a:cubicBezTo>
                  <a:cubicBezTo>
                    <a:pt x="14996" y="40721"/>
                    <a:pt x="15521" y="40721"/>
                    <a:pt x="16046" y="40721"/>
                  </a:cubicBezTo>
                  <a:cubicBezTo>
                    <a:pt x="16594" y="40721"/>
                    <a:pt x="17142" y="40698"/>
                    <a:pt x="17644" y="40676"/>
                  </a:cubicBezTo>
                  <a:cubicBezTo>
                    <a:pt x="20064" y="40584"/>
                    <a:pt x="22415" y="40219"/>
                    <a:pt x="24606" y="39603"/>
                  </a:cubicBezTo>
                  <a:cubicBezTo>
                    <a:pt x="25199" y="39443"/>
                    <a:pt x="25793" y="39238"/>
                    <a:pt x="26386" y="39032"/>
                  </a:cubicBezTo>
                  <a:cubicBezTo>
                    <a:pt x="27048" y="38804"/>
                    <a:pt x="27596" y="38576"/>
                    <a:pt x="28098" y="38325"/>
                  </a:cubicBezTo>
                  <a:cubicBezTo>
                    <a:pt x="28167" y="38302"/>
                    <a:pt x="28212" y="38210"/>
                    <a:pt x="28235" y="38142"/>
                  </a:cubicBezTo>
                  <a:cubicBezTo>
                    <a:pt x="28281" y="38096"/>
                    <a:pt x="28281" y="38028"/>
                    <a:pt x="28281" y="37959"/>
                  </a:cubicBezTo>
                  <a:cubicBezTo>
                    <a:pt x="28600" y="35654"/>
                    <a:pt x="28897" y="33326"/>
                    <a:pt x="29217" y="30998"/>
                  </a:cubicBezTo>
                  <a:cubicBezTo>
                    <a:pt x="29559" y="28418"/>
                    <a:pt x="29901" y="25839"/>
                    <a:pt x="30244" y="23237"/>
                  </a:cubicBezTo>
                  <a:cubicBezTo>
                    <a:pt x="30700" y="19768"/>
                    <a:pt x="30906" y="17120"/>
                    <a:pt x="30951" y="14655"/>
                  </a:cubicBezTo>
                  <a:cubicBezTo>
                    <a:pt x="30974" y="12897"/>
                    <a:pt x="30883" y="11322"/>
                    <a:pt x="30700" y="9839"/>
                  </a:cubicBezTo>
                  <a:cubicBezTo>
                    <a:pt x="30495" y="8127"/>
                    <a:pt x="30175" y="6643"/>
                    <a:pt x="29719" y="5319"/>
                  </a:cubicBezTo>
                  <a:cubicBezTo>
                    <a:pt x="29308" y="4178"/>
                    <a:pt x="28806" y="3174"/>
                    <a:pt x="28189" y="2329"/>
                  </a:cubicBezTo>
                  <a:cubicBezTo>
                    <a:pt x="27527" y="1393"/>
                    <a:pt x="26751" y="640"/>
                    <a:pt x="25861" y="47"/>
                  </a:cubicBezTo>
                  <a:cubicBezTo>
                    <a:pt x="25816" y="24"/>
                    <a:pt x="25770" y="1"/>
                    <a:pt x="25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7555;p96"/>
            <p:cNvSpPr/>
            <p:nvPr/>
          </p:nvSpPr>
          <p:spPr>
            <a:xfrm>
              <a:off x="7978550" y="3070880"/>
              <a:ext cx="14435" cy="41719"/>
            </a:xfrm>
            <a:custGeom>
              <a:avLst/>
              <a:gdLst/>
              <a:ahLst/>
              <a:cxnLst/>
              <a:rect l="l" t="t" r="r" b="b"/>
              <a:pathLst>
                <a:path w="1119" h="3234" extrusionOk="0">
                  <a:moveTo>
                    <a:pt x="822" y="1"/>
                  </a:moveTo>
                  <a:cubicBezTo>
                    <a:pt x="754" y="1"/>
                    <a:pt x="685" y="24"/>
                    <a:pt x="617" y="69"/>
                  </a:cubicBezTo>
                  <a:cubicBezTo>
                    <a:pt x="571" y="115"/>
                    <a:pt x="548" y="183"/>
                    <a:pt x="525" y="275"/>
                  </a:cubicBezTo>
                  <a:cubicBezTo>
                    <a:pt x="411" y="982"/>
                    <a:pt x="320" y="1713"/>
                    <a:pt x="160" y="2420"/>
                  </a:cubicBezTo>
                  <a:cubicBezTo>
                    <a:pt x="137" y="2557"/>
                    <a:pt x="92" y="2717"/>
                    <a:pt x="46" y="2854"/>
                  </a:cubicBezTo>
                  <a:cubicBezTo>
                    <a:pt x="0" y="3014"/>
                    <a:pt x="69" y="3173"/>
                    <a:pt x="229" y="3219"/>
                  </a:cubicBezTo>
                  <a:cubicBezTo>
                    <a:pt x="257" y="3229"/>
                    <a:pt x="288" y="3233"/>
                    <a:pt x="319" y="3233"/>
                  </a:cubicBezTo>
                  <a:cubicBezTo>
                    <a:pt x="436" y="3233"/>
                    <a:pt x="558" y="3168"/>
                    <a:pt x="594" y="3059"/>
                  </a:cubicBezTo>
                  <a:cubicBezTo>
                    <a:pt x="845" y="2146"/>
                    <a:pt x="936" y="1233"/>
                    <a:pt x="1096" y="320"/>
                  </a:cubicBezTo>
                  <a:cubicBezTo>
                    <a:pt x="1119" y="160"/>
                    <a:pt x="982" y="24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7556;p96"/>
            <p:cNvSpPr/>
            <p:nvPr/>
          </p:nvSpPr>
          <p:spPr>
            <a:xfrm>
              <a:off x="7761261" y="2618928"/>
              <a:ext cx="263547" cy="520309"/>
            </a:xfrm>
            <a:custGeom>
              <a:avLst/>
              <a:gdLst/>
              <a:ahLst/>
              <a:cxnLst/>
              <a:rect l="l" t="t" r="r" b="b"/>
              <a:pathLst>
                <a:path w="20430" h="40334" extrusionOk="0">
                  <a:moveTo>
                    <a:pt x="15179" y="1"/>
                  </a:moveTo>
                  <a:cubicBezTo>
                    <a:pt x="15065" y="1"/>
                    <a:pt x="14951" y="47"/>
                    <a:pt x="14905" y="138"/>
                  </a:cubicBezTo>
                  <a:cubicBezTo>
                    <a:pt x="14837" y="275"/>
                    <a:pt x="14860" y="412"/>
                    <a:pt x="14974" y="526"/>
                  </a:cubicBezTo>
                  <a:cubicBezTo>
                    <a:pt x="14814" y="480"/>
                    <a:pt x="14677" y="480"/>
                    <a:pt x="14472" y="480"/>
                  </a:cubicBezTo>
                  <a:cubicBezTo>
                    <a:pt x="14198" y="480"/>
                    <a:pt x="13901" y="503"/>
                    <a:pt x="13604" y="503"/>
                  </a:cubicBezTo>
                  <a:cubicBezTo>
                    <a:pt x="13216" y="526"/>
                    <a:pt x="12851" y="572"/>
                    <a:pt x="12463" y="617"/>
                  </a:cubicBezTo>
                  <a:cubicBezTo>
                    <a:pt x="12258" y="640"/>
                    <a:pt x="12029" y="663"/>
                    <a:pt x="11801" y="686"/>
                  </a:cubicBezTo>
                  <a:cubicBezTo>
                    <a:pt x="10683" y="777"/>
                    <a:pt x="9473" y="845"/>
                    <a:pt x="8149" y="891"/>
                  </a:cubicBezTo>
                  <a:cubicBezTo>
                    <a:pt x="7282" y="914"/>
                    <a:pt x="6300" y="914"/>
                    <a:pt x="5090" y="914"/>
                  </a:cubicBezTo>
                  <a:cubicBezTo>
                    <a:pt x="3926" y="914"/>
                    <a:pt x="2762" y="914"/>
                    <a:pt x="1598" y="891"/>
                  </a:cubicBezTo>
                  <a:cubicBezTo>
                    <a:pt x="1621" y="845"/>
                    <a:pt x="1621" y="777"/>
                    <a:pt x="1575" y="709"/>
                  </a:cubicBezTo>
                  <a:cubicBezTo>
                    <a:pt x="1530" y="617"/>
                    <a:pt x="1416" y="549"/>
                    <a:pt x="1324" y="549"/>
                  </a:cubicBezTo>
                  <a:cubicBezTo>
                    <a:pt x="1279" y="549"/>
                    <a:pt x="1210" y="572"/>
                    <a:pt x="1164" y="594"/>
                  </a:cubicBezTo>
                  <a:cubicBezTo>
                    <a:pt x="1028" y="709"/>
                    <a:pt x="891" y="800"/>
                    <a:pt x="754" y="914"/>
                  </a:cubicBezTo>
                  <a:cubicBezTo>
                    <a:pt x="708" y="937"/>
                    <a:pt x="685" y="960"/>
                    <a:pt x="640" y="1005"/>
                  </a:cubicBezTo>
                  <a:cubicBezTo>
                    <a:pt x="434" y="1165"/>
                    <a:pt x="229" y="1348"/>
                    <a:pt x="0" y="1507"/>
                  </a:cubicBezTo>
                  <a:cubicBezTo>
                    <a:pt x="137" y="1667"/>
                    <a:pt x="274" y="1827"/>
                    <a:pt x="434" y="1964"/>
                  </a:cubicBezTo>
                  <a:cubicBezTo>
                    <a:pt x="594" y="2124"/>
                    <a:pt x="776" y="2261"/>
                    <a:pt x="936" y="2398"/>
                  </a:cubicBezTo>
                  <a:cubicBezTo>
                    <a:pt x="1210" y="2603"/>
                    <a:pt x="1484" y="2786"/>
                    <a:pt x="1781" y="2945"/>
                  </a:cubicBezTo>
                  <a:cubicBezTo>
                    <a:pt x="2078" y="3128"/>
                    <a:pt x="2374" y="3288"/>
                    <a:pt x="2694" y="3402"/>
                  </a:cubicBezTo>
                  <a:lnTo>
                    <a:pt x="2671" y="3402"/>
                  </a:lnTo>
                  <a:cubicBezTo>
                    <a:pt x="3744" y="3858"/>
                    <a:pt x="4885" y="4109"/>
                    <a:pt x="6026" y="4269"/>
                  </a:cubicBezTo>
                  <a:lnTo>
                    <a:pt x="6049" y="4269"/>
                  </a:lnTo>
                  <a:cubicBezTo>
                    <a:pt x="7099" y="4406"/>
                    <a:pt x="8149" y="4452"/>
                    <a:pt x="9199" y="4452"/>
                  </a:cubicBezTo>
                  <a:cubicBezTo>
                    <a:pt x="10180" y="4429"/>
                    <a:pt x="11162" y="4361"/>
                    <a:pt x="12121" y="4224"/>
                  </a:cubicBezTo>
                  <a:cubicBezTo>
                    <a:pt x="12554" y="4178"/>
                    <a:pt x="12988" y="4109"/>
                    <a:pt x="13422" y="4018"/>
                  </a:cubicBezTo>
                  <a:cubicBezTo>
                    <a:pt x="13741" y="3950"/>
                    <a:pt x="14038" y="3858"/>
                    <a:pt x="14358" y="3767"/>
                  </a:cubicBezTo>
                  <a:cubicBezTo>
                    <a:pt x="14631" y="3676"/>
                    <a:pt x="14905" y="3585"/>
                    <a:pt x="15156" y="3470"/>
                  </a:cubicBezTo>
                  <a:cubicBezTo>
                    <a:pt x="15339" y="3402"/>
                    <a:pt x="15499" y="3333"/>
                    <a:pt x="15659" y="3242"/>
                  </a:cubicBezTo>
                  <a:cubicBezTo>
                    <a:pt x="15671" y="3236"/>
                    <a:pt x="15683" y="3233"/>
                    <a:pt x="15695" y="3233"/>
                  </a:cubicBezTo>
                  <a:cubicBezTo>
                    <a:pt x="15729" y="3233"/>
                    <a:pt x="15762" y="3254"/>
                    <a:pt x="15796" y="3288"/>
                  </a:cubicBezTo>
                  <a:cubicBezTo>
                    <a:pt x="15818" y="3311"/>
                    <a:pt x="15796" y="3379"/>
                    <a:pt x="15750" y="3402"/>
                  </a:cubicBezTo>
                  <a:cubicBezTo>
                    <a:pt x="15567" y="3493"/>
                    <a:pt x="15407" y="3585"/>
                    <a:pt x="15225" y="3653"/>
                  </a:cubicBezTo>
                  <a:cubicBezTo>
                    <a:pt x="15339" y="3767"/>
                    <a:pt x="15453" y="3904"/>
                    <a:pt x="15544" y="4018"/>
                  </a:cubicBezTo>
                  <a:cubicBezTo>
                    <a:pt x="15567" y="4041"/>
                    <a:pt x="15567" y="4064"/>
                    <a:pt x="15567" y="4087"/>
                  </a:cubicBezTo>
                  <a:cubicBezTo>
                    <a:pt x="15910" y="4520"/>
                    <a:pt x="16184" y="4977"/>
                    <a:pt x="16412" y="5456"/>
                  </a:cubicBezTo>
                  <a:cubicBezTo>
                    <a:pt x="16686" y="6027"/>
                    <a:pt x="16891" y="6597"/>
                    <a:pt x="17051" y="7191"/>
                  </a:cubicBezTo>
                  <a:cubicBezTo>
                    <a:pt x="17348" y="8378"/>
                    <a:pt x="17507" y="9610"/>
                    <a:pt x="17644" y="10843"/>
                  </a:cubicBezTo>
                  <a:cubicBezTo>
                    <a:pt x="17667" y="11094"/>
                    <a:pt x="17713" y="11345"/>
                    <a:pt x="17736" y="11619"/>
                  </a:cubicBezTo>
                  <a:cubicBezTo>
                    <a:pt x="17758" y="11893"/>
                    <a:pt x="17781" y="12190"/>
                    <a:pt x="17827" y="12464"/>
                  </a:cubicBezTo>
                  <a:cubicBezTo>
                    <a:pt x="17873" y="13148"/>
                    <a:pt x="17941" y="13810"/>
                    <a:pt x="17964" y="14495"/>
                  </a:cubicBezTo>
                  <a:cubicBezTo>
                    <a:pt x="18032" y="15842"/>
                    <a:pt x="18055" y="17188"/>
                    <a:pt x="18010" y="18535"/>
                  </a:cubicBezTo>
                  <a:cubicBezTo>
                    <a:pt x="17918" y="21228"/>
                    <a:pt x="17622" y="23899"/>
                    <a:pt x="17165" y="26524"/>
                  </a:cubicBezTo>
                  <a:cubicBezTo>
                    <a:pt x="16982" y="27551"/>
                    <a:pt x="16754" y="28578"/>
                    <a:pt x="16480" y="29582"/>
                  </a:cubicBezTo>
                  <a:cubicBezTo>
                    <a:pt x="16229" y="30541"/>
                    <a:pt x="15910" y="31500"/>
                    <a:pt x="15544" y="32436"/>
                  </a:cubicBezTo>
                  <a:cubicBezTo>
                    <a:pt x="14837" y="34239"/>
                    <a:pt x="13947" y="35974"/>
                    <a:pt x="12851" y="37594"/>
                  </a:cubicBezTo>
                  <a:cubicBezTo>
                    <a:pt x="12189" y="38553"/>
                    <a:pt x="11482" y="39466"/>
                    <a:pt x="10683" y="40333"/>
                  </a:cubicBezTo>
                  <a:cubicBezTo>
                    <a:pt x="11847" y="40151"/>
                    <a:pt x="12965" y="39922"/>
                    <a:pt x="14061" y="39603"/>
                  </a:cubicBezTo>
                  <a:cubicBezTo>
                    <a:pt x="14654" y="39443"/>
                    <a:pt x="15248" y="39260"/>
                    <a:pt x="15841" y="39032"/>
                  </a:cubicBezTo>
                  <a:cubicBezTo>
                    <a:pt x="16503" y="38804"/>
                    <a:pt x="17051" y="38576"/>
                    <a:pt x="17553" y="38325"/>
                  </a:cubicBezTo>
                  <a:cubicBezTo>
                    <a:pt x="17622" y="38302"/>
                    <a:pt x="17667" y="38210"/>
                    <a:pt x="17690" y="38142"/>
                  </a:cubicBezTo>
                  <a:cubicBezTo>
                    <a:pt x="17736" y="38096"/>
                    <a:pt x="17736" y="38028"/>
                    <a:pt x="17758" y="37959"/>
                  </a:cubicBezTo>
                  <a:cubicBezTo>
                    <a:pt x="17964" y="36362"/>
                    <a:pt x="18169" y="34741"/>
                    <a:pt x="18398" y="33120"/>
                  </a:cubicBezTo>
                  <a:lnTo>
                    <a:pt x="18535" y="32162"/>
                  </a:lnTo>
                  <a:lnTo>
                    <a:pt x="18672" y="30998"/>
                  </a:lnTo>
                  <a:cubicBezTo>
                    <a:pt x="19037" y="28418"/>
                    <a:pt x="19379" y="25839"/>
                    <a:pt x="19699" y="23237"/>
                  </a:cubicBezTo>
                  <a:cubicBezTo>
                    <a:pt x="20155" y="19768"/>
                    <a:pt x="20383" y="17120"/>
                    <a:pt x="20406" y="14655"/>
                  </a:cubicBezTo>
                  <a:cubicBezTo>
                    <a:pt x="20429" y="12897"/>
                    <a:pt x="20361" y="11322"/>
                    <a:pt x="20178" y="9839"/>
                  </a:cubicBezTo>
                  <a:cubicBezTo>
                    <a:pt x="19973" y="8127"/>
                    <a:pt x="19630" y="6643"/>
                    <a:pt x="19174" y="5319"/>
                  </a:cubicBezTo>
                  <a:cubicBezTo>
                    <a:pt x="18763" y="4178"/>
                    <a:pt x="18261" y="3174"/>
                    <a:pt x="17644" y="2306"/>
                  </a:cubicBezTo>
                  <a:cubicBezTo>
                    <a:pt x="17005" y="1393"/>
                    <a:pt x="16206" y="617"/>
                    <a:pt x="15316" y="47"/>
                  </a:cubicBezTo>
                  <a:cubicBezTo>
                    <a:pt x="15271" y="1"/>
                    <a:pt x="15225" y="1"/>
                    <a:pt x="15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7557;p96"/>
            <p:cNvSpPr/>
            <p:nvPr/>
          </p:nvSpPr>
          <p:spPr>
            <a:xfrm>
              <a:off x="7956763" y="266368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7558;p96"/>
            <p:cNvSpPr/>
            <p:nvPr/>
          </p:nvSpPr>
          <p:spPr>
            <a:xfrm>
              <a:off x="7961471" y="267457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7559;p96"/>
            <p:cNvSpPr/>
            <p:nvPr/>
          </p:nvSpPr>
          <p:spPr>
            <a:xfrm>
              <a:off x="7760087" y="2546215"/>
              <a:ext cx="213185" cy="123092"/>
            </a:xfrm>
            <a:custGeom>
              <a:avLst/>
              <a:gdLst/>
              <a:ahLst/>
              <a:cxnLst/>
              <a:rect l="l" t="t" r="r" b="b"/>
              <a:pathLst>
                <a:path w="16526" h="9542" extrusionOk="0">
                  <a:moveTo>
                    <a:pt x="7099" y="0"/>
                  </a:moveTo>
                  <a:cubicBezTo>
                    <a:pt x="6505" y="0"/>
                    <a:pt x="5912" y="69"/>
                    <a:pt x="5296" y="160"/>
                  </a:cubicBezTo>
                  <a:cubicBezTo>
                    <a:pt x="4748" y="228"/>
                    <a:pt x="4200" y="365"/>
                    <a:pt x="3721" y="525"/>
                  </a:cubicBezTo>
                  <a:cubicBezTo>
                    <a:pt x="3127" y="731"/>
                    <a:pt x="2602" y="982"/>
                    <a:pt x="2191" y="1278"/>
                  </a:cubicBezTo>
                  <a:cubicBezTo>
                    <a:pt x="1963" y="1438"/>
                    <a:pt x="1735" y="1644"/>
                    <a:pt x="1484" y="1872"/>
                  </a:cubicBezTo>
                  <a:cubicBezTo>
                    <a:pt x="1301" y="2077"/>
                    <a:pt x="1141" y="2260"/>
                    <a:pt x="1004" y="2465"/>
                  </a:cubicBezTo>
                  <a:cubicBezTo>
                    <a:pt x="867" y="2671"/>
                    <a:pt x="753" y="2922"/>
                    <a:pt x="662" y="3241"/>
                  </a:cubicBezTo>
                  <a:cubicBezTo>
                    <a:pt x="639" y="3287"/>
                    <a:pt x="639" y="3333"/>
                    <a:pt x="662" y="3378"/>
                  </a:cubicBezTo>
                  <a:cubicBezTo>
                    <a:pt x="388" y="3858"/>
                    <a:pt x="206" y="4291"/>
                    <a:pt x="114" y="4725"/>
                  </a:cubicBezTo>
                  <a:cubicBezTo>
                    <a:pt x="23" y="5204"/>
                    <a:pt x="0" y="5638"/>
                    <a:pt x="114" y="6072"/>
                  </a:cubicBezTo>
                  <a:cubicBezTo>
                    <a:pt x="160" y="6254"/>
                    <a:pt x="228" y="6460"/>
                    <a:pt x="320" y="6665"/>
                  </a:cubicBezTo>
                  <a:cubicBezTo>
                    <a:pt x="434" y="6893"/>
                    <a:pt x="548" y="7053"/>
                    <a:pt x="662" y="7213"/>
                  </a:cubicBezTo>
                  <a:cubicBezTo>
                    <a:pt x="913" y="7510"/>
                    <a:pt x="1233" y="7806"/>
                    <a:pt x="1644" y="8080"/>
                  </a:cubicBezTo>
                  <a:cubicBezTo>
                    <a:pt x="2009" y="8308"/>
                    <a:pt x="2442" y="8537"/>
                    <a:pt x="2967" y="8742"/>
                  </a:cubicBezTo>
                  <a:cubicBezTo>
                    <a:pt x="3447" y="8925"/>
                    <a:pt x="3949" y="9062"/>
                    <a:pt x="4520" y="9176"/>
                  </a:cubicBezTo>
                  <a:cubicBezTo>
                    <a:pt x="5615" y="9427"/>
                    <a:pt x="6802" y="9541"/>
                    <a:pt x="8057" y="9541"/>
                  </a:cubicBezTo>
                  <a:cubicBezTo>
                    <a:pt x="9290" y="9541"/>
                    <a:pt x="10477" y="9427"/>
                    <a:pt x="11573" y="9176"/>
                  </a:cubicBezTo>
                  <a:cubicBezTo>
                    <a:pt x="12098" y="9062"/>
                    <a:pt x="12577" y="8925"/>
                    <a:pt x="13033" y="8765"/>
                  </a:cubicBezTo>
                  <a:cubicBezTo>
                    <a:pt x="13513" y="8582"/>
                    <a:pt x="13924" y="8400"/>
                    <a:pt x="14266" y="8172"/>
                  </a:cubicBezTo>
                  <a:cubicBezTo>
                    <a:pt x="14654" y="7920"/>
                    <a:pt x="15019" y="7601"/>
                    <a:pt x="15430" y="7122"/>
                  </a:cubicBezTo>
                  <a:cubicBezTo>
                    <a:pt x="15613" y="6916"/>
                    <a:pt x="15795" y="6688"/>
                    <a:pt x="15955" y="6437"/>
                  </a:cubicBezTo>
                  <a:cubicBezTo>
                    <a:pt x="16069" y="6254"/>
                    <a:pt x="16183" y="6026"/>
                    <a:pt x="16297" y="5775"/>
                  </a:cubicBezTo>
                  <a:cubicBezTo>
                    <a:pt x="16457" y="5364"/>
                    <a:pt x="16526" y="4930"/>
                    <a:pt x="16480" y="4520"/>
                  </a:cubicBezTo>
                  <a:cubicBezTo>
                    <a:pt x="16434" y="4109"/>
                    <a:pt x="16320" y="3721"/>
                    <a:pt x="16092" y="3333"/>
                  </a:cubicBezTo>
                  <a:cubicBezTo>
                    <a:pt x="15887" y="2990"/>
                    <a:pt x="15590" y="2671"/>
                    <a:pt x="15225" y="2351"/>
                  </a:cubicBezTo>
                  <a:cubicBezTo>
                    <a:pt x="14882" y="2054"/>
                    <a:pt x="14471" y="1780"/>
                    <a:pt x="13992" y="1507"/>
                  </a:cubicBezTo>
                  <a:cubicBezTo>
                    <a:pt x="13536" y="1255"/>
                    <a:pt x="13033" y="1050"/>
                    <a:pt x="12463" y="845"/>
                  </a:cubicBezTo>
                  <a:cubicBezTo>
                    <a:pt x="11938" y="662"/>
                    <a:pt x="11390" y="502"/>
                    <a:pt x="10774" y="365"/>
                  </a:cubicBezTo>
                  <a:cubicBezTo>
                    <a:pt x="9632" y="114"/>
                    <a:pt x="8491" y="0"/>
                    <a:pt x="7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7560;p96"/>
            <p:cNvSpPr/>
            <p:nvPr/>
          </p:nvSpPr>
          <p:spPr>
            <a:xfrm>
              <a:off x="7779810" y="2593323"/>
              <a:ext cx="7663" cy="49601"/>
            </a:xfrm>
            <a:custGeom>
              <a:avLst/>
              <a:gdLst/>
              <a:ahLst/>
              <a:cxnLst/>
              <a:rect l="l" t="t" r="r" b="b"/>
              <a:pathLst>
                <a:path w="594" h="3845" extrusionOk="0">
                  <a:moveTo>
                    <a:pt x="297" y="0"/>
                  </a:moveTo>
                  <a:cubicBezTo>
                    <a:pt x="251" y="0"/>
                    <a:pt x="206" y="23"/>
                    <a:pt x="183" y="69"/>
                  </a:cubicBezTo>
                  <a:cubicBezTo>
                    <a:pt x="137" y="343"/>
                    <a:pt x="92" y="639"/>
                    <a:pt x="46" y="913"/>
                  </a:cubicBezTo>
                  <a:cubicBezTo>
                    <a:pt x="23" y="1233"/>
                    <a:pt x="0" y="1552"/>
                    <a:pt x="0" y="1872"/>
                  </a:cubicBezTo>
                  <a:cubicBezTo>
                    <a:pt x="0" y="2511"/>
                    <a:pt x="115" y="3150"/>
                    <a:pt x="320" y="3743"/>
                  </a:cubicBezTo>
                  <a:cubicBezTo>
                    <a:pt x="343" y="3766"/>
                    <a:pt x="343" y="3812"/>
                    <a:pt x="388" y="3812"/>
                  </a:cubicBezTo>
                  <a:cubicBezTo>
                    <a:pt x="405" y="3828"/>
                    <a:pt x="432" y="3844"/>
                    <a:pt x="455" y="3844"/>
                  </a:cubicBezTo>
                  <a:cubicBezTo>
                    <a:pt x="464" y="3844"/>
                    <a:pt x="473" y="3841"/>
                    <a:pt x="480" y="3835"/>
                  </a:cubicBezTo>
                  <a:cubicBezTo>
                    <a:pt x="525" y="3835"/>
                    <a:pt x="548" y="3812"/>
                    <a:pt x="571" y="3766"/>
                  </a:cubicBezTo>
                  <a:cubicBezTo>
                    <a:pt x="594" y="3743"/>
                    <a:pt x="594" y="3698"/>
                    <a:pt x="594" y="3675"/>
                  </a:cubicBezTo>
                  <a:cubicBezTo>
                    <a:pt x="525" y="3470"/>
                    <a:pt x="457" y="3287"/>
                    <a:pt x="388" y="3082"/>
                  </a:cubicBezTo>
                  <a:cubicBezTo>
                    <a:pt x="343" y="2876"/>
                    <a:pt x="320" y="2694"/>
                    <a:pt x="274" y="2488"/>
                  </a:cubicBezTo>
                  <a:cubicBezTo>
                    <a:pt x="251" y="2191"/>
                    <a:pt x="229" y="1895"/>
                    <a:pt x="229" y="1598"/>
                  </a:cubicBezTo>
                  <a:cubicBezTo>
                    <a:pt x="229" y="1278"/>
                    <a:pt x="251" y="959"/>
                    <a:pt x="297" y="639"/>
                  </a:cubicBezTo>
                  <a:cubicBezTo>
                    <a:pt x="297" y="639"/>
                    <a:pt x="297" y="639"/>
                    <a:pt x="297" y="662"/>
                  </a:cubicBezTo>
                  <a:cubicBezTo>
                    <a:pt x="320" y="479"/>
                    <a:pt x="343" y="297"/>
                    <a:pt x="388" y="114"/>
                  </a:cubicBezTo>
                  <a:cubicBezTo>
                    <a:pt x="388" y="69"/>
                    <a:pt x="366" y="23"/>
                    <a:pt x="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7561;p96"/>
            <p:cNvSpPr/>
            <p:nvPr/>
          </p:nvSpPr>
          <p:spPr>
            <a:xfrm>
              <a:off x="7815735" y="2603630"/>
              <a:ext cx="5018" cy="46827"/>
            </a:xfrm>
            <a:custGeom>
              <a:avLst/>
              <a:gdLst/>
              <a:ahLst/>
              <a:cxnLst/>
              <a:rect l="l" t="t" r="r" b="b"/>
              <a:pathLst>
                <a:path w="389" h="3630" extrusionOk="0">
                  <a:moveTo>
                    <a:pt x="274" y="0"/>
                  </a:moveTo>
                  <a:cubicBezTo>
                    <a:pt x="251" y="0"/>
                    <a:pt x="228" y="23"/>
                    <a:pt x="206" y="23"/>
                  </a:cubicBezTo>
                  <a:cubicBezTo>
                    <a:pt x="183" y="46"/>
                    <a:pt x="160" y="69"/>
                    <a:pt x="160" y="91"/>
                  </a:cubicBezTo>
                  <a:cubicBezTo>
                    <a:pt x="91" y="639"/>
                    <a:pt x="23" y="1210"/>
                    <a:pt x="23" y="1758"/>
                  </a:cubicBezTo>
                  <a:cubicBezTo>
                    <a:pt x="0" y="2328"/>
                    <a:pt x="23" y="2922"/>
                    <a:pt x="69" y="3492"/>
                  </a:cubicBezTo>
                  <a:cubicBezTo>
                    <a:pt x="91" y="3538"/>
                    <a:pt x="91" y="3561"/>
                    <a:pt x="114" y="3584"/>
                  </a:cubicBezTo>
                  <a:cubicBezTo>
                    <a:pt x="160" y="3629"/>
                    <a:pt x="183" y="3629"/>
                    <a:pt x="228" y="3629"/>
                  </a:cubicBezTo>
                  <a:cubicBezTo>
                    <a:pt x="274" y="3629"/>
                    <a:pt x="297" y="3629"/>
                    <a:pt x="342" y="3584"/>
                  </a:cubicBezTo>
                  <a:cubicBezTo>
                    <a:pt x="365" y="3561"/>
                    <a:pt x="388" y="3515"/>
                    <a:pt x="388" y="3492"/>
                  </a:cubicBezTo>
                  <a:cubicBezTo>
                    <a:pt x="297" y="2944"/>
                    <a:pt x="274" y="2397"/>
                    <a:pt x="274" y="1849"/>
                  </a:cubicBezTo>
                  <a:cubicBezTo>
                    <a:pt x="274" y="1255"/>
                    <a:pt x="297" y="685"/>
                    <a:pt x="388" y="114"/>
                  </a:cubicBezTo>
                  <a:cubicBezTo>
                    <a:pt x="388" y="69"/>
                    <a:pt x="342" y="23"/>
                    <a:pt x="297" y="23"/>
                  </a:cubicBezTo>
                  <a:cubicBezTo>
                    <a:pt x="297" y="23"/>
                    <a:pt x="274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7562;p96"/>
            <p:cNvSpPr/>
            <p:nvPr/>
          </p:nvSpPr>
          <p:spPr>
            <a:xfrm>
              <a:off x="7852240" y="2603333"/>
              <a:ext cx="5612" cy="46234"/>
            </a:xfrm>
            <a:custGeom>
              <a:avLst/>
              <a:gdLst/>
              <a:ahLst/>
              <a:cxnLst/>
              <a:rect l="l" t="t" r="r" b="b"/>
              <a:pathLst>
                <a:path w="435" h="3584" extrusionOk="0">
                  <a:moveTo>
                    <a:pt x="183" y="0"/>
                  </a:moveTo>
                  <a:cubicBezTo>
                    <a:pt x="115" y="0"/>
                    <a:pt x="46" y="69"/>
                    <a:pt x="46" y="137"/>
                  </a:cubicBezTo>
                  <a:cubicBezTo>
                    <a:pt x="69" y="662"/>
                    <a:pt x="92" y="1187"/>
                    <a:pt x="92" y="1735"/>
                  </a:cubicBezTo>
                  <a:cubicBezTo>
                    <a:pt x="92" y="1986"/>
                    <a:pt x="92" y="2260"/>
                    <a:pt x="69" y="2534"/>
                  </a:cubicBezTo>
                  <a:cubicBezTo>
                    <a:pt x="69" y="2808"/>
                    <a:pt x="23" y="3104"/>
                    <a:pt x="0" y="3401"/>
                  </a:cubicBezTo>
                  <a:cubicBezTo>
                    <a:pt x="0" y="3447"/>
                    <a:pt x="23" y="3492"/>
                    <a:pt x="46" y="3538"/>
                  </a:cubicBezTo>
                  <a:cubicBezTo>
                    <a:pt x="92" y="3561"/>
                    <a:pt x="137" y="3584"/>
                    <a:pt x="183" y="3584"/>
                  </a:cubicBezTo>
                  <a:cubicBezTo>
                    <a:pt x="229" y="3584"/>
                    <a:pt x="274" y="3561"/>
                    <a:pt x="320" y="3538"/>
                  </a:cubicBezTo>
                  <a:cubicBezTo>
                    <a:pt x="366" y="3492"/>
                    <a:pt x="366" y="3447"/>
                    <a:pt x="366" y="3401"/>
                  </a:cubicBezTo>
                  <a:cubicBezTo>
                    <a:pt x="434" y="2876"/>
                    <a:pt x="411" y="2328"/>
                    <a:pt x="388" y="1803"/>
                  </a:cubicBezTo>
                  <a:cubicBezTo>
                    <a:pt x="388" y="1233"/>
                    <a:pt x="343" y="685"/>
                    <a:pt x="297" y="137"/>
                  </a:cubicBezTo>
                  <a:cubicBezTo>
                    <a:pt x="297" y="69"/>
                    <a:pt x="252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7563;p96"/>
            <p:cNvSpPr/>
            <p:nvPr/>
          </p:nvSpPr>
          <p:spPr>
            <a:xfrm>
              <a:off x="7893453" y="2598612"/>
              <a:ext cx="7082" cy="51845"/>
            </a:xfrm>
            <a:custGeom>
              <a:avLst/>
              <a:gdLst/>
              <a:ahLst/>
              <a:cxnLst/>
              <a:rect l="l" t="t" r="r" b="b"/>
              <a:pathLst>
                <a:path w="549" h="4019" extrusionOk="0">
                  <a:moveTo>
                    <a:pt x="389" y="1"/>
                  </a:moveTo>
                  <a:cubicBezTo>
                    <a:pt x="298" y="1"/>
                    <a:pt x="252" y="69"/>
                    <a:pt x="252" y="138"/>
                  </a:cubicBezTo>
                  <a:cubicBezTo>
                    <a:pt x="252" y="1119"/>
                    <a:pt x="252" y="2078"/>
                    <a:pt x="115" y="3037"/>
                  </a:cubicBezTo>
                  <a:lnTo>
                    <a:pt x="138" y="3037"/>
                  </a:lnTo>
                  <a:cubicBezTo>
                    <a:pt x="92" y="3288"/>
                    <a:pt x="47" y="3516"/>
                    <a:pt x="1" y="3767"/>
                  </a:cubicBezTo>
                  <a:cubicBezTo>
                    <a:pt x="1" y="3813"/>
                    <a:pt x="1" y="3881"/>
                    <a:pt x="24" y="3927"/>
                  </a:cubicBezTo>
                  <a:cubicBezTo>
                    <a:pt x="47" y="3973"/>
                    <a:pt x="92" y="3995"/>
                    <a:pt x="138" y="4018"/>
                  </a:cubicBezTo>
                  <a:cubicBezTo>
                    <a:pt x="184" y="4018"/>
                    <a:pt x="252" y="4018"/>
                    <a:pt x="298" y="3995"/>
                  </a:cubicBezTo>
                  <a:cubicBezTo>
                    <a:pt x="343" y="3973"/>
                    <a:pt x="366" y="3927"/>
                    <a:pt x="389" y="3881"/>
                  </a:cubicBezTo>
                  <a:cubicBezTo>
                    <a:pt x="480" y="3265"/>
                    <a:pt x="526" y="2672"/>
                    <a:pt x="526" y="2055"/>
                  </a:cubicBezTo>
                  <a:cubicBezTo>
                    <a:pt x="549" y="1416"/>
                    <a:pt x="526" y="777"/>
                    <a:pt x="526" y="138"/>
                  </a:cubicBezTo>
                  <a:cubicBezTo>
                    <a:pt x="526" y="69"/>
                    <a:pt x="457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7564;p96"/>
            <p:cNvSpPr/>
            <p:nvPr/>
          </p:nvSpPr>
          <p:spPr>
            <a:xfrm>
              <a:off x="7925547" y="2600676"/>
              <a:ext cx="5908" cy="45137"/>
            </a:xfrm>
            <a:custGeom>
              <a:avLst/>
              <a:gdLst/>
              <a:ahLst/>
              <a:cxnLst/>
              <a:rect l="l" t="t" r="r" b="b"/>
              <a:pathLst>
                <a:path w="458" h="3499" extrusionOk="0">
                  <a:moveTo>
                    <a:pt x="298" y="1"/>
                  </a:moveTo>
                  <a:cubicBezTo>
                    <a:pt x="252" y="1"/>
                    <a:pt x="184" y="46"/>
                    <a:pt x="206" y="92"/>
                  </a:cubicBezTo>
                  <a:cubicBezTo>
                    <a:pt x="229" y="914"/>
                    <a:pt x="275" y="1735"/>
                    <a:pt x="161" y="2557"/>
                  </a:cubicBezTo>
                  <a:cubicBezTo>
                    <a:pt x="138" y="2808"/>
                    <a:pt x="92" y="3059"/>
                    <a:pt x="24" y="3310"/>
                  </a:cubicBezTo>
                  <a:cubicBezTo>
                    <a:pt x="1" y="3402"/>
                    <a:pt x="47" y="3470"/>
                    <a:pt x="115" y="3493"/>
                  </a:cubicBezTo>
                  <a:cubicBezTo>
                    <a:pt x="127" y="3497"/>
                    <a:pt x="140" y="3499"/>
                    <a:pt x="153" y="3499"/>
                  </a:cubicBezTo>
                  <a:cubicBezTo>
                    <a:pt x="214" y="3499"/>
                    <a:pt x="279" y="3458"/>
                    <a:pt x="298" y="3402"/>
                  </a:cubicBezTo>
                  <a:cubicBezTo>
                    <a:pt x="412" y="2877"/>
                    <a:pt x="457" y="2329"/>
                    <a:pt x="457" y="1804"/>
                  </a:cubicBezTo>
                  <a:cubicBezTo>
                    <a:pt x="457" y="1233"/>
                    <a:pt x="412" y="663"/>
                    <a:pt x="389" y="92"/>
                  </a:cubicBezTo>
                  <a:cubicBezTo>
                    <a:pt x="389" y="46"/>
                    <a:pt x="343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7565;p96"/>
            <p:cNvSpPr/>
            <p:nvPr/>
          </p:nvSpPr>
          <p:spPr>
            <a:xfrm>
              <a:off x="7948224" y="2595374"/>
              <a:ext cx="7663" cy="43370"/>
            </a:xfrm>
            <a:custGeom>
              <a:avLst/>
              <a:gdLst/>
              <a:ahLst/>
              <a:cxnLst/>
              <a:rect l="l" t="t" r="r" b="b"/>
              <a:pathLst>
                <a:path w="594" h="3362" extrusionOk="0">
                  <a:moveTo>
                    <a:pt x="411" y="1"/>
                  </a:moveTo>
                  <a:cubicBezTo>
                    <a:pt x="366" y="1"/>
                    <a:pt x="320" y="47"/>
                    <a:pt x="320" y="92"/>
                  </a:cubicBezTo>
                  <a:cubicBezTo>
                    <a:pt x="343" y="412"/>
                    <a:pt x="366" y="731"/>
                    <a:pt x="343" y="1051"/>
                  </a:cubicBezTo>
                  <a:cubicBezTo>
                    <a:pt x="343" y="1348"/>
                    <a:pt x="320" y="1644"/>
                    <a:pt x="274" y="1941"/>
                  </a:cubicBezTo>
                  <a:cubicBezTo>
                    <a:pt x="252" y="2124"/>
                    <a:pt x="229" y="2306"/>
                    <a:pt x="183" y="2489"/>
                  </a:cubicBezTo>
                  <a:cubicBezTo>
                    <a:pt x="137" y="2717"/>
                    <a:pt x="92" y="2923"/>
                    <a:pt x="23" y="3128"/>
                  </a:cubicBezTo>
                  <a:cubicBezTo>
                    <a:pt x="0" y="3219"/>
                    <a:pt x="69" y="3333"/>
                    <a:pt x="160" y="3356"/>
                  </a:cubicBezTo>
                  <a:cubicBezTo>
                    <a:pt x="175" y="3360"/>
                    <a:pt x="191" y="3362"/>
                    <a:pt x="207" y="3362"/>
                  </a:cubicBezTo>
                  <a:cubicBezTo>
                    <a:pt x="287" y="3362"/>
                    <a:pt x="369" y="3314"/>
                    <a:pt x="389" y="3219"/>
                  </a:cubicBezTo>
                  <a:cubicBezTo>
                    <a:pt x="434" y="2968"/>
                    <a:pt x="480" y="2717"/>
                    <a:pt x="525" y="2466"/>
                  </a:cubicBezTo>
                  <a:cubicBezTo>
                    <a:pt x="548" y="2215"/>
                    <a:pt x="571" y="1941"/>
                    <a:pt x="571" y="1690"/>
                  </a:cubicBezTo>
                  <a:cubicBezTo>
                    <a:pt x="594" y="1165"/>
                    <a:pt x="571" y="617"/>
                    <a:pt x="525" y="92"/>
                  </a:cubicBezTo>
                  <a:cubicBezTo>
                    <a:pt x="503" y="47"/>
                    <a:pt x="48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7566;p96"/>
            <p:cNvSpPr/>
            <p:nvPr/>
          </p:nvSpPr>
          <p:spPr>
            <a:xfrm>
              <a:off x="7839870" y="2623056"/>
              <a:ext cx="213779" cy="343927"/>
            </a:xfrm>
            <a:custGeom>
              <a:avLst/>
              <a:gdLst/>
              <a:ahLst/>
              <a:cxnLst/>
              <a:rect l="l" t="t" r="r" b="b"/>
              <a:pathLst>
                <a:path w="16572" h="26661" extrusionOk="0">
                  <a:moveTo>
                    <a:pt x="11642" y="0"/>
                  </a:moveTo>
                  <a:cubicBezTo>
                    <a:pt x="10158" y="229"/>
                    <a:pt x="8629" y="731"/>
                    <a:pt x="7122" y="1530"/>
                  </a:cubicBezTo>
                  <a:cubicBezTo>
                    <a:pt x="6346" y="1941"/>
                    <a:pt x="5570" y="2443"/>
                    <a:pt x="4840" y="2991"/>
                  </a:cubicBezTo>
                  <a:cubicBezTo>
                    <a:pt x="4109" y="3561"/>
                    <a:pt x="3425" y="4178"/>
                    <a:pt x="2831" y="4839"/>
                  </a:cubicBezTo>
                  <a:cubicBezTo>
                    <a:pt x="1553" y="6209"/>
                    <a:pt x="686" y="7784"/>
                    <a:pt x="275" y="9336"/>
                  </a:cubicBezTo>
                  <a:cubicBezTo>
                    <a:pt x="69" y="10112"/>
                    <a:pt x="1" y="10957"/>
                    <a:pt x="24" y="11915"/>
                  </a:cubicBezTo>
                  <a:cubicBezTo>
                    <a:pt x="46" y="12783"/>
                    <a:pt x="183" y="13650"/>
                    <a:pt x="389" y="14540"/>
                  </a:cubicBezTo>
                  <a:cubicBezTo>
                    <a:pt x="822" y="16138"/>
                    <a:pt x="1576" y="17713"/>
                    <a:pt x="2671" y="19219"/>
                  </a:cubicBezTo>
                  <a:cubicBezTo>
                    <a:pt x="3676" y="20612"/>
                    <a:pt x="4954" y="21890"/>
                    <a:pt x="6460" y="23008"/>
                  </a:cubicBezTo>
                  <a:cubicBezTo>
                    <a:pt x="7853" y="24058"/>
                    <a:pt x="9405" y="24926"/>
                    <a:pt x="11071" y="25565"/>
                  </a:cubicBezTo>
                  <a:cubicBezTo>
                    <a:pt x="12692" y="26181"/>
                    <a:pt x="14358" y="26569"/>
                    <a:pt x="16070" y="26660"/>
                  </a:cubicBezTo>
                  <a:cubicBezTo>
                    <a:pt x="16161" y="26546"/>
                    <a:pt x="16252" y="26432"/>
                    <a:pt x="16321" y="26295"/>
                  </a:cubicBezTo>
                  <a:cubicBezTo>
                    <a:pt x="16412" y="26135"/>
                    <a:pt x="16503" y="25976"/>
                    <a:pt x="16572" y="25793"/>
                  </a:cubicBezTo>
                  <a:cubicBezTo>
                    <a:pt x="15317" y="25588"/>
                    <a:pt x="14016" y="25222"/>
                    <a:pt x="12737" y="24675"/>
                  </a:cubicBezTo>
                  <a:lnTo>
                    <a:pt x="12737" y="24675"/>
                  </a:lnTo>
                  <a:lnTo>
                    <a:pt x="12783" y="24697"/>
                  </a:lnTo>
                  <a:cubicBezTo>
                    <a:pt x="11322" y="24081"/>
                    <a:pt x="9930" y="23282"/>
                    <a:pt x="8674" y="22301"/>
                  </a:cubicBezTo>
                  <a:lnTo>
                    <a:pt x="8606" y="22255"/>
                  </a:lnTo>
                  <a:cubicBezTo>
                    <a:pt x="7419" y="21342"/>
                    <a:pt x="6369" y="20292"/>
                    <a:pt x="5479" y="19151"/>
                  </a:cubicBezTo>
                  <a:cubicBezTo>
                    <a:pt x="4726" y="18169"/>
                    <a:pt x="4132" y="17142"/>
                    <a:pt x="3653" y="16069"/>
                  </a:cubicBezTo>
                  <a:lnTo>
                    <a:pt x="3653" y="16024"/>
                  </a:lnTo>
                  <a:cubicBezTo>
                    <a:pt x="3242" y="15065"/>
                    <a:pt x="2968" y="14084"/>
                    <a:pt x="2831" y="13102"/>
                  </a:cubicBezTo>
                  <a:cubicBezTo>
                    <a:pt x="2694" y="12166"/>
                    <a:pt x="2694" y="11276"/>
                    <a:pt x="2785" y="10454"/>
                  </a:cubicBezTo>
                  <a:cubicBezTo>
                    <a:pt x="2900" y="9770"/>
                    <a:pt x="3082" y="9108"/>
                    <a:pt x="3356" y="8423"/>
                  </a:cubicBezTo>
                  <a:cubicBezTo>
                    <a:pt x="3694" y="7656"/>
                    <a:pt x="4144" y="6889"/>
                    <a:pt x="4683" y="6167"/>
                  </a:cubicBezTo>
                  <a:lnTo>
                    <a:pt x="4683" y="6167"/>
                  </a:lnTo>
                  <a:cubicBezTo>
                    <a:pt x="4695" y="6160"/>
                    <a:pt x="4703" y="6154"/>
                    <a:pt x="4703" y="6140"/>
                  </a:cubicBezTo>
                  <a:lnTo>
                    <a:pt x="4703" y="6140"/>
                  </a:lnTo>
                  <a:cubicBezTo>
                    <a:pt x="4703" y="6140"/>
                    <a:pt x="4703" y="6140"/>
                    <a:pt x="4703" y="6140"/>
                  </a:cubicBezTo>
                  <a:lnTo>
                    <a:pt x="4726" y="6118"/>
                  </a:lnTo>
                  <a:cubicBezTo>
                    <a:pt x="5410" y="5273"/>
                    <a:pt x="6232" y="4451"/>
                    <a:pt x="7168" y="3721"/>
                  </a:cubicBezTo>
                  <a:lnTo>
                    <a:pt x="7191" y="3698"/>
                  </a:lnTo>
                  <a:lnTo>
                    <a:pt x="7214" y="3675"/>
                  </a:lnTo>
                  <a:cubicBezTo>
                    <a:pt x="8264" y="2876"/>
                    <a:pt x="9428" y="2215"/>
                    <a:pt x="10637" y="1690"/>
                  </a:cubicBezTo>
                  <a:cubicBezTo>
                    <a:pt x="11368" y="1370"/>
                    <a:pt x="12121" y="1142"/>
                    <a:pt x="12851" y="959"/>
                  </a:cubicBezTo>
                  <a:cubicBezTo>
                    <a:pt x="12806" y="891"/>
                    <a:pt x="12737" y="845"/>
                    <a:pt x="12692" y="777"/>
                  </a:cubicBezTo>
                  <a:cubicBezTo>
                    <a:pt x="12532" y="640"/>
                    <a:pt x="12395" y="525"/>
                    <a:pt x="12235" y="389"/>
                  </a:cubicBezTo>
                  <a:cubicBezTo>
                    <a:pt x="12053" y="252"/>
                    <a:pt x="11847" y="115"/>
                    <a:pt x="11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7567;p96"/>
            <p:cNvSpPr/>
            <p:nvPr/>
          </p:nvSpPr>
          <p:spPr>
            <a:xfrm>
              <a:off x="7974422" y="2606867"/>
              <a:ext cx="50955" cy="46595"/>
            </a:xfrm>
            <a:custGeom>
              <a:avLst/>
              <a:gdLst/>
              <a:ahLst/>
              <a:cxnLst/>
              <a:rect l="l" t="t" r="r" b="b"/>
              <a:pathLst>
                <a:path w="3950" h="3612" extrusionOk="0">
                  <a:moveTo>
                    <a:pt x="1051" y="0"/>
                  </a:moveTo>
                  <a:cubicBezTo>
                    <a:pt x="982" y="0"/>
                    <a:pt x="891" y="0"/>
                    <a:pt x="823" y="23"/>
                  </a:cubicBezTo>
                  <a:cubicBezTo>
                    <a:pt x="572" y="91"/>
                    <a:pt x="366" y="251"/>
                    <a:pt x="252" y="479"/>
                  </a:cubicBezTo>
                  <a:cubicBezTo>
                    <a:pt x="1" y="890"/>
                    <a:pt x="115" y="1529"/>
                    <a:pt x="594" y="1780"/>
                  </a:cubicBezTo>
                  <a:cubicBezTo>
                    <a:pt x="777" y="1872"/>
                    <a:pt x="960" y="1986"/>
                    <a:pt x="1142" y="2100"/>
                  </a:cubicBezTo>
                  <a:cubicBezTo>
                    <a:pt x="1370" y="2305"/>
                    <a:pt x="1576" y="2511"/>
                    <a:pt x="1758" y="2716"/>
                  </a:cubicBezTo>
                  <a:cubicBezTo>
                    <a:pt x="1850" y="2853"/>
                    <a:pt x="1941" y="2990"/>
                    <a:pt x="2032" y="3150"/>
                  </a:cubicBezTo>
                  <a:cubicBezTo>
                    <a:pt x="2218" y="3444"/>
                    <a:pt x="2539" y="3612"/>
                    <a:pt x="2869" y="3612"/>
                  </a:cubicBezTo>
                  <a:cubicBezTo>
                    <a:pt x="3027" y="3612"/>
                    <a:pt x="3186" y="3573"/>
                    <a:pt x="3333" y="3492"/>
                  </a:cubicBezTo>
                  <a:cubicBezTo>
                    <a:pt x="3790" y="3218"/>
                    <a:pt x="3950" y="2625"/>
                    <a:pt x="3676" y="2191"/>
                  </a:cubicBezTo>
                  <a:cubicBezTo>
                    <a:pt x="3151" y="1324"/>
                    <a:pt x="2443" y="571"/>
                    <a:pt x="1553" y="137"/>
                  </a:cubicBezTo>
                  <a:cubicBezTo>
                    <a:pt x="1393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7568;p96"/>
            <p:cNvSpPr/>
            <p:nvPr/>
          </p:nvSpPr>
          <p:spPr>
            <a:xfrm>
              <a:off x="8014758" y="2940456"/>
              <a:ext cx="55663" cy="45511"/>
            </a:xfrm>
            <a:custGeom>
              <a:avLst/>
              <a:gdLst/>
              <a:ahLst/>
              <a:cxnLst/>
              <a:rect l="l" t="t" r="r" b="b"/>
              <a:pathLst>
                <a:path w="4315" h="3528" extrusionOk="0">
                  <a:moveTo>
                    <a:pt x="3242" y="0"/>
                  </a:moveTo>
                  <a:cubicBezTo>
                    <a:pt x="2923" y="0"/>
                    <a:pt x="2603" y="183"/>
                    <a:pt x="2420" y="479"/>
                  </a:cubicBezTo>
                  <a:cubicBezTo>
                    <a:pt x="2352" y="594"/>
                    <a:pt x="2284" y="708"/>
                    <a:pt x="2215" y="799"/>
                  </a:cubicBezTo>
                  <a:cubicBezTo>
                    <a:pt x="2078" y="959"/>
                    <a:pt x="1964" y="1073"/>
                    <a:pt x="1804" y="1210"/>
                  </a:cubicBezTo>
                  <a:cubicBezTo>
                    <a:pt x="1644" y="1324"/>
                    <a:pt x="1462" y="1415"/>
                    <a:pt x="1279" y="1507"/>
                  </a:cubicBezTo>
                  <a:cubicBezTo>
                    <a:pt x="1119" y="1575"/>
                    <a:pt x="960" y="1621"/>
                    <a:pt x="800" y="1666"/>
                  </a:cubicBezTo>
                  <a:cubicBezTo>
                    <a:pt x="298" y="1780"/>
                    <a:pt x="1" y="2351"/>
                    <a:pt x="138" y="2830"/>
                  </a:cubicBezTo>
                  <a:cubicBezTo>
                    <a:pt x="251" y="3265"/>
                    <a:pt x="630" y="3527"/>
                    <a:pt x="1042" y="3527"/>
                  </a:cubicBezTo>
                  <a:cubicBezTo>
                    <a:pt x="1128" y="3527"/>
                    <a:pt x="1215" y="3516"/>
                    <a:pt x="1302" y="3492"/>
                  </a:cubicBezTo>
                  <a:cubicBezTo>
                    <a:pt x="2466" y="3218"/>
                    <a:pt x="3470" y="2488"/>
                    <a:pt x="4064" y="1438"/>
                  </a:cubicBezTo>
                  <a:cubicBezTo>
                    <a:pt x="4315" y="982"/>
                    <a:pt x="4178" y="388"/>
                    <a:pt x="3722" y="137"/>
                  </a:cubicBezTo>
                  <a:cubicBezTo>
                    <a:pt x="3585" y="46"/>
                    <a:pt x="3402" y="0"/>
                    <a:pt x="3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7569;p96"/>
            <p:cNvSpPr/>
            <p:nvPr/>
          </p:nvSpPr>
          <p:spPr>
            <a:xfrm>
              <a:off x="7556046" y="2626294"/>
              <a:ext cx="336858" cy="423133"/>
            </a:xfrm>
            <a:custGeom>
              <a:avLst/>
              <a:gdLst/>
              <a:ahLst/>
              <a:cxnLst/>
              <a:rect l="l" t="t" r="r" b="b"/>
              <a:pathLst>
                <a:path w="26113" h="32801" extrusionOk="0">
                  <a:moveTo>
                    <a:pt x="4177" y="1"/>
                  </a:moveTo>
                  <a:cubicBezTo>
                    <a:pt x="3926" y="1"/>
                    <a:pt x="3675" y="23"/>
                    <a:pt x="3447" y="69"/>
                  </a:cubicBezTo>
                  <a:lnTo>
                    <a:pt x="3401" y="69"/>
                  </a:lnTo>
                  <a:cubicBezTo>
                    <a:pt x="1484" y="503"/>
                    <a:pt x="0" y="2397"/>
                    <a:pt x="0" y="4611"/>
                  </a:cubicBezTo>
                  <a:lnTo>
                    <a:pt x="0" y="28190"/>
                  </a:lnTo>
                  <a:cubicBezTo>
                    <a:pt x="0" y="30701"/>
                    <a:pt x="1917" y="32800"/>
                    <a:pt x="4177" y="32800"/>
                  </a:cubicBezTo>
                  <a:lnTo>
                    <a:pt x="21935" y="32800"/>
                  </a:lnTo>
                  <a:cubicBezTo>
                    <a:pt x="24195" y="32800"/>
                    <a:pt x="26112" y="30701"/>
                    <a:pt x="26112" y="28190"/>
                  </a:cubicBezTo>
                  <a:lnTo>
                    <a:pt x="26112" y="4611"/>
                  </a:lnTo>
                  <a:cubicBezTo>
                    <a:pt x="26112" y="2100"/>
                    <a:pt x="24195" y="1"/>
                    <a:pt x="2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7570;p96"/>
            <p:cNvSpPr/>
            <p:nvPr/>
          </p:nvSpPr>
          <p:spPr>
            <a:xfrm>
              <a:off x="7542205" y="2627764"/>
              <a:ext cx="61843" cy="41525"/>
            </a:xfrm>
            <a:custGeom>
              <a:avLst/>
              <a:gdLst/>
              <a:ahLst/>
              <a:cxnLst/>
              <a:rect l="l" t="t" r="r" b="b"/>
              <a:pathLst>
                <a:path w="4794" h="3219" extrusionOk="0">
                  <a:moveTo>
                    <a:pt x="2351" y="1530"/>
                  </a:moveTo>
                  <a:cubicBezTo>
                    <a:pt x="2351" y="1530"/>
                    <a:pt x="2329" y="1553"/>
                    <a:pt x="2329" y="1553"/>
                  </a:cubicBezTo>
                  <a:cubicBezTo>
                    <a:pt x="2329" y="1553"/>
                    <a:pt x="2351" y="1553"/>
                    <a:pt x="2351" y="1530"/>
                  </a:cubicBezTo>
                  <a:close/>
                  <a:moveTo>
                    <a:pt x="4428" y="1"/>
                  </a:moveTo>
                  <a:cubicBezTo>
                    <a:pt x="4018" y="115"/>
                    <a:pt x="3584" y="252"/>
                    <a:pt x="3196" y="434"/>
                  </a:cubicBezTo>
                  <a:cubicBezTo>
                    <a:pt x="2808" y="594"/>
                    <a:pt x="2443" y="800"/>
                    <a:pt x="2077" y="1028"/>
                  </a:cubicBezTo>
                  <a:cubicBezTo>
                    <a:pt x="1347" y="1507"/>
                    <a:pt x="708" y="2078"/>
                    <a:pt x="115" y="2717"/>
                  </a:cubicBezTo>
                  <a:cubicBezTo>
                    <a:pt x="46" y="2763"/>
                    <a:pt x="23" y="2831"/>
                    <a:pt x="0" y="2900"/>
                  </a:cubicBezTo>
                  <a:cubicBezTo>
                    <a:pt x="0" y="2991"/>
                    <a:pt x="23" y="3059"/>
                    <a:pt x="92" y="3128"/>
                  </a:cubicBezTo>
                  <a:cubicBezTo>
                    <a:pt x="145" y="3181"/>
                    <a:pt x="228" y="3218"/>
                    <a:pt x="311" y="3218"/>
                  </a:cubicBezTo>
                  <a:cubicBezTo>
                    <a:pt x="372" y="3218"/>
                    <a:pt x="432" y="3199"/>
                    <a:pt x="480" y="3151"/>
                  </a:cubicBezTo>
                  <a:cubicBezTo>
                    <a:pt x="1073" y="2534"/>
                    <a:pt x="1689" y="1986"/>
                    <a:pt x="2374" y="1507"/>
                  </a:cubicBezTo>
                  <a:cubicBezTo>
                    <a:pt x="2894" y="1191"/>
                    <a:pt x="3437" y="919"/>
                    <a:pt x="4002" y="714"/>
                  </a:cubicBezTo>
                  <a:lnTo>
                    <a:pt x="4002" y="714"/>
                  </a:lnTo>
                  <a:cubicBezTo>
                    <a:pt x="3998" y="717"/>
                    <a:pt x="3995" y="723"/>
                    <a:pt x="3995" y="731"/>
                  </a:cubicBezTo>
                  <a:cubicBezTo>
                    <a:pt x="4018" y="708"/>
                    <a:pt x="4018" y="708"/>
                    <a:pt x="4040" y="708"/>
                  </a:cubicBezTo>
                  <a:cubicBezTo>
                    <a:pt x="4063" y="708"/>
                    <a:pt x="4063" y="708"/>
                    <a:pt x="4063" y="685"/>
                  </a:cubicBezTo>
                  <a:lnTo>
                    <a:pt x="4063" y="708"/>
                  </a:lnTo>
                  <a:cubicBezTo>
                    <a:pt x="4223" y="640"/>
                    <a:pt x="4383" y="617"/>
                    <a:pt x="4543" y="571"/>
                  </a:cubicBezTo>
                  <a:cubicBezTo>
                    <a:pt x="4680" y="526"/>
                    <a:pt x="4794" y="389"/>
                    <a:pt x="4771" y="229"/>
                  </a:cubicBezTo>
                  <a:cubicBezTo>
                    <a:pt x="4748" y="115"/>
                    <a:pt x="4611" y="1"/>
                    <a:pt x="4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7571;p96"/>
            <p:cNvSpPr/>
            <p:nvPr/>
          </p:nvSpPr>
          <p:spPr>
            <a:xfrm>
              <a:off x="7534259" y="2627467"/>
              <a:ext cx="67441" cy="50594"/>
            </a:xfrm>
            <a:custGeom>
              <a:avLst/>
              <a:gdLst/>
              <a:ahLst/>
              <a:cxnLst/>
              <a:rect l="l" t="t" r="r" b="b"/>
              <a:pathLst>
                <a:path w="5228" h="3922" extrusionOk="0">
                  <a:moveTo>
                    <a:pt x="4999" y="1"/>
                  </a:moveTo>
                  <a:cubicBezTo>
                    <a:pt x="4885" y="24"/>
                    <a:pt x="4771" y="47"/>
                    <a:pt x="4634" y="92"/>
                  </a:cubicBezTo>
                  <a:cubicBezTo>
                    <a:pt x="3743" y="412"/>
                    <a:pt x="2899" y="800"/>
                    <a:pt x="2100" y="1325"/>
                  </a:cubicBezTo>
                  <a:cubicBezTo>
                    <a:pt x="1666" y="1599"/>
                    <a:pt x="1278" y="1918"/>
                    <a:pt x="913" y="2306"/>
                  </a:cubicBezTo>
                  <a:cubicBezTo>
                    <a:pt x="731" y="2489"/>
                    <a:pt x="571" y="2671"/>
                    <a:pt x="411" y="2900"/>
                  </a:cubicBezTo>
                  <a:cubicBezTo>
                    <a:pt x="274" y="3105"/>
                    <a:pt x="137" y="3311"/>
                    <a:pt x="23" y="3539"/>
                  </a:cubicBezTo>
                  <a:cubicBezTo>
                    <a:pt x="0" y="3607"/>
                    <a:pt x="0" y="3699"/>
                    <a:pt x="46" y="3767"/>
                  </a:cubicBezTo>
                  <a:cubicBezTo>
                    <a:pt x="69" y="3836"/>
                    <a:pt x="137" y="3881"/>
                    <a:pt x="206" y="3904"/>
                  </a:cubicBezTo>
                  <a:cubicBezTo>
                    <a:pt x="240" y="3915"/>
                    <a:pt x="274" y="3921"/>
                    <a:pt x="308" y="3921"/>
                  </a:cubicBezTo>
                  <a:cubicBezTo>
                    <a:pt x="342" y="3921"/>
                    <a:pt x="377" y="3915"/>
                    <a:pt x="411" y="3904"/>
                  </a:cubicBezTo>
                  <a:cubicBezTo>
                    <a:pt x="502" y="3858"/>
                    <a:pt x="525" y="3813"/>
                    <a:pt x="571" y="3744"/>
                  </a:cubicBezTo>
                  <a:lnTo>
                    <a:pt x="548" y="3744"/>
                  </a:lnTo>
                  <a:cubicBezTo>
                    <a:pt x="731" y="3425"/>
                    <a:pt x="936" y="3128"/>
                    <a:pt x="1164" y="2854"/>
                  </a:cubicBezTo>
                  <a:cubicBezTo>
                    <a:pt x="1552" y="2443"/>
                    <a:pt x="1986" y="2078"/>
                    <a:pt x="2465" y="1781"/>
                  </a:cubicBezTo>
                  <a:cubicBezTo>
                    <a:pt x="3264" y="1256"/>
                    <a:pt x="4154" y="845"/>
                    <a:pt x="5067" y="549"/>
                  </a:cubicBezTo>
                  <a:cubicBezTo>
                    <a:pt x="5136" y="526"/>
                    <a:pt x="5181" y="435"/>
                    <a:pt x="5204" y="366"/>
                  </a:cubicBezTo>
                  <a:cubicBezTo>
                    <a:pt x="5227" y="298"/>
                    <a:pt x="5227" y="229"/>
                    <a:pt x="5204" y="161"/>
                  </a:cubicBezTo>
                  <a:cubicBezTo>
                    <a:pt x="5159" y="92"/>
                    <a:pt x="5113" y="47"/>
                    <a:pt x="5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7572;p96"/>
            <p:cNvSpPr/>
            <p:nvPr/>
          </p:nvSpPr>
          <p:spPr>
            <a:xfrm>
              <a:off x="7577240" y="2628654"/>
              <a:ext cx="24162" cy="14332"/>
            </a:xfrm>
            <a:custGeom>
              <a:avLst/>
              <a:gdLst/>
              <a:ahLst/>
              <a:cxnLst/>
              <a:rect l="l" t="t" r="r" b="b"/>
              <a:pathLst>
                <a:path w="1873" h="1111" extrusionOk="0">
                  <a:moveTo>
                    <a:pt x="1416" y="616"/>
                  </a:moveTo>
                  <a:cubicBezTo>
                    <a:pt x="1416" y="616"/>
                    <a:pt x="1416" y="639"/>
                    <a:pt x="1416" y="639"/>
                  </a:cubicBezTo>
                  <a:cubicBezTo>
                    <a:pt x="1416" y="616"/>
                    <a:pt x="1439" y="616"/>
                    <a:pt x="1439" y="616"/>
                  </a:cubicBezTo>
                  <a:close/>
                  <a:moveTo>
                    <a:pt x="1530" y="0"/>
                  </a:moveTo>
                  <a:cubicBezTo>
                    <a:pt x="1051" y="137"/>
                    <a:pt x="594" y="320"/>
                    <a:pt x="160" y="571"/>
                  </a:cubicBezTo>
                  <a:cubicBezTo>
                    <a:pt x="92" y="616"/>
                    <a:pt x="46" y="662"/>
                    <a:pt x="23" y="731"/>
                  </a:cubicBezTo>
                  <a:cubicBezTo>
                    <a:pt x="1" y="799"/>
                    <a:pt x="1" y="890"/>
                    <a:pt x="23" y="959"/>
                  </a:cubicBezTo>
                  <a:cubicBezTo>
                    <a:pt x="72" y="1040"/>
                    <a:pt x="179" y="1110"/>
                    <a:pt x="287" y="1110"/>
                  </a:cubicBezTo>
                  <a:cubicBezTo>
                    <a:pt x="329" y="1110"/>
                    <a:pt x="372" y="1099"/>
                    <a:pt x="411" y="1073"/>
                  </a:cubicBezTo>
                  <a:cubicBezTo>
                    <a:pt x="731" y="890"/>
                    <a:pt x="1051" y="753"/>
                    <a:pt x="1393" y="639"/>
                  </a:cubicBezTo>
                  <a:cubicBezTo>
                    <a:pt x="1416" y="639"/>
                    <a:pt x="1416" y="616"/>
                    <a:pt x="1416" y="616"/>
                  </a:cubicBezTo>
                  <a:cubicBezTo>
                    <a:pt x="1484" y="594"/>
                    <a:pt x="1553" y="594"/>
                    <a:pt x="1621" y="571"/>
                  </a:cubicBezTo>
                  <a:cubicBezTo>
                    <a:pt x="1712" y="548"/>
                    <a:pt x="1781" y="502"/>
                    <a:pt x="1827" y="434"/>
                  </a:cubicBezTo>
                  <a:cubicBezTo>
                    <a:pt x="1849" y="388"/>
                    <a:pt x="1872" y="297"/>
                    <a:pt x="1849" y="228"/>
                  </a:cubicBezTo>
                  <a:cubicBezTo>
                    <a:pt x="1849" y="114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7573;p96"/>
            <p:cNvSpPr/>
            <p:nvPr/>
          </p:nvSpPr>
          <p:spPr>
            <a:xfrm>
              <a:off x="7569591" y="2628938"/>
              <a:ext cx="32108" cy="18241"/>
            </a:xfrm>
            <a:custGeom>
              <a:avLst/>
              <a:gdLst/>
              <a:ahLst/>
              <a:cxnLst/>
              <a:rect l="l" t="t" r="r" b="b"/>
              <a:pathLst>
                <a:path w="2489" h="1414" extrusionOk="0">
                  <a:moveTo>
                    <a:pt x="1795" y="681"/>
                  </a:moveTo>
                  <a:cubicBezTo>
                    <a:pt x="1790" y="683"/>
                    <a:pt x="1785" y="684"/>
                    <a:pt x="1781" y="686"/>
                  </a:cubicBezTo>
                  <a:cubicBezTo>
                    <a:pt x="1781" y="686"/>
                    <a:pt x="1789" y="686"/>
                    <a:pt x="1795" y="681"/>
                  </a:cubicBezTo>
                  <a:close/>
                  <a:moveTo>
                    <a:pt x="2123" y="1"/>
                  </a:moveTo>
                  <a:cubicBezTo>
                    <a:pt x="1781" y="69"/>
                    <a:pt x="1415" y="184"/>
                    <a:pt x="1073" y="343"/>
                  </a:cubicBezTo>
                  <a:cubicBezTo>
                    <a:pt x="731" y="503"/>
                    <a:pt x="411" y="686"/>
                    <a:pt x="137" y="914"/>
                  </a:cubicBezTo>
                  <a:cubicBezTo>
                    <a:pt x="0" y="1028"/>
                    <a:pt x="0" y="1211"/>
                    <a:pt x="91" y="1325"/>
                  </a:cubicBezTo>
                  <a:cubicBezTo>
                    <a:pt x="152" y="1385"/>
                    <a:pt x="231" y="1414"/>
                    <a:pt x="309" y="1414"/>
                  </a:cubicBezTo>
                  <a:cubicBezTo>
                    <a:pt x="379" y="1414"/>
                    <a:pt x="448" y="1391"/>
                    <a:pt x="502" y="1348"/>
                  </a:cubicBezTo>
                  <a:cubicBezTo>
                    <a:pt x="594" y="1279"/>
                    <a:pt x="685" y="1211"/>
                    <a:pt x="776" y="1142"/>
                  </a:cubicBezTo>
                  <a:cubicBezTo>
                    <a:pt x="1096" y="960"/>
                    <a:pt x="1415" y="800"/>
                    <a:pt x="1758" y="686"/>
                  </a:cubicBezTo>
                  <a:cubicBezTo>
                    <a:pt x="1780" y="686"/>
                    <a:pt x="1803" y="686"/>
                    <a:pt x="1803" y="664"/>
                  </a:cubicBezTo>
                  <a:lnTo>
                    <a:pt x="1803" y="664"/>
                  </a:lnTo>
                  <a:cubicBezTo>
                    <a:pt x="1803" y="672"/>
                    <a:pt x="1800" y="678"/>
                    <a:pt x="1795" y="681"/>
                  </a:cubicBezTo>
                  <a:lnTo>
                    <a:pt x="1795" y="681"/>
                  </a:lnTo>
                  <a:cubicBezTo>
                    <a:pt x="1929" y="637"/>
                    <a:pt x="2083" y="594"/>
                    <a:pt x="2237" y="572"/>
                  </a:cubicBezTo>
                  <a:cubicBezTo>
                    <a:pt x="2397" y="526"/>
                    <a:pt x="2488" y="389"/>
                    <a:pt x="2465" y="229"/>
                  </a:cubicBezTo>
                  <a:cubicBezTo>
                    <a:pt x="2442" y="92"/>
                    <a:pt x="2328" y="1"/>
                    <a:pt x="2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7574;p96"/>
            <p:cNvSpPr/>
            <p:nvPr/>
          </p:nvSpPr>
          <p:spPr>
            <a:xfrm>
              <a:off x="7563992" y="2629235"/>
              <a:ext cx="36223" cy="22033"/>
            </a:xfrm>
            <a:custGeom>
              <a:avLst/>
              <a:gdLst/>
              <a:ahLst/>
              <a:cxnLst/>
              <a:rect l="l" t="t" r="r" b="b"/>
              <a:pathLst>
                <a:path w="2808" h="1708" extrusionOk="0">
                  <a:moveTo>
                    <a:pt x="2466" y="1"/>
                  </a:moveTo>
                  <a:cubicBezTo>
                    <a:pt x="2032" y="115"/>
                    <a:pt x="1621" y="275"/>
                    <a:pt x="1233" y="480"/>
                  </a:cubicBezTo>
                  <a:cubicBezTo>
                    <a:pt x="845" y="686"/>
                    <a:pt x="480" y="937"/>
                    <a:pt x="115" y="1211"/>
                  </a:cubicBezTo>
                  <a:cubicBezTo>
                    <a:pt x="0" y="1302"/>
                    <a:pt x="0" y="1507"/>
                    <a:pt x="92" y="1599"/>
                  </a:cubicBezTo>
                  <a:cubicBezTo>
                    <a:pt x="155" y="1674"/>
                    <a:pt x="231" y="1708"/>
                    <a:pt x="310" y="1708"/>
                  </a:cubicBezTo>
                  <a:cubicBezTo>
                    <a:pt x="375" y="1708"/>
                    <a:pt x="441" y="1685"/>
                    <a:pt x="503" y="1644"/>
                  </a:cubicBezTo>
                  <a:cubicBezTo>
                    <a:pt x="640" y="1530"/>
                    <a:pt x="777" y="1439"/>
                    <a:pt x="936" y="1325"/>
                  </a:cubicBezTo>
                  <a:cubicBezTo>
                    <a:pt x="1370" y="1051"/>
                    <a:pt x="1826" y="800"/>
                    <a:pt x="2329" y="640"/>
                  </a:cubicBezTo>
                  <a:cubicBezTo>
                    <a:pt x="2420" y="617"/>
                    <a:pt x="2488" y="594"/>
                    <a:pt x="2557" y="571"/>
                  </a:cubicBezTo>
                  <a:cubicBezTo>
                    <a:pt x="2648" y="549"/>
                    <a:pt x="2694" y="503"/>
                    <a:pt x="2739" y="435"/>
                  </a:cubicBezTo>
                  <a:cubicBezTo>
                    <a:pt x="2785" y="389"/>
                    <a:pt x="2808" y="298"/>
                    <a:pt x="2785" y="229"/>
                  </a:cubicBezTo>
                  <a:cubicBezTo>
                    <a:pt x="2762" y="115"/>
                    <a:pt x="2648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7575;p96"/>
            <p:cNvSpPr/>
            <p:nvPr/>
          </p:nvSpPr>
          <p:spPr>
            <a:xfrm>
              <a:off x="7547804" y="2633659"/>
              <a:ext cx="336858" cy="423417"/>
            </a:xfrm>
            <a:custGeom>
              <a:avLst/>
              <a:gdLst/>
              <a:ahLst/>
              <a:cxnLst/>
              <a:rect l="l" t="t" r="r" b="b"/>
              <a:pathLst>
                <a:path w="26113" h="32823" extrusionOk="0">
                  <a:moveTo>
                    <a:pt x="4451" y="0"/>
                  </a:moveTo>
                  <a:cubicBezTo>
                    <a:pt x="3218" y="708"/>
                    <a:pt x="1986" y="1347"/>
                    <a:pt x="753" y="2009"/>
                  </a:cubicBezTo>
                  <a:cubicBezTo>
                    <a:pt x="297" y="2762"/>
                    <a:pt x="0" y="3675"/>
                    <a:pt x="0" y="4634"/>
                  </a:cubicBezTo>
                  <a:lnTo>
                    <a:pt x="0" y="28212"/>
                  </a:lnTo>
                  <a:cubicBezTo>
                    <a:pt x="0" y="30700"/>
                    <a:pt x="1917" y="32823"/>
                    <a:pt x="4177" y="32823"/>
                  </a:cubicBezTo>
                  <a:lnTo>
                    <a:pt x="21935" y="32823"/>
                  </a:lnTo>
                  <a:cubicBezTo>
                    <a:pt x="24218" y="32823"/>
                    <a:pt x="26112" y="30700"/>
                    <a:pt x="26112" y="28212"/>
                  </a:cubicBezTo>
                  <a:lnTo>
                    <a:pt x="26112" y="4634"/>
                  </a:lnTo>
                  <a:cubicBezTo>
                    <a:pt x="26112" y="2123"/>
                    <a:pt x="24218" y="0"/>
                    <a:pt x="21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7576;p96"/>
            <p:cNvSpPr/>
            <p:nvPr/>
          </p:nvSpPr>
          <p:spPr>
            <a:xfrm>
              <a:off x="7826622" y="2649551"/>
              <a:ext cx="31811" cy="3564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2466" y="2763"/>
                  </a:moveTo>
                  <a:cubicBezTo>
                    <a:pt x="2055" y="1507"/>
                    <a:pt x="1119" y="480"/>
                    <a:pt x="1" y="1"/>
                  </a:cubicBezTo>
                  <a:cubicBezTo>
                    <a:pt x="1119" y="480"/>
                    <a:pt x="2055" y="1507"/>
                    <a:pt x="2466" y="2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7577;p96"/>
            <p:cNvSpPr/>
            <p:nvPr/>
          </p:nvSpPr>
          <p:spPr>
            <a:xfrm>
              <a:off x="7528661" y="2649551"/>
              <a:ext cx="31811" cy="3564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1324" y="480"/>
                    <a:pt x="411" y="1507"/>
                    <a:pt x="0" y="2763"/>
                  </a:cubicBezTo>
                  <a:cubicBezTo>
                    <a:pt x="411" y="1507"/>
                    <a:pt x="1347" y="480"/>
                    <a:pt x="2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7578;p96"/>
            <p:cNvSpPr/>
            <p:nvPr/>
          </p:nvSpPr>
          <p:spPr>
            <a:xfrm>
              <a:off x="7826325" y="3029718"/>
              <a:ext cx="32095" cy="35591"/>
            </a:xfrm>
            <a:custGeom>
              <a:avLst/>
              <a:gdLst/>
              <a:ahLst/>
              <a:cxnLst/>
              <a:rect l="l" t="t" r="r" b="b"/>
              <a:pathLst>
                <a:path w="2488" h="2759" extrusionOk="0">
                  <a:moveTo>
                    <a:pt x="2487" y="0"/>
                  </a:moveTo>
                  <a:lnTo>
                    <a:pt x="2487" y="0"/>
                  </a:lnTo>
                  <a:cubicBezTo>
                    <a:pt x="2076" y="1277"/>
                    <a:pt x="1141" y="2279"/>
                    <a:pt x="1" y="2758"/>
                  </a:cubicBezTo>
                  <a:cubicBezTo>
                    <a:pt x="1141" y="2302"/>
                    <a:pt x="2076" y="1277"/>
                    <a:pt x="24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7579;p96"/>
            <p:cNvSpPr/>
            <p:nvPr/>
          </p:nvSpPr>
          <p:spPr>
            <a:xfrm>
              <a:off x="7528674" y="3029693"/>
              <a:ext cx="31799" cy="35617"/>
            </a:xfrm>
            <a:custGeom>
              <a:avLst/>
              <a:gdLst/>
              <a:ahLst/>
              <a:cxnLst/>
              <a:rect l="l" t="t" r="r" b="b"/>
              <a:pathLst>
                <a:path w="2465" h="2761" extrusionOk="0">
                  <a:moveTo>
                    <a:pt x="0" y="0"/>
                  </a:moveTo>
                  <a:cubicBezTo>
                    <a:pt x="411" y="1277"/>
                    <a:pt x="1324" y="2304"/>
                    <a:pt x="2465" y="2760"/>
                  </a:cubicBezTo>
                  <a:cubicBezTo>
                    <a:pt x="1347" y="2281"/>
                    <a:pt x="411" y="127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7580;p96"/>
            <p:cNvSpPr/>
            <p:nvPr/>
          </p:nvSpPr>
          <p:spPr>
            <a:xfrm>
              <a:off x="7525127" y="2646017"/>
              <a:ext cx="336858" cy="423133"/>
            </a:xfrm>
            <a:custGeom>
              <a:avLst/>
              <a:gdLst/>
              <a:ahLst/>
              <a:cxnLst/>
              <a:rect l="l" t="t" r="r" b="b"/>
              <a:pathLst>
                <a:path w="26113" h="32801" extrusionOk="0">
                  <a:moveTo>
                    <a:pt x="4178" y="1"/>
                  </a:moveTo>
                  <a:cubicBezTo>
                    <a:pt x="1918" y="1"/>
                    <a:pt x="1" y="2101"/>
                    <a:pt x="1" y="4612"/>
                  </a:cubicBezTo>
                  <a:lnTo>
                    <a:pt x="1" y="28190"/>
                  </a:lnTo>
                  <a:cubicBezTo>
                    <a:pt x="1" y="30678"/>
                    <a:pt x="1918" y="32801"/>
                    <a:pt x="4178" y="32801"/>
                  </a:cubicBezTo>
                  <a:lnTo>
                    <a:pt x="21936" y="32801"/>
                  </a:lnTo>
                  <a:cubicBezTo>
                    <a:pt x="24195" y="32801"/>
                    <a:pt x="26113" y="30678"/>
                    <a:pt x="26113" y="28190"/>
                  </a:cubicBezTo>
                  <a:lnTo>
                    <a:pt x="26113" y="4612"/>
                  </a:lnTo>
                  <a:cubicBezTo>
                    <a:pt x="26113" y="2101"/>
                    <a:pt x="24195" y="1"/>
                    <a:pt x="21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7581;p96"/>
            <p:cNvSpPr/>
            <p:nvPr/>
          </p:nvSpPr>
          <p:spPr>
            <a:xfrm>
              <a:off x="7525127" y="2651318"/>
              <a:ext cx="313006" cy="417831"/>
            </a:xfrm>
            <a:custGeom>
              <a:avLst/>
              <a:gdLst/>
              <a:ahLst/>
              <a:cxnLst/>
              <a:rect l="l" t="t" r="r" b="b"/>
              <a:pathLst>
                <a:path w="24264" h="32390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1028" y="731"/>
                    <a:pt x="1" y="2375"/>
                    <a:pt x="1" y="4201"/>
                  </a:cubicBezTo>
                  <a:lnTo>
                    <a:pt x="1" y="27779"/>
                  </a:lnTo>
                  <a:cubicBezTo>
                    <a:pt x="1" y="30267"/>
                    <a:pt x="1918" y="32390"/>
                    <a:pt x="4178" y="32390"/>
                  </a:cubicBezTo>
                  <a:lnTo>
                    <a:pt x="21936" y="32390"/>
                  </a:lnTo>
                  <a:cubicBezTo>
                    <a:pt x="22780" y="32390"/>
                    <a:pt x="23579" y="32093"/>
                    <a:pt x="24264" y="31591"/>
                  </a:cubicBezTo>
                  <a:lnTo>
                    <a:pt x="24264" y="31591"/>
                  </a:lnTo>
                  <a:cubicBezTo>
                    <a:pt x="23562" y="31642"/>
                    <a:pt x="22873" y="31668"/>
                    <a:pt x="22177" y="31668"/>
                  </a:cubicBezTo>
                  <a:cubicBezTo>
                    <a:pt x="21946" y="31668"/>
                    <a:pt x="21713" y="31665"/>
                    <a:pt x="21479" y="31659"/>
                  </a:cubicBezTo>
                  <a:cubicBezTo>
                    <a:pt x="19425" y="31591"/>
                    <a:pt x="17371" y="31271"/>
                    <a:pt x="15430" y="30655"/>
                  </a:cubicBezTo>
                  <a:cubicBezTo>
                    <a:pt x="14426" y="30335"/>
                    <a:pt x="13445" y="29925"/>
                    <a:pt x="12509" y="29445"/>
                  </a:cubicBezTo>
                  <a:cubicBezTo>
                    <a:pt x="12007" y="29194"/>
                    <a:pt x="11527" y="28943"/>
                    <a:pt x="11071" y="28646"/>
                  </a:cubicBezTo>
                  <a:cubicBezTo>
                    <a:pt x="10614" y="28350"/>
                    <a:pt x="10158" y="28053"/>
                    <a:pt x="9724" y="27733"/>
                  </a:cubicBezTo>
                  <a:cubicBezTo>
                    <a:pt x="8948" y="27163"/>
                    <a:pt x="8218" y="26524"/>
                    <a:pt x="7556" y="25816"/>
                  </a:cubicBezTo>
                  <a:cubicBezTo>
                    <a:pt x="6894" y="25131"/>
                    <a:pt x="6300" y="24378"/>
                    <a:pt x="5752" y="23579"/>
                  </a:cubicBezTo>
                  <a:cubicBezTo>
                    <a:pt x="4680" y="22004"/>
                    <a:pt x="3835" y="20247"/>
                    <a:pt x="3219" y="18444"/>
                  </a:cubicBezTo>
                  <a:cubicBezTo>
                    <a:pt x="2899" y="17508"/>
                    <a:pt x="2625" y="16572"/>
                    <a:pt x="2397" y="15613"/>
                  </a:cubicBezTo>
                  <a:cubicBezTo>
                    <a:pt x="2283" y="15111"/>
                    <a:pt x="2169" y="14586"/>
                    <a:pt x="2100" y="14061"/>
                  </a:cubicBezTo>
                  <a:cubicBezTo>
                    <a:pt x="1986" y="13445"/>
                    <a:pt x="1918" y="12851"/>
                    <a:pt x="1849" y="12258"/>
                  </a:cubicBezTo>
                  <a:cubicBezTo>
                    <a:pt x="1735" y="11025"/>
                    <a:pt x="1690" y="9793"/>
                    <a:pt x="1735" y="8583"/>
                  </a:cubicBezTo>
                  <a:cubicBezTo>
                    <a:pt x="1758" y="7350"/>
                    <a:pt x="1827" y="6141"/>
                    <a:pt x="1941" y="4931"/>
                  </a:cubicBezTo>
                  <a:cubicBezTo>
                    <a:pt x="2100" y="3288"/>
                    <a:pt x="2283" y="1644"/>
                    <a:pt x="2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7582;p96"/>
            <p:cNvSpPr/>
            <p:nvPr/>
          </p:nvSpPr>
          <p:spPr>
            <a:xfrm>
              <a:off x="7583419" y="2680767"/>
              <a:ext cx="96299" cy="7366"/>
            </a:xfrm>
            <a:custGeom>
              <a:avLst/>
              <a:gdLst/>
              <a:ahLst/>
              <a:cxnLst/>
              <a:rect l="l" t="t" r="r" b="b"/>
              <a:pathLst>
                <a:path w="7465" h="571" extrusionOk="0">
                  <a:moveTo>
                    <a:pt x="298" y="0"/>
                  </a:moveTo>
                  <a:cubicBezTo>
                    <a:pt x="138" y="0"/>
                    <a:pt x="1" y="114"/>
                    <a:pt x="1" y="274"/>
                  </a:cubicBezTo>
                  <a:cubicBezTo>
                    <a:pt x="1" y="457"/>
                    <a:pt x="138" y="571"/>
                    <a:pt x="298" y="571"/>
                  </a:cubicBezTo>
                  <a:lnTo>
                    <a:pt x="7168" y="571"/>
                  </a:lnTo>
                  <a:cubicBezTo>
                    <a:pt x="7328" y="571"/>
                    <a:pt x="7465" y="457"/>
                    <a:pt x="7465" y="274"/>
                  </a:cubicBezTo>
                  <a:cubicBezTo>
                    <a:pt x="7465" y="114"/>
                    <a:pt x="7328" y="0"/>
                    <a:pt x="7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7583;p96"/>
            <p:cNvSpPr/>
            <p:nvPr/>
          </p:nvSpPr>
          <p:spPr>
            <a:xfrm>
              <a:off x="7584309" y="2702554"/>
              <a:ext cx="215843" cy="7663"/>
            </a:xfrm>
            <a:custGeom>
              <a:avLst/>
              <a:gdLst/>
              <a:ahLst/>
              <a:cxnLst/>
              <a:rect l="l" t="t" r="r" b="b"/>
              <a:pathLst>
                <a:path w="16732" h="594" extrusionOk="0">
                  <a:moveTo>
                    <a:pt x="297" y="0"/>
                  </a:moveTo>
                  <a:cubicBezTo>
                    <a:pt x="137" y="0"/>
                    <a:pt x="0" y="137"/>
                    <a:pt x="0" y="297"/>
                  </a:cubicBezTo>
                  <a:cubicBezTo>
                    <a:pt x="0" y="457"/>
                    <a:pt x="137" y="594"/>
                    <a:pt x="297" y="594"/>
                  </a:cubicBezTo>
                  <a:lnTo>
                    <a:pt x="16435" y="594"/>
                  </a:lnTo>
                  <a:cubicBezTo>
                    <a:pt x="16594" y="594"/>
                    <a:pt x="16731" y="457"/>
                    <a:pt x="16731" y="297"/>
                  </a:cubicBezTo>
                  <a:cubicBezTo>
                    <a:pt x="16731" y="137"/>
                    <a:pt x="16594" y="0"/>
                    <a:pt x="16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7584;p96"/>
            <p:cNvSpPr/>
            <p:nvPr/>
          </p:nvSpPr>
          <p:spPr>
            <a:xfrm>
              <a:off x="7612274" y="2652789"/>
              <a:ext cx="392805" cy="304479"/>
            </a:xfrm>
            <a:custGeom>
              <a:avLst/>
              <a:gdLst/>
              <a:ahLst/>
              <a:cxnLst/>
              <a:rect l="l" t="t" r="r" b="b"/>
              <a:pathLst>
                <a:path w="30450" h="23603" extrusionOk="0">
                  <a:moveTo>
                    <a:pt x="27300" y="1"/>
                  </a:moveTo>
                  <a:cubicBezTo>
                    <a:pt x="27254" y="1"/>
                    <a:pt x="27231" y="1"/>
                    <a:pt x="27186" y="24"/>
                  </a:cubicBezTo>
                  <a:cubicBezTo>
                    <a:pt x="26752" y="183"/>
                    <a:pt x="26341" y="366"/>
                    <a:pt x="25953" y="571"/>
                  </a:cubicBezTo>
                  <a:cubicBezTo>
                    <a:pt x="25611" y="754"/>
                    <a:pt x="25223" y="960"/>
                    <a:pt x="24835" y="1233"/>
                  </a:cubicBezTo>
                  <a:cubicBezTo>
                    <a:pt x="24196" y="1667"/>
                    <a:pt x="23557" y="2192"/>
                    <a:pt x="22872" y="2854"/>
                  </a:cubicBezTo>
                  <a:cubicBezTo>
                    <a:pt x="22164" y="3516"/>
                    <a:pt x="21502" y="4224"/>
                    <a:pt x="20863" y="4931"/>
                  </a:cubicBezTo>
                  <a:cubicBezTo>
                    <a:pt x="20384" y="5456"/>
                    <a:pt x="19882" y="6004"/>
                    <a:pt x="19379" y="6506"/>
                  </a:cubicBezTo>
                  <a:cubicBezTo>
                    <a:pt x="18489" y="7396"/>
                    <a:pt x="17713" y="8058"/>
                    <a:pt x="16914" y="8583"/>
                  </a:cubicBezTo>
                  <a:cubicBezTo>
                    <a:pt x="16572" y="8811"/>
                    <a:pt x="16207" y="9017"/>
                    <a:pt x="15842" y="9199"/>
                  </a:cubicBezTo>
                  <a:cubicBezTo>
                    <a:pt x="15454" y="9405"/>
                    <a:pt x="15043" y="9565"/>
                    <a:pt x="14518" y="9747"/>
                  </a:cubicBezTo>
                  <a:cubicBezTo>
                    <a:pt x="13376" y="10112"/>
                    <a:pt x="12190" y="10364"/>
                    <a:pt x="10980" y="10455"/>
                  </a:cubicBezTo>
                  <a:cubicBezTo>
                    <a:pt x="10683" y="10478"/>
                    <a:pt x="10386" y="10478"/>
                    <a:pt x="10112" y="10478"/>
                  </a:cubicBezTo>
                  <a:cubicBezTo>
                    <a:pt x="9314" y="10478"/>
                    <a:pt x="8515" y="10409"/>
                    <a:pt x="7761" y="10249"/>
                  </a:cubicBezTo>
                  <a:cubicBezTo>
                    <a:pt x="7533" y="10204"/>
                    <a:pt x="7305" y="10158"/>
                    <a:pt x="7077" y="10112"/>
                  </a:cubicBezTo>
                  <a:cubicBezTo>
                    <a:pt x="6803" y="10021"/>
                    <a:pt x="6552" y="9930"/>
                    <a:pt x="6346" y="9839"/>
                  </a:cubicBezTo>
                  <a:lnTo>
                    <a:pt x="6072" y="9724"/>
                  </a:lnTo>
                  <a:cubicBezTo>
                    <a:pt x="5707" y="9565"/>
                    <a:pt x="5319" y="9405"/>
                    <a:pt x="4908" y="9314"/>
                  </a:cubicBezTo>
                  <a:cubicBezTo>
                    <a:pt x="4726" y="9291"/>
                    <a:pt x="4543" y="9268"/>
                    <a:pt x="4360" y="9268"/>
                  </a:cubicBezTo>
                  <a:lnTo>
                    <a:pt x="4178" y="9268"/>
                  </a:lnTo>
                  <a:cubicBezTo>
                    <a:pt x="3972" y="9291"/>
                    <a:pt x="3744" y="9336"/>
                    <a:pt x="3493" y="9428"/>
                  </a:cubicBezTo>
                  <a:cubicBezTo>
                    <a:pt x="3196" y="9542"/>
                    <a:pt x="2922" y="9724"/>
                    <a:pt x="2603" y="9998"/>
                  </a:cubicBezTo>
                  <a:cubicBezTo>
                    <a:pt x="2352" y="10227"/>
                    <a:pt x="2101" y="10523"/>
                    <a:pt x="1827" y="10888"/>
                  </a:cubicBezTo>
                  <a:cubicBezTo>
                    <a:pt x="1621" y="11185"/>
                    <a:pt x="1393" y="11550"/>
                    <a:pt x="1188" y="11961"/>
                  </a:cubicBezTo>
                  <a:cubicBezTo>
                    <a:pt x="823" y="12623"/>
                    <a:pt x="526" y="13376"/>
                    <a:pt x="275" y="14198"/>
                  </a:cubicBezTo>
                  <a:cubicBezTo>
                    <a:pt x="183" y="14449"/>
                    <a:pt x="92" y="14723"/>
                    <a:pt x="24" y="15020"/>
                  </a:cubicBezTo>
                  <a:cubicBezTo>
                    <a:pt x="24" y="15043"/>
                    <a:pt x="24" y="15088"/>
                    <a:pt x="1" y="15111"/>
                  </a:cubicBezTo>
                  <a:cubicBezTo>
                    <a:pt x="69" y="15202"/>
                    <a:pt x="115" y="15294"/>
                    <a:pt x="183" y="15385"/>
                  </a:cubicBezTo>
                  <a:lnTo>
                    <a:pt x="206" y="15385"/>
                  </a:lnTo>
                  <a:cubicBezTo>
                    <a:pt x="1302" y="17006"/>
                    <a:pt x="2534" y="18421"/>
                    <a:pt x="3904" y="19585"/>
                  </a:cubicBezTo>
                  <a:cubicBezTo>
                    <a:pt x="4612" y="20178"/>
                    <a:pt x="5342" y="20726"/>
                    <a:pt x="6095" y="21206"/>
                  </a:cubicBezTo>
                  <a:cubicBezTo>
                    <a:pt x="6826" y="21662"/>
                    <a:pt x="7624" y="22050"/>
                    <a:pt x="8446" y="22415"/>
                  </a:cubicBezTo>
                  <a:cubicBezTo>
                    <a:pt x="10044" y="23100"/>
                    <a:pt x="11733" y="23488"/>
                    <a:pt x="13468" y="23579"/>
                  </a:cubicBezTo>
                  <a:cubicBezTo>
                    <a:pt x="13719" y="23579"/>
                    <a:pt x="13970" y="23602"/>
                    <a:pt x="14198" y="23602"/>
                  </a:cubicBezTo>
                  <a:cubicBezTo>
                    <a:pt x="15727" y="23602"/>
                    <a:pt x="17234" y="23351"/>
                    <a:pt x="18718" y="22872"/>
                  </a:cubicBezTo>
                  <a:cubicBezTo>
                    <a:pt x="19608" y="22598"/>
                    <a:pt x="20475" y="22210"/>
                    <a:pt x="21342" y="21753"/>
                  </a:cubicBezTo>
                  <a:cubicBezTo>
                    <a:pt x="22141" y="21342"/>
                    <a:pt x="22963" y="20817"/>
                    <a:pt x="23853" y="20156"/>
                  </a:cubicBezTo>
                  <a:cubicBezTo>
                    <a:pt x="25451" y="18969"/>
                    <a:pt x="26798" y="17622"/>
                    <a:pt x="27848" y="16138"/>
                  </a:cubicBezTo>
                  <a:cubicBezTo>
                    <a:pt x="28943" y="14609"/>
                    <a:pt x="29719" y="12829"/>
                    <a:pt x="30085" y="11048"/>
                  </a:cubicBezTo>
                  <a:cubicBezTo>
                    <a:pt x="30404" y="9451"/>
                    <a:pt x="30450" y="7716"/>
                    <a:pt x="30222" y="5890"/>
                  </a:cubicBezTo>
                  <a:cubicBezTo>
                    <a:pt x="30085" y="4703"/>
                    <a:pt x="29811" y="3630"/>
                    <a:pt x="29400" y="2649"/>
                  </a:cubicBezTo>
                  <a:cubicBezTo>
                    <a:pt x="28966" y="1599"/>
                    <a:pt x="28395" y="731"/>
                    <a:pt x="27665" y="115"/>
                  </a:cubicBezTo>
                  <a:cubicBezTo>
                    <a:pt x="27619" y="69"/>
                    <a:pt x="27551" y="24"/>
                    <a:pt x="27460" y="24"/>
                  </a:cubicBezTo>
                  <a:lnTo>
                    <a:pt x="27414" y="24"/>
                  </a:lnTo>
                  <a:cubicBezTo>
                    <a:pt x="27368" y="1"/>
                    <a:pt x="27346" y="1"/>
                    <a:pt x="27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7585;p96"/>
            <p:cNvSpPr/>
            <p:nvPr/>
          </p:nvSpPr>
          <p:spPr>
            <a:xfrm>
              <a:off x="7612274" y="2805310"/>
              <a:ext cx="385736" cy="151949"/>
            </a:xfrm>
            <a:custGeom>
              <a:avLst/>
              <a:gdLst/>
              <a:ahLst/>
              <a:cxnLst/>
              <a:rect l="l" t="t" r="r" b="b"/>
              <a:pathLst>
                <a:path w="29902" h="11779" extrusionOk="0">
                  <a:moveTo>
                    <a:pt x="29902" y="0"/>
                  </a:moveTo>
                  <a:cubicBezTo>
                    <a:pt x="29833" y="183"/>
                    <a:pt x="29742" y="366"/>
                    <a:pt x="29651" y="525"/>
                  </a:cubicBezTo>
                  <a:cubicBezTo>
                    <a:pt x="29240" y="1438"/>
                    <a:pt x="28715" y="2283"/>
                    <a:pt x="28122" y="3082"/>
                  </a:cubicBezTo>
                  <a:cubicBezTo>
                    <a:pt x="27802" y="3493"/>
                    <a:pt x="27482" y="3881"/>
                    <a:pt x="27140" y="4269"/>
                  </a:cubicBezTo>
                  <a:cubicBezTo>
                    <a:pt x="26798" y="4611"/>
                    <a:pt x="26455" y="4976"/>
                    <a:pt x="26113" y="5296"/>
                  </a:cubicBezTo>
                  <a:cubicBezTo>
                    <a:pt x="25383" y="5958"/>
                    <a:pt x="24606" y="6574"/>
                    <a:pt x="23785" y="7122"/>
                  </a:cubicBezTo>
                  <a:cubicBezTo>
                    <a:pt x="22963" y="7647"/>
                    <a:pt x="22119" y="8126"/>
                    <a:pt x="21251" y="8491"/>
                  </a:cubicBezTo>
                  <a:cubicBezTo>
                    <a:pt x="20361" y="8879"/>
                    <a:pt x="19448" y="9199"/>
                    <a:pt x="18512" y="9427"/>
                  </a:cubicBezTo>
                  <a:cubicBezTo>
                    <a:pt x="17576" y="9655"/>
                    <a:pt x="16595" y="9792"/>
                    <a:pt x="15613" y="9861"/>
                  </a:cubicBezTo>
                  <a:cubicBezTo>
                    <a:pt x="15316" y="9875"/>
                    <a:pt x="15017" y="9882"/>
                    <a:pt x="14717" y="9882"/>
                  </a:cubicBezTo>
                  <a:cubicBezTo>
                    <a:pt x="14026" y="9882"/>
                    <a:pt x="13330" y="9842"/>
                    <a:pt x="12646" y="9747"/>
                  </a:cubicBezTo>
                  <a:cubicBezTo>
                    <a:pt x="11779" y="9633"/>
                    <a:pt x="10911" y="9450"/>
                    <a:pt x="10067" y="9222"/>
                  </a:cubicBezTo>
                  <a:cubicBezTo>
                    <a:pt x="9177" y="8948"/>
                    <a:pt x="8309" y="8628"/>
                    <a:pt x="7465" y="8263"/>
                  </a:cubicBezTo>
                  <a:cubicBezTo>
                    <a:pt x="6597" y="7875"/>
                    <a:pt x="5776" y="7441"/>
                    <a:pt x="4977" y="6939"/>
                  </a:cubicBezTo>
                  <a:cubicBezTo>
                    <a:pt x="4155" y="6437"/>
                    <a:pt x="3402" y="5866"/>
                    <a:pt x="2671" y="5250"/>
                  </a:cubicBezTo>
                  <a:cubicBezTo>
                    <a:pt x="1987" y="4657"/>
                    <a:pt x="1325" y="4018"/>
                    <a:pt x="754" y="3310"/>
                  </a:cubicBezTo>
                  <a:cubicBezTo>
                    <a:pt x="549" y="3059"/>
                    <a:pt x="366" y="2831"/>
                    <a:pt x="183" y="2580"/>
                  </a:cubicBezTo>
                  <a:cubicBezTo>
                    <a:pt x="138" y="2762"/>
                    <a:pt x="69" y="2968"/>
                    <a:pt x="24" y="3196"/>
                  </a:cubicBezTo>
                  <a:cubicBezTo>
                    <a:pt x="1" y="3242"/>
                    <a:pt x="1" y="3264"/>
                    <a:pt x="1" y="3287"/>
                  </a:cubicBezTo>
                  <a:cubicBezTo>
                    <a:pt x="69" y="3378"/>
                    <a:pt x="115" y="3470"/>
                    <a:pt x="161" y="3561"/>
                  </a:cubicBezTo>
                  <a:cubicBezTo>
                    <a:pt x="1302" y="5204"/>
                    <a:pt x="2557" y="6620"/>
                    <a:pt x="3904" y="7761"/>
                  </a:cubicBezTo>
                  <a:cubicBezTo>
                    <a:pt x="4612" y="8377"/>
                    <a:pt x="5342" y="8902"/>
                    <a:pt x="6095" y="9382"/>
                  </a:cubicBezTo>
                  <a:cubicBezTo>
                    <a:pt x="6826" y="9838"/>
                    <a:pt x="7602" y="10249"/>
                    <a:pt x="8446" y="10591"/>
                  </a:cubicBezTo>
                  <a:cubicBezTo>
                    <a:pt x="10044" y="11276"/>
                    <a:pt x="11733" y="11664"/>
                    <a:pt x="13468" y="11755"/>
                  </a:cubicBezTo>
                  <a:cubicBezTo>
                    <a:pt x="13719" y="11778"/>
                    <a:pt x="13970" y="11778"/>
                    <a:pt x="14198" y="11778"/>
                  </a:cubicBezTo>
                  <a:cubicBezTo>
                    <a:pt x="15705" y="11778"/>
                    <a:pt x="17234" y="11550"/>
                    <a:pt x="18718" y="11048"/>
                  </a:cubicBezTo>
                  <a:cubicBezTo>
                    <a:pt x="19608" y="10774"/>
                    <a:pt x="20498" y="10409"/>
                    <a:pt x="21342" y="9952"/>
                  </a:cubicBezTo>
                  <a:cubicBezTo>
                    <a:pt x="22141" y="9518"/>
                    <a:pt x="22963" y="8993"/>
                    <a:pt x="23853" y="8332"/>
                  </a:cubicBezTo>
                  <a:cubicBezTo>
                    <a:pt x="25451" y="7145"/>
                    <a:pt x="26798" y="5798"/>
                    <a:pt x="27848" y="4314"/>
                  </a:cubicBezTo>
                  <a:cubicBezTo>
                    <a:pt x="28784" y="3013"/>
                    <a:pt x="29491" y="1530"/>
                    <a:pt x="299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7586;p96"/>
            <p:cNvSpPr/>
            <p:nvPr/>
          </p:nvSpPr>
          <p:spPr>
            <a:xfrm>
              <a:off x="7701783" y="2709326"/>
              <a:ext cx="186985" cy="81992"/>
            </a:xfrm>
            <a:custGeom>
              <a:avLst/>
              <a:gdLst/>
              <a:ahLst/>
              <a:cxnLst/>
              <a:rect l="l" t="t" r="r" b="b"/>
              <a:pathLst>
                <a:path w="14495" h="6356" extrusionOk="0">
                  <a:moveTo>
                    <a:pt x="10478" y="3378"/>
                  </a:moveTo>
                  <a:cubicBezTo>
                    <a:pt x="10478" y="3401"/>
                    <a:pt x="10478" y="3401"/>
                    <a:pt x="10455" y="3401"/>
                  </a:cubicBezTo>
                  <a:lnTo>
                    <a:pt x="10478" y="3401"/>
                  </a:lnTo>
                  <a:lnTo>
                    <a:pt x="10478" y="3378"/>
                  </a:lnTo>
                  <a:close/>
                  <a:moveTo>
                    <a:pt x="14381" y="0"/>
                  </a:moveTo>
                  <a:cubicBezTo>
                    <a:pt x="14358" y="0"/>
                    <a:pt x="14335" y="0"/>
                    <a:pt x="14335" y="23"/>
                  </a:cubicBezTo>
                  <a:cubicBezTo>
                    <a:pt x="13719" y="639"/>
                    <a:pt x="13102" y="1233"/>
                    <a:pt x="12463" y="1803"/>
                  </a:cubicBezTo>
                  <a:cubicBezTo>
                    <a:pt x="11847" y="2374"/>
                    <a:pt x="11185" y="2899"/>
                    <a:pt x="10500" y="3378"/>
                  </a:cubicBezTo>
                  <a:cubicBezTo>
                    <a:pt x="10478" y="3401"/>
                    <a:pt x="10478" y="3401"/>
                    <a:pt x="10478" y="3401"/>
                  </a:cubicBezTo>
                  <a:cubicBezTo>
                    <a:pt x="9450" y="4109"/>
                    <a:pt x="8378" y="4679"/>
                    <a:pt x="7213" y="5113"/>
                  </a:cubicBezTo>
                  <a:cubicBezTo>
                    <a:pt x="7191" y="5113"/>
                    <a:pt x="7191" y="5113"/>
                    <a:pt x="7191" y="5136"/>
                  </a:cubicBezTo>
                  <a:cubicBezTo>
                    <a:pt x="7191" y="5136"/>
                    <a:pt x="7191" y="5113"/>
                    <a:pt x="7191" y="5113"/>
                  </a:cubicBezTo>
                  <a:cubicBezTo>
                    <a:pt x="6711" y="5296"/>
                    <a:pt x="6209" y="5433"/>
                    <a:pt x="5684" y="5547"/>
                  </a:cubicBezTo>
                  <a:cubicBezTo>
                    <a:pt x="5091" y="5684"/>
                    <a:pt x="4452" y="5775"/>
                    <a:pt x="3835" y="5821"/>
                  </a:cubicBezTo>
                  <a:lnTo>
                    <a:pt x="3881" y="5821"/>
                  </a:lnTo>
                  <a:cubicBezTo>
                    <a:pt x="3533" y="5847"/>
                    <a:pt x="3186" y="5859"/>
                    <a:pt x="2833" y="5859"/>
                  </a:cubicBezTo>
                  <a:cubicBezTo>
                    <a:pt x="2584" y="5859"/>
                    <a:pt x="2333" y="5853"/>
                    <a:pt x="2078" y="5844"/>
                  </a:cubicBezTo>
                  <a:cubicBezTo>
                    <a:pt x="1462" y="5821"/>
                    <a:pt x="845" y="5752"/>
                    <a:pt x="229" y="5661"/>
                  </a:cubicBezTo>
                  <a:cubicBezTo>
                    <a:pt x="183" y="5661"/>
                    <a:pt x="160" y="5661"/>
                    <a:pt x="115" y="5684"/>
                  </a:cubicBezTo>
                  <a:cubicBezTo>
                    <a:pt x="69" y="5707"/>
                    <a:pt x="24" y="5752"/>
                    <a:pt x="1" y="5798"/>
                  </a:cubicBezTo>
                  <a:cubicBezTo>
                    <a:pt x="1" y="5866"/>
                    <a:pt x="1" y="5912"/>
                    <a:pt x="24" y="5981"/>
                  </a:cubicBezTo>
                  <a:cubicBezTo>
                    <a:pt x="46" y="6003"/>
                    <a:pt x="92" y="6072"/>
                    <a:pt x="160" y="6072"/>
                  </a:cubicBezTo>
                  <a:cubicBezTo>
                    <a:pt x="1114" y="6247"/>
                    <a:pt x="2101" y="6356"/>
                    <a:pt x="3092" y="6356"/>
                  </a:cubicBezTo>
                  <a:cubicBezTo>
                    <a:pt x="3264" y="6356"/>
                    <a:pt x="3435" y="6352"/>
                    <a:pt x="3607" y="6346"/>
                  </a:cubicBezTo>
                  <a:cubicBezTo>
                    <a:pt x="4726" y="6300"/>
                    <a:pt x="5844" y="6140"/>
                    <a:pt x="6894" y="5798"/>
                  </a:cubicBezTo>
                  <a:cubicBezTo>
                    <a:pt x="7373" y="5638"/>
                    <a:pt x="7853" y="5433"/>
                    <a:pt x="8309" y="5204"/>
                  </a:cubicBezTo>
                  <a:cubicBezTo>
                    <a:pt x="8766" y="4976"/>
                    <a:pt x="9199" y="4725"/>
                    <a:pt x="9633" y="4451"/>
                  </a:cubicBezTo>
                  <a:cubicBezTo>
                    <a:pt x="10478" y="3903"/>
                    <a:pt x="11254" y="3264"/>
                    <a:pt x="12007" y="2580"/>
                  </a:cubicBezTo>
                  <a:cubicBezTo>
                    <a:pt x="12851" y="1803"/>
                    <a:pt x="13650" y="982"/>
                    <a:pt x="14449" y="160"/>
                  </a:cubicBezTo>
                  <a:cubicBezTo>
                    <a:pt x="14495" y="137"/>
                    <a:pt x="14495" y="69"/>
                    <a:pt x="14449" y="23"/>
                  </a:cubicBezTo>
                  <a:cubicBezTo>
                    <a:pt x="14449" y="23"/>
                    <a:pt x="14426" y="0"/>
                    <a:pt x="14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7587;p96"/>
            <p:cNvSpPr/>
            <p:nvPr/>
          </p:nvSpPr>
          <p:spPr>
            <a:xfrm>
              <a:off x="7610223" y="2845052"/>
              <a:ext cx="347449" cy="113984"/>
            </a:xfrm>
            <a:custGeom>
              <a:avLst/>
              <a:gdLst/>
              <a:ahLst/>
              <a:cxnLst/>
              <a:rect l="l" t="t" r="r" b="b"/>
              <a:pathLst>
                <a:path w="26934" h="8836" extrusionOk="0">
                  <a:moveTo>
                    <a:pt x="4278" y="4442"/>
                  </a:moveTo>
                  <a:cubicBezTo>
                    <a:pt x="4290" y="4453"/>
                    <a:pt x="4302" y="4464"/>
                    <a:pt x="4314" y="4474"/>
                  </a:cubicBezTo>
                  <a:cubicBezTo>
                    <a:pt x="4302" y="4462"/>
                    <a:pt x="4290" y="4450"/>
                    <a:pt x="4278" y="4442"/>
                  </a:cubicBezTo>
                  <a:close/>
                  <a:moveTo>
                    <a:pt x="10796" y="7875"/>
                  </a:moveTo>
                  <a:cubicBezTo>
                    <a:pt x="10822" y="7881"/>
                    <a:pt x="10847" y="7886"/>
                    <a:pt x="10873" y="7891"/>
                  </a:cubicBezTo>
                  <a:lnTo>
                    <a:pt x="10873" y="7891"/>
                  </a:lnTo>
                  <a:cubicBezTo>
                    <a:pt x="10837" y="7875"/>
                    <a:pt x="10817" y="7875"/>
                    <a:pt x="10796" y="7875"/>
                  </a:cubicBezTo>
                  <a:close/>
                  <a:moveTo>
                    <a:pt x="251" y="1"/>
                  </a:moveTo>
                  <a:cubicBezTo>
                    <a:pt x="205" y="1"/>
                    <a:pt x="137" y="24"/>
                    <a:pt x="91" y="69"/>
                  </a:cubicBezTo>
                  <a:cubicBezTo>
                    <a:pt x="46" y="115"/>
                    <a:pt x="0" y="183"/>
                    <a:pt x="0" y="252"/>
                  </a:cubicBezTo>
                  <a:cubicBezTo>
                    <a:pt x="0" y="320"/>
                    <a:pt x="23" y="366"/>
                    <a:pt x="69" y="434"/>
                  </a:cubicBezTo>
                  <a:cubicBezTo>
                    <a:pt x="342" y="845"/>
                    <a:pt x="662" y="1256"/>
                    <a:pt x="959" y="1667"/>
                  </a:cubicBezTo>
                  <a:cubicBezTo>
                    <a:pt x="1255" y="2055"/>
                    <a:pt x="1575" y="2443"/>
                    <a:pt x="1895" y="2808"/>
                  </a:cubicBezTo>
                  <a:cubicBezTo>
                    <a:pt x="2511" y="3561"/>
                    <a:pt x="3173" y="4269"/>
                    <a:pt x="3880" y="4931"/>
                  </a:cubicBezTo>
                  <a:cubicBezTo>
                    <a:pt x="4588" y="5593"/>
                    <a:pt x="5364" y="6186"/>
                    <a:pt x="6209" y="6689"/>
                  </a:cubicBezTo>
                  <a:cubicBezTo>
                    <a:pt x="6642" y="6962"/>
                    <a:pt x="7099" y="7214"/>
                    <a:pt x="7555" y="7442"/>
                  </a:cubicBezTo>
                  <a:cubicBezTo>
                    <a:pt x="8035" y="7670"/>
                    <a:pt x="8514" y="7853"/>
                    <a:pt x="9016" y="8035"/>
                  </a:cubicBezTo>
                  <a:cubicBezTo>
                    <a:pt x="9541" y="8218"/>
                    <a:pt x="10066" y="8355"/>
                    <a:pt x="10614" y="8469"/>
                  </a:cubicBezTo>
                  <a:cubicBezTo>
                    <a:pt x="11139" y="8583"/>
                    <a:pt x="11709" y="8674"/>
                    <a:pt x="12257" y="8743"/>
                  </a:cubicBezTo>
                  <a:cubicBezTo>
                    <a:pt x="12875" y="8807"/>
                    <a:pt x="13499" y="8835"/>
                    <a:pt x="14123" y="8835"/>
                  </a:cubicBezTo>
                  <a:cubicBezTo>
                    <a:pt x="14606" y="8835"/>
                    <a:pt x="15089" y="8818"/>
                    <a:pt x="15567" y="8788"/>
                  </a:cubicBezTo>
                  <a:cubicBezTo>
                    <a:pt x="16594" y="8720"/>
                    <a:pt x="17621" y="8560"/>
                    <a:pt x="18603" y="8263"/>
                  </a:cubicBezTo>
                  <a:cubicBezTo>
                    <a:pt x="19561" y="7990"/>
                    <a:pt x="20497" y="7602"/>
                    <a:pt x="21410" y="7145"/>
                  </a:cubicBezTo>
                  <a:cubicBezTo>
                    <a:pt x="21661" y="7008"/>
                    <a:pt x="21912" y="6871"/>
                    <a:pt x="22163" y="6711"/>
                  </a:cubicBezTo>
                  <a:cubicBezTo>
                    <a:pt x="22437" y="6574"/>
                    <a:pt x="22688" y="6392"/>
                    <a:pt x="22962" y="6232"/>
                  </a:cubicBezTo>
                  <a:cubicBezTo>
                    <a:pt x="23487" y="5890"/>
                    <a:pt x="23967" y="5524"/>
                    <a:pt x="24446" y="5159"/>
                  </a:cubicBezTo>
                  <a:cubicBezTo>
                    <a:pt x="25359" y="4429"/>
                    <a:pt x="26181" y="3607"/>
                    <a:pt x="26911" y="2717"/>
                  </a:cubicBezTo>
                  <a:cubicBezTo>
                    <a:pt x="26934" y="2671"/>
                    <a:pt x="26934" y="2603"/>
                    <a:pt x="26888" y="2580"/>
                  </a:cubicBezTo>
                  <a:cubicBezTo>
                    <a:pt x="26875" y="2573"/>
                    <a:pt x="26860" y="2571"/>
                    <a:pt x="26844" y="2571"/>
                  </a:cubicBezTo>
                  <a:cubicBezTo>
                    <a:pt x="26806" y="2571"/>
                    <a:pt x="26767" y="2587"/>
                    <a:pt x="26751" y="2603"/>
                  </a:cubicBezTo>
                  <a:cubicBezTo>
                    <a:pt x="26637" y="2763"/>
                    <a:pt x="26523" y="2900"/>
                    <a:pt x="26386" y="3037"/>
                  </a:cubicBezTo>
                  <a:cubicBezTo>
                    <a:pt x="26386" y="3037"/>
                    <a:pt x="26386" y="3037"/>
                    <a:pt x="26409" y="3014"/>
                  </a:cubicBezTo>
                  <a:lnTo>
                    <a:pt x="26409" y="3014"/>
                  </a:lnTo>
                  <a:cubicBezTo>
                    <a:pt x="25975" y="3493"/>
                    <a:pt x="25519" y="3927"/>
                    <a:pt x="25039" y="4338"/>
                  </a:cubicBezTo>
                  <a:cubicBezTo>
                    <a:pt x="24544" y="4743"/>
                    <a:pt x="24026" y="5149"/>
                    <a:pt x="23486" y="5488"/>
                  </a:cubicBezTo>
                  <a:lnTo>
                    <a:pt x="23486" y="5488"/>
                  </a:lnTo>
                  <a:cubicBezTo>
                    <a:pt x="23487" y="5486"/>
                    <a:pt x="23487" y="5483"/>
                    <a:pt x="23487" y="5479"/>
                  </a:cubicBezTo>
                  <a:lnTo>
                    <a:pt x="23487" y="5479"/>
                  </a:lnTo>
                  <a:cubicBezTo>
                    <a:pt x="23168" y="5707"/>
                    <a:pt x="22825" y="5912"/>
                    <a:pt x="22483" y="6095"/>
                  </a:cubicBezTo>
                  <a:cubicBezTo>
                    <a:pt x="22141" y="6301"/>
                    <a:pt x="21798" y="6483"/>
                    <a:pt x="21433" y="6666"/>
                  </a:cubicBezTo>
                  <a:cubicBezTo>
                    <a:pt x="21091" y="6825"/>
                    <a:pt x="20725" y="6985"/>
                    <a:pt x="20383" y="7145"/>
                  </a:cubicBezTo>
                  <a:cubicBezTo>
                    <a:pt x="20040" y="7274"/>
                    <a:pt x="19697" y="7402"/>
                    <a:pt x="19354" y="7512"/>
                  </a:cubicBezTo>
                  <a:lnTo>
                    <a:pt x="19354" y="7512"/>
                  </a:lnTo>
                  <a:cubicBezTo>
                    <a:pt x="19355" y="7511"/>
                    <a:pt x="19355" y="7511"/>
                    <a:pt x="19356" y="7510"/>
                  </a:cubicBezTo>
                  <a:lnTo>
                    <a:pt x="19356" y="7510"/>
                  </a:lnTo>
                  <a:cubicBezTo>
                    <a:pt x="18740" y="7716"/>
                    <a:pt x="18123" y="7875"/>
                    <a:pt x="17484" y="7990"/>
                  </a:cubicBezTo>
                  <a:cubicBezTo>
                    <a:pt x="16799" y="8127"/>
                    <a:pt x="16092" y="8195"/>
                    <a:pt x="15407" y="8241"/>
                  </a:cubicBezTo>
                  <a:lnTo>
                    <a:pt x="15476" y="8241"/>
                  </a:lnTo>
                  <a:cubicBezTo>
                    <a:pt x="15188" y="8253"/>
                    <a:pt x="14899" y="8260"/>
                    <a:pt x="14609" y="8260"/>
                  </a:cubicBezTo>
                  <a:cubicBezTo>
                    <a:pt x="13360" y="8260"/>
                    <a:pt x="12095" y="8141"/>
                    <a:pt x="10873" y="7891"/>
                  </a:cubicBezTo>
                  <a:lnTo>
                    <a:pt x="10873" y="7891"/>
                  </a:lnTo>
                  <a:cubicBezTo>
                    <a:pt x="10877" y="7893"/>
                    <a:pt x="10882" y="7896"/>
                    <a:pt x="10888" y="7898"/>
                  </a:cubicBezTo>
                  <a:cubicBezTo>
                    <a:pt x="10271" y="7761"/>
                    <a:pt x="9655" y="7579"/>
                    <a:pt x="9062" y="7373"/>
                  </a:cubicBezTo>
                  <a:cubicBezTo>
                    <a:pt x="8491" y="7168"/>
                    <a:pt x="7920" y="6917"/>
                    <a:pt x="7395" y="6643"/>
                  </a:cubicBezTo>
                  <a:cubicBezTo>
                    <a:pt x="7418" y="6643"/>
                    <a:pt x="7441" y="6666"/>
                    <a:pt x="7464" y="6666"/>
                  </a:cubicBezTo>
                  <a:cubicBezTo>
                    <a:pt x="6870" y="6369"/>
                    <a:pt x="6323" y="6027"/>
                    <a:pt x="5798" y="5661"/>
                  </a:cubicBezTo>
                  <a:cubicBezTo>
                    <a:pt x="5250" y="5273"/>
                    <a:pt x="4748" y="4863"/>
                    <a:pt x="4246" y="4429"/>
                  </a:cubicBezTo>
                  <a:cubicBezTo>
                    <a:pt x="4256" y="4429"/>
                    <a:pt x="4267" y="4434"/>
                    <a:pt x="4278" y="4442"/>
                  </a:cubicBezTo>
                  <a:lnTo>
                    <a:pt x="4278" y="4442"/>
                  </a:lnTo>
                  <a:cubicBezTo>
                    <a:pt x="3584" y="3812"/>
                    <a:pt x="2957" y="3138"/>
                    <a:pt x="2351" y="2420"/>
                  </a:cubicBezTo>
                  <a:cubicBezTo>
                    <a:pt x="2031" y="2055"/>
                    <a:pt x="1712" y="1667"/>
                    <a:pt x="1392" y="1279"/>
                  </a:cubicBezTo>
                  <a:cubicBezTo>
                    <a:pt x="1096" y="891"/>
                    <a:pt x="776" y="480"/>
                    <a:pt x="457" y="92"/>
                  </a:cubicBezTo>
                  <a:cubicBezTo>
                    <a:pt x="411" y="46"/>
                    <a:pt x="342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7588;p96"/>
            <p:cNvSpPr/>
            <p:nvPr/>
          </p:nvSpPr>
          <p:spPr>
            <a:xfrm>
              <a:off x="7553389" y="2722574"/>
              <a:ext cx="161366" cy="142519"/>
            </a:xfrm>
            <a:custGeom>
              <a:avLst/>
              <a:gdLst/>
              <a:ahLst/>
              <a:cxnLst/>
              <a:rect l="l" t="t" r="r" b="b"/>
              <a:pathLst>
                <a:path w="12509" h="11048" extrusionOk="0">
                  <a:moveTo>
                    <a:pt x="7487" y="0"/>
                  </a:moveTo>
                  <a:cubicBezTo>
                    <a:pt x="7122" y="0"/>
                    <a:pt x="6734" y="46"/>
                    <a:pt x="6278" y="183"/>
                  </a:cubicBezTo>
                  <a:cubicBezTo>
                    <a:pt x="5844" y="297"/>
                    <a:pt x="5388" y="480"/>
                    <a:pt x="4840" y="754"/>
                  </a:cubicBezTo>
                  <a:cubicBezTo>
                    <a:pt x="3995" y="1210"/>
                    <a:pt x="3173" y="1758"/>
                    <a:pt x="2397" y="2306"/>
                  </a:cubicBezTo>
                  <a:lnTo>
                    <a:pt x="2169" y="2466"/>
                  </a:lnTo>
                  <a:cubicBezTo>
                    <a:pt x="1941" y="2625"/>
                    <a:pt x="1713" y="2785"/>
                    <a:pt x="1484" y="2922"/>
                  </a:cubicBezTo>
                  <a:cubicBezTo>
                    <a:pt x="1416" y="2968"/>
                    <a:pt x="1393" y="3036"/>
                    <a:pt x="1370" y="3105"/>
                  </a:cubicBezTo>
                  <a:cubicBezTo>
                    <a:pt x="1347" y="3196"/>
                    <a:pt x="1370" y="3264"/>
                    <a:pt x="1416" y="3333"/>
                  </a:cubicBezTo>
                  <a:cubicBezTo>
                    <a:pt x="1439" y="3356"/>
                    <a:pt x="1462" y="3401"/>
                    <a:pt x="1507" y="3401"/>
                  </a:cubicBezTo>
                  <a:cubicBezTo>
                    <a:pt x="982" y="4200"/>
                    <a:pt x="617" y="4976"/>
                    <a:pt x="366" y="5730"/>
                  </a:cubicBezTo>
                  <a:cubicBezTo>
                    <a:pt x="183" y="6277"/>
                    <a:pt x="69" y="6802"/>
                    <a:pt x="24" y="7305"/>
                  </a:cubicBezTo>
                  <a:cubicBezTo>
                    <a:pt x="1" y="7556"/>
                    <a:pt x="1" y="7807"/>
                    <a:pt x="1" y="8058"/>
                  </a:cubicBezTo>
                  <a:cubicBezTo>
                    <a:pt x="24" y="8309"/>
                    <a:pt x="46" y="8560"/>
                    <a:pt x="115" y="8879"/>
                  </a:cubicBezTo>
                  <a:cubicBezTo>
                    <a:pt x="229" y="9359"/>
                    <a:pt x="389" y="9770"/>
                    <a:pt x="617" y="10112"/>
                  </a:cubicBezTo>
                  <a:cubicBezTo>
                    <a:pt x="800" y="10386"/>
                    <a:pt x="1051" y="10637"/>
                    <a:pt x="1347" y="10797"/>
                  </a:cubicBezTo>
                  <a:cubicBezTo>
                    <a:pt x="1599" y="10934"/>
                    <a:pt x="1895" y="11025"/>
                    <a:pt x="2238" y="11048"/>
                  </a:cubicBezTo>
                  <a:lnTo>
                    <a:pt x="2397" y="11048"/>
                  </a:lnTo>
                  <a:cubicBezTo>
                    <a:pt x="2671" y="11048"/>
                    <a:pt x="2922" y="11025"/>
                    <a:pt x="3219" y="10957"/>
                  </a:cubicBezTo>
                  <a:cubicBezTo>
                    <a:pt x="3698" y="10865"/>
                    <a:pt x="4132" y="10728"/>
                    <a:pt x="4634" y="10569"/>
                  </a:cubicBezTo>
                  <a:lnTo>
                    <a:pt x="4817" y="10523"/>
                  </a:lnTo>
                  <a:cubicBezTo>
                    <a:pt x="4954" y="10454"/>
                    <a:pt x="5114" y="10409"/>
                    <a:pt x="5273" y="10363"/>
                  </a:cubicBezTo>
                  <a:cubicBezTo>
                    <a:pt x="5410" y="10340"/>
                    <a:pt x="5524" y="10295"/>
                    <a:pt x="5684" y="10272"/>
                  </a:cubicBezTo>
                  <a:lnTo>
                    <a:pt x="5707" y="10272"/>
                  </a:lnTo>
                  <a:cubicBezTo>
                    <a:pt x="5707" y="10272"/>
                    <a:pt x="5707" y="10249"/>
                    <a:pt x="5707" y="10249"/>
                  </a:cubicBezTo>
                  <a:cubicBezTo>
                    <a:pt x="6118" y="10181"/>
                    <a:pt x="6506" y="10112"/>
                    <a:pt x="6894" y="10044"/>
                  </a:cubicBezTo>
                  <a:cubicBezTo>
                    <a:pt x="7145" y="9975"/>
                    <a:pt x="7396" y="9929"/>
                    <a:pt x="7647" y="9884"/>
                  </a:cubicBezTo>
                  <a:cubicBezTo>
                    <a:pt x="8378" y="9747"/>
                    <a:pt x="9154" y="9587"/>
                    <a:pt x="9884" y="9359"/>
                  </a:cubicBezTo>
                  <a:cubicBezTo>
                    <a:pt x="10226" y="9245"/>
                    <a:pt x="10546" y="9131"/>
                    <a:pt x="10820" y="9016"/>
                  </a:cubicBezTo>
                  <a:cubicBezTo>
                    <a:pt x="11117" y="8857"/>
                    <a:pt x="11345" y="8720"/>
                    <a:pt x="11528" y="8560"/>
                  </a:cubicBezTo>
                  <a:cubicBezTo>
                    <a:pt x="11756" y="8377"/>
                    <a:pt x="11893" y="8172"/>
                    <a:pt x="11984" y="7944"/>
                  </a:cubicBezTo>
                  <a:cubicBezTo>
                    <a:pt x="12053" y="7738"/>
                    <a:pt x="12121" y="7464"/>
                    <a:pt x="11984" y="7190"/>
                  </a:cubicBezTo>
                  <a:cubicBezTo>
                    <a:pt x="11916" y="7053"/>
                    <a:pt x="11801" y="6916"/>
                    <a:pt x="11687" y="6825"/>
                  </a:cubicBezTo>
                  <a:cubicBezTo>
                    <a:pt x="11550" y="6734"/>
                    <a:pt x="11413" y="6665"/>
                    <a:pt x="11231" y="6597"/>
                  </a:cubicBezTo>
                  <a:lnTo>
                    <a:pt x="11185" y="6574"/>
                  </a:lnTo>
                  <a:cubicBezTo>
                    <a:pt x="11276" y="6551"/>
                    <a:pt x="11345" y="6528"/>
                    <a:pt x="11436" y="6506"/>
                  </a:cubicBezTo>
                  <a:cubicBezTo>
                    <a:pt x="11870" y="6369"/>
                    <a:pt x="12418" y="6072"/>
                    <a:pt x="12486" y="5547"/>
                  </a:cubicBezTo>
                  <a:cubicBezTo>
                    <a:pt x="12509" y="5296"/>
                    <a:pt x="12418" y="4999"/>
                    <a:pt x="12235" y="4771"/>
                  </a:cubicBezTo>
                  <a:cubicBezTo>
                    <a:pt x="12053" y="4565"/>
                    <a:pt x="11824" y="4406"/>
                    <a:pt x="11505" y="4292"/>
                  </a:cubicBezTo>
                  <a:cubicBezTo>
                    <a:pt x="11368" y="4246"/>
                    <a:pt x="11231" y="4223"/>
                    <a:pt x="11071" y="4177"/>
                  </a:cubicBezTo>
                  <a:lnTo>
                    <a:pt x="11162" y="4155"/>
                  </a:lnTo>
                  <a:cubicBezTo>
                    <a:pt x="11345" y="4063"/>
                    <a:pt x="11573" y="3904"/>
                    <a:pt x="11687" y="3652"/>
                  </a:cubicBezTo>
                  <a:cubicBezTo>
                    <a:pt x="11733" y="3538"/>
                    <a:pt x="11756" y="3424"/>
                    <a:pt x="11756" y="3310"/>
                  </a:cubicBezTo>
                  <a:cubicBezTo>
                    <a:pt x="11733" y="3150"/>
                    <a:pt x="11664" y="3013"/>
                    <a:pt x="11596" y="2899"/>
                  </a:cubicBezTo>
                  <a:cubicBezTo>
                    <a:pt x="11550" y="2808"/>
                    <a:pt x="11482" y="2717"/>
                    <a:pt x="11345" y="2603"/>
                  </a:cubicBezTo>
                  <a:cubicBezTo>
                    <a:pt x="11254" y="2534"/>
                    <a:pt x="11117" y="2466"/>
                    <a:pt x="10980" y="2397"/>
                  </a:cubicBezTo>
                  <a:cubicBezTo>
                    <a:pt x="10637" y="2260"/>
                    <a:pt x="10295" y="2214"/>
                    <a:pt x="10044" y="2214"/>
                  </a:cubicBezTo>
                  <a:cubicBezTo>
                    <a:pt x="9907" y="2192"/>
                    <a:pt x="9747" y="2192"/>
                    <a:pt x="9587" y="2192"/>
                  </a:cubicBezTo>
                  <a:cubicBezTo>
                    <a:pt x="9222" y="2192"/>
                    <a:pt x="8811" y="2214"/>
                    <a:pt x="8286" y="2283"/>
                  </a:cubicBezTo>
                  <a:lnTo>
                    <a:pt x="8218" y="2306"/>
                  </a:lnTo>
                  <a:lnTo>
                    <a:pt x="8149" y="2306"/>
                  </a:lnTo>
                  <a:cubicBezTo>
                    <a:pt x="8195" y="2260"/>
                    <a:pt x="8241" y="2237"/>
                    <a:pt x="8286" y="2192"/>
                  </a:cubicBezTo>
                  <a:cubicBezTo>
                    <a:pt x="8446" y="2032"/>
                    <a:pt x="8583" y="1895"/>
                    <a:pt x="8674" y="1758"/>
                  </a:cubicBezTo>
                  <a:cubicBezTo>
                    <a:pt x="8788" y="1598"/>
                    <a:pt x="8857" y="1438"/>
                    <a:pt x="8903" y="1256"/>
                  </a:cubicBezTo>
                  <a:cubicBezTo>
                    <a:pt x="8994" y="959"/>
                    <a:pt x="8925" y="640"/>
                    <a:pt x="8720" y="411"/>
                  </a:cubicBezTo>
                  <a:cubicBezTo>
                    <a:pt x="8515" y="183"/>
                    <a:pt x="8172" y="23"/>
                    <a:pt x="7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7589;p96"/>
            <p:cNvSpPr/>
            <p:nvPr/>
          </p:nvSpPr>
          <p:spPr>
            <a:xfrm>
              <a:off x="7654378" y="2776751"/>
              <a:ext cx="38584" cy="10333"/>
            </a:xfrm>
            <a:custGeom>
              <a:avLst/>
              <a:gdLst/>
              <a:ahLst/>
              <a:cxnLst/>
              <a:rect l="l" t="t" r="r" b="b"/>
              <a:pathLst>
                <a:path w="2991" h="801" extrusionOk="0">
                  <a:moveTo>
                    <a:pt x="2900" y="0"/>
                  </a:moveTo>
                  <a:cubicBezTo>
                    <a:pt x="2649" y="0"/>
                    <a:pt x="2420" y="0"/>
                    <a:pt x="2192" y="23"/>
                  </a:cubicBezTo>
                  <a:cubicBezTo>
                    <a:pt x="1941" y="46"/>
                    <a:pt x="1690" y="69"/>
                    <a:pt x="1462" y="114"/>
                  </a:cubicBezTo>
                  <a:cubicBezTo>
                    <a:pt x="982" y="206"/>
                    <a:pt x="503" y="320"/>
                    <a:pt x="92" y="548"/>
                  </a:cubicBezTo>
                  <a:cubicBezTo>
                    <a:pt x="24" y="571"/>
                    <a:pt x="1" y="662"/>
                    <a:pt x="24" y="731"/>
                  </a:cubicBezTo>
                  <a:cubicBezTo>
                    <a:pt x="38" y="775"/>
                    <a:pt x="82" y="800"/>
                    <a:pt x="129" y="800"/>
                  </a:cubicBezTo>
                  <a:cubicBezTo>
                    <a:pt x="155" y="800"/>
                    <a:pt x="182" y="793"/>
                    <a:pt x="206" y="776"/>
                  </a:cubicBezTo>
                  <a:cubicBezTo>
                    <a:pt x="412" y="685"/>
                    <a:pt x="617" y="594"/>
                    <a:pt x="823" y="525"/>
                  </a:cubicBezTo>
                  <a:lnTo>
                    <a:pt x="800" y="525"/>
                  </a:lnTo>
                  <a:cubicBezTo>
                    <a:pt x="1096" y="434"/>
                    <a:pt x="1393" y="365"/>
                    <a:pt x="1690" y="297"/>
                  </a:cubicBezTo>
                  <a:cubicBezTo>
                    <a:pt x="1850" y="274"/>
                    <a:pt x="2009" y="251"/>
                    <a:pt x="2169" y="229"/>
                  </a:cubicBezTo>
                  <a:cubicBezTo>
                    <a:pt x="2329" y="229"/>
                    <a:pt x="2512" y="206"/>
                    <a:pt x="2694" y="183"/>
                  </a:cubicBezTo>
                  <a:lnTo>
                    <a:pt x="2877" y="183"/>
                  </a:lnTo>
                  <a:cubicBezTo>
                    <a:pt x="2900" y="183"/>
                    <a:pt x="2922" y="183"/>
                    <a:pt x="2945" y="160"/>
                  </a:cubicBezTo>
                  <a:cubicBezTo>
                    <a:pt x="2968" y="137"/>
                    <a:pt x="2991" y="114"/>
                    <a:pt x="2991" y="92"/>
                  </a:cubicBezTo>
                  <a:cubicBezTo>
                    <a:pt x="2991" y="46"/>
                    <a:pt x="2945" y="0"/>
                    <a:pt x="2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7590;p96"/>
            <p:cNvSpPr/>
            <p:nvPr/>
          </p:nvSpPr>
          <p:spPr>
            <a:xfrm>
              <a:off x="7655848" y="2807374"/>
              <a:ext cx="39474" cy="11313"/>
            </a:xfrm>
            <a:custGeom>
              <a:avLst/>
              <a:gdLst/>
              <a:ahLst/>
              <a:cxnLst/>
              <a:rect l="l" t="t" r="r" b="b"/>
              <a:pathLst>
                <a:path w="3060" h="877" extrusionOk="0">
                  <a:moveTo>
                    <a:pt x="2968" y="0"/>
                  </a:moveTo>
                  <a:cubicBezTo>
                    <a:pt x="2740" y="23"/>
                    <a:pt x="2535" y="23"/>
                    <a:pt x="2306" y="46"/>
                  </a:cubicBezTo>
                  <a:cubicBezTo>
                    <a:pt x="2055" y="69"/>
                    <a:pt x="1804" y="114"/>
                    <a:pt x="1553" y="160"/>
                  </a:cubicBezTo>
                  <a:cubicBezTo>
                    <a:pt x="1051" y="251"/>
                    <a:pt x="572" y="411"/>
                    <a:pt x="115" y="594"/>
                  </a:cubicBezTo>
                  <a:cubicBezTo>
                    <a:pt x="47" y="639"/>
                    <a:pt x="1" y="731"/>
                    <a:pt x="47" y="799"/>
                  </a:cubicBezTo>
                  <a:cubicBezTo>
                    <a:pt x="81" y="850"/>
                    <a:pt x="141" y="876"/>
                    <a:pt x="197" y="876"/>
                  </a:cubicBezTo>
                  <a:cubicBezTo>
                    <a:pt x="216" y="876"/>
                    <a:pt x="235" y="873"/>
                    <a:pt x="252" y="867"/>
                  </a:cubicBezTo>
                  <a:cubicBezTo>
                    <a:pt x="366" y="799"/>
                    <a:pt x="503" y="753"/>
                    <a:pt x="640" y="685"/>
                  </a:cubicBezTo>
                  <a:cubicBezTo>
                    <a:pt x="754" y="639"/>
                    <a:pt x="891" y="594"/>
                    <a:pt x="1028" y="548"/>
                  </a:cubicBezTo>
                  <a:lnTo>
                    <a:pt x="982" y="548"/>
                  </a:lnTo>
                  <a:cubicBezTo>
                    <a:pt x="1119" y="502"/>
                    <a:pt x="1256" y="479"/>
                    <a:pt x="1393" y="434"/>
                  </a:cubicBezTo>
                  <a:cubicBezTo>
                    <a:pt x="1553" y="388"/>
                    <a:pt x="1713" y="365"/>
                    <a:pt x="1873" y="320"/>
                  </a:cubicBezTo>
                  <a:cubicBezTo>
                    <a:pt x="2192" y="251"/>
                    <a:pt x="2512" y="228"/>
                    <a:pt x="2831" y="206"/>
                  </a:cubicBezTo>
                  <a:lnTo>
                    <a:pt x="2945" y="206"/>
                  </a:lnTo>
                  <a:cubicBezTo>
                    <a:pt x="2968" y="206"/>
                    <a:pt x="2991" y="183"/>
                    <a:pt x="3014" y="183"/>
                  </a:cubicBezTo>
                  <a:cubicBezTo>
                    <a:pt x="3037" y="160"/>
                    <a:pt x="3037" y="137"/>
                    <a:pt x="3037" y="114"/>
                  </a:cubicBezTo>
                  <a:cubicBezTo>
                    <a:pt x="3060" y="69"/>
                    <a:pt x="3014" y="0"/>
                    <a:pt x="2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7591;p96"/>
            <p:cNvSpPr/>
            <p:nvPr/>
          </p:nvSpPr>
          <p:spPr>
            <a:xfrm>
              <a:off x="7636422" y="2753493"/>
              <a:ext cx="20034" cy="7366"/>
            </a:xfrm>
            <a:custGeom>
              <a:avLst/>
              <a:gdLst/>
              <a:ahLst/>
              <a:cxnLst/>
              <a:rect l="l" t="t" r="r" b="b"/>
              <a:pathLst>
                <a:path w="1553" h="571" extrusionOk="0">
                  <a:moveTo>
                    <a:pt x="1461" y="0"/>
                  </a:moveTo>
                  <a:cubicBezTo>
                    <a:pt x="1370" y="23"/>
                    <a:pt x="1256" y="23"/>
                    <a:pt x="1165" y="46"/>
                  </a:cubicBezTo>
                  <a:cubicBezTo>
                    <a:pt x="1050" y="46"/>
                    <a:pt x="936" y="91"/>
                    <a:pt x="822" y="114"/>
                  </a:cubicBezTo>
                  <a:cubicBezTo>
                    <a:pt x="571" y="160"/>
                    <a:pt x="320" y="251"/>
                    <a:pt x="69" y="342"/>
                  </a:cubicBezTo>
                  <a:cubicBezTo>
                    <a:pt x="46" y="365"/>
                    <a:pt x="23" y="365"/>
                    <a:pt x="0" y="388"/>
                  </a:cubicBezTo>
                  <a:cubicBezTo>
                    <a:pt x="0" y="411"/>
                    <a:pt x="0" y="457"/>
                    <a:pt x="0" y="479"/>
                  </a:cubicBezTo>
                  <a:cubicBezTo>
                    <a:pt x="0" y="502"/>
                    <a:pt x="23" y="525"/>
                    <a:pt x="46" y="548"/>
                  </a:cubicBezTo>
                  <a:cubicBezTo>
                    <a:pt x="69" y="571"/>
                    <a:pt x="115" y="571"/>
                    <a:pt x="137" y="571"/>
                  </a:cubicBezTo>
                  <a:cubicBezTo>
                    <a:pt x="320" y="502"/>
                    <a:pt x="480" y="434"/>
                    <a:pt x="662" y="365"/>
                  </a:cubicBezTo>
                  <a:cubicBezTo>
                    <a:pt x="868" y="297"/>
                    <a:pt x="1073" y="251"/>
                    <a:pt x="1279" y="206"/>
                  </a:cubicBezTo>
                  <a:lnTo>
                    <a:pt x="1461" y="206"/>
                  </a:lnTo>
                  <a:cubicBezTo>
                    <a:pt x="1507" y="183"/>
                    <a:pt x="1553" y="160"/>
                    <a:pt x="1553" y="91"/>
                  </a:cubicBezTo>
                  <a:cubicBezTo>
                    <a:pt x="1553" y="46"/>
                    <a:pt x="1507" y="0"/>
                    <a:pt x="1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7592;p96"/>
            <p:cNvSpPr/>
            <p:nvPr/>
          </p:nvSpPr>
          <p:spPr>
            <a:xfrm>
              <a:off x="7473891" y="2747302"/>
              <a:ext cx="123388" cy="179633"/>
            </a:xfrm>
            <a:custGeom>
              <a:avLst/>
              <a:gdLst/>
              <a:ahLst/>
              <a:cxnLst/>
              <a:rect l="l" t="t" r="r" b="b"/>
              <a:pathLst>
                <a:path w="9565" h="13925" extrusionOk="0">
                  <a:moveTo>
                    <a:pt x="8515" y="1"/>
                  </a:moveTo>
                  <a:cubicBezTo>
                    <a:pt x="7031" y="161"/>
                    <a:pt x="5502" y="777"/>
                    <a:pt x="4064" y="1804"/>
                  </a:cubicBezTo>
                  <a:cubicBezTo>
                    <a:pt x="3402" y="2283"/>
                    <a:pt x="2763" y="2877"/>
                    <a:pt x="2192" y="3516"/>
                  </a:cubicBezTo>
                  <a:cubicBezTo>
                    <a:pt x="1644" y="4155"/>
                    <a:pt x="1188" y="4840"/>
                    <a:pt x="823" y="5570"/>
                  </a:cubicBezTo>
                  <a:cubicBezTo>
                    <a:pt x="457" y="6301"/>
                    <a:pt x="206" y="7077"/>
                    <a:pt x="115" y="7830"/>
                  </a:cubicBezTo>
                  <a:cubicBezTo>
                    <a:pt x="1" y="8606"/>
                    <a:pt x="47" y="9405"/>
                    <a:pt x="275" y="10181"/>
                  </a:cubicBezTo>
                  <a:cubicBezTo>
                    <a:pt x="503" y="10980"/>
                    <a:pt x="937" y="11756"/>
                    <a:pt x="1553" y="12463"/>
                  </a:cubicBezTo>
                  <a:cubicBezTo>
                    <a:pt x="1873" y="12851"/>
                    <a:pt x="2238" y="13171"/>
                    <a:pt x="2603" y="13399"/>
                  </a:cubicBezTo>
                  <a:cubicBezTo>
                    <a:pt x="2945" y="13627"/>
                    <a:pt x="3311" y="13764"/>
                    <a:pt x="3721" y="13856"/>
                  </a:cubicBezTo>
                  <a:cubicBezTo>
                    <a:pt x="3904" y="13901"/>
                    <a:pt x="4132" y="13924"/>
                    <a:pt x="4338" y="13924"/>
                  </a:cubicBezTo>
                  <a:cubicBezTo>
                    <a:pt x="4703" y="13924"/>
                    <a:pt x="5068" y="13856"/>
                    <a:pt x="5433" y="13742"/>
                  </a:cubicBezTo>
                  <a:cubicBezTo>
                    <a:pt x="5684" y="13673"/>
                    <a:pt x="5958" y="13559"/>
                    <a:pt x="6278" y="13376"/>
                  </a:cubicBezTo>
                  <a:cubicBezTo>
                    <a:pt x="6529" y="13239"/>
                    <a:pt x="6780" y="13057"/>
                    <a:pt x="7077" y="12851"/>
                  </a:cubicBezTo>
                  <a:cubicBezTo>
                    <a:pt x="7556" y="12463"/>
                    <a:pt x="8013" y="11961"/>
                    <a:pt x="8446" y="11413"/>
                  </a:cubicBezTo>
                  <a:cubicBezTo>
                    <a:pt x="8857" y="10866"/>
                    <a:pt x="9222" y="10272"/>
                    <a:pt x="9519" y="9633"/>
                  </a:cubicBezTo>
                  <a:cubicBezTo>
                    <a:pt x="9542" y="9565"/>
                    <a:pt x="9542" y="9519"/>
                    <a:pt x="9542" y="9450"/>
                  </a:cubicBezTo>
                  <a:cubicBezTo>
                    <a:pt x="9565" y="9405"/>
                    <a:pt x="9565" y="9336"/>
                    <a:pt x="9542" y="9268"/>
                  </a:cubicBezTo>
                  <a:cubicBezTo>
                    <a:pt x="9451" y="8925"/>
                    <a:pt x="9382" y="8560"/>
                    <a:pt x="9291" y="8195"/>
                  </a:cubicBezTo>
                  <a:cubicBezTo>
                    <a:pt x="9245" y="7967"/>
                    <a:pt x="9200" y="7739"/>
                    <a:pt x="9131" y="7533"/>
                  </a:cubicBezTo>
                  <a:cubicBezTo>
                    <a:pt x="8926" y="6643"/>
                    <a:pt x="8766" y="5730"/>
                    <a:pt x="8675" y="4817"/>
                  </a:cubicBezTo>
                  <a:cubicBezTo>
                    <a:pt x="8492" y="3242"/>
                    <a:pt x="8469" y="1621"/>
                    <a:pt x="8697" y="69"/>
                  </a:cubicBezTo>
                  <a:cubicBezTo>
                    <a:pt x="8652" y="24"/>
                    <a:pt x="8606" y="1"/>
                    <a:pt x="8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7593;p96"/>
            <p:cNvSpPr/>
            <p:nvPr/>
          </p:nvSpPr>
          <p:spPr>
            <a:xfrm>
              <a:off x="7589314" y="2756731"/>
              <a:ext cx="310" cy="9727"/>
            </a:xfrm>
            <a:custGeom>
              <a:avLst/>
              <a:gdLst/>
              <a:ahLst/>
              <a:cxnLst/>
              <a:rect l="l" t="t" r="r" b="b"/>
              <a:pathLst>
                <a:path w="24" h="754" extrusionOk="0">
                  <a:moveTo>
                    <a:pt x="23" y="0"/>
                  </a:moveTo>
                  <a:cubicBezTo>
                    <a:pt x="0" y="251"/>
                    <a:pt x="0" y="502"/>
                    <a:pt x="23" y="753"/>
                  </a:cubicBezTo>
                  <a:cubicBezTo>
                    <a:pt x="23" y="502"/>
                    <a:pt x="23" y="245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7594;p96"/>
            <p:cNvSpPr/>
            <p:nvPr/>
          </p:nvSpPr>
          <p:spPr>
            <a:xfrm>
              <a:off x="7589314" y="2756731"/>
              <a:ext cx="310" cy="9727"/>
            </a:xfrm>
            <a:custGeom>
              <a:avLst/>
              <a:gdLst/>
              <a:ahLst/>
              <a:cxnLst/>
              <a:rect l="l" t="t" r="r" b="b"/>
              <a:pathLst>
                <a:path w="24" h="754" extrusionOk="0">
                  <a:moveTo>
                    <a:pt x="23" y="0"/>
                  </a:moveTo>
                  <a:cubicBezTo>
                    <a:pt x="0" y="251"/>
                    <a:pt x="0" y="502"/>
                    <a:pt x="23" y="753"/>
                  </a:cubicBezTo>
                  <a:cubicBezTo>
                    <a:pt x="23" y="502"/>
                    <a:pt x="23" y="245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7595;p96"/>
            <p:cNvSpPr/>
            <p:nvPr/>
          </p:nvSpPr>
          <p:spPr>
            <a:xfrm>
              <a:off x="7473891" y="2828271"/>
              <a:ext cx="123388" cy="98659"/>
            </a:xfrm>
            <a:custGeom>
              <a:avLst/>
              <a:gdLst/>
              <a:ahLst/>
              <a:cxnLst/>
              <a:rect l="l" t="t" r="r" b="b"/>
              <a:pathLst>
                <a:path w="9565" h="7648" extrusionOk="0">
                  <a:moveTo>
                    <a:pt x="503" y="1"/>
                  </a:moveTo>
                  <a:lnTo>
                    <a:pt x="503" y="1"/>
                  </a:lnTo>
                  <a:cubicBezTo>
                    <a:pt x="298" y="503"/>
                    <a:pt x="161" y="1028"/>
                    <a:pt x="92" y="1553"/>
                  </a:cubicBezTo>
                  <a:cubicBezTo>
                    <a:pt x="1" y="2329"/>
                    <a:pt x="47" y="3128"/>
                    <a:pt x="275" y="3904"/>
                  </a:cubicBezTo>
                  <a:cubicBezTo>
                    <a:pt x="480" y="4703"/>
                    <a:pt x="914" y="5502"/>
                    <a:pt x="1530" y="6209"/>
                  </a:cubicBezTo>
                  <a:cubicBezTo>
                    <a:pt x="1873" y="6597"/>
                    <a:pt x="2238" y="6894"/>
                    <a:pt x="2603" y="7122"/>
                  </a:cubicBezTo>
                  <a:cubicBezTo>
                    <a:pt x="2945" y="7350"/>
                    <a:pt x="3311" y="7510"/>
                    <a:pt x="3699" y="7579"/>
                  </a:cubicBezTo>
                  <a:cubicBezTo>
                    <a:pt x="3904" y="7624"/>
                    <a:pt x="4132" y="7647"/>
                    <a:pt x="4338" y="7647"/>
                  </a:cubicBezTo>
                  <a:cubicBezTo>
                    <a:pt x="4703" y="7647"/>
                    <a:pt x="5068" y="7602"/>
                    <a:pt x="5433" y="7487"/>
                  </a:cubicBezTo>
                  <a:cubicBezTo>
                    <a:pt x="5684" y="7396"/>
                    <a:pt x="5958" y="7282"/>
                    <a:pt x="6278" y="7099"/>
                  </a:cubicBezTo>
                  <a:cubicBezTo>
                    <a:pt x="6529" y="6962"/>
                    <a:pt x="6780" y="6803"/>
                    <a:pt x="7077" y="6574"/>
                  </a:cubicBezTo>
                  <a:cubicBezTo>
                    <a:pt x="7556" y="6186"/>
                    <a:pt x="8013" y="5707"/>
                    <a:pt x="8446" y="5136"/>
                  </a:cubicBezTo>
                  <a:cubicBezTo>
                    <a:pt x="8857" y="4589"/>
                    <a:pt x="9222" y="3995"/>
                    <a:pt x="9519" y="3356"/>
                  </a:cubicBezTo>
                  <a:cubicBezTo>
                    <a:pt x="9542" y="3310"/>
                    <a:pt x="9542" y="3242"/>
                    <a:pt x="9542" y="3173"/>
                  </a:cubicBezTo>
                  <a:cubicBezTo>
                    <a:pt x="9565" y="3128"/>
                    <a:pt x="9565" y="3059"/>
                    <a:pt x="9542" y="2991"/>
                  </a:cubicBezTo>
                  <a:cubicBezTo>
                    <a:pt x="9451" y="2648"/>
                    <a:pt x="9382" y="2283"/>
                    <a:pt x="9314" y="1918"/>
                  </a:cubicBezTo>
                  <a:cubicBezTo>
                    <a:pt x="9291" y="1872"/>
                    <a:pt x="9291" y="1850"/>
                    <a:pt x="9291" y="1804"/>
                  </a:cubicBezTo>
                  <a:cubicBezTo>
                    <a:pt x="9177" y="1987"/>
                    <a:pt x="9085" y="2146"/>
                    <a:pt x="8971" y="2306"/>
                  </a:cubicBezTo>
                  <a:cubicBezTo>
                    <a:pt x="8766" y="2626"/>
                    <a:pt x="8560" y="2922"/>
                    <a:pt x="8332" y="3219"/>
                  </a:cubicBezTo>
                  <a:cubicBezTo>
                    <a:pt x="8104" y="3516"/>
                    <a:pt x="7876" y="3813"/>
                    <a:pt x="7625" y="4086"/>
                  </a:cubicBezTo>
                  <a:cubicBezTo>
                    <a:pt x="7351" y="4360"/>
                    <a:pt x="7077" y="4634"/>
                    <a:pt x="6757" y="4862"/>
                  </a:cubicBezTo>
                  <a:cubicBezTo>
                    <a:pt x="6483" y="5091"/>
                    <a:pt x="6209" y="5296"/>
                    <a:pt x="5890" y="5456"/>
                  </a:cubicBezTo>
                  <a:cubicBezTo>
                    <a:pt x="5616" y="5616"/>
                    <a:pt x="5296" y="5753"/>
                    <a:pt x="4977" y="5821"/>
                  </a:cubicBezTo>
                  <a:cubicBezTo>
                    <a:pt x="4712" y="5897"/>
                    <a:pt x="4447" y="5941"/>
                    <a:pt x="4183" y="5941"/>
                  </a:cubicBezTo>
                  <a:cubicBezTo>
                    <a:pt x="4128" y="5941"/>
                    <a:pt x="4073" y="5939"/>
                    <a:pt x="4018" y="5935"/>
                  </a:cubicBezTo>
                  <a:cubicBezTo>
                    <a:pt x="3836" y="5912"/>
                    <a:pt x="3653" y="5890"/>
                    <a:pt x="3470" y="5844"/>
                  </a:cubicBezTo>
                  <a:cubicBezTo>
                    <a:pt x="3288" y="5798"/>
                    <a:pt x="3128" y="5753"/>
                    <a:pt x="2945" y="5684"/>
                  </a:cubicBezTo>
                  <a:cubicBezTo>
                    <a:pt x="2580" y="5524"/>
                    <a:pt x="2215" y="5296"/>
                    <a:pt x="1895" y="5022"/>
                  </a:cubicBezTo>
                  <a:cubicBezTo>
                    <a:pt x="1599" y="4771"/>
                    <a:pt x="1348" y="4474"/>
                    <a:pt x="1142" y="4132"/>
                  </a:cubicBezTo>
                  <a:cubicBezTo>
                    <a:pt x="937" y="3813"/>
                    <a:pt x="777" y="3447"/>
                    <a:pt x="663" y="3082"/>
                  </a:cubicBezTo>
                  <a:cubicBezTo>
                    <a:pt x="412" y="2329"/>
                    <a:pt x="343" y="1507"/>
                    <a:pt x="412" y="731"/>
                  </a:cubicBezTo>
                  <a:cubicBezTo>
                    <a:pt x="435" y="480"/>
                    <a:pt x="457" y="229"/>
                    <a:pt x="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7596;p96"/>
            <p:cNvSpPr/>
            <p:nvPr/>
          </p:nvSpPr>
          <p:spPr>
            <a:xfrm>
              <a:off x="7587843" y="2755544"/>
              <a:ext cx="6192" cy="27038"/>
            </a:xfrm>
            <a:custGeom>
              <a:avLst/>
              <a:gdLst/>
              <a:ahLst/>
              <a:cxnLst/>
              <a:rect l="l" t="t" r="r" b="b"/>
              <a:pathLst>
                <a:path w="480" h="2096" extrusionOk="0">
                  <a:moveTo>
                    <a:pt x="229" y="1"/>
                  </a:moveTo>
                  <a:cubicBezTo>
                    <a:pt x="183" y="1"/>
                    <a:pt x="137" y="24"/>
                    <a:pt x="114" y="47"/>
                  </a:cubicBezTo>
                  <a:cubicBezTo>
                    <a:pt x="69" y="92"/>
                    <a:pt x="69" y="138"/>
                    <a:pt x="46" y="183"/>
                  </a:cubicBezTo>
                  <a:cubicBezTo>
                    <a:pt x="23" y="480"/>
                    <a:pt x="0" y="754"/>
                    <a:pt x="0" y="1051"/>
                  </a:cubicBezTo>
                  <a:cubicBezTo>
                    <a:pt x="0" y="1348"/>
                    <a:pt x="23" y="1644"/>
                    <a:pt x="92" y="1941"/>
                  </a:cubicBezTo>
                  <a:cubicBezTo>
                    <a:pt x="92" y="1987"/>
                    <a:pt x="137" y="2055"/>
                    <a:pt x="183" y="2078"/>
                  </a:cubicBezTo>
                  <a:cubicBezTo>
                    <a:pt x="206" y="2089"/>
                    <a:pt x="229" y="2095"/>
                    <a:pt x="251" y="2095"/>
                  </a:cubicBezTo>
                  <a:cubicBezTo>
                    <a:pt x="274" y="2095"/>
                    <a:pt x="297" y="2089"/>
                    <a:pt x="320" y="2078"/>
                  </a:cubicBezTo>
                  <a:cubicBezTo>
                    <a:pt x="388" y="2078"/>
                    <a:pt x="434" y="2032"/>
                    <a:pt x="457" y="1987"/>
                  </a:cubicBezTo>
                  <a:cubicBezTo>
                    <a:pt x="480" y="1941"/>
                    <a:pt x="480" y="1895"/>
                    <a:pt x="480" y="1850"/>
                  </a:cubicBezTo>
                  <a:cubicBezTo>
                    <a:pt x="457" y="1758"/>
                    <a:pt x="434" y="1667"/>
                    <a:pt x="434" y="1599"/>
                  </a:cubicBezTo>
                  <a:cubicBezTo>
                    <a:pt x="366" y="1119"/>
                    <a:pt x="366" y="663"/>
                    <a:pt x="434" y="183"/>
                  </a:cubicBezTo>
                  <a:cubicBezTo>
                    <a:pt x="434" y="138"/>
                    <a:pt x="411" y="92"/>
                    <a:pt x="366" y="47"/>
                  </a:cubicBezTo>
                  <a:cubicBezTo>
                    <a:pt x="343" y="24"/>
                    <a:pt x="297" y="1"/>
                    <a:pt x="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7597;p96"/>
            <p:cNvSpPr/>
            <p:nvPr/>
          </p:nvSpPr>
          <p:spPr>
            <a:xfrm>
              <a:off x="7583715" y="2310081"/>
              <a:ext cx="93357" cy="123672"/>
            </a:xfrm>
            <a:custGeom>
              <a:avLst/>
              <a:gdLst/>
              <a:ahLst/>
              <a:cxnLst/>
              <a:rect l="l" t="t" r="r" b="b"/>
              <a:pathLst>
                <a:path w="7237" h="9587" extrusionOk="0">
                  <a:moveTo>
                    <a:pt x="3858" y="0"/>
                  </a:moveTo>
                  <a:cubicBezTo>
                    <a:pt x="3607" y="0"/>
                    <a:pt x="3356" y="23"/>
                    <a:pt x="3082" y="92"/>
                  </a:cubicBezTo>
                  <a:cubicBezTo>
                    <a:pt x="2740" y="160"/>
                    <a:pt x="2397" y="297"/>
                    <a:pt x="2055" y="480"/>
                  </a:cubicBezTo>
                  <a:cubicBezTo>
                    <a:pt x="1735" y="662"/>
                    <a:pt x="1439" y="890"/>
                    <a:pt x="1165" y="1164"/>
                  </a:cubicBezTo>
                  <a:cubicBezTo>
                    <a:pt x="914" y="1438"/>
                    <a:pt x="686" y="1758"/>
                    <a:pt x="503" y="2100"/>
                  </a:cubicBezTo>
                  <a:cubicBezTo>
                    <a:pt x="297" y="2488"/>
                    <a:pt x="161" y="2945"/>
                    <a:pt x="92" y="3447"/>
                  </a:cubicBezTo>
                  <a:cubicBezTo>
                    <a:pt x="1" y="3995"/>
                    <a:pt x="1" y="4588"/>
                    <a:pt x="115" y="5182"/>
                  </a:cubicBezTo>
                  <a:cubicBezTo>
                    <a:pt x="229" y="5707"/>
                    <a:pt x="412" y="6277"/>
                    <a:pt x="731" y="6848"/>
                  </a:cubicBezTo>
                  <a:cubicBezTo>
                    <a:pt x="982" y="7350"/>
                    <a:pt x="1325" y="7829"/>
                    <a:pt x="1758" y="8331"/>
                  </a:cubicBezTo>
                  <a:cubicBezTo>
                    <a:pt x="2101" y="8765"/>
                    <a:pt x="2534" y="9153"/>
                    <a:pt x="3059" y="9564"/>
                  </a:cubicBezTo>
                  <a:cubicBezTo>
                    <a:pt x="3082" y="9587"/>
                    <a:pt x="3128" y="9587"/>
                    <a:pt x="3196" y="9587"/>
                  </a:cubicBezTo>
                  <a:lnTo>
                    <a:pt x="3265" y="9587"/>
                  </a:lnTo>
                  <a:cubicBezTo>
                    <a:pt x="3356" y="9564"/>
                    <a:pt x="3402" y="9518"/>
                    <a:pt x="3447" y="9450"/>
                  </a:cubicBezTo>
                  <a:cubicBezTo>
                    <a:pt x="3493" y="9381"/>
                    <a:pt x="3493" y="9313"/>
                    <a:pt x="3470" y="9222"/>
                  </a:cubicBezTo>
                  <a:cubicBezTo>
                    <a:pt x="4771" y="8902"/>
                    <a:pt x="5913" y="7852"/>
                    <a:pt x="6620" y="6368"/>
                  </a:cubicBezTo>
                  <a:cubicBezTo>
                    <a:pt x="6962" y="5638"/>
                    <a:pt x="7145" y="4885"/>
                    <a:pt x="7214" y="4109"/>
                  </a:cubicBezTo>
                  <a:cubicBezTo>
                    <a:pt x="7236" y="3744"/>
                    <a:pt x="7214" y="3378"/>
                    <a:pt x="7145" y="2990"/>
                  </a:cubicBezTo>
                  <a:cubicBezTo>
                    <a:pt x="7099" y="2648"/>
                    <a:pt x="6985" y="2283"/>
                    <a:pt x="6826" y="1940"/>
                  </a:cubicBezTo>
                  <a:cubicBezTo>
                    <a:pt x="6666" y="1598"/>
                    <a:pt x="6437" y="1278"/>
                    <a:pt x="6164" y="982"/>
                  </a:cubicBezTo>
                  <a:cubicBezTo>
                    <a:pt x="5890" y="708"/>
                    <a:pt x="5570" y="480"/>
                    <a:pt x="5228" y="320"/>
                  </a:cubicBezTo>
                  <a:cubicBezTo>
                    <a:pt x="4908" y="160"/>
                    <a:pt x="4566" y="69"/>
                    <a:pt x="4155" y="23"/>
                  </a:cubicBezTo>
                  <a:cubicBezTo>
                    <a:pt x="4064" y="0"/>
                    <a:pt x="3950" y="0"/>
                    <a:pt x="3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7598;p96"/>
            <p:cNvSpPr/>
            <p:nvPr/>
          </p:nvSpPr>
          <p:spPr>
            <a:xfrm>
              <a:off x="7612274" y="2328630"/>
              <a:ext cx="46543" cy="42854"/>
            </a:xfrm>
            <a:custGeom>
              <a:avLst/>
              <a:gdLst/>
              <a:ahLst/>
              <a:cxnLst/>
              <a:rect l="l" t="t" r="r" b="b"/>
              <a:pathLst>
                <a:path w="3608" h="3322" extrusionOk="0">
                  <a:moveTo>
                    <a:pt x="1576" y="1027"/>
                  </a:moveTo>
                  <a:lnTo>
                    <a:pt x="1599" y="1050"/>
                  </a:lnTo>
                  <a:cubicBezTo>
                    <a:pt x="1599" y="1050"/>
                    <a:pt x="1599" y="1027"/>
                    <a:pt x="1576" y="1027"/>
                  </a:cubicBezTo>
                  <a:close/>
                  <a:moveTo>
                    <a:pt x="206" y="0"/>
                  </a:moveTo>
                  <a:cubicBezTo>
                    <a:pt x="92" y="0"/>
                    <a:pt x="24" y="69"/>
                    <a:pt x="1" y="160"/>
                  </a:cubicBezTo>
                  <a:cubicBezTo>
                    <a:pt x="1" y="274"/>
                    <a:pt x="69" y="365"/>
                    <a:pt x="183" y="365"/>
                  </a:cubicBezTo>
                  <a:cubicBezTo>
                    <a:pt x="275" y="388"/>
                    <a:pt x="366" y="388"/>
                    <a:pt x="480" y="411"/>
                  </a:cubicBezTo>
                  <a:cubicBezTo>
                    <a:pt x="686" y="457"/>
                    <a:pt x="868" y="548"/>
                    <a:pt x="1051" y="639"/>
                  </a:cubicBezTo>
                  <a:cubicBezTo>
                    <a:pt x="1256" y="753"/>
                    <a:pt x="1439" y="890"/>
                    <a:pt x="1621" y="1050"/>
                  </a:cubicBezTo>
                  <a:cubicBezTo>
                    <a:pt x="1872" y="1301"/>
                    <a:pt x="2078" y="1575"/>
                    <a:pt x="2283" y="1872"/>
                  </a:cubicBezTo>
                  <a:cubicBezTo>
                    <a:pt x="2512" y="2260"/>
                    <a:pt x="2717" y="2671"/>
                    <a:pt x="2877" y="3104"/>
                  </a:cubicBezTo>
                  <a:cubicBezTo>
                    <a:pt x="2900" y="3196"/>
                    <a:pt x="2991" y="3264"/>
                    <a:pt x="3082" y="3287"/>
                  </a:cubicBezTo>
                  <a:cubicBezTo>
                    <a:pt x="3128" y="3310"/>
                    <a:pt x="3179" y="3321"/>
                    <a:pt x="3231" y="3321"/>
                  </a:cubicBezTo>
                  <a:cubicBezTo>
                    <a:pt x="3282" y="3321"/>
                    <a:pt x="3333" y="3310"/>
                    <a:pt x="3379" y="3287"/>
                  </a:cubicBezTo>
                  <a:cubicBezTo>
                    <a:pt x="3470" y="3241"/>
                    <a:pt x="3539" y="3173"/>
                    <a:pt x="3562" y="3082"/>
                  </a:cubicBezTo>
                  <a:cubicBezTo>
                    <a:pt x="3607" y="2968"/>
                    <a:pt x="3584" y="2876"/>
                    <a:pt x="3562" y="2785"/>
                  </a:cubicBezTo>
                  <a:cubicBezTo>
                    <a:pt x="3447" y="2420"/>
                    <a:pt x="3265" y="2077"/>
                    <a:pt x="3059" y="1758"/>
                  </a:cubicBezTo>
                  <a:cubicBezTo>
                    <a:pt x="2831" y="1438"/>
                    <a:pt x="2557" y="1141"/>
                    <a:pt x="2261" y="868"/>
                  </a:cubicBezTo>
                  <a:cubicBezTo>
                    <a:pt x="1690" y="388"/>
                    <a:pt x="959" y="46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7599;p96"/>
            <p:cNvSpPr/>
            <p:nvPr/>
          </p:nvSpPr>
          <p:spPr>
            <a:xfrm>
              <a:off x="7615809" y="2094263"/>
              <a:ext cx="569471" cy="521766"/>
            </a:xfrm>
            <a:custGeom>
              <a:avLst/>
              <a:gdLst/>
              <a:ahLst/>
              <a:cxnLst/>
              <a:rect l="l" t="t" r="r" b="b"/>
              <a:pathLst>
                <a:path w="44145" h="40447" extrusionOk="0">
                  <a:moveTo>
                    <a:pt x="16229" y="0"/>
                  </a:moveTo>
                  <a:cubicBezTo>
                    <a:pt x="14928" y="23"/>
                    <a:pt x="13901" y="46"/>
                    <a:pt x="12920" y="114"/>
                  </a:cubicBezTo>
                  <a:lnTo>
                    <a:pt x="12714" y="114"/>
                  </a:lnTo>
                  <a:cubicBezTo>
                    <a:pt x="10363" y="251"/>
                    <a:pt x="8492" y="571"/>
                    <a:pt x="6871" y="1096"/>
                  </a:cubicBezTo>
                  <a:lnTo>
                    <a:pt x="6917" y="1073"/>
                  </a:lnTo>
                  <a:cubicBezTo>
                    <a:pt x="6985" y="1027"/>
                    <a:pt x="7008" y="959"/>
                    <a:pt x="7008" y="868"/>
                  </a:cubicBezTo>
                  <a:cubicBezTo>
                    <a:pt x="7008" y="799"/>
                    <a:pt x="6962" y="708"/>
                    <a:pt x="6894" y="662"/>
                  </a:cubicBezTo>
                  <a:cubicBezTo>
                    <a:pt x="6848" y="617"/>
                    <a:pt x="6780" y="594"/>
                    <a:pt x="6711" y="594"/>
                  </a:cubicBezTo>
                  <a:cubicBezTo>
                    <a:pt x="6620" y="594"/>
                    <a:pt x="6529" y="617"/>
                    <a:pt x="6483" y="685"/>
                  </a:cubicBezTo>
                  <a:cubicBezTo>
                    <a:pt x="5342" y="1940"/>
                    <a:pt x="4429" y="3356"/>
                    <a:pt x="3813" y="4862"/>
                  </a:cubicBezTo>
                  <a:cubicBezTo>
                    <a:pt x="3447" y="5752"/>
                    <a:pt x="3151" y="6734"/>
                    <a:pt x="2945" y="7738"/>
                  </a:cubicBezTo>
                  <a:cubicBezTo>
                    <a:pt x="2740" y="8674"/>
                    <a:pt x="2603" y="9655"/>
                    <a:pt x="2511" y="10728"/>
                  </a:cubicBezTo>
                  <a:cubicBezTo>
                    <a:pt x="2420" y="11664"/>
                    <a:pt x="2375" y="12691"/>
                    <a:pt x="2375" y="13832"/>
                  </a:cubicBezTo>
                  <a:cubicBezTo>
                    <a:pt x="2352" y="14357"/>
                    <a:pt x="2352" y="14882"/>
                    <a:pt x="2352" y="15407"/>
                  </a:cubicBezTo>
                  <a:lnTo>
                    <a:pt x="2352" y="15567"/>
                  </a:lnTo>
                  <a:cubicBezTo>
                    <a:pt x="2352" y="16024"/>
                    <a:pt x="2352" y="16480"/>
                    <a:pt x="2329" y="16937"/>
                  </a:cubicBezTo>
                  <a:cubicBezTo>
                    <a:pt x="2169" y="18671"/>
                    <a:pt x="1667" y="20338"/>
                    <a:pt x="1188" y="21981"/>
                  </a:cubicBezTo>
                  <a:lnTo>
                    <a:pt x="982" y="22711"/>
                  </a:lnTo>
                  <a:cubicBezTo>
                    <a:pt x="663" y="23784"/>
                    <a:pt x="412" y="24674"/>
                    <a:pt x="252" y="25610"/>
                  </a:cubicBezTo>
                  <a:cubicBezTo>
                    <a:pt x="69" y="26706"/>
                    <a:pt x="1" y="27665"/>
                    <a:pt x="92" y="28532"/>
                  </a:cubicBezTo>
                  <a:cubicBezTo>
                    <a:pt x="138" y="29057"/>
                    <a:pt x="229" y="29559"/>
                    <a:pt x="366" y="30016"/>
                  </a:cubicBezTo>
                  <a:cubicBezTo>
                    <a:pt x="503" y="30518"/>
                    <a:pt x="708" y="31020"/>
                    <a:pt x="937" y="31499"/>
                  </a:cubicBezTo>
                  <a:cubicBezTo>
                    <a:pt x="1142" y="31910"/>
                    <a:pt x="1393" y="32344"/>
                    <a:pt x="1713" y="32823"/>
                  </a:cubicBezTo>
                  <a:cubicBezTo>
                    <a:pt x="1987" y="33211"/>
                    <a:pt x="2283" y="33576"/>
                    <a:pt x="2557" y="33941"/>
                  </a:cubicBezTo>
                  <a:cubicBezTo>
                    <a:pt x="3151" y="34649"/>
                    <a:pt x="3813" y="35311"/>
                    <a:pt x="4520" y="35904"/>
                  </a:cubicBezTo>
                  <a:cubicBezTo>
                    <a:pt x="5228" y="36475"/>
                    <a:pt x="5981" y="37000"/>
                    <a:pt x="6757" y="37479"/>
                  </a:cubicBezTo>
                  <a:cubicBezTo>
                    <a:pt x="8286" y="38347"/>
                    <a:pt x="9998" y="39054"/>
                    <a:pt x="11870" y="39557"/>
                  </a:cubicBezTo>
                  <a:cubicBezTo>
                    <a:pt x="14107" y="40150"/>
                    <a:pt x="16526" y="40447"/>
                    <a:pt x="19060" y="40447"/>
                  </a:cubicBezTo>
                  <a:cubicBezTo>
                    <a:pt x="20292" y="40447"/>
                    <a:pt x="21593" y="40378"/>
                    <a:pt x="22894" y="40218"/>
                  </a:cubicBezTo>
                  <a:cubicBezTo>
                    <a:pt x="23944" y="40104"/>
                    <a:pt x="24903" y="39945"/>
                    <a:pt x="25793" y="39762"/>
                  </a:cubicBezTo>
                  <a:cubicBezTo>
                    <a:pt x="26843" y="39534"/>
                    <a:pt x="27779" y="39260"/>
                    <a:pt x="28624" y="38940"/>
                  </a:cubicBezTo>
                  <a:cubicBezTo>
                    <a:pt x="29628" y="38552"/>
                    <a:pt x="30472" y="38119"/>
                    <a:pt x="31226" y="37616"/>
                  </a:cubicBezTo>
                  <a:cubicBezTo>
                    <a:pt x="31979" y="37137"/>
                    <a:pt x="32618" y="36589"/>
                    <a:pt x="33189" y="35973"/>
                  </a:cubicBezTo>
                  <a:cubicBezTo>
                    <a:pt x="33463" y="36201"/>
                    <a:pt x="33759" y="36384"/>
                    <a:pt x="34079" y="36521"/>
                  </a:cubicBezTo>
                  <a:cubicBezTo>
                    <a:pt x="34467" y="36703"/>
                    <a:pt x="34855" y="36863"/>
                    <a:pt x="35266" y="36954"/>
                  </a:cubicBezTo>
                  <a:cubicBezTo>
                    <a:pt x="35836" y="37114"/>
                    <a:pt x="36430" y="37183"/>
                    <a:pt x="37023" y="37183"/>
                  </a:cubicBezTo>
                  <a:cubicBezTo>
                    <a:pt x="37252" y="37183"/>
                    <a:pt x="37503" y="37160"/>
                    <a:pt x="37731" y="37137"/>
                  </a:cubicBezTo>
                  <a:cubicBezTo>
                    <a:pt x="38667" y="37046"/>
                    <a:pt x="39557" y="36795"/>
                    <a:pt x="40356" y="36407"/>
                  </a:cubicBezTo>
                  <a:cubicBezTo>
                    <a:pt x="40790" y="36201"/>
                    <a:pt x="41178" y="35973"/>
                    <a:pt x="41520" y="35699"/>
                  </a:cubicBezTo>
                  <a:cubicBezTo>
                    <a:pt x="41885" y="35425"/>
                    <a:pt x="42182" y="35151"/>
                    <a:pt x="42433" y="34877"/>
                  </a:cubicBezTo>
                  <a:cubicBezTo>
                    <a:pt x="42867" y="34398"/>
                    <a:pt x="43232" y="33827"/>
                    <a:pt x="43506" y="33211"/>
                  </a:cubicBezTo>
                  <a:cubicBezTo>
                    <a:pt x="43802" y="32526"/>
                    <a:pt x="43985" y="31842"/>
                    <a:pt x="44054" y="31202"/>
                  </a:cubicBezTo>
                  <a:cubicBezTo>
                    <a:pt x="44145" y="30449"/>
                    <a:pt x="44099" y="29810"/>
                    <a:pt x="43939" y="29217"/>
                  </a:cubicBezTo>
                  <a:cubicBezTo>
                    <a:pt x="43734" y="28555"/>
                    <a:pt x="43414" y="28007"/>
                    <a:pt x="42958" y="27596"/>
                  </a:cubicBezTo>
                  <a:cubicBezTo>
                    <a:pt x="42707" y="27368"/>
                    <a:pt x="42410" y="27185"/>
                    <a:pt x="42113" y="27025"/>
                  </a:cubicBezTo>
                  <a:cubicBezTo>
                    <a:pt x="41748" y="26866"/>
                    <a:pt x="41360" y="26752"/>
                    <a:pt x="41018" y="26706"/>
                  </a:cubicBezTo>
                  <a:cubicBezTo>
                    <a:pt x="40835" y="26683"/>
                    <a:pt x="40653" y="26660"/>
                    <a:pt x="40470" y="26660"/>
                  </a:cubicBezTo>
                  <a:lnTo>
                    <a:pt x="40219" y="26660"/>
                  </a:lnTo>
                  <a:cubicBezTo>
                    <a:pt x="39968" y="26683"/>
                    <a:pt x="39717" y="26729"/>
                    <a:pt x="39466" y="26774"/>
                  </a:cubicBezTo>
                  <a:cubicBezTo>
                    <a:pt x="39785" y="26181"/>
                    <a:pt x="40105" y="25565"/>
                    <a:pt x="40356" y="24926"/>
                  </a:cubicBezTo>
                  <a:cubicBezTo>
                    <a:pt x="40744" y="24013"/>
                    <a:pt x="41063" y="23099"/>
                    <a:pt x="41315" y="22164"/>
                  </a:cubicBezTo>
                  <a:cubicBezTo>
                    <a:pt x="41588" y="21159"/>
                    <a:pt x="41771" y="20178"/>
                    <a:pt x="41908" y="19242"/>
                  </a:cubicBezTo>
                  <a:cubicBezTo>
                    <a:pt x="42045" y="18192"/>
                    <a:pt x="42091" y="17233"/>
                    <a:pt x="42091" y="16366"/>
                  </a:cubicBezTo>
                  <a:cubicBezTo>
                    <a:pt x="42068" y="15430"/>
                    <a:pt x="41976" y="14586"/>
                    <a:pt x="41817" y="13810"/>
                  </a:cubicBezTo>
                  <a:cubicBezTo>
                    <a:pt x="41680" y="13148"/>
                    <a:pt x="41451" y="12486"/>
                    <a:pt x="41178" y="11824"/>
                  </a:cubicBezTo>
                  <a:cubicBezTo>
                    <a:pt x="40150" y="9473"/>
                    <a:pt x="38256" y="7350"/>
                    <a:pt x="35517" y="5524"/>
                  </a:cubicBezTo>
                  <a:cubicBezTo>
                    <a:pt x="34307" y="4702"/>
                    <a:pt x="32938" y="3949"/>
                    <a:pt x="31454" y="3287"/>
                  </a:cubicBezTo>
                  <a:cubicBezTo>
                    <a:pt x="30039" y="2671"/>
                    <a:pt x="28532" y="2100"/>
                    <a:pt x="26957" y="1644"/>
                  </a:cubicBezTo>
                  <a:cubicBezTo>
                    <a:pt x="25474" y="1210"/>
                    <a:pt x="23944" y="845"/>
                    <a:pt x="22415" y="571"/>
                  </a:cubicBezTo>
                  <a:cubicBezTo>
                    <a:pt x="20932" y="320"/>
                    <a:pt x="19494" y="137"/>
                    <a:pt x="18147" y="69"/>
                  </a:cubicBezTo>
                  <a:cubicBezTo>
                    <a:pt x="17531" y="23"/>
                    <a:pt x="16960" y="0"/>
                    <a:pt x="16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7600;p96"/>
            <p:cNvSpPr/>
            <p:nvPr/>
          </p:nvSpPr>
          <p:spPr>
            <a:xfrm>
              <a:off x="7664981" y="2094263"/>
              <a:ext cx="494096" cy="333620"/>
            </a:xfrm>
            <a:custGeom>
              <a:avLst/>
              <a:gdLst/>
              <a:ahLst/>
              <a:cxnLst/>
              <a:rect l="l" t="t" r="r" b="b"/>
              <a:pathLst>
                <a:path w="38302" h="25862" extrusionOk="0">
                  <a:moveTo>
                    <a:pt x="12417" y="0"/>
                  </a:moveTo>
                  <a:cubicBezTo>
                    <a:pt x="11116" y="23"/>
                    <a:pt x="10112" y="46"/>
                    <a:pt x="9108" y="92"/>
                  </a:cubicBezTo>
                  <a:lnTo>
                    <a:pt x="9017" y="92"/>
                  </a:lnTo>
                  <a:lnTo>
                    <a:pt x="8902" y="114"/>
                  </a:lnTo>
                  <a:cubicBezTo>
                    <a:pt x="6574" y="251"/>
                    <a:pt x="4725" y="571"/>
                    <a:pt x="3128" y="1073"/>
                  </a:cubicBezTo>
                  <a:cubicBezTo>
                    <a:pt x="3173" y="1027"/>
                    <a:pt x="3196" y="959"/>
                    <a:pt x="3196" y="868"/>
                  </a:cubicBezTo>
                  <a:cubicBezTo>
                    <a:pt x="3196" y="799"/>
                    <a:pt x="3150" y="708"/>
                    <a:pt x="3105" y="662"/>
                  </a:cubicBezTo>
                  <a:cubicBezTo>
                    <a:pt x="3036" y="617"/>
                    <a:pt x="2968" y="571"/>
                    <a:pt x="2899" y="571"/>
                  </a:cubicBezTo>
                  <a:cubicBezTo>
                    <a:pt x="2808" y="594"/>
                    <a:pt x="2717" y="617"/>
                    <a:pt x="2671" y="685"/>
                  </a:cubicBezTo>
                  <a:cubicBezTo>
                    <a:pt x="1530" y="1940"/>
                    <a:pt x="617" y="3333"/>
                    <a:pt x="1" y="4839"/>
                  </a:cubicBezTo>
                  <a:cubicBezTo>
                    <a:pt x="411" y="5204"/>
                    <a:pt x="822" y="5524"/>
                    <a:pt x="1279" y="5821"/>
                  </a:cubicBezTo>
                  <a:cubicBezTo>
                    <a:pt x="1758" y="6163"/>
                    <a:pt x="2260" y="6460"/>
                    <a:pt x="2785" y="6734"/>
                  </a:cubicBezTo>
                  <a:cubicBezTo>
                    <a:pt x="3995" y="7350"/>
                    <a:pt x="5273" y="7784"/>
                    <a:pt x="6620" y="8080"/>
                  </a:cubicBezTo>
                  <a:cubicBezTo>
                    <a:pt x="7711" y="8302"/>
                    <a:pt x="8817" y="8419"/>
                    <a:pt x="9926" y="8419"/>
                  </a:cubicBezTo>
                  <a:cubicBezTo>
                    <a:pt x="10186" y="8419"/>
                    <a:pt x="10446" y="8413"/>
                    <a:pt x="10706" y="8400"/>
                  </a:cubicBezTo>
                  <a:cubicBezTo>
                    <a:pt x="11276" y="8354"/>
                    <a:pt x="11847" y="8286"/>
                    <a:pt x="12417" y="8172"/>
                  </a:cubicBezTo>
                  <a:cubicBezTo>
                    <a:pt x="12965" y="8080"/>
                    <a:pt x="13513" y="7944"/>
                    <a:pt x="14061" y="7761"/>
                  </a:cubicBezTo>
                  <a:lnTo>
                    <a:pt x="14084" y="7761"/>
                  </a:lnTo>
                  <a:cubicBezTo>
                    <a:pt x="14540" y="7601"/>
                    <a:pt x="14997" y="7441"/>
                    <a:pt x="15408" y="7236"/>
                  </a:cubicBezTo>
                  <a:cubicBezTo>
                    <a:pt x="15864" y="7031"/>
                    <a:pt x="16275" y="6779"/>
                    <a:pt x="16686" y="6528"/>
                  </a:cubicBezTo>
                  <a:cubicBezTo>
                    <a:pt x="17028" y="6323"/>
                    <a:pt x="17348" y="6072"/>
                    <a:pt x="17644" y="5821"/>
                  </a:cubicBezTo>
                  <a:cubicBezTo>
                    <a:pt x="17964" y="5570"/>
                    <a:pt x="18238" y="5296"/>
                    <a:pt x="18512" y="4999"/>
                  </a:cubicBezTo>
                  <a:cubicBezTo>
                    <a:pt x="18535" y="4999"/>
                    <a:pt x="18558" y="4976"/>
                    <a:pt x="18580" y="4976"/>
                  </a:cubicBezTo>
                  <a:cubicBezTo>
                    <a:pt x="18603" y="4976"/>
                    <a:pt x="18603" y="4999"/>
                    <a:pt x="18626" y="4999"/>
                  </a:cubicBezTo>
                  <a:cubicBezTo>
                    <a:pt x="18649" y="4976"/>
                    <a:pt x="18649" y="4976"/>
                    <a:pt x="18672" y="4976"/>
                  </a:cubicBezTo>
                  <a:cubicBezTo>
                    <a:pt x="18694" y="4976"/>
                    <a:pt x="18717" y="4999"/>
                    <a:pt x="18740" y="5022"/>
                  </a:cubicBezTo>
                  <a:cubicBezTo>
                    <a:pt x="18854" y="5113"/>
                    <a:pt x="18968" y="5227"/>
                    <a:pt x="19082" y="5341"/>
                  </a:cubicBezTo>
                  <a:cubicBezTo>
                    <a:pt x="19082" y="5340"/>
                    <a:pt x="19082" y="5339"/>
                    <a:pt x="19082" y="5338"/>
                  </a:cubicBezTo>
                  <a:lnTo>
                    <a:pt x="19082" y="5338"/>
                  </a:lnTo>
                  <a:cubicBezTo>
                    <a:pt x="19259" y="5490"/>
                    <a:pt x="19455" y="5621"/>
                    <a:pt x="19630" y="5752"/>
                  </a:cubicBezTo>
                  <a:cubicBezTo>
                    <a:pt x="19836" y="5866"/>
                    <a:pt x="20018" y="5981"/>
                    <a:pt x="20224" y="6072"/>
                  </a:cubicBezTo>
                  <a:cubicBezTo>
                    <a:pt x="20361" y="6140"/>
                    <a:pt x="20520" y="6209"/>
                    <a:pt x="20657" y="6254"/>
                  </a:cubicBezTo>
                  <a:cubicBezTo>
                    <a:pt x="20817" y="6300"/>
                    <a:pt x="20977" y="6346"/>
                    <a:pt x="21137" y="6391"/>
                  </a:cubicBezTo>
                  <a:lnTo>
                    <a:pt x="21114" y="6391"/>
                  </a:lnTo>
                  <a:cubicBezTo>
                    <a:pt x="21251" y="6414"/>
                    <a:pt x="21365" y="6437"/>
                    <a:pt x="21502" y="6437"/>
                  </a:cubicBezTo>
                  <a:lnTo>
                    <a:pt x="21844" y="6437"/>
                  </a:lnTo>
                  <a:cubicBezTo>
                    <a:pt x="21958" y="6437"/>
                    <a:pt x="22050" y="6414"/>
                    <a:pt x="22164" y="6391"/>
                  </a:cubicBezTo>
                  <a:cubicBezTo>
                    <a:pt x="22232" y="6391"/>
                    <a:pt x="22324" y="6369"/>
                    <a:pt x="22392" y="6346"/>
                  </a:cubicBezTo>
                  <a:cubicBezTo>
                    <a:pt x="22392" y="6323"/>
                    <a:pt x="22415" y="6323"/>
                    <a:pt x="22415" y="6323"/>
                  </a:cubicBezTo>
                  <a:cubicBezTo>
                    <a:pt x="22506" y="6300"/>
                    <a:pt x="22598" y="6254"/>
                    <a:pt x="22689" y="6209"/>
                  </a:cubicBezTo>
                  <a:cubicBezTo>
                    <a:pt x="22780" y="6163"/>
                    <a:pt x="22849" y="6117"/>
                    <a:pt x="22917" y="6072"/>
                  </a:cubicBezTo>
                  <a:cubicBezTo>
                    <a:pt x="22917" y="6072"/>
                    <a:pt x="22917" y="6095"/>
                    <a:pt x="22917" y="6095"/>
                  </a:cubicBezTo>
                  <a:cubicBezTo>
                    <a:pt x="22986" y="6026"/>
                    <a:pt x="23077" y="5981"/>
                    <a:pt x="23145" y="5912"/>
                  </a:cubicBezTo>
                  <a:cubicBezTo>
                    <a:pt x="23164" y="5903"/>
                    <a:pt x="23183" y="5897"/>
                    <a:pt x="23202" y="5897"/>
                  </a:cubicBezTo>
                  <a:cubicBezTo>
                    <a:pt x="23229" y="5897"/>
                    <a:pt x="23256" y="5908"/>
                    <a:pt x="23282" y="5935"/>
                  </a:cubicBezTo>
                  <a:cubicBezTo>
                    <a:pt x="23305" y="5935"/>
                    <a:pt x="23305" y="5958"/>
                    <a:pt x="23305" y="5981"/>
                  </a:cubicBezTo>
                  <a:cubicBezTo>
                    <a:pt x="23328" y="6003"/>
                    <a:pt x="23328" y="6026"/>
                    <a:pt x="23328" y="6049"/>
                  </a:cubicBezTo>
                  <a:cubicBezTo>
                    <a:pt x="23396" y="6528"/>
                    <a:pt x="23511" y="7008"/>
                    <a:pt x="23670" y="7464"/>
                  </a:cubicBezTo>
                  <a:cubicBezTo>
                    <a:pt x="23670" y="7464"/>
                    <a:pt x="23670" y="7441"/>
                    <a:pt x="23670" y="7441"/>
                  </a:cubicBezTo>
                  <a:cubicBezTo>
                    <a:pt x="23899" y="8149"/>
                    <a:pt x="24241" y="8811"/>
                    <a:pt x="24652" y="9450"/>
                  </a:cubicBezTo>
                  <a:cubicBezTo>
                    <a:pt x="24652" y="9450"/>
                    <a:pt x="24652" y="9450"/>
                    <a:pt x="24652" y="9427"/>
                  </a:cubicBezTo>
                  <a:cubicBezTo>
                    <a:pt x="24834" y="9724"/>
                    <a:pt x="25040" y="9998"/>
                    <a:pt x="25268" y="10249"/>
                  </a:cubicBezTo>
                  <a:cubicBezTo>
                    <a:pt x="25496" y="10500"/>
                    <a:pt x="25725" y="10728"/>
                    <a:pt x="25953" y="10934"/>
                  </a:cubicBezTo>
                  <a:cubicBezTo>
                    <a:pt x="26158" y="11116"/>
                    <a:pt x="26364" y="11276"/>
                    <a:pt x="26592" y="11413"/>
                  </a:cubicBezTo>
                  <a:cubicBezTo>
                    <a:pt x="26797" y="11550"/>
                    <a:pt x="27026" y="11687"/>
                    <a:pt x="27254" y="11801"/>
                  </a:cubicBezTo>
                  <a:cubicBezTo>
                    <a:pt x="27437" y="11869"/>
                    <a:pt x="27642" y="11961"/>
                    <a:pt x="27847" y="12029"/>
                  </a:cubicBezTo>
                  <a:cubicBezTo>
                    <a:pt x="28053" y="12098"/>
                    <a:pt x="28258" y="12143"/>
                    <a:pt x="28464" y="12189"/>
                  </a:cubicBezTo>
                  <a:cubicBezTo>
                    <a:pt x="28646" y="12235"/>
                    <a:pt x="28829" y="12257"/>
                    <a:pt x="29011" y="12257"/>
                  </a:cubicBezTo>
                  <a:cubicBezTo>
                    <a:pt x="29114" y="12269"/>
                    <a:pt x="29211" y="12275"/>
                    <a:pt x="29308" y="12275"/>
                  </a:cubicBezTo>
                  <a:cubicBezTo>
                    <a:pt x="29405" y="12275"/>
                    <a:pt x="29502" y="12269"/>
                    <a:pt x="29605" y="12257"/>
                  </a:cubicBezTo>
                  <a:cubicBezTo>
                    <a:pt x="29628" y="12257"/>
                    <a:pt x="29651" y="12280"/>
                    <a:pt x="29673" y="12303"/>
                  </a:cubicBezTo>
                  <a:cubicBezTo>
                    <a:pt x="29696" y="12326"/>
                    <a:pt x="29696" y="12349"/>
                    <a:pt x="29696" y="12372"/>
                  </a:cubicBezTo>
                  <a:cubicBezTo>
                    <a:pt x="29696" y="12394"/>
                    <a:pt x="29673" y="12417"/>
                    <a:pt x="29651" y="12440"/>
                  </a:cubicBezTo>
                  <a:lnTo>
                    <a:pt x="29628" y="12440"/>
                  </a:lnTo>
                  <a:cubicBezTo>
                    <a:pt x="29491" y="13581"/>
                    <a:pt x="29331" y="14700"/>
                    <a:pt x="29263" y="15818"/>
                  </a:cubicBezTo>
                  <a:cubicBezTo>
                    <a:pt x="29240" y="16389"/>
                    <a:pt x="29217" y="16982"/>
                    <a:pt x="29217" y="17553"/>
                  </a:cubicBezTo>
                  <a:cubicBezTo>
                    <a:pt x="29217" y="18101"/>
                    <a:pt x="29263" y="18649"/>
                    <a:pt x="29308" y="19196"/>
                  </a:cubicBezTo>
                  <a:cubicBezTo>
                    <a:pt x="29377" y="19767"/>
                    <a:pt x="29468" y="20315"/>
                    <a:pt x="29605" y="20885"/>
                  </a:cubicBezTo>
                  <a:cubicBezTo>
                    <a:pt x="29719" y="21410"/>
                    <a:pt x="29902" y="21958"/>
                    <a:pt x="30084" y="22460"/>
                  </a:cubicBezTo>
                  <a:cubicBezTo>
                    <a:pt x="30221" y="22780"/>
                    <a:pt x="30335" y="23077"/>
                    <a:pt x="30495" y="23373"/>
                  </a:cubicBezTo>
                  <a:cubicBezTo>
                    <a:pt x="30632" y="23602"/>
                    <a:pt x="30769" y="23853"/>
                    <a:pt x="30952" y="24081"/>
                  </a:cubicBezTo>
                  <a:lnTo>
                    <a:pt x="30929" y="24081"/>
                  </a:lnTo>
                  <a:cubicBezTo>
                    <a:pt x="31066" y="24241"/>
                    <a:pt x="31203" y="24401"/>
                    <a:pt x="31363" y="24560"/>
                  </a:cubicBezTo>
                  <a:cubicBezTo>
                    <a:pt x="31499" y="24720"/>
                    <a:pt x="31659" y="24857"/>
                    <a:pt x="31819" y="24994"/>
                  </a:cubicBezTo>
                  <a:cubicBezTo>
                    <a:pt x="31819" y="24992"/>
                    <a:pt x="31819" y="24991"/>
                    <a:pt x="31819" y="24990"/>
                  </a:cubicBezTo>
                  <a:lnTo>
                    <a:pt x="31819" y="24990"/>
                  </a:lnTo>
                  <a:cubicBezTo>
                    <a:pt x="31951" y="25098"/>
                    <a:pt x="32102" y="25204"/>
                    <a:pt x="32253" y="25291"/>
                  </a:cubicBezTo>
                  <a:cubicBezTo>
                    <a:pt x="32390" y="25359"/>
                    <a:pt x="32527" y="25450"/>
                    <a:pt x="32664" y="25519"/>
                  </a:cubicBezTo>
                  <a:lnTo>
                    <a:pt x="32686" y="25519"/>
                  </a:lnTo>
                  <a:cubicBezTo>
                    <a:pt x="32846" y="25587"/>
                    <a:pt x="33006" y="25656"/>
                    <a:pt x="33166" y="25702"/>
                  </a:cubicBezTo>
                  <a:cubicBezTo>
                    <a:pt x="33348" y="25747"/>
                    <a:pt x="33508" y="25793"/>
                    <a:pt x="33691" y="25816"/>
                  </a:cubicBezTo>
                  <a:lnTo>
                    <a:pt x="33668" y="25816"/>
                  </a:lnTo>
                  <a:cubicBezTo>
                    <a:pt x="33850" y="25839"/>
                    <a:pt x="34033" y="25861"/>
                    <a:pt x="34193" y="25861"/>
                  </a:cubicBezTo>
                  <a:cubicBezTo>
                    <a:pt x="34375" y="25861"/>
                    <a:pt x="34558" y="25861"/>
                    <a:pt x="34718" y="25839"/>
                  </a:cubicBezTo>
                  <a:lnTo>
                    <a:pt x="34741" y="25839"/>
                  </a:lnTo>
                  <a:cubicBezTo>
                    <a:pt x="34946" y="25816"/>
                    <a:pt x="35174" y="25770"/>
                    <a:pt x="35380" y="25724"/>
                  </a:cubicBezTo>
                  <a:cubicBezTo>
                    <a:pt x="35585" y="25656"/>
                    <a:pt x="35813" y="25587"/>
                    <a:pt x="36019" y="25519"/>
                  </a:cubicBezTo>
                  <a:cubicBezTo>
                    <a:pt x="36133" y="25473"/>
                    <a:pt x="36247" y="25405"/>
                    <a:pt x="36361" y="25359"/>
                  </a:cubicBezTo>
                  <a:cubicBezTo>
                    <a:pt x="36430" y="25222"/>
                    <a:pt x="36498" y="25062"/>
                    <a:pt x="36567" y="24926"/>
                  </a:cubicBezTo>
                  <a:cubicBezTo>
                    <a:pt x="36932" y="24035"/>
                    <a:pt x="37251" y="23099"/>
                    <a:pt x="37503" y="22164"/>
                  </a:cubicBezTo>
                  <a:cubicBezTo>
                    <a:pt x="37776" y="21159"/>
                    <a:pt x="37982" y="20178"/>
                    <a:pt x="38096" y="19242"/>
                  </a:cubicBezTo>
                  <a:cubicBezTo>
                    <a:pt x="38233" y="18169"/>
                    <a:pt x="38301" y="17233"/>
                    <a:pt x="38279" y="16366"/>
                  </a:cubicBezTo>
                  <a:cubicBezTo>
                    <a:pt x="38256" y="15430"/>
                    <a:pt x="38187" y="14608"/>
                    <a:pt x="38005" y="13810"/>
                  </a:cubicBezTo>
                  <a:cubicBezTo>
                    <a:pt x="37868" y="13125"/>
                    <a:pt x="37639" y="12463"/>
                    <a:pt x="37366" y="11824"/>
                  </a:cubicBezTo>
                  <a:cubicBezTo>
                    <a:pt x="36361" y="9473"/>
                    <a:pt x="34444" y="7350"/>
                    <a:pt x="31728" y="5524"/>
                  </a:cubicBezTo>
                  <a:cubicBezTo>
                    <a:pt x="30495" y="4702"/>
                    <a:pt x="29126" y="3949"/>
                    <a:pt x="27642" y="3287"/>
                  </a:cubicBezTo>
                  <a:cubicBezTo>
                    <a:pt x="26227" y="2648"/>
                    <a:pt x="24720" y="2100"/>
                    <a:pt x="23145" y="1644"/>
                  </a:cubicBezTo>
                  <a:cubicBezTo>
                    <a:pt x="21662" y="1210"/>
                    <a:pt x="20155" y="845"/>
                    <a:pt x="18603" y="571"/>
                  </a:cubicBezTo>
                  <a:cubicBezTo>
                    <a:pt x="17120" y="297"/>
                    <a:pt x="15659" y="137"/>
                    <a:pt x="14335" y="46"/>
                  </a:cubicBezTo>
                  <a:cubicBezTo>
                    <a:pt x="13696" y="23"/>
                    <a:pt x="13125" y="0"/>
                    <a:pt x="12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7601;p96"/>
            <p:cNvSpPr/>
            <p:nvPr/>
          </p:nvSpPr>
          <p:spPr>
            <a:xfrm>
              <a:off x="7982678" y="2215865"/>
              <a:ext cx="297" cy="1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7602;p96"/>
            <p:cNvSpPr/>
            <p:nvPr/>
          </p:nvSpPr>
          <p:spPr>
            <a:xfrm>
              <a:off x="8063931" y="2404594"/>
              <a:ext cx="13" cy="29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7603;p96"/>
            <p:cNvSpPr/>
            <p:nvPr/>
          </p:nvSpPr>
          <p:spPr>
            <a:xfrm>
              <a:off x="8112806" y="2427555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24" y="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7604;p96"/>
            <p:cNvSpPr/>
            <p:nvPr/>
          </p:nvSpPr>
          <p:spPr>
            <a:xfrm>
              <a:off x="7953822" y="2175812"/>
              <a:ext cx="297" cy="310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3" y="1"/>
                  </a:moveTo>
                  <a:lnTo>
                    <a:pt x="0" y="24"/>
                  </a:lnTo>
                  <a:cubicBezTo>
                    <a:pt x="23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7605;p96"/>
            <p:cNvSpPr/>
            <p:nvPr/>
          </p:nvSpPr>
          <p:spPr>
            <a:xfrm>
              <a:off x="8078662" y="2467013"/>
              <a:ext cx="53303" cy="66706"/>
            </a:xfrm>
            <a:custGeom>
              <a:avLst/>
              <a:gdLst/>
              <a:ahLst/>
              <a:cxnLst/>
              <a:rect l="l" t="t" r="r" b="b"/>
              <a:pathLst>
                <a:path w="4132" h="5171" extrusionOk="0">
                  <a:moveTo>
                    <a:pt x="3721" y="0"/>
                  </a:moveTo>
                  <a:cubicBezTo>
                    <a:pt x="3492" y="0"/>
                    <a:pt x="3333" y="183"/>
                    <a:pt x="3333" y="388"/>
                  </a:cubicBezTo>
                  <a:cubicBezTo>
                    <a:pt x="3333" y="502"/>
                    <a:pt x="3310" y="616"/>
                    <a:pt x="3310" y="731"/>
                  </a:cubicBezTo>
                  <a:cubicBezTo>
                    <a:pt x="3241" y="1164"/>
                    <a:pt x="3104" y="1598"/>
                    <a:pt x="2945" y="2009"/>
                  </a:cubicBezTo>
                  <a:cubicBezTo>
                    <a:pt x="2762" y="2420"/>
                    <a:pt x="2534" y="2830"/>
                    <a:pt x="2260" y="3173"/>
                  </a:cubicBezTo>
                  <a:cubicBezTo>
                    <a:pt x="2009" y="3470"/>
                    <a:pt x="1735" y="3766"/>
                    <a:pt x="1438" y="3995"/>
                  </a:cubicBezTo>
                  <a:cubicBezTo>
                    <a:pt x="1210" y="4177"/>
                    <a:pt x="936" y="4337"/>
                    <a:pt x="662" y="4451"/>
                  </a:cubicBezTo>
                  <a:cubicBezTo>
                    <a:pt x="525" y="4520"/>
                    <a:pt x="388" y="4565"/>
                    <a:pt x="228" y="4611"/>
                  </a:cubicBezTo>
                  <a:cubicBezTo>
                    <a:pt x="91" y="4656"/>
                    <a:pt x="0" y="4816"/>
                    <a:pt x="46" y="4953"/>
                  </a:cubicBezTo>
                  <a:cubicBezTo>
                    <a:pt x="83" y="5085"/>
                    <a:pt x="183" y="5170"/>
                    <a:pt x="307" y="5170"/>
                  </a:cubicBezTo>
                  <a:cubicBezTo>
                    <a:pt x="333" y="5170"/>
                    <a:pt x="360" y="5167"/>
                    <a:pt x="388" y="5159"/>
                  </a:cubicBezTo>
                  <a:cubicBezTo>
                    <a:pt x="1415" y="4862"/>
                    <a:pt x="2305" y="4177"/>
                    <a:pt x="2945" y="3333"/>
                  </a:cubicBezTo>
                  <a:cubicBezTo>
                    <a:pt x="3104" y="3127"/>
                    <a:pt x="3241" y="2922"/>
                    <a:pt x="3378" y="2693"/>
                  </a:cubicBezTo>
                  <a:cubicBezTo>
                    <a:pt x="3515" y="2442"/>
                    <a:pt x="3629" y="2191"/>
                    <a:pt x="3743" y="1917"/>
                  </a:cubicBezTo>
                  <a:cubicBezTo>
                    <a:pt x="3949" y="1438"/>
                    <a:pt x="4063" y="913"/>
                    <a:pt x="4109" y="388"/>
                  </a:cubicBezTo>
                  <a:cubicBezTo>
                    <a:pt x="4131" y="183"/>
                    <a:pt x="3926" y="0"/>
                    <a:pt x="3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7606;p96"/>
            <p:cNvSpPr/>
            <p:nvPr/>
          </p:nvSpPr>
          <p:spPr>
            <a:xfrm>
              <a:off x="8122235" y="2461118"/>
              <a:ext cx="47704" cy="14809"/>
            </a:xfrm>
            <a:custGeom>
              <a:avLst/>
              <a:gdLst/>
              <a:ahLst/>
              <a:cxnLst/>
              <a:rect l="l" t="t" r="r" b="b"/>
              <a:pathLst>
                <a:path w="3698" h="1148" extrusionOk="0">
                  <a:moveTo>
                    <a:pt x="1530" y="1"/>
                  </a:moveTo>
                  <a:cubicBezTo>
                    <a:pt x="1370" y="1"/>
                    <a:pt x="1187" y="23"/>
                    <a:pt x="1005" y="69"/>
                  </a:cubicBezTo>
                  <a:cubicBezTo>
                    <a:pt x="868" y="92"/>
                    <a:pt x="731" y="138"/>
                    <a:pt x="594" y="206"/>
                  </a:cubicBezTo>
                  <a:cubicBezTo>
                    <a:pt x="502" y="229"/>
                    <a:pt x="434" y="275"/>
                    <a:pt x="343" y="320"/>
                  </a:cubicBezTo>
                  <a:cubicBezTo>
                    <a:pt x="251" y="366"/>
                    <a:pt x="160" y="434"/>
                    <a:pt x="92" y="503"/>
                  </a:cubicBezTo>
                  <a:cubicBezTo>
                    <a:pt x="46" y="548"/>
                    <a:pt x="23" y="594"/>
                    <a:pt x="23" y="663"/>
                  </a:cubicBezTo>
                  <a:cubicBezTo>
                    <a:pt x="0" y="754"/>
                    <a:pt x="0" y="845"/>
                    <a:pt x="69" y="914"/>
                  </a:cubicBezTo>
                  <a:cubicBezTo>
                    <a:pt x="121" y="1000"/>
                    <a:pt x="226" y="1074"/>
                    <a:pt x="333" y="1074"/>
                  </a:cubicBezTo>
                  <a:cubicBezTo>
                    <a:pt x="367" y="1074"/>
                    <a:pt x="401" y="1067"/>
                    <a:pt x="434" y="1051"/>
                  </a:cubicBezTo>
                  <a:cubicBezTo>
                    <a:pt x="525" y="1028"/>
                    <a:pt x="617" y="982"/>
                    <a:pt x="708" y="936"/>
                  </a:cubicBezTo>
                  <a:cubicBezTo>
                    <a:pt x="982" y="822"/>
                    <a:pt x="1256" y="708"/>
                    <a:pt x="1575" y="640"/>
                  </a:cubicBezTo>
                  <a:cubicBezTo>
                    <a:pt x="1720" y="624"/>
                    <a:pt x="1877" y="607"/>
                    <a:pt x="2037" y="607"/>
                  </a:cubicBezTo>
                  <a:cubicBezTo>
                    <a:pt x="2103" y="607"/>
                    <a:pt x="2170" y="610"/>
                    <a:pt x="2237" y="617"/>
                  </a:cubicBezTo>
                  <a:cubicBezTo>
                    <a:pt x="2420" y="640"/>
                    <a:pt x="2602" y="663"/>
                    <a:pt x="2762" y="731"/>
                  </a:cubicBezTo>
                  <a:cubicBezTo>
                    <a:pt x="2922" y="777"/>
                    <a:pt x="3059" y="845"/>
                    <a:pt x="3196" y="936"/>
                  </a:cubicBezTo>
                  <a:cubicBezTo>
                    <a:pt x="3264" y="982"/>
                    <a:pt x="3333" y="1051"/>
                    <a:pt x="3378" y="1096"/>
                  </a:cubicBezTo>
                  <a:cubicBezTo>
                    <a:pt x="3424" y="1130"/>
                    <a:pt x="3470" y="1148"/>
                    <a:pt x="3512" y="1148"/>
                  </a:cubicBezTo>
                  <a:cubicBezTo>
                    <a:pt x="3555" y="1148"/>
                    <a:pt x="3595" y="1130"/>
                    <a:pt x="3629" y="1096"/>
                  </a:cubicBezTo>
                  <a:cubicBezTo>
                    <a:pt x="3698" y="1005"/>
                    <a:pt x="3698" y="891"/>
                    <a:pt x="3629" y="845"/>
                  </a:cubicBezTo>
                  <a:cubicBezTo>
                    <a:pt x="3173" y="434"/>
                    <a:pt x="2602" y="138"/>
                    <a:pt x="2009" y="46"/>
                  </a:cubicBezTo>
                  <a:cubicBezTo>
                    <a:pt x="1849" y="23"/>
                    <a:pt x="1689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7607;p96"/>
            <p:cNvSpPr/>
            <p:nvPr/>
          </p:nvSpPr>
          <p:spPr>
            <a:xfrm>
              <a:off x="7652610" y="2041260"/>
              <a:ext cx="538859" cy="407524"/>
            </a:xfrm>
            <a:custGeom>
              <a:avLst/>
              <a:gdLst/>
              <a:ahLst/>
              <a:cxnLst/>
              <a:rect l="l" t="t" r="r" b="b"/>
              <a:pathLst>
                <a:path w="41772" h="31591" extrusionOk="0">
                  <a:moveTo>
                    <a:pt x="14563" y="1"/>
                  </a:moveTo>
                  <a:cubicBezTo>
                    <a:pt x="12737" y="1"/>
                    <a:pt x="10980" y="183"/>
                    <a:pt x="9336" y="503"/>
                  </a:cubicBezTo>
                  <a:cubicBezTo>
                    <a:pt x="7830" y="822"/>
                    <a:pt x="6392" y="1256"/>
                    <a:pt x="5091" y="1827"/>
                  </a:cubicBezTo>
                  <a:cubicBezTo>
                    <a:pt x="4269" y="2192"/>
                    <a:pt x="3470" y="2671"/>
                    <a:pt x="2671" y="3265"/>
                  </a:cubicBezTo>
                  <a:cubicBezTo>
                    <a:pt x="1941" y="3813"/>
                    <a:pt x="1233" y="4452"/>
                    <a:pt x="389" y="5273"/>
                  </a:cubicBezTo>
                  <a:cubicBezTo>
                    <a:pt x="343" y="5319"/>
                    <a:pt x="298" y="5365"/>
                    <a:pt x="298" y="5456"/>
                  </a:cubicBezTo>
                  <a:cubicBezTo>
                    <a:pt x="275" y="5479"/>
                    <a:pt x="275" y="5502"/>
                    <a:pt x="275" y="5524"/>
                  </a:cubicBezTo>
                  <a:cubicBezTo>
                    <a:pt x="229" y="5524"/>
                    <a:pt x="161" y="5547"/>
                    <a:pt x="115" y="5593"/>
                  </a:cubicBezTo>
                  <a:cubicBezTo>
                    <a:pt x="1" y="5684"/>
                    <a:pt x="1" y="5867"/>
                    <a:pt x="92" y="5981"/>
                  </a:cubicBezTo>
                  <a:cubicBezTo>
                    <a:pt x="1165" y="7282"/>
                    <a:pt x="2534" y="8378"/>
                    <a:pt x="4041" y="9154"/>
                  </a:cubicBezTo>
                  <a:cubicBezTo>
                    <a:pt x="5479" y="9907"/>
                    <a:pt x="7077" y="10386"/>
                    <a:pt x="8766" y="10569"/>
                  </a:cubicBezTo>
                  <a:cubicBezTo>
                    <a:pt x="9245" y="10615"/>
                    <a:pt x="9724" y="10637"/>
                    <a:pt x="10181" y="10637"/>
                  </a:cubicBezTo>
                  <a:cubicBezTo>
                    <a:pt x="11368" y="10637"/>
                    <a:pt x="12555" y="10478"/>
                    <a:pt x="13696" y="10181"/>
                  </a:cubicBezTo>
                  <a:cubicBezTo>
                    <a:pt x="15317" y="9747"/>
                    <a:pt x="16846" y="9017"/>
                    <a:pt x="18215" y="7990"/>
                  </a:cubicBezTo>
                  <a:cubicBezTo>
                    <a:pt x="18603" y="7693"/>
                    <a:pt x="18969" y="7373"/>
                    <a:pt x="19334" y="7008"/>
                  </a:cubicBezTo>
                  <a:cubicBezTo>
                    <a:pt x="19562" y="6803"/>
                    <a:pt x="19745" y="6597"/>
                    <a:pt x="19905" y="6438"/>
                  </a:cubicBezTo>
                  <a:cubicBezTo>
                    <a:pt x="19973" y="6620"/>
                    <a:pt x="20064" y="6803"/>
                    <a:pt x="20156" y="6962"/>
                  </a:cubicBezTo>
                  <a:cubicBezTo>
                    <a:pt x="20293" y="7259"/>
                    <a:pt x="20498" y="7556"/>
                    <a:pt x="20726" y="7830"/>
                  </a:cubicBezTo>
                  <a:cubicBezTo>
                    <a:pt x="21137" y="8309"/>
                    <a:pt x="21639" y="8697"/>
                    <a:pt x="22210" y="8925"/>
                  </a:cubicBezTo>
                  <a:cubicBezTo>
                    <a:pt x="22552" y="9062"/>
                    <a:pt x="22940" y="9131"/>
                    <a:pt x="23328" y="9131"/>
                  </a:cubicBezTo>
                  <a:cubicBezTo>
                    <a:pt x="23534" y="9131"/>
                    <a:pt x="23762" y="9108"/>
                    <a:pt x="23990" y="9040"/>
                  </a:cubicBezTo>
                  <a:cubicBezTo>
                    <a:pt x="24424" y="8948"/>
                    <a:pt x="24858" y="8766"/>
                    <a:pt x="25268" y="8446"/>
                  </a:cubicBezTo>
                  <a:lnTo>
                    <a:pt x="25268" y="8446"/>
                  </a:lnTo>
                  <a:cubicBezTo>
                    <a:pt x="25246" y="8971"/>
                    <a:pt x="25314" y="9519"/>
                    <a:pt x="25428" y="10067"/>
                  </a:cubicBezTo>
                  <a:cubicBezTo>
                    <a:pt x="25611" y="10843"/>
                    <a:pt x="25930" y="11619"/>
                    <a:pt x="26364" y="12349"/>
                  </a:cubicBezTo>
                  <a:cubicBezTo>
                    <a:pt x="27300" y="13833"/>
                    <a:pt x="28647" y="14906"/>
                    <a:pt x="30107" y="15271"/>
                  </a:cubicBezTo>
                  <a:cubicBezTo>
                    <a:pt x="30473" y="15362"/>
                    <a:pt x="30861" y="15408"/>
                    <a:pt x="31272" y="15408"/>
                  </a:cubicBezTo>
                  <a:cubicBezTo>
                    <a:pt x="31500" y="15408"/>
                    <a:pt x="31751" y="15385"/>
                    <a:pt x="32002" y="15362"/>
                  </a:cubicBezTo>
                  <a:lnTo>
                    <a:pt x="32002" y="15362"/>
                  </a:lnTo>
                  <a:cubicBezTo>
                    <a:pt x="31523" y="18170"/>
                    <a:pt x="31340" y="20475"/>
                    <a:pt x="31454" y="22598"/>
                  </a:cubicBezTo>
                  <a:cubicBezTo>
                    <a:pt x="31500" y="23899"/>
                    <a:pt x="31682" y="25154"/>
                    <a:pt x="31979" y="26341"/>
                  </a:cubicBezTo>
                  <a:cubicBezTo>
                    <a:pt x="32139" y="26957"/>
                    <a:pt x="32344" y="27574"/>
                    <a:pt x="32573" y="28167"/>
                  </a:cubicBezTo>
                  <a:cubicBezTo>
                    <a:pt x="32687" y="28487"/>
                    <a:pt x="32801" y="28761"/>
                    <a:pt x="32915" y="29012"/>
                  </a:cubicBezTo>
                  <a:cubicBezTo>
                    <a:pt x="33029" y="29240"/>
                    <a:pt x="33166" y="29491"/>
                    <a:pt x="33326" y="29765"/>
                  </a:cubicBezTo>
                  <a:cubicBezTo>
                    <a:pt x="33828" y="30587"/>
                    <a:pt x="34513" y="31180"/>
                    <a:pt x="35266" y="31454"/>
                  </a:cubicBezTo>
                  <a:cubicBezTo>
                    <a:pt x="35540" y="31545"/>
                    <a:pt x="35837" y="31591"/>
                    <a:pt x="36133" y="31591"/>
                  </a:cubicBezTo>
                  <a:cubicBezTo>
                    <a:pt x="36225" y="31591"/>
                    <a:pt x="36316" y="31591"/>
                    <a:pt x="36407" y="31568"/>
                  </a:cubicBezTo>
                  <a:cubicBezTo>
                    <a:pt x="36750" y="31545"/>
                    <a:pt x="37138" y="31431"/>
                    <a:pt x="37503" y="31226"/>
                  </a:cubicBezTo>
                  <a:cubicBezTo>
                    <a:pt x="38256" y="30792"/>
                    <a:pt x="38895" y="30084"/>
                    <a:pt x="39466" y="29035"/>
                  </a:cubicBezTo>
                  <a:cubicBezTo>
                    <a:pt x="39945" y="28167"/>
                    <a:pt x="40333" y="27208"/>
                    <a:pt x="40630" y="26181"/>
                  </a:cubicBezTo>
                  <a:cubicBezTo>
                    <a:pt x="41771" y="22415"/>
                    <a:pt x="41497" y="18147"/>
                    <a:pt x="39900" y="14175"/>
                  </a:cubicBezTo>
                  <a:cubicBezTo>
                    <a:pt x="39146" y="12258"/>
                    <a:pt x="38096" y="10523"/>
                    <a:pt x="36795" y="8994"/>
                  </a:cubicBezTo>
                  <a:cubicBezTo>
                    <a:pt x="35677" y="7670"/>
                    <a:pt x="34262" y="6438"/>
                    <a:pt x="32527" y="5273"/>
                  </a:cubicBezTo>
                  <a:cubicBezTo>
                    <a:pt x="30952" y="4246"/>
                    <a:pt x="29194" y="3333"/>
                    <a:pt x="27300" y="2534"/>
                  </a:cubicBezTo>
                  <a:cubicBezTo>
                    <a:pt x="25428" y="1781"/>
                    <a:pt x="23465" y="1188"/>
                    <a:pt x="21388" y="754"/>
                  </a:cubicBezTo>
                  <a:cubicBezTo>
                    <a:pt x="19357" y="320"/>
                    <a:pt x="17302" y="69"/>
                    <a:pt x="15271" y="24"/>
                  </a:cubicBezTo>
                  <a:cubicBezTo>
                    <a:pt x="15043" y="24"/>
                    <a:pt x="14792" y="1"/>
                    <a:pt x="14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7608;p96"/>
            <p:cNvSpPr/>
            <p:nvPr/>
          </p:nvSpPr>
          <p:spPr>
            <a:xfrm>
              <a:off x="8086014" y="2252666"/>
              <a:ext cx="89526" cy="154349"/>
            </a:xfrm>
            <a:custGeom>
              <a:avLst/>
              <a:gdLst/>
              <a:ahLst/>
              <a:cxnLst/>
              <a:rect l="l" t="t" r="r" b="b"/>
              <a:pathLst>
                <a:path w="6940" h="11965" extrusionOk="0">
                  <a:moveTo>
                    <a:pt x="457" y="822"/>
                  </a:moveTo>
                  <a:lnTo>
                    <a:pt x="457" y="822"/>
                  </a:lnTo>
                  <a:cubicBezTo>
                    <a:pt x="457" y="825"/>
                    <a:pt x="456" y="828"/>
                    <a:pt x="456" y="830"/>
                  </a:cubicBezTo>
                  <a:lnTo>
                    <a:pt x="456" y="830"/>
                  </a:lnTo>
                  <a:cubicBezTo>
                    <a:pt x="457" y="828"/>
                    <a:pt x="457" y="825"/>
                    <a:pt x="457" y="822"/>
                  </a:cubicBezTo>
                  <a:close/>
                  <a:moveTo>
                    <a:pt x="4543" y="9450"/>
                  </a:moveTo>
                  <a:lnTo>
                    <a:pt x="4543" y="9450"/>
                  </a:lnTo>
                  <a:cubicBezTo>
                    <a:pt x="4543" y="9473"/>
                    <a:pt x="4549" y="9491"/>
                    <a:pt x="4555" y="9509"/>
                  </a:cubicBezTo>
                  <a:lnTo>
                    <a:pt x="4555" y="9509"/>
                  </a:lnTo>
                  <a:cubicBezTo>
                    <a:pt x="4552" y="9489"/>
                    <a:pt x="4548" y="9469"/>
                    <a:pt x="4543" y="9450"/>
                  </a:cubicBezTo>
                  <a:close/>
                  <a:moveTo>
                    <a:pt x="4556" y="9513"/>
                  </a:moveTo>
                  <a:cubicBezTo>
                    <a:pt x="4561" y="9528"/>
                    <a:pt x="4566" y="9544"/>
                    <a:pt x="4566" y="9564"/>
                  </a:cubicBezTo>
                  <a:cubicBezTo>
                    <a:pt x="4566" y="9547"/>
                    <a:pt x="4566" y="9530"/>
                    <a:pt x="4556" y="9513"/>
                  </a:cubicBezTo>
                  <a:close/>
                  <a:moveTo>
                    <a:pt x="434" y="0"/>
                  </a:moveTo>
                  <a:cubicBezTo>
                    <a:pt x="366" y="0"/>
                    <a:pt x="320" y="46"/>
                    <a:pt x="297" y="114"/>
                  </a:cubicBezTo>
                  <a:cubicBezTo>
                    <a:pt x="206" y="388"/>
                    <a:pt x="160" y="708"/>
                    <a:pt x="115" y="1005"/>
                  </a:cubicBezTo>
                  <a:cubicBezTo>
                    <a:pt x="69" y="1415"/>
                    <a:pt x="46" y="1849"/>
                    <a:pt x="46" y="2283"/>
                  </a:cubicBezTo>
                  <a:cubicBezTo>
                    <a:pt x="1" y="3378"/>
                    <a:pt x="24" y="4474"/>
                    <a:pt x="115" y="5547"/>
                  </a:cubicBezTo>
                  <a:cubicBezTo>
                    <a:pt x="206" y="6620"/>
                    <a:pt x="366" y="7715"/>
                    <a:pt x="663" y="8742"/>
                  </a:cubicBezTo>
                  <a:cubicBezTo>
                    <a:pt x="777" y="9176"/>
                    <a:pt x="937" y="9587"/>
                    <a:pt x="1165" y="9952"/>
                  </a:cubicBezTo>
                  <a:cubicBezTo>
                    <a:pt x="1325" y="10272"/>
                    <a:pt x="1576" y="10546"/>
                    <a:pt x="1872" y="10728"/>
                  </a:cubicBezTo>
                  <a:cubicBezTo>
                    <a:pt x="2078" y="10857"/>
                    <a:pt x="2306" y="10913"/>
                    <a:pt x="2531" y="10913"/>
                  </a:cubicBezTo>
                  <a:cubicBezTo>
                    <a:pt x="2705" y="10913"/>
                    <a:pt x="2877" y="10879"/>
                    <a:pt x="3036" y="10819"/>
                  </a:cubicBezTo>
                  <a:cubicBezTo>
                    <a:pt x="3356" y="10705"/>
                    <a:pt x="3630" y="10523"/>
                    <a:pt x="3881" y="10317"/>
                  </a:cubicBezTo>
                  <a:cubicBezTo>
                    <a:pt x="3904" y="10409"/>
                    <a:pt x="3927" y="10477"/>
                    <a:pt x="3950" y="10568"/>
                  </a:cubicBezTo>
                  <a:cubicBezTo>
                    <a:pt x="4064" y="10888"/>
                    <a:pt x="4246" y="11185"/>
                    <a:pt x="4497" y="11436"/>
                  </a:cubicBezTo>
                  <a:cubicBezTo>
                    <a:pt x="4726" y="11664"/>
                    <a:pt x="5045" y="11847"/>
                    <a:pt x="5387" y="11915"/>
                  </a:cubicBezTo>
                  <a:cubicBezTo>
                    <a:pt x="5527" y="11950"/>
                    <a:pt x="5670" y="11965"/>
                    <a:pt x="5813" y="11965"/>
                  </a:cubicBezTo>
                  <a:cubicBezTo>
                    <a:pt x="6046" y="11965"/>
                    <a:pt x="6280" y="11926"/>
                    <a:pt x="6506" y="11869"/>
                  </a:cubicBezTo>
                  <a:cubicBezTo>
                    <a:pt x="6780" y="11778"/>
                    <a:pt x="6940" y="11504"/>
                    <a:pt x="6871" y="11230"/>
                  </a:cubicBezTo>
                  <a:cubicBezTo>
                    <a:pt x="6825" y="11093"/>
                    <a:pt x="6757" y="11002"/>
                    <a:pt x="6643" y="10934"/>
                  </a:cubicBezTo>
                  <a:cubicBezTo>
                    <a:pt x="6561" y="10884"/>
                    <a:pt x="6455" y="10847"/>
                    <a:pt x="6351" y="10847"/>
                  </a:cubicBezTo>
                  <a:cubicBezTo>
                    <a:pt x="6310" y="10847"/>
                    <a:pt x="6270" y="10852"/>
                    <a:pt x="6232" y="10865"/>
                  </a:cubicBezTo>
                  <a:cubicBezTo>
                    <a:pt x="6118" y="10934"/>
                    <a:pt x="5981" y="10956"/>
                    <a:pt x="5867" y="10979"/>
                  </a:cubicBezTo>
                  <a:cubicBezTo>
                    <a:pt x="5810" y="10991"/>
                    <a:pt x="5758" y="10996"/>
                    <a:pt x="5710" y="10996"/>
                  </a:cubicBezTo>
                  <a:cubicBezTo>
                    <a:pt x="5661" y="10996"/>
                    <a:pt x="5616" y="10991"/>
                    <a:pt x="5570" y="10979"/>
                  </a:cubicBezTo>
                  <a:cubicBezTo>
                    <a:pt x="5502" y="10979"/>
                    <a:pt x="5410" y="10956"/>
                    <a:pt x="5342" y="10934"/>
                  </a:cubicBezTo>
                  <a:cubicBezTo>
                    <a:pt x="5273" y="10888"/>
                    <a:pt x="5182" y="10842"/>
                    <a:pt x="5114" y="10797"/>
                  </a:cubicBezTo>
                  <a:cubicBezTo>
                    <a:pt x="5045" y="10728"/>
                    <a:pt x="4977" y="10660"/>
                    <a:pt x="4908" y="10591"/>
                  </a:cubicBezTo>
                  <a:cubicBezTo>
                    <a:pt x="4840" y="10477"/>
                    <a:pt x="4771" y="10363"/>
                    <a:pt x="4726" y="10249"/>
                  </a:cubicBezTo>
                  <a:cubicBezTo>
                    <a:pt x="4657" y="10089"/>
                    <a:pt x="4611" y="9906"/>
                    <a:pt x="4589" y="9747"/>
                  </a:cubicBezTo>
                  <a:cubicBezTo>
                    <a:pt x="4571" y="9658"/>
                    <a:pt x="4567" y="9583"/>
                    <a:pt x="4555" y="9511"/>
                  </a:cubicBezTo>
                  <a:lnTo>
                    <a:pt x="4555" y="9511"/>
                  </a:lnTo>
                  <a:cubicBezTo>
                    <a:pt x="4556" y="9512"/>
                    <a:pt x="4556" y="9513"/>
                    <a:pt x="4556" y="9513"/>
                  </a:cubicBezTo>
                  <a:lnTo>
                    <a:pt x="4556" y="9513"/>
                  </a:lnTo>
                  <a:cubicBezTo>
                    <a:pt x="4556" y="9512"/>
                    <a:pt x="4555" y="9510"/>
                    <a:pt x="4555" y="9509"/>
                  </a:cubicBezTo>
                  <a:lnTo>
                    <a:pt x="4555" y="9509"/>
                  </a:lnTo>
                  <a:cubicBezTo>
                    <a:pt x="4555" y="9509"/>
                    <a:pt x="4555" y="9510"/>
                    <a:pt x="4555" y="9511"/>
                  </a:cubicBezTo>
                  <a:lnTo>
                    <a:pt x="4555" y="9511"/>
                  </a:lnTo>
                  <a:cubicBezTo>
                    <a:pt x="4552" y="9506"/>
                    <a:pt x="4548" y="9501"/>
                    <a:pt x="4543" y="9496"/>
                  </a:cubicBezTo>
                  <a:cubicBezTo>
                    <a:pt x="4543" y="9427"/>
                    <a:pt x="4543" y="9381"/>
                    <a:pt x="4497" y="9313"/>
                  </a:cubicBezTo>
                  <a:cubicBezTo>
                    <a:pt x="4452" y="9222"/>
                    <a:pt x="4383" y="9176"/>
                    <a:pt x="4269" y="9153"/>
                  </a:cubicBezTo>
                  <a:cubicBezTo>
                    <a:pt x="4246" y="9142"/>
                    <a:pt x="4218" y="9136"/>
                    <a:pt x="4186" y="9136"/>
                  </a:cubicBezTo>
                  <a:cubicBezTo>
                    <a:pt x="4155" y="9136"/>
                    <a:pt x="4121" y="9142"/>
                    <a:pt x="4086" y="9153"/>
                  </a:cubicBezTo>
                  <a:cubicBezTo>
                    <a:pt x="3972" y="9176"/>
                    <a:pt x="3927" y="9245"/>
                    <a:pt x="3858" y="9313"/>
                  </a:cubicBezTo>
                  <a:cubicBezTo>
                    <a:pt x="3835" y="9336"/>
                    <a:pt x="3813" y="9359"/>
                    <a:pt x="3813" y="9381"/>
                  </a:cubicBezTo>
                  <a:cubicBezTo>
                    <a:pt x="3607" y="9633"/>
                    <a:pt x="3402" y="9861"/>
                    <a:pt x="3173" y="10043"/>
                  </a:cubicBezTo>
                  <a:cubicBezTo>
                    <a:pt x="3059" y="10135"/>
                    <a:pt x="2945" y="10203"/>
                    <a:pt x="2808" y="10272"/>
                  </a:cubicBezTo>
                  <a:cubicBezTo>
                    <a:pt x="2717" y="10295"/>
                    <a:pt x="2648" y="10317"/>
                    <a:pt x="2557" y="10340"/>
                  </a:cubicBezTo>
                  <a:lnTo>
                    <a:pt x="2375" y="10340"/>
                  </a:lnTo>
                  <a:cubicBezTo>
                    <a:pt x="2306" y="10317"/>
                    <a:pt x="2260" y="10317"/>
                    <a:pt x="2192" y="10295"/>
                  </a:cubicBezTo>
                  <a:cubicBezTo>
                    <a:pt x="2123" y="10249"/>
                    <a:pt x="2055" y="10203"/>
                    <a:pt x="1987" y="10158"/>
                  </a:cubicBezTo>
                  <a:cubicBezTo>
                    <a:pt x="1895" y="10089"/>
                    <a:pt x="1804" y="9975"/>
                    <a:pt x="1713" y="9884"/>
                  </a:cubicBezTo>
                  <a:cubicBezTo>
                    <a:pt x="1530" y="9633"/>
                    <a:pt x="1393" y="9359"/>
                    <a:pt x="1256" y="9085"/>
                  </a:cubicBezTo>
                  <a:cubicBezTo>
                    <a:pt x="868" y="8126"/>
                    <a:pt x="685" y="7099"/>
                    <a:pt x="549" y="6095"/>
                  </a:cubicBezTo>
                  <a:cubicBezTo>
                    <a:pt x="549" y="6095"/>
                    <a:pt x="549" y="6117"/>
                    <a:pt x="549" y="6140"/>
                  </a:cubicBezTo>
                  <a:cubicBezTo>
                    <a:pt x="412" y="5159"/>
                    <a:pt x="343" y="4177"/>
                    <a:pt x="343" y="3196"/>
                  </a:cubicBezTo>
                  <a:cubicBezTo>
                    <a:pt x="320" y="2422"/>
                    <a:pt x="343" y="1626"/>
                    <a:pt x="456" y="830"/>
                  </a:cubicBezTo>
                  <a:lnTo>
                    <a:pt x="456" y="830"/>
                  </a:lnTo>
                  <a:cubicBezTo>
                    <a:pt x="452" y="842"/>
                    <a:pt x="441" y="846"/>
                    <a:pt x="437" y="857"/>
                  </a:cubicBezTo>
                  <a:lnTo>
                    <a:pt x="437" y="857"/>
                  </a:lnTo>
                  <a:cubicBezTo>
                    <a:pt x="481" y="632"/>
                    <a:pt x="504" y="408"/>
                    <a:pt x="571" y="206"/>
                  </a:cubicBezTo>
                  <a:cubicBezTo>
                    <a:pt x="617" y="114"/>
                    <a:pt x="549" y="23"/>
                    <a:pt x="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7609;p96"/>
            <p:cNvSpPr/>
            <p:nvPr/>
          </p:nvSpPr>
          <p:spPr>
            <a:xfrm>
              <a:off x="7639660" y="2103383"/>
              <a:ext cx="272087" cy="75891"/>
            </a:xfrm>
            <a:custGeom>
              <a:avLst/>
              <a:gdLst/>
              <a:ahLst/>
              <a:cxnLst/>
              <a:rect l="l" t="t" r="r" b="b"/>
              <a:pathLst>
                <a:path w="21092" h="5883" extrusionOk="0">
                  <a:moveTo>
                    <a:pt x="15704" y="4726"/>
                  </a:moveTo>
                  <a:cubicBezTo>
                    <a:pt x="15704" y="4726"/>
                    <a:pt x="15694" y="4726"/>
                    <a:pt x="15680" y="4733"/>
                  </a:cubicBezTo>
                  <a:lnTo>
                    <a:pt x="15680" y="4733"/>
                  </a:lnTo>
                  <a:cubicBezTo>
                    <a:pt x="15688" y="4730"/>
                    <a:pt x="15696" y="4728"/>
                    <a:pt x="15704" y="4726"/>
                  </a:cubicBezTo>
                  <a:close/>
                  <a:moveTo>
                    <a:pt x="343" y="1"/>
                  </a:moveTo>
                  <a:cubicBezTo>
                    <a:pt x="274" y="1"/>
                    <a:pt x="206" y="24"/>
                    <a:pt x="138" y="69"/>
                  </a:cubicBezTo>
                  <a:cubicBezTo>
                    <a:pt x="1" y="161"/>
                    <a:pt x="1" y="366"/>
                    <a:pt x="92" y="503"/>
                  </a:cubicBezTo>
                  <a:cubicBezTo>
                    <a:pt x="708" y="1302"/>
                    <a:pt x="1439" y="2010"/>
                    <a:pt x="2237" y="2649"/>
                  </a:cubicBezTo>
                  <a:cubicBezTo>
                    <a:pt x="3036" y="3265"/>
                    <a:pt x="3927" y="3790"/>
                    <a:pt x="4840" y="4224"/>
                  </a:cubicBezTo>
                  <a:cubicBezTo>
                    <a:pt x="5753" y="4680"/>
                    <a:pt x="6688" y="5022"/>
                    <a:pt x="7670" y="5296"/>
                  </a:cubicBezTo>
                  <a:cubicBezTo>
                    <a:pt x="8537" y="5547"/>
                    <a:pt x="9427" y="5753"/>
                    <a:pt x="10340" y="5844"/>
                  </a:cubicBezTo>
                  <a:cubicBezTo>
                    <a:pt x="10666" y="5870"/>
                    <a:pt x="10994" y="5883"/>
                    <a:pt x="11323" y="5883"/>
                  </a:cubicBezTo>
                  <a:cubicBezTo>
                    <a:pt x="11872" y="5883"/>
                    <a:pt x="12423" y="5847"/>
                    <a:pt x="12965" y="5776"/>
                  </a:cubicBezTo>
                  <a:cubicBezTo>
                    <a:pt x="13856" y="5684"/>
                    <a:pt x="14723" y="5502"/>
                    <a:pt x="15590" y="5228"/>
                  </a:cubicBezTo>
                  <a:cubicBezTo>
                    <a:pt x="17256" y="4703"/>
                    <a:pt x="18854" y="3858"/>
                    <a:pt x="20132" y="2649"/>
                  </a:cubicBezTo>
                  <a:cubicBezTo>
                    <a:pt x="20452" y="2329"/>
                    <a:pt x="20772" y="2010"/>
                    <a:pt x="21045" y="1644"/>
                  </a:cubicBezTo>
                  <a:cubicBezTo>
                    <a:pt x="21091" y="1576"/>
                    <a:pt x="21068" y="1485"/>
                    <a:pt x="21000" y="1416"/>
                  </a:cubicBezTo>
                  <a:cubicBezTo>
                    <a:pt x="20976" y="1400"/>
                    <a:pt x="20948" y="1392"/>
                    <a:pt x="20922" y="1392"/>
                  </a:cubicBezTo>
                  <a:cubicBezTo>
                    <a:pt x="20872" y="1392"/>
                    <a:pt x="20824" y="1418"/>
                    <a:pt x="20794" y="1462"/>
                  </a:cubicBezTo>
                  <a:cubicBezTo>
                    <a:pt x="20641" y="1637"/>
                    <a:pt x="20488" y="1833"/>
                    <a:pt x="20335" y="2010"/>
                  </a:cubicBezTo>
                  <a:lnTo>
                    <a:pt x="20335" y="2010"/>
                  </a:lnTo>
                  <a:cubicBezTo>
                    <a:pt x="20315" y="2012"/>
                    <a:pt x="20314" y="2032"/>
                    <a:pt x="20292" y="2032"/>
                  </a:cubicBezTo>
                  <a:cubicBezTo>
                    <a:pt x="19790" y="2580"/>
                    <a:pt x="19197" y="3037"/>
                    <a:pt x="18558" y="3425"/>
                  </a:cubicBezTo>
                  <a:lnTo>
                    <a:pt x="18580" y="3425"/>
                  </a:lnTo>
                  <a:cubicBezTo>
                    <a:pt x="18124" y="3721"/>
                    <a:pt x="17645" y="3950"/>
                    <a:pt x="17165" y="4178"/>
                  </a:cubicBezTo>
                  <a:cubicBezTo>
                    <a:pt x="16686" y="4383"/>
                    <a:pt x="16184" y="4589"/>
                    <a:pt x="15659" y="4749"/>
                  </a:cubicBezTo>
                  <a:cubicBezTo>
                    <a:pt x="15666" y="4741"/>
                    <a:pt x="15674" y="4736"/>
                    <a:pt x="15680" y="4733"/>
                  </a:cubicBezTo>
                  <a:lnTo>
                    <a:pt x="15680" y="4733"/>
                  </a:lnTo>
                  <a:cubicBezTo>
                    <a:pt x="14592" y="5048"/>
                    <a:pt x="13459" y="5251"/>
                    <a:pt x="12326" y="5296"/>
                  </a:cubicBezTo>
                  <a:cubicBezTo>
                    <a:pt x="12123" y="5305"/>
                    <a:pt x="11920" y="5310"/>
                    <a:pt x="11717" y="5310"/>
                  </a:cubicBezTo>
                  <a:cubicBezTo>
                    <a:pt x="10848" y="5310"/>
                    <a:pt x="9982" y="5226"/>
                    <a:pt x="9131" y="5022"/>
                  </a:cubicBezTo>
                  <a:lnTo>
                    <a:pt x="9131" y="5022"/>
                  </a:lnTo>
                  <a:cubicBezTo>
                    <a:pt x="9139" y="5030"/>
                    <a:pt x="9144" y="5036"/>
                    <a:pt x="9148" y="5039"/>
                  </a:cubicBezTo>
                  <a:lnTo>
                    <a:pt x="9148" y="5039"/>
                  </a:lnTo>
                  <a:cubicBezTo>
                    <a:pt x="7537" y="4674"/>
                    <a:pt x="5972" y="4128"/>
                    <a:pt x="4520" y="3356"/>
                  </a:cubicBezTo>
                  <a:cubicBezTo>
                    <a:pt x="3534" y="2818"/>
                    <a:pt x="2591" y="2170"/>
                    <a:pt x="1758" y="1412"/>
                  </a:cubicBezTo>
                  <a:lnTo>
                    <a:pt x="1758" y="1412"/>
                  </a:lnTo>
                  <a:cubicBezTo>
                    <a:pt x="1758" y="1413"/>
                    <a:pt x="1758" y="1415"/>
                    <a:pt x="1758" y="1416"/>
                  </a:cubicBezTo>
                  <a:cubicBezTo>
                    <a:pt x="1753" y="1411"/>
                    <a:pt x="1749" y="1406"/>
                    <a:pt x="1745" y="1401"/>
                  </a:cubicBezTo>
                  <a:lnTo>
                    <a:pt x="1745" y="1401"/>
                  </a:lnTo>
                  <a:cubicBezTo>
                    <a:pt x="1750" y="1404"/>
                    <a:pt x="1754" y="1408"/>
                    <a:pt x="1758" y="1412"/>
                  </a:cubicBezTo>
                  <a:lnTo>
                    <a:pt x="1758" y="1412"/>
                  </a:lnTo>
                  <a:cubicBezTo>
                    <a:pt x="1755" y="1391"/>
                    <a:pt x="1734" y="1370"/>
                    <a:pt x="1712" y="1370"/>
                  </a:cubicBezTo>
                  <a:lnTo>
                    <a:pt x="1712" y="1370"/>
                  </a:lnTo>
                  <a:cubicBezTo>
                    <a:pt x="1730" y="1370"/>
                    <a:pt x="1734" y="1384"/>
                    <a:pt x="1745" y="1401"/>
                  </a:cubicBezTo>
                  <a:lnTo>
                    <a:pt x="1745" y="1401"/>
                  </a:lnTo>
                  <a:cubicBezTo>
                    <a:pt x="1734" y="1391"/>
                    <a:pt x="1723" y="1381"/>
                    <a:pt x="1712" y="1370"/>
                  </a:cubicBezTo>
                  <a:cubicBezTo>
                    <a:pt x="1302" y="982"/>
                    <a:pt x="936" y="549"/>
                    <a:pt x="594" y="115"/>
                  </a:cubicBezTo>
                  <a:cubicBezTo>
                    <a:pt x="526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7610;p96"/>
            <p:cNvSpPr/>
            <p:nvPr/>
          </p:nvSpPr>
          <p:spPr>
            <a:xfrm>
              <a:off x="7658802" y="1995042"/>
              <a:ext cx="220848" cy="70782"/>
            </a:xfrm>
            <a:custGeom>
              <a:avLst/>
              <a:gdLst/>
              <a:ahLst/>
              <a:cxnLst/>
              <a:rect l="l" t="t" r="r" b="b"/>
              <a:pathLst>
                <a:path w="17120" h="5487" extrusionOk="0">
                  <a:moveTo>
                    <a:pt x="12919" y="0"/>
                  </a:moveTo>
                  <a:cubicBezTo>
                    <a:pt x="12691" y="0"/>
                    <a:pt x="12463" y="23"/>
                    <a:pt x="12235" y="46"/>
                  </a:cubicBezTo>
                  <a:cubicBezTo>
                    <a:pt x="11527" y="114"/>
                    <a:pt x="10842" y="343"/>
                    <a:pt x="10249" y="685"/>
                  </a:cubicBezTo>
                  <a:cubicBezTo>
                    <a:pt x="9450" y="1141"/>
                    <a:pt x="8834" y="1849"/>
                    <a:pt x="8331" y="2602"/>
                  </a:cubicBezTo>
                  <a:cubicBezTo>
                    <a:pt x="8058" y="3013"/>
                    <a:pt x="7806" y="3470"/>
                    <a:pt x="7578" y="3926"/>
                  </a:cubicBezTo>
                  <a:cubicBezTo>
                    <a:pt x="7487" y="4154"/>
                    <a:pt x="7373" y="4383"/>
                    <a:pt x="7281" y="4611"/>
                  </a:cubicBezTo>
                  <a:cubicBezTo>
                    <a:pt x="7259" y="4679"/>
                    <a:pt x="7213" y="4748"/>
                    <a:pt x="7190" y="4816"/>
                  </a:cubicBezTo>
                  <a:cubicBezTo>
                    <a:pt x="7145" y="4634"/>
                    <a:pt x="7076" y="4474"/>
                    <a:pt x="7008" y="4314"/>
                  </a:cubicBezTo>
                  <a:cubicBezTo>
                    <a:pt x="6848" y="3949"/>
                    <a:pt x="6642" y="3629"/>
                    <a:pt x="6414" y="3333"/>
                  </a:cubicBezTo>
                  <a:cubicBezTo>
                    <a:pt x="5958" y="2694"/>
                    <a:pt x="5364" y="2169"/>
                    <a:pt x="4702" y="1758"/>
                  </a:cubicBezTo>
                  <a:cubicBezTo>
                    <a:pt x="4040" y="1370"/>
                    <a:pt x="3310" y="1096"/>
                    <a:pt x="2557" y="1005"/>
                  </a:cubicBezTo>
                  <a:cubicBezTo>
                    <a:pt x="2435" y="988"/>
                    <a:pt x="2311" y="981"/>
                    <a:pt x="2185" y="981"/>
                  </a:cubicBezTo>
                  <a:cubicBezTo>
                    <a:pt x="1956" y="981"/>
                    <a:pt x="1720" y="1006"/>
                    <a:pt x="1484" y="1050"/>
                  </a:cubicBezTo>
                  <a:cubicBezTo>
                    <a:pt x="1141" y="1119"/>
                    <a:pt x="799" y="1256"/>
                    <a:pt x="502" y="1438"/>
                  </a:cubicBezTo>
                  <a:cubicBezTo>
                    <a:pt x="320" y="1552"/>
                    <a:pt x="183" y="1666"/>
                    <a:pt x="23" y="1803"/>
                  </a:cubicBezTo>
                  <a:cubicBezTo>
                    <a:pt x="0" y="1826"/>
                    <a:pt x="0" y="1895"/>
                    <a:pt x="23" y="1940"/>
                  </a:cubicBezTo>
                  <a:cubicBezTo>
                    <a:pt x="46" y="1952"/>
                    <a:pt x="69" y="1957"/>
                    <a:pt x="92" y="1957"/>
                  </a:cubicBezTo>
                  <a:cubicBezTo>
                    <a:pt x="114" y="1957"/>
                    <a:pt x="137" y="1952"/>
                    <a:pt x="160" y="1940"/>
                  </a:cubicBezTo>
                  <a:cubicBezTo>
                    <a:pt x="223" y="1878"/>
                    <a:pt x="285" y="1815"/>
                    <a:pt x="366" y="1770"/>
                  </a:cubicBezTo>
                  <a:lnTo>
                    <a:pt x="366" y="1770"/>
                  </a:lnTo>
                  <a:cubicBezTo>
                    <a:pt x="365" y="1773"/>
                    <a:pt x="365" y="1776"/>
                    <a:pt x="365" y="1781"/>
                  </a:cubicBezTo>
                  <a:cubicBezTo>
                    <a:pt x="571" y="1598"/>
                    <a:pt x="799" y="1484"/>
                    <a:pt x="1050" y="1370"/>
                  </a:cubicBezTo>
                  <a:cubicBezTo>
                    <a:pt x="1301" y="1278"/>
                    <a:pt x="1529" y="1233"/>
                    <a:pt x="1781" y="1210"/>
                  </a:cubicBezTo>
                  <a:cubicBezTo>
                    <a:pt x="1906" y="1191"/>
                    <a:pt x="2035" y="1184"/>
                    <a:pt x="2166" y="1184"/>
                  </a:cubicBezTo>
                  <a:cubicBezTo>
                    <a:pt x="2343" y="1184"/>
                    <a:pt x="2522" y="1197"/>
                    <a:pt x="2694" y="1210"/>
                  </a:cubicBezTo>
                  <a:lnTo>
                    <a:pt x="2671" y="1210"/>
                  </a:lnTo>
                  <a:cubicBezTo>
                    <a:pt x="3059" y="1278"/>
                    <a:pt x="3447" y="1393"/>
                    <a:pt x="3812" y="1552"/>
                  </a:cubicBezTo>
                  <a:cubicBezTo>
                    <a:pt x="4269" y="1735"/>
                    <a:pt x="4702" y="2009"/>
                    <a:pt x="5090" y="2306"/>
                  </a:cubicBezTo>
                  <a:lnTo>
                    <a:pt x="5067" y="2306"/>
                  </a:lnTo>
                  <a:cubicBezTo>
                    <a:pt x="5501" y="2625"/>
                    <a:pt x="5866" y="3013"/>
                    <a:pt x="6209" y="3447"/>
                  </a:cubicBezTo>
                  <a:cubicBezTo>
                    <a:pt x="6209" y="3447"/>
                    <a:pt x="6209" y="3447"/>
                    <a:pt x="6209" y="3424"/>
                  </a:cubicBezTo>
                  <a:cubicBezTo>
                    <a:pt x="6437" y="3766"/>
                    <a:pt x="6642" y="4109"/>
                    <a:pt x="6802" y="4474"/>
                  </a:cubicBezTo>
                  <a:cubicBezTo>
                    <a:pt x="6893" y="4748"/>
                    <a:pt x="6985" y="5022"/>
                    <a:pt x="7008" y="5319"/>
                  </a:cubicBezTo>
                  <a:cubicBezTo>
                    <a:pt x="7008" y="5319"/>
                    <a:pt x="7008" y="5341"/>
                    <a:pt x="7008" y="5341"/>
                  </a:cubicBezTo>
                  <a:cubicBezTo>
                    <a:pt x="7008" y="5410"/>
                    <a:pt x="7053" y="5455"/>
                    <a:pt x="7122" y="5478"/>
                  </a:cubicBezTo>
                  <a:cubicBezTo>
                    <a:pt x="7139" y="5484"/>
                    <a:pt x="7156" y="5487"/>
                    <a:pt x="7172" y="5487"/>
                  </a:cubicBezTo>
                  <a:cubicBezTo>
                    <a:pt x="7222" y="5487"/>
                    <a:pt x="7264" y="5461"/>
                    <a:pt x="7281" y="5410"/>
                  </a:cubicBezTo>
                  <a:cubicBezTo>
                    <a:pt x="7350" y="5273"/>
                    <a:pt x="7418" y="5113"/>
                    <a:pt x="7487" y="4976"/>
                  </a:cubicBezTo>
                  <a:lnTo>
                    <a:pt x="7464" y="4976"/>
                  </a:lnTo>
                  <a:cubicBezTo>
                    <a:pt x="7852" y="4086"/>
                    <a:pt x="8309" y="3241"/>
                    <a:pt x="8902" y="2465"/>
                  </a:cubicBezTo>
                  <a:cubicBezTo>
                    <a:pt x="9222" y="2054"/>
                    <a:pt x="9587" y="1689"/>
                    <a:pt x="9998" y="1370"/>
                  </a:cubicBezTo>
                  <a:cubicBezTo>
                    <a:pt x="10009" y="1358"/>
                    <a:pt x="10015" y="1353"/>
                    <a:pt x="10021" y="1347"/>
                  </a:cubicBezTo>
                  <a:lnTo>
                    <a:pt x="10021" y="1347"/>
                  </a:lnTo>
                  <a:cubicBezTo>
                    <a:pt x="10317" y="1141"/>
                    <a:pt x="10637" y="959"/>
                    <a:pt x="10979" y="822"/>
                  </a:cubicBezTo>
                  <a:cubicBezTo>
                    <a:pt x="11390" y="662"/>
                    <a:pt x="11824" y="548"/>
                    <a:pt x="12280" y="502"/>
                  </a:cubicBezTo>
                  <a:lnTo>
                    <a:pt x="12303" y="502"/>
                  </a:lnTo>
                  <a:cubicBezTo>
                    <a:pt x="12488" y="482"/>
                    <a:pt x="12677" y="471"/>
                    <a:pt x="12869" y="471"/>
                  </a:cubicBezTo>
                  <a:cubicBezTo>
                    <a:pt x="13104" y="471"/>
                    <a:pt x="13343" y="487"/>
                    <a:pt x="13581" y="525"/>
                  </a:cubicBezTo>
                  <a:cubicBezTo>
                    <a:pt x="13946" y="571"/>
                    <a:pt x="14289" y="662"/>
                    <a:pt x="14631" y="822"/>
                  </a:cubicBezTo>
                  <a:cubicBezTo>
                    <a:pt x="14928" y="936"/>
                    <a:pt x="15202" y="1096"/>
                    <a:pt x="15430" y="1278"/>
                  </a:cubicBezTo>
                  <a:cubicBezTo>
                    <a:pt x="15658" y="1438"/>
                    <a:pt x="15841" y="1644"/>
                    <a:pt x="16024" y="1849"/>
                  </a:cubicBezTo>
                  <a:cubicBezTo>
                    <a:pt x="16161" y="2054"/>
                    <a:pt x="16275" y="2283"/>
                    <a:pt x="16366" y="2511"/>
                  </a:cubicBezTo>
                  <a:cubicBezTo>
                    <a:pt x="16457" y="2739"/>
                    <a:pt x="16526" y="2990"/>
                    <a:pt x="16571" y="3219"/>
                  </a:cubicBezTo>
                  <a:cubicBezTo>
                    <a:pt x="16592" y="3362"/>
                    <a:pt x="16723" y="3450"/>
                    <a:pt x="16865" y="3450"/>
                  </a:cubicBezTo>
                  <a:cubicBezTo>
                    <a:pt x="16881" y="3450"/>
                    <a:pt x="16897" y="3449"/>
                    <a:pt x="16914" y="3447"/>
                  </a:cubicBezTo>
                  <a:cubicBezTo>
                    <a:pt x="16982" y="3424"/>
                    <a:pt x="17051" y="3378"/>
                    <a:pt x="17074" y="3310"/>
                  </a:cubicBezTo>
                  <a:cubicBezTo>
                    <a:pt x="17119" y="3241"/>
                    <a:pt x="17119" y="3173"/>
                    <a:pt x="17119" y="3104"/>
                  </a:cubicBezTo>
                  <a:cubicBezTo>
                    <a:pt x="16982" y="2374"/>
                    <a:pt x="16617" y="1712"/>
                    <a:pt x="16115" y="1210"/>
                  </a:cubicBezTo>
                  <a:cubicBezTo>
                    <a:pt x="15636" y="708"/>
                    <a:pt x="14996" y="388"/>
                    <a:pt x="14334" y="206"/>
                  </a:cubicBezTo>
                  <a:cubicBezTo>
                    <a:pt x="13992" y="92"/>
                    <a:pt x="13650" y="46"/>
                    <a:pt x="13307" y="23"/>
                  </a:cubicBezTo>
                  <a:cubicBezTo>
                    <a:pt x="13170" y="0"/>
                    <a:pt x="13056" y="0"/>
                    <a:pt x="12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7611;p96"/>
            <p:cNvSpPr/>
            <p:nvPr/>
          </p:nvSpPr>
          <p:spPr>
            <a:xfrm>
              <a:off x="7958234" y="2087788"/>
              <a:ext cx="132509" cy="104658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160" y="0"/>
                  </a:moveTo>
                  <a:cubicBezTo>
                    <a:pt x="115" y="0"/>
                    <a:pt x="69" y="46"/>
                    <a:pt x="69" y="69"/>
                  </a:cubicBezTo>
                  <a:cubicBezTo>
                    <a:pt x="23" y="343"/>
                    <a:pt x="1" y="594"/>
                    <a:pt x="46" y="868"/>
                  </a:cubicBezTo>
                  <a:cubicBezTo>
                    <a:pt x="69" y="1096"/>
                    <a:pt x="137" y="1324"/>
                    <a:pt x="252" y="1529"/>
                  </a:cubicBezTo>
                  <a:cubicBezTo>
                    <a:pt x="480" y="1917"/>
                    <a:pt x="868" y="2214"/>
                    <a:pt x="1279" y="2374"/>
                  </a:cubicBezTo>
                  <a:cubicBezTo>
                    <a:pt x="1532" y="2467"/>
                    <a:pt x="1800" y="2514"/>
                    <a:pt x="2071" y="2514"/>
                  </a:cubicBezTo>
                  <a:cubicBezTo>
                    <a:pt x="2264" y="2514"/>
                    <a:pt x="2458" y="2490"/>
                    <a:pt x="2648" y="2442"/>
                  </a:cubicBezTo>
                  <a:cubicBezTo>
                    <a:pt x="2945" y="2397"/>
                    <a:pt x="3219" y="2260"/>
                    <a:pt x="3470" y="2100"/>
                  </a:cubicBezTo>
                  <a:lnTo>
                    <a:pt x="3470" y="2100"/>
                  </a:lnTo>
                  <a:cubicBezTo>
                    <a:pt x="3424" y="2260"/>
                    <a:pt x="3402" y="2420"/>
                    <a:pt x="3379" y="2579"/>
                  </a:cubicBezTo>
                  <a:cubicBezTo>
                    <a:pt x="3310" y="2945"/>
                    <a:pt x="3265" y="3333"/>
                    <a:pt x="3242" y="3721"/>
                  </a:cubicBezTo>
                  <a:cubicBezTo>
                    <a:pt x="3196" y="4451"/>
                    <a:pt x="3242" y="5227"/>
                    <a:pt x="3493" y="5935"/>
                  </a:cubicBezTo>
                  <a:cubicBezTo>
                    <a:pt x="3607" y="6254"/>
                    <a:pt x="3767" y="6597"/>
                    <a:pt x="3972" y="6871"/>
                  </a:cubicBezTo>
                  <a:cubicBezTo>
                    <a:pt x="4086" y="7030"/>
                    <a:pt x="4200" y="7144"/>
                    <a:pt x="4337" y="7281"/>
                  </a:cubicBezTo>
                  <a:cubicBezTo>
                    <a:pt x="4474" y="7418"/>
                    <a:pt x="4657" y="7533"/>
                    <a:pt x="4817" y="7647"/>
                  </a:cubicBezTo>
                  <a:cubicBezTo>
                    <a:pt x="4999" y="7761"/>
                    <a:pt x="5182" y="7829"/>
                    <a:pt x="5364" y="7898"/>
                  </a:cubicBezTo>
                  <a:cubicBezTo>
                    <a:pt x="5570" y="7989"/>
                    <a:pt x="5798" y="8057"/>
                    <a:pt x="6026" y="8080"/>
                  </a:cubicBezTo>
                  <a:cubicBezTo>
                    <a:pt x="6172" y="8096"/>
                    <a:pt x="6328" y="8113"/>
                    <a:pt x="6480" y="8113"/>
                  </a:cubicBezTo>
                  <a:cubicBezTo>
                    <a:pt x="6543" y="8113"/>
                    <a:pt x="6605" y="8110"/>
                    <a:pt x="6666" y="8103"/>
                  </a:cubicBezTo>
                  <a:cubicBezTo>
                    <a:pt x="6894" y="8103"/>
                    <a:pt x="7145" y="8057"/>
                    <a:pt x="7350" y="8012"/>
                  </a:cubicBezTo>
                  <a:cubicBezTo>
                    <a:pt x="7579" y="7943"/>
                    <a:pt x="7784" y="7875"/>
                    <a:pt x="7967" y="7784"/>
                  </a:cubicBezTo>
                  <a:cubicBezTo>
                    <a:pt x="8172" y="7692"/>
                    <a:pt x="8355" y="7578"/>
                    <a:pt x="8537" y="7464"/>
                  </a:cubicBezTo>
                  <a:cubicBezTo>
                    <a:pt x="8743" y="7327"/>
                    <a:pt x="8925" y="7167"/>
                    <a:pt x="9108" y="7008"/>
                  </a:cubicBezTo>
                  <a:cubicBezTo>
                    <a:pt x="9268" y="6848"/>
                    <a:pt x="9427" y="6665"/>
                    <a:pt x="9564" y="6460"/>
                  </a:cubicBezTo>
                  <a:cubicBezTo>
                    <a:pt x="9838" y="6095"/>
                    <a:pt x="10044" y="5684"/>
                    <a:pt x="10158" y="5227"/>
                  </a:cubicBezTo>
                  <a:cubicBezTo>
                    <a:pt x="10226" y="4999"/>
                    <a:pt x="10249" y="4771"/>
                    <a:pt x="10272" y="4542"/>
                  </a:cubicBezTo>
                  <a:cubicBezTo>
                    <a:pt x="10272" y="4291"/>
                    <a:pt x="10249" y="4063"/>
                    <a:pt x="10203" y="3812"/>
                  </a:cubicBezTo>
                  <a:cubicBezTo>
                    <a:pt x="10181" y="3744"/>
                    <a:pt x="10158" y="3698"/>
                    <a:pt x="10112" y="3652"/>
                  </a:cubicBezTo>
                  <a:cubicBezTo>
                    <a:pt x="10044" y="3584"/>
                    <a:pt x="9930" y="3538"/>
                    <a:pt x="9838" y="3538"/>
                  </a:cubicBezTo>
                  <a:cubicBezTo>
                    <a:pt x="9747" y="3538"/>
                    <a:pt x="9633" y="3584"/>
                    <a:pt x="9564" y="3652"/>
                  </a:cubicBezTo>
                  <a:cubicBezTo>
                    <a:pt x="9496" y="3721"/>
                    <a:pt x="9450" y="3835"/>
                    <a:pt x="9450" y="3926"/>
                  </a:cubicBezTo>
                  <a:cubicBezTo>
                    <a:pt x="9496" y="4177"/>
                    <a:pt x="9496" y="4428"/>
                    <a:pt x="9473" y="4679"/>
                  </a:cubicBezTo>
                  <a:cubicBezTo>
                    <a:pt x="9427" y="4930"/>
                    <a:pt x="9359" y="5182"/>
                    <a:pt x="9268" y="5433"/>
                  </a:cubicBezTo>
                  <a:cubicBezTo>
                    <a:pt x="9153" y="5684"/>
                    <a:pt x="8994" y="5912"/>
                    <a:pt x="8834" y="6140"/>
                  </a:cubicBezTo>
                  <a:cubicBezTo>
                    <a:pt x="8651" y="6368"/>
                    <a:pt x="8446" y="6574"/>
                    <a:pt x="8240" y="6756"/>
                  </a:cubicBezTo>
                  <a:cubicBezTo>
                    <a:pt x="8012" y="6916"/>
                    <a:pt x="7761" y="7076"/>
                    <a:pt x="7510" y="7190"/>
                  </a:cubicBezTo>
                  <a:cubicBezTo>
                    <a:pt x="7282" y="7281"/>
                    <a:pt x="7031" y="7350"/>
                    <a:pt x="6780" y="7373"/>
                  </a:cubicBezTo>
                  <a:cubicBezTo>
                    <a:pt x="6646" y="7399"/>
                    <a:pt x="6520" y="7411"/>
                    <a:pt x="6393" y="7411"/>
                  </a:cubicBezTo>
                  <a:cubicBezTo>
                    <a:pt x="6303" y="7411"/>
                    <a:pt x="6212" y="7405"/>
                    <a:pt x="6118" y="7396"/>
                  </a:cubicBezTo>
                  <a:cubicBezTo>
                    <a:pt x="5867" y="7350"/>
                    <a:pt x="5638" y="7281"/>
                    <a:pt x="5410" y="7190"/>
                  </a:cubicBezTo>
                  <a:cubicBezTo>
                    <a:pt x="5228" y="7099"/>
                    <a:pt x="5022" y="7008"/>
                    <a:pt x="4862" y="6871"/>
                  </a:cubicBezTo>
                  <a:cubicBezTo>
                    <a:pt x="4703" y="6734"/>
                    <a:pt x="4543" y="6597"/>
                    <a:pt x="4406" y="6437"/>
                  </a:cubicBezTo>
                  <a:cubicBezTo>
                    <a:pt x="4269" y="6231"/>
                    <a:pt x="4155" y="6049"/>
                    <a:pt x="4063" y="5821"/>
                  </a:cubicBezTo>
                  <a:cubicBezTo>
                    <a:pt x="3926" y="5501"/>
                    <a:pt x="3858" y="5136"/>
                    <a:pt x="3790" y="4793"/>
                  </a:cubicBezTo>
                  <a:cubicBezTo>
                    <a:pt x="3698" y="4040"/>
                    <a:pt x="3744" y="3287"/>
                    <a:pt x="3858" y="2557"/>
                  </a:cubicBezTo>
                  <a:lnTo>
                    <a:pt x="3858" y="2557"/>
                  </a:lnTo>
                  <a:lnTo>
                    <a:pt x="3835" y="2602"/>
                  </a:lnTo>
                  <a:cubicBezTo>
                    <a:pt x="3858" y="2442"/>
                    <a:pt x="3881" y="2260"/>
                    <a:pt x="3904" y="2100"/>
                  </a:cubicBezTo>
                  <a:cubicBezTo>
                    <a:pt x="3949" y="1917"/>
                    <a:pt x="3972" y="1758"/>
                    <a:pt x="3995" y="1598"/>
                  </a:cubicBezTo>
                  <a:cubicBezTo>
                    <a:pt x="3995" y="1507"/>
                    <a:pt x="3972" y="1438"/>
                    <a:pt x="3904" y="1393"/>
                  </a:cubicBezTo>
                  <a:cubicBezTo>
                    <a:pt x="3873" y="1370"/>
                    <a:pt x="3840" y="1360"/>
                    <a:pt x="3808" y="1360"/>
                  </a:cubicBezTo>
                  <a:cubicBezTo>
                    <a:pt x="3744" y="1360"/>
                    <a:pt x="3683" y="1400"/>
                    <a:pt x="3653" y="1461"/>
                  </a:cubicBezTo>
                  <a:cubicBezTo>
                    <a:pt x="3630" y="1461"/>
                    <a:pt x="3630" y="1484"/>
                    <a:pt x="3630" y="1484"/>
                  </a:cubicBezTo>
                  <a:cubicBezTo>
                    <a:pt x="3516" y="1621"/>
                    <a:pt x="3402" y="1735"/>
                    <a:pt x="3265" y="1849"/>
                  </a:cubicBezTo>
                  <a:cubicBezTo>
                    <a:pt x="3128" y="1940"/>
                    <a:pt x="2991" y="2032"/>
                    <a:pt x="2831" y="2100"/>
                  </a:cubicBezTo>
                  <a:cubicBezTo>
                    <a:pt x="2671" y="2169"/>
                    <a:pt x="2488" y="2214"/>
                    <a:pt x="2306" y="2237"/>
                  </a:cubicBezTo>
                  <a:cubicBezTo>
                    <a:pt x="2215" y="2248"/>
                    <a:pt x="2123" y="2254"/>
                    <a:pt x="2032" y="2254"/>
                  </a:cubicBezTo>
                  <a:cubicBezTo>
                    <a:pt x="1941" y="2254"/>
                    <a:pt x="1849" y="2248"/>
                    <a:pt x="1758" y="2237"/>
                  </a:cubicBezTo>
                  <a:cubicBezTo>
                    <a:pt x="1575" y="2214"/>
                    <a:pt x="1393" y="2169"/>
                    <a:pt x="1233" y="2100"/>
                  </a:cubicBezTo>
                  <a:cubicBezTo>
                    <a:pt x="1096" y="2032"/>
                    <a:pt x="959" y="1940"/>
                    <a:pt x="822" y="1849"/>
                  </a:cubicBezTo>
                  <a:lnTo>
                    <a:pt x="822" y="1849"/>
                  </a:lnTo>
                  <a:cubicBezTo>
                    <a:pt x="822" y="1849"/>
                    <a:pt x="845" y="1872"/>
                    <a:pt x="845" y="1872"/>
                  </a:cubicBezTo>
                  <a:cubicBezTo>
                    <a:pt x="731" y="1781"/>
                    <a:pt x="640" y="1689"/>
                    <a:pt x="548" y="1575"/>
                  </a:cubicBezTo>
                  <a:cubicBezTo>
                    <a:pt x="480" y="1484"/>
                    <a:pt x="411" y="1370"/>
                    <a:pt x="343" y="1233"/>
                  </a:cubicBezTo>
                  <a:cubicBezTo>
                    <a:pt x="274" y="1096"/>
                    <a:pt x="252" y="959"/>
                    <a:pt x="229" y="799"/>
                  </a:cubicBezTo>
                  <a:cubicBezTo>
                    <a:pt x="229" y="822"/>
                    <a:pt x="229" y="822"/>
                    <a:pt x="229" y="845"/>
                  </a:cubicBezTo>
                  <a:cubicBezTo>
                    <a:pt x="206" y="639"/>
                    <a:pt x="206" y="434"/>
                    <a:pt x="229" y="251"/>
                  </a:cubicBezTo>
                  <a:cubicBezTo>
                    <a:pt x="229" y="206"/>
                    <a:pt x="252" y="183"/>
                    <a:pt x="252" y="137"/>
                  </a:cubicBezTo>
                  <a:cubicBezTo>
                    <a:pt x="252" y="69"/>
                    <a:pt x="229" y="23"/>
                    <a:pt x="183" y="23"/>
                  </a:cubicBezTo>
                  <a:cubicBezTo>
                    <a:pt x="183" y="0"/>
                    <a:pt x="160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7612;p96"/>
            <p:cNvSpPr/>
            <p:nvPr/>
          </p:nvSpPr>
          <p:spPr>
            <a:xfrm>
              <a:off x="8147853" y="2210860"/>
              <a:ext cx="33863" cy="85101"/>
            </a:xfrm>
            <a:custGeom>
              <a:avLst/>
              <a:gdLst/>
              <a:ahLst/>
              <a:cxnLst/>
              <a:rect l="l" t="t" r="r" b="b"/>
              <a:pathLst>
                <a:path w="2625" h="6597" extrusionOk="0">
                  <a:moveTo>
                    <a:pt x="183" y="0"/>
                  </a:moveTo>
                  <a:cubicBezTo>
                    <a:pt x="114" y="0"/>
                    <a:pt x="69" y="23"/>
                    <a:pt x="46" y="91"/>
                  </a:cubicBezTo>
                  <a:cubicBezTo>
                    <a:pt x="0" y="160"/>
                    <a:pt x="23" y="274"/>
                    <a:pt x="91" y="297"/>
                  </a:cubicBezTo>
                  <a:cubicBezTo>
                    <a:pt x="320" y="411"/>
                    <a:pt x="548" y="525"/>
                    <a:pt x="730" y="685"/>
                  </a:cubicBezTo>
                  <a:cubicBezTo>
                    <a:pt x="730" y="683"/>
                    <a:pt x="730" y="681"/>
                    <a:pt x="730" y="680"/>
                  </a:cubicBezTo>
                  <a:lnTo>
                    <a:pt x="730" y="680"/>
                  </a:lnTo>
                  <a:cubicBezTo>
                    <a:pt x="928" y="837"/>
                    <a:pt x="1124" y="1035"/>
                    <a:pt x="1278" y="1233"/>
                  </a:cubicBezTo>
                  <a:cubicBezTo>
                    <a:pt x="1461" y="1484"/>
                    <a:pt x="1621" y="1735"/>
                    <a:pt x="1735" y="2009"/>
                  </a:cubicBezTo>
                  <a:cubicBezTo>
                    <a:pt x="1872" y="2351"/>
                    <a:pt x="1963" y="2694"/>
                    <a:pt x="2009" y="3059"/>
                  </a:cubicBezTo>
                  <a:cubicBezTo>
                    <a:pt x="2009" y="3036"/>
                    <a:pt x="2009" y="3013"/>
                    <a:pt x="2009" y="2990"/>
                  </a:cubicBezTo>
                  <a:cubicBezTo>
                    <a:pt x="2031" y="3310"/>
                    <a:pt x="2054" y="3652"/>
                    <a:pt x="2009" y="3972"/>
                  </a:cubicBezTo>
                  <a:cubicBezTo>
                    <a:pt x="1963" y="4268"/>
                    <a:pt x="1895" y="4542"/>
                    <a:pt x="1780" y="4839"/>
                  </a:cubicBezTo>
                  <a:cubicBezTo>
                    <a:pt x="1689" y="5045"/>
                    <a:pt x="1575" y="5250"/>
                    <a:pt x="1438" y="5433"/>
                  </a:cubicBezTo>
                  <a:cubicBezTo>
                    <a:pt x="1301" y="5592"/>
                    <a:pt x="1164" y="5729"/>
                    <a:pt x="1004" y="5866"/>
                  </a:cubicBezTo>
                  <a:lnTo>
                    <a:pt x="982" y="5866"/>
                  </a:lnTo>
                  <a:cubicBezTo>
                    <a:pt x="913" y="5935"/>
                    <a:pt x="845" y="6003"/>
                    <a:pt x="799" y="6094"/>
                  </a:cubicBezTo>
                  <a:cubicBezTo>
                    <a:pt x="776" y="6209"/>
                    <a:pt x="799" y="6323"/>
                    <a:pt x="845" y="6414"/>
                  </a:cubicBezTo>
                  <a:cubicBezTo>
                    <a:pt x="923" y="6532"/>
                    <a:pt x="1054" y="6597"/>
                    <a:pt x="1186" y="6597"/>
                  </a:cubicBezTo>
                  <a:cubicBezTo>
                    <a:pt x="1284" y="6597"/>
                    <a:pt x="1383" y="6561"/>
                    <a:pt x="1461" y="6483"/>
                  </a:cubicBezTo>
                  <a:cubicBezTo>
                    <a:pt x="1917" y="6026"/>
                    <a:pt x="2260" y="5478"/>
                    <a:pt x="2442" y="4839"/>
                  </a:cubicBezTo>
                  <a:cubicBezTo>
                    <a:pt x="2625" y="4223"/>
                    <a:pt x="2602" y="3561"/>
                    <a:pt x="2488" y="2922"/>
                  </a:cubicBezTo>
                  <a:cubicBezTo>
                    <a:pt x="2442" y="2602"/>
                    <a:pt x="2328" y="2305"/>
                    <a:pt x="2214" y="2032"/>
                  </a:cubicBezTo>
                  <a:cubicBezTo>
                    <a:pt x="2077" y="1735"/>
                    <a:pt x="1917" y="1438"/>
                    <a:pt x="1712" y="1187"/>
                  </a:cubicBezTo>
                  <a:cubicBezTo>
                    <a:pt x="1324" y="685"/>
                    <a:pt x="845" y="274"/>
                    <a:pt x="251" y="23"/>
                  </a:cubicBezTo>
                  <a:cubicBezTo>
                    <a:pt x="228" y="0"/>
                    <a:pt x="205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7613;p96"/>
            <p:cNvSpPr/>
            <p:nvPr/>
          </p:nvSpPr>
          <p:spPr>
            <a:xfrm>
              <a:off x="7590784" y="2271022"/>
              <a:ext cx="155187" cy="212360"/>
            </a:xfrm>
            <a:custGeom>
              <a:avLst/>
              <a:gdLst/>
              <a:ahLst/>
              <a:cxnLst/>
              <a:rect l="l" t="t" r="r" b="b"/>
              <a:pathLst>
                <a:path w="12030" h="16462" extrusionOk="0">
                  <a:moveTo>
                    <a:pt x="11276" y="5790"/>
                  </a:moveTo>
                  <a:cubicBezTo>
                    <a:pt x="11276" y="5796"/>
                    <a:pt x="11278" y="5804"/>
                    <a:pt x="11280" y="5812"/>
                  </a:cubicBezTo>
                  <a:lnTo>
                    <a:pt x="11280" y="5812"/>
                  </a:lnTo>
                  <a:cubicBezTo>
                    <a:pt x="11279" y="5805"/>
                    <a:pt x="11278" y="5797"/>
                    <a:pt x="11276" y="5790"/>
                  </a:cubicBezTo>
                  <a:close/>
                  <a:moveTo>
                    <a:pt x="6095" y="723"/>
                  </a:moveTo>
                  <a:cubicBezTo>
                    <a:pt x="6323" y="723"/>
                    <a:pt x="6574" y="723"/>
                    <a:pt x="6802" y="746"/>
                  </a:cubicBezTo>
                  <a:cubicBezTo>
                    <a:pt x="7054" y="769"/>
                    <a:pt x="7282" y="814"/>
                    <a:pt x="7510" y="883"/>
                  </a:cubicBezTo>
                  <a:cubicBezTo>
                    <a:pt x="7989" y="1020"/>
                    <a:pt x="8423" y="1248"/>
                    <a:pt x="8834" y="1545"/>
                  </a:cubicBezTo>
                  <a:cubicBezTo>
                    <a:pt x="9245" y="1864"/>
                    <a:pt x="9633" y="2252"/>
                    <a:pt x="9952" y="2686"/>
                  </a:cubicBezTo>
                  <a:cubicBezTo>
                    <a:pt x="10272" y="3120"/>
                    <a:pt x="10546" y="3599"/>
                    <a:pt x="10774" y="4147"/>
                  </a:cubicBezTo>
                  <a:cubicBezTo>
                    <a:pt x="10999" y="4665"/>
                    <a:pt x="11180" y="5250"/>
                    <a:pt x="11295" y="5858"/>
                  </a:cubicBezTo>
                  <a:lnTo>
                    <a:pt x="11295" y="5858"/>
                  </a:lnTo>
                  <a:cubicBezTo>
                    <a:pt x="11290" y="5843"/>
                    <a:pt x="11284" y="5826"/>
                    <a:pt x="11280" y="5812"/>
                  </a:cubicBezTo>
                  <a:lnTo>
                    <a:pt x="11280" y="5812"/>
                  </a:lnTo>
                  <a:cubicBezTo>
                    <a:pt x="11392" y="6444"/>
                    <a:pt x="11459" y="7076"/>
                    <a:pt x="11459" y="7753"/>
                  </a:cubicBezTo>
                  <a:cubicBezTo>
                    <a:pt x="11459" y="8438"/>
                    <a:pt x="11390" y="9145"/>
                    <a:pt x="11253" y="9830"/>
                  </a:cubicBezTo>
                  <a:cubicBezTo>
                    <a:pt x="11094" y="10469"/>
                    <a:pt x="10911" y="11108"/>
                    <a:pt x="10660" y="11702"/>
                  </a:cubicBezTo>
                  <a:cubicBezTo>
                    <a:pt x="10409" y="12272"/>
                    <a:pt x="10112" y="12797"/>
                    <a:pt x="9770" y="13300"/>
                  </a:cubicBezTo>
                  <a:cubicBezTo>
                    <a:pt x="9427" y="13756"/>
                    <a:pt x="9062" y="14167"/>
                    <a:pt x="8651" y="14532"/>
                  </a:cubicBezTo>
                  <a:cubicBezTo>
                    <a:pt x="8240" y="14875"/>
                    <a:pt x="7807" y="15171"/>
                    <a:pt x="7350" y="15377"/>
                  </a:cubicBezTo>
                  <a:cubicBezTo>
                    <a:pt x="6871" y="15582"/>
                    <a:pt x="6414" y="15696"/>
                    <a:pt x="5935" y="15742"/>
                  </a:cubicBezTo>
                  <a:cubicBezTo>
                    <a:pt x="5854" y="15746"/>
                    <a:pt x="5773" y="15748"/>
                    <a:pt x="5692" y="15748"/>
                  </a:cubicBezTo>
                  <a:cubicBezTo>
                    <a:pt x="5278" y="15748"/>
                    <a:pt x="4880" y="15697"/>
                    <a:pt x="4497" y="15582"/>
                  </a:cubicBezTo>
                  <a:cubicBezTo>
                    <a:pt x="4041" y="15445"/>
                    <a:pt x="3584" y="15217"/>
                    <a:pt x="3173" y="14920"/>
                  </a:cubicBezTo>
                  <a:cubicBezTo>
                    <a:pt x="3105" y="14875"/>
                    <a:pt x="3059" y="14829"/>
                    <a:pt x="3013" y="14783"/>
                  </a:cubicBezTo>
                  <a:lnTo>
                    <a:pt x="2991" y="14783"/>
                  </a:lnTo>
                  <a:cubicBezTo>
                    <a:pt x="2991" y="14783"/>
                    <a:pt x="2968" y="14760"/>
                    <a:pt x="2968" y="14760"/>
                  </a:cubicBezTo>
                  <a:cubicBezTo>
                    <a:pt x="2968" y="14760"/>
                    <a:pt x="2945" y="14738"/>
                    <a:pt x="2945" y="14738"/>
                  </a:cubicBezTo>
                  <a:cubicBezTo>
                    <a:pt x="2625" y="14464"/>
                    <a:pt x="2352" y="14167"/>
                    <a:pt x="2078" y="13825"/>
                  </a:cubicBezTo>
                  <a:cubicBezTo>
                    <a:pt x="1895" y="13574"/>
                    <a:pt x="1735" y="13322"/>
                    <a:pt x="1576" y="13049"/>
                  </a:cubicBezTo>
                  <a:cubicBezTo>
                    <a:pt x="1576" y="13049"/>
                    <a:pt x="1576" y="13049"/>
                    <a:pt x="1576" y="13026"/>
                  </a:cubicBezTo>
                  <a:cubicBezTo>
                    <a:pt x="1576" y="13026"/>
                    <a:pt x="1553" y="13026"/>
                    <a:pt x="1553" y="13003"/>
                  </a:cubicBezTo>
                  <a:cubicBezTo>
                    <a:pt x="1553" y="13003"/>
                    <a:pt x="1553" y="12980"/>
                    <a:pt x="1530" y="12957"/>
                  </a:cubicBezTo>
                  <a:cubicBezTo>
                    <a:pt x="1439" y="12775"/>
                    <a:pt x="1324" y="12569"/>
                    <a:pt x="1256" y="12364"/>
                  </a:cubicBezTo>
                  <a:cubicBezTo>
                    <a:pt x="1028" y="11816"/>
                    <a:pt x="845" y="11223"/>
                    <a:pt x="708" y="10629"/>
                  </a:cubicBezTo>
                  <a:lnTo>
                    <a:pt x="708" y="10583"/>
                  </a:lnTo>
                  <a:cubicBezTo>
                    <a:pt x="708" y="10583"/>
                    <a:pt x="708" y="10583"/>
                    <a:pt x="708" y="10561"/>
                  </a:cubicBezTo>
                  <a:lnTo>
                    <a:pt x="708" y="10538"/>
                  </a:lnTo>
                  <a:cubicBezTo>
                    <a:pt x="708" y="10515"/>
                    <a:pt x="708" y="10515"/>
                    <a:pt x="708" y="10492"/>
                  </a:cubicBezTo>
                  <a:cubicBezTo>
                    <a:pt x="685" y="10492"/>
                    <a:pt x="685" y="10469"/>
                    <a:pt x="685" y="10469"/>
                  </a:cubicBezTo>
                  <a:cubicBezTo>
                    <a:pt x="685" y="10446"/>
                    <a:pt x="685" y="10446"/>
                    <a:pt x="685" y="10424"/>
                  </a:cubicBezTo>
                  <a:lnTo>
                    <a:pt x="685" y="10401"/>
                  </a:lnTo>
                  <a:cubicBezTo>
                    <a:pt x="685" y="10401"/>
                    <a:pt x="685" y="10378"/>
                    <a:pt x="685" y="10355"/>
                  </a:cubicBezTo>
                  <a:lnTo>
                    <a:pt x="662" y="10355"/>
                  </a:lnTo>
                  <a:cubicBezTo>
                    <a:pt x="662" y="10332"/>
                    <a:pt x="662" y="10310"/>
                    <a:pt x="662" y="10287"/>
                  </a:cubicBezTo>
                  <a:cubicBezTo>
                    <a:pt x="594" y="9830"/>
                    <a:pt x="548" y="9328"/>
                    <a:pt x="548" y="8849"/>
                  </a:cubicBezTo>
                  <a:cubicBezTo>
                    <a:pt x="548" y="8780"/>
                    <a:pt x="548" y="8712"/>
                    <a:pt x="548" y="8666"/>
                  </a:cubicBezTo>
                  <a:cubicBezTo>
                    <a:pt x="548" y="8598"/>
                    <a:pt x="548" y="8552"/>
                    <a:pt x="548" y="8483"/>
                  </a:cubicBezTo>
                  <a:cubicBezTo>
                    <a:pt x="548" y="8483"/>
                    <a:pt x="548" y="8483"/>
                    <a:pt x="548" y="8461"/>
                  </a:cubicBezTo>
                  <a:cubicBezTo>
                    <a:pt x="548" y="8461"/>
                    <a:pt x="548" y="8438"/>
                    <a:pt x="548" y="8415"/>
                  </a:cubicBezTo>
                  <a:cubicBezTo>
                    <a:pt x="548" y="8392"/>
                    <a:pt x="548" y="8392"/>
                    <a:pt x="548" y="8369"/>
                  </a:cubicBezTo>
                  <a:cubicBezTo>
                    <a:pt x="594" y="7776"/>
                    <a:pt x="662" y="7205"/>
                    <a:pt x="777" y="6635"/>
                  </a:cubicBezTo>
                  <a:cubicBezTo>
                    <a:pt x="914" y="5996"/>
                    <a:pt x="1096" y="5379"/>
                    <a:pt x="1347" y="4809"/>
                  </a:cubicBezTo>
                  <a:cubicBezTo>
                    <a:pt x="1598" y="4215"/>
                    <a:pt x="1895" y="3690"/>
                    <a:pt x="2215" y="3211"/>
                  </a:cubicBezTo>
                  <a:cubicBezTo>
                    <a:pt x="2557" y="2732"/>
                    <a:pt x="2922" y="2321"/>
                    <a:pt x="3333" y="1955"/>
                  </a:cubicBezTo>
                  <a:cubicBezTo>
                    <a:pt x="3744" y="1613"/>
                    <a:pt x="4178" y="1316"/>
                    <a:pt x="4634" y="1111"/>
                  </a:cubicBezTo>
                  <a:cubicBezTo>
                    <a:pt x="5113" y="905"/>
                    <a:pt x="5593" y="769"/>
                    <a:pt x="6095" y="723"/>
                  </a:cubicBezTo>
                  <a:close/>
                  <a:moveTo>
                    <a:pt x="6464" y="0"/>
                  </a:moveTo>
                  <a:cubicBezTo>
                    <a:pt x="6268" y="0"/>
                    <a:pt x="6067" y="11"/>
                    <a:pt x="5867" y="38"/>
                  </a:cubicBezTo>
                  <a:cubicBezTo>
                    <a:pt x="5091" y="129"/>
                    <a:pt x="4337" y="449"/>
                    <a:pt x="3630" y="928"/>
                  </a:cubicBezTo>
                  <a:cubicBezTo>
                    <a:pt x="3333" y="1134"/>
                    <a:pt x="3059" y="1362"/>
                    <a:pt x="2785" y="1636"/>
                  </a:cubicBezTo>
                  <a:cubicBezTo>
                    <a:pt x="2740" y="1682"/>
                    <a:pt x="2694" y="1727"/>
                    <a:pt x="2625" y="1773"/>
                  </a:cubicBezTo>
                  <a:cubicBezTo>
                    <a:pt x="2237" y="2207"/>
                    <a:pt x="1872" y="2686"/>
                    <a:pt x="1530" y="3211"/>
                  </a:cubicBezTo>
                  <a:cubicBezTo>
                    <a:pt x="1028" y="4055"/>
                    <a:pt x="617" y="5060"/>
                    <a:pt x="366" y="6087"/>
                  </a:cubicBezTo>
                  <a:cubicBezTo>
                    <a:pt x="274" y="6452"/>
                    <a:pt x="206" y="6840"/>
                    <a:pt x="138" y="7205"/>
                  </a:cubicBezTo>
                  <a:cubicBezTo>
                    <a:pt x="138" y="7319"/>
                    <a:pt x="115" y="7434"/>
                    <a:pt x="92" y="7525"/>
                  </a:cubicBezTo>
                  <a:cubicBezTo>
                    <a:pt x="23" y="8164"/>
                    <a:pt x="1" y="8780"/>
                    <a:pt x="46" y="9419"/>
                  </a:cubicBezTo>
                  <a:cubicBezTo>
                    <a:pt x="46" y="9442"/>
                    <a:pt x="46" y="9488"/>
                    <a:pt x="46" y="9533"/>
                  </a:cubicBezTo>
                  <a:cubicBezTo>
                    <a:pt x="92" y="10378"/>
                    <a:pt x="252" y="11200"/>
                    <a:pt x="503" y="11953"/>
                  </a:cubicBezTo>
                  <a:cubicBezTo>
                    <a:pt x="548" y="12136"/>
                    <a:pt x="617" y="12295"/>
                    <a:pt x="662" y="12455"/>
                  </a:cubicBezTo>
                  <a:cubicBezTo>
                    <a:pt x="891" y="13049"/>
                    <a:pt x="1187" y="13596"/>
                    <a:pt x="1507" y="14076"/>
                  </a:cubicBezTo>
                  <a:lnTo>
                    <a:pt x="1530" y="14098"/>
                  </a:lnTo>
                  <a:cubicBezTo>
                    <a:pt x="1530" y="14121"/>
                    <a:pt x="1553" y="14121"/>
                    <a:pt x="1553" y="14144"/>
                  </a:cubicBezTo>
                  <a:cubicBezTo>
                    <a:pt x="1553" y="14144"/>
                    <a:pt x="1576" y="14167"/>
                    <a:pt x="1576" y="14167"/>
                  </a:cubicBezTo>
                  <a:cubicBezTo>
                    <a:pt x="1598" y="14213"/>
                    <a:pt x="1621" y="14258"/>
                    <a:pt x="1667" y="14304"/>
                  </a:cubicBezTo>
                  <a:cubicBezTo>
                    <a:pt x="1690" y="14327"/>
                    <a:pt x="1712" y="14372"/>
                    <a:pt x="1735" y="14395"/>
                  </a:cubicBezTo>
                  <a:cubicBezTo>
                    <a:pt x="1758" y="14418"/>
                    <a:pt x="1781" y="14464"/>
                    <a:pt x="1827" y="14509"/>
                  </a:cubicBezTo>
                  <a:cubicBezTo>
                    <a:pt x="1941" y="14646"/>
                    <a:pt x="2078" y="14806"/>
                    <a:pt x="2215" y="14943"/>
                  </a:cubicBezTo>
                  <a:cubicBezTo>
                    <a:pt x="2831" y="15582"/>
                    <a:pt x="3538" y="16039"/>
                    <a:pt x="4315" y="16267"/>
                  </a:cubicBezTo>
                  <a:cubicBezTo>
                    <a:pt x="4722" y="16399"/>
                    <a:pt x="5142" y="16461"/>
                    <a:pt x="5568" y="16461"/>
                  </a:cubicBezTo>
                  <a:cubicBezTo>
                    <a:pt x="5953" y="16461"/>
                    <a:pt x="6344" y="16410"/>
                    <a:pt x="6734" y="16313"/>
                  </a:cubicBezTo>
                  <a:cubicBezTo>
                    <a:pt x="7510" y="16107"/>
                    <a:pt x="8263" y="15696"/>
                    <a:pt x="8925" y="15103"/>
                  </a:cubicBezTo>
                  <a:cubicBezTo>
                    <a:pt x="9610" y="14532"/>
                    <a:pt x="10203" y="13779"/>
                    <a:pt x="10683" y="12889"/>
                  </a:cubicBezTo>
                  <a:cubicBezTo>
                    <a:pt x="10934" y="12432"/>
                    <a:pt x="11139" y="11953"/>
                    <a:pt x="11322" y="11451"/>
                  </a:cubicBezTo>
                  <a:cubicBezTo>
                    <a:pt x="11527" y="10926"/>
                    <a:pt x="11664" y="10378"/>
                    <a:pt x="11778" y="9830"/>
                  </a:cubicBezTo>
                  <a:cubicBezTo>
                    <a:pt x="11984" y="8712"/>
                    <a:pt x="12029" y="7548"/>
                    <a:pt x="11915" y="6452"/>
                  </a:cubicBezTo>
                  <a:cubicBezTo>
                    <a:pt x="11801" y="5379"/>
                    <a:pt x="11505" y="4352"/>
                    <a:pt x="11094" y="3462"/>
                  </a:cubicBezTo>
                  <a:cubicBezTo>
                    <a:pt x="10683" y="2549"/>
                    <a:pt x="10112" y="1750"/>
                    <a:pt x="9427" y="1179"/>
                  </a:cubicBezTo>
                  <a:cubicBezTo>
                    <a:pt x="9085" y="883"/>
                    <a:pt x="8720" y="632"/>
                    <a:pt x="8309" y="449"/>
                  </a:cubicBezTo>
                  <a:cubicBezTo>
                    <a:pt x="8309" y="426"/>
                    <a:pt x="8309" y="426"/>
                    <a:pt x="8286" y="426"/>
                  </a:cubicBezTo>
                  <a:cubicBezTo>
                    <a:pt x="8012" y="289"/>
                    <a:pt x="7716" y="198"/>
                    <a:pt x="7419" y="129"/>
                  </a:cubicBezTo>
                  <a:cubicBezTo>
                    <a:pt x="7373" y="107"/>
                    <a:pt x="7305" y="107"/>
                    <a:pt x="7259" y="84"/>
                  </a:cubicBezTo>
                  <a:cubicBezTo>
                    <a:pt x="7122" y="61"/>
                    <a:pt x="7008" y="38"/>
                    <a:pt x="6871" y="15"/>
                  </a:cubicBezTo>
                  <a:cubicBezTo>
                    <a:pt x="6739" y="6"/>
                    <a:pt x="6602" y="0"/>
                    <a:pt x="6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7614;p96"/>
            <p:cNvSpPr/>
            <p:nvPr/>
          </p:nvSpPr>
          <p:spPr>
            <a:xfrm>
              <a:off x="7749781" y="2460525"/>
              <a:ext cx="58308" cy="53019"/>
            </a:xfrm>
            <a:custGeom>
              <a:avLst/>
              <a:gdLst/>
              <a:ahLst/>
              <a:cxnLst/>
              <a:rect l="l" t="t" r="r" b="b"/>
              <a:pathLst>
                <a:path w="4520" h="4110" extrusionOk="0">
                  <a:moveTo>
                    <a:pt x="4360" y="1"/>
                  </a:moveTo>
                  <a:cubicBezTo>
                    <a:pt x="4291" y="1"/>
                    <a:pt x="4269" y="69"/>
                    <a:pt x="4269" y="138"/>
                  </a:cubicBezTo>
                  <a:lnTo>
                    <a:pt x="4269" y="206"/>
                  </a:lnTo>
                  <a:cubicBezTo>
                    <a:pt x="4269" y="709"/>
                    <a:pt x="4177" y="1234"/>
                    <a:pt x="4040" y="1781"/>
                  </a:cubicBezTo>
                  <a:cubicBezTo>
                    <a:pt x="3926" y="2169"/>
                    <a:pt x="3789" y="2512"/>
                    <a:pt x="3607" y="2854"/>
                  </a:cubicBezTo>
                  <a:cubicBezTo>
                    <a:pt x="3492" y="3037"/>
                    <a:pt x="3378" y="3196"/>
                    <a:pt x="3241" y="3311"/>
                  </a:cubicBezTo>
                  <a:cubicBezTo>
                    <a:pt x="3127" y="3425"/>
                    <a:pt x="3036" y="3493"/>
                    <a:pt x="2922" y="3562"/>
                  </a:cubicBezTo>
                  <a:cubicBezTo>
                    <a:pt x="2831" y="3607"/>
                    <a:pt x="2739" y="3653"/>
                    <a:pt x="2625" y="3676"/>
                  </a:cubicBezTo>
                  <a:cubicBezTo>
                    <a:pt x="2557" y="3699"/>
                    <a:pt x="2511" y="3699"/>
                    <a:pt x="2443" y="3721"/>
                  </a:cubicBezTo>
                  <a:lnTo>
                    <a:pt x="2328" y="3721"/>
                  </a:lnTo>
                  <a:cubicBezTo>
                    <a:pt x="2237" y="3721"/>
                    <a:pt x="2146" y="3699"/>
                    <a:pt x="2054" y="3699"/>
                  </a:cubicBezTo>
                  <a:cubicBezTo>
                    <a:pt x="1940" y="3653"/>
                    <a:pt x="1849" y="3607"/>
                    <a:pt x="1735" y="3562"/>
                  </a:cubicBezTo>
                  <a:cubicBezTo>
                    <a:pt x="1621" y="3470"/>
                    <a:pt x="1530" y="3402"/>
                    <a:pt x="1415" y="3288"/>
                  </a:cubicBezTo>
                  <a:cubicBezTo>
                    <a:pt x="1233" y="3105"/>
                    <a:pt x="1073" y="2900"/>
                    <a:pt x="913" y="2626"/>
                  </a:cubicBezTo>
                  <a:cubicBezTo>
                    <a:pt x="708" y="2238"/>
                    <a:pt x="525" y="1827"/>
                    <a:pt x="411" y="1393"/>
                  </a:cubicBezTo>
                  <a:cubicBezTo>
                    <a:pt x="388" y="1348"/>
                    <a:pt x="388" y="1279"/>
                    <a:pt x="365" y="1211"/>
                  </a:cubicBezTo>
                  <a:cubicBezTo>
                    <a:pt x="346" y="1111"/>
                    <a:pt x="291" y="1047"/>
                    <a:pt x="202" y="1047"/>
                  </a:cubicBezTo>
                  <a:cubicBezTo>
                    <a:pt x="189" y="1047"/>
                    <a:pt x="175" y="1048"/>
                    <a:pt x="160" y="1051"/>
                  </a:cubicBezTo>
                  <a:cubicBezTo>
                    <a:pt x="114" y="1051"/>
                    <a:pt x="69" y="1074"/>
                    <a:pt x="46" y="1119"/>
                  </a:cubicBezTo>
                  <a:cubicBezTo>
                    <a:pt x="0" y="1165"/>
                    <a:pt x="0" y="1211"/>
                    <a:pt x="0" y="1256"/>
                  </a:cubicBezTo>
                  <a:lnTo>
                    <a:pt x="0" y="1279"/>
                  </a:lnTo>
                  <a:cubicBezTo>
                    <a:pt x="23" y="1393"/>
                    <a:pt x="46" y="1507"/>
                    <a:pt x="69" y="1622"/>
                  </a:cubicBezTo>
                  <a:cubicBezTo>
                    <a:pt x="160" y="2010"/>
                    <a:pt x="297" y="2329"/>
                    <a:pt x="434" y="2649"/>
                  </a:cubicBezTo>
                  <a:cubicBezTo>
                    <a:pt x="639" y="3014"/>
                    <a:pt x="845" y="3311"/>
                    <a:pt x="1096" y="3562"/>
                  </a:cubicBezTo>
                  <a:cubicBezTo>
                    <a:pt x="1347" y="3836"/>
                    <a:pt x="1666" y="4018"/>
                    <a:pt x="1963" y="4064"/>
                  </a:cubicBezTo>
                  <a:cubicBezTo>
                    <a:pt x="2123" y="4109"/>
                    <a:pt x="2283" y="4109"/>
                    <a:pt x="2420" y="4109"/>
                  </a:cubicBezTo>
                  <a:cubicBezTo>
                    <a:pt x="2443" y="4109"/>
                    <a:pt x="2488" y="4109"/>
                    <a:pt x="2511" y="4087"/>
                  </a:cubicBezTo>
                  <a:cubicBezTo>
                    <a:pt x="2694" y="4064"/>
                    <a:pt x="2853" y="4018"/>
                    <a:pt x="2968" y="3950"/>
                  </a:cubicBezTo>
                  <a:cubicBezTo>
                    <a:pt x="3127" y="3858"/>
                    <a:pt x="3287" y="3744"/>
                    <a:pt x="3401" y="3630"/>
                  </a:cubicBezTo>
                  <a:cubicBezTo>
                    <a:pt x="3515" y="3516"/>
                    <a:pt x="3629" y="3379"/>
                    <a:pt x="3721" y="3242"/>
                  </a:cubicBezTo>
                  <a:cubicBezTo>
                    <a:pt x="3926" y="2923"/>
                    <a:pt x="4086" y="2580"/>
                    <a:pt x="4200" y="2215"/>
                  </a:cubicBezTo>
                  <a:cubicBezTo>
                    <a:pt x="4406" y="1507"/>
                    <a:pt x="4520" y="800"/>
                    <a:pt x="4497" y="92"/>
                  </a:cubicBezTo>
                  <a:cubicBezTo>
                    <a:pt x="4497" y="69"/>
                    <a:pt x="4497" y="47"/>
                    <a:pt x="4474" y="24"/>
                  </a:cubicBezTo>
                  <a:cubicBezTo>
                    <a:pt x="4451" y="1"/>
                    <a:pt x="4406" y="1"/>
                    <a:pt x="4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7615;p96"/>
            <p:cNvSpPr/>
            <p:nvPr/>
          </p:nvSpPr>
          <p:spPr>
            <a:xfrm>
              <a:off x="7925843" y="2256781"/>
              <a:ext cx="75981" cy="53019"/>
            </a:xfrm>
            <a:custGeom>
              <a:avLst/>
              <a:gdLst/>
              <a:ahLst/>
              <a:cxnLst/>
              <a:rect l="l" t="t" r="r" b="b"/>
              <a:pathLst>
                <a:path w="5890" h="4110" extrusionOk="0">
                  <a:moveTo>
                    <a:pt x="1119" y="1"/>
                  </a:moveTo>
                  <a:cubicBezTo>
                    <a:pt x="663" y="47"/>
                    <a:pt x="343" y="229"/>
                    <a:pt x="206" y="503"/>
                  </a:cubicBezTo>
                  <a:cubicBezTo>
                    <a:pt x="1" y="868"/>
                    <a:pt x="92" y="1370"/>
                    <a:pt x="457" y="1918"/>
                  </a:cubicBezTo>
                  <a:cubicBezTo>
                    <a:pt x="822" y="2466"/>
                    <a:pt x="1439" y="2991"/>
                    <a:pt x="2169" y="3402"/>
                  </a:cubicBezTo>
                  <a:cubicBezTo>
                    <a:pt x="2945" y="3858"/>
                    <a:pt x="3813" y="4109"/>
                    <a:pt x="4497" y="4109"/>
                  </a:cubicBezTo>
                  <a:lnTo>
                    <a:pt x="4748" y="4109"/>
                  </a:lnTo>
                  <a:cubicBezTo>
                    <a:pt x="5205" y="4041"/>
                    <a:pt x="5524" y="3881"/>
                    <a:pt x="5661" y="3607"/>
                  </a:cubicBezTo>
                  <a:cubicBezTo>
                    <a:pt x="5890" y="3242"/>
                    <a:pt x="5776" y="2740"/>
                    <a:pt x="5410" y="2192"/>
                  </a:cubicBezTo>
                  <a:cubicBezTo>
                    <a:pt x="5045" y="1644"/>
                    <a:pt x="4429" y="1096"/>
                    <a:pt x="3698" y="686"/>
                  </a:cubicBezTo>
                  <a:cubicBezTo>
                    <a:pt x="2922" y="252"/>
                    <a:pt x="2055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7616;p96"/>
            <p:cNvSpPr/>
            <p:nvPr/>
          </p:nvSpPr>
          <p:spPr>
            <a:xfrm>
              <a:off x="7729761" y="2383981"/>
              <a:ext cx="45356" cy="66551"/>
            </a:xfrm>
            <a:custGeom>
              <a:avLst/>
              <a:gdLst/>
              <a:ahLst/>
              <a:cxnLst/>
              <a:rect l="l" t="t" r="r" b="b"/>
              <a:pathLst>
                <a:path w="3516" h="5159" extrusionOk="0">
                  <a:moveTo>
                    <a:pt x="3333" y="0"/>
                  </a:moveTo>
                  <a:cubicBezTo>
                    <a:pt x="3264" y="23"/>
                    <a:pt x="3196" y="69"/>
                    <a:pt x="3196" y="137"/>
                  </a:cubicBezTo>
                  <a:cubicBezTo>
                    <a:pt x="3173" y="617"/>
                    <a:pt x="3127" y="1073"/>
                    <a:pt x="3036" y="1484"/>
                  </a:cubicBezTo>
                  <a:lnTo>
                    <a:pt x="3013" y="1598"/>
                  </a:lnTo>
                  <a:cubicBezTo>
                    <a:pt x="2967" y="1530"/>
                    <a:pt x="2876" y="1438"/>
                    <a:pt x="2785" y="1370"/>
                  </a:cubicBezTo>
                  <a:cubicBezTo>
                    <a:pt x="2648" y="1233"/>
                    <a:pt x="2465" y="1142"/>
                    <a:pt x="2305" y="1073"/>
                  </a:cubicBezTo>
                  <a:cubicBezTo>
                    <a:pt x="2169" y="1028"/>
                    <a:pt x="2009" y="1005"/>
                    <a:pt x="1872" y="1005"/>
                  </a:cubicBezTo>
                  <a:cubicBezTo>
                    <a:pt x="1826" y="1005"/>
                    <a:pt x="1780" y="1005"/>
                    <a:pt x="1735" y="1028"/>
                  </a:cubicBezTo>
                  <a:cubicBezTo>
                    <a:pt x="890" y="1119"/>
                    <a:pt x="251" y="1918"/>
                    <a:pt x="91" y="2648"/>
                  </a:cubicBezTo>
                  <a:cubicBezTo>
                    <a:pt x="23" y="2945"/>
                    <a:pt x="0" y="3242"/>
                    <a:pt x="46" y="3493"/>
                  </a:cubicBezTo>
                  <a:cubicBezTo>
                    <a:pt x="91" y="3789"/>
                    <a:pt x="206" y="4063"/>
                    <a:pt x="388" y="4292"/>
                  </a:cubicBezTo>
                  <a:cubicBezTo>
                    <a:pt x="890" y="4953"/>
                    <a:pt x="1758" y="5136"/>
                    <a:pt x="2237" y="5159"/>
                  </a:cubicBezTo>
                  <a:lnTo>
                    <a:pt x="2283" y="5159"/>
                  </a:lnTo>
                  <a:cubicBezTo>
                    <a:pt x="2420" y="5136"/>
                    <a:pt x="2534" y="5045"/>
                    <a:pt x="2534" y="4908"/>
                  </a:cubicBezTo>
                  <a:cubicBezTo>
                    <a:pt x="2557" y="4817"/>
                    <a:pt x="2534" y="4748"/>
                    <a:pt x="2465" y="4680"/>
                  </a:cubicBezTo>
                  <a:cubicBezTo>
                    <a:pt x="2420" y="4634"/>
                    <a:pt x="2351" y="4611"/>
                    <a:pt x="2283" y="4588"/>
                  </a:cubicBezTo>
                  <a:lnTo>
                    <a:pt x="2237" y="4588"/>
                  </a:lnTo>
                  <a:cubicBezTo>
                    <a:pt x="1940" y="4497"/>
                    <a:pt x="1689" y="4428"/>
                    <a:pt x="1484" y="4337"/>
                  </a:cubicBezTo>
                  <a:cubicBezTo>
                    <a:pt x="1347" y="4246"/>
                    <a:pt x="1233" y="4177"/>
                    <a:pt x="1119" y="4063"/>
                  </a:cubicBezTo>
                  <a:cubicBezTo>
                    <a:pt x="1050" y="3995"/>
                    <a:pt x="982" y="3926"/>
                    <a:pt x="890" y="3812"/>
                  </a:cubicBezTo>
                  <a:cubicBezTo>
                    <a:pt x="845" y="3721"/>
                    <a:pt x="799" y="3630"/>
                    <a:pt x="776" y="3538"/>
                  </a:cubicBezTo>
                  <a:cubicBezTo>
                    <a:pt x="731" y="3424"/>
                    <a:pt x="708" y="3310"/>
                    <a:pt x="708" y="3196"/>
                  </a:cubicBezTo>
                  <a:cubicBezTo>
                    <a:pt x="708" y="3059"/>
                    <a:pt x="708" y="2922"/>
                    <a:pt x="753" y="2762"/>
                  </a:cubicBezTo>
                  <a:cubicBezTo>
                    <a:pt x="776" y="2580"/>
                    <a:pt x="845" y="2443"/>
                    <a:pt x="913" y="2283"/>
                  </a:cubicBezTo>
                  <a:cubicBezTo>
                    <a:pt x="1004" y="2146"/>
                    <a:pt x="1073" y="2032"/>
                    <a:pt x="1164" y="1918"/>
                  </a:cubicBezTo>
                  <a:cubicBezTo>
                    <a:pt x="1233" y="1826"/>
                    <a:pt x="1324" y="1758"/>
                    <a:pt x="1438" y="1689"/>
                  </a:cubicBezTo>
                  <a:cubicBezTo>
                    <a:pt x="1529" y="1621"/>
                    <a:pt x="1598" y="1598"/>
                    <a:pt x="1689" y="1553"/>
                  </a:cubicBezTo>
                  <a:cubicBezTo>
                    <a:pt x="1758" y="1530"/>
                    <a:pt x="1826" y="1530"/>
                    <a:pt x="1917" y="1507"/>
                  </a:cubicBezTo>
                  <a:cubicBezTo>
                    <a:pt x="2009" y="1507"/>
                    <a:pt x="2077" y="1530"/>
                    <a:pt x="2169" y="1530"/>
                  </a:cubicBezTo>
                  <a:cubicBezTo>
                    <a:pt x="2237" y="1553"/>
                    <a:pt x="2328" y="1575"/>
                    <a:pt x="2397" y="1621"/>
                  </a:cubicBezTo>
                  <a:cubicBezTo>
                    <a:pt x="2511" y="1689"/>
                    <a:pt x="2602" y="1758"/>
                    <a:pt x="2716" y="1849"/>
                  </a:cubicBezTo>
                  <a:cubicBezTo>
                    <a:pt x="2762" y="1895"/>
                    <a:pt x="2808" y="1941"/>
                    <a:pt x="2853" y="2009"/>
                  </a:cubicBezTo>
                  <a:lnTo>
                    <a:pt x="2899" y="2055"/>
                  </a:lnTo>
                  <a:lnTo>
                    <a:pt x="2945" y="2100"/>
                  </a:lnTo>
                  <a:cubicBezTo>
                    <a:pt x="2990" y="2146"/>
                    <a:pt x="3036" y="2169"/>
                    <a:pt x="3082" y="2169"/>
                  </a:cubicBezTo>
                  <a:cubicBezTo>
                    <a:pt x="3127" y="2146"/>
                    <a:pt x="3150" y="2146"/>
                    <a:pt x="3150" y="2146"/>
                  </a:cubicBezTo>
                  <a:cubicBezTo>
                    <a:pt x="3218" y="2123"/>
                    <a:pt x="3241" y="2077"/>
                    <a:pt x="3264" y="2009"/>
                  </a:cubicBezTo>
                  <a:lnTo>
                    <a:pt x="3264" y="1941"/>
                  </a:lnTo>
                  <a:lnTo>
                    <a:pt x="3287" y="1895"/>
                  </a:lnTo>
                  <a:lnTo>
                    <a:pt x="3287" y="1849"/>
                  </a:lnTo>
                  <a:lnTo>
                    <a:pt x="3310" y="1804"/>
                  </a:lnTo>
                  <a:cubicBezTo>
                    <a:pt x="3355" y="1575"/>
                    <a:pt x="3401" y="1324"/>
                    <a:pt x="3424" y="1096"/>
                  </a:cubicBezTo>
                  <a:cubicBezTo>
                    <a:pt x="3470" y="754"/>
                    <a:pt x="3492" y="457"/>
                    <a:pt x="3515" y="160"/>
                  </a:cubicBezTo>
                  <a:cubicBezTo>
                    <a:pt x="3515" y="69"/>
                    <a:pt x="3447" y="0"/>
                    <a:pt x="3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7617;p96"/>
            <p:cNvSpPr/>
            <p:nvPr/>
          </p:nvSpPr>
          <p:spPr>
            <a:xfrm>
              <a:off x="7668515" y="2228815"/>
              <a:ext cx="77452" cy="40351"/>
            </a:xfrm>
            <a:custGeom>
              <a:avLst/>
              <a:gdLst/>
              <a:ahLst/>
              <a:cxnLst/>
              <a:rect l="l" t="t" r="r" b="b"/>
              <a:pathLst>
                <a:path w="6004" h="3128" extrusionOk="0">
                  <a:moveTo>
                    <a:pt x="3812" y="0"/>
                  </a:moveTo>
                  <a:cubicBezTo>
                    <a:pt x="3607" y="0"/>
                    <a:pt x="3424" y="0"/>
                    <a:pt x="3219" y="23"/>
                  </a:cubicBezTo>
                  <a:cubicBezTo>
                    <a:pt x="3059" y="46"/>
                    <a:pt x="2899" y="69"/>
                    <a:pt x="2739" y="92"/>
                  </a:cubicBezTo>
                  <a:cubicBezTo>
                    <a:pt x="1963" y="252"/>
                    <a:pt x="1256" y="548"/>
                    <a:pt x="731" y="913"/>
                  </a:cubicBezTo>
                  <a:cubicBezTo>
                    <a:pt x="229" y="1302"/>
                    <a:pt x="0" y="1712"/>
                    <a:pt x="69" y="2100"/>
                  </a:cubicBezTo>
                  <a:cubicBezTo>
                    <a:pt x="183" y="2717"/>
                    <a:pt x="1028" y="3128"/>
                    <a:pt x="2214" y="3128"/>
                  </a:cubicBezTo>
                  <a:cubicBezTo>
                    <a:pt x="2397" y="3128"/>
                    <a:pt x="2603" y="3105"/>
                    <a:pt x="2808" y="3082"/>
                  </a:cubicBezTo>
                  <a:cubicBezTo>
                    <a:pt x="2968" y="3059"/>
                    <a:pt x="3128" y="3036"/>
                    <a:pt x="3287" y="3013"/>
                  </a:cubicBezTo>
                  <a:cubicBezTo>
                    <a:pt x="4429" y="2808"/>
                    <a:pt x="5364" y="2306"/>
                    <a:pt x="5775" y="1712"/>
                  </a:cubicBezTo>
                  <a:cubicBezTo>
                    <a:pt x="5935" y="1461"/>
                    <a:pt x="6003" y="1233"/>
                    <a:pt x="5958" y="1005"/>
                  </a:cubicBezTo>
                  <a:cubicBezTo>
                    <a:pt x="5844" y="389"/>
                    <a:pt x="4999" y="0"/>
                    <a:pt x="3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7618;p96"/>
            <p:cNvSpPr/>
            <p:nvPr/>
          </p:nvSpPr>
          <p:spPr>
            <a:xfrm>
              <a:off x="7890809" y="2394287"/>
              <a:ext cx="54490" cy="56812"/>
            </a:xfrm>
            <a:custGeom>
              <a:avLst/>
              <a:gdLst/>
              <a:ahLst/>
              <a:cxnLst/>
              <a:rect l="l" t="t" r="r" b="b"/>
              <a:pathLst>
                <a:path w="4224" h="4404" extrusionOk="0">
                  <a:moveTo>
                    <a:pt x="297" y="0"/>
                  </a:moveTo>
                  <a:cubicBezTo>
                    <a:pt x="206" y="0"/>
                    <a:pt x="160" y="69"/>
                    <a:pt x="160" y="137"/>
                  </a:cubicBezTo>
                  <a:cubicBezTo>
                    <a:pt x="115" y="731"/>
                    <a:pt x="23" y="1324"/>
                    <a:pt x="23" y="1918"/>
                  </a:cubicBezTo>
                  <a:cubicBezTo>
                    <a:pt x="1" y="2237"/>
                    <a:pt x="23" y="2557"/>
                    <a:pt x="69" y="2876"/>
                  </a:cubicBezTo>
                  <a:cubicBezTo>
                    <a:pt x="115" y="3173"/>
                    <a:pt x="206" y="3447"/>
                    <a:pt x="366" y="3698"/>
                  </a:cubicBezTo>
                  <a:cubicBezTo>
                    <a:pt x="503" y="3926"/>
                    <a:pt x="708" y="4132"/>
                    <a:pt x="959" y="4246"/>
                  </a:cubicBezTo>
                  <a:cubicBezTo>
                    <a:pt x="1186" y="4359"/>
                    <a:pt x="1435" y="4403"/>
                    <a:pt x="1683" y="4403"/>
                  </a:cubicBezTo>
                  <a:cubicBezTo>
                    <a:pt x="1785" y="4403"/>
                    <a:pt x="1887" y="4396"/>
                    <a:pt x="1986" y="4383"/>
                  </a:cubicBezTo>
                  <a:cubicBezTo>
                    <a:pt x="2717" y="4269"/>
                    <a:pt x="3219" y="3652"/>
                    <a:pt x="3561" y="3036"/>
                  </a:cubicBezTo>
                  <a:cubicBezTo>
                    <a:pt x="3744" y="2671"/>
                    <a:pt x="3881" y="2260"/>
                    <a:pt x="3995" y="1872"/>
                  </a:cubicBezTo>
                  <a:cubicBezTo>
                    <a:pt x="4041" y="1689"/>
                    <a:pt x="4086" y="1530"/>
                    <a:pt x="4109" y="1347"/>
                  </a:cubicBezTo>
                  <a:cubicBezTo>
                    <a:pt x="4155" y="1187"/>
                    <a:pt x="4178" y="1005"/>
                    <a:pt x="4200" y="845"/>
                  </a:cubicBezTo>
                  <a:cubicBezTo>
                    <a:pt x="4223" y="776"/>
                    <a:pt x="4223" y="685"/>
                    <a:pt x="4178" y="617"/>
                  </a:cubicBezTo>
                  <a:cubicBezTo>
                    <a:pt x="4132" y="548"/>
                    <a:pt x="4063" y="502"/>
                    <a:pt x="3995" y="480"/>
                  </a:cubicBezTo>
                  <a:cubicBezTo>
                    <a:pt x="3967" y="472"/>
                    <a:pt x="3939" y="468"/>
                    <a:pt x="3910" y="468"/>
                  </a:cubicBezTo>
                  <a:cubicBezTo>
                    <a:pt x="3776" y="468"/>
                    <a:pt x="3649" y="553"/>
                    <a:pt x="3630" y="685"/>
                  </a:cubicBezTo>
                  <a:cubicBezTo>
                    <a:pt x="3607" y="822"/>
                    <a:pt x="3561" y="936"/>
                    <a:pt x="3538" y="1073"/>
                  </a:cubicBezTo>
                  <a:cubicBezTo>
                    <a:pt x="3493" y="1210"/>
                    <a:pt x="3447" y="1370"/>
                    <a:pt x="3402" y="1530"/>
                  </a:cubicBezTo>
                  <a:cubicBezTo>
                    <a:pt x="3310" y="1849"/>
                    <a:pt x="3219" y="2169"/>
                    <a:pt x="3082" y="2488"/>
                  </a:cubicBezTo>
                  <a:cubicBezTo>
                    <a:pt x="2968" y="2785"/>
                    <a:pt x="2808" y="3059"/>
                    <a:pt x="2625" y="3310"/>
                  </a:cubicBezTo>
                  <a:cubicBezTo>
                    <a:pt x="2534" y="3447"/>
                    <a:pt x="2420" y="3538"/>
                    <a:pt x="2306" y="3652"/>
                  </a:cubicBezTo>
                  <a:cubicBezTo>
                    <a:pt x="2215" y="3721"/>
                    <a:pt x="2123" y="3766"/>
                    <a:pt x="2032" y="3812"/>
                  </a:cubicBezTo>
                  <a:cubicBezTo>
                    <a:pt x="1941" y="3858"/>
                    <a:pt x="1849" y="3881"/>
                    <a:pt x="1735" y="3881"/>
                  </a:cubicBezTo>
                  <a:cubicBezTo>
                    <a:pt x="1621" y="3903"/>
                    <a:pt x="1484" y="3903"/>
                    <a:pt x="1370" y="3903"/>
                  </a:cubicBezTo>
                  <a:cubicBezTo>
                    <a:pt x="1279" y="3881"/>
                    <a:pt x="1187" y="3858"/>
                    <a:pt x="1096" y="3835"/>
                  </a:cubicBezTo>
                  <a:cubicBezTo>
                    <a:pt x="1028" y="3789"/>
                    <a:pt x="959" y="3744"/>
                    <a:pt x="891" y="3698"/>
                  </a:cubicBezTo>
                  <a:cubicBezTo>
                    <a:pt x="822" y="3652"/>
                    <a:pt x="777" y="3584"/>
                    <a:pt x="708" y="3515"/>
                  </a:cubicBezTo>
                  <a:cubicBezTo>
                    <a:pt x="640" y="3424"/>
                    <a:pt x="571" y="3310"/>
                    <a:pt x="526" y="3196"/>
                  </a:cubicBezTo>
                  <a:cubicBezTo>
                    <a:pt x="434" y="2968"/>
                    <a:pt x="389" y="2716"/>
                    <a:pt x="343" y="2465"/>
                  </a:cubicBezTo>
                  <a:cubicBezTo>
                    <a:pt x="252" y="1689"/>
                    <a:pt x="343" y="913"/>
                    <a:pt x="411" y="137"/>
                  </a:cubicBezTo>
                  <a:cubicBezTo>
                    <a:pt x="411" y="69"/>
                    <a:pt x="34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7619;p96"/>
            <p:cNvSpPr/>
            <p:nvPr/>
          </p:nvSpPr>
          <p:spPr>
            <a:xfrm>
              <a:off x="7669392" y="2351294"/>
              <a:ext cx="50374" cy="54786"/>
            </a:xfrm>
            <a:custGeom>
              <a:avLst/>
              <a:gdLst/>
              <a:ahLst/>
              <a:cxnLst/>
              <a:rect l="l" t="t" r="r" b="b"/>
              <a:pathLst>
                <a:path w="3905" h="4247" extrusionOk="0">
                  <a:moveTo>
                    <a:pt x="526" y="1"/>
                  </a:moveTo>
                  <a:cubicBezTo>
                    <a:pt x="435" y="1"/>
                    <a:pt x="366" y="24"/>
                    <a:pt x="320" y="46"/>
                  </a:cubicBezTo>
                  <a:cubicBezTo>
                    <a:pt x="252" y="115"/>
                    <a:pt x="229" y="161"/>
                    <a:pt x="206" y="252"/>
                  </a:cubicBezTo>
                  <a:cubicBezTo>
                    <a:pt x="184" y="389"/>
                    <a:pt x="138" y="549"/>
                    <a:pt x="115" y="686"/>
                  </a:cubicBezTo>
                  <a:cubicBezTo>
                    <a:pt x="92" y="868"/>
                    <a:pt x="69" y="1028"/>
                    <a:pt x="47" y="1188"/>
                  </a:cubicBezTo>
                  <a:cubicBezTo>
                    <a:pt x="1" y="1553"/>
                    <a:pt x="1" y="1941"/>
                    <a:pt x="24" y="2329"/>
                  </a:cubicBezTo>
                  <a:cubicBezTo>
                    <a:pt x="92" y="2968"/>
                    <a:pt x="320" y="3653"/>
                    <a:pt x="914" y="3995"/>
                  </a:cubicBezTo>
                  <a:cubicBezTo>
                    <a:pt x="1188" y="4155"/>
                    <a:pt x="1507" y="4246"/>
                    <a:pt x="1827" y="4246"/>
                  </a:cubicBezTo>
                  <a:cubicBezTo>
                    <a:pt x="2078" y="4223"/>
                    <a:pt x="2329" y="4132"/>
                    <a:pt x="2535" y="3972"/>
                  </a:cubicBezTo>
                  <a:cubicBezTo>
                    <a:pt x="2740" y="3813"/>
                    <a:pt x="2900" y="3584"/>
                    <a:pt x="3037" y="3356"/>
                  </a:cubicBezTo>
                  <a:cubicBezTo>
                    <a:pt x="3196" y="3105"/>
                    <a:pt x="3311" y="2831"/>
                    <a:pt x="3425" y="2557"/>
                  </a:cubicBezTo>
                  <a:cubicBezTo>
                    <a:pt x="3607" y="2055"/>
                    <a:pt x="3744" y="1530"/>
                    <a:pt x="3904" y="1005"/>
                  </a:cubicBezTo>
                  <a:cubicBezTo>
                    <a:pt x="3904" y="937"/>
                    <a:pt x="3881" y="868"/>
                    <a:pt x="3836" y="845"/>
                  </a:cubicBezTo>
                  <a:cubicBezTo>
                    <a:pt x="3818" y="840"/>
                    <a:pt x="3801" y="837"/>
                    <a:pt x="3785" y="837"/>
                  </a:cubicBezTo>
                  <a:cubicBezTo>
                    <a:pt x="3736" y="837"/>
                    <a:pt x="3693" y="862"/>
                    <a:pt x="3676" y="914"/>
                  </a:cubicBezTo>
                  <a:cubicBezTo>
                    <a:pt x="3470" y="1599"/>
                    <a:pt x="3288" y="2306"/>
                    <a:pt x="2945" y="2922"/>
                  </a:cubicBezTo>
                  <a:cubicBezTo>
                    <a:pt x="2831" y="3128"/>
                    <a:pt x="2717" y="3310"/>
                    <a:pt x="2557" y="3493"/>
                  </a:cubicBezTo>
                  <a:cubicBezTo>
                    <a:pt x="2466" y="3562"/>
                    <a:pt x="2375" y="3630"/>
                    <a:pt x="2283" y="3698"/>
                  </a:cubicBezTo>
                  <a:cubicBezTo>
                    <a:pt x="2215" y="3744"/>
                    <a:pt x="2146" y="3767"/>
                    <a:pt x="2055" y="3790"/>
                  </a:cubicBezTo>
                  <a:cubicBezTo>
                    <a:pt x="1987" y="3813"/>
                    <a:pt x="1918" y="3813"/>
                    <a:pt x="1850" y="3813"/>
                  </a:cubicBezTo>
                  <a:cubicBezTo>
                    <a:pt x="1758" y="3813"/>
                    <a:pt x="1690" y="3813"/>
                    <a:pt x="1599" y="3790"/>
                  </a:cubicBezTo>
                  <a:cubicBezTo>
                    <a:pt x="1485" y="3767"/>
                    <a:pt x="1393" y="3721"/>
                    <a:pt x="1279" y="3676"/>
                  </a:cubicBezTo>
                  <a:cubicBezTo>
                    <a:pt x="1211" y="3607"/>
                    <a:pt x="1119" y="3562"/>
                    <a:pt x="1051" y="3493"/>
                  </a:cubicBezTo>
                  <a:cubicBezTo>
                    <a:pt x="1005" y="3425"/>
                    <a:pt x="937" y="3356"/>
                    <a:pt x="891" y="3265"/>
                  </a:cubicBezTo>
                  <a:cubicBezTo>
                    <a:pt x="823" y="3151"/>
                    <a:pt x="754" y="3014"/>
                    <a:pt x="708" y="2877"/>
                  </a:cubicBezTo>
                  <a:cubicBezTo>
                    <a:pt x="640" y="2603"/>
                    <a:pt x="617" y="2306"/>
                    <a:pt x="617" y="2009"/>
                  </a:cubicBezTo>
                  <a:cubicBezTo>
                    <a:pt x="617" y="1713"/>
                    <a:pt x="617" y="1393"/>
                    <a:pt x="663" y="1096"/>
                  </a:cubicBezTo>
                  <a:cubicBezTo>
                    <a:pt x="663" y="937"/>
                    <a:pt x="686" y="800"/>
                    <a:pt x="708" y="663"/>
                  </a:cubicBezTo>
                  <a:cubicBezTo>
                    <a:pt x="731" y="549"/>
                    <a:pt x="731" y="412"/>
                    <a:pt x="754" y="298"/>
                  </a:cubicBezTo>
                  <a:cubicBezTo>
                    <a:pt x="777" y="161"/>
                    <a:pt x="663" y="24"/>
                    <a:pt x="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7620;p96"/>
            <p:cNvSpPr/>
            <p:nvPr/>
          </p:nvSpPr>
          <p:spPr>
            <a:xfrm>
              <a:off x="7807196" y="2305953"/>
              <a:ext cx="225853" cy="224860"/>
            </a:xfrm>
            <a:custGeom>
              <a:avLst/>
              <a:gdLst/>
              <a:ahLst/>
              <a:cxnLst/>
              <a:rect l="l" t="t" r="r" b="b"/>
              <a:pathLst>
                <a:path w="17508" h="17431" extrusionOk="0">
                  <a:moveTo>
                    <a:pt x="8697" y="777"/>
                  </a:moveTo>
                  <a:cubicBezTo>
                    <a:pt x="9062" y="777"/>
                    <a:pt x="9404" y="800"/>
                    <a:pt x="9769" y="845"/>
                  </a:cubicBezTo>
                  <a:cubicBezTo>
                    <a:pt x="10454" y="937"/>
                    <a:pt x="11139" y="1119"/>
                    <a:pt x="11801" y="1393"/>
                  </a:cubicBezTo>
                  <a:cubicBezTo>
                    <a:pt x="12440" y="1667"/>
                    <a:pt x="13056" y="2032"/>
                    <a:pt x="13604" y="2443"/>
                  </a:cubicBezTo>
                  <a:cubicBezTo>
                    <a:pt x="14129" y="2877"/>
                    <a:pt x="14608" y="3356"/>
                    <a:pt x="15019" y="3881"/>
                  </a:cubicBezTo>
                  <a:cubicBezTo>
                    <a:pt x="15430" y="4429"/>
                    <a:pt x="15772" y="5022"/>
                    <a:pt x="16046" y="5661"/>
                  </a:cubicBezTo>
                  <a:cubicBezTo>
                    <a:pt x="16046" y="5616"/>
                    <a:pt x="16024" y="5593"/>
                    <a:pt x="16024" y="5570"/>
                  </a:cubicBezTo>
                  <a:lnTo>
                    <a:pt x="16024" y="5570"/>
                  </a:lnTo>
                  <a:cubicBezTo>
                    <a:pt x="16297" y="6209"/>
                    <a:pt x="16480" y="6894"/>
                    <a:pt x="16594" y="7579"/>
                  </a:cubicBezTo>
                  <a:cubicBezTo>
                    <a:pt x="16685" y="8332"/>
                    <a:pt x="16685" y="9062"/>
                    <a:pt x="16594" y="9793"/>
                  </a:cubicBezTo>
                  <a:cubicBezTo>
                    <a:pt x="16480" y="10500"/>
                    <a:pt x="16297" y="11185"/>
                    <a:pt x="16024" y="11824"/>
                  </a:cubicBezTo>
                  <a:cubicBezTo>
                    <a:pt x="15750" y="12463"/>
                    <a:pt x="15407" y="13057"/>
                    <a:pt x="14996" y="13605"/>
                  </a:cubicBezTo>
                  <a:cubicBezTo>
                    <a:pt x="14563" y="14130"/>
                    <a:pt x="14083" y="14609"/>
                    <a:pt x="13558" y="15043"/>
                  </a:cubicBezTo>
                  <a:cubicBezTo>
                    <a:pt x="13011" y="15453"/>
                    <a:pt x="12417" y="15796"/>
                    <a:pt x="11778" y="16047"/>
                  </a:cubicBezTo>
                  <a:cubicBezTo>
                    <a:pt x="11139" y="16321"/>
                    <a:pt x="10454" y="16503"/>
                    <a:pt x="9769" y="16595"/>
                  </a:cubicBezTo>
                  <a:cubicBezTo>
                    <a:pt x="9390" y="16644"/>
                    <a:pt x="9011" y="16666"/>
                    <a:pt x="8635" y="16666"/>
                  </a:cubicBezTo>
                  <a:cubicBezTo>
                    <a:pt x="8310" y="16666"/>
                    <a:pt x="7987" y="16649"/>
                    <a:pt x="7669" y="16617"/>
                  </a:cubicBezTo>
                  <a:cubicBezTo>
                    <a:pt x="6962" y="16503"/>
                    <a:pt x="6277" y="16321"/>
                    <a:pt x="5638" y="16047"/>
                  </a:cubicBezTo>
                  <a:cubicBezTo>
                    <a:pt x="5547" y="16024"/>
                    <a:pt x="5455" y="15978"/>
                    <a:pt x="5364" y="15933"/>
                  </a:cubicBezTo>
                  <a:lnTo>
                    <a:pt x="5341" y="15933"/>
                  </a:lnTo>
                  <a:cubicBezTo>
                    <a:pt x="5341" y="15933"/>
                    <a:pt x="5318" y="15910"/>
                    <a:pt x="5318" y="15910"/>
                  </a:cubicBezTo>
                  <a:cubicBezTo>
                    <a:pt x="5296" y="15910"/>
                    <a:pt x="5273" y="15887"/>
                    <a:pt x="5273" y="15887"/>
                  </a:cubicBezTo>
                  <a:lnTo>
                    <a:pt x="5250" y="15887"/>
                  </a:lnTo>
                  <a:cubicBezTo>
                    <a:pt x="4771" y="15636"/>
                    <a:pt x="4314" y="15362"/>
                    <a:pt x="3858" y="15020"/>
                  </a:cubicBezTo>
                  <a:cubicBezTo>
                    <a:pt x="3561" y="14791"/>
                    <a:pt x="3287" y="14540"/>
                    <a:pt x="3013" y="14266"/>
                  </a:cubicBezTo>
                  <a:cubicBezTo>
                    <a:pt x="2990" y="14244"/>
                    <a:pt x="2990" y="14244"/>
                    <a:pt x="2967" y="14221"/>
                  </a:cubicBezTo>
                  <a:cubicBezTo>
                    <a:pt x="2967" y="14221"/>
                    <a:pt x="2945" y="14198"/>
                    <a:pt x="2945" y="14198"/>
                  </a:cubicBezTo>
                  <a:lnTo>
                    <a:pt x="2945" y="14175"/>
                  </a:lnTo>
                  <a:cubicBezTo>
                    <a:pt x="2762" y="13993"/>
                    <a:pt x="2579" y="13787"/>
                    <a:pt x="2420" y="13582"/>
                  </a:cubicBezTo>
                  <a:cubicBezTo>
                    <a:pt x="2009" y="13034"/>
                    <a:pt x="1666" y="12440"/>
                    <a:pt x="1392" y="11824"/>
                  </a:cubicBezTo>
                  <a:cubicBezTo>
                    <a:pt x="1370" y="11801"/>
                    <a:pt x="1370" y="11801"/>
                    <a:pt x="1370" y="11779"/>
                  </a:cubicBezTo>
                  <a:cubicBezTo>
                    <a:pt x="1370" y="11779"/>
                    <a:pt x="1370" y="11779"/>
                    <a:pt x="1370" y="11756"/>
                  </a:cubicBezTo>
                  <a:cubicBezTo>
                    <a:pt x="1347" y="11756"/>
                    <a:pt x="1347" y="11733"/>
                    <a:pt x="1347" y="11733"/>
                  </a:cubicBezTo>
                  <a:cubicBezTo>
                    <a:pt x="1347" y="11710"/>
                    <a:pt x="1347" y="11710"/>
                    <a:pt x="1324" y="11687"/>
                  </a:cubicBezTo>
                  <a:cubicBezTo>
                    <a:pt x="1324" y="11687"/>
                    <a:pt x="1324" y="11664"/>
                    <a:pt x="1324" y="11664"/>
                  </a:cubicBezTo>
                  <a:cubicBezTo>
                    <a:pt x="1324" y="11642"/>
                    <a:pt x="1301" y="11642"/>
                    <a:pt x="1301" y="11619"/>
                  </a:cubicBezTo>
                  <a:lnTo>
                    <a:pt x="1301" y="11596"/>
                  </a:lnTo>
                  <a:cubicBezTo>
                    <a:pt x="1301" y="11596"/>
                    <a:pt x="1278" y="11573"/>
                    <a:pt x="1278" y="11550"/>
                  </a:cubicBezTo>
                  <a:cubicBezTo>
                    <a:pt x="1278" y="11527"/>
                    <a:pt x="1256" y="11505"/>
                    <a:pt x="1256" y="11482"/>
                  </a:cubicBezTo>
                  <a:cubicBezTo>
                    <a:pt x="1073" y="11002"/>
                    <a:pt x="936" y="10500"/>
                    <a:pt x="868" y="9975"/>
                  </a:cubicBezTo>
                  <a:cubicBezTo>
                    <a:pt x="845" y="9907"/>
                    <a:pt x="845" y="9838"/>
                    <a:pt x="822" y="9770"/>
                  </a:cubicBezTo>
                  <a:cubicBezTo>
                    <a:pt x="822" y="9724"/>
                    <a:pt x="822" y="9656"/>
                    <a:pt x="799" y="9587"/>
                  </a:cubicBezTo>
                  <a:cubicBezTo>
                    <a:pt x="799" y="9564"/>
                    <a:pt x="799" y="9542"/>
                    <a:pt x="799" y="9519"/>
                  </a:cubicBezTo>
                  <a:cubicBezTo>
                    <a:pt x="799" y="9519"/>
                    <a:pt x="799" y="9496"/>
                    <a:pt x="799" y="9473"/>
                  </a:cubicBezTo>
                  <a:cubicBezTo>
                    <a:pt x="731" y="8857"/>
                    <a:pt x="753" y="8241"/>
                    <a:pt x="822" y="7624"/>
                  </a:cubicBezTo>
                  <a:cubicBezTo>
                    <a:pt x="936" y="6962"/>
                    <a:pt x="1119" y="6278"/>
                    <a:pt x="1370" y="5639"/>
                  </a:cubicBezTo>
                  <a:cubicBezTo>
                    <a:pt x="1644" y="5022"/>
                    <a:pt x="1986" y="4406"/>
                    <a:pt x="2420" y="3858"/>
                  </a:cubicBezTo>
                  <a:cubicBezTo>
                    <a:pt x="2830" y="3333"/>
                    <a:pt x="3310" y="2854"/>
                    <a:pt x="3835" y="2443"/>
                  </a:cubicBezTo>
                  <a:cubicBezTo>
                    <a:pt x="4383" y="2032"/>
                    <a:pt x="4976" y="1667"/>
                    <a:pt x="5592" y="1393"/>
                  </a:cubicBezTo>
                  <a:cubicBezTo>
                    <a:pt x="6254" y="1119"/>
                    <a:pt x="6962" y="937"/>
                    <a:pt x="7669" y="845"/>
                  </a:cubicBezTo>
                  <a:cubicBezTo>
                    <a:pt x="8012" y="800"/>
                    <a:pt x="8354" y="777"/>
                    <a:pt x="8697" y="777"/>
                  </a:cubicBezTo>
                  <a:close/>
                  <a:moveTo>
                    <a:pt x="8697" y="1"/>
                  </a:moveTo>
                  <a:cubicBezTo>
                    <a:pt x="8194" y="1"/>
                    <a:pt x="7715" y="46"/>
                    <a:pt x="7213" y="138"/>
                  </a:cubicBezTo>
                  <a:cubicBezTo>
                    <a:pt x="6117" y="320"/>
                    <a:pt x="5045" y="731"/>
                    <a:pt x="4109" y="1325"/>
                  </a:cubicBezTo>
                  <a:cubicBezTo>
                    <a:pt x="3721" y="1576"/>
                    <a:pt x="3355" y="1850"/>
                    <a:pt x="2990" y="2146"/>
                  </a:cubicBezTo>
                  <a:cubicBezTo>
                    <a:pt x="2922" y="2215"/>
                    <a:pt x="2853" y="2260"/>
                    <a:pt x="2785" y="2329"/>
                  </a:cubicBezTo>
                  <a:cubicBezTo>
                    <a:pt x="2260" y="2808"/>
                    <a:pt x="1803" y="3356"/>
                    <a:pt x="1415" y="3949"/>
                  </a:cubicBezTo>
                  <a:cubicBezTo>
                    <a:pt x="799" y="4908"/>
                    <a:pt x="365" y="5981"/>
                    <a:pt x="160" y="7099"/>
                  </a:cubicBezTo>
                  <a:cubicBezTo>
                    <a:pt x="69" y="7487"/>
                    <a:pt x="23" y="7898"/>
                    <a:pt x="0" y="8309"/>
                  </a:cubicBezTo>
                  <a:cubicBezTo>
                    <a:pt x="0" y="8423"/>
                    <a:pt x="0" y="8537"/>
                    <a:pt x="0" y="8651"/>
                  </a:cubicBezTo>
                  <a:cubicBezTo>
                    <a:pt x="0" y="9313"/>
                    <a:pt x="69" y="9975"/>
                    <a:pt x="206" y="10637"/>
                  </a:cubicBezTo>
                  <a:cubicBezTo>
                    <a:pt x="228" y="10660"/>
                    <a:pt x="228" y="10706"/>
                    <a:pt x="228" y="10751"/>
                  </a:cubicBezTo>
                  <a:cubicBezTo>
                    <a:pt x="434" y="11642"/>
                    <a:pt x="799" y="12486"/>
                    <a:pt x="1278" y="13239"/>
                  </a:cubicBezTo>
                  <a:cubicBezTo>
                    <a:pt x="1370" y="13422"/>
                    <a:pt x="1484" y="13582"/>
                    <a:pt x="1598" y="13764"/>
                  </a:cubicBezTo>
                  <a:cubicBezTo>
                    <a:pt x="2032" y="14358"/>
                    <a:pt x="2534" y="14883"/>
                    <a:pt x="3082" y="15362"/>
                  </a:cubicBezTo>
                  <a:cubicBezTo>
                    <a:pt x="3082" y="15362"/>
                    <a:pt x="3082" y="15362"/>
                    <a:pt x="3082" y="15385"/>
                  </a:cubicBezTo>
                  <a:cubicBezTo>
                    <a:pt x="3104" y="15385"/>
                    <a:pt x="3127" y="15408"/>
                    <a:pt x="3150" y="15431"/>
                  </a:cubicBezTo>
                  <a:cubicBezTo>
                    <a:pt x="3173" y="15431"/>
                    <a:pt x="3173" y="15431"/>
                    <a:pt x="3173" y="15453"/>
                  </a:cubicBezTo>
                  <a:cubicBezTo>
                    <a:pt x="3219" y="15476"/>
                    <a:pt x="3287" y="15522"/>
                    <a:pt x="3333" y="15568"/>
                  </a:cubicBezTo>
                  <a:cubicBezTo>
                    <a:pt x="3378" y="15613"/>
                    <a:pt x="3424" y="15636"/>
                    <a:pt x="3447" y="15659"/>
                  </a:cubicBezTo>
                  <a:cubicBezTo>
                    <a:pt x="3492" y="15704"/>
                    <a:pt x="3538" y="15727"/>
                    <a:pt x="3584" y="15773"/>
                  </a:cubicBezTo>
                  <a:cubicBezTo>
                    <a:pt x="3789" y="15910"/>
                    <a:pt x="4017" y="16070"/>
                    <a:pt x="4223" y="16184"/>
                  </a:cubicBezTo>
                  <a:cubicBezTo>
                    <a:pt x="5227" y="16800"/>
                    <a:pt x="6346" y="17188"/>
                    <a:pt x="7510" y="17348"/>
                  </a:cubicBezTo>
                  <a:cubicBezTo>
                    <a:pt x="7918" y="17403"/>
                    <a:pt x="8326" y="17431"/>
                    <a:pt x="8733" y="17431"/>
                  </a:cubicBezTo>
                  <a:cubicBezTo>
                    <a:pt x="9508" y="17431"/>
                    <a:pt x="10276" y="17329"/>
                    <a:pt x="11025" y="17120"/>
                  </a:cubicBezTo>
                  <a:cubicBezTo>
                    <a:pt x="12120" y="16823"/>
                    <a:pt x="13148" y="16298"/>
                    <a:pt x="14061" y="15590"/>
                  </a:cubicBezTo>
                  <a:cubicBezTo>
                    <a:pt x="14928" y="14906"/>
                    <a:pt x="15681" y="14061"/>
                    <a:pt x="16252" y="13080"/>
                  </a:cubicBezTo>
                  <a:cubicBezTo>
                    <a:pt x="16549" y="12577"/>
                    <a:pt x="16777" y="12030"/>
                    <a:pt x="16982" y="11482"/>
                  </a:cubicBezTo>
                  <a:cubicBezTo>
                    <a:pt x="17165" y="10911"/>
                    <a:pt x="17279" y="10318"/>
                    <a:pt x="17370" y="9724"/>
                  </a:cubicBezTo>
                  <a:cubicBezTo>
                    <a:pt x="17507" y="8560"/>
                    <a:pt x="17393" y="7328"/>
                    <a:pt x="17051" y="6186"/>
                  </a:cubicBezTo>
                  <a:cubicBezTo>
                    <a:pt x="16708" y="5068"/>
                    <a:pt x="16138" y="4041"/>
                    <a:pt x="15384" y="3128"/>
                  </a:cubicBezTo>
                  <a:cubicBezTo>
                    <a:pt x="14631" y="2215"/>
                    <a:pt x="13673" y="1462"/>
                    <a:pt x="12600" y="937"/>
                  </a:cubicBezTo>
                  <a:cubicBezTo>
                    <a:pt x="12052" y="640"/>
                    <a:pt x="11458" y="434"/>
                    <a:pt x="10865" y="275"/>
                  </a:cubicBezTo>
                  <a:lnTo>
                    <a:pt x="10819" y="275"/>
                  </a:lnTo>
                  <a:cubicBezTo>
                    <a:pt x="10386" y="160"/>
                    <a:pt x="9952" y="92"/>
                    <a:pt x="9518" y="46"/>
                  </a:cubicBezTo>
                  <a:cubicBezTo>
                    <a:pt x="9427" y="46"/>
                    <a:pt x="9336" y="24"/>
                    <a:pt x="9267" y="24"/>
                  </a:cubicBezTo>
                  <a:cubicBezTo>
                    <a:pt x="9062" y="24"/>
                    <a:pt x="8879" y="1"/>
                    <a:pt x="8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7621;p96"/>
            <p:cNvSpPr/>
            <p:nvPr/>
          </p:nvSpPr>
          <p:spPr>
            <a:xfrm>
              <a:off x="7737410" y="2377802"/>
              <a:ext cx="79812" cy="21504"/>
            </a:xfrm>
            <a:custGeom>
              <a:avLst/>
              <a:gdLst/>
              <a:ahLst/>
              <a:cxnLst/>
              <a:rect l="l" t="t" r="r" b="b"/>
              <a:pathLst>
                <a:path w="6187" h="1667" extrusionOk="0">
                  <a:moveTo>
                    <a:pt x="2215" y="0"/>
                  </a:moveTo>
                  <a:cubicBezTo>
                    <a:pt x="1576" y="0"/>
                    <a:pt x="914" y="91"/>
                    <a:pt x="297" y="251"/>
                  </a:cubicBezTo>
                  <a:cubicBezTo>
                    <a:pt x="92" y="320"/>
                    <a:pt x="1" y="571"/>
                    <a:pt x="69" y="753"/>
                  </a:cubicBezTo>
                  <a:cubicBezTo>
                    <a:pt x="92" y="845"/>
                    <a:pt x="183" y="913"/>
                    <a:pt x="274" y="959"/>
                  </a:cubicBezTo>
                  <a:cubicBezTo>
                    <a:pt x="320" y="982"/>
                    <a:pt x="366" y="993"/>
                    <a:pt x="411" y="993"/>
                  </a:cubicBezTo>
                  <a:cubicBezTo>
                    <a:pt x="457" y="993"/>
                    <a:pt x="503" y="982"/>
                    <a:pt x="548" y="959"/>
                  </a:cubicBezTo>
                  <a:cubicBezTo>
                    <a:pt x="617" y="959"/>
                    <a:pt x="708" y="936"/>
                    <a:pt x="777" y="913"/>
                  </a:cubicBezTo>
                  <a:cubicBezTo>
                    <a:pt x="1234" y="814"/>
                    <a:pt x="1708" y="749"/>
                    <a:pt x="2170" y="749"/>
                  </a:cubicBezTo>
                  <a:cubicBezTo>
                    <a:pt x="2238" y="749"/>
                    <a:pt x="2307" y="750"/>
                    <a:pt x="2374" y="753"/>
                  </a:cubicBezTo>
                  <a:lnTo>
                    <a:pt x="2397" y="753"/>
                  </a:lnTo>
                  <a:cubicBezTo>
                    <a:pt x="2991" y="776"/>
                    <a:pt x="3584" y="867"/>
                    <a:pt x="4178" y="1050"/>
                  </a:cubicBezTo>
                  <a:cubicBezTo>
                    <a:pt x="4657" y="1210"/>
                    <a:pt x="5136" y="1392"/>
                    <a:pt x="5593" y="1621"/>
                  </a:cubicBezTo>
                  <a:cubicBezTo>
                    <a:pt x="5643" y="1652"/>
                    <a:pt x="5697" y="1666"/>
                    <a:pt x="5751" y="1666"/>
                  </a:cubicBezTo>
                  <a:cubicBezTo>
                    <a:pt x="5891" y="1666"/>
                    <a:pt x="6029" y="1570"/>
                    <a:pt x="6095" y="1438"/>
                  </a:cubicBezTo>
                  <a:cubicBezTo>
                    <a:pt x="6186" y="1233"/>
                    <a:pt x="6072" y="1027"/>
                    <a:pt x="5889" y="936"/>
                  </a:cubicBezTo>
                  <a:cubicBezTo>
                    <a:pt x="5045" y="479"/>
                    <a:pt x="4109" y="183"/>
                    <a:pt x="3173" y="46"/>
                  </a:cubicBezTo>
                  <a:cubicBezTo>
                    <a:pt x="2854" y="23"/>
                    <a:pt x="2534" y="0"/>
                    <a:pt x="2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7622;p96"/>
            <p:cNvSpPr/>
            <p:nvPr/>
          </p:nvSpPr>
          <p:spPr>
            <a:xfrm>
              <a:off x="8023594" y="2406941"/>
              <a:ext cx="183748" cy="75388"/>
            </a:xfrm>
            <a:custGeom>
              <a:avLst/>
              <a:gdLst/>
              <a:ahLst/>
              <a:cxnLst/>
              <a:rect l="l" t="t" r="r" b="b"/>
              <a:pathLst>
                <a:path w="14244" h="5844" extrusionOk="0">
                  <a:moveTo>
                    <a:pt x="8975" y="2116"/>
                  </a:moveTo>
                  <a:lnTo>
                    <a:pt x="8975" y="2116"/>
                  </a:lnTo>
                  <a:cubicBezTo>
                    <a:pt x="8980" y="2120"/>
                    <a:pt x="8985" y="2124"/>
                    <a:pt x="8994" y="2124"/>
                  </a:cubicBezTo>
                  <a:cubicBezTo>
                    <a:pt x="8988" y="2121"/>
                    <a:pt x="8982" y="2119"/>
                    <a:pt x="8975" y="2116"/>
                  </a:cubicBezTo>
                  <a:close/>
                  <a:moveTo>
                    <a:pt x="412" y="1"/>
                  </a:moveTo>
                  <a:cubicBezTo>
                    <a:pt x="343" y="1"/>
                    <a:pt x="252" y="24"/>
                    <a:pt x="183" y="69"/>
                  </a:cubicBezTo>
                  <a:cubicBezTo>
                    <a:pt x="115" y="138"/>
                    <a:pt x="46" y="229"/>
                    <a:pt x="24" y="320"/>
                  </a:cubicBezTo>
                  <a:cubicBezTo>
                    <a:pt x="1" y="503"/>
                    <a:pt x="138" y="754"/>
                    <a:pt x="343" y="754"/>
                  </a:cubicBezTo>
                  <a:cubicBezTo>
                    <a:pt x="1599" y="891"/>
                    <a:pt x="2877" y="982"/>
                    <a:pt x="4155" y="1142"/>
                  </a:cubicBezTo>
                  <a:cubicBezTo>
                    <a:pt x="5661" y="1325"/>
                    <a:pt x="7145" y="1576"/>
                    <a:pt x="8606" y="1987"/>
                  </a:cubicBezTo>
                  <a:cubicBezTo>
                    <a:pt x="8735" y="2030"/>
                    <a:pt x="8865" y="2073"/>
                    <a:pt x="8975" y="2116"/>
                  </a:cubicBezTo>
                  <a:lnTo>
                    <a:pt x="8975" y="2116"/>
                  </a:lnTo>
                  <a:cubicBezTo>
                    <a:pt x="8972" y="2113"/>
                    <a:pt x="8968" y="2109"/>
                    <a:pt x="8965" y="2106"/>
                  </a:cubicBezTo>
                  <a:lnTo>
                    <a:pt x="8965" y="2106"/>
                  </a:lnTo>
                  <a:cubicBezTo>
                    <a:pt x="9849" y="2402"/>
                    <a:pt x="10711" y="2766"/>
                    <a:pt x="11505" y="3265"/>
                  </a:cubicBezTo>
                  <a:cubicBezTo>
                    <a:pt x="11938" y="3561"/>
                    <a:pt x="12349" y="3881"/>
                    <a:pt x="12692" y="4269"/>
                  </a:cubicBezTo>
                  <a:cubicBezTo>
                    <a:pt x="12920" y="4543"/>
                    <a:pt x="13125" y="4863"/>
                    <a:pt x="13285" y="5182"/>
                  </a:cubicBezTo>
                  <a:cubicBezTo>
                    <a:pt x="13354" y="5319"/>
                    <a:pt x="13399" y="5456"/>
                    <a:pt x="13445" y="5593"/>
                  </a:cubicBezTo>
                  <a:cubicBezTo>
                    <a:pt x="13498" y="5753"/>
                    <a:pt x="13648" y="5844"/>
                    <a:pt x="13798" y="5844"/>
                  </a:cubicBezTo>
                  <a:cubicBezTo>
                    <a:pt x="13841" y="5844"/>
                    <a:pt x="13884" y="5836"/>
                    <a:pt x="13924" y="5821"/>
                  </a:cubicBezTo>
                  <a:cubicBezTo>
                    <a:pt x="14130" y="5753"/>
                    <a:pt x="14244" y="5547"/>
                    <a:pt x="14175" y="5342"/>
                  </a:cubicBezTo>
                  <a:cubicBezTo>
                    <a:pt x="14061" y="5045"/>
                    <a:pt x="13924" y="4726"/>
                    <a:pt x="13742" y="4452"/>
                  </a:cubicBezTo>
                  <a:cubicBezTo>
                    <a:pt x="13582" y="4155"/>
                    <a:pt x="13376" y="3904"/>
                    <a:pt x="13148" y="3653"/>
                  </a:cubicBezTo>
                  <a:cubicBezTo>
                    <a:pt x="12692" y="3151"/>
                    <a:pt x="12144" y="2763"/>
                    <a:pt x="11573" y="2420"/>
                  </a:cubicBezTo>
                  <a:cubicBezTo>
                    <a:pt x="10957" y="2055"/>
                    <a:pt x="10318" y="1781"/>
                    <a:pt x="9656" y="1530"/>
                  </a:cubicBezTo>
                  <a:cubicBezTo>
                    <a:pt x="8925" y="1279"/>
                    <a:pt x="8172" y="1074"/>
                    <a:pt x="7419" y="914"/>
                  </a:cubicBezTo>
                  <a:cubicBezTo>
                    <a:pt x="6186" y="617"/>
                    <a:pt x="4908" y="457"/>
                    <a:pt x="3653" y="297"/>
                  </a:cubicBezTo>
                  <a:cubicBezTo>
                    <a:pt x="2580" y="183"/>
                    <a:pt x="1530" y="115"/>
                    <a:pt x="480" y="24"/>
                  </a:cubicBezTo>
                  <a:cubicBezTo>
                    <a:pt x="457" y="24"/>
                    <a:pt x="434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7623;p96"/>
            <p:cNvSpPr/>
            <p:nvPr/>
          </p:nvSpPr>
          <p:spPr>
            <a:xfrm>
              <a:off x="8078365" y="1737418"/>
              <a:ext cx="149292" cy="160773"/>
            </a:xfrm>
            <a:custGeom>
              <a:avLst/>
              <a:gdLst/>
              <a:ahLst/>
              <a:cxnLst/>
              <a:rect l="l" t="t" r="r" b="b"/>
              <a:pathLst>
                <a:path w="11573" h="12463" extrusionOk="0">
                  <a:moveTo>
                    <a:pt x="731" y="0"/>
                  </a:moveTo>
                  <a:cubicBezTo>
                    <a:pt x="708" y="23"/>
                    <a:pt x="708" y="23"/>
                    <a:pt x="685" y="46"/>
                  </a:cubicBezTo>
                  <a:cubicBezTo>
                    <a:pt x="411" y="616"/>
                    <a:pt x="206" y="1233"/>
                    <a:pt x="114" y="1917"/>
                  </a:cubicBezTo>
                  <a:cubicBezTo>
                    <a:pt x="23" y="2557"/>
                    <a:pt x="0" y="3241"/>
                    <a:pt x="92" y="4017"/>
                  </a:cubicBezTo>
                  <a:cubicBezTo>
                    <a:pt x="160" y="4702"/>
                    <a:pt x="320" y="5433"/>
                    <a:pt x="548" y="6163"/>
                  </a:cubicBezTo>
                  <a:cubicBezTo>
                    <a:pt x="799" y="6916"/>
                    <a:pt x="1096" y="7601"/>
                    <a:pt x="1461" y="8263"/>
                  </a:cubicBezTo>
                  <a:cubicBezTo>
                    <a:pt x="2214" y="9632"/>
                    <a:pt x="3219" y="10751"/>
                    <a:pt x="4360" y="11504"/>
                  </a:cubicBezTo>
                  <a:cubicBezTo>
                    <a:pt x="5273" y="12120"/>
                    <a:pt x="6346" y="12463"/>
                    <a:pt x="7373" y="12463"/>
                  </a:cubicBezTo>
                  <a:cubicBezTo>
                    <a:pt x="7738" y="12463"/>
                    <a:pt x="8103" y="12417"/>
                    <a:pt x="8446" y="12326"/>
                  </a:cubicBezTo>
                  <a:cubicBezTo>
                    <a:pt x="8879" y="12212"/>
                    <a:pt x="9290" y="12029"/>
                    <a:pt x="9678" y="11778"/>
                  </a:cubicBezTo>
                  <a:cubicBezTo>
                    <a:pt x="9861" y="11664"/>
                    <a:pt x="10043" y="11527"/>
                    <a:pt x="10203" y="11367"/>
                  </a:cubicBezTo>
                  <a:cubicBezTo>
                    <a:pt x="10340" y="11253"/>
                    <a:pt x="10500" y="11093"/>
                    <a:pt x="10683" y="10865"/>
                  </a:cubicBezTo>
                  <a:cubicBezTo>
                    <a:pt x="10956" y="10545"/>
                    <a:pt x="11162" y="10157"/>
                    <a:pt x="11344" y="9701"/>
                  </a:cubicBezTo>
                  <a:cubicBezTo>
                    <a:pt x="11481" y="9290"/>
                    <a:pt x="11573" y="8833"/>
                    <a:pt x="11573" y="8377"/>
                  </a:cubicBezTo>
                  <a:cubicBezTo>
                    <a:pt x="11573" y="7943"/>
                    <a:pt x="11481" y="7464"/>
                    <a:pt x="11299" y="6962"/>
                  </a:cubicBezTo>
                  <a:cubicBezTo>
                    <a:pt x="11162" y="6551"/>
                    <a:pt x="10934" y="6140"/>
                    <a:pt x="10614" y="5706"/>
                  </a:cubicBezTo>
                  <a:cubicBezTo>
                    <a:pt x="10363" y="5387"/>
                    <a:pt x="10043" y="5067"/>
                    <a:pt x="9610" y="4725"/>
                  </a:cubicBezTo>
                  <a:cubicBezTo>
                    <a:pt x="9267" y="4451"/>
                    <a:pt x="8879" y="4200"/>
                    <a:pt x="8423" y="3972"/>
                  </a:cubicBezTo>
                  <a:cubicBezTo>
                    <a:pt x="7989" y="3766"/>
                    <a:pt x="7510" y="3584"/>
                    <a:pt x="6962" y="3447"/>
                  </a:cubicBezTo>
                  <a:cubicBezTo>
                    <a:pt x="6665" y="3355"/>
                    <a:pt x="6323" y="3287"/>
                    <a:pt x="6026" y="3218"/>
                  </a:cubicBezTo>
                  <a:lnTo>
                    <a:pt x="5935" y="3196"/>
                  </a:lnTo>
                  <a:lnTo>
                    <a:pt x="5684" y="3150"/>
                  </a:lnTo>
                  <a:cubicBezTo>
                    <a:pt x="4794" y="2967"/>
                    <a:pt x="3881" y="2762"/>
                    <a:pt x="3036" y="2351"/>
                  </a:cubicBezTo>
                  <a:cubicBezTo>
                    <a:pt x="2945" y="2328"/>
                    <a:pt x="2853" y="2283"/>
                    <a:pt x="2785" y="2237"/>
                  </a:cubicBezTo>
                  <a:cubicBezTo>
                    <a:pt x="2762" y="2237"/>
                    <a:pt x="2762" y="2214"/>
                    <a:pt x="2739" y="2214"/>
                  </a:cubicBezTo>
                  <a:cubicBezTo>
                    <a:pt x="2580" y="2123"/>
                    <a:pt x="2465" y="2054"/>
                    <a:pt x="2328" y="1986"/>
                  </a:cubicBezTo>
                  <a:cubicBezTo>
                    <a:pt x="2237" y="1895"/>
                    <a:pt x="2123" y="1803"/>
                    <a:pt x="2009" y="1735"/>
                  </a:cubicBezTo>
                  <a:cubicBezTo>
                    <a:pt x="1781" y="1529"/>
                    <a:pt x="1575" y="1324"/>
                    <a:pt x="1393" y="1096"/>
                  </a:cubicBezTo>
                  <a:cubicBezTo>
                    <a:pt x="1210" y="867"/>
                    <a:pt x="1050" y="616"/>
                    <a:pt x="913" y="365"/>
                  </a:cubicBezTo>
                  <a:cubicBezTo>
                    <a:pt x="845" y="251"/>
                    <a:pt x="776" y="137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7624;p96"/>
            <p:cNvSpPr/>
            <p:nvPr/>
          </p:nvSpPr>
          <p:spPr>
            <a:xfrm>
              <a:off x="8078365" y="1737418"/>
              <a:ext cx="141939" cy="160773"/>
            </a:xfrm>
            <a:custGeom>
              <a:avLst/>
              <a:gdLst/>
              <a:ahLst/>
              <a:cxnLst/>
              <a:rect l="l" t="t" r="r" b="b"/>
              <a:pathLst>
                <a:path w="11003" h="12463" extrusionOk="0">
                  <a:moveTo>
                    <a:pt x="731" y="0"/>
                  </a:moveTo>
                  <a:cubicBezTo>
                    <a:pt x="708" y="0"/>
                    <a:pt x="685" y="23"/>
                    <a:pt x="685" y="46"/>
                  </a:cubicBezTo>
                  <a:cubicBezTo>
                    <a:pt x="388" y="616"/>
                    <a:pt x="206" y="1255"/>
                    <a:pt x="92" y="1917"/>
                  </a:cubicBezTo>
                  <a:cubicBezTo>
                    <a:pt x="0" y="2557"/>
                    <a:pt x="0" y="3241"/>
                    <a:pt x="69" y="4017"/>
                  </a:cubicBezTo>
                  <a:cubicBezTo>
                    <a:pt x="160" y="4725"/>
                    <a:pt x="320" y="5455"/>
                    <a:pt x="548" y="6186"/>
                  </a:cubicBezTo>
                  <a:cubicBezTo>
                    <a:pt x="799" y="6916"/>
                    <a:pt x="1096" y="7624"/>
                    <a:pt x="1461" y="8263"/>
                  </a:cubicBezTo>
                  <a:cubicBezTo>
                    <a:pt x="2214" y="9632"/>
                    <a:pt x="3219" y="10751"/>
                    <a:pt x="4337" y="11504"/>
                  </a:cubicBezTo>
                  <a:cubicBezTo>
                    <a:pt x="5273" y="12120"/>
                    <a:pt x="6346" y="12463"/>
                    <a:pt x="7373" y="12463"/>
                  </a:cubicBezTo>
                  <a:cubicBezTo>
                    <a:pt x="7738" y="12463"/>
                    <a:pt x="8103" y="12417"/>
                    <a:pt x="8446" y="12326"/>
                  </a:cubicBezTo>
                  <a:cubicBezTo>
                    <a:pt x="8879" y="12212"/>
                    <a:pt x="9290" y="12029"/>
                    <a:pt x="9678" y="11778"/>
                  </a:cubicBezTo>
                  <a:cubicBezTo>
                    <a:pt x="9861" y="11664"/>
                    <a:pt x="10043" y="11527"/>
                    <a:pt x="10203" y="11390"/>
                  </a:cubicBezTo>
                  <a:cubicBezTo>
                    <a:pt x="10340" y="11253"/>
                    <a:pt x="10500" y="11093"/>
                    <a:pt x="10683" y="10865"/>
                  </a:cubicBezTo>
                  <a:cubicBezTo>
                    <a:pt x="10819" y="10728"/>
                    <a:pt x="10911" y="10568"/>
                    <a:pt x="11002" y="10408"/>
                  </a:cubicBezTo>
                  <a:cubicBezTo>
                    <a:pt x="10568" y="10135"/>
                    <a:pt x="10089" y="9883"/>
                    <a:pt x="9610" y="9655"/>
                  </a:cubicBezTo>
                  <a:lnTo>
                    <a:pt x="9633" y="9655"/>
                  </a:lnTo>
                  <a:cubicBezTo>
                    <a:pt x="9085" y="9404"/>
                    <a:pt x="8537" y="9153"/>
                    <a:pt x="8012" y="8902"/>
                  </a:cubicBezTo>
                  <a:cubicBezTo>
                    <a:pt x="7487" y="8651"/>
                    <a:pt x="6985" y="8423"/>
                    <a:pt x="6483" y="8149"/>
                  </a:cubicBezTo>
                  <a:cubicBezTo>
                    <a:pt x="6140" y="7966"/>
                    <a:pt x="5821" y="7761"/>
                    <a:pt x="5478" y="7532"/>
                  </a:cubicBezTo>
                  <a:cubicBezTo>
                    <a:pt x="5113" y="7281"/>
                    <a:pt x="4748" y="7007"/>
                    <a:pt x="4406" y="6711"/>
                  </a:cubicBezTo>
                  <a:cubicBezTo>
                    <a:pt x="3698" y="6049"/>
                    <a:pt x="3059" y="5318"/>
                    <a:pt x="2534" y="4520"/>
                  </a:cubicBezTo>
                  <a:cubicBezTo>
                    <a:pt x="2009" y="3698"/>
                    <a:pt x="1598" y="2830"/>
                    <a:pt x="1278" y="1940"/>
                  </a:cubicBezTo>
                  <a:cubicBezTo>
                    <a:pt x="1119" y="1484"/>
                    <a:pt x="982" y="1004"/>
                    <a:pt x="868" y="525"/>
                  </a:cubicBezTo>
                  <a:cubicBezTo>
                    <a:pt x="845" y="388"/>
                    <a:pt x="822" y="251"/>
                    <a:pt x="799" y="114"/>
                  </a:cubicBezTo>
                  <a:cubicBezTo>
                    <a:pt x="776" y="91"/>
                    <a:pt x="753" y="46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7625;p96"/>
            <p:cNvSpPr/>
            <p:nvPr/>
          </p:nvSpPr>
          <p:spPr>
            <a:xfrm>
              <a:off x="8089252" y="1748898"/>
              <a:ext cx="160786" cy="143409"/>
            </a:xfrm>
            <a:custGeom>
              <a:avLst/>
              <a:gdLst/>
              <a:ahLst/>
              <a:cxnLst/>
              <a:rect l="l" t="t" r="r" b="b"/>
              <a:pathLst>
                <a:path w="12464" h="11117" extrusionOk="0">
                  <a:moveTo>
                    <a:pt x="4612" y="6209"/>
                  </a:moveTo>
                  <a:cubicBezTo>
                    <a:pt x="4619" y="6213"/>
                    <a:pt x="4625" y="6218"/>
                    <a:pt x="4632" y="6222"/>
                  </a:cubicBezTo>
                  <a:lnTo>
                    <a:pt x="4632" y="6222"/>
                  </a:lnTo>
                  <a:cubicBezTo>
                    <a:pt x="4630" y="6216"/>
                    <a:pt x="4624" y="6209"/>
                    <a:pt x="4612" y="6209"/>
                  </a:cubicBezTo>
                  <a:close/>
                  <a:moveTo>
                    <a:pt x="92" y="0"/>
                  </a:moveTo>
                  <a:cubicBezTo>
                    <a:pt x="46" y="23"/>
                    <a:pt x="1" y="92"/>
                    <a:pt x="24" y="137"/>
                  </a:cubicBezTo>
                  <a:cubicBezTo>
                    <a:pt x="434" y="1073"/>
                    <a:pt x="777" y="2055"/>
                    <a:pt x="1233" y="2990"/>
                  </a:cubicBezTo>
                  <a:cubicBezTo>
                    <a:pt x="1439" y="3447"/>
                    <a:pt x="1713" y="3903"/>
                    <a:pt x="2009" y="4314"/>
                  </a:cubicBezTo>
                  <a:cubicBezTo>
                    <a:pt x="2306" y="4771"/>
                    <a:pt x="2649" y="5182"/>
                    <a:pt x="3037" y="5547"/>
                  </a:cubicBezTo>
                  <a:cubicBezTo>
                    <a:pt x="3402" y="5912"/>
                    <a:pt x="3813" y="6277"/>
                    <a:pt x="4223" y="6597"/>
                  </a:cubicBezTo>
                  <a:cubicBezTo>
                    <a:pt x="4657" y="6916"/>
                    <a:pt x="5091" y="7213"/>
                    <a:pt x="5547" y="7487"/>
                  </a:cubicBezTo>
                  <a:cubicBezTo>
                    <a:pt x="6460" y="8058"/>
                    <a:pt x="7396" y="8560"/>
                    <a:pt x="8332" y="9062"/>
                  </a:cubicBezTo>
                  <a:cubicBezTo>
                    <a:pt x="8903" y="9381"/>
                    <a:pt x="9473" y="9701"/>
                    <a:pt x="10067" y="9998"/>
                  </a:cubicBezTo>
                  <a:cubicBezTo>
                    <a:pt x="10363" y="10180"/>
                    <a:pt x="10660" y="10340"/>
                    <a:pt x="10957" y="10523"/>
                  </a:cubicBezTo>
                  <a:cubicBezTo>
                    <a:pt x="11254" y="10683"/>
                    <a:pt x="11550" y="10888"/>
                    <a:pt x="11824" y="11071"/>
                  </a:cubicBezTo>
                  <a:cubicBezTo>
                    <a:pt x="11893" y="11093"/>
                    <a:pt x="11961" y="11116"/>
                    <a:pt x="12053" y="11116"/>
                  </a:cubicBezTo>
                  <a:cubicBezTo>
                    <a:pt x="12167" y="11093"/>
                    <a:pt x="12281" y="11048"/>
                    <a:pt x="12349" y="10956"/>
                  </a:cubicBezTo>
                  <a:cubicBezTo>
                    <a:pt x="12418" y="10888"/>
                    <a:pt x="12463" y="10774"/>
                    <a:pt x="12463" y="10660"/>
                  </a:cubicBezTo>
                  <a:cubicBezTo>
                    <a:pt x="12441" y="10546"/>
                    <a:pt x="12395" y="10409"/>
                    <a:pt x="12304" y="10340"/>
                  </a:cubicBezTo>
                  <a:cubicBezTo>
                    <a:pt x="11687" y="9884"/>
                    <a:pt x="11003" y="9518"/>
                    <a:pt x="10295" y="9199"/>
                  </a:cubicBezTo>
                  <a:cubicBezTo>
                    <a:pt x="9975" y="9039"/>
                    <a:pt x="9633" y="8902"/>
                    <a:pt x="9314" y="8742"/>
                  </a:cubicBezTo>
                  <a:cubicBezTo>
                    <a:pt x="8971" y="8583"/>
                    <a:pt x="8652" y="8400"/>
                    <a:pt x="8309" y="8240"/>
                  </a:cubicBezTo>
                  <a:cubicBezTo>
                    <a:pt x="7693" y="7921"/>
                    <a:pt x="7054" y="7624"/>
                    <a:pt x="6438" y="7282"/>
                  </a:cubicBezTo>
                  <a:cubicBezTo>
                    <a:pt x="5829" y="6966"/>
                    <a:pt x="5219" y="6605"/>
                    <a:pt x="4632" y="6222"/>
                  </a:cubicBezTo>
                  <a:lnTo>
                    <a:pt x="4632" y="6222"/>
                  </a:lnTo>
                  <a:cubicBezTo>
                    <a:pt x="4634" y="6227"/>
                    <a:pt x="4634" y="6232"/>
                    <a:pt x="4634" y="6232"/>
                  </a:cubicBezTo>
                  <a:cubicBezTo>
                    <a:pt x="4246" y="5958"/>
                    <a:pt x="3881" y="5684"/>
                    <a:pt x="3516" y="5387"/>
                  </a:cubicBezTo>
                  <a:cubicBezTo>
                    <a:pt x="3151" y="5090"/>
                    <a:pt x="2808" y="4748"/>
                    <a:pt x="2512" y="4383"/>
                  </a:cubicBezTo>
                  <a:lnTo>
                    <a:pt x="2512" y="4383"/>
                  </a:lnTo>
                  <a:cubicBezTo>
                    <a:pt x="2512" y="4406"/>
                    <a:pt x="2534" y="4406"/>
                    <a:pt x="2534" y="4428"/>
                  </a:cubicBezTo>
                  <a:cubicBezTo>
                    <a:pt x="1964" y="3721"/>
                    <a:pt x="1484" y="2945"/>
                    <a:pt x="1096" y="2123"/>
                  </a:cubicBezTo>
                  <a:cubicBezTo>
                    <a:pt x="777" y="1461"/>
                    <a:pt x="503" y="754"/>
                    <a:pt x="206" y="69"/>
                  </a:cubicBezTo>
                  <a:cubicBezTo>
                    <a:pt x="183" y="23"/>
                    <a:pt x="161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7626;p96"/>
            <p:cNvSpPr/>
            <p:nvPr/>
          </p:nvSpPr>
          <p:spPr>
            <a:xfrm>
              <a:off x="8085717" y="1775096"/>
              <a:ext cx="24458" cy="17492"/>
            </a:xfrm>
            <a:custGeom>
              <a:avLst/>
              <a:gdLst/>
              <a:ahLst/>
              <a:cxnLst/>
              <a:rect l="l" t="t" r="r" b="b"/>
              <a:pathLst>
                <a:path w="1896" h="1356" extrusionOk="0">
                  <a:moveTo>
                    <a:pt x="92" y="1"/>
                  </a:moveTo>
                  <a:cubicBezTo>
                    <a:pt x="69" y="1"/>
                    <a:pt x="47" y="1"/>
                    <a:pt x="24" y="24"/>
                  </a:cubicBezTo>
                  <a:cubicBezTo>
                    <a:pt x="1" y="69"/>
                    <a:pt x="1" y="115"/>
                    <a:pt x="47" y="161"/>
                  </a:cubicBezTo>
                  <a:cubicBezTo>
                    <a:pt x="298" y="389"/>
                    <a:pt x="572" y="594"/>
                    <a:pt x="868" y="800"/>
                  </a:cubicBezTo>
                  <a:cubicBezTo>
                    <a:pt x="982" y="891"/>
                    <a:pt x="1097" y="982"/>
                    <a:pt x="1233" y="1051"/>
                  </a:cubicBezTo>
                  <a:cubicBezTo>
                    <a:pt x="1393" y="1165"/>
                    <a:pt x="1553" y="1256"/>
                    <a:pt x="1713" y="1347"/>
                  </a:cubicBezTo>
                  <a:cubicBezTo>
                    <a:pt x="1730" y="1353"/>
                    <a:pt x="1747" y="1356"/>
                    <a:pt x="1764" y="1356"/>
                  </a:cubicBezTo>
                  <a:cubicBezTo>
                    <a:pt x="1814" y="1356"/>
                    <a:pt x="1861" y="1330"/>
                    <a:pt x="1895" y="1279"/>
                  </a:cubicBezTo>
                  <a:cubicBezTo>
                    <a:pt x="1895" y="1256"/>
                    <a:pt x="1895" y="1210"/>
                    <a:pt x="1895" y="1188"/>
                  </a:cubicBezTo>
                  <a:cubicBezTo>
                    <a:pt x="1873" y="1142"/>
                    <a:pt x="1850" y="1119"/>
                    <a:pt x="1827" y="1096"/>
                  </a:cubicBezTo>
                  <a:cubicBezTo>
                    <a:pt x="1667" y="1005"/>
                    <a:pt x="1507" y="937"/>
                    <a:pt x="1348" y="845"/>
                  </a:cubicBezTo>
                  <a:cubicBezTo>
                    <a:pt x="1165" y="731"/>
                    <a:pt x="982" y="617"/>
                    <a:pt x="823" y="526"/>
                  </a:cubicBezTo>
                  <a:cubicBezTo>
                    <a:pt x="823" y="503"/>
                    <a:pt x="823" y="503"/>
                    <a:pt x="823" y="503"/>
                  </a:cubicBezTo>
                  <a:cubicBezTo>
                    <a:pt x="594" y="343"/>
                    <a:pt x="366" y="183"/>
                    <a:pt x="161" y="24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7627;p96"/>
            <p:cNvSpPr/>
            <p:nvPr/>
          </p:nvSpPr>
          <p:spPr>
            <a:xfrm>
              <a:off x="8098088" y="1820437"/>
              <a:ext cx="45356" cy="12797"/>
            </a:xfrm>
            <a:custGeom>
              <a:avLst/>
              <a:gdLst/>
              <a:ahLst/>
              <a:cxnLst/>
              <a:rect l="l" t="t" r="r" b="b"/>
              <a:pathLst>
                <a:path w="3516" h="992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92"/>
                    <a:pt x="1" y="161"/>
                    <a:pt x="46" y="161"/>
                  </a:cubicBezTo>
                  <a:cubicBezTo>
                    <a:pt x="571" y="366"/>
                    <a:pt x="1096" y="549"/>
                    <a:pt x="1621" y="708"/>
                  </a:cubicBezTo>
                  <a:cubicBezTo>
                    <a:pt x="1895" y="777"/>
                    <a:pt x="2169" y="845"/>
                    <a:pt x="2443" y="914"/>
                  </a:cubicBezTo>
                  <a:cubicBezTo>
                    <a:pt x="2580" y="937"/>
                    <a:pt x="2717" y="959"/>
                    <a:pt x="2877" y="959"/>
                  </a:cubicBezTo>
                  <a:cubicBezTo>
                    <a:pt x="2990" y="976"/>
                    <a:pt x="3091" y="992"/>
                    <a:pt x="3197" y="992"/>
                  </a:cubicBezTo>
                  <a:cubicBezTo>
                    <a:pt x="3241" y="992"/>
                    <a:pt x="3286" y="989"/>
                    <a:pt x="3333" y="982"/>
                  </a:cubicBezTo>
                  <a:cubicBezTo>
                    <a:pt x="3424" y="982"/>
                    <a:pt x="3516" y="891"/>
                    <a:pt x="3493" y="800"/>
                  </a:cubicBezTo>
                  <a:cubicBezTo>
                    <a:pt x="3493" y="754"/>
                    <a:pt x="3470" y="708"/>
                    <a:pt x="3447" y="686"/>
                  </a:cubicBezTo>
                  <a:cubicBezTo>
                    <a:pt x="3402" y="663"/>
                    <a:pt x="3356" y="640"/>
                    <a:pt x="3310" y="640"/>
                  </a:cubicBezTo>
                  <a:lnTo>
                    <a:pt x="2625" y="640"/>
                  </a:lnTo>
                  <a:cubicBezTo>
                    <a:pt x="2466" y="617"/>
                    <a:pt x="2306" y="594"/>
                    <a:pt x="2146" y="571"/>
                  </a:cubicBezTo>
                  <a:cubicBezTo>
                    <a:pt x="1964" y="549"/>
                    <a:pt x="1781" y="503"/>
                    <a:pt x="1598" y="457"/>
                  </a:cubicBezTo>
                  <a:cubicBezTo>
                    <a:pt x="1256" y="389"/>
                    <a:pt x="936" y="275"/>
                    <a:pt x="594" y="161"/>
                  </a:cubicBezTo>
                  <a:lnTo>
                    <a:pt x="617" y="161"/>
                  </a:lnTo>
                  <a:cubicBezTo>
                    <a:pt x="457" y="115"/>
                    <a:pt x="297" y="46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7628;p96"/>
            <p:cNvSpPr/>
            <p:nvPr/>
          </p:nvSpPr>
          <p:spPr>
            <a:xfrm>
              <a:off x="8134593" y="1858129"/>
              <a:ext cx="64203" cy="12087"/>
            </a:xfrm>
            <a:custGeom>
              <a:avLst/>
              <a:gdLst/>
              <a:ahLst/>
              <a:cxnLst/>
              <a:rect l="l" t="t" r="r" b="b"/>
              <a:pathLst>
                <a:path w="4977" h="937" extrusionOk="0">
                  <a:moveTo>
                    <a:pt x="4726" y="0"/>
                  </a:moveTo>
                  <a:cubicBezTo>
                    <a:pt x="4703" y="0"/>
                    <a:pt x="4680" y="23"/>
                    <a:pt x="4657" y="23"/>
                  </a:cubicBezTo>
                  <a:cubicBezTo>
                    <a:pt x="4406" y="137"/>
                    <a:pt x="4155" y="252"/>
                    <a:pt x="3904" y="343"/>
                  </a:cubicBezTo>
                  <a:cubicBezTo>
                    <a:pt x="3630" y="434"/>
                    <a:pt x="3356" y="503"/>
                    <a:pt x="3059" y="571"/>
                  </a:cubicBezTo>
                  <a:lnTo>
                    <a:pt x="3105" y="548"/>
                  </a:lnTo>
                  <a:lnTo>
                    <a:pt x="3105" y="548"/>
                  </a:lnTo>
                  <a:cubicBezTo>
                    <a:pt x="2627" y="637"/>
                    <a:pt x="2150" y="670"/>
                    <a:pt x="1661" y="670"/>
                  </a:cubicBezTo>
                  <a:cubicBezTo>
                    <a:pt x="1520" y="670"/>
                    <a:pt x="1377" y="668"/>
                    <a:pt x="1233" y="662"/>
                  </a:cubicBezTo>
                  <a:lnTo>
                    <a:pt x="1256" y="662"/>
                  </a:lnTo>
                  <a:cubicBezTo>
                    <a:pt x="891" y="617"/>
                    <a:pt x="503" y="594"/>
                    <a:pt x="138" y="525"/>
                  </a:cubicBezTo>
                  <a:cubicBezTo>
                    <a:pt x="69" y="525"/>
                    <a:pt x="24" y="548"/>
                    <a:pt x="24" y="594"/>
                  </a:cubicBezTo>
                  <a:cubicBezTo>
                    <a:pt x="1" y="640"/>
                    <a:pt x="47" y="708"/>
                    <a:pt x="92" y="708"/>
                  </a:cubicBezTo>
                  <a:cubicBezTo>
                    <a:pt x="480" y="777"/>
                    <a:pt x="891" y="845"/>
                    <a:pt x="1279" y="891"/>
                  </a:cubicBezTo>
                  <a:cubicBezTo>
                    <a:pt x="1667" y="913"/>
                    <a:pt x="2078" y="936"/>
                    <a:pt x="2466" y="936"/>
                  </a:cubicBezTo>
                  <a:cubicBezTo>
                    <a:pt x="2854" y="913"/>
                    <a:pt x="3265" y="868"/>
                    <a:pt x="3653" y="799"/>
                  </a:cubicBezTo>
                  <a:cubicBezTo>
                    <a:pt x="4041" y="731"/>
                    <a:pt x="4429" y="640"/>
                    <a:pt x="4794" y="480"/>
                  </a:cubicBezTo>
                  <a:cubicBezTo>
                    <a:pt x="4817" y="457"/>
                    <a:pt x="4840" y="457"/>
                    <a:pt x="4863" y="457"/>
                  </a:cubicBezTo>
                  <a:cubicBezTo>
                    <a:pt x="4886" y="434"/>
                    <a:pt x="4908" y="388"/>
                    <a:pt x="4931" y="343"/>
                  </a:cubicBezTo>
                  <a:cubicBezTo>
                    <a:pt x="4954" y="297"/>
                    <a:pt x="4977" y="229"/>
                    <a:pt x="4954" y="183"/>
                  </a:cubicBezTo>
                  <a:cubicBezTo>
                    <a:pt x="4931" y="115"/>
                    <a:pt x="4886" y="69"/>
                    <a:pt x="4817" y="46"/>
                  </a:cubicBezTo>
                  <a:cubicBezTo>
                    <a:pt x="4794" y="23"/>
                    <a:pt x="4749" y="0"/>
                    <a:pt x="4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7629;p96"/>
            <p:cNvSpPr/>
            <p:nvPr/>
          </p:nvSpPr>
          <p:spPr>
            <a:xfrm>
              <a:off x="8106034" y="1770981"/>
              <a:ext cx="3548" cy="18911"/>
            </a:xfrm>
            <a:custGeom>
              <a:avLst/>
              <a:gdLst/>
              <a:ahLst/>
              <a:cxnLst/>
              <a:rect l="l" t="t" r="r" b="b"/>
              <a:pathLst>
                <a:path w="275" h="1466" extrusionOk="0">
                  <a:moveTo>
                    <a:pt x="92" y="0"/>
                  </a:moveTo>
                  <a:cubicBezTo>
                    <a:pt x="69" y="0"/>
                    <a:pt x="46" y="23"/>
                    <a:pt x="24" y="23"/>
                  </a:cubicBezTo>
                  <a:cubicBezTo>
                    <a:pt x="1" y="46"/>
                    <a:pt x="1" y="69"/>
                    <a:pt x="1" y="91"/>
                  </a:cubicBezTo>
                  <a:cubicBezTo>
                    <a:pt x="24" y="274"/>
                    <a:pt x="46" y="434"/>
                    <a:pt x="69" y="616"/>
                  </a:cubicBezTo>
                  <a:cubicBezTo>
                    <a:pt x="69" y="776"/>
                    <a:pt x="69" y="959"/>
                    <a:pt x="69" y="1119"/>
                  </a:cubicBezTo>
                  <a:cubicBezTo>
                    <a:pt x="69" y="1187"/>
                    <a:pt x="69" y="1256"/>
                    <a:pt x="46" y="1324"/>
                  </a:cubicBezTo>
                  <a:cubicBezTo>
                    <a:pt x="46" y="1393"/>
                    <a:pt x="69" y="1438"/>
                    <a:pt x="138" y="1461"/>
                  </a:cubicBezTo>
                  <a:cubicBezTo>
                    <a:pt x="147" y="1464"/>
                    <a:pt x="156" y="1465"/>
                    <a:pt x="165" y="1465"/>
                  </a:cubicBezTo>
                  <a:cubicBezTo>
                    <a:pt x="223" y="1465"/>
                    <a:pt x="275" y="1406"/>
                    <a:pt x="275" y="1347"/>
                  </a:cubicBezTo>
                  <a:cubicBezTo>
                    <a:pt x="275" y="1141"/>
                    <a:pt x="275" y="936"/>
                    <a:pt x="275" y="753"/>
                  </a:cubicBezTo>
                  <a:cubicBezTo>
                    <a:pt x="252" y="525"/>
                    <a:pt x="229" y="320"/>
                    <a:pt x="183" y="91"/>
                  </a:cubicBezTo>
                  <a:cubicBezTo>
                    <a:pt x="183" y="69"/>
                    <a:pt x="183" y="46"/>
                    <a:pt x="161" y="23"/>
                  </a:cubicBezTo>
                  <a:cubicBezTo>
                    <a:pt x="138" y="0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7630;p96"/>
            <p:cNvSpPr/>
            <p:nvPr/>
          </p:nvSpPr>
          <p:spPr>
            <a:xfrm>
              <a:off x="8129588" y="1793065"/>
              <a:ext cx="15622" cy="35926"/>
            </a:xfrm>
            <a:custGeom>
              <a:avLst/>
              <a:gdLst/>
              <a:ahLst/>
              <a:cxnLst/>
              <a:rect l="l" t="t" r="r" b="b"/>
              <a:pathLst>
                <a:path w="1211" h="2785" extrusionOk="0">
                  <a:moveTo>
                    <a:pt x="823" y="2123"/>
                  </a:moveTo>
                  <a:cubicBezTo>
                    <a:pt x="823" y="2138"/>
                    <a:pt x="823" y="2143"/>
                    <a:pt x="830" y="2152"/>
                  </a:cubicBezTo>
                  <a:lnTo>
                    <a:pt x="830" y="2152"/>
                  </a:lnTo>
                  <a:cubicBezTo>
                    <a:pt x="827" y="2142"/>
                    <a:pt x="825" y="2133"/>
                    <a:pt x="823" y="2123"/>
                  </a:cubicBezTo>
                  <a:close/>
                  <a:moveTo>
                    <a:pt x="92" y="0"/>
                  </a:moveTo>
                  <a:cubicBezTo>
                    <a:pt x="92" y="0"/>
                    <a:pt x="69" y="0"/>
                    <a:pt x="47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138" y="342"/>
                    <a:pt x="229" y="525"/>
                    <a:pt x="320" y="708"/>
                  </a:cubicBezTo>
                  <a:cubicBezTo>
                    <a:pt x="320" y="708"/>
                    <a:pt x="343" y="730"/>
                    <a:pt x="343" y="730"/>
                  </a:cubicBezTo>
                  <a:cubicBezTo>
                    <a:pt x="435" y="936"/>
                    <a:pt x="526" y="1164"/>
                    <a:pt x="617" y="1392"/>
                  </a:cubicBezTo>
                  <a:cubicBezTo>
                    <a:pt x="708" y="1644"/>
                    <a:pt x="777" y="1895"/>
                    <a:pt x="845" y="2168"/>
                  </a:cubicBezTo>
                  <a:cubicBezTo>
                    <a:pt x="838" y="2161"/>
                    <a:pt x="833" y="2156"/>
                    <a:pt x="830" y="2152"/>
                  </a:cubicBezTo>
                  <a:lnTo>
                    <a:pt x="830" y="2152"/>
                  </a:lnTo>
                  <a:cubicBezTo>
                    <a:pt x="871" y="2323"/>
                    <a:pt x="891" y="2475"/>
                    <a:pt x="891" y="2648"/>
                  </a:cubicBezTo>
                  <a:cubicBezTo>
                    <a:pt x="914" y="2716"/>
                    <a:pt x="982" y="2785"/>
                    <a:pt x="1051" y="2785"/>
                  </a:cubicBezTo>
                  <a:cubicBezTo>
                    <a:pt x="1142" y="2785"/>
                    <a:pt x="1211" y="2716"/>
                    <a:pt x="1211" y="2625"/>
                  </a:cubicBezTo>
                  <a:cubicBezTo>
                    <a:pt x="1165" y="2168"/>
                    <a:pt x="1028" y="1735"/>
                    <a:pt x="845" y="1301"/>
                  </a:cubicBezTo>
                  <a:cubicBezTo>
                    <a:pt x="686" y="867"/>
                    <a:pt x="435" y="457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7631;p96"/>
            <p:cNvSpPr/>
            <p:nvPr/>
          </p:nvSpPr>
          <p:spPr>
            <a:xfrm>
              <a:off x="8168157" y="1806609"/>
              <a:ext cx="31528" cy="53187"/>
            </a:xfrm>
            <a:custGeom>
              <a:avLst/>
              <a:gdLst/>
              <a:ahLst/>
              <a:cxnLst/>
              <a:rect l="l" t="t" r="r" b="b"/>
              <a:pathLst>
                <a:path w="2444" h="4123" extrusionOk="0">
                  <a:moveTo>
                    <a:pt x="161" y="0"/>
                  </a:moveTo>
                  <a:cubicBezTo>
                    <a:pt x="115" y="0"/>
                    <a:pt x="69" y="23"/>
                    <a:pt x="47" y="46"/>
                  </a:cubicBezTo>
                  <a:cubicBezTo>
                    <a:pt x="24" y="69"/>
                    <a:pt x="1" y="114"/>
                    <a:pt x="24" y="137"/>
                  </a:cubicBezTo>
                  <a:cubicBezTo>
                    <a:pt x="24" y="183"/>
                    <a:pt x="24" y="205"/>
                    <a:pt x="47" y="228"/>
                  </a:cubicBezTo>
                  <a:cubicBezTo>
                    <a:pt x="55" y="236"/>
                    <a:pt x="62" y="244"/>
                    <a:pt x="69" y="251"/>
                  </a:cubicBezTo>
                  <a:lnTo>
                    <a:pt x="69" y="251"/>
                  </a:lnTo>
                  <a:cubicBezTo>
                    <a:pt x="594" y="867"/>
                    <a:pt x="1005" y="1552"/>
                    <a:pt x="1348" y="2283"/>
                  </a:cubicBezTo>
                  <a:cubicBezTo>
                    <a:pt x="1348" y="2283"/>
                    <a:pt x="1348" y="2283"/>
                    <a:pt x="1371" y="2305"/>
                  </a:cubicBezTo>
                  <a:cubicBezTo>
                    <a:pt x="1485" y="2556"/>
                    <a:pt x="1599" y="2830"/>
                    <a:pt x="1713" y="3127"/>
                  </a:cubicBezTo>
                  <a:cubicBezTo>
                    <a:pt x="1827" y="3401"/>
                    <a:pt x="1918" y="3698"/>
                    <a:pt x="2010" y="3972"/>
                  </a:cubicBezTo>
                  <a:cubicBezTo>
                    <a:pt x="2046" y="4061"/>
                    <a:pt x="2124" y="4123"/>
                    <a:pt x="2200" y="4123"/>
                  </a:cubicBezTo>
                  <a:cubicBezTo>
                    <a:pt x="2221" y="4123"/>
                    <a:pt x="2241" y="4118"/>
                    <a:pt x="2261" y="4109"/>
                  </a:cubicBezTo>
                  <a:cubicBezTo>
                    <a:pt x="2375" y="4086"/>
                    <a:pt x="2443" y="3949"/>
                    <a:pt x="2398" y="3858"/>
                  </a:cubicBezTo>
                  <a:cubicBezTo>
                    <a:pt x="2306" y="3492"/>
                    <a:pt x="2169" y="3150"/>
                    <a:pt x="2010" y="2808"/>
                  </a:cubicBezTo>
                  <a:cubicBezTo>
                    <a:pt x="1873" y="2465"/>
                    <a:pt x="1713" y="2146"/>
                    <a:pt x="1530" y="1826"/>
                  </a:cubicBezTo>
                  <a:cubicBezTo>
                    <a:pt x="1165" y="1187"/>
                    <a:pt x="731" y="594"/>
                    <a:pt x="229" y="46"/>
                  </a:cubicBezTo>
                  <a:cubicBezTo>
                    <a:pt x="206" y="23"/>
                    <a:pt x="18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7632;p96"/>
            <p:cNvSpPr/>
            <p:nvPr/>
          </p:nvSpPr>
          <p:spPr>
            <a:xfrm>
              <a:off x="8204675" y="3155680"/>
              <a:ext cx="30921" cy="84843"/>
            </a:xfrm>
            <a:custGeom>
              <a:avLst/>
              <a:gdLst/>
              <a:ahLst/>
              <a:cxnLst/>
              <a:rect l="l" t="t" r="r" b="b"/>
              <a:pathLst>
                <a:path w="2397" h="6577" extrusionOk="0">
                  <a:moveTo>
                    <a:pt x="92" y="0"/>
                  </a:moveTo>
                  <a:cubicBezTo>
                    <a:pt x="46" y="0"/>
                    <a:pt x="0" y="46"/>
                    <a:pt x="0" y="115"/>
                  </a:cubicBezTo>
                  <a:cubicBezTo>
                    <a:pt x="69" y="640"/>
                    <a:pt x="137" y="1164"/>
                    <a:pt x="251" y="1667"/>
                  </a:cubicBezTo>
                  <a:cubicBezTo>
                    <a:pt x="366" y="2237"/>
                    <a:pt x="502" y="2785"/>
                    <a:pt x="639" y="3333"/>
                  </a:cubicBezTo>
                  <a:cubicBezTo>
                    <a:pt x="799" y="3858"/>
                    <a:pt x="982" y="4406"/>
                    <a:pt x="1187" y="4931"/>
                  </a:cubicBezTo>
                  <a:cubicBezTo>
                    <a:pt x="1393" y="5456"/>
                    <a:pt x="1598" y="5981"/>
                    <a:pt x="1895" y="6460"/>
                  </a:cubicBezTo>
                  <a:cubicBezTo>
                    <a:pt x="1938" y="6532"/>
                    <a:pt x="2027" y="6577"/>
                    <a:pt x="2116" y="6577"/>
                  </a:cubicBezTo>
                  <a:cubicBezTo>
                    <a:pt x="2167" y="6577"/>
                    <a:pt x="2218" y="6562"/>
                    <a:pt x="2260" y="6528"/>
                  </a:cubicBezTo>
                  <a:cubicBezTo>
                    <a:pt x="2329" y="6506"/>
                    <a:pt x="2374" y="6437"/>
                    <a:pt x="2374" y="6369"/>
                  </a:cubicBezTo>
                  <a:cubicBezTo>
                    <a:pt x="2397" y="6277"/>
                    <a:pt x="2374" y="6232"/>
                    <a:pt x="2351" y="6163"/>
                  </a:cubicBezTo>
                  <a:cubicBezTo>
                    <a:pt x="2214" y="5912"/>
                    <a:pt x="2077" y="5684"/>
                    <a:pt x="1940" y="5456"/>
                  </a:cubicBezTo>
                  <a:cubicBezTo>
                    <a:pt x="1804" y="5205"/>
                    <a:pt x="1667" y="4953"/>
                    <a:pt x="1552" y="4702"/>
                  </a:cubicBezTo>
                  <a:cubicBezTo>
                    <a:pt x="1415" y="4428"/>
                    <a:pt x="1279" y="4155"/>
                    <a:pt x="1164" y="3858"/>
                  </a:cubicBezTo>
                  <a:cubicBezTo>
                    <a:pt x="1050" y="3561"/>
                    <a:pt x="936" y="3264"/>
                    <a:pt x="845" y="2968"/>
                  </a:cubicBezTo>
                  <a:cubicBezTo>
                    <a:pt x="639" y="2351"/>
                    <a:pt x="480" y="1712"/>
                    <a:pt x="366" y="1073"/>
                  </a:cubicBezTo>
                  <a:cubicBezTo>
                    <a:pt x="366" y="1073"/>
                    <a:pt x="366" y="1096"/>
                    <a:pt x="366" y="1096"/>
                  </a:cubicBezTo>
                  <a:cubicBezTo>
                    <a:pt x="297" y="776"/>
                    <a:pt x="251" y="434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7633;p96"/>
            <p:cNvSpPr/>
            <p:nvPr/>
          </p:nvSpPr>
          <p:spPr>
            <a:xfrm>
              <a:off x="8265624" y="3124760"/>
              <a:ext cx="9727" cy="42892"/>
            </a:xfrm>
            <a:custGeom>
              <a:avLst/>
              <a:gdLst/>
              <a:ahLst/>
              <a:cxnLst/>
              <a:rect l="l" t="t" r="r" b="b"/>
              <a:pathLst>
                <a:path w="754" h="3325" extrusionOk="0">
                  <a:moveTo>
                    <a:pt x="91" y="1"/>
                  </a:moveTo>
                  <a:cubicBezTo>
                    <a:pt x="46" y="1"/>
                    <a:pt x="0" y="46"/>
                    <a:pt x="0" y="115"/>
                  </a:cubicBezTo>
                  <a:cubicBezTo>
                    <a:pt x="23" y="640"/>
                    <a:pt x="46" y="1165"/>
                    <a:pt x="91" y="1690"/>
                  </a:cubicBezTo>
                  <a:cubicBezTo>
                    <a:pt x="137" y="2192"/>
                    <a:pt x="228" y="2717"/>
                    <a:pt x="411" y="3196"/>
                  </a:cubicBezTo>
                  <a:cubicBezTo>
                    <a:pt x="429" y="3268"/>
                    <a:pt x="488" y="3325"/>
                    <a:pt x="557" y="3325"/>
                  </a:cubicBezTo>
                  <a:cubicBezTo>
                    <a:pt x="576" y="3325"/>
                    <a:pt x="596" y="3320"/>
                    <a:pt x="616" y="3310"/>
                  </a:cubicBezTo>
                  <a:cubicBezTo>
                    <a:pt x="662" y="3310"/>
                    <a:pt x="708" y="3265"/>
                    <a:pt x="731" y="3219"/>
                  </a:cubicBezTo>
                  <a:cubicBezTo>
                    <a:pt x="753" y="3196"/>
                    <a:pt x="753" y="3128"/>
                    <a:pt x="731" y="3082"/>
                  </a:cubicBezTo>
                  <a:cubicBezTo>
                    <a:pt x="639" y="2900"/>
                    <a:pt x="571" y="2717"/>
                    <a:pt x="502" y="2512"/>
                  </a:cubicBezTo>
                  <a:cubicBezTo>
                    <a:pt x="434" y="2329"/>
                    <a:pt x="388" y="2123"/>
                    <a:pt x="365" y="1918"/>
                  </a:cubicBezTo>
                  <a:cubicBezTo>
                    <a:pt x="251" y="1325"/>
                    <a:pt x="228" y="708"/>
                    <a:pt x="206" y="92"/>
                  </a:cubicBezTo>
                  <a:cubicBezTo>
                    <a:pt x="183" y="46"/>
                    <a:pt x="160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7634;p96"/>
            <p:cNvSpPr/>
            <p:nvPr/>
          </p:nvSpPr>
          <p:spPr>
            <a:xfrm>
              <a:off x="7278105" y="3436562"/>
              <a:ext cx="204942" cy="189927"/>
            </a:xfrm>
            <a:custGeom>
              <a:avLst/>
              <a:gdLst/>
              <a:ahLst/>
              <a:cxnLst/>
              <a:rect l="l" t="t" r="r" b="b"/>
              <a:pathLst>
                <a:path w="15887" h="14723" extrusionOk="0">
                  <a:moveTo>
                    <a:pt x="3059" y="1"/>
                  </a:moveTo>
                  <a:cubicBezTo>
                    <a:pt x="2762" y="1"/>
                    <a:pt x="2465" y="69"/>
                    <a:pt x="2168" y="160"/>
                  </a:cubicBezTo>
                  <a:cubicBezTo>
                    <a:pt x="1872" y="252"/>
                    <a:pt x="1575" y="412"/>
                    <a:pt x="1255" y="594"/>
                  </a:cubicBezTo>
                  <a:cubicBezTo>
                    <a:pt x="1141" y="685"/>
                    <a:pt x="1027" y="800"/>
                    <a:pt x="913" y="891"/>
                  </a:cubicBezTo>
                  <a:cubicBezTo>
                    <a:pt x="913" y="891"/>
                    <a:pt x="890" y="914"/>
                    <a:pt x="890" y="914"/>
                  </a:cubicBezTo>
                  <a:lnTo>
                    <a:pt x="890" y="891"/>
                  </a:lnTo>
                  <a:cubicBezTo>
                    <a:pt x="867" y="937"/>
                    <a:pt x="822" y="982"/>
                    <a:pt x="776" y="1005"/>
                  </a:cubicBezTo>
                  <a:lnTo>
                    <a:pt x="685" y="1096"/>
                  </a:lnTo>
                  <a:cubicBezTo>
                    <a:pt x="685" y="1096"/>
                    <a:pt x="685" y="1119"/>
                    <a:pt x="685" y="1119"/>
                  </a:cubicBezTo>
                  <a:cubicBezTo>
                    <a:pt x="571" y="1233"/>
                    <a:pt x="457" y="1325"/>
                    <a:pt x="365" y="1462"/>
                  </a:cubicBezTo>
                  <a:cubicBezTo>
                    <a:pt x="320" y="1507"/>
                    <a:pt x="274" y="1576"/>
                    <a:pt x="228" y="1644"/>
                  </a:cubicBezTo>
                  <a:cubicBezTo>
                    <a:pt x="183" y="1713"/>
                    <a:pt x="137" y="1804"/>
                    <a:pt x="91" y="1872"/>
                  </a:cubicBezTo>
                  <a:lnTo>
                    <a:pt x="91" y="1895"/>
                  </a:lnTo>
                  <a:cubicBezTo>
                    <a:pt x="91" y="1895"/>
                    <a:pt x="69" y="1918"/>
                    <a:pt x="69" y="1918"/>
                  </a:cubicBezTo>
                  <a:cubicBezTo>
                    <a:pt x="46" y="1941"/>
                    <a:pt x="23" y="1986"/>
                    <a:pt x="23" y="2009"/>
                  </a:cubicBezTo>
                  <a:cubicBezTo>
                    <a:pt x="0" y="2055"/>
                    <a:pt x="0" y="2123"/>
                    <a:pt x="0" y="2169"/>
                  </a:cubicBezTo>
                  <a:cubicBezTo>
                    <a:pt x="114" y="2694"/>
                    <a:pt x="297" y="3219"/>
                    <a:pt x="479" y="3653"/>
                  </a:cubicBezTo>
                  <a:cubicBezTo>
                    <a:pt x="616" y="4018"/>
                    <a:pt x="776" y="4360"/>
                    <a:pt x="959" y="4748"/>
                  </a:cubicBezTo>
                  <a:cubicBezTo>
                    <a:pt x="1324" y="5502"/>
                    <a:pt x="1735" y="6255"/>
                    <a:pt x="2260" y="7077"/>
                  </a:cubicBezTo>
                  <a:cubicBezTo>
                    <a:pt x="3333" y="8743"/>
                    <a:pt x="4542" y="10226"/>
                    <a:pt x="5889" y="11505"/>
                  </a:cubicBezTo>
                  <a:cubicBezTo>
                    <a:pt x="6711" y="12281"/>
                    <a:pt x="7555" y="12943"/>
                    <a:pt x="8400" y="13490"/>
                  </a:cubicBezTo>
                  <a:cubicBezTo>
                    <a:pt x="9290" y="14038"/>
                    <a:pt x="10180" y="14449"/>
                    <a:pt x="11048" y="14677"/>
                  </a:cubicBezTo>
                  <a:lnTo>
                    <a:pt x="11070" y="14677"/>
                  </a:lnTo>
                  <a:cubicBezTo>
                    <a:pt x="11139" y="14700"/>
                    <a:pt x="11230" y="14700"/>
                    <a:pt x="11321" y="14723"/>
                  </a:cubicBezTo>
                  <a:cubicBezTo>
                    <a:pt x="12189" y="14426"/>
                    <a:pt x="13056" y="13924"/>
                    <a:pt x="13901" y="13239"/>
                  </a:cubicBezTo>
                  <a:cubicBezTo>
                    <a:pt x="14289" y="12920"/>
                    <a:pt x="14654" y="12555"/>
                    <a:pt x="14973" y="12167"/>
                  </a:cubicBezTo>
                  <a:cubicBezTo>
                    <a:pt x="15316" y="11779"/>
                    <a:pt x="15590" y="11368"/>
                    <a:pt x="15818" y="10957"/>
                  </a:cubicBezTo>
                  <a:cubicBezTo>
                    <a:pt x="15886" y="10797"/>
                    <a:pt x="15841" y="10637"/>
                    <a:pt x="15704" y="10569"/>
                  </a:cubicBezTo>
                  <a:cubicBezTo>
                    <a:pt x="15681" y="10546"/>
                    <a:pt x="15658" y="10523"/>
                    <a:pt x="15635" y="10523"/>
                  </a:cubicBezTo>
                  <a:cubicBezTo>
                    <a:pt x="15339" y="9793"/>
                    <a:pt x="14973" y="9085"/>
                    <a:pt x="14563" y="8423"/>
                  </a:cubicBezTo>
                  <a:cubicBezTo>
                    <a:pt x="14106" y="7693"/>
                    <a:pt x="13558" y="6985"/>
                    <a:pt x="12942" y="6300"/>
                  </a:cubicBezTo>
                  <a:cubicBezTo>
                    <a:pt x="11892" y="5159"/>
                    <a:pt x="10637" y="4132"/>
                    <a:pt x="9199" y="3219"/>
                  </a:cubicBezTo>
                  <a:cubicBezTo>
                    <a:pt x="9199" y="3128"/>
                    <a:pt x="9153" y="3059"/>
                    <a:pt x="9107" y="2991"/>
                  </a:cubicBezTo>
                  <a:cubicBezTo>
                    <a:pt x="9062" y="2968"/>
                    <a:pt x="8993" y="2922"/>
                    <a:pt x="8925" y="2922"/>
                  </a:cubicBezTo>
                  <a:lnTo>
                    <a:pt x="8537" y="2922"/>
                  </a:lnTo>
                  <a:cubicBezTo>
                    <a:pt x="8468" y="2922"/>
                    <a:pt x="8423" y="2922"/>
                    <a:pt x="8354" y="2900"/>
                  </a:cubicBezTo>
                  <a:cubicBezTo>
                    <a:pt x="8149" y="2877"/>
                    <a:pt x="7943" y="2831"/>
                    <a:pt x="7738" y="2740"/>
                  </a:cubicBezTo>
                  <a:cubicBezTo>
                    <a:pt x="7418" y="2603"/>
                    <a:pt x="7076" y="2397"/>
                    <a:pt x="6688" y="2101"/>
                  </a:cubicBezTo>
                  <a:cubicBezTo>
                    <a:pt x="6460" y="1918"/>
                    <a:pt x="6254" y="1735"/>
                    <a:pt x="6026" y="1553"/>
                  </a:cubicBezTo>
                  <a:cubicBezTo>
                    <a:pt x="5821" y="1370"/>
                    <a:pt x="5592" y="1188"/>
                    <a:pt x="5387" y="1028"/>
                  </a:cubicBezTo>
                  <a:cubicBezTo>
                    <a:pt x="4976" y="708"/>
                    <a:pt x="4497" y="343"/>
                    <a:pt x="3903" y="160"/>
                  </a:cubicBezTo>
                  <a:cubicBezTo>
                    <a:pt x="3629" y="69"/>
                    <a:pt x="3355" y="1"/>
                    <a:pt x="3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7788;p96"/>
          <p:cNvGrpSpPr/>
          <p:nvPr/>
        </p:nvGrpSpPr>
        <p:grpSpPr>
          <a:xfrm>
            <a:off x="4582242" y="3224018"/>
            <a:ext cx="1170375" cy="1952975"/>
            <a:chOff x="7277808" y="1737418"/>
            <a:chExt cx="1170375" cy="1952975"/>
          </a:xfrm>
        </p:grpSpPr>
        <p:sp>
          <p:nvSpPr>
            <p:cNvPr id="473" name="Google Shape;7789;p96"/>
            <p:cNvSpPr/>
            <p:nvPr/>
          </p:nvSpPr>
          <p:spPr>
            <a:xfrm>
              <a:off x="8147853" y="3101800"/>
              <a:ext cx="197280" cy="229968"/>
            </a:xfrm>
            <a:custGeom>
              <a:avLst/>
              <a:gdLst/>
              <a:ahLst/>
              <a:cxnLst/>
              <a:rect l="l" t="t" r="r" b="b"/>
              <a:pathLst>
                <a:path w="15293" h="17827" extrusionOk="0">
                  <a:moveTo>
                    <a:pt x="11253" y="0"/>
                  </a:moveTo>
                  <a:cubicBezTo>
                    <a:pt x="11070" y="0"/>
                    <a:pt x="10888" y="23"/>
                    <a:pt x="10728" y="46"/>
                  </a:cubicBezTo>
                  <a:cubicBezTo>
                    <a:pt x="10431" y="114"/>
                    <a:pt x="10157" y="229"/>
                    <a:pt x="9952" y="343"/>
                  </a:cubicBezTo>
                  <a:cubicBezTo>
                    <a:pt x="9655" y="503"/>
                    <a:pt x="9404" y="708"/>
                    <a:pt x="9199" y="891"/>
                  </a:cubicBezTo>
                  <a:cubicBezTo>
                    <a:pt x="8765" y="1256"/>
                    <a:pt x="8377" y="1735"/>
                    <a:pt x="7943" y="2397"/>
                  </a:cubicBezTo>
                  <a:cubicBezTo>
                    <a:pt x="7487" y="3105"/>
                    <a:pt x="7076" y="3881"/>
                    <a:pt x="6734" y="4725"/>
                  </a:cubicBezTo>
                  <a:lnTo>
                    <a:pt x="6711" y="4680"/>
                  </a:lnTo>
                  <a:lnTo>
                    <a:pt x="6734" y="4680"/>
                  </a:lnTo>
                  <a:cubicBezTo>
                    <a:pt x="6642" y="4314"/>
                    <a:pt x="6505" y="3972"/>
                    <a:pt x="6300" y="3652"/>
                  </a:cubicBezTo>
                  <a:cubicBezTo>
                    <a:pt x="6117" y="3333"/>
                    <a:pt x="5843" y="3082"/>
                    <a:pt x="5547" y="2899"/>
                  </a:cubicBezTo>
                  <a:cubicBezTo>
                    <a:pt x="5318" y="2762"/>
                    <a:pt x="5067" y="2694"/>
                    <a:pt x="4771" y="2694"/>
                  </a:cubicBezTo>
                  <a:cubicBezTo>
                    <a:pt x="4679" y="2694"/>
                    <a:pt x="4588" y="2717"/>
                    <a:pt x="4497" y="2717"/>
                  </a:cubicBezTo>
                  <a:cubicBezTo>
                    <a:pt x="4086" y="2785"/>
                    <a:pt x="3721" y="2968"/>
                    <a:pt x="3424" y="3219"/>
                  </a:cubicBezTo>
                  <a:cubicBezTo>
                    <a:pt x="3173" y="3401"/>
                    <a:pt x="2990" y="3675"/>
                    <a:pt x="2830" y="3995"/>
                  </a:cubicBezTo>
                  <a:cubicBezTo>
                    <a:pt x="2579" y="4565"/>
                    <a:pt x="2488" y="5250"/>
                    <a:pt x="2579" y="6118"/>
                  </a:cubicBezTo>
                  <a:cubicBezTo>
                    <a:pt x="2648" y="6665"/>
                    <a:pt x="2785" y="7259"/>
                    <a:pt x="2990" y="7852"/>
                  </a:cubicBezTo>
                  <a:cubicBezTo>
                    <a:pt x="3081" y="8058"/>
                    <a:pt x="3173" y="8263"/>
                    <a:pt x="3264" y="8491"/>
                  </a:cubicBezTo>
                  <a:cubicBezTo>
                    <a:pt x="2716" y="8537"/>
                    <a:pt x="2214" y="8674"/>
                    <a:pt x="1758" y="8925"/>
                  </a:cubicBezTo>
                  <a:cubicBezTo>
                    <a:pt x="1233" y="9199"/>
                    <a:pt x="753" y="9678"/>
                    <a:pt x="457" y="10249"/>
                  </a:cubicBezTo>
                  <a:cubicBezTo>
                    <a:pt x="160" y="10797"/>
                    <a:pt x="0" y="11436"/>
                    <a:pt x="23" y="12029"/>
                  </a:cubicBezTo>
                  <a:cubicBezTo>
                    <a:pt x="23" y="12326"/>
                    <a:pt x="69" y="12646"/>
                    <a:pt x="160" y="12965"/>
                  </a:cubicBezTo>
                  <a:cubicBezTo>
                    <a:pt x="251" y="13262"/>
                    <a:pt x="388" y="13559"/>
                    <a:pt x="571" y="13810"/>
                  </a:cubicBezTo>
                  <a:cubicBezTo>
                    <a:pt x="753" y="14106"/>
                    <a:pt x="1004" y="14357"/>
                    <a:pt x="1278" y="14563"/>
                  </a:cubicBezTo>
                  <a:cubicBezTo>
                    <a:pt x="1415" y="14677"/>
                    <a:pt x="1598" y="14791"/>
                    <a:pt x="1803" y="14905"/>
                  </a:cubicBezTo>
                  <a:cubicBezTo>
                    <a:pt x="1986" y="14997"/>
                    <a:pt x="2191" y="15065"/>
                    <a:pt x="2442" y="15134"/>
                  </a:cubicBezTo>
                  <a:cubicBezTo>
                    <a:pt x="2762" y="15225"/>
                    <a:pt x="3150" y="15293"/>
                    <a:pt x="3561" y="15293"/>
                  </a:cubicBezTo>
                  <a:lnTo>
                    <a:pt x="3698" y="15293"/>
                  </a:lnTo>
                  <a:cubicBezTo>
                    <a:pt x="3994" y="15270"/>
                    <a:pt x="4268" y="15225"/>
                    <a:pt x="4519" y="15202"/>
                  </a:cubicBezTo>
                  <a:cubicBezTo>
                    <a:pt x="4748" y="15156"/>
                    <a:pt x="4953" y="15111"/>
                    <a:pt x="5159" y="15042"/>
                  </a:cubicBezTo>
                  <a:cubicBezTo>
                    <a:pt x="5341" y="15658"/>
                    <a:pt x="5592" y="16183"/>
                    <a:pt x="5912" y="16594"/>
                  </a:cubicBezTo>
                  <a:cubicBezTo>
                    <a:pt x="6117" y="16845"/>
                    <a:pt x="6368" y="17074"/>
                    <a:pt x="6665" y="17279"/>
                  </a:cubicBezTo>
                  <a:cubicBezTo>
                    <a:pt x="6893" y="17439"/>
                    <a:pt x="7144" y="17553"/>
                    <a:pt x="7487" y="17667"/>
                  </a:cubicBezTo>
                  <a:cubicBezTo>
                    <a:pt x="7738" y="17758"/>
                    <a:pt x="8012" y="17804"/>
                    <a:pt x="8354" y="17827"/>
                  </a:cubicBezTo>
                  <a:lnTo>
                    <a:pt x="8537" y="17827"/>
                  </a:lnTo>
                  <a:cubicBezTo>
                    <a:pt x="8742" y="17827"/>
                    <a:pt x="8970" y="17804"/>
                    <a:pt x="9244" y="17736"/>
                  </a:cubicBezTo>
                  <a:cubicBezTo>
                    <a:pt x="9518" y="17690"/>
                    <a:pt x="9792" y="17599"/>
                    <a:pt x="10112" y="17462"/>
                  </a:cubicBezTo>
                  <a:cubicBezTo>
                    <a:pt x="10363" y="17348"/>
                    <a:pt x="10614" y="17188"/>
                    <a:pt x="10888" y="16960"/>
                  </a:cubicBezTo>
                  <a:cubicBezTo>
                    <a:pt x="11184" y="16708"/>
                    <a:pt x="11458" y="16389"/>
                    <a:pt x="11641" y="16024"/>
                  </a:cubicBezTo>
                  <a:cubicBezTo>
                    <a:pt x="11869" y="15613"/>
                    <a:pt x="11983" y="15156"/>
                    <a:pt x="12006" y="14677"/>
                  </a:cubicBezTo>
                  <a:cubicBezTo>
                    <a:pt x="12006" y="14426"/>
                    <a:pt x="11961" y="14198"/>
                    <a:pt x="11915" y="13992"/>
                  </a:cubicBezTo>
                  <a:cubicBezTo>
                    <a:pt x="11869" y="13718"/>
                    <a:pt x="11755" y="13467"/>
                    <a:pt x="11664" y="13239"/>
                  </a:cubicBezTo>
                  <a:cubicBezTo>
                    <a:pt x="11572" y="13034"/>
                    <a:pt x="11436" y="12851"/>
                    <a:pt x="11253" y="12600"/>
                  </a:cubicBezTo>
                  <a:lnTo>
                    <a:pt x="11184" y="12531"/>
                  </a:lnTo>
                  <a:lnTo>
                    <a:pt x="11139" y="12463"/>
                  </a:lnTo>
                  <a:cubicBezTo>
                    <a:pt x="11572" y="12326"/>
                    <a:pt x="12029" y="12143"/>
                    <a:pt x="12485" y="11892"/>
                  </a:cubicBezTo>
                  <a:cubicBezTo>
                    <a:pt x="12851" y="11710"/>
                    <a:pt x="13216" y="11459"/>
                    <a:pt x="13558" y="11208"/>
                  </a:cubicBezTo>
                  <a:cubicBezTo>
                    <a:pt x="13969" y="10911"/>
                    <a:pt x="14266" y="10614"/>
                    <a:pt x="14540" y="10272"/>
                  </a:cubicBezTo>
                  <a:cubicBezTo>
                    <a:pt x="14677" y="10089"/>
                    <a:pt x="14791" y="9907"/>
                    <a:pt x="14905" y="9724"/>
                  </a:cubicBezTo>
                  <a:cubicBezTo>
                    <a:pt x="14996" y="9564"/>
                    <a:pt x="15088" y="9359"/>
                    <a:pt x="15156" y="9085"/>
                  </a:cubicBezTo>
                  <a:cubicBezTo>
                    <a:pt x="15225" y="8902"/>
                    <a:pt x="15247" y="8674"/>
                    <a:pt x="15270" y="8469"/>
                  </a:cubicBezTo>
                  <a:cubicBezTo>
                    <a:pt x="15293" y="8240"/>
                    <a:pt x="15247" y="7989"/>
                    <a:pt x="15225" y="7807"/>
                  </a:cubicBezTo>
                  <a:cubicBezTo>
                    <a:pt x="15133" y="7350"/>
                    <a:pt x="14928" y="6916"/>
                    <a:pt x="14608" y="6574"/>
                  </a:cubicBezTo>
                  <a:cubicBezTo>
                    <a:pt x="14380" y="6300"/>
                    <a:pt x="14015" y="6072"/>
                    <a:pt x="13581" y="5981"/>
                  </a:cubicBezTo>
                  <a:cubicBezTo>
                    <a:pt x="13421" y="5935"/>
                    <a:pt x="13239" y="5912"/>
                    <a:pt x="13033" y="5912"/>
                  </a:cubicBezTo>
                  <a:cubicBezTo>
                    <a:pt x="12759" y="5912"/>
                    <a:pt x="12463" y="5958"/>
                    <a:pt x="12166" y="6026"/>
                  </a:cubicBezTo>
                  <a:cubicBezTo>
                    <a:pt x="12326" y="5798"/>
                    <a:pt x="12440" y="5570"/>
                    <a:pt x="12577" y="5319"/>
                  </a:cubicBezTo>
                  <a:cubicBezTo>
                    <a:pt x="12759" y="4953"/>
                    <a:pt x="12919" y="4611"/>
                    <a:pt x="13056" y="4246"/>
                  </a:cubicBezTo>
                  <a:cubicBezTo>
                    <a:pt x="13239" y="3767"/>
                    <a:pt x="13353" y="3401"/>
                    <a:pt x="13421" y="3036"/>
                  </a:cubicBezTo>
                  <a:cubicBezTo>
                    <a:pt x="13513" y="2602"/>
                    <a:pt x="13535" y="2237"/>
                    <a:pt x="13490" y="1895"/>
                  </a:cubicBezTo>
                  <a:cubicBezTo>
                    <a:pt x="13444" y="1461"/>
                    <a:pt x="13307" y="1119"/>
                    <a:pt x="13102" y="845"/>
                  </a:cubicBezTo>
                  <a:cubicBezTo>
                    <a:pt x="13033" y="754"/>
                    <a:pt x="12965" y="662"/>
                    <a:pt x="12874" y="594"/>
                  </a:cubicBezTo>
                  <a:cubicBezTo>
                    <a:pt x="12805" y="525"/>
                    <a:pt x="12714" y="457"/>
                    <a:pt x="12622" y="388"/>
                  </a:cubicBezTo>
                  <a:cubicBezTo>
                    <a:pt x="12440" y="251"/>
                    <a:pt x="12234" y="183"/>
                    <a:pt x="12052" y="114"/>
                  </a:cubicBezTo>
                  <a:cubicBezTo>
                    <a:pt x="11846" y="46"/>
                    <a:pt x="11618" y="23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7790;p96"/>
            <p:cNvSpPr/>
            <p:nvPr/>
          </p:nvSpPr>
          <p:spPr>
            <a:xfrm>
              <a:off x="8212324" y="3105915"/>
              <a:ext cx="132805" cy="225853"/>
            </a:xfrm>
            <a:custGeom>
              <a:avLst/>
              <a:gdLst/>
              <a:ahLst/>
              <a:cxnLst/>
              <a:rect l="l" t="t" r="r" b="b"/>
              <a:pathLst>
                <a:path w="10295" h="17508" extrusionOk="0">
                  <a:moveTo>
                    <a:pt x="7510" y="1"/>
                  </a:moveTo>
                  <a:cubicBezTo>
                    <a:pt x="6985" y="868"/>
                    <a:pt x="6438" y="1736"/>
                    <a:pt x="5913" y="2603"/>
                  </a:cubicBezTo>
                  <a:cubicBezTo>
                    <a:pt x="3630" y="6324"/>
                    <a:pt x="1462" y="10181"/>
                    <a:pt x="115" y="14381"/>
                  </a:cubicBezTo>
                  <a:cubicBezTo>
                    <a:pt x="92" y="14495"/>
                    <a:pt x="46" y="14632"/>
                    <a:pt x="1" y="14769"/>
                  </a:cubicBezTo>
                  <a:cubicBezTo>
                    <a:pt x="46" y="14746"/>
                    <a:pt x="115" y="14746"/>
                    <a:pt x="161" y="14723"/>
                  </a:cubicBezTo>
                  <a:cubicBezTo>
                    <a:pt x="320" y="15339"/>
                    <a:pt x="594" y="15864"/>
                    <a:pt x="914" y="16275"/>
                  </a:cubicBezTo>
                  <a:cubicBezTo>
                    <a:pt x="1119" y="16526"/>
                    <a:pt x="1370" y="16755"/>
                    <a:pt x="1667" y="16960"/>
                  </a:cubicBezTo>
                  <a:cubicBezTo>
                    <a:pt x="1895" y="17120"/>
                    <a:pt x="2146" y="17257"/>
                    <a:pt x="2489" y="17348"/>
                  </a:cubicBezTo>
                  <a:cubicBezTo>
                    <a:pt x="2740" y="17439"/>
                    <a:pt x="3014" y="17485"/>
                    <a:pt x="3356" y="17508"/>
                  </a:cubicBezTo>
                  <a:lnTo>
                    <a:pt x="3539" y="17508"/>
                  </a:lnTo>
                  <a:cubicBezTo>
                    <a:pt x="3744" y="17508"/>
                    <a:pt x="3972" y="17485"/>
                    <a:pt x="4269" y="17439"/>
                  </a:cubicBezTo>
                  <a:cubicBezTo>
                    <a:pt x="4520" y="17371"/>
                    <a:pt x="4794" y="17280"/>
                    <a:pt x="5114" y="17143"/>
                  </a:cubicBezTo>
                  <a:cubicBezTo>
                    <a:pt x="5365" y="17029"/>
                    <a:pt x="5616" y="16869"/>
                    <a:pt x="5890" y="16641"/>
                  </a:cubicBezTo>
                  <a:cubicBezTo>
                    <a:pt x="6186" y="16389"/>
                    <a:pt x="6460" y="16070"/>
                    <a:pt x="6666" y="15705"/>
                  </a:cubicBezTo>
                  <a:cubicBezTo>
                    <a:pt x="6871" y="15294"/>
                    <a:pt x="6985" y="14837"/>
                    <a:pt x="7008" y="14358"/>
                  </a:cubicBezTo>
                  <a:cubicBezTo>
                    <a:pt x="7008" y="14107"/>
                    <a:pt x="6985" y="13879"/>
                    <a:pt x="6940" y="13650"/>
                  </a:cubicBezTo>
                  <a:cubicBezTo>
                    <a:pt x="6894" y="13399"/>
                    <a:pt x="6780" y="13171"/>
                    <a:pt x="6666" y="12920"/>
                  </a:cubicBezTo>
                  <a:cubicBezTo>
                    <a:pt x="6574" y="12715"/>
                    <a:pt x="6438" y="12532"/>
                    <a:pt x="6255" y="12281"/>
                  </a:cubicBezTo>
                  <a:lnTo>
                    <a:pt x="6186" y="12190"/>
                  </a:lnTo>
                  <a:lnTo>
                    <a:pt x="6164" y="12144"/>
                  </a:lnTo>
                  <a:cubicBezTo>
                    <a:pt x="6552" y="12030"/>
                    <a:pt x="7008" y="11824"/>
                    <a:pt x="7487" y="11573"/>
                  </a:cubicBezTo>
                  <a:cubicBezTo>
                    <a:pt x="7853" y="11391"/>
                    <a:pt x="8218" y="11162"/>
                    <a:pt x="8583" y="10889"/>
                  </a:cubicBezTo>
                  <a:cubicBezTo>
                    <a:pt x="8971" y="10592"/>
                    <a:pt x="9291" y="10295"/>
                    <a:pt x="9542" y="9976"/>
                  </a:cubicBezTo>
                  <a:cubicBezTo>
                    <a:pt x="9679" y="9770"/>
                    <a:pt x="9816" y="9588"/>
                    <a:pt x="9907" y="9405"/>
                  </a:cubicBezTo>
                  <a:cubicBezTo>
                    <a:pt x="9998" y="9245"/>
                    <a:pt x="10090" y="9040"/>
                    <a:pt x="10181" y="8789"/>
                  </a:cubicBezTo>
                  <a:cubicBezTo>
                    <a:pt x="10227" y="8583"/>
                    <a:pt x="10249" y="8401"/>
                    <a:pt x="10272" y="8150"/>
                  </a:cubicBezTo>
                  <a:cubicBezTo>
                    <a:pt x="10295" y="7921"/>
                    <a:pt x="10272" y="7693"/>
                    <a:pt x="10227" y="7488"/>
                  </a:cubicBezTo>
                  <a:cubicBezTo>
                    <a:pt x="10158" y="7031"/>
                    <a:pt x="9930" y="6597"/>
                    <a:pt x="9633" y="6255"/>
                  </a:cubicBezTo>
                  <a:cubicBezTo>
                    <a:pt x="9382" y="5981"/>
                    <a:pt x="9017" y="5753"/>
                    <a:pt x="8583" y="5639"/>
                  </a:cubicBezTo>
                  <a:cubicBezTo>
                    <a:pt x="8423" y="5616"/>
                    <a:pt x="8218" y="5570"/>
                    <a:pt x="8035" y="5570"/>
                  </a:cubicBezTo>
                  <a:cubicBezTo>
                    <a:pt x="7761" y="5570"/>
                    <a:pt x="7465" y="5616"/>
                    <a:pt x="7168" y="5707"/>
                  </a:cubicBezTo>
                  <a:cubicBezTo>
                    <a:pt x="7328" y="5479"/>
                    <a:pt x="7465" y="5228"/>
                    <a:pt x="7579" y="5000"/>
                  </a:cubicBezTo>
                  <a:cubicBezTo>
                    <a:pt x="7761" y="4634"/>
                    <a:pt x="7921" y="4292"/>
                    <a:pt x="8058" y="3927"/>
                  </a:cubicBezTo>
                  <a:cubicBezTo>
                    <a:pt x="8241" y="3470"/>
                    <a:pt x="8355" y="3082"/>
                    <a:pt x="8446" y="2717"/>
                  </a:cubicBezTo>
                  <a:cubicBezTo>
                    <a:pt x="8515" y="2283"/>
                    <a:pt x="8537" y="1918"/>
                    <a:pt x="8492" y="1576"/>
                  </a:cubicBezTo>
                  <a:cubicBezTo>
                    <a:pt x="8446" y="1142"/>
                    <a:pt x="8309" y="777"/>
                    <a:pt x="8104" y="526"/>
                  </a:cubicBezTo>
                  <a:cubicBezTo>
                    <a:pt x="8035" y="435"/>
                    <a:pt x="7967" y="343"/>
                    <a:pt x="7898" y="275"/>
                  </a:cubicBezTo>
                  <a:cubicBezTo>
                    <a:pt x="7807" y="206"/>
                    <a:pt x="7716" y="138"/>
                    <a:pt x="7624" y="69"/>
                  </a:cubicBezTo>
                  <a:cubicBezTo>
                    <a:pt x="7579" y="47"/>
                    <a:pt x="7556" y="24"/>
                    <a:pt x="7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7791;p96"/>
            <p:cNvSpPr/>
            <p:nvPr/>
          </p:nvSpPr>
          <p:spPr>
            <a:xfrm>
              <a:off x="7403822" y="2909858"/>
              <a:ext cx="12965" cy="50336"/>
            </a:xfrm>
            <a:custGeom>
              <a:avLst/>
              <a:gdLst/>
              <a:ahLst/>
              <a:cxnLst/>
              <a:rect l="l" t="t" r="r" b="b"/>
              <a:pathLst>
                <a:path w="1005" h="3902" extrusionOk="0">
                  <a:moveTo>
                    <a:pt x="481" y="0"/>
                  </a:moveTo>
                  <a:lnTo>
                    <a:pt x="481" y="0"/>
                  </a:lnTo>
                  <a:cubicBezTo>
                    <a:pt x="1005" y="1210"/>
                    <a:pt x="822" y="2715"/>
                    <a:pt x="0" y="3901"/>
                  </a:cubicBezTo>
                  <a:cubicBezTo>
                    <a:pt x="845" y="2715"/>
                    <a:pt x="1005" y="1210"/>
                    <a:pt x="481" y="0"/>
                  </a:cubicBez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7792;p96"/>
            <p:cNvSpPr/>
            <p:nvPr/>
          </p:nvSpPr>
          <p:spPr>
            <a:xfrm>
              <a:off x="7278105" y="3436562"/>
              <a:ext cx="204942" cy="189927"/>
            </a:xfrm>
            <a:custGeom>
              <a:avLst/>
              <a:gdLst/>
              <a:ahLst/>
              <a:cxnLst/>
              <a:rect l="l" t="t" r="r" b="b"/>
              <a:pathLst>
                <a:path w="15887" h="14723" extrusionOk="0">
                  <a:moveTo>
                    <a:pt x="3059" y="1"/>
                  </a:moveTo>
                  <a:cubicBezTo>
                    <a:pt x="2762" y="1"/>
                    <a:pt x="2465" y="69"/>
                    <a:pt x="2168" y="160"/>
                  </a:cubicBezTo>
                  <a:cubicBezTo>
                    <a:pt x="1872" y="252"/>
                    <a:pt x="1575" y="412"/>
                    <a:pt x="1255" y="594"/>
                  </a:cubicBezTo>
                  <a:cubicBezTo>
                    <a:pt x="1141" y="685"/>
                    <a:pt x="1027" y="800"/>
                    <a:pt x="913" y="891"/>
                  </a:cubicBezTo>
                  <a:cubicBezTo>
                    <a:pt x="913" y="891"/>
                    <a:pt x="890" y="914"/>
                    <a:pt x="890" y="914"/>
                  </a:cubicBezTo>
                  <a:lnTo>
                    <a:pt x="890" y="891"/>
                  </a:lnTo>
                  <a:cubicBezTo>
                    <a:pt x="867" y="937"/>
                    <a:pt x="822" y="982"/>
                    <a:pt x="776" y="1005"/>
                  </a:cubicBezTo>
                  <a:lnTo>
                    <a:pt x="685" y="1096"/>
                  </a:lnTo>
                  <a:cubicBezTo>
                    <a:pt x="685" y="1096"/>
                    <a:pt x="685" y="1119"/>
                    <a:pt x="685" y="1119"/>
                  </a:cubicBezTo>
                  <a:cubicBezTo>
                    <a:pt x="571" y="1233"/>
                    <a:pt x="457" y="1325"/>
                    <a:pt x="365" y="1462"/>
                  </a:cubicBezTo>
                  <a:cubicBezTo>
                    <a:pt x="320" y="1507"/>
                    <a:pt x="274" y="1576"/>
                    <a:pt x="228" y="1644"/>
                  </a:cubicBezTo>
                  <a:cubicBezTo>
                    <a:pt x="183" y="1713"/>
                    <a:pt x="137" y="1804"/>
                    <a:pt x="91" y="1872"/>
                  </a:cubicBezTo>
                  <a:lnTo>
                    <a:pt x="91" y="1895"/>
                  </a:lnTo>
                  <a:cubicBezTo>
                    <a:pt x="91" y="1895"/>
                    <a:pt x="69" y="1918"/>
                    <a:pt x="69" y="1918"/>
                  </a:cubicBezTo>
                  <a:cubicBezTo>
                    <a:pt x="46" y="1941"/>
                    <a:pt x="23" y="1986"/>
                    <a:pt x="23" y="2009"/>
                  </a:cubicBezTo>
                  <a:cubicBezTo>
                    <a:pt x="0" y="2055"/>
                    <a:pt x="0" y="2123"/>
                    <a:pt x="0" y="2169"/>
                  </a:cubicBezTo>
                  <a:cubicBezTo>
                    <a:pt x="114" y="2694"/>
                    <a:pt x="297" y="3219"/>
                    <a:pt x="479" y="3653"/>
                  </a:cubicBezTo>
                  <a:cubicBezTo>
                    <a:pt x="616" y="4018"/>
                    <a:pt x="776" y="4360"/>
                    <a:pt x="959" y="4748"/>
                  </a:cubicBezTo>
                  <a:cubicBezTo>
                    <a:pt x="1324" y="5502"/>
                    <a:pt x="1735" y="6255"/>
                    <a:pt x="2260" y="7077"/>
                  </a:cubicBezTo>
                  <a:cubicBezTo>
                    <a:pt x="3333" y="8743"/>
                    <a:pt x="4542" y="10226"/>
                    <a:pt x="5889" y="11505"/>
                  </a:cubicBezTo>
                  <a:cubicBezTo>
                    <a:pt x="6711" y="12281"/>
                    <a:pt x="7555" y="12943"/>
                    <a:pt x="8400" y="13490"/>
                  </a:cubicBezTo>
                  <a:cubicBezTo>
                    <a:pt x="9290" y="14038"/>
                    <a:pt x="10180" y="14449"/>
                    <a:pt x="11048" y="14677"/>
                  </a:cubicBezTo>
                  <a:lnTo>
                    <a:pt x="11070" y="14677"/>
                  </a:lnTo>
                  <a:cubicBezTo>
                    <a:pt x="11139" y="14700"/>
                    <a:pt x="11230" y="14700"/>
                    <a:pt x="11321" y="14723"/>
                  </a:cubicBezTo>
                  <a:cubicBezTo>
                    <a:pt x="12189" y="14426"/>
                    <a:pt x="13056" y="13924"/>
                    <a:pt x="13901" y="13239"/>
                  </a:cubicBezTo>
                  <a:cubicBezTo>
                    <a:pt x="14289" y="12920"/>
                    <a:pt x="14654" y="12555"/>
                    <a:pt x="14973" y="12167"/>
                  </a:cubicBezTo>
                  <a:cubicBezTo>
                    <a:pt x="15316" y="11779"/>
                    <a:pt x="15590" y="11368"/>
                    <a:pt x="15818" y="10957"/>
                  </a:cubicBezTo>
                  <a:cubicBezTo>
                    <a:pt x="15886" y="10797"/>
                    <a:pt x="15841" y="10637"/>
                    <a:pt x="15704" y="10569"/>
                  </a:cubicBezTo>
                  <a:cubicBezTo>
                    <a:pt x="15681" y="10546"/>
                    <a:pt x="15658" y="10523"/>
                    <a:pt x="15635" y="10523"/>
                  </a:cubicBezTo>
                  <a:cubicBezTo>
                    <a:pt x="15339" y="9793"/>
                    <a:pt x="14973" y="9085"/>
                    <a:pt x="14563" y="8423"/>
                  </a:cubicBezTo>
                  <a:cubicBezTo>
                    <a:pt x="14106" y="7693"/>
                    <a:pt x="13558" y="6985"/>
                    <a:pt x="12942" y="6300"/>
                  </a:cubicBezTo>
                  <a:cubicBezTo>
                    <a:pt x="11892" y="5159"/>
                    <a:pt x="10637" y="4132"/>
                    <a:pt x="9199" y="3219"/>
                  </a:cubicBezTo>
                  <a:cubicBezTo>
                    <a:pt x="9199" y="3128"/>
                    <a:pt x="9153" y="3059"/>
                    <a:pt x="9107" y="2991"/>
                  </a:cubicBezTo>
                  <a:cubicBezTo>
                    <a:pt x="9062" y="2968"/>
                    <a:pt x="8993" y="2922"/>
                    <a:pt x="8925" y="2922"/>
                  </a:cubicBezTo>
                  <a:lnTo>
                    <a:pt x="8537" y="2922"/>
                  </a:lnTo>
                  <a:cubicBezTo>
                    <a:pt x="8468" y="2922"/>
                    <a:pt x="8423" y="2922"/>
                    <a:pt x="8354" y="2900"/>
                  </a:cubicBezTo>
                  <a:cubicBezTo>
                    <a:pt x="8149" y="2877"/>
                    <a:pt x="7943" y="2831"/>
                    <a:pt x="7738" y="2740"/>
                  </a:cubicBezTo>
                  <a:cubicBezTo>
                    <a:pt x="7418" y="2603"/>
                    <a:pt x="7076" y="2397"/>
                    <a:pt x="6688" y="2101"/>
                  </a:cubicBezTo>
                  <a:cubicBezTo>
                    <a:pt x="6460" y="1918"/>
                    <a:pt x="6254" y="1735"/>
                    <a:pt x="6026" y="1553"/>
                  </a:cubicBezTo>
                  <a:cubicBezTo>
                    <a:pt x="5821" y="1370"/>
                    <a:pt x="5592" y="1188"/>
                    <a:pt x="5387" y="1028"/>
                  </a:cubicBezTo>
                  <a:cubicBezTo>
                    <a:pt x="4976" y="708"/>
                    <a:pt x="4497" y="343"/>
                    <a:pt x="3903" y="160"/>
                  </a:cubicBezTo>
                  <a:cubicBezTo>
                    <a:pt x="3629" y="69"/>
                    <a:pt x="3355" y="1"/>
                    <a:pt x="3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7793;p96"/>
            <p:cNvSpPr/>
            <p:nvPr/>
          </p:nvSpPr>
          <p:spPr>
            <a:xfrm>
              <a:off x="7277808" y="3436562"/>
              <a:ext cx="161663" cy="189927"/>
            </a:xfrm>
            <a:custGeom>
              <a:avLst/>
              <a:gdLst/>
              <a:ahLst/>
              <a:cxnLst/>
              <a:rect l="l" t="t" r="r" b="b"/>
              <a:pathLst>
                <a:path w="12532" h="14723" extrusionOk="0">
                  <a:moveTo>
                    <a:pt x="3082" y="1"/>
                  </a:moveTo>
                  <a:cubicBezTo>
                    <a:pt x="2785" y="1"/>
                    <a:pt x="2488" y="46"/>
                    <a:pt x="2191" y="160"/>
                  </a:cubicBezTo>
                  <a:cubicBezTo>
                    <a:pt x="1895" y="252"/>
                    <a:pt x="1598" y="389"/>
                    <a:pt x="1278" y="594"/>
                  </a:cubicBezTo>
                  <a:cubicBezTo>
                    <a:pt x="1164" y="685"/>
                    <a:pt x="1050" y="777"/>
                    <a:pt x="936" y="891"/>
                  </a:cubicBezTo>
                  <a:lnTo>
                    <a:pt x="799" y="1005"/>
                  </a:lnTo>
                  <a:lnTo>
                    <a:pt x="708" y="1096"/>
                  </a:lnTo>
                  <a:cubicBezTo>
                    <a:pt x="548" y="1256"/>
                    <a:pt x="457" y="1347"/>
                    <a:pt x="388" y="1439"/>
                  </a:cubicBezTo>
                  <a:cubicBezTo>
                    <a:pt x="343" y="1507"/>
                    <a:pt x="297" y="1576"/>
                    <a:pt x="251" y="1621"/>
                  </a:cubicBezTo>
                  <a:cubicBezTo>
                    <a:pt x="206" y="1713"/>
                    <a:pt x="160" y="1781"/>
                    <a:pt x="114" y="1872"/>
                  </a:cubicBezTo>
                  <a:lnTo>
                    <a:pt x="92" y="1918"/>
                  </a:lnTo>
                  <a:lnTo>
                    <a:pt x="23" y="2009"/>
                  </a:lnTo>
                  <a:cubicBezTo>
                    <a:pt x="0" y="2055"/>
                    <a:pt x="0" y="2123"/>
                    <a:pt x="23" y="2169"/>
                  </a:cubicBezTo>
                  <a:cubicBezTo>
                    <a:pt x="137" y="2694"/>
                    <a:pt x="320" y="3219"/>
                    <a:pt x="480" y="3653"/>
                  </a:cubicBezTo>
                  <a:cubicBezTo>
                    <a:pt x="617" y="3995"/>
                    <a:pt x="776" y="4360"/>
                    <a:pt x="982" y="4748"/>
                  </a:cubicBezTo>
                  <a:cubicBezTo>
                    <a:pt x="1324" y="5502"/>
                    <a:pt x="1758" y="6278"/>
                    <a:pt x="2283" y="7077"/>
                  </a:cubicBezTo>
                  <a:cubicBezTo>
                    <a:pt x="3333" y="8743"/>
                    <a:pt x="4565" y="10226"/>
                    <a:pt x="5912" y="11505"/>
                  </a:cubicBezTo>
                  <a:cubicBezTo>
                    <a:pt x="6734" y="12304"/>
                    <a:pt x="7578" y="12965"/>
                    <a:pt x="8423" y="13490"/>
                  </a:cubicBezTo>
                  <a:cubicBezTo>
                    <a:pt x="9313" y="14061"/>
                    <a:pt x="10203" y="14449"/>
                    <a:pt x="11071" y="14677"/>
                  </a:cubicBezTo>
                  <a:cubicBezTo>
                    <a:pt x="11162" y="14700"/>
                    <a:pt x="11253" y="14723"/>
                    <a:pt x="11344" y="14723"/>
                  </a:cubicBezTo>
                  <a:cubicBezTo>
                    <a:pt x="11732" y="14586"/>
                    <a:pt x="12143" y="14426"/>
                    <a:pt x="12531" y="14198"/>
                  </a:cubicBezTo>
                  <a:cubicBezTo>
                    <a:pt x="12212" y="14084"/>
                    <a:pt x="11915" y="13970"/>
                    <a:pt x="11618" y="13856"/>
                  </a:cubicBezTo>
                  <a:cubicBezTo>
                    <a:pt x="10797" y="13468"/>
                    <a:pt x="9998" y="13034"/>
                    <a:pt x="9222" y="12532"/>
                  </a:cubicBezTo>
                  <a:cubicBezTo>
                    <a:pt x="8400" y="11984"/>
                    <a:pt x="7601" y="11368"/>
                    <a:pt x="6871" y="10706"/>
                  </a:cubicBezTo>
                  <a:cubicBezTo>
                    <a:pt x="6117" y="10044"/>
                    <a:pt x="5433" y="9313"/>
                    <a:pt x="4794" y="8560"/>
                  </a:cubicBezTo>
                  <a:cubicBezTo>
                    <a:pt x="3538" y="7077"/>
                    <a:pt x="2443" y="5433"/>
                    <a:pt x="1621" y="3676"/>
                  </a:cubicBezTo>
                  <a:cubicBezTo>
                    <a:pt x="1598" y="3630"/>
                    <a:pt x="1621" y="3561"/>
                    <a:pt x="1644" y="3539"/>
                  </a:cubicBezTo>
                  <a:lnTo>
                    <a:pt x="1667" y="3539"/>
                  </a:lnTo>
                  <a:cubicBezTo>
                    <a:pt x="2260" y="3265"/>
                    <a:pt x="2831" y="2945"/>
                    <a:pt x="3333" y="2557"/>
                  </a:cubicBezTo>
                  <a:lnTo>
                    <a:pt x="3356" y="2557"/>
                  </a:lnTo>
                  <a:cubicBezTo>
                    <a:pt x="3515" y="2420"/>
                    <a:pt x="3652" y="2306"/>
                    <a:pt x="3789" y="2169"/>
                  </a:cubicBezTo>
                  <a:cubicBezTo>
                    <a:pt x="3926" y="2032"/>
                    <a:pt x="4063" y="1895"/>
                    <a:pt x="4177" y="1758"/>
                  </a:cubicBezTo>
                  <a:cubicBezTo>
                    <a:pt x="4246" y="1644"/>
                    <a:pt x="4314" y="1553"/>
                    <a:pt x="4383" y="1439"/>
                  </a:cubicBezTo>
                  <a:cubicBezTo>
                    <a:pt x="4451" y="1325"/>
                    <a:pt x="4497" y="1210"/>
                    <a:pt x="4565" y="1096"/>
                  </a:cubicBezTo>
                  <a:cubicBezTo>
                    <a:pt x="4558" y="1096"/>
                    <a:pt x="4553" y="1099"/>
                    <a:pt x="4549" y="1102"/>
                  </a:cubicBezTo>
                  <a:lnTo>
                    <a:pt x="4549" y="1102"/>
                  </a:lnTo>
                  <a:cubicBezTo>
                    <a:pt x="4593" y="994"/>
                    <a:pt x="4635" y="886"/>
                    <a:pt x="4657" y="800"/>
                  </a:cubicBezTo>
                  <a:cubicBezTo>
                    <a:pt x="4679" y="708"/>
                    <a:pt x="4702" y="617"/>
                    <a:pt x="4725" y="526"/>
                  </a:cubicBezTo>
                  <a:cubicBezTo>
                    <a:pt x="4474" y="389"/>
                    <a:pt x="4223" y="252"/>
                    <a:pt x="3926" y="138"/>
                  </a:cubicBezTo>
                  <a:cubicBezTo>
                    <a:pt x="3652" y="46"/>
                    <a:pt x="3378" y="1"/>
                    <a:pt x="3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7794;p96"/>
            <p:cNvSpPr/>
            <p:nvPr/>
          </p:nvSpPr>
          <p:spPr>
            <a:xfrm>
              <a:off x="7320789" y="34695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7795;p96"/>
            <p:cNvSpPr/>
            <p:nvPr/>
          </p:nvSpPr>
          <p:spPr>
            <a:xfrm>
              <a:off x="7321085" y="34695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7796;p96"/>
            <p:cNvSpPr/>
            <p:nvPr/>
          </p:nvSpPr>
          <p:spPr>
            <a:xfrm>
              <a:off x="7339635" y="3454814"/>
              <a:ext cx="24742" cy="33372"/>
            </a:xfrm>
            <a:custGeom>
              <a:avLst/>
              <a:gdLst/>
              <a:ahLst/>
              <a:cxnLst/>
              <a:rect l="l" t="t" r="r" b="b"/>
              <a:pathLst>
                <a:path w="1918" h="2587" extrusionOk="0">
                  <a:moveTo>
                    <a:pt x="1621" y="1"/>
                  </a:moveTo>
                  <a:cubicBezTo>
                    <a:pt x="1576" y="1"/>
                    <a:pt x="1530" y="1"/>
                    <a:pt x="1484" y="24"/>
                  </a:cubicBezTo>
                  <a:cubicBezTo>
                    <a:pt x="1439" y="69"/>
                    <a:pt x="1370" y="138"/>
                    <a:pt x="1347" y="206"/>
                  </a:cubicBezTo>
                  <a:cubicBezTo>
                    <a:pt x="1324" y="389"/>
                    <a:pt x="1256" y="571"/>
                    <a:pt x="1187" y="754"/>
                  </a:cubicBezTo>
                  <a:cubicBezTo>
                    <a:pt x="1028" y="1051"/>
                    <a:pt x="845" y="1325"/>
                    <a:pt x="617" y="1576"/>
                  </a:cubicBezTo>
                  <a:cubicBezTo>
                    <a:pt x="457" y="1736"/>
                    <a:pt x="297" y="1918"/>
                    <a:pt x="138" y="2078"/>
                  </a:cubicBezTo>
                  <a:cubicBezTo>
                    <a:pt x="23" y="2192"/>
                    <a:pt x="1" y="2375"/>
                    <a:pt x="115" y="2489"/>
                  </a:cubicBezTo>
                  <a:cubicBezTo>
                    <a:pt x="165" y="2552"/>
                    <a:pt x="243" y="2587"/>
                    <a:pt x="321" y="2587"/>
                  </a:cubicBezTo>
                  <a:cubicBezTo>
                    <a:pt x="386" y="2587"/>
                    <a:pt x="451" y="2563"/>
                    <a:pt x="503" y="2512"/>
                  </a:cubicBezTo>
                  <a:cubicBezTo>
                    <a:pt x="1119" y="1918"/>
                    <a:pt x="1735" y="1233"/>
                    <a:pt x="1895" y="366"/>
                  </a:cubicBezTo>
                  <a:cubicBezTo>
                    <a:pt x="1918" y="298"/>
                    <a:pt x="1918" y="229"/>
                    <a:pt x="1872" y="161"/>
                  </a:cubicBezTo>
                  <a:cubicBezTo>
                    <a:pt x="1849" y="92"/>
                    <a:pt x="1781" y="24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7797;p96"/>
            <p:cNvSpPr/>
            <p:nvPr/>
          </p:nvSpPr>
          <p:spPr>
            <a:xfrm>
              <a:off x="7354946" y="3466011"/>
              <a:ext cx="24162" cy="34250"/>
            </a:xfrm>
            <a:custGeom>
              <a:avLst/>
              <a:gdLst/>
              <a:ahLst/>
              <a:cxnLst/>
              <a:rect l="l" t="t" r="r" b="b"/>
              <a:pathLst>
                <a:path w="1873" h="2655" extrusionOk="0">
                  <a:moveTo>
                    <a:pt x="1553" y="0"/>
                  </a:moveTo>
                  <a:cubicBezTo>
                    <a:pt x="1438" y="0"/>
                    <a:pt x="1302" y="92"/>
                    <a:pt x="1279" y="206"/>
                  </a:cubicBezTo>
                  <a:cubicBezTo>
                    <a:pt x="1210" y="411"/>
                    <a:pt x="1142" y="617"/>
                    <a:pt x="1050" y="822"/>
                  </a:cubicBezTo>
                  <a:cubicBezTo>
                    <a:pt x="845" y="1233"/>
                    <a:pt x="617" y="1575"/>
                    <a:pt x="320" y="1918"/>
                  </a:cubicBezTo>
                  <a:cubicBezTo>
                    <a:pt x="252" y="2009"/>
                    <a:pt x="183" y="2077"/>
                    <a:pt x="115" y="2169"/>
                  </a:cubicBezTo>
                  <a:cubicBezTo>
                    <a:pt x="46" y="2214"/>
                    <a:pt x="23" y="2283"/>
                    <a:pt x="23" y="2351"/>
                  </a:cubicBezTo>
                  <a:cubicBezTo>
                    <a:pt x="0" y="2443"/>
                    <a:pt x="46" y="2511"/>
                    <a:pt x="92" y="2557"/>
                  </a:cubicBezTo>
                  <a:cubicBezTo>
                    <a:pt x="142" y="2619"/>
                    <a:pt x="227" y="2655"/>
                    <a:pt x="308" y="2655"/>
                  </a:cubicBezTo>
                  <a:cubicBezTo>
                    <a:pt x="374" y="2655"/>
                    <a:pt x="439" y="2631"/>
                    <a:pt x="480" y="2579"/>
                  </a:cubicBezTo>
                  <a:cubicBezTo>
                    <a:pt x="777" y="2283"/>
                    <a:pt x="1050" y="1940"/>
                    <a:pt x="1279" y="1598"/>
                  </a:cubicBezTo>
                  <a:cubicBezTo>
                    <a:pt x="1507" y="1210"/>
                    <a:pt x="1712" y="799"/>
                    <a:pt x="1827" y="388"/>
                  </a:cubicBezTo>
                  <a:cubicBezTo>
                    <a:pt x="1872" y="228"/>
                    <a:pt x="1781" y="69"/>
                    <a:pt x="1644" y="23"/>
                  </a:cubicBezTo>
                  <a:cubicBezTo>
                    <a:pt x="1598" y="23"/>
                    <a:pt x="1575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7798;p96"/>
            <p:cNvSpPr/>
            <p:nvPr/>
          </p:nvSpPr>
          <p:spPr>
            <a:xfrm>
              <a:off x="7317848" y="3543445"/>
              <a:ext cx="121621" cy="83334"/>
            </a:xfrm>
            <a:custGeom>
              <a:avLst/>
              <a:gdLst/>
              <a:ahLst/>
              <a:cxnLst/>
              <a:rect l="l" t="t" r="r" b="b"/>
              <a:pathLst>
                <a:path w="9428" h="6460" extrusionOk="0">
                  <a:moveTo>
                    <a:pt x="0" y="0"/>
                  </a:moveTo>
                  <a:lnTo>
                    <a:pt x="0" y="0"/>
                  </a:lnTo>
                  <a:cubicBezTo>
                    <a:pt x="845" y="1187"/>
                    <a:pt x="1781" y="2283"/>
                    <a:pt x="2785" y="3241"/>
                  </a:cubicBezTo>
                  <a:cubicBezTo>
                    <a:pt x="3630" y="4018"/>
                    <a:pt x="4474" y="4679"/>
                    <a:pt x="5296" y="5204"/>
                  </a:cubicBezTo>
                  <a:cubicBezTo>
                    <a:pt x="6209" y="5775"/>
                    <a:pt x="7099" y="6186"/>
                    <a:pt x="7967" y="6391"/>
                  </a:cubicBezTo>
                  <a:cubicBezTo>
                    <a:pt x="8058" y="6414"/>
                    <a:pt x="8149" y="6437"/>
                    <a:pt x="8240" y="6460"/>
                  </a:cubicBezTo>
                  <a:cubicBezTo>
                    <a:pt x="8628" y="6323"/>
                    <a:pt x="9039" y="6140"/>
                    <a:pt x="9427" y="5935"/>
                  </a:cubicBezTo>
                  <a:cubicBezTo>
                    <a:pt x="9108" y="5798"/>
                    <a:pt x="8811" y="5684"/>
                    <a:pt x="8514" y="5570"/>
                  </a:cubicBezTo>
                  <a:cubicBezTo>
                    <a:pt x="7693" y="5182"/>
                    <a:pt x="6894" y="4748"/>
                    <a:pt x="6118" y="4246"/>
                  </a:cubicBezTo>
                  <a:cubicBezTo>
                    <a:pt x="5319" y="3721"/>
                    <a:pt x="4520" y="3104"/>
                    <a:pt x="3767" y="2420"/>
                  </a:cubicBezTo>
                  <a:cubicBezTo>
                    <a:pt x="3584" y="2237"/>
                    <a:pt x="3401" y="2077"/>
                    <a:pt x="3219" y="1895"/>
                  </a:cubicBezTo>
                  <a:cubicBezTo>
                    <a:pt x="2717" y="1689"/>
                    <a:pt x="2260" y="1461"/>
                    <a:pt x="1781" y="1187"/>
                  </a:cubicBezTo>
                  <a:cubicBezTo>
                    <a:pt x="1165" y="845"/>
                    <a:pt x="571" y="4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7799;p96"/>
            <p:cNvSpPr/>
            <p:nvPr/>
          </p:nvSpPr>
          <p:spPr>
            <a:xfrm>
              <a:off x="7740648" y="2502048"/>
              <a:ext cx="493206" cy="645439"/>
            </a:xfrm>
            <a:custGeom>
              <a:avLst/>
              <a:gdLst/>
              <a:ahLst/>
              <a:cxnLst/>
              <a:rect l="l" t="t" r="r" b="b"/>
              <a:pathLst>
                <a:path w="38233" h="50034" extrusionOk="0">
                  <a:moveTo>
                    <a:pt x="23442" y="48892"/>
                  </a:moveTo>
                  <a:lnTo>
                    <a:pt x="23442" y="48892"/>
                  </a:lnTo>
                  <a:cubicBezTo>
                    <a:pt x="23374" y="48915"/>
                    <a:pt x="23328" y="48915"/>
                    <a:pt x="23260" y="48915"/>
                  </a:cubicBezTo>
                  <a:lnTo>
                    <a:pt x="23237" y="48915"/>
                  </a:lnTo>
                  <a:cubicBezTo>
                    <a:pt x="23305" y="48915"/>
                    <a:pt x="23374" y="48915"/>
                    <a:pt x="23442" y="48892"/>
                  </a:cubicBezTo>
                  <a:close/>
                  <a:moveTo>
                    <a:pt x="21023" y="0"/>
                  </a:moveTo>
                  <a:cubicBezTo>
                    <a:pt x="20658" y="0"/>
                    <a:pt x="20270" y="23"/>
                    <a:pt x="19904" y="69"/>
                  </a:cubicBezTo>
                  <a:cubicBezTo>
                    <a:pt x="19288" y="137"/>
                    <a:pt x="18649" y="274"/>
                    <a:pt x="18010" y="457"/>
                  </a:cubicBezTo>
                  <a:cubicBezTo>
                    <a:pt x="17508" y="594"/>
                    <a:pt x="16983" y="776"/>
                    <a:pt x="16344" y="1050"/>
                  </a:cubicBezTo>
                  <a:cubicBezTo>
                    <a:pt x="15339" y="1461"/>
                    <a:pt x="14381" y="1940"/>
                    <a:pt x="13445" y="2511"/>
                  </a:cubicBezTo>
                  <a:cubicBezTo>
                    <a:pt x="12577" y="3036"/>
                    <a:pt x="11733" y="3630"/>
                    <a:pt x="10843" y="4360"/>
                  </a:cubicBezTo>
                  <a:cubicBezTo>
                    <a:pt x="9291" y="5638"/>
                    <a:pt x="7830" y="7213"/>
                    <a:pt x="6529" y="9039"/>
                  </a:cubicBezTo>
                  <a:cubicBezTo>
                    <a:pt x="5319" y="10705"/>
                    <a:pt x="4246" y="12600"/>
                    <a:pt x="3333" y="14677"/>
                  </a:cubicBezTo>
                  <a:cubicBezTo>
                    <a:pt x="2466" y="16640"/>
                    <a:pt x="1758" y="18740"/>
                    <a:pt x="1210" y="20931"/>
                  </a:cubicBezTo>
                  <a:cubicBezTo>
                    <a:pt x="708" y="23031"/>
                    <a:pt x="366" y="25199"/>
                    <a:pt x="183" y="27436"/>
                  </a:cubicBezTo>
                  <a:cubicBezTo>
                    <a:pt x="1" y="29559"/>
                    <a:pt x="1" y="31682"/>
                    <a:pt x="183" y="33736"/>
                  </a:cubicBezTo>
                  <a:cubicBezTo>
                    <a:pt x="366" y="36178"/>
                    <a:pt x="777" y="38255"/>
                    <a:pt x="1393" y="40127"/>
                  </a:cubicBezTo>
                  <a:cubicBezTo>
                    <a:pt x="1690" y="41063"/>
                    <a:pt x="2078" y="41953"/>
                    <a:pt x="2511" y="42798"/>
                  </a:cubicBezTo>
                  <a:cubicBezTo>
                    <a:pt x="2922" y="43551"/>
                    <a:pt x="3402" y="44304"/>
                    <a:pt x="3972" y="45012"/>
                  </a:cubicBezTo>
                  <a:cubicBezTo>
                    <a:pt x="5022" y="46313"/>
                    <a:pt x="6415" y="47408"/>
                    <a:pt x="7967" y="48207"/>
                  </a:cubicBezTo>
                  <a:cubicBezTo>
                    <a:pt x="9542" y="48983"/>
                    <a:pt x="11345" y="49508"/>
                    <a:pt x="13513" y="49805"/>
                  </a:cubicBezTo>
                  <a:cubicBezTo>
                    <a:pt x="14540" y="49942"/>
                    <a:pt x="15613" y="50010"/>
                    <a:pt x="16823" y="50010"/>
                  </a:cubicBezTo>
                  <a:cubicBezTo>
                    <a:pt x="17074" y="50010"/>
                    <a:pt x="17302" y="50033"/>
                    <a:pt x="17530" y="50033"/>
                  </a:cubicBezTo>
                  <a:cubicBezTo>
                    <a:pt x="18466" y="50033"/>
                    <a:pt x="19334" y="50010"/>
                    <a:pt x="20178" y="49965"/>
                  </a:cubicBezTo>
                  <a:cubicBezTo>
                    <a:pt x="22735" y="49828"/>
                    <a:pt x="24926" y="49508"/>
                    <a:pt x="26889" y="48960"/>
                  </a:cubicBezTo>
                  <a:cubicBezTo>
                    <a:pt x="27962" y="48664"/>
                    <a:pt x="29012" y="48276"/>
                    <a:pt x="29993" y="47796"/>
                  </a:cubicBezTo>
                  <a:cubicBezTo>
                    <a:pt x="30952" y="47340"/>
                    <a:pt x="31888" y="46746"/>
                    <a:pt x="32755" y="46039"/>
                  </a:cubicBezTo>
                  <a:cubicBezTo>
                    <a:pt x="33599" y="45377"/>
                    <a:pt x="34376" y="44532"/>
                    <a:pt x="35083" y="43597"/>
                  </a:cubicBezTo>
                  <a:cubicBezTo>
                    <a:pt x="35745" y="42684"/>
                    <a:pt x="36316" y="41611"/>
                    <a:pt x="36795" y="40424"/>
                  </a:cubicBezTo>
                  <a:cubicBezTo>
                    <a:pt x="37206" y="39351"/>
                    <a:pt x="37525" y="38164"/>
                    <a:pt x="37777" y="36817"/>
                  </a:cubicBezTo>
                  <a:cubicBezTo>
                    <a:pt x="37982" y="35608"/>
                    <a:pt x="38119" y="34330"/>
                    <a:pt x="38165" y="32914"/>
                  </a:cubicBezTo>
                  <a:cubicBezTo>
                    <a:pt x="38233" y="30541"/>
                    <a:pt x="38073" y="28007"/>
                    <a:pt x="37685" y="24948"/>
                  </a:cubicBezTo>
                  <a:cubicBezTo>
                    <a:pt x="37525" y="23761"/>
                    <a:pt x="37320" y="22529"/>
                    <a:pt x="37092" y="21205"/>
                  </a:cubicBezTo>
                  <a:cubicBezTo>
                    <a:pt x="36909" y="20178"/>
                    <a:pt x="36704" y="19082"/>
                    <a:pt x="36453" y="18032"/>
                  </a:cubicBezTo>
                  <a:cubicBezTo>
                    <a:pt x="35950" y="15955"/>
                    <a:pt x="35243" y="13924"/>
                    <a:pt x="34353" y="12006"/>
                  </a:cubicBezTo>
                  <a:cubicBezTo>
                    <a:pt x="33417" y="9975"/>
                    <a:pt x="32298" y="8172"/>
                    <a:pt x="30997" y="6642"/>
                  </a:cubicBezTo>
                  <a:cubicBezTo>
                    <a:pt x="30358" y="5912"/>
                    <a:pt x="29696" y="5250"/>
                    <a:pt x="28989" y="4657"/>
                  </a:cubicBezTo>
                  <a:cubicBezTo>
                    <a:pt x="28989" y="4565"/>
                    <a:pt x="28943" y="4497"/>
                    <a:pt x="28897" y="4406"/>
                  </a:cubicBezTo>
                  <a:cubicBezTo>
                    <a:pt x="28464" y="3881"/>
                    <a:pt x="28053" y="3401"/>
                    <a:pt x="27642" y="2968"/>
                  </a:cubicBezTo>
                  <a:cubicBezTo>
                    <a:pt x="27231" y="2557"/>
                    <a:pt x="26775" y="2169"/>
                    <a:pt x="26273" y="1804"/>
                  </a:cubicBezTo>
                  <a:cubicBezTo>
                    <a:pt x="25360" y="1096"/>
                    <a:pt x="24355" y="617"/>
                    <a:pt x="23282" y="297"/>
                  </a:cubicBezTo>
                  <a:cubicBezTo>
                    <a:pt x="22575" y="114"/>
                    <a:pt x="21799" y="0"/>
                    <a:pt x="21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7800;p96"/>
            <p:cNvSpPr/>
            <p:nvPr/>
          </p:nvSpPr>
          <p:spPr>
            <a:xfrm>
              <a:off x="8026252" y="2502925"/>
              <a:ext cx="205239" cy="367186"/>
            </a:xfrm>
            <a:custGeom>
              <a:avLst/>
              <a:gdLst/>
              <a:ahLst/>
              <a:cxnLst/>
              <a:rect l="l" t="t" r="r" b="b"/>
              <a:pathLst>
                <a:path w="15910" h="28464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781"/>
                    <a:pt x="1758" y="3630"/>
                    <a:pt x="2602" y="5479"/>
                  </a:cubicBezTo>
                  <a:cubicBezTo>
                    <a:pt x="2694" y="5707"/>
                    <a:pt x="2808" y="5935"/>
                    <a:pt x="2899" y="6186"/>
                  </a:cubicBezTo>
                  <a:cubicBezTo>
                    <a:pt x="3013" y="6415"/>
                    <a:pt x="3127" y="6666"/>
                    <a:pt x="3241" y="6894"/>
                  </a:cubicBezTo>
                  <a:cubicBezTo>
                    <a:pt x="3470" y="7442"/>
                    <a:pt x="3698" y="7990"/>
                    <a:pt x="3903" y="8515"/>
                  </a:cubicBezTo>
                  <a:cubicBezTo>
                    <a:pt x="4337" y="9656"/>
                    <a:pt x="4725" y="10797"/>
                    <a:pt x="5045" y="11938"/>
                  </a:cubicBezTo>
                  <a:cubicBezTo>
                    <a:pt x="5227" y="12509"/>
                    <a:pt x="5387" y="13080"/>
                    <a:pt x="5524" y="13650"/>
                  </a:cubicBezTo>
                  <a:cubicBezTo>
                    <a:pt x="5638" y="14130"/>
                    <a:pt x="5752" y="14632"/>
                    <a:pt x="5866" y="15134"/>
                  </a:cubicBezTo>
                  <a:cubicBezTo>
                    <a:pt x="6072" y="16161"/>
                    <a:pt x="6254" y="17211"/>
                    <a:pt x="6437" y="18238"/>
                  </a:cubicBezTo>
                  <a:cubicBezTo>
                    <a:pt x="6620" y="19288"/>
                    <a:pt x="6802" y="20338"/>
                    <a:pt x="7076" y="21388"/>
                  </a:cubicBezTo>
                  <a:cubicBezTo>
                    <a:pt x="7304" y="22392"/>
                    <a:pt x="7601" y="23374"/>
                    <a:pt x="8012" y="24333"/>
                  </a:cubicBezTo>
                  <a:cubicBezTo>
                    <a:pt x="8012" y="24333"/>
                    <a:pt x="7989" y="24310"/>
                    <a:pt x="7989" y="24310"/>
                  </a:cubicBezTo>
                  <a:lnTo>
                    <a:pt x="7989" y="24310"/>
                  </a:lnTo>
                  <a:cubicBezTo>
                    <a:pt x="8080" y="24492"/>
                    <a:pt x="8149" y="24675"/>
                    <a:pt x="8240" y="24857"/>
                  </a:cubicBezTo>
                  <a:cubicBezTo>
                    <a:pt x="8331" y="25017"/>
                    <a:pt x="8400" y="25177"/>
                    <a:pt x="8491" y="25314"/>
                  </a:cubicBezTo>
                  <a:cubicBezTo>
                    <a:pt x="8628" y="25588"/>
                    <a:pt x="8788" y="25839"/>
                    <a:pt x="8971" y="26067"/>
                  </a:cubicBezTo>
                  <a:cubicBezTo>
                    <a:pt x="8971" y="26067"/>
                    <a:pt x="8971" y="26090"/>
                    <a:pt x="8993" y="26090"/>
                  </a:cubicBezTo>
                  <a:cubicBezTo>
                    <a:pt x="9153" y="26295"/>
                    <a:pt x="9313" y="26478"/>
                    <a:pt x="9496" y="26661"/>
                  </a:cubicBezTo>
                  <a:cubicBezTo>
                    <a:pt x="9678" y="26843"/>
                    <a:pt x="9838" y="26980"/>
                    <a:pt x="10020" y="27140"/>
                  </a:cubicBezTo>
                  <a:lnTo>
                    <a:pt x="10043" y="27140"/>
                  </a:lnTo>
                  <a:cubicBezTo>
                    <a:pt x="10249" y="27300"/>
                    <a:pt x="10477" y="27460"/>
                    <a:pt x="10682" y="27574"/>
                  </a:cubicBezTo>
                  <a:cubicBezTo>
                    <a:pt x="10911" y="27711"/>
                    <a:pt x="11139" y="27825"/>
                    <a:pt x="11367" y="27916"/>
                  </a:cubicBezTo>
                  <a:lnTo>
                    <a:pt x="11344" y="27916"/>
                  </a:lnTo>
                  <a:cubicBezTo>
                    <a:pt x="11641" y="28030"/>
                    <a:pt x="11938" y="28144"/>
                    <a:pt x="12257" y="28213"/>
                  </a:cubicBezTo>
                  <a:cubicBezTo>
                    <a:pt x="12554" y="28304"/>
                    <a:pt x="12874" y="28350"/>
                    <a:pt x="13170" y="28395"/>
                  </a:cubicBezTo>
                  <a:cubicBezTo>
                    <a:pt x="13558" y="28441"/>
                    <a:pt x="13941" y="28464"/>
                    <a:pt x="14323" y="28464"/>
                  </a:cubicBezTo>
                  <a:cubicBezTo>
                    <a:pt x="14705" y="28464"/>
                    <a:pt x="15088" y="28441"/>
                    <a:pt x="15476" y="28395"/>
                  </a:cubicBezTo>
                  <a:cubicBezTo>
                    <a:pt x="15613" y="28373"/>
                    <a:pt x="15772" y="28350"/>
                    <a:pt x="15909" y="28304"/>
                  </a:cubicBezTo>
                  <a:cubicBezTo>
                    <a:pt x="15818" y="27231"/>
                    <a:pt x="15704" y="26113"/>
                    <a:pt x="15544" y="24880"/>
                  </a:cubicBezTo>
                  <a:cubicBezTo>
                    <a:pt x="15384" y="23693"/>
                    <a:pt x="15202" y="22461"/>
                    <a:pt x="14951" y="21137"/>
                  </a:cubicBezTo>
                  <a:cubicBezTo>
                    <a:pt x="14768" y="20110"/>
                    <a:pt x="14586" y="19037"/>
                    <a:pt x="14312" y="17964"/>
                  </a:cubicBezTo>
                  <a:cubicBezTo>
                    <a:pt x="13809" y="15887"/>
                    <a:pt x="13102" y="13856"/>
                    <a:pt x="12235" y="11938"/>
                  </a:cubicBezTo>
                  <a:cubicBezTo>
                    <a:pt x="11299" y="9907"/>
                    <a:pt x="10157" y="8104"/>
                    <a:pt x="8856" y="6574"/>
                  </a:cubicBezTo>
                  <a:cubicBezTo>
                    <a:pt x="8240" y="5844"/>
                    <a:pt x="7555" y="5182"/>
                    <a:pt x="6871" y="4589"/>
                  </a:cubicBezTo>
                  <a:cubicBezTo>
                    <a:pt x="6871" y="4497"/>
                    <a:pt x="6825" y="4429"/>
                    <a:pt x="6756" y="4338"/>
                  </a:cubicBezTo>
                  <a:cubicBezTo>
                    <a:pt x="6346" y="3813"/>
                    <a:pt x="5935" y="3333"/>
                    <a:pt x="5501" y="2900"/>
                  </a:cubicBezTo>
                  <a:cubicBezTo>
                    <a:pt x="5090" y="2489"/>
                    <a:pt x="4634" y="2101"/>
                    <a:pt x="4132" y="1713"/>
                  </a:cubicBezTo>
                  <a:cubicBezTo>
                    <a:pt x="3219" y="1028"/>
                    <a:pt x="2214" y="526"/>
                    <a:pt x="1164" y="229"/>
                  </a:cubicBezTo>
                  <a:cubicBezTo>
                    <a:pt x="776" y="138"/>
                    <a:pt x="388" y="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7801;p96"/>
            <p:cNvSpPr/>
            <p:nvPr/>
          </p:nvSpPr>
          <p:spPr>
            <a:xfrm>
              <a:off x="8155799" y="28530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B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7802;p96"/>
            <p:cNvSpPr/>
            <p:nvPr/>
          </p:nvSpPr>
          <p:spPr>
            <a:xfrm>
              <a:off x="7740648" y="2502048"/>
              <a:ext cx="431079" cy="610841"/>
            </a:xfrm>
            <a:custGeom>
              <a:avLst/>
              <a:gdLst/>
              <a:ahLst/>
              <a:cxnLst/>
              <a:rect l="l" t="t" r="r" b="b"/>
              <a:pathLst>
                <a:path w="33417" h="47352" extrusionOk="0">
                  <a:moveTo>
                    <a:pt x="21023" y="0"/>
                  </a:moveTo>
                  <a:cubicBezTo>
                    <a:pt x="20658" y="0"/>
                    <a:pt x="20292" y="23"/>
                    <a:pt x="19904" y="69"/>
                  </a:cubicBezTo>
                  <a:cubicBezTo>
                    <a:pt x="19288" y="137"/>
                    <a:pt x="18649" y="251"/>
                    <a:pt x="18010" y="457"/>
                  </a:cubicBezTo>
                  <a:cubicBezTo>
                    <a:pt x="17508" y="594"/>
                    <a:pt x="16983" y="776"/>
                    <a:pt x="16344" y="1050"/>
                  </a:cubicBezTo>
                  <a:cubicBezTo>
                    <a:pt x="15339" y="1438"/>
                    <a:pt x="14358" y="1940"/>
                    <a:pt x="13445" y="2488"/>
                  </a:cubicBezTo>
                  <a:cubicBezTo>
                    <a:pt x="12577" y="3013"/>
                    <a:pt x="11733" y="3630"/>
                    <a:pt x="10843" y="4360"/>
                  </a:cubicBezTo>
                  <a:cubicBezTo>
                    <a:pt x="9291" y="5638"/>
                    <a:pt x="7830" y="7213"/>
                    <a:pt x="6529" y="9016"/>
                  </a:cubicBezTo>
                  <a:cubicBezTo>
                    <a:pt x="5319" y="10705"/>
                    <a:pt x="4246" y="12600"/>
                    <a:pt x="3333" y="14654"/>
                  </a:cubicBezTo>
                  <a:cubicBezTo>
                    <a:pt x="2466" y="16640"/>
                    <a:pt x="1758" y="18740"/>
                    <a:pt x="1210" y="20931"/>
                  </a:cubicBezTo>
                  <a:cubicBezTo>
                    <a:pt x="708" y="23031"/>
                    <a:pt x="343" y="25199"/>
                    <a:pt x="160" y="27436"/>
                  </a:cubicBezTo>
                  <a:cubicBezTo>
                    <a:pt x="1" y="29559"/>
                    <a:pt x="1" y="31682"/>
                    <a:pt x="160" y="33736"/>
                  </a:cubicBezTo>
                  <a:cubicBezTo>
                    <a:pt x="366" y="36178"/>
                    <a:pt x="754" y="38255"/>
                    <a:pt x="1393" y="40150"/>
                  </a:cubicBezTo>
                  <a:cubicBezTo>
                    <a:pt x="1690" y="41063"/>
                    <a:pt x="2078" y="41953"/>
                    <a:pt x="2511" y="42798"/>
                  </a:cubicBezTo>
                  <a:cubicBezTo>
                    <a:pt x="2899" y="43574"/>
                    <a:pt x="3402" y="44327"/>
                    <a:pt x="3972" y="45012"/>
                  </a:cubicBezTo>
                  <a:cubicBezTo>
                    <a:pt x="4611" y="45811"/>
                    <a:pt x="5387" y="46541"/>
                    <a:pt x="6255" y="47157"/>
                  </a:cubicBezTo>
                  <a:cubicBezTo>
                    <a:pt x="7373" y="47249"/>
                    <a:pt x="8514" y="47317"/>
                    <a:pt x="9633" y="47340"/>
                  </a:cubicBezTo>
                  <a:cubicBezTo>
                    <a:pt x="9981" y="47347"/>
                    <a:pt x="10329" y="47351"/>
                    <a:pt x="10676" y="47351"/>
                  </a:cubicBezTo>
                  <a:cubicBezTo>
                    <a:pt x="12467" y="47351"/>
                    <a:pt x="14246" y="47250"/>
                    <a:pt x="16024" y="47020"/>
                  </a:cubicBezTo>
                  <a:lnTo>
                    <a:pt x="16001" y="47020"/>
                  </a:lnTo>
                  <a:cubicBezTo>
                    <a:pt x="18307" y="46701"/>
                    <a:pt x="20589" y="46176"/>
                    <a:pt x="22735" y="45263"/>
                  </a:cubicBezTo>
                  <a:lnTo>
                    <a:pt x="22712" y="45263"/>
                  </a:lnTo>
                  <a:cubicBezTo>
                    <a:pt x="23442" y="44966"/>
                    <a:pt x="24173" y="44601"/>
                    <a:pt x="24880" y="44213"/>
                  </a:cubicBezTo>
                  <a:cubicBezTo>
                    <a:pt x="25542" y="43825"/>
                    <a:pt x="26181" y="43391"/>
                    <a:pt x="26775" y="42935"/>
                  </a:cubicBezTo>
                  <a:cubicBezTo>
                    <a:pt x="26775" y="42935"/>
                    <a:pt x="26798" y="42912"/>
                    <a:pt x="26798" y="42912"/>
                  </a:cubicBezTo>
                  <a:cubicBezTo>
                    <a:pt x="27300" y="42524"/>
                    <a:pt x="27802" y="42090"/>
                    <a:pt x="28258" y="41634"/>
                  </a:cubicBezTo>
                  <a:cubicBezTo>
                    <a:pt x="28738" y="41154"/>
                    <a:pt x="29171" y="40652"/>
                    <a:pt x="29582" y="40127"/>
                  </a:cubicBezTo>
                  <a:cubicBezTo>
                    <a:pt x="30016" y="39579"/>
                    <a:pt x="30381" y="39009"/>
                    <a:pt x="30724" y="38415"/>
                  </a:cubicBezTo>
                  <a:cubicBezTo>
                    <a:pt x="31089" y="37799"/>
                    <a:pt x="31408" y="37160"/>
                    <a:pt x="31682" y="36498"/>
                  </a:cubicBezTo>
                  <a:cubicBezTo>
                    <a:pt x="31682" y="36498"/>
                    <a:pt x="31682" y="36521"/>
                    <a:pt x="31682" y="36521"/>
                  </a:cubicBezTo>
                  <a:cubicBezTo>
                    <a:pt x="32047" y="35676"/>
                    <a:pt x="32344" y="34809"/>
                    <a:pt x="32572" y="33919"/>
                  </a:cubicBezTo>
                  <a:cubicBezTo>
                    <a:pt x="32686" y="33462"/>
                    <a:pt x="32801" y="33006"/>
                    <a:pt x="32892" y="32526"/>
                  </a:cubicBezTo>
                  <a:cubicBezTo>
                    <a:pt x="32983" y="31979"/>
                    <a:pt x="33075" y="31431"/>
                    <a:pt x="33166" y="30860"/>
                  </a:cubicBezTo>
                  <a:lnTo>
                    <a:pt x="33166" y="30883"/>
                  </a:lnTo>
                  <a:cubicBezTo>
                    <a:pt x="33280" y="29901"/>
                    <a:pt x="33371" y="28920"/>
                    <a:pt x="33417" y="27938"/>
                  </a:cubicBezTo>
                  <a:cubicBezTo>
                    <a:pt x="33234" y="27870"/>
                    <a:pt x="33029" y="27756"/>
                    <a:pt x="32823" y="27642"/>
                  </a:cubicBezTo>
                  <a:cubicBezTo>
                    <a:pt x="32618" y="27528"/>
                    <a:pt x="32413" y="27368"/>
                    <a:pt x="32184" y="27208"/>
                  </a:cubicBezTo>
                  <a:cubicBezTo>
                    <a:pt x="31956" y="27048"/>
                    <a:pt x="31796" y="26888"/>
                    <a:pt x="31637" y="26729"/>
                  </a:cubicBezTo>
                  <a:cubicBezTo>
                    <a:pt x="31477" y="26569"/>
                    <a:pt x="31317" y="26386"/>
                    <a:pt x="31134" y="26158"/>
                  </a:cubicBezTo>
                  <a:cubicBezTo>
                    <a:pt x="30929" y="25907"/>
                    <a:pt x="30769" y="25656"/>
                    <a:pt x="30632" y="25382"/>
                  </a:cubicBezTo>
                  <a:cubicBezTo>
                    <a:pt x="30541" y="25245"/>
                    <a:pt x="30450" y="25085"/>
                    <a:pt x="30381" y="24925"/>
                  </a:cubicBezTo>
                  <a:cubicBezTo>
                    <a:pt x="30290" y="24743"/>
                    <a:pt x="30221" y="24560"/>
                    <a:pt x="30130" y="24378"/>
                  </a:cubicBezTo>
                  <a:cubicBezTo>
                    <a:pt x="29788" y="23533"/>
                    <a:pt x="29491" y="22620"/>
                    <a:pt x="29217" y="21456"/>
                  </a:cubicBezTo>
                  <a:cubicBezTo>
                    <a:pt x="28943" y="20406"/>
                    <a:pt x="28761" y="19379"/>
                    <a:pt x="28578" y="18306"/>
                  </a:cubicBezTo>
                  <a:lnTo>
                    <a:pt x="28464" y="17667"/>
                  </a:lnTo>
                  <a:cubicBezTo>
                    <a:pt x="28327" y="16891"/>
                    <a:pt x="28167" y="16024"/>
                    <a:pt x="28007" y="15202"/>
                  </a:cubicBezTo>
                  <a:cubicBezTo>
                    <a:pt x="27893" y="14654"/>
                    <a:pt x="27779" y="14175"/>
                    <a:pt x="27665" y="13718"/>
                  </a:cubicBezTo>
                  <a:cubicBezTo>
                    <a:pt x="27551" y="13239"/>
                    <a:pt x="27391" y="12668"/>
                    <a:pt x="27186" y="12006"/>
                  </a:cubicBezTo>
                  <a:cubicBezTo>
                    <a:pt x="26843" y="10842"/>
                    <a:pt x="26455" y="9678"/>
                    <a:pt x="26044" y="8583"/>
                  </a:cubicBezTo>
                  <a:cubicBezTo>
                    <a:pt x="25839" y="8035"/>
                    <a:pt x="25611" y="7487"/>
                    <a:pt x="25382" y="6962"/>
                  </a:cubicBezTo>
                  <a:cubicBezTo>
                    <a:pt x="25291" y="6779"/>
                    <a:pt x="25200" y="6574"/>
                    <a:pt x="25108" y="6391"/>
                  </a:cubicBezTo>
                  <a:lnTo>
                    <a:pt x="25040" y="6254"/>
                  </a:lnTo>
                  <a:cubicBezTo>
                    <a:pt x="24949" y="6003"/>
                    <a:pt x="24835" y="5775"/>
                    <a:pt x="24743" y="5547"/>
                  </a:cubicBezTo>
                  <a:lnTo>
                    <a:pt x="24401" y="4794"/>
                  </a:lnTo>
                  <a:lnTo>
                    <a:pt x="24355" y="4702"/>
                  </a:lnTo>
                  <a:cubicBezTo>
                    <a:pt x="23670" y="3173"/>
                    <a:pt x="22963" y="1575"/>
                    <a:pt x="22141" y="69"/>
                  </a:cubicBezTo>
                  <a:cubicBezTo>
                    <a:pt x="21776" y="23"/>
                    <a:pt x="21388" y="0"/>
                    <a:pt x="2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7803;p96"/>
            <p:cNvSpPr/>
            <p:nvPr/>
          </p:nvSpPr>
          <p:spPr>
            <a:xfrm>
              <a:off x="8122235" y="3019657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ubicBezTo>
                    <a:pt x="2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7804;p96"/>
            <p:cNvSpPr/>
            <p:nvPr/>
          </p:nvSpPr>
          <p:spPr>
            <a:xfrm>
              <a:off x="8122235" y="3019657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7805;p96"/>
            <p:cNvSpPr/>
            <p:nvPr/>
          </p:nvSpPr>
          <p:spPr>
            <a:xfrm>
              <a:off x="8122235" y="3019657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7806;p96"/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7807;p96"/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7808;p96"/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7809;p96"/>
            <p:cNvSpPr/>
            <p:nvPr/>
          </p:nvSpPr>
          <p:spPr>
            <a:xfrm>
              <a:off x="8026252" y="2502925"/>
              <a:ext cx="146054" cy="359536"/>
            </a:xfrm>
            <a:custGeom>
              <a:avLst/>
              <a:gdLst/>
              <a:ahLst/>
              <a:cxnLst/>
              <a:rect l="l" t="t" r="r" b="b"/>
              <a:pathLst>
                <a:path w="11322" h="27871" extrusionOk="0">
                  <a:moveTo>
                    <a:pt x="0" y="1"/>
                  </a:moveTo>
                  <a:lnTo>
                    <a:pt x="0" y="1"/>
                  </a:lnTo>
                  <a:cubicBezTo>
                    <a:pt x="822" y="1507"/>
                    <a:pt x="1529" y="3105"/>
                    <a:pt x="2214" y="4634"/>
                  </a:cubicBezTo>
                  <a:lnTo>
                    <a:pt x="2260" y="4726"/>
                  </a:lnTo>
                  <a:lnTo>
                    <a:pt x="2602" y="5479"/>
                  </a:lnTo>
                  <a:cubicBezTo>
                    <a:pt x="2694" y="5707"/>
                    <a:pt x="2808" y="5935"/>
                    <a:pt x="2899" y="6186"/>
                  </a:cubicBezTo>
                  <a:lnTo>
                    <a:pt x="2967" y="6323"/>
                  </a:lnTo>
                  <a:cubicBezTo>
                    <a:pt x="3059" y="6506"/>
                    <a:pt x="3150" y="6711"/>
                    <a:pt x="3241" y="6894"/>
                  </a:cubicBezTo>
                  <a:cubicBezTo>
                    <a:pt x="3470" y="7419"/>
                    <a:pt x="3698" y="7967"/>
                    <a:pt x="3903" y="8515"/>
                  </a:cubicBezTo>
                  <a:cubicBezTo>
                    <a:pt x="4314" y="9610"/>
                    <a:pt x="4702" y="10774"/>
                    <a:pt x="5045" y="11938"/>
                  </a:cubicBezTo>
                  <a:cubicBezTo>
                    <a:pt x="5250" y="12600"/>
                    <a:pt x="5410" y="13171"/>
                    <a:pt x="5524" y="13650"/>
                  </a:cubicBezTo>
                  <a:cubicBezTo>
                    <a:pt x="5638" y="14107"/>
                    <a:pt x="5752" y="14586"/>
                    <a:pt x="5866" y="15134"/>
                  </a:cubicBezTo>
                  <a:cubicBezTo>
                    <a:pt x="6026" y="15956"/>
                    <a:pt x="6186" y="16823"/>
                    <a:pt x="6323" y="17599"/>
                  </a:cubicBezTo>
                  <a:lnTo>
                    <a:pt x="6437" y="18238"/>
                  </a:lnTo>
                  <a:cubicBezTo>
                    <a:pt x="6620" y="19311"/>
                    <a:pt x="6802" y="20338"/>
                    <a:pt x="7076" y="21388"/>
                  </a:cubicBezTo>
                  <a:cubicBezTo>
                    <a:pt x="7350" y="22552"/>
                    <a:pt x="7647" y="23465"/>
                    <a:pt x="7989" y="24310"/>
                  </a:cubicBezTo>
                  <a:cubicBezTo>
                    <a:pt x="8080" y="24492"/>
                    <a:pt x="8149" y="24675"/>
                    <a:pt x="8240" y="24857"/>
                  </a:cubicBezTo>
                  <a:cubicBezTo>
                    <a:pt x="8309" y="25017"/>
                    <a:pt x="8400" y="25177"/>
                    <a:pt x="8491" y="25314"/>
                  </a:cubicBezTo>
                  <a:cubicBezTo>
                    <a:pt x="8628" y="25588"/>
                    <a:pt x="8788" y="25839"/>
                    <a:pt x="8993" y="26090"/>
                  </a:cubicBezTo>
                  <a:cubicBezTo>
                    <a:pt x="9176" y="26318"/>
                    <a:pt x="9336" y="26501"/>
                    <a:pt x="9496" y="26661"/>
                  </a:cubicBezTo>
                  <a:cubicBezTo>
                    <a:pt x="9655" y="26820"/>
                    <a:pt x="9815" y="26980"/>
                    <a:pt x="10043" y="27140"/>
                  </a:cubicBezTo>
                  <a:cubicBezTo>
                    <a:pt x="10272" y="27323"/>
                    <a:pt x="10477" y="27460"/>
                    <a:pt x="10682" y="27574"/>
                  </a:cubicBezTo>
                  <a:cubicBezTo>
                    <a:pt x="10888" y="27688"/>
                    <a:pt x="11093" y="27802"/>
                    <a:pt x="11276" y="27870"/>
                  </a:cubicBezTo>
                  <a:cubicBezTo>
                    <a:pt x="11299" y="27231"/>
                    <a:pt x="11322" y="26592"/>
                    <a:pt x="11322" y="25953"/>
                  </a:cubicBezTo>
                  <a:cubicBezTo>
                    <a:pt x="11299" y="25109"/>
                    <a:pt x="11276" y="24287"/>
                    <a:pt x="11207" y="23442"/>
                  </a:cubicBezTo>
                  <a:cubicBezTo>
                    <a:pt x="11139" y="22621"/>
                    <a:pt x="11048" y="21776"/>
                    <a:pt x="10934" y="20954"/>
                  </a:cubicBezTo>
                  <a:cubicBezTo>
                    <a:pt x="10386" y="16869"/>
                    <a:pt x="9267" y="12874"/>
                    <a:pt x="7669" y="9062"/>
                  </a:cubicBezTo>
                  <a:cubicBezTo>
                    <a:pt x="7669" y="9062"/>
                    <a:pt x="7669" y="9085"/>
                    <a:pt x="7669" y="9085"/>
                  </a:cubicBezTo>
                  <a:cubicBezTo>
                    <a:pt x="6505" y="6346"/>
                    <a:pt x="5090" y="3698"/>
                    <a:pt x="3424" y="1211"/>
                  </a:cubicBezTo>
                  <a:cubicBezTo>
                    <a:pt x="2694" y="777"/>
                    <a:pt x="1940" y="434"/>
                    <a:pt x="1164" y="229"/>
                  </a:cubicBezTo>
                  <a:cubicBezTo>
                    <a:pt x="776" y="115"/>
                    <a:pt x="388" y="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7810;p96"/>
            <p:cNvSpPr/>
            <p:nvPr/>
          </p:nvSpPr>
          <p:spPr>
            <a:xfrm>
              <a:off x="8162572" y="2877739"/>
              <a:ext cx="10901" cy="23865"/>
            </a:xfrm>
            <a:custGeom>
              <a:avLst/>
              <a:gdLst/>
              <a:ahLst/>
              <a:cxnLst/>
              <a:rect l="l" t="t" r="r" b="b"/>
              <a:pathLst>
                <a:path w="845" h="1850" extrusionOk="0">
                  <a:moveTo>
                    <a:pt x="457" y="0"/>
                  </a:moveTo>
                  <a:cubicBezTo>
                    <a:pt x="251" y="0"/>
                    <a:pt x="92" y="183"/>
                    <a:pt x="69" y="388"/>
                  </a:cubicBezTo>
                  <a:cubicBezTo>
                    <a:pt x="69" y="754"/>
                    <a:pt x="46" y="1096"/>
                    <a:pt x="23" y="1461"/>
                  </a:cubicBezTo>
                  <a:cubicBezTo>
                    <a:pt x="0" y="1667"/>
                    <a:pt x="206" y="1849"/>
                    <a:pt x="411" y="1849"/>
                  </a:cubicBezTo>
                  <a:cubicBezTo>
                    <a:pt x="502" y="1849"/>
                    <a:pt x="594" y="1804"/>
                    <a:pt x="685" y="1735"/>
                  </a:cubicBezTo>
                  <a:cubicBezTo>
                    <a:pt x="754" y="1644"/>
                    <a:pt x="776" y="1575"/>
                    <a:pt x="776" y="1461"/>
                  </a:cubicBezTo>
                  <a:cubicBezTo>
                    <a:pt x="822" y="1096"/>
                    <a:pt x="845" y="754"/>
                    <a:pt x="845" y="388"/>
                  </a:cubicBezTo>
                  <a:cubicBezTo>
                    <a:pt x="845" y="183"/>
                    <a:pt x="66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7811;p96"/>
            <p:cNvSpPr/>
            <p:nvPr/>
          </p:nvSpPr>
          <p:spPr>
            <a:xfrm>
              <a:off x="8154329" y="2923674"/>
              <a:ext cx="13842" cy="23104"/>
            </a:xfrm>
            <a:custGeom>
              <a:avLst/>
              <a:gdLst/>
              <a:ahLst/>
              <a:cxnLst/>
              <a:rect l="l" t="t" r="r" b="b"/>
              <a:pathLst>
                <a:path w="1073" h="1791" extrusionOk="0">
                  <a:moveTo>
                    <a:pt x="685" y="0"/>
                  </a:moveTo>
                  <a:cubicBezTo>
                    <a:pt x="616" y="0"/>
                    <a:pt x="548" y="23"/>
                    <a:pt x="480" y="46"/>
                  </a:cubicBezTo>
                  <a:cubicBezTo>
                    <a:pt x="411" y="91"/>
                    <a:pt x="320" y="183"/>
                    <a:pt x="320" y="274"/>
                  </a:cubicBezTo>
                  <a:cubicBezTo>
                    <a:pt x="251" y="616"/>
                    <a:pt x="183" y="959"/>
                    <a:pt x="69" y="1301"/>
                  </a:cubicBezTo>
                  <a:cubicBezTo>
                    <a:pt x="0" y="1507"/>
                    <a:pt x="137" y="1712"/>
                    <a:pt x="320" y="1780"/>
                  </a:cubicBezTo>
                  <a:cubicBezTo>
                    <a:pt x="353" y="1787"/>
                    <a:pt x="386" y="1790"/>
                    <a:pt x="418" y="1790"/>
                  </a:cubicBezTo>
                  <a:cubicBezTo>
                    <a:pt x="599" y="1790"/>
                    <a:pt x="741" y="1682"/>
                    <a:pt x="799" y="1507"/>
                  </a:cubicBezTo>
                  <a:cubicBezTo>
                    <a:pt x="913" y="1164"/>
                    <a:pt x="1005" y="822"/>
                    <a:pt x="1050" y="479"/>
                  </a:cubicBezTo>
                  <a:cubicBezTo>
                    <a:pt x="1073" y="365"/>
                    <a:pt x="1073" y="274"/>
                    <a:pt x="1005" y="183"/>
                  </a:cubicBezTo>
                  <a:cubicBezTo>
                    <a:pt x="959" y="91"/>
                    <a:pt x="868" y="46"/>
                    <a:pt x="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7812;p96"/>
            <p:cNvSpPr/>
            <p:nvPr/>
          </p:nvSpPr>
          <p:spPr>
            <a:xfrm>
              <a:off x="8143429" y="2958411"/>
              <a:ext cx="14448" cy="28703"/>
            </a:xfrm>
            <a:custGeom>
              <a:avLst/>
              <a:gdLst/>
              <a:ahLst/>
              <a:cxnLst/>
              <a:rect l="l" t="t" r="r" b="b"/>
              <a:pathLst>
                <a:path w="1120" h="2225" extrusionOk="0">
                  <a:moveTo>
                    <a:pt x="731" y="0"/>
                  </a:moveTo>
                  <a:cubicBezTo>
                    <a:pt x="663" y="0"/>
                    <a:pt x="617" y="23"/>
                    <a:pt x="548" y="69"/>
                  </a:cubicBezTo>
                  <a:cubicBezTo>
                    <a:pt x="480" y="115"/>
                    <a:pt x="389" y="183"/>
                    <a:pt x="366" y="297"/>
                  </a:cubicBezTo>
                  <a:cubicBezTo>
                    <a:pt x="297" y="777"/>
                    <a:pt x="206" y="1256"/>
                    <a:pt x="69" y="1735"/>
                  </a:cubicBezTo>
                  <a:cubicBezTo>
                    <a:pt x="1" y="1941"/>
                    <a:pt x="138" y="2146"/>
                    <a:pt x="320" y="2215"/>
                  </a:cubicBezTo>
                  <a:cubicBezTo>
                    <a:pt x="351" y="2221"/>
                    <a:pt x="381" y="2225"/>
                    <a:pt x="411" y="2225"/>
                  </a:cubicBezTo>
                  <a:cubicBezTo>
                    <a:pt x="583" y="2225"/>
                    <a:pt x="741" y="2116"/>
                    <a:pt x="800" y="1941"/>
                  </a:cubicBezTo>
                  <a:cubicBezTo>
                    <a:pt x="936" y="1461"/>
                    <a:pt x="1028" y="982"/>
                    <a:pt x="1096" y="480"/>
                  </a:cubicBezTo>
                  <a:cubicBezTo>
                    <a:pt x="1119" y="388"/>
                    <a:pt x="1119" y="297"/>
                    <a:pt x="1073" y="206"/>
                  </a:cubicBezTo>
                  <a:cubicBezTo>
                    <a:pt x="1028" y="115"/>
                    <a:pt x="936" y="46"/>
                    <a:pt x="845" y="23"/>
                  </a:cubicBezTo>
                  <a:cubicBezTo>
                    <a:pt x="800" y="0"/>
                    <a:pt x="777" y="0"/>
                    <a:pt x="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7813;p96"/>
            <p:cNvSpPr/>
            <p:nvPr/>
          </p:nvSpPr>
          <p:spPr>
            <a:xfrm>
              <a:off x="8131949" y="3004642"/>
              <a:ext cx="15029" cy="24871"/>
            </a:xfrm>
            <a:custGeom>
              <a:avLst/>
              <a:gdLst/>
              <a:ahLst/>
              <a:cxnLst/>
              <a:rect l="l" t="t" r="r" b="b"/>
              <a:pathLst>
                <a:path w="1165" h="1928" extrusionOk="0">
                  <a:moveTo>
                    <a:pt x="754" y="0"/>
                  </a:moveTo>
                  <a:cubicBezTo>
                    <a:pt x="594" y="0"/>
                    <a:pt x="411" y="114"/>
                    <a:pt x="389" y="297"/>
                  </a:cubicBezTo>
                  <a:cubicBezTo>
                    <a:pt x="297" y="685"/>
                    <a:pt x="183" y="1050"/>
                    <a:pt x="69" y="1438"/>
                  </a:cubicBezTo>
                  <a:cubicBezTo>
                    <a:pt x="0" y="1643"/>
                    <a:pt x="137" y="1849"/>
                    <a:pt x="320" y="1917"/>
                  </a:cubicBezTo>
                  <a:cubicBezTo>
                    <a:pt x="350" y="1924"/>
                    <a:pt x="381" y="1927"/>
                    <a:pt x="411" y="1927"/>
                  </a:cubicBezTo>
                  <a:cubicBezTo>
                    <a:pt x="583" y="1927"/>
                    <a:pt x="741" y="1819"/>
                    <a:pt x="799" y="1643"/>
                  </a:cubicBezTo>
                  <a:cubicBezTo>
                    <a:pt x="913" y="1255"/>
                    <a:pt x="1028" y="867"/>
                    <a:pt x="1119" y="479"/>
                  </a:cubicBezTo>
                  <a:cubicBezTo>
                    <a:pt x="1165" y="297"/>
                    <a:pt x="1050" y="69"/>
                    <a:pt x="845" y="23"/>
                  </a:cubicBezTo>
                  <a:cubicBezTo>
                    <a:pt x="822" y="23"/>
                    <a:pt x="777" y="0"/>
                    <a:pt x="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7814;p96"/>
            <p:cNvSpPr/>
            <p:nvPr/>
          </p:nvSpPr>
          <p:spPr>
            <a:xfrm>
              <a:off x="8120468" y="3047029"/>
              <a:ext cx="15609" cy="22227"/>
            </a:xfrm>
            <a:custGeom>
              <a:avLst/>
              <a:gdLst/>
              <a:ahLst/>
              <a:cxnLst/>
              <a:rect l="l" t="t" r="r" b="b"/>
              <a:pathLst>
                <a:path w="1210" h="1723" extrusionOk="0">
                  <a:moveTo>
                    <a:pt x="776" y="1"/>
                  </a:moveTo>
                  <a:cubicBezTo>
                    <a:pt x="708" y="1"/>
                    <a:pt x="639" y="24"/>
                    <a:pt x="571" y="47"/>
                  </a:cubicBezTo>
                  <a:cubicBezTo>
                    <a:pt x="480" y="115"/>
                    <a:pt x="434" y="183"/>
                    <a:pt x="411" y="275"/>
                  </a:cubicBezTo>
                  <a:cubicBezTo>
                    <a:pt x="297" y="594"/>
                    <a:pt x="183" y="914"/>
                    <a:pt x="69" y="1233"/>
                  </a:cubicBezTo>
                  <a:cubicBezTo>
                    <a:pt x="0" y="1439"/>
                    <a:pt x="137" y="1667"/>
                    <a:pt x="320" y="1713"/>
                  </a:cubicBezTo>
                  <a:cubicBezTo>
                    <a:pt x="350" y="1720"/>
                    <a:pt x="380" y="1723"/>
                    <a:pt x="410" y="1723"/>
                  </a:cubicBezTo>
                  <a:cubicBezTo>
                    <a:pt x="583" y="1723"/>
                    <a:pt x="741" y="1614"/>
                    <a:pt x="799" y="1439"/>
                  </a:cubicBezTo>
                  <a:cubicBezTo>
                    <a:pt x="913" y="1119"/>
                    <a:pt x="1027" y="800"/>
                    <a:pt x="1142" y="480"/>
                  </a:cubicBezTo>
                  <a:cubicBezTo>
                    <a:pt x="1210" y="298"/>
                    <a:pt x="1050" y="69"/>
                    <a:pt x="868" y="24"/>
                  </a:cubicBezTo>
                  <a:cubicBezTo>
                    <a:pt x="845" y="1"/>
                    <a:pt x="799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7815;p96"/>
            <p:cNvSpPr/>
            <p:nvPr/>
          </p:nvSpPr>
          <p:spPr>
            <a:xfrm>
              <a:off x="8102796" y="3089133"/>
              <a:ext cx="15029" cy="20627"/>
            </a:xfrm>
            <a:custGeom>
              <a:avLst/>
              <a:gdLst/>
              <a:ahLst/>
              <a:cxnLst/>
              <a:rect l="l" t="t" r="r" b="b"/>
              <a:pathLst>
                <a:path w="1165" h="1599" extrusionOk="0">
                  <a:moveTo>
                    <a:pt x="777" y="1"/>
                  </a:moveTo>
                  <a:cubicBezTo>
                    <a:pt x="708" y="1"/>
                    <a:pt x="640" y="1"/>
                    <a:pt x="571" y="47"/>
                  </a:cubicBezTo>
                  <a:cubicBezTo>
                    <a:pt x="480" y="92"/>
                    <a:pt x="434" y="183"/>
                    <a:pt x="389" y="275"/>
                  </a:cubicBezTo>
                  <a:cubicBezTo>
                    <a:pt x="366" y="343"/>
                    <a:pt x="343" y="435"/>
                    <a:pt x="297" y="526"/>
                  </a:cubicBezTo>
                  <a:cubicBezTo>
                    <a:pt x="229" y="686"/>
                    <a:pt x="138" y="868"/>
                    <a:pt x="69" y="1028"/>
                  </a:cubicBezTo>
                  <a:cubicBezTo>
                    <a:pt x="24" y="1119"/>
                    <a:pt x="1" y="1211"/>
                    <a:pt x="24" y="1325"/>
                  </a:cubicBezTo>
                  <a:cubicBezTo>
                    <a:pt x="46" y="1416"/>
                    <a:pt x="115" y="1507"/>
                    <a:pt x="206" y="1553"/>
                  </a:cubicBezTo>
                  <a:cubicBezTo>
                    <a:pt x="259" y="1583"/>
                    <a:pt x="325" y="1599"/>
                    <a:pt x="393" y="1599"/>
                  </a:cubicBezTo>
                  <a:cubicBezTo>
                    <a:pt x="528" y="1599"/>
                    <a:pt x="670" y="1538"/>
                    <a:pt x="731" y="1416"/>
                  </a:cubicBezTo>
                  <a:cubicBezTo>
                    <a:pt x="868" y="1096"/>
                    <a:pt x="1005" y="800"/>
                    <a:pt x="1142" y="480"/>
                  </a:cubicBezTo>
                  <a:cubicBezTo>
                    <a:pt x="1165" y="389"/>
                    <a:pt x="1142" y="252"/>
                    <a:pt x="1096" y="183"/>
                  </a:cubicBezTo>
                  <a:cubicBezTo>
                    <a:pt x="1051" y="92"/>
                    <a:pt x="959" y="24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7816;p96"/>
            <p:cNvSpPr/>
            <p:nvPr/>
          </p:nvSpPr>
          <p:spPr>
            <a:xfrm>
              <a:off x="8074534" y="2582127"/>
              <a:ext cx="12965" cy="15583"/>
            </a:xfrm>
            <a:custGeom>
              <a:avLst/>
              <a:gdLst/>
              <a:ahLst/>
              <a:cxnLst/>
              <a:rect l="l" t="t" r="r" b="b"/>
              <a:pathLst>
                <a:path w="1005" h="1208" extrusionOk="0">
                  <a:moveTo>
                    <a:pt x="434" y="1"/>
                  </a:moveTo>
                  <a:cubicBezTo>
                    <a:pt x="389" y="1"/>
                    <a:pt x="366" y="24"/>
                    <a:pt x="320" y="24"/>
                  </a:cubicBezTo>
                  <a:cubicBezTo>
                    <a:pt x="137" y="69"/>
                    <a:pt x="1" y="298"/>
                    <a:pt x="69" y="503"/>
                  </a:cubicBezTo>
                  <a:cubicBezTo>
                    <a:pt x="115" y="640"/>
                    <a:pt x="160" y="777"/>
                    <a:pt x="206" y="937"/>
                  </a:cubicBezTo>
                  <a:cubicBezTo>
                    <a:pt x="261" y="1102"/>
                    <a:pt x="404" y="1208"/>
                    <a:pt x="565" y="1208"/>
                  </a:cubicBezTo>
                  <a:cubicBezTo>
                    <a:pt x="604" y="1208"/>
                    <a:pt x="645" y="1201"/>
                    <a:pt x="685" y="1188"/>
                  </a:cubicBezTo>
                  <a:cubicBezTo>
                    <a:pt x="868" y="1142"/>
                    <a:pt x="1005" y="937"/>
                    <a:pt x="936" y="731"/>
                  </a:cubicBezTo>
                  <a:cubicBezTo>
                    <a:pt x="891" y="571"/>
                    <a:pt x="845" y="434"/>
                    <a:pt x="799" y="298"/>
                  </a:cubicBezTo>
                  <a:cubicBezTo>
                    <a:pt x="731" y="115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7817;p96"/>
            <p:cNvSpPr/>
            <p:nvPr/>
          </p:nvSpPr>
          <p:spPr>
            <a:xfrm>
              <a:off x="8087485" y="2620992"/>
              <a:ext cx="13558" cy="17518"/>
            </a:xfrm>
            <a:custGeom>
              <a:avLst/>
              <a:gdLst/>
              <a:ahLst/>
              <a:cxnLst/>
              <a:rect l="l" t="t" r="r" b="b"/>
              <a:pathLst>
                <a:path w="1051" h="1358" extrusionOk="0">
                  <a:moveTo>
                    <a:pt x="320" y="1"/>
                  </a:moveTo>
                  <a:cubicBezTo>
                    <a:pt x="138" y="69"/>
                    <a:pt x="1" y="275"/>
                    <a:pt x="69" y="480"/>
                  </a:cubicBezTo>
                  <a:cubicBezTo>
                    <a:pt x="138" y="685"/>
                    <a:pt x="183" y="868"/>
                    <a:pt x="252" y="1074"/>
                  </a:cubicBezTo>
                  <a:cubicBezTo>
                    <a:pt x="310" y="1249"/>
                    <a:pt x="468" y="1357"/>
                    <a:pt x="641" y="1357"/>
                  </a:cubicBezTo>
                  <a:cubicBezTo>
                    <a:pt x="671" y="1357"/>
                    <a:pt x="701" y="1354"/>
                    <a:pt x="731" y="1347"/>
                  </a:cubicBezTo>
                  <a:cubicBezTo>
                    <a:pt x="914" y="1279"/>
                    <a:pt x="1051" y="1074"/>
                    <a:pt x="982" y="868"/>
                  </a:cubicBezTo>
                  <a:cubicBezTo>
                    <a:pt x="914" y="663"/>
                    <a:pt x="868" y="480"/>
                    <a:pt x="800" y="275"/>
                  </a:cubicBezTo>
                  <a:cubicBezTo>
                    <a:pt x="754" y="92"/>
                    <a:pt x="594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7818;p96"/>
            <p:cNvSpPr/>
            <p:nvPr/>
          </p:nvSpPr>
          <p:spPr>
            <a:xfrm>
              <a:off x="8101919" y="2663985"/>
              <a:ext cx="12965" cy="17634"/>
            </a:xfrm>
            <a:custGeom>
              <a:avLst/>
              <a:gdLst/>
              <a:ahLst/>
              <a:cxnLst/>
              <a:rect l="l" t="t" r="r" b="b"/>
              <a:pathLst>
                <a:path w="1005" h="1367" extrusionOk="0">
                  <a:moveTo>
                    <a:pt x="320" y="0"/>
                  </a:moveTo>
                  <a:cubicBezTo>
                    <a:pt x="114" y="69"/>
                    <a:pt x="0" y="274"/>
                    <a:pt x="46" y="480"/>
                  </a:cubicBezTo>
                  <a:cubicBezTo>
                    <a:pt x="114" y="685"/>
                    <a:pt x="160" y="890"/>
                    <a:pt x="229" y="1096"/>
                  </a:cubicBezTo>
                  <a:cubicBezTo>
                    <a:pt x="265" y="1261"/>
                    <a:pt x="420" y="1367"/>
                    <a:pt x="573" y="1367"/>
                  </a:cubicBezTo>
                  <a:cubicBezTo>
                    <a:pt x="611" y="1367"/>
                    <a:pt x="649" y="1360"/>
                    <a:pt x="685" y="1347"/>
                  </a:cubicBezTo>
                  <a:cubicBezTo>
                    <a:pt x="890" y="1301"/>
                    <a:pt x="1005" y="1096"/>
                    <a:pt x="959" y="890"/>
                  </a:cubicBezTo>
                  <a:cubicBezTo>
                    <a:pt x="890" y="685"/>
                    <a:pt x="845" y="480"/>
                    <a:pt x="799" y="274"/>
                  </a:cubicBezTo>
                  <a:cubicBezTo>
                    <a:pt x="731" y="114"/>
                    <a:pt x="594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7819;p96"/>
            <p:cNvSpPr/>
            <p:nvPr/>
          </p:nvSpPr>
          <p:spPr>
            <a:xfrm>
              <a:off x="8110755" y="2704025"/>
              <a:ext cx="13842" cy="21337"/>
            </a:xfrm>
            <a:custGeom>
              <a:avLst/>
              <a:gdLst/>
              <a:ahLst/>
              <a:cxnLst/>
              <a:rect l="l" t="t" r="r" b="b"/>
              <a:pathLst>
                <a:path w="1073" h="1654" extrusionOk="0">
                  <a:moveTo>
                    <a:pt x="434" y="0"/>
                  </a:moveTo>
                  <a:cubicBezTo>
                    <a:pt x="388" y="0"/>
                    <a:pt x="365" y="0"/>
                    <a:pt x="320" y="23"/>
                  </a:cubicBezTo>
                  <a:cubicBezTo>
                    <a:pt x="114" y="69"/>
                    <a:pt x="0" y="297"/>
                    <a:pt x="69" y="480"/>
                  </a:cubicBezTo>
                  <a:cubicBezTo>
                    <a:pt x="137" y="776"/>
                    <a:pt x="205" y="1073"/>
                    <a:pt x="297" y="1370"/>
                  </a:cubicBezTo>
                  <a:cubicBezTo>
                    <a:pt x="336" y="1545"/>
                    <a:pt x="507" y="1654"/>
                    <a:pt x="684" y="1654"/>
                  </a:cubicBezTo>
                  <a:cubicBezTo>
                    <a:pt x="715" y="1654"/>
                    <a:pt x="746" y="1651"/>
                    <a:pt x="776" y="1644"/>
                  </a:cubicBezTo>
                  <a:cubicBezTo>
                    <a:pt x="959" y="1575"/>
                    <a:pt x="1073" y="1370"/>
                    <a:pt x="1027" y="1165"/>
                  </a:cubicBezTo>
                  <a:cubicBezTo>
                    <a:pt x="936" y="868"/>
                    <a:pt x="867" y="571"/>
                    <a:pt x="799" y="274"/>
                  </a:cubicBezTo>
                  <a:cubicBezTo>
                    <a:pt x="753" y="115"/>
                    <a:pt x="594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7820;p96"/>
            <p:cNvSpPr/>
            <p:nvPr/>
          </p:nvSpPr>
          <p:spPr>
            <a:xfrm>
              <a:off x="8122235" y="2746721"/>
              <a:ext cx="12087" cy="18099"/>
            </a:xfrm>
            <a:custGeom>
              <a:avLst/>
              <a:gdLst/>
              <a:ahLst/>
              <a:cxnLst/>
              <a:rect l="l" t="t" r="r" b="b"/>
              <a:pathLst>
                <a:path w="937" h="1403" extrusionOk="0">
                  <a:moveTo>
                    <a:pt x="388" y="0"/>
                  </a:moveTo>
                  <a:cubicBezTo>
                    <a:pt x="365" y="0"/>
                    <a:pt x="320" y="23"/>
                    <a:pt x="297" y="23"/>
                  </a:cubicBezTo>
                  <a:cubicBezTo>
                    <a:pt x="206" y="46"/>
                    <a:pt x="114" y="114"/>
                    <a:pt x="69" y="206"/>
                  </a:cubicBezTo>
                  <a:cubicBezTo>
                    <a:pt x="0" y="297"/>
                    <a:pt x="23" y="388"/>
                    <a:pt x="23" y="502"/>
                  </a:cubicBezTo>
                  <a:cubicBezTo>
                    <a:pt x="69" y="708"/>
                    <a:pt x="114" y="913"/>
                    <a:pt x="160" y="1119"/>
                  </a:cubicBezTo>
                  <a:cubicBezTo>
                    <a:pt x="199" y="1294"/>
                    <a:pt x="371" y="1402"/>
                    <a:pt x="533" y="1402"/>
                  </a:cubicBezTo>
                  <a:cubicBezTo>
                    <a:pt x="562" y="1402"/>
                    <a:pt x="590" y="1399"/>
                    <a:pt x="617" y="1392"/>
                  </a:cubicBezTo>
                  <a:cubicBezTo>
                    <a:pt x="822" y="1324"/>
                    <a:pt x="936" y="1119"/>
                    <a:pt x="890" y="913"/>
                  </a:cubicBezTo>
                  <a:cubicBezTo>
                    <a:pt x="845" y="708"/>
                    <a:pt x="799" y="502"/>
                    <a:pt x="753" y="297"/>
                  </a:cubicBezTo>
                  <a:cubicBezTo>
                    <a:pt x="753" y="183"/>
                    <a:pt x="662" y="91"/>
                    <a:pt x="571" y="69"/>
                  </a:cubicBezTo>
                  <a:cubicBezTo>
                    <a:pt x="525" y="23"/>
                    <a:pt x="45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7821;p96"/>
            <p:cNvSpPr/>
            <p:nvPr/>
          </p:nvSpPr>
          <p:spPr>
            <a:xfrm>
              <a:off x="8133716" y="2790592"/>
              <a:ext cx="13558" cy="20550"/>
            </a:xfrm>
            <a:custGeom>
              <a:avLst/>
              <a:gdLst/>
              <a:ahLst/>
              <a:cxnLst/>
              <a:rect l="l" t="t" r="r" b="b"/>
              <a:pathLst>
                <a:path w="1051" h="1593" extrusionOk="0">
                  <a:moveTo>
                    <a:pt x="297" y="0"/>
                  </a:moveTo>
                  <a:cubicBezTo>
                    <a:pt x="92" y="69"/>
                    <a:pt x="0" y="274"/>
                    <a:pt x="46" y="479"/>
                  </a:cubicBezTo>
                  <a:cubicBezTo>
                    <a:pt x="115" y="753"/>
                    <a:pt x="183" y="1027"/>
                    <a:pt x="274" y="1324"/>
                  </a:cubicBezTo>
                  <a:cubicBezTo>
                    <a:pt x="312" y="1474"/>
                    <a:pt x="457" y="1593"/>
                    <a:pt x="621" y="1593"/>
                  </a:cubicBezTo>
                  <a:cubicBezTo>
                    <a:pt x="657" y="1593"/>
                    <a:pt x="694" y="1587"/>
                    <a:pt x="731" y="1575"/>
                  </a:cubicBezTo>
                  <a:cubicBezTo>
                    <a:pt x="936" y="1529"/>
                    <a:pt x="1050" y="1301"/>
                    <a:pt x="1005" y="1096"/>
                  </a:cubicBezTo>
                  <a:cubicBezTo>
                    <a:pt x="913" y="822"/>
                    <a:pt x="845" y="548"/>
                    <a:pt x="776" y="274"/>
                  </a:cubicBezTo>
                  <a:cubicBezTo>
                    <a:pt x="731" y="114"/>
                    <a:pt x="571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7822;p96"/>
            <p:cNvSpPr/>
            <p:nvPr/>
          </p:nvSpPr>
          <p:spPr>
            <a:xfrm>
              <a:off x="8149904" y="2822969"/>
              <a:ext cx="17983" cy="18873"/>
            </a:xfrm>
            <a:custGeom>
              <a:avLst/>
              <a:gdLst/>
              <a:ahLst/>
              <a:cxnLst/>
              <a:rect l="l" t="t" r="r" b="b"/>
              <a:pathLst>
                <a:path w="1394" h="1463" extrusionOk="0">
                  <a:moveTo>
                    <a:pt x="434" y="1"/>
                  </a:moveTo>
                  <a:cubicBezTo>
                    <a:pt x="366" y="1"/>
                    <a:pt x="298" y="24"/>
                    <a:pt x="229" y="69"/>
                  </a:cubicBezTo>
                  <a:cubicBezTo>
                    <a:pt x="69" y="161"/>
                    <a:pt x="1" y="412"/>
                    <a:pt x="115" y="594"/>
                  </a:cubicBezTo>
                  <a:cubicBezTo>
                    <a:pt x="298" y="868"/>
                    <a:pt x="480" y="1119"/>
                    <a:pt x="708" y="1370"/>
                  </a:cubicBezTo>
                  <a:cubicBezTo>
                    <a:pt x="771" y="1433"/>
                    <a:pt x="863" y="1462"/>
                    <a:pt x="957" y="1462"/>
                  </a:cubicBezTo>
                  <a:cubicBezTo>
                    <a:pt x="1068" y="1462"/>
                    <a:pt x="1182" y="1422"/>
                    <a:pt x="1256" y="1348"/>
                  </a:cubicBezTo>
                  <a:cubicBezTo>
                    <a:pt x="1393" y="1188"/>
                    <a:pt x="1370" y="960"/>
                    <a:pt x="1233" y="823"/>
                  </a:cubicBezTo>
                  <a:cubicBezTo>
                    <a:pt x="1165" y="731"/>
                    <a:pt x="1074" y="640"/>
                    <a:pt x="1005" y="549"/>
                  </a:cubicBezTo>
                  <a:cubicBezTo>
                    <a:pt x="914" y="435"/>
                    <a:pt x="845" y="320"/>
                    <a:pt x="754" y="183"/>
                  </a:cubicBezTo>
                  <a:cubicBezTo>
                    <a:pt x="686" y="69"/>
                    <a:pt x="54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7823;p96"/>
            <p:cNvSpPr/>
            <p:nvPr/>
          </p:nvSpPr>
          <p:spPr>
            <a:xfrm>
              <a:off x="8182888" y="2842989"/>
              <a:ext cx="18860" cy="13210"/>
            </a:xfrm>
            <a:custGeom>
              <a:avLst/>
              <a:gdLst/>
              <a:ahLst/>
              <a:cxnLst/>
              <a:rect l="l" t="t" r="r" b="b"/>
              <a:pathLst>
                <a:path w="1462" h="1024" extrusionOk="0">
                  <a:moveTo>
                    <a:pt x="434" y="1"/>
                  </a:moveTo>
                  <a:cubicBezTo>
                    <a:pt x="320" y="1"/>
                    <a:pt x="183" y="92"/>
                    <a:pt x="114" y="206"/>
                  </a:cubicBezTo>
                  <a:cubicBezTo>
                    <a:pt x="0" y="389"/>
                    <a:pt x="69" y="617"/>
                    <a:pt x="251" y="731"/>
                  </a:cubicBezTo>
                  <a:cubicBezTo>
                    <a:pt x="480" y="846"/>
                    <a:pt x="708" y="937"/>
                    <a:pt x="936" y="1005"/>
                  </a:cubicBezTo>
                  <a:cubicBezTo>
                    <a:pt x="972" y="1017"/>
                    <a:pt x="1009" y="1023"/>
                    <a:pt x="1044" y="1023"/>
                  </a:cubicBezTo>
                  <a:cubicBezTo>
                    <a:pt x="1210" y="1023"/>
                    <a:pt x="1359" y="900"/>
                    <a:pt x="1415" y="731"/>
                  </a:cubicBezTo>
                  <a:cubicBezTo>
                    <a:pt x="1461" y="526"/>
                    <a:pt x="1347" y="343"/>
                    <a:pt x="1142" y="275"/>
                  </a:cubicBezTo>
                  <a:cubicBezTo>
                    <a:pt x="1073" y="252"/>
                    <a:pt x="1005" y="229"/>
                    <a:pt x="936" y="206"/>
                  </a:cubicBezTo>
                  <a:cubicBezTo>
                    <a:pt x="822" y="161"/>
                    <a:pt x="731" y="115"/>
                    <a:pt x="617" y="47"/>
                  </a:cubicBezTo>
                  <a:cubicBezTo>
                    <a:pt x="571" y="24"/>
                    <a:pt x="502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7824;p96"/>
            <p:cNvSpPr/>
            <p:nvPr/>
          </p:nvSpPr>
          <p:spPr>
            <a:xfrm>
              <a:off x="8209383" y="2848587"/>
              <a:ext cx="12965" cy="10281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480" y="1"/>
                  </a:moveTo>
                  <a:cubicBezTo>
                    <a:pt x="434" y="23"/>
                    <a:pt x="366" y="46"/>
                    <a:pt x="320" y="46"/>
                  </a:cubicBezTo>
                  <a:cubicBezTo>
                    <a:pt x="115" y="115"/>
                    <a:pt x="1" y="320"/>
                    <a:pt x="46" y="526"/>
                  </a:cubicBezTo>
                  <a:cubicBezTo>
                    <a:pt x="101" y="691"/>
                    <a:pt x="244" y="797"/>
                    <a:pt x="405" y="797"/>
                  </a:cubicBezTo>
                  <a:cubicBezTo>
                    <a:pt x="444" y="797"/>
                    <a:pt x="485" y="790"/>
                    <a:pt x="526" y="777"/>
                  </a:cubicBezTo>
                  <a:cubicBezTo>
                    <a:pt x="571" y="777"/>
                    <a:pt x="640" y="754"/>
                    <a:pt x="685" y="731"/>
                  </a:cubicBezTo>
                  <a:cubicBezTo>
                    <a:pt x="891" y="685"/>
                    <a:pt x="1005" y="457"/>
                    <a:pt x="959" y="275"/>
                  </a:cubicBezTo>
                  <a:cubicBezTo>
                    <a:pt x="914" y="92"/>
                    <a:pt x="754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7825;p96"/>
            <p:cNvSpPr/>
            <p:nvPr/>
          </p:nvSpPr>
          <p:spPr>
            <a:xfrm>
              <a:off x="7591377" y="1931436"/>
              <a:ext cx="652508" cy="583609"/>
            </a:xfrm>
            <a:custGeom>
              <a:avLst/>
              <a:gdLst/>
              <a:ahLst/>
              <a:cxnLst/>
              <a:rect l="l" t="t" r="r" b="b"/>
              <a:pathLst>
                <a:path w="50582" h="45241" extrusionOk="0">
                  <a:moveTo>
                    <a:pt x="17850" y="1"/>
                  </a:moveTo>
                  <a:cubicBezTo>
                    <a:pt x="17325" y="1"/>
                    <a:pt x="16822" y="24"/>
                    <a:pt x="16320" y="115"/>
                  </a:cubicBezTo>
                  <a:cubicBezTo>
                    <a:pt x="15841" y="184"/>
                    <a:pt x="15384" y="321"/>
                    <a:pt x="14951" y="480"/>
                  </a:cubicBezTo>
                  <a:cubicBezTo>
                    <a:pt x="14723" y="572"/>
                    <a:pt x="14494" y="686"/>
                    <a:pt x="14312" y="800"/>
                  </a:cubicBezTo>
                  <a:cubicBezTo>
                    <a:pt x="14129" y="891"/>
                    <a:pt x="13946" y="1005"/>
                    <a:pt x="13741" y="1165"/>
                  </a:cubicBezTo>
                  <a:cubicBezTo>
                    <a:pt x="13033" y="1713"/>
                    <a:pt x="12577" y="2489"/>
                    <a:pt x="12417" y="3379"/>
                  </a:cubicBezTo>
                  <a:cubicBezTo>
                    <a:pt x="12326" y="3813"/>
                    <a:pt x="12326" y="4292"/>
                    <a:pt x="12394" y="4771"/>
                  </a:cubicBezTo>
                  <a:cubicBezTo>
                    <a:pt x="12440" y="5091"/>
                    <a:pt x="12486" y="5388"/>
                    <a:pt x="12554" y="5662"/>
                  </a:cubicBezTo>
                  <a:cubicBezTo>
                    <a:pt x="12029" y="5251"/>
                    <a:pt x="11413" y="4794"/>
                    <a:pt x="10751" y="4383"/>
                  </a:cubicBezTo>
                  <a:cubicBezTo>
                    <a:pt x="9838" y="3836"/>
                    <a:pt x="9039" y="3493"/>
                    <a:pt x="8240" y="3356"/>
                  </a:cubicBezTo>
                  <a:cubicBezTo>
                    <a:pt x="7989" y="3288"/>
                    <a:pt x="7715" y="3265"/>
                    <a:pt x="7441" y="3265"/>
                  </a:cubicBezTo>
                  <a:cubicBezTo>
                    <a:pt x="7259" y="3265"/>
                    <a:pt x="7099" y="3288"/>
                    <a:pt x="6939" y="3311"/>
                  </a:cubicBezTo>
                  <a:cubicBezTo>
                    <a:pt x="6505" y="3333"/>
                    <a:pt x="6049" y="3470"/>
                    <a:pt x="5592" y="3676"/>
                  </a:cubicBezTo>
                  <a:cubicBezTo>
                    <a:pt x="5136" y="3858"/>
                    <a:pt x="4679" y="4132"/>
                    <a:pt x="4177" y="4520"/>
                  </a:cubicBezTo>
                  <a:cubicBezTo>
                    <a:pt x="3858" y="4771"/>
                    <a:pt x="3538" y="5068"/>
                    <a:pt x="3219" y="5411"/>
                  </a:cubicBezTo>
                  <a:cubicBezTo>
                    <a:pt x="2716" y="5958"/>
                    <a:pt x="2260" y="6620"/>
                    <a:pt x="1872" y="7396"/>
                  </a:cubicBezTo>
                  <a:cubicBezTo>
                    <a:pt x="1507" y="8081"/>
                    <a:pt x="1233" y="8857"/>
                    <a:pt x="1005" y="9725"/>
                  </a:cubicBezTo>
                  <a:cubicBezTo>
                    <a:pt x="799" y="10523"/>
                    <a:pt x="685" y="11345"/>
                    <a:pt x="662" y="12212"/>
                  </a:cubicBezTo>
                  <a:cubicBezTo>
                    <a:pt x="662" y="13057"/>
                    <a:pt x="731" y="13902"/>
                    <a:pt x="890" y="14700"/>
                  </a:cubicBezTo>
                  <a:cubicBezTo>
                    <a:pt x="1096" y="15591"/>
                    <a:pt x="1393" y="16435"/>
                    <a:pt x="1803" y="17166"/>
                  </a:cubicBezTo>
                  <a:cubicBezTo>
                    <a:pt x="2032" y="17554"/>
                    <a:pt x="2283" y="17919"/>
                    <a:pt x="2534" y="18261"/>
                  </a:cubicBezTo>
                  <a:cubicBezTo>
                    <a:pt x="2808" y="18604"/>
                    <a:pt x="3104" y="18900"/>
                    <a:pt x="3424" y="19151"/>
                  </a:cubicBezTo>
                  <a:cubicBezTo>
                    <a:pt x="2876" y="19585"/>
                    <a:pt x="2374" y="20042"/>
                    <a:pt x="1940" y="20521"/>
                  </a:cubicBezTo>
                  <a:cubicBezTo>
                    <a:pt x="1484" y="21023"/>
                    <a:pt x="1096" y="21548"/>
                    <a:pt x="799" y="22141"/>
                  </a:cubicBezTo>
                  <a:cubicBezTo>
                    <a:pt x="525" y="22644"/>
                    <a:pt x="297" y="23214"/>
                    <a:pt x="160" y="23808"/>
                  </a:cubicBezTo>
                  <a:cubicBezTo>
                    <a:pt x="46" y="24333"/>
                    <a:pt x="0" y="24880"/>
                    <a:pt x="23" y="25497"/>
                  </a:cubicBezTo>
                  <a:cubicBezTo>
                    <a:pt x="69" y="26547"/>
                    <a:pt x="388" y="27688"/>
                    <a:pt x="982" y="28852"/>
                  </a:cubicBezTo>
                  <a:cubicBezTo>
                    <a:pt x="1530" y="29925"/>
                    <a:pt x="2283" y="31020"/>
                    <a:pt x="3287" y="32139"/>
                  </a:cubicBezTo>
                  <a:cubicBezTo>
                    <a:pt x="4200" y="33189"/>
                    <a:pt x="5296" y="34193"/>
                    <a:pt x="6574" y="35266"/>
                  </a:cubicBezTo>
                  <a:cubicBezTo>
                    <a:pt x="7738" y="36202"/>
                    <a:pt x="8993" y="37138"/>
                    <a:pt x="10454" y="38073"/>
                  </a:cubicBezTo>
                  <a:cubicBezTo>
                    <a:pt x="11732" y="38918"/>
                    <a:pt x="13102" y="39740"/>
                    <a:pt x="14563" y="40539"/>
                  </a:cubicBezTo>
                  <a:cubicBezTo>
                    <a:pt x="15864" y="41223"/>
                    <a:pt x="17188" y="41885"/>
                    <a:pt x="18489" y="42479"/>
                  </a:cubicBezTo>
                  <a:cubicBezTo>
                    <a:pt x="19744" y="43027"/>
                    <a:pt x="20840" y="43460"/>
                    <a:pt x="21890" y="43825"/>
                  </a:cubicBezTo>
                  <a:cubicBezTo>
                    <a:pt x="22415" y="43985"/>
                    <a:pt x="22871" y="44122"/>
                    <a:pt x="23328" y="44259"/>
                  </a:cubicBezTo>
                  <a:cubicBezTo>
                    <a:pt x="23533" y="44305"/>
                    <a:pt x="23716" y="44350"/>
                    <a:pt x="23921" y="44396"/>
                  </a:cubicBezTo>
                  <a:cubicBezTo>
                    <a:pt x="24127" y="44442"/>
                    <a:pt x="24355" y="44465"/>
                    <a:pt x="24560" y="44487"/>
                  </a:cubicBezTo>
                  <a:lnTo>
                    <a:pt x="24629" y="44510"/>
                  </a:lnTo>
                  <a:cubicBezTo>
                    <a:pt x="26797" y="44807"/>
                    <a:pt x="28943" y="45104"/>
                    <a:pt x="31065" y="45195"/>
                  </a:cubicBezTo>
                  <a:cubicBezTo>
                    <a:pt x="31522" y="45218"/>
                    <a:pt x="31978" y="45241"/>
                    <a:pt x="32389" y="45241"/>
                  </a:cubicBezTo>
                  <a:cubicBezTo>
                    <a:pt x="33074" y="45241"/>
                    <a:pt x="33759" y="45218"/>
                    <a:pt x="34375" y="45149"/>
                  </a:cubicBezTo>
                  <a:cubicBezTo>
                    <a:pt x="35494" y="45058"/>
                    <a:pt x="36498" y="44853"/>
                    <a:pt x="37411" y="44556"/>
                  </a:cubicBezTo>
                  <a:cubicBezTo>
                    <a:pt x="37434" y="44579"/>
                    <a:pt x="37502" y="44624"/>
                    <a:pt x="37548" y="44647"/>
                  </a:cubicBezTo>
                  <a:cubicBezTo>
                    <a:pt x="38004" y="44716"/>
                    <a:pt x="38461" y="44761"/>
                    <a:pt x="38895" y="44761"/>
                  </a:cubicBezTo>
                  <a:cubicBezTo>
                    <a:pt x="39054" y="44761"/>
                    <a:pt x="39191" y="44761"/>
                    <a:pt x="39351" y="44738"/>
                  </a:cubicBezTo>
                  <a:cubicBezTo>
                    <a:pt x="39830" y="44716"/>
                    <a:pt x="40310" y="44647"/>
                    <a:pt x="40812" y="44510"/>
                  </a:cubicBezTo>
                  <a:cubicBezTo>
                    <a:pt x="41519" y="44328"/>
                    <a:pt x="42227" y="44054"/>
                    <a:pt x="42980" y="43666"/>
                  </a:cubicBezTo>
                  <a:cubicBezTo>
                    <a:pt x="43642" y="43323"/>
                    <a:pt x="44327" y="42890"/>
                    <a:pt x="45012" y="42342"/>
                  </a:cubicBezTo>
                  <a:cubicBezTo>
                    <a:pt x="45651" y="41840"/>
                    <a:pt x="46267" y="41269"/>
                    <a:pt x="46815" y="40630"/>
                  </a:cubicBezTo>
                  <a:cubicBezTo>
                    <a:pt x="49257" y="37868"/>
                    <a:pt x="50239" y="34558"/>
                    <a:pt x="49485" y="31797"/>
                  </a:cubicBezTo>
                  <a:cubicBezTo>
                    <a:pt x="49234" y="30861"/>
                    <a:pt x="48778" y="29993"/>
                    <a:pt x="48116" y="29194"/>
                  </a:cubicBezTo>
                  <a:cubicBezTo>
                    <a:pt x="48367" y="29035"/>
                    <a:pt x="48595" y="28852"/>
                    <a:pt x="48824" y="28647"/>
                  </a:cubicBezTo>
                  <a:cubicBezTo>
                    <a:pt x="49075" y="28418"/>
                    <a:pt x="49303" y="28167"/>
                    <a:pt x="49508" y="27825"/>
                  </a:cubicBezTo>
                  <a:cubicBezTo>
                    <a:pt x="49896" y="27277"/>
                    <a:pt x="50193" y="26615"/>
                    <a:pt x="50353" y="25839"/>
                  </a:cubicBezTo>
                  <a:cubicBezTo>
                    <a:pt x="50535" y="25154"/>
                    <a:pt x="50581" y="24401"/>
                    <a:pt x="50535" y="23625"/>
                  </a:cubicBezTo>
                  <a:cubicBezTo>
                    <a:pt x="50467" y="22849"/>
                    <a:pt x="50307" y="22119"/>
                    <a:pt x="50056" y="21434"/>
                  </a:cubicBezTo>
                  <a:cubicBezTo>
                    <a:pt x="49851" y="20886"/>
                    <a:pt x="49600" y="20407"/>
                    <a:pt x="49280" y="19973"/>
                  </a:cubicBezTo>
                  <a:cubicBezTo>
                    <a:pt x="49120" y="19745"/>
                    <a:pt x="48960" y="19539"/>
                    <a:pt x="48778" y="19334"/>
                  </a:cubicBezTo>
                  <a:cubicBezTo>
                    <a:pt x="48664" y="19220"/>
                    <a:pt x="48572" y="19129"/>
                    <a:pt x="48481" y="19060"/>
                  </a:cubicBezTo>
                  <a:cubicBezTo>
                    <a:pt x="48641" y="18923"/>
                    <a:pt x="48778" y="18763"/>
                    <a:pt x="48915" y="18604"/>
                  </a:cubicBezTo>
                  <a:cubicBezTo>
                    <a:pt x="49097" y="18375"/>
                    <a:pt x="49234" y="18124"/>
                    <a:pt x="49303" y="17850"/>
                  </a:cubicBezTo>
                  <a:cubicBezTo>
                    <a:pt x="49463" y="17348"/>
                    <a:pt x="49394" y="16800"/>
                    <a:pt x="49120" y="16321"/>
                  </a:cubicBezTo>
                  <a:cubicBezTo>
                    <a:pt x="48869" y="15910"/>
                    <a:pt x="48436" y="15568"/>
                    <a:pt x="47911" y="15385"/>
                  </a:cubicBezTo>
                  <a:cubicBezTo>
                    <a:pt x="47659" y="15294"/>
                    <a:pt x="47386" y="15248"/>
                    <a:pt x="47089" y="15248"/>
                  </a:cubicBezTo>
                  <a:cubicBezTo>
                    <a:pt x="46975" y="15248"/>
                    <a:pt x="46906" y="15248"/>
                    <a:pt x="46815" y="15271"/>
                  </a:cubicBezTo>
                  <a:cubicBezTo>
                    <a:pt x="47066" y="14906"/>
                    <a:pt x="47226" y="14541"/>
                    <a:pt x="47317" y="14175"/>
                  </a:cubicBezTo>
                  <a:cubicBezTo>
                    <a:pt x="47386" y="13924"/>
                    <a:pt x="47408" y="13673"/>
                    <a:pt x="47386" y="13422"/>
                  </a:cubicBezTo>
                  <a:cubicBezTo>
                    <a:pt x="47363" y="13194"/>
                    <a:pt x="47317" y="12966"/>
                    <a:pt x="47203" y="12760"/>
                  </a:cubicBezTo>
                  <a:cubicBezTo>
                    <a:pt x="47043" y="12395"/>
                    <a:pt x="46724" y="12098"/>
                    <a:pt x="46358" y="11939"/>
                  </a:cubicBezTo>
                  <a:cubicBezTo>
                    <a:pt x="46153" y="11870"/>
                    <a:pt x="45948" y="11802"/>
                    <a:pt x="45719" y="11802"/>
                  </a:cubicBezTo>
                  <a:lnTo>
                    <a:pt x="45628" y="11802"/>
                  </a:lnTo>
                  <a:cubicBezTo>
                    <a:pt x="45445" y="11802"/>
                    <a:pt x="45286" y="11824"/>
                    <a:pt x="45103" y="11870"/>
                  </a:cubicBezTo>
                  <a:cubicBezTo>
                    <a:pt x="44852" y="11939"/>
                    <a:pt x="44601" y="12053"/>
                    <a:pt x="44395" y="12212"/>
                  </a:cubicBezTo>
                  <a:cubicBezTo>
                    <a:pt x="44144" y="12395"/>
                    <a:pt x="43939" y="12623"/>
                    <a:pt x="43733" y="12897"/>
                  </a:cubicBezTo>
                  <a:cubicBezTo>
                    <a:pt x="43642" y="13034"/>
                    <a:pt x="43551" y="13194"/>
                    <a:pt x="43482" y="13331"/>
                  </a:cubicBezTo>
                  <a:cubicBezTo>
                    <a:pt x="43460" y="13194"/>
                    <a:pt x="43437" y="13057"/>
                    <a:pt x="43391" y="12920"/>
                  </a:cubicBezTo>
                  <a:cubicBezTo>
                    <a:pt x="43209" y="12121"/>
                    <a:pt x="42843" y="11322"/>
                    <a:pt x="42341" y="10615"/>
                  </a:cubicBezTo>
                  <a:cubicBezTo>
                    <a:pt x="41360" y="9177"/>
                    <a:pt x="39876" y="8127"/>
                    <a:pt x="38255" y="7716"/>
                  </a:cubicBezTo>
                  <a:cubicBezTo>
                    <a:pt x="37776" y="7579"/>
                    <a:pt x="37274" y="7533"/>
                    <a:pt x="36749" y="7533"/>
                  </a:cubicBezTo>
                  <a:lnTo>
                    <a:pt x="36270" y="7533"/>
                  </a:lnTo>
                  <a:cubicBezTo>
                    <a:pt x="35950" y="7579"/>
                    <a:pt x="35608" y="7625"/>
                    <a:pt x="35265" y="7716"/>
                  </a:cubicBezTo>
                  <a:cubicBezTo>
                    <a:pt x="35014" y="7762"/>
                    <a:pt x="34786" y="7853"/>
                    <a:pt x="34535" y="7944"/>
                  </a:cubicBezTo>
                  <a:cubicBezTo>
                    <a:pt x="34375" y="7419"/>
                    <a:pt x="34078" y="6917"/>
                    <a:pt x="33645" y="6392"/>
                  </a:cubicBezTo>
                  <a:cubicBezTo>
                    <a:pt x="33188" y="5844"/>
                    <a:pt x="32572" y="5342"/>
                    <a:pt x="31887" y="4954"/>
                  </a:cubicBezTo>
                  <a:cubicBezTo>
                    <a:pt x="31568" y="4771"/>
                    <a:pt x="31225" y="4612"/>
                    <a:pt x="30837" y="4475"/>
                  </a:cubicBezTo>
                  <a:cubicBezTo>
                    <a:pt x="30495" y="4361"/>
                    <a:pt x="30152" y="4292"/>
                    <a:pt x="29742" y="4224"/>
                  </a:cubicBezTo>
                  <a:cubicBezTo>
                    <a:pt x="29582" y="4201"/>
                    <a:pt x="29422" y="4201"/>
                    <a:pt x="29239" y="4201"/>
                  </a:cubicBezTo>
                  <a:cubicBezTo>
                    <a:pt x="29057" y="4201"/>
                    <a:pt x="28851" y="4224"/>
                    <a:pt x="28669" y="4246"/>
                  </a:cubicBezTo>
                  <a:cubicBezTo>
                    <a:pt x="28326" y="4292"/>
                    <a:pt x="28007" y="4406"/>
                    <a:pt x="27687" y="4543"/>
                  </a:cubicBezTo>
                  <a:cubicBezTo>
                    <a:pt x="27391" y="4703"/>
                    <a:pt x="27117" y="4886"/>
                    <a:pt x="26888" y="5137"/>
                  </a:cubicBezTo>
                  <a:cubicBezTo>
                    <a:pt x="26272" y="3493"/>
                    <a:pt x="24811" y="2055"/>
                    <a:pt x="22780" y="1097"/>
                  </a:cubicBezTo>
                  <a:cubicBezTo>
                    <a:pt x="21776" y="640"/>
                    <a:pt x="20680" y="298"/>
                    <a:pt x="19561" y="115"/>
                  </a:cubicBezTo>
                  <a:cubicBezTo>
                    <a:pt x="18968" y="47"/>
                    <a:pt x="18397" y="1"/>
                    <a:pt x="1785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7826;p96"/>
            <p:cNvSpPr/>
            <p:nvPr/>
          </p:nvSpPr>
          <p:spPr>
            <a:xfrm>
              <a:off x="7617576" y="2120165"/>
              <a:ext cx="148118" cy="325970"/>
            </a:xfrm>
            <a:custGeom>
              <a:avLst/>
              <a:gdLst/>
              <a:ahLst/>
              <a:cxnLst/>
              <a:rect l="l" t="t" r="r" b="b"/>
              <a:pathLst>
                <a:path w="11482" h="25269" extrusionOk="0">
                  <a:moveTo>
                    <a:pt x="5456" y="1"/>
                  </a:moveTo>
                  <a:cubicBezTo>
                    <a:pt x="5319" y="1"/>
                    <a:pt x="5182" y="24"/>
                    <a:pt x="5022" y="24"/>
                  </a:cubicBezTo>
                  <a:lnTo>
                    <a:pt x="5045" y="24"/>
                  </a:lnTo>
                  <a:cubicBezTo>
                    <a:pt x="4908" y="47"/>
                    <a:pt x="4771" y="69"/>
                    <a:pt x="4611" y="115"/>
                  </a:cubicBezTo>
                  <a:cubicBezTo>
                    <a:pt x="4474" y="161"/>
                    <a:pt x="4360" y="206"/>
                    <a:pt x="4223" y="252"/>
                  </a:cubicBezTo>
                  <a:lnTo>
                    <a:pt x="4201" y="252"/>
                  </a:lnTo>
                  <a:cubicBezTo>
                    <a:pt x="4064" y="321"/>
                    <a:pt x="3904" y="412"/>
                    <a:pt x="3767" y="480"/>
                  </a:cubicBezTo>
                  <a:cubicBezTo>
                    <a:pt x="3749" y="498"/>
                    <a:pt x="3732" y="505"/>
                    <a:pt x="3715" y="505"/>
                  </a:cubicBezTo>
                  <a:cubicBezTo>
                    <a:pt x="3686" y="505"/>
                    <a:pt x="3658" y="486"/>
                    <a:pt x="3630" y="457"/>
                  </a:cubicBezTo>
                  <a:cubicBezTo>
                    <a:pt x="3630" y="435"/>
                    <a:pt x="3630" y="435"/>
                    <a:pt x="3630" y="412"/>
                  </a:cubicBezTo>
                  <a:cubicBezTo>
                    <a:pt x="3584" y="435"/>
                    <a:pt x="3539" y="480"/>
                    <a:pt x="3493" y="503"/>
                  </a:cubicBezTo>
                  <a:cubicBezTo>
                    <a:pt x="3493" y="503"/>
                    <a:pt x="3493" y="526"/>
                    <a:pt x="3470" y="526"/>
                  </a:cubicBezTo>
                  <a:cubicBezTo>
                    <a:pt x="3402" y="594"/>
                    <a:pt x="3310" y="663"/>
                    <a:pt x="3242" y="731"/>
                  </a:cubicBezTo>
                  <a:cubicBezTo>
                    <a:pt x="3151" y="823"/>
                    <a:pt x="3082" y="891"/>
                    <a:pt x="3014" y="982"/>
                  </a:cubicBezTo>
                  <a:cubicBezTo>
                    <a:pt x="2945" y="1074"/>
                    <a:pt x="2877" y="1165"/>
                    <a:pt x="2831" y="1279"/>
                  </a:cubicBezTo>
                  <a:cubicBezTo>
                    <a:pt x="2763" y="1370"/>
                    <a:pt x="2717" y="1485"/>
                    <a:pt x="2671" y="1576"/>
                  </a:cubicBezTo>
                  <a:cubicBezTo>
                    <a:pt x="2511" y="1987"/>
                    <a:pt x="2420" y="2420"/>
                    <a:pt x="2352" y="2877"/>
                  </a:cubicBezTo>
                  <a:cubicBezTo>
                    <a:pt x="2283" y="3379"/>
                    <a:pt x="2260" y="3881"/>
                    <a:pt x="2215" y="4383"/>
                  </a:cubicBezTo>
                  <a:cubicBezTo>
                    <a:pt x="2192" y="4634"/>
                    <a:pt x="2169" y="4886"/>
                    <a:pt x="2123" y="5114"/>
                  </a:cubicBezTo>
                  <a:cubicBezTo>
                    <a:pt x="2078" y="5342"/>
                    <a:pt x="2032" y="5570"/>
                    <a:pt x="1986" y="5776"/>
                  </a:cubicBezTo>
                  <a:cubicBezTo>
                    <a:pt x="1941" y="5890"/>
                    <a:pt x="1895" y="6004"/>
                    <a:pt x="1850" y="6141"/>
                  </a:cubicBezTo>
                  <a:cubicBezTo>
                    <a:pt x="1781" y="6278"/>
                    <a:pt x="1713" y="6415"/>
                    <a:pt x="1644" y="6552"/>
                  </a:cubicBezTo>
                  <a:cubicBezTo>
                    <a:pt x="1530" y="6826"/>
                    <a:pt x="1370" y="7100"/>
                    <a:pt x="1210" y="7374"/>
                  </a:cubicBezTo>
                  <a:cubicBezTo>
                    <a:pt x="1073" y="7602"/>
                    <a:pt x="936" y="7853"/>
                    <a:pt x="800" y="8104"/>
                  </a:cubicBezTo>
                  <a:cubicBezTo>
                    <a:pt x="663" y="8332"/>
                    <a:pt x="548" y="8560"/>
                    <a:pt x="434" y="8812"/>
                  </a:cubicBezTo>
                  <a:cubicBezTo>
                    <a:pt x="434" y="8812"/>
                    <a:pt x="434" y="8812"/>
                    <a:pt x="457" y="8789"/>
                  </a:cubicBezTo>
                  <a:lnTo>
                    <a:pt x="457" y="8789"/>
                  </a:lnTo>
                  <a:cubicBezTo>
                    <a:pt x="343" y="9017"/>
                    <a:pt x="275" y="9222"/>
                    <a:pt x="206" y="9451"/>
                  </a:cubicBezTo>
                  <a:cubicBezTo>
                    <a:pt x="160" y="9702"/>
                    <a:pt x="92" y="9930"/>
                    <a:pt x="69" y="10181"/>
                  </a:cubicBezTo>
                  <a:cubicBezTo>
                    <a:pt x="23" y="10501"/>
                    <a:pt x="1" y="10843"/>
                    <a:pt x="1" y="11185"/>
                  </a:cubicBezTo>
                  <a:cubicBezTo>
                    <a:pt x="1" y="11505"/>
                    <a:pt x="1" y="11824"/>
                    <a:pt x="23" y="12144"/>
                  </a:cubicBezTo>
                  <a:cubicBezTo>
                    <a:pt x="46" y="12829"/>
                    <a:pt x="92" y="13514"/>
                    <a:pt x="183" y="14175"/>
                  </a:cubicBezTo>
                  <a:cubicBezTo>
                    <a:pt x="183" y="14175"/>
                    <a:pt x="183" y="14175"/>
                    <a:pt x="183" y="14153"/>
                  </a:cubicBezTo>
                  <a:cubicBezTo>
                    <a:pt x="297" y="15066"/>
                    <a:pt x="480" y="15979"/>
                    <a:pt x="685" y="16869"/>
                  </a:cubicBezTo>
                  <a:cubicBezTo>
                    <a:pt x="868" y="17074"/>
                    <a:pt x="1051" y="17302"/>
                    <a:pt x="1256" y="17531"/>
                  </a:cubicBezTo>
                  <a:cubicBezTo>
                    <a:pt x="2169" y="18558"/>
                    <a:pt x="3265" y="19585"/>
                    <a:pt x="4543" y="20635"/>
                  </a:cubicBezTo>
                  <a:cubicBezTo>
                    <a:pt x="5707" y="21594"/>
                    <a:pt x="6962" y="22507"/>
                    <a:pt x="8400" y="23442"/>
                  </a:cubicBezTo>
                  <a:cubicBezTo>
                    <a:pt x="9359" y="24059"/>
                    <a:pt x="10341" y="24675"/>
                    <a:pt x="11390" y="25269"/>
                  </a:cubicBezTo>
                  <a:cubicBezTo>
                    <a:pt x="11436" y="24858"/>
                    <a:pt x="11459" y="24424"/>
                    <a:pt x="11459" y="24013"/>
                  </a:cubicBezTo>
                  <a:cubicBezTo>
                    <a:pt x="11482" y="23283"/>
                    <a:pt x="11482" y="22552"/>
                    <a:pt x="11459" y="21845"/>
                  </a:cubicBezTo>
                  <a:cubicBezTo>
                    <a:pt x="11413" y="20315"/>
                    <a:pt x="11299" y="18809"/>
                    <a:pt x="11139" y="17325"/>
                  </a:cubicBezTo>
                  <a:cubicBezTo>
                    <a:pt x="11048" y="16641"/>
                    <a:pt x="10980" y="15956"/>
                    <a:pt x="10888" y="15271"/>
                  </a:cubicBezTo>
                  <a:cubicBezTo>
                    <a:pt x="10820" y="14700"/>
                    <a:pt x="10751" y="14107"/>
                    <a:pt x="10683" y="13536"/>
                  </a:cubicBezTo>
                  <a:cubicBezTo>
                    <a:pt x="10637" y="13080"/>
                    <a:pt x="10592" y="12646"/>
                    <a:pt x="10569" y="12190"/>
                  </a:cubicBezTo>
                  <a:cubicBezTo>
                    <a:pt x="10523" y="11687"/>
                    <a:pt x="10500" y="11185"/>
                    <a:pt x="10477" y="10683"/>
                  </a:cubicBezTo>
                  <a:cubicBezTo>
                    <a:pt x="10409" y="9382"/>
                    <a:pt x="10341" y="8058"/>
                    <a:pt x="10158" y="6757"/>
                  </a:cubicBezTo>
                  <a:cubicBezTo>
                    <a:pt x="10067" y="6095"/>
                    <a:pt x="9952" y="5433"/>
                    <a:pt x="9816" y="4771"/>
                  </a:cubicBezTo>
                  <a:cubicBezTo>
                    <a:pt x="9656" y="4132"/>
                    <a:pt x="9473" y="3516"/>
                    <a:pt x="9222" y="2923"/>
                  </a:cubicBezTo>
                  <a:cubicBezTo>
                    <a:pt x="8994" y="2420"/>
                    <a:pt x="8743" y="1918"/>
                    <a:pt x="8400" y="1485"/>
                  </a:cubicBezTo>
                  <a:cubicBezTo>
                    <a:pt x="8172" y="1211"/>
                    <a:pt x="7944" y="960"/>
                    <a:pt x="7647" y="731"/>
                  </a:cubicBezTo>
                  <a:cubicBezTo>
                    <a:pt x="7419" y="549"/>
                    <a:pt x="7168" y="412"/>
                    <a:pt x="6894" y="275"/>
                  </a:cubicBezTo>
                  <a:cubicBezTo>
                    <a:pt x="6894" y="298"/>
                    <a:pt x="6894" y="298"/>
                    <a:pt x="6894" y="298"/>
                  </a:cubicBezTo>
                  <a:cubicBezTo>
                    <a:pt x="6757" y="229"/>
                    <a:pt x="6620" y="184"/>
                    <a:pt x="6483" y="138"/>
                  </a:cubicBezTo>
                  <a:cubicBezTo>
                    <a:pt x="6300" y="92"/>
                    <a:pt x="6141" y="69"/>
                    <a:pt x="5958" y="47"/>
                  </a:cubicBezTo>
                  <a:cubicBezTo>
                    <a:pt x="5798" y="24"/>
                    <a:pt x="5639" y="1"/>
                    <a:pt x="547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7827;p96"/>
            <p:cNvSpPr/>
            <p:nvPr/>
          </p:nvSpPr>
          <p:spPr>
            <a:xfrm>
              <a:off x="7671753" y="2123415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1" y="0"/>
                    <a:pt x="23" y="0"/>
                    <a:pt x="23" y="0"/>
                  </a:cubicBezTo>
                  <a:lnTo>
                    <a:pt x="23" y="0"/>
                  </a:lnTo>
                  <a:cubicBezTo>
                    <a:pt x="2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7828;p96"/>
            <p:cNvSpPr/>
            <p:nvPr/>
          </p:nvSpPr>
          <p:spPr>
            <a:xfrm>
              <a:off x="7671753" y="212341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7829;p96"/>
            <p:cNvSpPr/>
            <p:nvPr/>
          </p:nvSpPr>
          <p:spPr>
            <a:xfrm>
              <a:off x="8101622" y="2084253"/>
              <a:ext cx="142235" cy="424307"/>
            </a:xfrm>
            <a:custGeom>
              <a:avLst/>
              <a:gdLst/>
              <a:ahLst/>
              <a:cxnLst/>
              <a:rect l="l" t="t" r="r" b="b"/>
              <a:pathLst>
                <a:path w="11026" h="32892" extrusionOk="0">
                  <a:moveTo>
                    <a:pt x="6574" y="0"/>
                  </a:moveTo>
                  <a:lnTo>
                    <a:pt x="6574" y="0"/>
                  </a:lnTo>
                  <a:cubicBezTo>
                    <a:pt x="6597" y="69"/>
                    <a:pt x="6620" y="114"/>
                    <a:pt x="6643" y="183"/>
                  </a:cubicBezTo>
                  <a:cubicBezTo>
                    <a:pt x="6711" y="411"/>
                    <a:pt x="6734" y="639"/>
                    <a:pt x="6711" y="868"/>
                  </a:cubicBezTo>
                  <a:cubicBezTo>
                    <a:pt x="6711" y="1096"/>
                    <a:pt x="6665" y="1301"/>
                    <a:pt x="6620" y="1530"/>
                  </a:cubicBezTo>
                  <a:cubicBezTo>
                    <a:pt x="6460" y="2009"/>
                    <a:pt x="6232" y="2465"/>
                    <a:pt x="5958" y="2899"/>
                  </a:cubicBezTo>
                  <a:cubicBezTo>
                    <a:pt x="5707" y="3241"/>
                    <a:pt x="5433" y="3584"/>
                    <a:pt x="5136" y="3903"/>
                  </a:cubicBezTo>
                  <a:cubicBezTo>
                    <a:pt x="5205" y="3926"/>
                    <a:pt x="5273" y="3926"/>
                    <a:pt x="5319" y="3949"/>
                  </a:cubicBezTo>
                  <a:cubicBezTo>
                    <a:pt x="5456" y="3972"/>
                    <a:pt x="5570" y="3995"/>
                    <a:pt x="5684" y="4063"/>
                  </a:cubicBezTo>
                  <a:cubicBezTo>
                    <a:pt x="5867" y="4132"/>
                    <a:pt x="6026" y="4223"/>
                    <a:pt x="6163" y="4360"/>
                  </a:cubicBezTo>
                  <a:cubicBezTo>
                    <a:pt x="6323" y="4474"/>
                    <a:pt x="6460" y="4634"/>
                    <a:pt x="6551" y="4816"/>
                  </a:cubicBezTo>
                  <a:cubicBezTo>
                    <a:pt x="6574" y="4885"/>
                    <a:pt x="6620" y="4976"/>
                    <a:pt x="6643" y="5067"/>
                  </a:cubicBezTo>
                  <a:cubicBezTo>
                    <a:pt x="6665" y="5136"/>
                    <a:pt x="6688" y="5227"/>
                    <a:pt x="6711" y="5296"/>
                  </a:cubicBezTo>
                  <a:cubicBezTo>
                    <a:pt x="6734" y="5478"/>
                    <a:pt x="6734" y="5684"/>
                    <a:pt x="6688" y="5866"/>
                  </a:cubicBezTo>
                  <a:cubicBezTo>
                    <a:pt x="6665" y="6049"/>
                    <a:pt x="6597" y="6232"/>
                    <a:pt x="6506" y="6391"/>
                  </a:cubicBezTo>
                  <a:cubicBezTo>
                    <a:pt x="6392" y="6574"/>
                    <a:pt x="6277" y="6734"/>
                    <a:pt x="6118" y="6871"/>
                  </a:cubicBezTo>
                  <a:cubicBezTo>
                    <a:pt x="6026" y="6939"/>
                    <a:pt x="5935" y="7008"/>
                    <a:pt x="5844" y="7076"/>
                  </a:cubicBezTo>
                  <a:cubicBezTo>
                    <a:pt x="5798" y="7122"/>
                    <a:pt x="5752" y="7145"/>
                    <a:pt x="5707" y="7190"/>
                  </a:cubicBezTo>
                  <a:cubicBezTo>
                    <a:pt x="5981" y="7373"/>
                    <a:pt x="6255" y="7578"/>
                    <a:pt x="6506" y="7829"/>
                  </a:cubicBezTo>
                  <a:cubicBezTo>
                    <a:pt x="6780" y="8103"/>
                    <a:pt x="7031" y="8423"/>
                    <a:pt x="7236" y="8742"/>
                  </a:cubicBezTo>
                  <a:cubicBezTo>
                    <a:pt x="7487" y="9108"/>
                    <a:pt x="7693" y="9473"/>
                    <a:pt x="7852" y="9884"/>
                  </a:cubicBezTo>
                  <a:cubicBezTo>
                    <a:pt x="8012" y="10272"/>
                    <a:pt x="8149" y="10660"/>
                    <a:pt x="8240" y="11071"/>
                  </a:cubicBezTo>
                  <a:cubicBezTo>
                    <a:pt x="8423" y="11869"/>
                    <a:pt x="8469" y="12691"/>
                    <a:pt x="8332" y="13490"/>
                  </a:cubicBezTo>
                  <a:cubicBezTo>
                    <a:pt x="8309" y="13604"/>
                    <a:pt x="8286" y="13718"/>
                    <a:pt x="8263" y="13832"/>
                  </a:cubicBezTo>
                  <a:cubicBezTo>
                    <a:pt x="8240" y="13924"/>
                    <a:pt x="8218" y="13992"/>
                    <a:pt x="8195" y="14061"/>
                  </a:cubicBezTo>
                  <a:cubicBezTo>
                    <a:pt x="8103" y="14243"/>
                    <a:pt x="8012" y="14426"/>
                    <a:pt x="7875" y="14586"/>
                  </a:cubicBezTo>
                  <a:cubicBezTo>
                    <a:pt x="7761" y="14768"/>
                    <a:pt x="7624" y="14928"/>
                    <a:pt x="7510" y="15111"/>
                  </a:cubicBezTo>
                  <a:cubicBezTo>
                    <a:pt x="7396" y="15270"/>
                    <a:pt x="7282" y="15430"/>
                    <a:pt x="7190" y="15590"/>
                  </a:cubicBezTo>
                  <a:cubicBezTo>
                    <a:pt x="7195" y="15590"/>
                    <a:pt x="7199" y="15590"/>
                    <a:pt x="7202" y="15590"/>
                  </a:cubicBezTo>
                  <a:lnTo>
                    <a:pt x="7202" y="15590"/>
                  </a:lnTo>
                  <a:cubicBezTo>
                    <a:pt x="7184" y="15628"/>
                    <a:pt x="7168" y="15670"/>
                    <a:pt x="7168" y="15727"/>
                  </a:cubicBezTo>
                  <a:cubicBezTo>
                    <a:pt x="7145" y="15750"/>
                    <a:pt x="7145" y="15773"/>
                    <a:pt x="7145" y="15795"/>
                  </a:cubicBezTo>
                  <a:cubicBezTo>
                    <a:pt x="7145" y="15795"/>
                    <a:pt x="7145" y="15795"/>
                    <a:pt x="7145" y="15773"/>
                  </a:cubicBezTo>
                  <a:cubicBezTo>
                    <a:pt x="7122" y="15887"/>
                    <a:pt x="7122" y="16001"/>
                    <a:pt x="7122" y="16115"/>
                  </a:cubicBezTo>
                  <a:cubicBezTo>
                    <a:pt x="7145" y="16229"/>
                    <a:pt x="7145" y="16320"/>
                    <a:pt x="7145" y="16412"/>
                  </a:cubicBezTo>
                  <a:cubicBezTo>
                    <a:pt x="7259" y="17119"/>
                    <a:pt x="7487" y="17804"/>
                    <a:pt x="7647" y="18489"/>
                  </a:cubicBezTo>
                  <a:cubicBezTo>
                    <a:pt x="7670" y="18671"/>
                    <a:pt x="7715" y="18854"/>
                    <a:pt x="7738" y="19014"/>
                  </a:cubicBezTo>
                  <a:cubicBezTo>
                    <a:pt x="7761" y="19173"/>
                    <a:pt x="7761" y="19333"/>
                    <a:pt x="7784" y="19493"/>
                  </a:cubicBezTo>
                  <a:cubicBezTo>
                    <a:pt x="7807" y="19858"/>
                    <a:pt x="7830" y="20223"/>
                    <a:pt x="7830" y="20589"/>
                  </a:cubicBezTo>
                  <a:cubicBezTo>
                    <a:pt x="7830" y="21365"/>
                    <a:pt x="7784" y="22118"/>
                    <a:pt x="7647" y="22871"/>
                  </a:cubicBezTo>
                  <a:cubicBezTo>
                    <a:pt x="7510" y="23602"/>
                    <a:pt x="7327" y="24332"/>
                    <a:pt x="7053" y="25040"/>
                  </a:cubicBezTo>
                  <a:cubicBezTo>
                    <a:pt x="6825" y="25633"/>
                    <a:pt x="6551" y="26204"/>
                    <a:pt x="6209" y="26729"/>
                  </a:cubicBezTo>
                  <a:cubicBezTo>
                    <a:pt x="5912" y="27231"/>
                    <a:pt x="5570" y="27710"/>
                    <a:pt x="5205" y="28144"/>
                  </a:cubicBezTo>
                  <a:cubicBezTo>
                    <a:pt x="4451" y="29080"/>
                    <a:pt x="3607" y="29924"/>
                    <a:pt x="2694" y="30700"/>
                  </a:cubicBezTo>
                  <a:cubicBezTo>
                    <a:pt x="1826" y="31453"/>
                    <a:pt x="913" y="32184"/>
                    <a:pt x="0" y="32891"/>
                  </a:cubicBezTo>
                  <a:cubicBezTo>
                    <a:pt x="411" y="32846"/>
                    <a:pt x="845" y="32777"/>
                    <a:pt x="1256" y="32663"/>
                  </a:cubicBezTo>
                  <a:cubicBezTo>
                    <a:pt x="1963" y="32503"/>
                    <a:pt x="2671" y="32207"/>
                    <a:pt x="3424" y="31842"/>
                  </a:cubicBezTo>
                  <a:cubicBezTo>
                    <a:pt x="4086" y="31499"/>
                    <a:pt x="4771" y="31065"/>
                    <a:pt x="5456" y="30495"/>
                  </a:cubicBezTo>
                  <a:cubicBezTo>
                    <a:pt x="6095" y="29993"/>
                    <a:pt x="6711" y="29422"/>
                    <a:pt x="7259" y="28783"/>
                  </a:cubicBezTo>
                  <a:cubicBezTo>
                    <a:pt x="9701" y="26021"/>
                    <a:pt x="10706" y="22711"/>
                    <a:pt x="9929" y="19950"/>
                  </a:cubicBezTo>
                  <a:cubicBezTo>
                    <a:pt x="9701" y="19014"/>
                    <a:pt x="9222" y="18146"/>
                    <a:pt x="8560" y="17347"/>
                  </a:cubicBezTo>
                  <a:cubicBezTo>
                    <a:pt x="8811" y="17211"/>
                    <a:pt x="9039" y="17028"/>
                    <a:pt x="9268" y="16800"/>
                  </a:cubicBezTo>
                  <a:cubicBezTo>
                    <a:pt x="9519" y="16594"/>
                    <a:pt x="9747" y="16320"/>
                    <a:pt x="9975" y="15978"/>
                  </a:cubicBezTo>
                  <a:cubicBezTo>
                    <a:pt x="10363" y="15430"/>
                    <a:pt x="10637" y="14768"/>
                    <a:pt x="10820" y="14015"/>
                  </a:cubicBezTo>
                  <a:cubicBezTo>
                    <a:pt x="10979" y="13307"/>
                    <a:pt x="11025" y="12554"/>
                    <a:pt x="10979" y="11778"/>
                  </a:cubicBezTo>
                  <a:cubicBezTo>
                    <a:pt x="10934" y="11002"/>
                    <a:pt x="10774" y="10272"/>
                    <a:pt x="10500" y="9587"/>
                  </a:cubicBezTo>
                  <a:cubicBezTo>
                    <a:pt x="10295" y="9039"/>
                    <a:pt x="10044" y="8560"/>
                    <a:pt x="9747" y="8126"/>
                  </a:cubicBezTo>
                  <a:cubicBezTo>
                    <a:pt x="9587" y="7898"/>
                    <a:pt x="9404" y="7692"/>
                    <a:pt x="9222" y="7487"/>
                  </a:cubicBezTo>
                  <a:cubicBezTo>
                    <a:pt x="9131" y="7373"/>
                    <a:pt x="9016" y="7282"/>
                    <a:pt x="8925" y="7190"/>
                  </a:cubicBezTo>
                  <a:cubicBezTo>
                    <a:pt x="9085" y="7076"/>
                    <a:pt x="9222" y="6939"/>
                    <a:pt x="9359" y="6779"/>
                  </a:cubicBezTo>
                  <a:cubicBezTo>
                    <a:pt x="9541" y="6528"/>
                    <a:pt x="9678" y="6277"/>
                    <a:pt x="9770" y="6003"/>
                  </a:cubicBezTo>
                  <a:cubicBezTo>
                    <a:pt x="9907" y="5501"/>
                    <a:pt x="9838" y="4953"/>
                    <a:pt x="9564" y="4474"/>
                  </a:cubicBezTo>
                  <a:cubicBezTo>
                    <a:pt x="9313" y="4040"/>
                    <a:pt x="8880" y="3721"/>
                    <a:pt x="8355" y="3515"/>
                  </a:cubicBezTo>
                  <a:cubicBezTo>
                    <a:pt x="8103" y="3447"/>
                    <a:pt x="7852" y="3401"/>
                    <a:pt x="7533" y="3401"/>
                  </a:cubicBezTo>
                  <a:cubicBezTo>
                    <a:pt x="7419" y="3401"/>
                    <a:pt x="7350" y="3401"/>
                    <a:pt x="7259" y="3424"/>
                  </a:cubicBezTo>
                  <a:cubicBezTo>
                    <a:pt x="7510" y="3082"/>
                    <a:pt x="7670" y="2716"/>
                    <a:pt x="7761" y="2328"/>
                  </a:cubicBezTo>
                  <a:cubicBezTo>
                    <a:pt x="7830" y="2077"/>
                    <a:pt x="7852" y="1826"/>
                    <a:pt x="7830" y="1575"/>
                  </a:cubicBezTo>
                  <a:cubicBezTo>
                    <a:pt x="7830" y="1347"/>
                    <a:pt x="7761" y="1119"/>
                    <a:pt x="7647" y="913"/>
                  </a:cubicBezTo>
                  <a:cubicBezTo>
                    <a:pt x="7510" y="548"/>
                    <a:pt x="7190" y="251"/>
                    <a:pt x="6802" y="92"/>
                  </a:cubicBezTo>
                  <a:cubicBezTo>
                    <a:pt x="6734" y="69"/>
                    <a:pt x="6643" y="23"/>
                    <a:pt x="6574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7830;p96"/>
            <p:cNvSpPr/>
            <p:nvPr/>
          </p:nvSpPr>
          <p:spPr>
            <a:xfrm>
              <a:off x="8185829" y="209102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7831;p96"/>
            <p:cNvSpPr/>
            <p:nvPr/>
          </p:nvSpPr>
          <p:spPr>
            <a:xfrm>
              <a:off x="7359358" y="3555803"/>
              <a:ext cx="123982" cy="63907"/>
            </a:xfrm>
            <a:custGeom>
              <a:avLst/>
              <a:gdLst/>
              <a:ahLst/>
              <a:cxnLst/>
              <a:rect l="l" t="t" r="r" b="b"/>
              <a:pathLst>
                <a:path w="9611" h="4954" extrusionOk="0">
                  <a:moveTo>
                    <a:pt x="8743" y="1"/>
                  </a:moveTo>
                  <a:cubicBezTo>
                    <a:pt x="8629" y="115"/>
                    <a:pt x="8515" y="229"/>
                    <a:pt x="8401" y="320"/>
                  </a:cubicBezTo>
                  <a:cubicBezTo>
                    <a:pt x="7921" y="731"/>
                    <a:pt x="7373" y="1097"/>
                    <a:pt x="6780" y="1348"/>
                  </a:cubicBezTo>
                  <a:cubicBezTo>
                    <a:pt x="6141" y="1599"/>
                    <a:pt x="5479" y="1781"/>
                    <a:pt x="4817" y="1827"/>
                  </a:cubicBezTo>
                  <a:cubicBezTo>
                    <a:pt x="4560" y="1853"/>
                    <a:pt x="4300" y="1865"/>
                    <a:pt x="4039" y="1865"/>
                  </a:cubicBezTo>
                  <a:cubicBezTo>
                    <a:pt x="3605" y="1865"/>
                    <a:pt x="3168" y="1830"/>
                    <a:pt x="2740" y="1758"/>
                  </a:cubicBezTo>
                  <a:cubicBezTo>
                    <a:pt x="2032" y="1644"/>
                    <a:pt x="1325" y="1462"/>
                    <a:pt x="640" y="1211"/>
                  </a:cubicBezTo>
                  <a:cubicBezTo>
                    <a:pt x="435" y="1119"/>
                    <a:pt x="206" y="1028"/>
                    <a:pt x="1" y="937"/>
                  </a:cubicBezTo>
                  <a:lnTo>
                    <a:pt x="1" y="937"/>
                  </a:lnTo>
                  <a:cubicBezTo>
                    <a:pt x="183" y="1119"/>
                    <a:pt x="366" y="1279"/>
                    <a:pt x="549" y="1462"/>
                  </a:cubicBezTo>
                  <a:cubicBezTo>
                    <a:pt x="1302" y="2146"/>
                    <a:pt x="2101" y="2763"/>
                    <a:pt x="2900" y="3288"/>
                  </a:cubicBezTo>
                  <a:cubicBezTo>
                    <a:pt x="3676" y="3790"/>
                    <a:pt x="4475" y="4224"/>
                    <a:pt x="5296" y="4612"/>
                  </a:cubicBezTo>
                  <a:cubicBezTo>
                    <a:pt x="5593" y="4726"/>
                    <a:pt x="5890" y="4840"/>
                    <a:pt x="6187" y="4954"/>
                  </a:cubicBezTo>
                  <a:cubicBezTo>
                    <a:pt x="6666" y="4703"/>
                    <a:pt x="7145" y="4383"/>
                    <a:pt x="7602" y="3995"/>
                  </a:cubicBezTo>
                  <a:cubicBezTo>
                    <a:pt x="7990" y="3676"/>
                    <a:pt x="8355" y="3333"/>
                    <a:pt x="8674" y="2945"/>
                  </a:cubicBezTo>
                  <a:cubicBezTo>
                    <a:pt x="9017" y="2535"/>
                    <a:pt x="9291" y="2124"/>
                    <a:pt x="9519" y="1713"/>
                  </a:cubicBezTo>
                  <a:cubicBezTo>
                    <a:pt x="9610" y="1553"/>
                    <a:pt x="9565" y="1393"/>
                    <a:pt x="9428" y="1302"/>
                  </a:cubicBezTo>
                  <a:cubicBezTo>
                    <a:pt x="9382" y="1302"/>
                    <a:pt x="9359" y="1279"/>
                    <a:pt x="9336" y="1279"/>
                  </a:cubicBezTo>
                  <a:cubicBezTo>
                    <a:pt x="9154" y="845"/>
                    <a:pt x="8971" y="412"/>
                    <a:pt x="8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7832;p96"/>
            <p:cNvSpPr/>
            <p:nvPr/>
          </p:nvSpPr>
          <p:spPr>
            <a:xfrm>
              <a:off x="7382331" y="3068532"/>
              <a:ext cx="498211" cy="514117"/>
            </a:xfrm>
            <a:custGeom>
              <a:avLst/>
              <a:gdLst/>
              <a:ahLst/>
              <a:cxnLst/>
              <a:rect l="l" t="t" r="r" b="b"/>
              <a:pathLst>
                <a:path w="38621" h="39854" extrusionOk="0">
                  <a:moveTo>
                    <a:pt x="26067" y="0"/>
                  </a:moveTo>
                  <a:cubicBezTo>
                    <a:pt x="25177" y="0"/>
                    <a:pt x="24241" y="160"/>
                    <a:pt x="23191" y="502"/>
                  </a:cubicBezTo>
                  <a:cubicBezTo>
                    <a:pt x="22483" y="753"/>
                    <a:pt x="21753" y="1073"/>
                    <a:pt x="20954" y="1507"/>
                  </a:cubicBezTo>
                  <a:lnTo>
                    <a:pt x="20977" y="1461"/>
                  </a:lnTo>
                  <a:cubicBezTo>
                    <a:pt x="21045" y="1301"/>
                    <a:pt x="20977" y="1141"/>
                    <a:pt x="20817" y="1073"/>
                  </a:cubicBezTo>
                  <a:cubicBezTo>
                    <a:pt x="20794" y="1073"/>
                    <a:pt x="20748" y="1050"/>
                    <a:pt x="20726" y="1050"/>
                  </a:cubicBezTo>
                  <a:cubicBezTo>
                    <a:pt x="20589" y="1050"/>
                    <a:pt x="20497" y="1141"/>
                    <a:pt x="20452" y="1233"/>
                  </a:cubicBezTo>
                  <a:cubicBezTo>
                    <a:pt x="20360" y="1484"/>
                    <a:pt x="20246" y="1712"/>
                    <a:pt x="20155" y="1963"/>
                  </a:cubicBezTo>
                  <a:cubicBezTo>
                    <a:pt x="20041" y="2032"/>
                    <a:pt x="20018" y="2169"/>
                    <a:pt x="20041" y="2260"/>
                  </a:cubicBezTo>
                  <a:cubicBezTo>
                    <a:pt x="18763" y="5341"/>
                    <a:pt x="17211" y="8423"/>
                    <a:pt x="15270" y="11687"/>
                  </a:cubicBezTo>
                  <a:cubicBezTo>
                    <a:pt x="15270" y="11687"/>
                    <a:pt x="15248" y="11732"/>
                    <a:pt x="15248" y="11732"/>
                  </a:cubicBezTo>
                  <a:cubicBezTo>
                    <a:pt x="15248" y="11732"/>
                    <a:pt x="15248" y="11755"/>
                    <a:pt x="15248" y="11755"/>
                  </a:cubicBezTo>
                  <a:cubicBezTo>
                    <a:pt x="12988" y="15544"/>
                    <a:pt x="10409" y="19265"/>
                    <a:pt x="7555" y="22848"/>
                  </a:cubicBezTo>
                  <a:cubicBezTo>
                    <a:pt x="5182" y="25838"/>
                    <a:pt x="2694" y="28600"/>
                    <a:pt x="206" y="31020"/>
                  </a:cubicBezTo>
                  <a:lnTo>
                    <a:pt x="160" y="31065"/>
                  </a:lnTo>
                  <a:cubicBezTo>
                    <a:pt x="114" y="31111"/>
                    <a:pt x="69" y="31157"/>
                    <a:pt x="69" y="31248"/>
                  </a:cubicBezTo>
                  <a:cubicBezTo>
                    <a:pt x="0" y="31316"/>
                    <a:pt x="0" y="31408"/>
                    <a:pt x="23" y="31499"/>
                  </a:cubicBezTo>
                  <a:cubicBezTo>
                    <a:pt x="685" y="33302"/>
                    <a:pt x="1666" y="34923"/>
                    <a:pt x="2922" y="36361"/>
                  </a:cubicBezTo>
                  <a:cubicBezTo>
                    <a:pt x="4223" y="37799"/>
                    <a:pt x="5752" y="38940"/>
                    <a:pt x="7464" y="39739"/>
                  </a:cubicBezTo>
                  <a:cubicBezTo>
                    <a:pt x="7510" y="39807"/>
                    <a:pt x="7601" y="39853"/>
                    <a:pt x="7692" y="39853"/>
                  </a:cubicBezTo>
                  <a:cubicBezTo>
                    <a:pt x="7738" y="39853"/>
                    <a:pt x="7806" y="39830"/>
                    <a:pt x="7852" y="39807"/>
                  </a:cubicBezTo>
                  <a:cubicBezTo>
                    <a:pt x="8742" y="39191"/>
                    <a:pt x="9655" y="38484"/>
                    <a:pt x="10705" y="37616"/>
                  </a:cubicBezTo>
                  <a:cubicBezTo>
                    <a:pt x="11573" y="36909"/>
                    <a:pt x="12463" y="36155"/>
                    <a:pt x="13444" y="35265"/>
                  </a:cubicBezTo>
                  <a:cubicBezTo>
                    <a:pt x="15156" y="33759"/>
                    <a:pt x="16891" y="32138"/>
                    <a:pt x="18740" y="30312"/>
                  </a:cubicBezTo>
                  <a:cubicBezTo>
                    <a:pt x="20383" y="28714"/>
                    <a:pt x="22027" y="27002"/>
                    <a:pt x="23784" y="25131"/>
                  </a:cubicBezTo>
                  <a:cubicBezTo>
                    <a:pt x="25199" y="23624"/>
                    <a:pt x="26660" y="22072"/>
                    <a:pt x="28075" y="20520"/>
                  </a:cubicBezTo>
                  <a:cubicBezTo>
                    <a:pt x="29513" y="18899"/>
                    <a:pt x="30769" y="17439"/>
                    <a:pt x="31887" y="16046"/>
                  </a:cubicBezTo>
                  <a:cubicBezTo>
                    <a:pt x="31933" y="16023"/>
                    <a:pt x="31978" y="16001"/>
                    <a:pt x="32024" y="15955"/>
                  </a:cubicBezTo>
                  <a:cubicBezTo>
                    <a:pt x="32298" y="15635"/>
                    <a:pt x="32572" y="15270"/>
                    <a:pt x="32823" y="14859"/>
                  </a:cubicBezTo>
                  <a:cubicBezTo>
                    <a:pt x="34101" y="13216"/>
                    <a:pt x="35197" y="11641"/>
                    <a:pt x="36133" y="10089"/>
                  </a:cubicBezTo>
                  <a:cubicBezTo>
                    <a:pt x="37137" y="8468"/>
                    <a:pt x="37913" y="6962"/>
                    <a:pt x="38552" y="5455"/>
                  </a:cubicBezTo>
                  <a:cubicBezTo>
                    <a:pt x="38621" y="5318"/>
                    <a:pt x="38552" y="5136"/>
                    <a:pt x="38392" y="5067"/>
                  </a:cubicBezTo>
                  <a:cubicBezTo>
                    <a:pt x="38370" y="5067"/>
                    <a:pt x="38324" y="5044"/>
                    <a:pt x="38301" y="5044"/>
                  </a:cubicBezTo>
                  <a:cubicBezTo>
                    <a:pt x="38164" y="5044"/>
                    <a:pt x="38073" y="5136"/>
                    <a:pt x="38027" y="5227"/>
                  </a:cubicBezTo>
                  <a:cubicBezTo>
                    <a:pt x="37479" y="6528"/>
                    <a:pt x="36795" y="7852"/>
                    <a:pt x="35973" y="9244"/>
                  </a:cubicBezTo>
                  <a:lnTo>
                    <a:pt x="35996" y="9222"/>
                  </a:lnTo>
                  <a:lnTo>
                    <a:pt x="35996" y="9222"/>
                  </a:lnTo>
                  <a:cubicBezTo>
                    <a:pt x="35379" y="10271"/>
                    <a:pt x="34695" y="11299"/>
                    <a:pt x="33919" y="12394"/>
                  </a:cubicBezTo>
                  <a:cubicBezTo>
                    <a:pt x="34147" y="11755"/>
                    <a:pt x="34284" y="11070"/>
                    <a:pt x="34375" y="10431"/>
                  </a:cubicBezTo>
                  <a:cubicBezTo>
                    <a:pt x="34603" y="8582"/>
                    <a:pt x="34261" y="6642"/>
                    <a:pt x="33394" y="4953"/>
                  </a:cubicBezTo>
                  <a:cubicBezTo>
                    <a:pt x="33188" y="4542"/>
                    <a:pt x="32937" y="4131"/>
                    <a:pt x="32686" y="3743"/>
                  </a:cubicBezTo>
                  <a:cubicBezTo>
                    <a:pt x="32435" y="3401"/>
                    <a:pt x="32138" y="3036"/>
                    <a:pt x="31773" y="2671"/>
                  </a:cubicBezTo>
                  <a:cubicBezTo>
                    <a:pt x="31157" y="1986"/>
                    <a:pt x="30404" y="1415"/>
                    <a:pt x="29559" y="913"/>
                  </a:cubicBezTo>
                  <a:cubicBezTo>
                    <a:pt x="29080" y="639"/>
                    <a:pt x="28555" y="411"/>
                    <a:pt x="28007" y="251"/>
                  </a:cubicBezTo>
                  <a:cubicBezTo>
                    <a:pt x="27505" y="114"/>
                    <a:pt x="26980" y="23"/>
                    <a:pt x="26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7833;p96"/>
            <p:cNvSpPr/>
            <p:nvPr/>
          </p:nvSpPr>
          <p:spPr>
            <a:xfrm>
              <a:off x="7437089" y="3115344"/>
              <a:ext cx="361303" cy="430628"/>
            </a:xfrm>
            <a:custGeom>
              <a:avLst/>
              <a:gdLst/>
              <a:ahLst/>
              <a:cxnLst/>
              <a:rect l="l" t="t" r="r" b="b"/>
              <a:pathLst>
                <a:path w="28008" h="33382" extrusionOk="0">
                  <a:moveTo>
                    <a:pt x="27711" y="0"/>
                  </a:moveTo>
                  <a:cubicBezTo>
                    <a:pt x="27619" y="0"/>
                    <a:pt x="27528" y="46"/>
                    <a:pt x="27482" y="114"/>
                  </a:cubicBezTo>
                  <a:cubicBezTo>
                    <a:pt x="25040" y="3949"/>
                    <a:pt x="22484" y="7692"/>
                    <a:pt x="19767" y="11344"/>
                  </a:cubicBezTo>
                  <a:cubicBezTo>
                    <a:pt x="17028" y="15019"/>
                    <a:pt x="14152" y="18557"/>
                    <a:pt x="11094" y="21981"/>
                  </a:cubicBezTo>
                  <a:cubicBezTo>
                    <a:pt x="10341" y="22826"/>
                    <a:pt x="9587" y="23670"/>
                    <a:pt x="8788" y="24492"/>
                  </a:cubicBezTo>
                  <a:cubicBezTo>
                    <a:pt x="8400" y="24926"/>
                    <a:pt x="8012" y="25336"/>
                    <a:pt x="7624" y="25747"/>
                  </a:cubicBezTo>
                  <a:cubicBezTo>
                    <a:pt x="7442" y="25930"/>
                    <a:pt x="7259" y="26135"/>
                    <a:pt x="7054" y="26341"/>
                  </a:cubicBezTo>
                  <a:lnTo>
                    <a:pt x="6917" y="26478"/>
                  </a:lnTo>
                  <a:cubicBezTo>
                    <a:pt x="6894" y="26500"/>
                    <a:pt x="6848" y="26523"/>
                    <a:pt x="6826" y="26569"/>
                  </a:cubicBezTo>
                  <a:cubicBezTo>
                    <a:pt x="6803" y="26592"/>
                    <a:pt x="6757" y="26637"/>
                    <a:pt x="6734" y="26660"/>
                  </a:cubicBezTo>
                  <a:cubicBezTo>
                    <a:pt x="6620" y="26774"/>
                    <a:pt x="6506" y="26888"/>
                    <a:pt x="6392" y="27003"/>
                  </a:cubicBezTo>
                  <a:cubicBezTo>
                    <a:pt x="6004" y="27413"/>
                    <a:pt x="5593" y="27824"/>
                    <a:pt x="5182" y="28212"/>
                  </a:cubicBezTo>
                  <a:cubicBezTo>
                    <a:pt x="4383" y="29011"/>
                    <a:pt x="3584" y="29810"/>
                    <a:pt x="2740" y="30563"/>
                  </a:cubicBezTo>
                  <a:cubicBezTo>
                    <a:pt x="2329" y="30951"/>
                    <a:pt x="1918" y="31339"/>
                    <a:pt x="1507" y="31727"/>
                  </a:cubicBezTo>
                  <a:cubicBezTo>
                    <a:pt x="1302" y="31910"/>
                    <a:pt x="1096" y="32093"/>
                    <a:pt x="891" y="32275"/>
                  </a:cubicBezTo>
                  <a:cubicBezTo>
                    <a:pt x="640" y="32481"/>
                    <a:pt x="389" y="32686"/>
                    <a:pt x="161" y="32869"/>
                  </a:cubicBezTo>
                  <a:cubicBezTo>
                    <a:pt x="24" y="32983"/>
                    <a:pt x="1" y="33165"/>
                    <a:pt x="115" y="33280"/>
                  </a:cubicBezTo>
                  <a:cubicBezTo>
                    <a:pt x="168" y="33346"/>
                    <a:pt x="252" y="33382"/>
                    <a:pt x="336" y="33382"/>
                  </a:cubicBezTo>
                  <a:cubicBezTo>
                    <a:pt x="396" y="33382"/>
                    <a:pt x="455" y="33363"/>
                    <a:pt x="503" y="33325"/>
                  </a:cubicBezTo>
                  <a:cubicBezTo>
                    <a:pt x="731" y="33143"/>
                    <a:pt x="959" y="32960"/>
                    <a:pt x="1188" y="32777"/>
                  </a:cubicBezTo>
                  <a:cubicBezTo>
                    <a:pt x="1416" y="32595"/>
                    <a:pt x="1644" y="32389"/>
                    <a:pt x="1850" y="32184"/>
                  </a:cubicBezTo>
                  <a:cubicBezTo>
                    <a:pt x="2283" y="31796"/>
                    <a:pt x="2694" y="31408"/>
                    <a:pt x="3105" y="31020"/>
                  </a:cubicBezTo>
                  <a:cubicBezTo>
                    <a:pt x="3927" y="30244"/>
                    <a:pt x="4748" y="29468"/>
                    <a:pt x="5547" y="28669"/>
                  </a:cubicBezTo>
                  <a:cubicBezTo>
                    <a:pt x="6118" y="28098"/>
                    <a:pt x="6689" y="27528"/>
                    <a:pt x="7236" y="26957"/>
                  </a:cubicBezTo>
                  <a:cubicBezTo>
                    <a:pt x="7259" y="26957"/>
                    <a:pt x="7259" y="26934"/>
                    <a:pt x="7259" y="26934"/>
                  </a:cubicBezTo>
                  <a:cubicBezTo>
                    <a:pt x="8286" y="25884"/>
                    <a:pt x="9291" y="24811"/>
                    <a:pt x="10272" y="23739"/>
                  </a:cubicBezTo>
                  <a:cubicBezTo>
                    <a:pt x="13354" y="20360"/>
                    <a:pt x="16275" y="16845"/>
                    <a:pt x="19060" y="13216"/>
                  </a:cubicBezTo>
                  <a:cubicBezTo>
                    <a:pt x="21822" y="9610"/>
                    <a:pt x="24447" y="5866"/>
                    <a:pt x="26912" y="2055"/>
                  </a:cubicBezTo>
                  <a:cubicBezTo>
                    <a:pt x="27254" y="1530"/>
                    <a:pt x="27597" y="982"/>
                    <a:pt x="27939" y="457"/>
                  </a:cubicBezTo>
                  <a:cubicBezTo>
                    <a:pt x="27985" y="388"/>
                    <a:pt x="28007" y="320"/>
                    <a:pt x="27985" y="229"/>
                  </a:cubicBezTo>
                  <a:cubicBezTo>
                    <a:pt x="27985" y="160"/>
                    <a:pt x="27939" y="92"/>
                    <a:pt x="27893" y="46"/>
                  </a:cubicBezTo>
                  <a:cubicBezTo>
                    <a:pt x="27825" y="23"/>
                    <a:pt x="27779" y="0"/>
                    <a:pt x="27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7834;p96"/>
            <p:cNvSpPr/>
            <p:nvPr/>
          </p:nvSpPr>
          <p:spPr>
            <a:xfrm>
              <a:off x="8099262" y="3458890"/>
              <a:ext cx="144596" cy="231207"/>
            </a:xfrm>
            <a:custGeom>
              <a:avLst/>
              <a:gdLst/>
              <a:ahLst/>
              <a:cxnLst/>
              <a:rect l="l" t="t" r="r" b="b"/>
              <a:pathLst>
                <a:path w="11209" h="17923" extrusionOk="0">
                  <a:moveTo>
                    <a:pt x="5910" y="1"/>
                  </a:moveTo>
                  <a:cubicBezTo>
                    <a:pt x="5772" y="1"/>
                    <a:pt x="5659" y="89"/>
                    <a:pt x="5639" y="233"/>
                  </a:cubicBezTo>
                  <a:cubicBezTo>
                    <a:pt x="5616" y="255"/>
                    <a:pt x="5616" y="301"/>
                    <a:pt x="5639" y="324"/>
                  </a:cubicBezTo>
                  <a:cubicBezTo>
                    <a:pt x="5045" y="849"/>
                    <a:pt x="4497" y="1442"/>
                    <a:pt x="4018" y="2059"/>
                  </a:cubicBezTo>
                  <a:cubicBezTo>
                    <a:pt x="3516" y="2743"/>
                    <a:pt x="3037" y="3497"/>
                    <a:pt x="2603" y="4318"/>
                  </a:cubicBezTo>
                  <a:cubicBezTo>
                    <a:pt x="1918" y="5688"/>
                    <a:pt x="1370" y="7240"/>
                    <a:pt x="1028" y="8906"/>
                  </a:cubicBezTo>
                  <a:cubicBezTo>
                    <a:pt x="937" y="8952"/>
                    <a:pt x="891" y="8998"/>
                    <a:pt x="845" y="9066"/>
                  </a:cubicBezTo>
                  <a:cubicBezTo>
                    <a:pt x="823" y="9112"/>
                    <a:pt x="823" y="9203"/>
                    <a:pt x="845" y="9271"/>
                  </a:cubicBezTo>
                  <a:cubicBezTo>
                    <a:pt x="868" y="9340"/>
                    <a:pt x="891" y="9408"/>
                    <a:pt x="914" y="9454"/>
                  </a:cubicBezTo>
                  <a:cubicBezTo>
                    <a:pt x="937" y="9477"/>
                    <a:pt x="937" y="9523"/>
                    <a:pt x="937" y="9545"/>
                  </a:cubicBezTo>
                  <a:cubicBezTo>
                    <a:pt x="960" y="9568"/>
                    <a:pt x="960" y="9591"/>
                    <a:pt x="982" y="9614"/>
                  </a:cubicBezTo>
                  <a:cubicBezTo>
                    <a:pt x="1005" y="9682"/>
                    <a:pt x="1028" y="9751"/>
                    <a:pt x="1028" y="9796"/>
                  </a:cubicBezTo>
                  <a:cubicBezTo>
                    <a:pt x="1074" y="10002"/>
                    <a:pt x="1096" y="10230"/>
                    <a:pt x="1096" y="10436"/>
                  </a:cubicBezTo>
                  <a:cubicBezTo>
                    <a:pt x="1074" y="10801"/>
                    <a:pt x="1005" y="11189"/>
                    <a:pt x="868" y="11645"/>
                  </a:cubicBezTo>
                  <a:cubicBezTo>
                    <a:pt x="777" y="11919"/>
                    <a:pt x="663" y="12193"/>
                    <a:pt x="571" y="12467"/>
                  </a:cubicBezTo>
                  <a:cubicBezTo>
                    <a:pt x="480" y="12718"/>
                    <a:pt x="389" y="12992"/>
                    <a:pt x="298" y="13243"/>
                  </a:cubicBezTo>
                  <a:cubicBezTo>
                    <a:pt x="138" y="13722"/>
                    <a:pt x="1" y="14316"/>
                    <a:pt x="1" y="14932"/>
                  </a:cubicBezTo>
                  <a:cubicBezTo>
                    <a:pt x="24" y="15229"/>
                    <a:pt x="69" y="15503"/>
                    <a:pt x="161" y="15777"/>
                  </a:cubicBezTo>
                  <a:cubicBezTo>
                    <a:pt x="275" y="16051"/>
                    <a:pt x="435" y="16324"/>
                    <a:pt x="617" y="16553"/>
                  </a:cubicBezTo>
                  <a:cubicBezTo>
                    <a:pt x="823" y="16804"/>
                    <a:pt x="1051" y="17032"/>
                    <a:pt x="1348" y="17260"/>
                  </a:cubicBezTo>
                  <a:cubicBezTo>
                    <a:pt x="1485" y="17329"/>
                    <a:pt x="1621" y="17397"/>
                    <a:pt x="1758" y="17489"/>
                  </a:cubicBezTo>
                  <a:cubicBezTo>
                    <a:pt x="1804" y="17511"/>
                    <a:pt x="1850" y="17534"/>
                    <a:pt x="1895" y="17557"/>
                  </a:cubicBezTo>
                  <a:cubicBezTo>
                    <a:pt x="1941" y="17580"/>
                    <a:pt x="1987" y="17603"/>
                    <a:pt x="2009" y="17626"/>
                  </a:cubicBezTo>
                  <a:lnTo>
                    <a:pt x="2032" y="17626"/>
                  </a:lnTo>
                  <a:cubicBezTo>
                    <a:pt x="2169" y="17694"/>
                    <a:pt x="2329" y="17740"/>
                    <a:pt x="2466" y="17785"/>
                  </a:cubicBezTo>
                  <a:cubicBezTo>
                    <a:pt x="2534" y="17808"/>
                    <a:pt x="2603" y="17831"/>
                    <a:pt x="2671" y="17854"/>
                  </a:cubicBezTo>
                  <a:cubicBezTo>
                    <a:pt x="2763" y="17877"/>
                    <a:pt x="2854" y="17899"/>
                    <a:pt x="2945" y="17899"/>
                  </a:cubicBezTo>
                  <a:lnTo>
                    <a:pt x="2968" y="17899"/>
                  </a:lnTo>
                  <a:cubicBezTo>
                    <a:pt x="2991" y="17899"/>
                    <a:pt x="2991" y="17899"/>
                    <a:pt x="3014" y="17922"/>
                  </a:cubicBezTo>
                  <a:lnTo>
                    <a:pt x="3105" y="17922"/>
                  </a:lnTo>
                  <a:cubicBezTo>
                    <a:pt x="3151" y="17922"/>
                    <a:pt x="3219" y="17922"/>
                    <a:pt x="3265" y="17877"/>
                  </a:cubicBezTo>
                  <a:cubicBezTo>
                    <a:pt x="3721" y="17603"/>
                    <a:pt x="4132" y="17237"/>
                    <a:pt x="4497" y="16918"/>
                  </a:cubicBezTo>
                  <a:cubicBezTo>
                    <a:pt x="4771" y="16667"/>
                    <a:pt x="5045" y="16393"/>
                    <a:pt x="5342" y="16096"/>
                  </a:cubicBezTo>
                  <a:cubicBezTo>
                    <a:pt x="5913" y="15503"/>
                    <a:pt x="6483" y="14841"/>
                    <a:pt x="7054" y="14065"/>
                  </a:cubicBezTo>
                  <a:cubicBezTo>
                    <a:pt x="8264" y="12467"/>
                    <a:pt x="9222" y="10801"/>
                    <a:pt x="9953" y="9112"/>
                  </a:cubicBezTo>
                  <a:cubicBezTo>
                    <a:pt x="10386" y="8062"/>
                    <a:pt x="10729" y="7057"/>
                    <a:pt x="10934" y="6076"/>
                  </a:cubicBezTo>
                  <a:cubicBezTo>
                    <a:pt x="11140" y="5049"/>
                    <a:pt x="11208" y="4067"/>
                    <a:pt x="11117" y="3154"/>
                  </a:cubicBezTo>
                  <a:cubicBezTo>
                    <a:pt x="11094" y="3063"/>
                    <a:pt x="11071" y="2972"/>
                    <a:pt x="11071" y="2903"/>
                  </a:cubicBezTo>
                  <a:cubicBezTo>
                    <a:pt x="10478" y="2173"/>
                    <a:pt x="9702" y="1534"/>
                    <a:pt x="8766" y="986"/>
                  </a:cubicBezTo>
                  <a:cubicBezTo>
                    <a:pt x="8332" y="758"/>
                    <a:pt x="7876" y="529"/>
                    <a:pt x="7396" y="370"/>
                  </a:cubicBezTo>
                  <a:cubicBezTo>
                    <a:pt x="6917" y="187"/>
                    <a:pt x="6438" y="73"/>
                    <a:pt x="5958" y="4"/>
                  </a:cubicBezTo>
                  <a:cubicBezTo>
                    <a:pt x="5942" y="2"/>
                    <a:pt x="5926" y="1"/>
                    <a:pt x="5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7835;p96"/>
            <p:cNvSpPr/>
            <p:nvPr/>
          </p:nvSpPr>
          <p:spPr>
            <a:xfrm>
              <a:off x="8099262" y="3484263"/>
              <a:ext cx="144596" cy="206129"/>
            </a:xfrm>
            <a:custGeom>
              <a:avLst/>
              <a:gdLst/>
              <a:ahLst/>
              <a:cxnLst/>
              <a:rect l="l" t="t" r="r" b="b"/>
              <a:pathLst>
                <a:path w="11209" h="15979" extrusionOk="0">
                  <a:moveTo>
                    <a:pt x="10158" y="0"/>
                  </a:moveTo>
                  <a:cubicBezTo>
                    <a:pt x="10181" y="320"/>
                    <a:pt x="10158" y="639"/>
                    <a:pt x="10135" y="959"/>
                  </a:cubicBezTo>
                  <a:cubicBezTo>
                    <a:pt x="10090" y="1872"/>
                    <a:pt x="9953" y="2785"/>
                    <a:pt x="9747" y="3675"/>
                  </a:cubicBezTo>
                  <a:cubicBezTo>
                    <a:pt x="9542" y="4657"/>
                    <a:pt x="9222" y="5593"/>
                    <a:pt x="8857" y="6528"/>
                  </a:cubicBezTo>
                  <a:cubicBezTo>
                    <a:pt x="8492" y="7464"/>
                    <a:pt x="8081" y="8354"/>
                    <a:pt x="7579" y="9222"/>
                  </a:cubicBezTo>
                  <a:cubicBezTo>
                    <a:pt x="6620" y="10911"/>
                    <a:pt x="5456" y="12509"/>
                    <a:pt x="4109" y="13901"/>
                  </a:cubicBezTo>
                  <a:cubicBezTo>
                    <a:pt x="4096" y="13928"/>
                    <a:pt x="4067" y="13939"/>
                    <a:pt x="4036" y="13939"/>
                  </a:cubicBezTo>
                  <a:cubicBezTo>
                    <a:pt x="4014" y="13939"/>
                    <a:pt x="3991" y="13933"/>
                    <a:pt x="3972" y="13924"/>
                  </a:cubicBezTo>
                  <a:cubicBezTo>
                    <a:pt x="3972" y="13901"/>
                    <a:pt x="3972" y="13901"/>
                    <a:pt x="3972" y="13901"/>
                  </a:cubicBezTo>
                  <a:cubicBezTo>
                    <a:pt x="3516" y="13444"/>
                    <a:pt x="3014" y="13034"/>
                    <a:pt x="2466" y="12668"/>
                  </a:cubicBezTo>
                  <a:lnTo>
                    <a:pt x="2443" y="12668"/>
                  </a:lnTo>
                  <a:cubicBezTo>
                    <a:pt x="2283" y="12577"/>
                    <a:pt x="2101" y="12463"/>
                    <a:pt x="1941" y="12395"/>
                  </a:cubicBezTo>
                  <a:cubicBezTo>
                    <a:pt x="1758" y="12303"/>
                    <a:pt x="1599" y="12235"/>
                    <a:pt x="1416" y="12189"/>
                  </a:cubicBezTo>
                  <a:cubicBezTo>
                    <a:pt x="1302" y="12143"/>
                    <a:pt x="1188" y="12121"/>
                    <a:pt x="1051" y="12098"/>
                  </a:cubicBezTo>
                  <a:cubicBezTo>
                    <a:pt x="937" y="12075"/>
                    <a:pt x="800" y="12052"/>
                    <a:pt x="686" y="12052"/>
                  </a:cubicBezTo>
                  <a:lnTo>
                    <a:pt x="343" y="12052"/>
                  </a:lnTo>
                  <a:cubicBezTo>
                    <a:pt x="252" y="12052"/>
                    <a:pt x="161" y="12075"/>
                    <a:pt x="69" y="12098"/>
                  </a:cubicBezTo>
                  <a:cubicBezTo>
                    <a:pt x="24" y="12372"/>
                    <a:pt x="1" y="12668"/>
                    <a:pt x="1" y="12965"/>
                  </a:cubicBezTo>
                  <a:cubicBezTo>
                    <a:pt x="1" y="13262"/>
                    <a:pt x="69" y="13536"/>
                    <a:pt x="161" y="13810"/>
                  </a:cubicBezTo>
                  <a:cubicBezTo>
                    <a:pt x="275" y="14084"/>
                    <a:pt x="412" y="14357"/>
                    <a:pt x="617" y="14609"/>
                  </a:cubicBezTo>
                  <a:cubicBezTo>
                    <a:pt x="800" y="14837"/>
                    <a:pt x="1051" y="15065"/>
                    <a:pt x="1348" y="15293"/>
                  </a:cubicBezTo>
                  <a:cubicBezTo>
                    <a:pt x="1485" y="15362"/>
                    <a:pt x="1599" y="15453"/>
                    <a:pt x="1736" y="15522"/>
                  </a:cubicBezTo>
                  <a:lnTo>
                    <a:pt x="1895" y="15613"/>
                  </a:lnTo>
                  <a:lnTo>
                    <a:pt x="2009" y="15659"/>
                  </a:lnTo>
                  <a:cubicBezTo>
                    <a:pt x="2215" y="15750"/>
                    <a:pt x="2352" y="15795"/>
                    <a:pt x="2466" y="15818"/>
                  </a:cubicBezTo>
                  <a:cubicBezTo>
                    <a:pt x="2534" y="15864"/>
                    <a:pt x="2603" y="15864"/>
                    <a:pt x="2671" y="15887"/>
                  </a:cubicBezTo>
                  <a:cubicBezTo>
                    <a:pt x="2763" y="15910"/>
                    <a:pt x="2854" y="15932"/>
                    <a:pt x="2945" y="15955"/>
                  </a:cubicBezTo>
                  <a:lnTo>
                    <a:pt x="2991" y="15955"/>
                  </a:lnTo>
                  <a:lnTo>
                    <a:pt x="3105" y="15978"/>
                  </a:lnTo>
                  <a:cubicBezTo>
                    <a:pt x="3174" y="15978"/>
                    <a:pt x="3219" y="15955"/>
                    <a:pt x="3265" y="15932"/>
                  </a:cubicBezTo>
                  <a:cubicBezTo>
                    <a:pt x="3721" y="15636"/>
                    <a:pt x="4132" y="15270"/>
                    <a:pt x="4497" y="14974"/>
                  </a:cubicBezTo>
                  <a:cubicBezTo>
                    <a:pt x="4771" y="14723"/>
                    <a:pt x="5045" y="14449"/>
                    <a:pt x="5342" y="14129"/>
                  </a:cubicBezTo>
                  <a:cubicBezTo>
                    <a:pt x="5935" y="13536"/>
                    <a:pt x="6506" y="12851"/>
                    <a:pt x="7077" y="12098"/>
                  </a:cubicBezTo>
                  <a:cubicBezTo>
                    <a:pt x="8264" y="10523"/>
                    <a:pt x="9222" y="8857"/>
                    <a:pt x="9953" y="7145"/>
                  </a:cubicBezTo>
                  <a:cubicBezTo>
                    <a:pt x="10409" y="6095"/>
                    <a:pt x="10729" y="5090"/>
                    <a:pt x="10934" y="4109"/>
                  </a:cubicBezTo>
                  <a:cubicBezTo>
                    <a:pt x="11162" y="3059"/>
                    <a:pt x="11208" y="2100"/>
                    <a:pt x="11117" y="1187"/>
                  </a:cubicBezTo>
                  <a:cubicBezTo>
                    <a:pt x="11094" y="1096"/>
                    <a:pt x="11094" y="1005"/>
                    <a:pt x="11071" y="913"/>
                  </a:cubicBezTo>
                  <a:cubicBezTo>
                    <a:pt x="10820" y="594"/>
                    <a:pt x="10501" y="297"/>
                    <a:pt x="10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7836;p96"/>
            <p:cNvSpPr/>
            <p:nvPr/>
          </p:nvSpPr>
          <p:spPr>
            <a:xfrm>
              <a:off x="8131059" y="364767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7837;p96"/>
            <p:cNvSpPr/>
            <p:nvPr/>
          </p:nvSpPr>
          <p:spPr>
            <a:xfrm>
              <a:off x="8130775" y="3647671"/>
              <a:ext cx="297" cy="1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7838;p96"/>
            <p:cNvSpPr/>
            <p:nvPr/>
          </p:nvSpPr>
          <p:spPr>
            <a:xfrm>
              <a:off x="8103093" y="3610341"/>
              <a:ext cx="38003" cy="14487"/>
            </a:xfrm>
            <a:custGeom>
              <a:avLst/>
              <a:gdLst/>
              <a:ahLst/>
              <a:cxnLst/>
              <a:rect l="l" t="t" r="r" b="b"/>
              <a:pathLst>
                <a:path w="2946" h="1123" extrusionOk="0">
                  <a:moveTo>
                    <a:pt x="724" y="1"/>
                  </a:moveTo>
                  <a:cubicBezTo>
                    <a:pt x="575" y="1"/>
                    <a:pt x="425" y="14"/>
                    <a:pt x="274" y="41"/>
                  </a:cubicBezTo>
                  <a:cubicBezTo>
                    <a:pt x="206" y="41"/>
                    <a:pt x="138" y="64"/>
                    <a:pt x="69" y="133"/>
                  </a:cubicBezTo>
                  <a:cubicBezTo>
                    <a:pt x="23" y="178"/>
                    <a:pt x="1" y="269"/>
                    <a:pt x="1" y="338"/>
                  </a:cubicBezTo>
                  <a:cubicBezTo>
                    <a:pt x="1" y="361"/>
                    <a:pt x="1" y="384"/>
                    <a:pt x="23" y="429"/>
                  </a:cubicBezTo>
                  <a:cubicBezTo>
                    <a:pt x="46" y="475"/>
                    <a:pt x="69" y="498"/>
                    <a:pt x="92" y="543"/>
                  </a:cubicBezTo>
                  <a:cubicBezTo>
                    <a:pt x="138" y="589"/>
                    <a:pt x="229" y="612"/>
                    <a:pt x="297" y="612"/>
                  </a:cubicBezTo>
                  <a:cubicBezTo>
                    <a:pt x="503" y="566"/>
                    <a:pt x="685" y="566"/>
                    <a:pt x="868" y="566"/>
                  </a:cubicBezTo>
                  <a:cubicBezTo>
                    <a:pt x="1210" y="612"/>
                    <a:pt x="1530" y="703"/>
                    <a:pt x="1849" y="817"/>
                  </a:cubicBezTo>
                  <a:cubicBezTo>
                    <a:pt x="2055" y="886"/>
                    <a:pt x="2283" y="1000"/>
                    <a:pt x="2489" y="1091"/>
                  </a:cubicBezTo>
                  <a:cubicBezTo>
                    <a:pt x="2538" y="1112"/>
                    <a:pt x="2587" y="1123"/>
                    <a:pt x="2634" y="1123"/>
                  </a:cubicBezTo>
                  <a:cubicBezTo>
                    <a:pt x="2739" y="1123"/>
                    <a:pt x="2829" y="1072"/>
                    <a:pt x="2877" y="977"/>
                  </a:cubicBezTo>
                  <a:cubicBezTo>
                    <a:pt x="2945" y="840"/>
                    <a:pt x="2899" y="658"/>
                    <a:pt x="2762" y="589"/>
                  </a:cubicBezTo>
                  <a:cubicBezTo>
                    <a:pt x="2121" y="287"/>
                    <a:pt x="1433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7839;p96"/>
            <p:cNvSpPr/>
            <p:nvPr/>
          </p:nvSpPr>
          <p:spPr>
            <a:xfrm>
              <a:off x="8108691" y="3593198"/>
              <a:ext cx="38584" cy="13390"/>
            </a:xfrm>
            <a:custGeom>
              <a:avLst/>
              <a:gdLst/>
              <a:ahLst/>
              <a:cxnLst/>
              <a:rect l="l" t="t" r="r" b="b"/>
              <a:pathLst>
                <a:path w="2991" h="1038" extrusionOk="0">
                  <a:moveTo>
                    <a:pt x="714" y="1"/>
                  </a:moveTo>
                  <a:cubicBezTo>
                    <a:pt x="566" y="1"/>
                    <a:pt x="419" y="8"/>
                    <a:pt x="274" y="24"/>
                  </a:cubicBezTo>
                  <a:cubicBezTo>
                    <a:pt x="114" y="24"/>
                    <a:pt x="0" y="161"/>
                    <a:pt x="0" y="320"/>
                  </a:cubicBezTo>
                  <a:cubicBezTo>
                    <a:pt x="0" y="343"/>
                    <a:pt x="0" y="366"/>
                    <a:pt x="23" y="389"/>
                  </a:cubicBezTo>
                  <a:cubicBezTo>
                    <a:pt x="69" y="503"/>
                    <a:pt x="183" y="594"/>
                    <a:pt x="297" y="594"/>
                  </a:cubicBezTo>
                  <a:cubicBezTo>
                    <a:pt x="525" y="571"/>
                    <a:pt x="754" y="571"/>
                    <a:pt x="959" y="571"/>
                  </a:cubicBezTo>
                  <a:cubicBezTo>
                    <a:pt x="1393" y="617"/>
                    <a:pt x="1826" y="731"/>
                    <a:pt x="2237" y="891"/>
                  </a:cubicBezTo>
                  <a:cubicBezTo>
                    <a:pt x="2351" y="914"/>
                    <a:pt x="2443" y="959"/>
                    <a:pt x="2534" y="1005"/>
                  </a:cubicBezTo>
                  <a:cubicBezTo>
                    <a:pt x="2582" y="1021"/>
                    <a:pt x="2642" y="1037"/>
                    <a:pt x="2697" y="1037"/>
                  </a:cubicBezTo>
                  <a:cubicBezTo>
                    <a:pt x="2720" y="1037"/>
                    <a:pt x="2742" y="1035"/>
                    <a:pt x="2762" y="1028"/>
                  </a:cubicBezTo>
                  <a:cubicBezTo>
                    <a:pt x="2831" y="1005"/>
                    <a:pt x="2899" y="937"/>
                    <a:pt x="2922" y="891"/>
                  </a:cubicBezTo>
                  <a:cubicBezTo>
                    <a:pt x="2990" y="754"/>
                    <a:pt x="2945" y="549"/>
                    <a:pt x="2808" y="503"/>
                  </a:cubicBezTo>
                  <a:cubicBezTo>
                    <a:pt x="2420" y="320"/>
                    <a:pt x="2009" y="183"/>
                    <a:pt x="1598" y="92"/>
                  </a:cubicBezTo>
                  <a:cubicBezTo>
                    <a:pt x="1309" y="31"/>
                    <a:pt x="101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7840;p96"/>
            <p:cNvSpPr/>
            <p:nvPr/>
          </p:nvSpPr>
          <p:spPr>
            <a:xfrm>
              <a:off x="8159037" y="3458890"/>
              <a:ext cx="71556" cy="118435"/>
            </a:xfrm>
            <a:custGeom>
              <a:avLst/>
              <a:gdLst/>
              <a:ahLst/>
              <a:cxnLst/>
              <a:rect l="l" t="t" r="r" b="b"/>
              <a:pathLst>
                <a:path w="5547" h="9181" extrusionOk="0">
                  <a:moveTo>
                    <a:pt x="1275" y="1"/>
                  </a:moveTo>
                  <a:cubicBezTo>
                    <a:pt x="1133" y="1"/>
                    <a:pt x="1002" y="89"/>
                    <a:pt x="982" y="233"/>
                  </a:cubicBezTo>
                  <a:cubicBezTo>
                    <a:pt x="982" y="255"/>
                    <a:pt x="982" y="301"/>
                    <a:pt x="982" y="324"/>
                  </a:cubicBezTo>
                  <a:cubicBezTo>
                    <a:pt x="640" y="644"/>
                    <a:pt x="320" y="963"/>
                    <a:pt x="0" y="1328"/>
                  </a:cubicBezTo>
                  <a:cubicBezTo>
                    <a:pt x="137" y="1374"/>
                    <a:pt x="274" y="1442"/>
                    <a:pt x="411" y="1534"/>
                  </a:cubicBezTo>
                  <a:cubicBezTo>
                    <a:pt x="982" y="1830"/>
                    <a:pt x="1507" y="2218"/>
                    <a:pt x="1941" y="2698"/>
                  </a:cubicBezTo>
                  <a:cubicBezTo>
                    <a:pt x="2420" y="3200"/>
                    <a:pt x="2808" y="3748"/>
                    <a:pt x="3082" y="4364"/>
                  </a:cubicBezTo>
                  <a:cubicBezTo>
                    <a:pt x="3401" y="4980"/>
                    <a:pt x="3607" y="5642"/>
                    <a:pt x="3744" y="6327"/>
                  </a:cubicBezTo>
                  <a:cubicBezTo>
                    <a:pt x="3881" y="7035"/>
                    <a:pt x="3949" y="7765"/>
                    <a:pt x="3949" y="8495"/>
                  </a:cubicBezTo>
                  <a:cubicBezTo>
                    <a:pt x="3949" y="8724"/>
                    <a:pt x="3949" y="8952"/>
                    <a:pt x="3949" y="9180"/>
                  </a:cubicBezTo>
                  <a:cubicBezTo>
                    <a:pt x="4040" y="8952"/>
                    <a:pt x="4132" y="8724"/>
                    <a:pt x="4223" y="8495"/>
                  </a:cubicBezTo>
                  <a:cubicBezTo>
                    <a:pt x="4611" y="7560"/>
                    <a:pt x="4908" y="6601"/>
                    <a:pt x="5113" y="5642"/>
                  </a:cubicBezTo>
                  <a:cubicBezTo>
                    <a:pt x="5319" y="4752"/>
                    <a:pt x="5456" y="3839"/>
                    <a:pt x="5501" y="2926"/>
                  </a:cubicBezTo>
                  <a:cubicBezTo>
                    <a:pt x="5524" y="2629"/>
                    <a:pt x="5547" y="2310"/>
                    <a:pt x="5547" y="1967"/>
                  </a:cubicBezTo>
                  <a:cubicBezTo>
                    <a:pt x="5136" y="1625"/>
                    <a:pt x="4657" y="1283"/>
                    <a:pt x="4132" y="986"/>
                  </a:cubicBezTo>
                  <a:cubicBezTo>
                    <a:pt x="3721" y="735"/>
                    <a:pt x="3242" y="529"/>
                    <a:pt x="2762" y="347"/>
                  </a:cubicBezTo>
                  <a:cubicBezTo>
                    <a:pt x="2283" y="187"/>
                    <a:pt x="1804" y="50"/>
                    <a:pt x="1324" y="4"/>
                  </a:cubicBezTo>
                  <a:cubicBezTo>
                    <a:pt x="1308" y="2"/>
                    <a:pt x="1292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7841;p96"/>
            <p:cNvSpPr/>
            <p:nvPr/>
          </p:nvSpPr>
          <p:spPr>
            <a:xfrm>
              <a:off x="8201437" y="3484263"/>
              <a:ext cx="42699" cy="140468"/>
            </a:xfrm>
            <a:custGeom>
              <a:avLst/>
              <a:gdLst/>
              <a:ahLst/>
              <a:cxnLst/>
              <a:rect l="l" t="t" r="r" b="b"/>
              <a:pathLst>
                <a:path w="3310" h="10889" extrusionOk="0">
                  <a:moveTo>
                    <a:pt x="2260" y="0"/>
                  </a:moveTo>
                  <a:cubicBezTo>
                    <a:pt x="2260" y="343"/>
                    <a:pt x="2237" y="662"/>
                    <a:pt x="2214" y="959"/>
                  </a:cubicBezTo>
                  <a:cubicBezTo>
                    <a:pt x="2169" y="1872"/>
                    <a:pt x="2032" y="2785"/>
                    <a:pt x="1826" y="3675"/>
                  </a:cubicBezTo>
                  <a:cubicBezTo>
                    <a:pt x="1621" y="4634"/>
                    <a:pt x="1324" y="5593"/>
                    <a:pt x="936" y="6528"/>
                  </a:cubicBezTo>
                  <a:cubicBezTo>
                    <a:pt x="845" y="6757"/>
                    <a:pt x="753" y="6985"/>
                    <a:pt x="662" y="7213"/>
                  </a:cubicBezTo>
                  <a:cubicBezTo>
                    <a:pt x="639" y="7761"/>
                    <a:pt x="571" y="8286"/>
                    <a:pt x="480" y="8811"/>
                  </a:cubicBezTo>
                  <a:cubicBezTo>
                    <a:pt x="365" y="9519"/>
                    <a:pt x="206" y="10203"/>
                    <a:pt x="0" y="10888"/>
                  </a:cubicBezTo>
                  <a:cubicBezTo>
                    <a:pt x="822" y="9678"/>
                    <a:pt x="1507" y="8423"/>
                    <a:pt x="2055" y="7145"/>
                  </a:cubicBezTo>
                  <a:cubicBezTo>
                    <a:pt x="2488" y="6095"/>
                    <a:pt x="2831" y="5068"/>
                    <a:pt x="3013" y="4109"/>
                  </a:cubicBezTo>
                  <a:cubicBezTo>
                    <a:pt x="3241" y="3059"/>
                    <a:pt x="3310" y="2100"/>
                    <a:pt x="3196" y="1187"/>
                  </a:cubicBezTo>
                  <a:cubicBezTo>
                    <a:pt x="3196" y="1096"/>
                    <a:pt x="3173" y="1028"/>
                    <a:pt x="3150" y="936"/>
                  </a:cubicBezTo>
                  <a:cubicBezTo>
                    <a:pt x="2899" y="594"/>
                    <a:pt x="2602" y="297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7842;p96"/>
            <p:cNvSpPr/>
            <p:nvPr/>
          </p:nvSpPr>
          <p:spPr>
            <a:xfrm>
              <a:off x="7733579" y="3044682"/>
              <a:ext cx="450223" cy="541787"/>
            </a:xfrm>
            <a:custGeom>
              <a:avLst/>
              <a:gdLst/>
              <a:ahLst/>
              <a:cxnLst/>
              <a:rect l="l" t="t" r="r" b="b"/>
              <a:pathLst>
                <a:path w="34901" h="41999" extrusionOk="0">
                  <a:moveTo>
                    <a:pt x="10683" y="0"/>
                  </a:moveTo>
                  <a:cubicBezTo>
                    <a:pt x="8515" y="0"/>
                    <a:pt x="6552" y="365"/>
                    <a:pt x="4863" y="1073"/>
                  </a:cubicBezTo>
                  <a:cubicBezTo>
                    <a:pt x="3927" y="1461"/>
                    <a:pt x="3082" y="2009"/>
                    <a:pt x="2329" y="2648"/>
                  </a:cubicBezTo>
                  <a:cubicBezTo>
                    <a:pt x="1964" y="2990"/>
                    <a:pt x="1599" y="3356"/>
                    <a:pt x="1279" y="3789"/>
                  </a:cubicBezTo>
                  <a:cubicBezTo>
                    <a:pt x="1005" y="4132"/>
                    <a:pt x="777" y="4497"/>
                    <a:pt x="571" y="4931"/>
                  </a:cubicBezTo>
                  <a:cubicBezTo>
                    <a:pt x="571" y="4839"/>
                    <a:pt x="549" y="4771"/>
                    <a:pt x="503" y="4702"/>
                  </a:cubicBezTo>
                  <a:cubicBezTo>
                    <a:pt x="435" y="4657"/>
                    <a:pt x="366" y="4611"/>
                    <a:pt x="298" y="4611"/>
                  </a:cubicBezTo>
                  <a:cubicBezTo>
                    <a:pt x="206" y="4611"/>
                    <a:pt x="138" y="4657"/>
                    <a:pt x="92" y="4702"/>
                  </a:cubicBezTo>
                  <a:cubicBezTo>
                    <a:pt x="46" y="4748"/>
                    <a:pt x="1" y="4839"/>
                    <a:pt x="1" y="4908"/>
                  </a:cubicBezTo>
                  <a:cubicBezTo>
                    <a:pt x="229" y="6802"/>
                    <a:pt x="617" y="8697"/>
                    <a:pt x="1142" y="10568"/>
                  </a:cubicBezTo>
                  <a:cubicBezTo>
                    <a:pt x="1644" y="12372"/>
                    <a:pt x="2306" y="14243"/>
                    <a:pt x="3105" y="16092"/>
                  </a:cubicBezTo>
                  <a:cubicBezTo>
                    <a:pt x="4657" y="19630"/>
                    <a:pt x="6689" y="23099"/>
                    <a:pt x="9177" y="26341"/>
                  </a:cubicBezTo>
                  <a:cubicBezTo>
                    <a:pt x="11596" y="29536"/>
                    <a:pt x="14381" y="32435"/>
                    <a:pt x="17439" y="34946"/>
                  </a:cubicBezTo>
                  <a:cubicBezTo>
                    <a:pt x="18969" y="36201"/>
                    <a:pt x="20566" y="37365"/>
                    <a:pt x="22187" y="38415"/>
                  </a:cubicBezTo>
                  <a:cubicBezTo>
                    <a:pt x="22986" y="38917"/>
                    <a:pt x="23830" y="39419"/>
                    <a:pt x="24675" y="39876"/>
                  </a:cubicBezTo>
                  <a:cubicBezTo>
                    <a:pt x="25702" y="40447"/>
                    <a:pt x="26684" y="40949"/>
                    <a:pt x="27642" y="41382"/>
                  </a:cubicBezTo>
                  <a:cubicBezTo>
                    <a:pt x="28099" y="41565"/>
                    <a:pt x="28555" y="41770"/>
                    <a:pt x="29057" y="41953"/>
                  </a:cubicBezTo>
                  <a:lnTo>
                    <a:pt x="29194" y="41953"/>
                  </a:lnTo>
                  <a:cubicBezTo>
                    <a:pt x="29240" y="41976"/>
                    <a:pt x="29309" y="41999"/>
                    <a:pt x="29354" y="41999"/>
                  </a:cubicBezTo>
                  <a:cubicBezTo>
                    <a:pt x="29400" y="41999"/>
                    <a:pt x="29445" y="41976"/>
                    <a:pt x="29491" y="41953"/>
                  </a:cubicBezTo>
                  <a:cubicBezTo>
                    <a:pt x="30107" y="41679"/>
                    <a:pt x="30724" y="41246"/>
                    <a:pt x="31340" y="40629"/>
                  </a:cubicBezTo>
                  <a:cubicBezTo>
                    <a:pt x="31911" y="40059"/>
                    <a:pt x="32436" y="39397"/>
                    <a:pt x="32961" y="38575"/>
                  </a:cubicBezTo>
                  <a:cubicBezTo>
                    <a:pt x="33440" y="37845"/>
                    <a:pt x="33851" y="37023"/>
                    <a:pt x="34193" y="36178"/>
                  </a:cubicBezTo>
                  <a:cubicBezTo>
                    <a:pt x="34513" y="35357"/>
                    <a:pt x="34718" y="34558"/>
                    <a:pt x="34832" y="33782"/>
                  </a:cubicBezTo>
                  <a:cubicBezTo>
                    <a:pt x="34878" y="33280"/>
                    <a:pt x="34901" y="32800"/>
                    <a:pt x="34832" y="32344"/>
                  </a:cubicBezTo>
                  <a:cubicBezTo>
                    <a:pt x="34832" y="32298"/>
                    <a:pt x="34809" y="32252"/>
                    <a:pt x="34787" y="32230"/>
                  </a:cubicBezTo>
                  <a:cubicBezTo>
                    <a:pt x="34764" y="32161"/>
                    <a:pt x="34718" y="32115"/>
                    <a:pt x="34672" y="32093"/>
                  </a:cubicBezTo>
                  <a:cubicBezTo>
                    <a:pt x="34216" y="31796"/>
                    <a:pt x="33759" y="31476"/>
                    <a:pt x="33303" y="31134"/>
                  </a:cubicBezTo>
                  <a:lnTo>
                    <a:pt x="33303" y="31134"/>
                  </a:lnTo>
                  <a:lnTo>
                    <a:pt x="33326" y="31157"/>
                  </a:lnTo>
                  <a:lnTo>
                    <a:pt x="33349" y="31180"/>
                  </a:lnTo>
                  <a:cubicBezTo>
                    <a:pt x="32093" y="30221"/>
                    <a:pt x="30861" y="29125"/>
                    <a:pt x="29582" y="27801"/>
                  </a:cubicBezTo>
                  <a:cubicBezTo>
                    <a:pt x="28418" y="26637"/>
                    <a:pt x="27300" y="25313"/>
                    <a:pt x="26227" y="23921"/>
                  </a:cubicBezTo>
                  <a:lnTo>
                    <a:pt x="26181" y="23875"/>
                  </a:lnTo>
                  <a:cubicBezTo>
                    <a:pt x="23967" y="20931"/>
                    <a:pt x="22164" y="17850"/>
                    <a:pt x="20863" y="14654"/>
                  </a:cubicBezTo>
                  <a:cubicBezTo>
                    <a:pt x="19859" y="12143"/>
                    <a:pt x="19174" y="9633"/>
                    <a:pt x="18855" y="7213"/>
                  </a:cubicBezTo>
                  <a:lnTo>
                    <a:pt x="18855" y="7282"/>
                  </a:lnTo>
                  <a:cubicBezTo>
                    <a:pt x="18740" y="6209"/>
                    <a:pt x="18672" y="5136"/>
                    <a:pt x="18672" y="4086"/>
                  </a:cubicBezTo>
                  <a:cubicBezTo>
                    <a:pt x="18763" y="4018"/>
                    <a:pt x="18786" y="3926"/>
                    <a:pt x="18786" y="3812"/>
                  </a:cubicBezTo>
                  <a:cubicBezTo>
                    <a:pt x="18763" y="3675"/>
                    <a:pt x="18740" y="3561"/>
                    <a:pt x="18695" y="3424"/>
                  </a:cubicBezTo>
                  <a:cubicBezTo>
                    <a:pt x="18695" y="3401"/>
                    <a:pt x="18695" y="3378"/>
                    <a:pt x="18695" y="3356"/>
                  </a:cubicBezTo>
                  <a:cubicBezTo>
                    <a:pt x="18695" y="3264"/>
                    <a:pt x="18649" y="3173"/>
                    <a:pt x="18581" y="3105"/>
                  </a:cubicBezTo>
                  <a:cubicBezTo>
                    <a:pt x="18535" y="3013"/>
                    <a:pt x="18489" y="2899"/>
                    <a:pt x="18421" y="2785"/>
                  </a:cubicBezTo>
                  <a:cubicBezTo>
                    <a:pt x="18238" y="2488"/>
                    <a:pt x="18010" y="2214"/>
                    <a:pt x="17736" y="1940"/>
                  </a:cubicBezTo>
                  <a:cubicBezTo>
                    <a:pt x="17211" y="1484"/>
                    <a:pt x="16549" y="1096"/>
                    <a:pt x="15705" y="776"/>
                  </a:cubicBezTo>
                  <a:cubicBezTo>
                    <a:pt x="14381" y="251"/>
                    <a:pt x="12829" y="23"/>
                    <a:pt x="10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7843;p96"/>
            <p:cNvSpPr/>
            <p:nvPr/>
          </p:nvSpPr>
          <p:spPr>
            <a:xfrm>
              <a:off x="7889932" y="3045262"/>
              <a:ext cx="293862" cy="462594"/>
            </a:xfrm>
            <a:custGeom>
              <a:avLst/>
              <a:gdLst/>
              <a:ahLst/>
              <a:cxnLst/>
              <a:rect l="l" t="t" r="r" b="b"/>
              <a:pathLst>
                <a:path w="22780" h="35860" extrusionOk="0">
                  <a:moveTo>
                    <a:pt x="0" y="1"/>
                  </a:moveTo>
                  <a:cubicBezTo>
                    <a:pt x="274" y="2603"/>
                    <a:pt x="799" y="5182"/>
                    <a:pt x="1529" y="7693"/>
                  </a:cubicBezTo>
                  <a:cubicBezTo>
                    <a:pt x="1529" y="7670"/>
                    <a:pt x="1529" y="7670"/>
                    <a:pt x="1529" y="7670"/>
                  </a:cubicBezTo>
                  <a:cubicBezTo>
                    <a:pt x="1689" y="8241"/>
                    <a:pt x="1872" y="8789"/>
                    <a:pt x="2054" y="9359"/>
                  </a:cubicBezTo>
                  <a:cubicBezTo>
                    <a:pt x="3310" y="13194"/>
                    <a:pt x="5022" y="16869"/>
                    <a:pt x="7122" y="20315"/>
                  </a:cubicBezTo>
                  <a:lnTo>
                    <a:pt x="7099" y="20293"/>
                  </a:lnTo>
                  <a:lnTo>
                    <a:pt x="7099" y="20293"/>
                  </a:lnTo>
                  <a:cubicBezTo>
                    <a:pt x="7304" y="20635"/>
                    <a:pt x="7532" y="20977"/>
                    <a:pt x="7738" y="21320"/>
                  </a:cubicBezTo>
                  <a:cubicBezTo>
                    <a:pt x="9929" y="24721"/>
                    <a:pt x="12508" y="27893"/>
                    <a:pt x="15453" y="30678"/>
                  </a:cubicBezTo>
                  <a:lnTo>
                    <a:pt x="15430" y="30655"/>
                  </a:lnTo>
                  <a:lnTo>
                    <a:pt x="15430" y="30655"/>
                  </a:lnTo>
                  <a:cubicBezTo>
                    <a:pt x="16754" y="31911"/>
                    <a:pt x="18123" y="33075"/>
                    <a:pt x="19584" y="34125"/>
                  </a:cubicBezTo>
                  <a:cubicBezTo>
                    <a:pt x="20429" y="34741"/>
                    <a:pt x="21296" y="35312"/>
                    <a:pt x="22186" y="35859"/>
                  </a:cubicBezTo>
                  <a:cubicBezTo>
                    <a:pt x="22437" y="35129"/>
                    <a:pt x="22620" y="34421"/>
                    <a:pt x="22711" y="33737"/>
                  </a:cubicBezTo>
                  <a:cubicBezTo>
                    <a:pt x="22780" y="33235"/>
                    <a:pt x="22780" y="32755"/>
                    <a:pt x="22711" y="32299"/>
                  </a:cubicBezTo>
                  <a:cubicBezTo>
                    <a:pt x="22711" y="32253"/>
                    <a:pt x="22688" y="32207"/>
                    <a:pt x="22666" y="32185"/>
                  </a:cubicBezTo>
                  <a:cubicBezTo>
                    <a:pt x="22643" y="32116"/>
                    <a:pt x="22597" y="32070"/>
                    <a:pt x="22551" y="32048"/>
                  </a:cubicBezTo>
                  <a:cubicBezTo>
                    <a:pt x="22095" y="31751"/>
                    <a:pt x="21638" y="31431"/>
                    <a:pt x="21182" y="31089"/>
                  </a:cubicBezTo>
                  <a:lnTo>
                    <a:pt x="21182" y="31089"/>
                  </a:lnTo>
                  <a:lnTo>
                    <a:pt x="21205" y="31135"/>
                  </a:lnTo>
                  <a:lnTo>
                    <a:pt x="21228" y="31157"/>
                  </a:lnTo>
                  <a:cubicBezTo>
                    <a:pt x="19949" y="30153"/>
                    <a:pt x="18740" y="29035"/>
                    <a:pt x="17484" y="27756"/>
                  </a:cubicBezTo>
                  <a:cubicBezTo>
                    <a:pt x="16320" y="26570"/>
                    <a:pt x="15179" y="25268"/>
                    <a:pt x="14106" y="23876"/>
                  </a:cubicBezTo>
                  <a:lnTo>
                    <a:pt x="14060" y="23808"/>
                  </a:lnTo>
                  <a:cubicBezTo>
                    <a:pt x="11846" y="20886"/>
                    <a:pt x="10066" y="17805"/>
                    <a:pt x="8765" y="14609"/>
                  </a:cubicBezTo>
                  <a:cubicBezTo>
                    <a:pt x="7738" y="12075"/>
                    <a:pt x="7053" y="9588"/>
                    <a:pt x="6756" y="7168"/>
                  </a:cubicBezTo>
                  <a:lnTo>
                    <a:pt x="6734" y="7237"/>
                  </a:lnTo>
                  <a:cubicBezTo>
                    <a:pt x="6619" y="6118"/>
                    <a:pt x="6551" y="5045"/>
                    <a:pt x="6574" y="4041"/>
                  </a:cubicBezTo>
                  <a:cubicBezTo>
                    <a:pt x="6642" y="3995"/>
                    <a:pt x="6688" y="3881"/>
                    <a:pt x="6665" y="3767"/>
                  </a:cubicBezTo>
                  <a:cubicBezTo>
                    <a:pt x="6642" y="3630"/>
                    <a:pt x="6619" y="3493"/>
                    <a:pt x="6574" y="3379"/>
                  </a:cubicBezTo>
                  <a:lnTo>
                    <a:pt x="6574" y="3333"/>
                  </a:lnTo>
                  <a:cubicBezTo>
                    <a:pt x="6597" y="3219"/>
                    <a:pt x="6551" y="3128"/>
                    <a:pt x="6460" y="3060"/>
                  </a:cubicBezTo>
                  <a:cubicBezTo>
                    <a:pt x="6414" y="2945"/>
                    <a:pt x="6368" y="2854"/>
                    <a:pt x="6300" y="2740"/>
                  </a:cubicBezTo>
                  <a:cubicBezTo>
                    <a:pt x="6140" y="2443"/>
                    <a:pt x="5889" y="2146"/>
                    <a:pt x="5615" y="1895"/>
                  </a:cubicBezTo>
                  <a:cubicBezTo>
                    <a:pt x="5090" y="1439"/>
                    <a:pt x="4428" y="1051"/>
                    <a:pt x="3584" y="731"/>
                  </a:cubicBezTo>
                  <a:cubicBezTo>
                    <a:pt x="2556" y="320"/>
                    <a:pt x="1392" y="9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7844;p96"/>
            <p:cNvSpPr/>
            <p:nvPr/>
          </p:nvSpPr>
          <p:spPr>
            <a:xfrm>
              <a:off x="7899052" y="3105631"/>
              <a:ext cx="274435" cy="401822"/>
            </a:xfrm>
            <a:custGeom>
              <a:avLst/>
              <a:gdLst/>
              <a:ahLst/>
              <a:cxnLst/>
              <a:rect l="l" t="t" r="r" b="b"/>
              <a:pathLst>
                <a:path w="21274" h="31149" extrusionOk="0">
                  <a:moveTo>
                    <a:pt x="320" y="0"/>
                  </a:moveTo>
                  <a:cubicBezTo>
                    <a:pt x="297" y="0"/>
                    <a:pt x="252" y="0"/>
                    <a:pt x="229" y="23"/>
                  </a:cubicBezTo>
                  <a:cubicBezTo>
                    <a:pt x="92" y="69"/>
                    <a:pt x="1" y="228"/>
                    <a:pt x="46" y="388"/>
                  </a:cubicBezTo>
                  <a:cubicBezTo>
                    <a:pt x="1188" y="4177"/>
                    <a:pt x="2557" y="7920"/>
                    <a:pt x="4292" y="11504"/>
                  </a:cubicBezTo>
                  <a:cubicBezTo>
                    <a:pt x="5958" y="14996"/>
                    <a:pt x="7990" y="18306"/>
                    <a:pt x="10386" y="21342"/>
                  </a:cubicBezTo>
                  <a:cubicBezTo>
                    <a:pt x="11619" y="22894"/>
                    <a:pt x="12943" y="24377"/>
                    <a:pt x="14335" y="25770"/>
                  </a:cubicBezTo>
                  <a:cubicBezTo>
                    <a:pt x="15065" y="26500"/>
                    <a:pt x="15819" y="27185"/>
                    <a:pt x="16595" y="27870"/>
                  </a:cubicBezTo>
                  <a:cubicBezTo>
                    <a:pt x="17439" y="28623"/>
                    <a:pt x="18307" y="29353"/>
                    <a:pt x="19220" y="30015"/>
                  </a:cubicBezTo>
                  <a:cubicBezTo>
                    <a:pt x="19745" y="30403"/>
                    <a:pt x="20292" y="30769"/>
                    <a:pt x="20863" y="31111"/>
                  </a:cubicBezTo>
                  <a:cubicBezTo>
                    <a:pt x="20890" y="31138"/>
                    <a:pt x="20932" y="31149"/>
                    <a:pt x="20976" y="31149"/>
                  </a:cubicBezTo>
                  <a:cubicBezTo>
                    <a:pt x="21008" y="31149"/>
                    <a:pt x="21040" y="31143"/>
                    <a:pt x="21068" y="31134"/>
                  </a:cubicBezTo>
                  <a:cubicBezTo>
                    <a:pt x="21137" y="31111"/>
                    <a:pt x="21205" y="31065"/>
                    <a:pt x="21228" y="30997"/>
                  </a:cubicBezTo>
                  <a:cubicBezTo>
                    <a:pt x="21274" y="30928"/>
                    <a:pt x="21274" y="30837"/>
                    <a:pt x="21251" y="30769"/>
                  </a:cubicBezTo>
                  <a:cubicBezTo>
                    <a:pt x="21228" y="30700"/>
                    <a:pt x="21160" y="30654"/>
                    <a:pt x="21114" y="30609"/>
                  </a:cubicBezTo>
                  <a:cubicBezTo>
                    <a:pt x="20911" y="30496"/>
                    <a:pt x="20707" y="30360"/>
                    <a:pt x="20503" y="30225"/>
                  </a:cubicBezTo>
                  <a:lnTo>
                    <a:pt x="20503" y="30225"/>
                  </a:lnTo>
                  <a:lnTo>
                    <a:pt x="20566" y="30266"/>
                  </a:lnTo>
                  <a:cubicBezTo>
                    <a:pt x="19722" y="29719"/>
                    <a:pt x="18946" y="29102"/>
                    <a:pt x="18170" y="28463"/>
                  </a:cubicBezTo>
                  <a:cubicBezTo>
                    <a:pt x="17462" y="27870"/>
                    <a:pt x="16754" y="27276"/>
                    <a:pt x="16092" y="26660"/>
                  </a:cubicBezTo>
                  <a:cubicBezTo>
                    <a:pt x="14791" y="25473"/>
                    <a:pt x="13582" y="24218"/>
                    <a:pt x="12418" y="22917"/>
                  </a:cubicBezTo>
                  <a:lnTo>
                    <a:pt x="12440" y="22917"/>
                  </a:lnTo>
                  <a:cubicBezTo>
                    <a:pt x="11162" y="21479"/>
                    <a:pt x="9975" y="19949"/>
                    <a:pt x="8903" y="18352"/>
                  </a:cubicBezTo>
                  <a:cubicBezTo>
                    <a:pt x="7807" y="16777"/>
                    <a:pt x="6803" y="15133"/>
                    <a:pt x="5890" y="13444"/>
                  </a:cubicBezTo>
                  <a:cubicBezTo>
                    <a:pt x="5570" y="12805"/>
                    <a:pt x="5250" y="12189"/>
                    <a:pt x="4931" y="11573"/>
                  </a:cubicBezTo>
                  <a:cubicBezTo>
                    <a:pt x="3219" y="8012"/>
                    <a:pt x="1827" y="4291"/>
                    <a:pt x="685" y="502"/>
                  </a:cubicBezTo>
                  <a:lnTo>
                    <a:pt x="594" y="206"/>
                  </a:lnTo>
                  <a:cubicBezTo>
                    <a:pt x="548" y="91"/>
                    <a:pt x="434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7845;p96"/>
            <p:cNvSpPr/>
            <p:nvPr/>
          </p:nvSpPr>
          <p:spPr>
            <a:xfrm>
              <a:off x="7625238" y="2618928"/>
              <a:ext cx="399577" cy="525314"/>
            </a:xfrm>
            <a:custGeom>
              <a:avLst/>
              <a:gdLst/>
              <a:ahLst/>
              <a:cxnLst/>
              <a:rect l="l" t="t" r="r" b="b"/>
              <a:pathLst>
                <a:path w="30975" h="40722" extrusionOk="0">
                  <a:moveTo>
                    <a:pt x="28030" y="35563"/>
                  </a:moveTo>
                  <a:cubicBezTo>
                    <a:pt x="27938" y="36316"/>
                    <a:pt x="27824" y="37092"/>
                    <a:pt x="27733" y="37868"/>
                  </a:cubicBezTo>
                  <a:lnTo>
                    <a:pt x="27710" y="37891"/>
                  </a:lnTo>
                  <a:cubicBezTo>
                    <a:pt x="27824" y="37115"/>
                    <a:pt x="27915" y="36339"/>
                    <a:pt x="28030" y="35563"/>
                  </a:cubicBezTo>
                  <a:close/>
                  <a:moveTo>
                    <a:pt x="25724" y="1"/>
                  </a:moveTo>
                  <a:cubicBezTo>
                    <a:pt x="25610" y="1"/>
                    <a:pt x="25519" y="69"/>
                    <a:pt x="25450" y="161"/>
                  </a:cubicBezTo>
                  <a:cubicBezTo>
                    <a:pt x="25382" y="275"/>
                    <a:pt x="25405" y="412"/>
                    <a:pt x="25519" y="503"/>
                  </a:cubicBezTo>
                  <a:lnTo>
                    <a:pt x="25017" y="503"/>
                  </a:lnTo>
                  <a:cubicBezTo>
                    <a:pt x="24743" y="503"/>
                    <a:pt x="24446" y="503"/>
                    <a:pt x="24149" y="526"/>
                  </a:cubicBezTo>
                  <a:cubicBezTo>
                    <a:pt x="23761" y="549"/>
                    <a:pt x="23396" y="594"/>
                    <a:pt x="23008" y="617"/>
                  </a:cubicBezTo>
                  <a:cubicBezTo>
                    <a:pt x="22803" y="640"/>
                    <a:pt x="22574" y="663"/>
                    <a:pt x="22346" y="686"/>
                  </a:cubicBezTo>
                  <a:cubicBezTo>
                    <a:pt x="21228" y="777"/>
                    <a:pt x="20041" y="845"/>
                    <a:pt x="18694" y="891"/>
                  </a:cubicBezTo>
                  <a:cubicBezTo>
                    <a:pt x="17758" y="914"/>
                    <a:pt x="16754" y="937"/>
                    <a:pt x="15635" y="937"/>
                  </a:cubicBezTo>
                  <a:cubicBezTo>
                    <a:pt x="14471" y="937"/>
                    <a:pt x="13307" y="914"/>
                    <a:pt x="12166" y="914"/>
                  </a:cubicBezTo>
                  <a:cubicBezTo>
                    <a:pt x="12166" y="845"/>
                    <a:pt x="12166" y="777"/>
                    <a:pt x="12120" y="709"/>
                  </a:cubicBezTo>
                  <a:cubicBezTo>
                    <a:pt x="12075" y="617"/>
                    <a:pt x="11961" y="572"/>
                    <a:pt x="11869" y="572"/>
                  </a:cubicBezTo>
                  <a:cubicBezTo>
                    <a:pt x="11824" y="572"/>
                    <a:pt x="11755" y="594"/>
                    <a:pt x="11732" y="617"/>
                  </a:cubicBezTo>
                  <a:cubicBezTo>
                    <a:pt x="11595" y="709"/>
                    <a:pt x="11458" y="823"/>
                    <a:pt x="11321" y="914"/>
                  </a:cubicBezTo>
                  <a:cubicBezTo>
                    <a:pt x="11276" y="937"/>
                    <a:pt x="11230" y="960"/>
                    <a:pt x="11207" y="1005"/>
                  </a:cubicBezTo>
                  <a:cubicBezTo>
                    <a:pt x="10203" y="1758"/>
                    <a:pt x="9290" y="2671"/>
                    <a:pt x="8423" y="3676"/>
                  </a:cubicBezTo>
                  <a:cubicBezTo>
                    <a:pt x="7487" y="4794"/>
                    <a:pt x="6597" y="6118"/>
                    <a:pt x="5798" y="7579"/>
                  </a:cubicBezTo>
                  <a:cubicBezTo>
                    <a:pt x="5045" y="8926"/>
                    <a:pt x="4360" y="10409"/>
                    <a:pt x="3743" y="12098"/>
                  </a:cubicBezTo>
                  <a:cubicBezTo>
                    <a:pt x="3173" y="13605"/>
                    <a:pt x="2671" y="15203"/>
                    <a:pt x="2214" y="17006"/>
                  </a:cubicBezTo>
                  <a:cubicBezTo>
                    <a:pt x="1415" y="20110"/>
                    <a:pt x="845" y="23442"/>
                    <a:pt x="457" y="27163"/>
                  </a:cubicBezTo>
                  <a:cubicBezTo>
                    <a:pt x="297" y="28715"/>
                    <a:pt x="183" y="30313"/>
                    <a:pt x="91" y="31933"/>
                  </a:cubicBezTo>
                  <a:cubicBezTo>
                    <a:pt x="23" y="33371"/>
                    <a:pt x="0" y="34878"/>
                    <a:pt x="0" y="36704"/>
                  </a:cubicBezTo>
                  <a:cubicBezTo>
                    <a:pt x="0" y="36795"/>
                    <a:pt x="46" y="36887"/>
                    <a:pt x="137" y="36955"/>
                  </a:cubicBezTo>
                  <a:cubicBezTo>
                    <a:pt x="137" y="36955"/>
                    <a:pt x="137" y="36955"/>
                    <a:pt x="137" y="36978"/>
                  </a:cubicBezTo>
                  <a:cubicBezTo>
                    <a:pt x="228" y="37046"/>
                    <a:pt x="320" y="37138"/>
                    <a:pt x="411" y="37206"/>
                  </a:cubicBezTo>
                  <a:cubicBezTo>
                    <a:pt x="1826" y="38165"/>
                    <a:pt x="3515" y="38895"/>
                    <a:pt x="5569" y="39489"/>
                  </a:cubicBezTo>
                  <a:cubicBezTo>
                    <a:pt x="7304" y="39968"/>
                    <a:pt x="9244" y="40310"/>
                    <a:pt x="11527" y="40516"/>
                  </a:cubicBezTo>
                  <a:cubicBezTo>
                    <a:pt x="12440" y="40607"/>
                    <a:pt x="13376" y="40653"/>
                    <a:pt x="14426" y="40698"/>
                  </a:cubicBezTo>
                  <a:cubicBezTo>
                    <a:pt x="14996" y="40721"/>
                    <a:pt x="15521" y="40721"/>
                    <a:pt x="16046" y="40721"/>
                  </a:cubicBezTo>
                  <a:cubicBezTo>
                    <a:pt x="16594" y="40721"/>
                    <a:pt x="17142" y="40698"/>
                    <a:pt x="17644" y="40676"/>
                  </a:cubicBezTo>
                  <a:cubicBezTo>
                    <a:pt x="20064" y="40584"/>
                    <a:pt x="22415" y="40219"/>
                    <a:pt x="24606" y="39603"/>
                  </a:cubicBezTo>
                  <a:cubicBezTo>
                    <a:pt x="25199" y="39443"/>
                    <a:pt x="25793" y="39238"/>
                    <a:pt x="26386" y="39032"/>
                  </a:cubicBezTo>
                  <a:cubicBezTo>
                    <a:pt x="27048" y="38804"/>
                    <a:pt x="27596" y="38576"/>
                    <a:pt x="28098" y="38325"/>
                  </a:cubicBezTo>
                  <a:cubicBezTo>
                    <a:pt x="28167" y="38302"/>
                    <a:pt x="28212" y="38210"/>
                    <a:pt x="28235" y="38142"/>
                  </a:cubicBezTo>
                  <a:cubicBezTo>
                    <a:pt x="28281" y="38096"/>
                    <a:pt x="28281" y="38028"/>
                    <a:pt x="28281" y="37959"/>
                  </a:cubicBezTo>
                  <a:cubicBezTo>
                    <a:pt x="28600" y="35654"/>
                    <a:pt x="28897" y="33326"/>
                    <a:pt x="29217" y="30998"/>
                  </a:cubicBezTo>
                  <a:cubicBezTo>
                    <a:pt x="29559" y="28418"/>
                    <a:pt x="29901" y="25839"/>
                    <a:pt x="30244" y="23237"/>
                  </a:cubicBezTo>
                  <a:cubicBezTo>
                    <a:pt x="30700" y="19768"/>
                    <a:pt x="30906" y="17120"/>
                    <a:pt x="30951" y="14655"/>
                  </a:cubicBezTo>
                  <a:cubicBezTo>
                    <a:pt x="30974" y="12897"/>
                    <a:pt x="30883" y="11322"/>
                    <a:pt x="30700" y="9839"/>
                  </a:cubicBezTo>
                  <a:cubicBezTo>
                    <a:pt x="30495" y="8127"/>
                    <a:pt x="30175" y="6643"/>
                    <a:pt x="29719" y="5319"/>
                  </a:cubicBezTo>
                  <a:cubicBezTo>
                    <a:pt x="29308" y="4178"/>
                    <a:pt x="28806" y="3174"/>
                    <a:pt x="28189" y="2329"/>
                  </a:cubicBezTo>
                  <a:cubicBezTo>
                    <a:pt x="27527" y="1393"/>
                    <a:pt x="26751" y="640"/>
                    <a:pt x="25861" y="47"/>
                  </a:cubicBezTo>
                  <a:cubicBezTo>
                    <a:pt x="25816" y="24"/>
                    <a:pt x="25770" y="1"/>
                    <a:pt x="25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7846;p96"/>
            <p:cNvSpPr/>
            <p:nvPr/>
          </p:nvSpPr>
          <p:spPr>
            <a:xfrm>
              <a:off x="7978550" y="3070880"/>
              <a:ext cx="14435" cy="41719"/>
            </a:xfrm>
            <a:custGeom>
              <a:avLst/>
              <a:gdLst/>
              <a:ahLst/>
              <a:cxnLst/>
              <a:rect l="l" t="t" r="r" b="b"/>
              <a:pathLst>
                <a:path w="1119" h="3234" extrusionOk="0">
                  <a:moveTo>
                    <a:pt x="822" y="1"/>
                  </a:moveTo>
                  <a:cubicBezTo>
                    <a:pt x="754" y="1"/>
                    <a:pt x="685" y="24"/>
                    <a:pt x="617" y="69"/>
                  </a:cubicBezTo>
                  <a:cubicBezTo>
                    <a:pt x="571" y="115"/>
                    <a:pt x="548" y="183"/>
                    <a:pt x="525" y="275"/>
                  </a:cubicBezTo>
                  <a:cubicBezTo>
                    <a:pt x="411" y="982"/>
                    <a:pt x="320" y="1713"/>
                    <a:pt x="160" y="2420"/>
                  </a:cubicBezTo>
                  <a:cubicBezTo>
                    <a:pt x="137" y="2557"/>
                    <a:pt x="92" y="2717"/>
                    <a:pt x="46" y="2854"/>
                  </a:cubicBezTo>
                  <a:cubicBezTo>
                    <a:pt x="0" y="3014"/>
                    <a:pt x="69" y="3173"/>
                    <a:pt x="229" y="3219"/>
                  </a:cubicBezTo>
                  <a:cubicBezTo>
                    <a:pt x="257" y="3229"/>
                    <a:pt x="288" y="3233"/>
                    <a:pt x="319" y="3233"/>
                  </a:cubicBezTo>
                  <a:cubicBezTo>
                    <a:pt x="436" y="3233"/>
                    <a:pt x="558" y="3168"/>
                    <a:pt x="594" y="3059"/>
                  </a:cubicBezTo>
                  <a:cubicBezTo>
                    <a:pt x="845" y="2146"/>
                    <a:pt x="936" y="1233"/>
                    <a:pt x="1096" y="320"/>
                  </a:cubicBezTo>
                  <a:cubicBezTo>
                    <a:pt x="1119" y="160"/>
                    <a:pt x="982" y="24"/>
                    <a:pt x="845" y="1"/>
                  </a:cubicBezTo>
                  <a:close/>
                </a:path>
              </a:pathLst>
            </a:custGeom>
            <a:solidFill>
              <a:srgbClr val="00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7847;p96"/>
            <p:cNvSpPr/>
            <p:nvPr/>
          </p:nvSpPr>
          <p:spPr>
            <a:xfrm>
              <a:off x="7761261" y="2618928"/>
              <a:ext cx="263547" cy="520309"/>
            </a:xfrm>
            <a:custGeom>
              <a:avLst/>
              <a:gdLst/>
              <a:ahLst/>
              <a:cxnLst/>
              <a:rect l="l" t="t" r="r" b="b"/>
              <a:pathLst>
                <a:path w="20430" h="40334" extrusionOk="0">
                  <a:moveTo>
                    <a:pt x="15179" y="1"/>
                  </a:moveTo>
                  <a:cubicBezTo>
                    <a:pt x="15065" y="1"/>
                    <a:pt x="14951" y="47"/>
                    <a:pt x="14905" y="138"/>
                  </a:cubicBezTo>
                  <a:cubicBezTo>
                    <a:pt x="14837" y="275"/>
                    <a:pt x="14860" y="412"/>
                    <a:pt x="14974" y="526"/>
                  </a:cubicBezTo>
                  <a:cubicBezTo>
                    <a:pt x="14814" y="480"/>
                    <a:pt x="14677" y="480"/>
                    <a:pt x="14472" y="480"/>
                  </a:cubicBezTo>
                  <a:cubicBezTo>
                    <a:pt x="14198" y="480"/>
                    <a:pt x="13901" y="503"/>
                    <a:pt x="13604" y="503"/>
                  </a:cubicBezTo>
                  <a:cubicBezTo>
                    <a:pt x="13216" y="526"/>
                    <a:pt x="12851" y="572"/>
                    <a:pt x="12463" y="617"/>
                  </a:cubicBezTo>
                  <a:cubicBezTo>
                    <a:pt x="12258" y="640"/>
                    <a:pt x="12029" y="663"/>
                    <a:pt x="11801" y="686"/>
                  </a:cubicBezTo>
                  <a:cubicBezTo>
                    <a:pt x="10683" y="777"/>
                    <a:pt x="9473" y="845"/>
                    <a:pt x="8149" y="891"/>
                  </a:cubicBezTo>
                  <a:cubicBezTo>
                    <a:pt x="7282" y="914"/>
                    <a:pt x="6300" y="914"/>
                    <a:pt x="5090" y="914"/>
                  </a:cubicBezTo>
                  <a:cubicBezTo>
                    <a:pt x="3926" y="914"/>
                    <a:pt x="2762" y="914"/>
                    <a:pt x="1598" y="891"/>
                  </a:cubicBezTo>
                  <a:cubicBezTo>
                    <a:pt x="1621" y="845"/>
                    <a:pt x="1621" y="777"/>
                    <a:pt x="1575" y="709"/>
                  </a:cubicBezTo>
                  <a:cubicBezTo>
                    <a:pt x="1530" y="617"/>
                    <a:pt x="1416" y="549"/>
                    <a:pt x="1324" y="549"/>
                  </a:cubicBezTo>
                  <a:cubicBezTo>
                    <a:pt x="1279" y="549"/>
                    <a:pt x="1210" y="572"/>
                    <a:pt x="1164" y="594"/>
                  </a:cubicBezTo>
                  <a:cubicBezTo>
                    <a:pt x="1028" y="709"/>
                    <a:pt x="891" y="800"/>
                    <a:pt x="754" y="914"/>
                  </a:cubicBezTo>
                  <a:cubicBezTo>
                    <a:pt x="708" y="937"/>
                    <a:pt x="685" y="960"/>
                    <a:pt x="640" y="1005"/>
                  </a:cubicBezTo>
                  <a:cubicBezTo>
                    <a:pt x="434" y="1165"/>
                    <a:pt x="229" y="1348"/>
                    <a:pt x="0" y="1507"/>
                  </a:cubicBezTo>
                  <a:cubicBezTo>
                    <a:pt x="137" y="1667"/>
                    <a:pt x="274" y="1827"/>
                    <a:pt x="434" y="1964"/>
                  </a:cubicBezTo>
                  <a:cubicBezTo>
                    <a:pt x="594" y="2124"/>
                    <a:pt x="776" y="2261"/>
                    <a:pt x="936" y="2398"/>
                  </a:cubicBezTo>
                  <a:cubicBezTo>
                    <a:pt x="1210" y="2603"/>
                    <a:pt x="1484" y="2786"/>
                    <a:pt x="1781" y="2945"/>
                  </a:cubicBezTo>
                  <a:cubicBezTo>
                    <a:pt x="2078" y="3128"/>
                    <a:pt x="2374" y="3288"/>
                    <a:pt x="2694" y="3402"/>
                  </a:cubicBezTo>
                  <a:lnTo>
                    <a:pt x="2671" y="3402"/>
                  </a:lnTo>
                  <a:cubicBezTo>
                    <a:pt x="3744" y="3858"/>
                    <a:pt x="4885" y="4109"/>
                    <a:pt x="6026" y="4269"/>
                  </a:cubicBezTo>
                  <a:lnTo>
                    <a:pt x="6049" y="4269"/>
                  </a:lnTo>
                  <a:cubicBezTo>
                    <a:pt x="7099" y="4406"/>
                    <a:pt x="8149" y="4452"/>
                    <a:pt x="9199" y="4452"/>
                  </a:cubicBezTo>
                  <a:cubicBezTo>
                    <a:pt x="10180" y="4429"/>
                    <a:pt x="11162" y="4361"/>
                    <a:pt x="12121" y="4224"/>
                  </a:cubicBezTo>
                  <a:cubicBezTo>
                    <a:pt x="12554" y="4178"/>
                    <a:pt x="12988" y="4109"/>
                    <a:pt x="13422" y="4018"/>
                  </a:cubicBezTo>
                  <a:cubicBezTo>
                    <a:pt x="13741" y="3950"/>
                    <a:pt x="14038" y="3858"/>
                    <a:pt x="14358" y="3767"/>
                  </a:cubicBezTo>
                  <a:cubicBezTo>
                    <a:pt x="14631" y="3676"/>
                    <a:pt x="14905" y="3585"/>
                    <a:pt x="15156" y="3470"/>
                  </a:cubicBezTo>
                  <a:cubicBezTo>
                    <a:pt x="15339" y="3402"/>
                    <a:pt x="15499" y="3333"/>
                    <a:pt x="15659" y="3242"/>
                  </a:cubicBezTo>
                  <a:cubicBezTo>
                    <a:pt x="15671" y="3236"/>
                    <a:pt x="15683" y="3233"/>
                    <a:pt x="15695" y="3233"/>
                  </a:cubicBezTo>
                  <a:cubicBezTo>
                    <a:pt x="15729" y="3233"/>
                    <a:pt x="15762" y="3254"/>
                    <a:pt x="15796" y="3288"/>
                  </a:cubicBezTo>
                  <a:cubicBezTo>
                    <a:pt x="15818" y="3311"/>
                    <a:pt x="15796" y="3379"/>
                    <a:pt x="15750" y="3402"/>
                  </a:cubicBezTo>
                  <a:cubicBezTo>
                    <a:pt x="15567" y="3493"/>
                    <a:pt x="15407" y="3585"/>
                    <a:pt x="15225" y="3653"/>
                  </a:cubicBezTo>
                  <a:cubicBezTo>
                    <a:pt x="15339" y="3767"/>
                    <a:pt x="15453" y="3904"/>
                    <a:pt x="15544" y="4018"/>
                  </a:cubicBezTo>
                  <a:cubicBezTo>
                    <a:pt x="15567" y="4041"/>
                    <a:pt x="15567" y="4064"/>
                    <a:pt x="15567" y="4087"/>
                  </a:cubicBezTo>
                  <a:cubicBezTo>
                    <a:pt x="15910" y="4520"/>
                    <a:pt x="16184" y="4977"/>
                    <a:pt x="16412" y="5456"/>
                  </a:cubicBezTo>
                  <a:cubicBezTo>
                    <a:pt x="16686" y="6027"/>
                    <a:pt x="16891" y="6597"/>
                    <a:pt x="17051" y="7191"/>
                  </a:cubicBezTo>
                  <a:cubicBezTo>
                    <a:pt x="17348" y="8378"/>
                    <a:pt x="17507" y="9610"/>
                    <a:pt x="17644" y="10843"/>
                  </a:cubicBezTo>
                  <a:cubicBezTo>
                    <a:pt x="17667" y="11094"/>
                    <a:pt x="17713" y="11345"/>
                    <a:pt x="17736" y="11619"/>
                  </a:cubicBezTo>
                  <a:cubicBezTo>
                    <a:pt x="17758" y="11893"/>
                    <a:pt x="17781" y="12190"/>
                    <a:pt x="17827" y="12464"/>
                  </a:cubicBezTo>
                  <a:cubicBezTo>
                    <a:pt x="17873" y="13148"/>
                    <a:pt x="17941" y="13810"/>
                    <a:pt x="17964" y="14495"/>
                  </a:cubicBezTo>
                  <a:cubicBezTo>
                    <a:pt x="18032" y="15842"/>
                    <a:pt x="18055" y="17188"/>
                    <a:pt x="18010" y="18535"/>
                  </a:cubicBezTo>
                  <a:cubicBezTo>
                    <a:pt x="17918" y="21228"/>
                    <a:pt x="17622" y="23899"/>
                    <a:pt x="17165" y="26524"/>
                  </a:cubicBezTo>
                  <a:cubicBezTo>
                    <a:pt x="16982" y="27551"/>
                    <a:pt x="16754" y="28578"/>
                    <a:pt x="16480" y="29582"/>
                  </a:cubicBezTo>
                  <a:cubicBezTo>
                    <a:pt x="16229" y="30541"/>
                    <a:pt x="15910" y="31500"/>
                    <a:pt x="15544" y="32436"/>
                  </a:cubicBezTo>
                  <a:cubicBezTo>
                    <a:pt x="14837" y="34239"/>
                    <a:pt x="13947" y="35974"/>
                    <a:pt x="12851" y="37594"/>
                  </a:cubicBezTo>
                  <a:cubicBezTo>
                    <a:pt x="12189" y="38553"/>
                    <a:pt x="11482" y="39466"/>
                    <a:pt x="10683" y="40333"/>
                  </a:cubicBezTo>
                  <a:cubicBezTo>
                    <a:pt x="11847" y="40151"/>
                    <a:pt x="12965" y="39922"/>
                    <a:pt x="14061" y="39603"/>
                  </a:cubicBezTo>
                  <a:cubicBezTo>
                    <a:pt x="14654" y="39443"/>
                    <a:pt x="15248" y="39260"/>
                    <a:pt x="15841" y="39032"/>
                  </a:cubicBezTo>
                  <a:cubicBezTo>
                    <a:pt x="16503" y="38804"/>
                    <a:pt x="17051" y="38576"/>
                    <a:pt x="17553" y="38325"/>
                  </a:cubicBezTo>
                  <a:cubicBezTo>
                    <a:pt x="17622" y="38302"/>
                    <a:pt x="17667" y="38210"/>
                    <a:pt x="17690" y="38142"/>
                  </a:cubicBezTo>
                  <a:cubicBezTo>
                    <a:pt x="17736" y="38096"/>
                    <a:pt x="17736" y="38028"/>
                    <a:pt x="17758" y="37959"/>
                  </a:cubicBezTo>
                  <a:cubicBezTo>
                    <a:pt x="17964" y="36362"/>
                    <a:pt x="18169" y="34741"/>
                    <a:pt x="18398" y="33120"/>
                  </a:cubicBezTo>
                  <a:lnTo>
                    <a:pt x="18535" y="32162"/>
                  </a:lnTo>
                  <a:lnTo>
                    <a:pt x="18672" y="30998"/>
                  </a:lnTo>
                  <a:cubicBezTo>
                    <a:pt x="19037" y="28418"/>
                    <a:pt x="19379" y="25839"/>
                    <a:pt x="19699" y="23237"/>
                  </a:cubicBezTo>
                  <a:cubicBezTo>
                    <a:pt x="20155" y="19768"/>
                    <a:pt x="20383" y="17120"/>
                    <a:pt x="20406" y="14655"/>
                  </a:cubicBezTo>
                  <a:cubicBezTo>
                    <a:pt x="20429" y="12897"/>
                    <a:pt x="20361" y="11322"/>
                    <a:pt x="20178" y="9839"/>
                  </a:cubicBezTo>
                  <a:cubicBezTo>
                    <a:pt x="19973" y="8127"/>
                    <a:pt x="19630" y="6643"/>
                    <a:pt x="19174" y="5319"/>
                  </a:cubicBezTo>
                  <a:cubicBezTo>
                    <a:pt x="18763" y="4178"/>
                    <a:pt x="18261" y="3174"/>
                    <a:pt x="17644" y="2306"/>
                  </a:cubicBezTo>
                  <a:cubicBezTo>
                    <a:pt x="17005" y="1393"/>
                    <a:pt x="16206" y="617"/>
                    <a:pt x="15316" y="47"/>
                  </a:cubicBezTo>
                  <a:cubicBezTo>
                    <a:pt x="15271" y="1"/>
                    <a:pt x="15225" y="1"/>
                    <a:pt x="15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7848;p96"/>
            <p:cNvSpPr/>
            <p:nvPr/>
          </p:nvSpPr>
          <p:spPr>
            <a:xfrm>
              <a:off x="7956763" y="266368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7849;p96"/>
            <p:cNvSpPr/>
            <p:nvPr/>
          </p:nvSpPr>
          <p:spPr>
            <a:xfrm>
              <a:off x="7961471" y="267457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7850;p96"/>
            <p:cNvSpPr/>
            <p:nvPr/>
          </p:nvSpPr>
          <p:spPr>
            <a:xfrm>
              <a:off x="7760087" y="2546215"/>
              <a:ext cx="213185" cy="123092"/>
            </a:xfrm>
            <a:custGeom>
              <a:avLst/>
              <a:gdLst/>
              <a:ahLst/>
              <a:cxnLst/>
              <a:rect l="l" t="t" r="r" b="b"/>
              <a:pathLst>
                <a:path w="16526" h="9542" extrusionOk="0">
                  <a:moveTo>
                    <a:pt x="7099" y="0"/>
                  </a:moveTo>
                  <a:cubicBezTo>
                    <a:pt x="6505" y="0"/>
                    <a:pt x="5912" y="69"/>
                    <a:pt x="5296" y="160"/>
                  </a:cubicBezTo>
                  <a:cubicBezTo>
                    <a:pt x="4748" y="228"/>
                    <a:pt x="4200" y="365"/>
                    <a:pt x="3721" y="525"/>
                  </a:cubicBezTo>
                  <a:cubicBezTo>
                    <a:pt x="3127" y="731"/>
                    <a:pt x="2602" y="982"/>
                    <a:pt x="2191" y="1278"/>
                  </a:cubicBezTo>
                  <a:cubicBezTo>
                    <a:pt x="1963" y="1438"/>
                    <a:pt x="1735" y="1644"/>
                    <a:pt x="1484" y="1872"/>
                  </a:cubicBezTo>
                  <a:cubicBezTo>
                    <a:pt x="1301" y="2077"/>
                    <a:pt x="1141" y="2260"/>
                    <a:pt x="1004" y="2465"/>
                  </a:cubicBezTo>
                  <a:cubicBezTo>
                    <a:pt x="867" y="2671"/>
                    <a:pt x="753" y="2922"/>
                    <a:pt x="662" y="3241"/>
                  </a:cubicBezTo>
                  <a:cubicBezTo>
                    <a:pt x="639" y="3287"/>
                    <a:pt x="639" y="3333"/>
                    <a:pt x="662" y="3378"/>
                  </a:cubicBezTo>
                  <a:cubicBezTo>
                    <a:pt x="388" y="3858"/>
                    <a:pt x="206" y="4291"/>
                    <a:pt x="114" y="4725"/>
                  </a:cubicBezTo>
                  <a:cubicBezTo>
                    <a:pt x="23" y="5204"/>
                    <a:pt x="0" y="5638"/>
                    <a:pt x="114" y="6072"/>
                  </a:cubicBezTo>
                  <a:cubicBezTo>
                    <a:pt x="160" y="6254"/>
                    <a:pt x="228" y="6460"/>
                    <a:pt x="320" y="6665"/>
                  </a:cubicBezTo>
                  <a:cubicBezTo>
                    <a:pt x="434" y="6893"/>
                    <a:pt x="548" y="7053"/>
                    <a:pt x="662" y="7213"/>
                  </a:cubicBezTo>
                  <a:cubicBezTo>
                    <a:pt x="913" y="7510"/>
                    <a:pt x="1233" y="7806"/>
                    <a:pt x="1644" y="8080"/>
                  </a:cubicBezTo>
                  <a:cubicBezTo>
                    <a:pt x="2009" y="8308"/>
                    <a:pt x="2442" y="8537"/>
                    <a:pt x="2967" y="8742"/>
                  </a:cubicBezTo>
                  <a:cubicBezTo>
                    <a:pt x="3447" y="8925"/>
                    <a:pt x="3949" y="9062"/>
                    <a:pt x="4520" y="9176"/>
                  </a:cubicBezTo>
                  <a:cubicBezTo>
                    <a:pt x="5615" y="9427"/>
                    <a:pt x="6802" y="9541"/>
                    <a:pt x="8057" y="9541"/>
                  </a:cubicBezTo>
                  <a:cubicBezTo>
                    <a:pt x="9290" y="9541"/>
                    <a:pt x="10477" y="9427"/>
                    <a:pt x="11573" y="9176"/>
                  </a:cubicBezTo>
                  <a:cubicBezTo>
                    <a:pt x="12098" y="9062"/>
                    <a:pt x="12577" y="8925"/>
                    <a:pt x="13033" y="8765"/>
                  </a:cubicBezTo>
                  <a:cubicBezTo>
                    <a:pt x="13513" y="8582"/>
                    <a:pt x="13924" y="8400"/>
                    <a:pt x="14266" y="8172"/>
                  </a:cubicBezTo>
                  <a:cubicBezTo>
                    <a:pt x="14654" y="7920"/>
                    <a:pt x="15019" y="7601"/>
                    <a:pt x="15430" y="7122"/>
                  </a:cubicBezTo>
                  <a:cubicBezTo>
                    <a:pt x="15613" y="6916"/>
                    <a:pt x="15795" y="6688"/>
                    <a:pt x="15955" y="6437"/>
                  </a:cubicBezTo>
                  <a:cubicBezTo>
                    <a:pt x="16069" y="6254"/>
                    <a:pt x="16183" y="6026"/>
                    <a:pt x="16297" y="5775"/>
                  </a:cubicBezTo>
                  <a:cubicBezTo>
                    <a:pt x="16457" y="5364"/>
                    <a:pt x="16526" y="4930"/>
                    <a:pt x="16480" y="4520"/>
                  </a:cubicBezTo>
                  <a:cubicBezTo>
                    <a:pt x="16434" y="4109"/>
                    <a:pt x="16320" y="3721"/>
                    <a:pt x="16092" y="3333"/>
                  </a:cubicBezTo>
                  <a:cubicBezTo>
                    <a:pt x="15887" y="2990"/>
                    <a:pt x="15590" y="2671"/>
                    <a:pt x="15225" y="2351"/>
                  </a:cubicBezTo>
                  <a:cubicBezTo>
                    <a:pt x="14882" y="2054"/>
                    <a:pt x="14471" y="1780"/>
                    <a:pt x="13992" y="1507"/>
                  </a:cubicBezTo>
                  <a:cubicBezTo>
                    <a:pt x="13536" y="1255"/>
                    <a:pt x="13033" y="1050"/>
                    <a:pt x="12463" y="845"/>
                  </a:cubicBezTo>
                  <a:cubicBezTo>
                    <a:pt x="11938" y="662"/>
                    <a:pt x="11390" y="502"/>
                    <a:pt x="10774" y="365"/>
                  </a:cubicBezTo>
                  <a:cubicBezTo>
                    <a:pt x="9632" y="114"/>
                    <a:pt x="8491" y="0"/>
                    <a:pt x="7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7851;p96"/>
            <p:cNvSpPr/>
            <p:nvPr/>
          </p:nvSpPr>
          <p:spPr>
            <a:xfrm>
              <a:off x="7779810" y="2593323"/>
              <a:ext cx="7663" cy="49601"/>
            </a:xfrm>
            <a:custGeom>
              <a:avLst/>
              <a:gdLst/>
              <a:ahLst/>
              <a:cxnLst/>
              <a:rect l="l" t="t" r="r" b="b"/>
              <a:pathLst>
                <a:path w="594" h="3845" extrusionOk="0">
                  <a:moveTo>
                    <a:pt x="297" y="0"/>
                  </a:moveTo>
                  <a:cubicBezTo>
                    <a:pt x="251" y="0"/>
                    <a:pt x="206" y="23"/>
                    <a:pt x="183" y="69"/>
                  </a:cubicBezTo>
                  <a:cubicBezTo>
                    <a:pt x="137" y="343"/>
                    <a:pt x="92" y="639"/>
                    <a:pt x="46" y="913"/>
                  </a:cubicBezTo>
                  <a:cubicBezTo>
                    <a:pt x="23" y="1233"/>
                    <a:pt x="0" y="1552"/>
                    <a:pt x="0" y="1872"/>
                  </a:cubicBezTo>
                  <a:cubicBezTo>
                    <a:pt x="0" y="2511"/>
                    <a:pt x="115" y="3150"/>
                    <a:pt x="320" y="3743"/>
                  </a:cubicBezTo>
                  <a:cubicBezTo>
                    <a:pt x="343" y="3766"/>
                    <a:pt x="343" y="3812"/>
                    <a:pt x="388" y="3812"/>
                  </a:cubicBezTo>
                  <a:cubicBezTo>
                    <a:pt x="405" y="3828"/>
                    <a:pt x="432" y="3844"/>
                    <a:pt x="455" y="3844"/>
                  </a:cubicBezTo>
                  <a:cubicBezTo>
                    <a:pt x="464" y="3844"/>
                    <a:pt x="473" y="3841"/>
                    <a:pt x="480" y="3835"/>
                  </a:cubicBezTo>
                  <a:cubicBezTo>
                    <a:pt x="525" y="3835"/>
                    <a:pt x="548" y="3812"/>
                    <a:pt x="571" y="3766"/>
                  </a:cubicBezTo>
                  <a:cubicBezTo>
                    <a:pt x="594" y="3743"/>
                    <a:pt x="594" y="3698"/>
                    <a:pt x="594" y="3675"/>
                  </a:cubicBezTo>
                  <a:cubicBezTo>
                    <a:pt x="525" y="3470"/>
                    <a:pt x="457" y="3287"/>
                    <a:pt x="388" y="3082"/>
                  </a:cubicBezTo>
                  <a:cubicBezTo>
                    <a:pt x="343" y="2876"/>
                    <a:pt x="320" y="2694"/>
                    <a:pt x="274" y="2488"/>
                  </a:cubicBezTo>
                  <a:cubicBezTo>
                    <a:pt x="251" y="2191"/>
                    <a:pt x="229" y="1895"/>
                    <a:pt x="229" y="1598"/>
                  </a:cubicBezTo>
                  <a:cubicBezTo>
                    <a:pt x="229" y="1278"/>
                    <a:pt x="251" y="959"/>
                    <a:pt x="297" y="639"/>
                  </a:cubicBezTo>
                  <a:cubicBezTo>
                    <a:pt x="297" y="639"/>
                    <a:pt x="297" y="639"/>
                    <a:pt x="297" y="662"/>
                  </a:cubicBezTo>
                  <a:cubicBezTo>
                    <a:pt x="320" y="479"/>
                    <a:pt x="343" y="297"/>
                    <a:pt x="388" y="114"/>
                  </a:cubicBezTo>
                  <a:cubicBezTo>
                    <a:pt x="388" y="69"/>
                    <a:pt x="366" y="23"/>
                    <a:pt x="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7852;p96"/>
            <p:cNvSpPr/>
            <p:nvPr/>
          </p:nvSpPr>
          <p:spPr>
            <a:xfrm>
              <a:off x="7815735" y="2603630"/>
              <a:ext cx="5018" cy="46827"/>
            </a:xfrm>
            <a:custGeom>
              <a:avLst/>
              <a:gdLst/>
              <a:ahLst/>
              <a:cxnLst/>
              <a:rect l="l" t="t" r="r" b="b"/>
              <a:pathLst>
                <a:path w="389" h="3630" extrusionOk="0">
                  <a:moveTo>
                    <a:pt x="274" y="0"/>
                  </a:moveTo>
                  <a:cubicBezTo>
                    <a:pt x="251" y="0"/>
                    <a:pt x="228" y="23"/>
                    <a:pt x="206" y="23"/>
                  </a:cubicBezTo>
                  <a:cubicBezTo>
                    <a:pt x="183" y="46"/>
                    <a:pt x="160" y="69"/>
                    <a:pt x="160" y="91"/>
                  </a:cubicBezTo>
                  <a:cubicBezTo>
                    <a:pt x="91" y="639"/>
                    <a:pt x="23" y="1210"/>
                    <a:pt x="23" y="1758"/>
                  </a:cubicBezTo>
                  <a:cubicBezTo>
                    <a:pt x="0" y="2328"/>
                    <a:pt x="23" y="2922"/>
                    <a:pt x="69" y="3492"/>
                  </a:cubicBezTo>
                  <a:cubicBezTo>
                    <a:pt x="91" y="3538"/>
                    <a:pt x="91" y="3561"/>
                    <a:pt x="114" y="3584"/>
                  </a:cubicBezTo>
                  <a:cubicBezTo>
                    <a:pt x="160" y="3629"/>
                    <a:pt x="183" y="3629"/>
                    <a:pt x="228" y="3629"/>
                  </a:cubicBezTo>
                  <a:cubicBezTo>
                    <a:pt x="274" y="3629"/>
                    <a:pt x="297" y="3629"/>
                    <a:pt x="342" y="3584"/>
                  </a:cubicBezTo>
                  <a:cubicBezTo>
                    <a:pt x="365" y="3561"/>
                    <a:pt x="388" y="3515"/>
                    <a:pt x="388" y="3492"/>
                  </a:cubicBezTo>
                  <a:cubicBezTo>
                    <a:pt x="297" y="2944"/>
                    <a:pt x="274" y="2397"/>
                    <a:pt x="274" y="1849"/>
                  </a:cubicBezTo>
                  <a:cubicBezTo>
                    <a:pt x="274" y="1255"/>
                    <a:pt x="297" y="685"/>
                    <a:pt x="388" y="114"/>
                  </a:cubicBezTo>
                  <a:cubicBezTo>
                    <a:pt x="388" y="69"/>
                    <a:pt x="342" y="23"/>
                    <a:pt x="297" y="23"/>
                  </a:cubicBezTo>
                  <a:cubicBezTo>
                    <a:pt x="297" y="23"/>
                    <a:pt x="274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7853;p96"/>
            <p:cNvSpPr/>
            <p:nvPr/>
          </p:nvSpPr>
          <p:spPr>
            <a:xfrm>
              <a:off x="7852240" y="2603333"/>
              <a:ext cx="5612" cy="46234"/>
            </a:xfrm>
            <a:custGeom>
              <a:avLst/>
              <a:gdLst/>
              <a:ahLst/>
              <a:cxnLst/>
              <a:rect l="l" t="t" r="r" b="b"/>
              <a:pathLst>
                <a:path w="435" h="3584" extrusionOk="0">
                  <a:moveTo>
                    <a:pt x="183" y="0"/>
                  </a:moveTo>
                  <a:cubicBezTo>
                    <a:pt x="115" y="0"/>
                    <a:pt x="46" y="69"/>
                    <a:pt x="46" y="137"/>
                  </a:cubicBezTo>
                  <a:cubicBezTo>
                    <a:pt x="69" y="662"/>
                    <a:pt x="92" y="1187"/>
                    <a:pt x="92" y="1735"/>
                  </a:cubicBezTo>
                  <a:cubicBezTo>
                    <a:pt x="92" y="1986"/>
                    <a:pt x="92" y="2260"/>
                    <a:pt x="69" y="2534"/>
                  </a:cubicBezTo>
                  <a:cubicBezTo>
                    <a:pt x="69" y="2808"/>
                    <a:pt x="23" y="3104"/>
                    <a:pt x="0" y="3401"/>
                  </a:cubicBezTo>
                  <a:cubicBezTo>
                    <a:pt x="0" y="3447"/>
                    <a:pt x="23" y="3492"/>
                    <a:pt x="46" y="3538"/>
                  </a:cubicBezTo>
                  <a:cubicBezTo>
                    <a:pt x="92" y="3561"/>
                    <a:pt x="137" y="3584"/>
                    <a:pt x="183" y="3584"/>
                  </a:cubicBezTo>
                  <a:cubicBezTo>
                    <a:pt x="229" y="3584"/>
                    <a:pt x="274" y="3561"/>
                    <a:pt x="320" y="3538"/>
                  </a:cubicBezTo>
                  <a:cubicBezTo>
                    <a:pt x="366" y="3492"/>
                    <a:pt x="366" y="3447"/>
                    <a:pt x="366" y="3401"/>
                  </a:cubicBezTo>
                  <a:cubicBezTo>
                    <a:pt x="434" y="2876"/>
                    <a:pt x="411" y="2328"/>
                    <a:pt x="388" y="1803"/>
                  </a:cubicBezTo>
                  <a:cubicBezTo>
                    <a:pt x="388" y="1233"/>
                    <a:pt x="343" y="685"/>
                    <a:pt x="297" y="137"/>
                  </a:cubicBezTo>
                  <a:cubicBezTo>
                    <a:pt x="297" y="69"/>
                    <a:pt x="252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7854;p96"/>
            <p:cNvSpPr/>
            <p:nvPr/>
          </p:nvSpPr>
          <p:spPr>
            <a:xfrm>
              <a:off x="7893453" y="2598612"/>
              <a:ext cx="7082" cy="51845"/>
            </a:xfrm>
            <a:custGeom>
              <a:avLst/>
              <a:gdLst/>
              <a:ahLst/>
              <a:cxnLst/>
              <a:rect l="l" t="t" r="r" b="b"/>
              <a:pathLst>
                <a:path w="549" h="4019" extrusionOk="0">
                  <a:moveTo>
                    <a:pt x="389" y="1"/>
                  </a:moveTo>
                  <a:cubicBezTo>
                    <a:pt x="298" y="1"/>
                    <a:pt x="252" y="69"/>
                    <a:pt x="252" y="138"/>
                  </a:cubicBezTo>
                  <a:cubicBezTo>
                    <a:pt x="252" y="1119"/>
                    <a:pt x="252" y="2078"/>
                    <a:pt x="115" y="3037"/>
                  </a:cubicBezTo>
                  <a:lnTo>
                    <a:pt x="138" y="3037"/>
                  </a:lnTo>
                  <a:cubicBezTo>
                    <a:pt x="92" y="3288"/>
                    <a:pt x="47" y="3516"/>
                    <a:pt x="1" y="3767"/>
                  </a:cubicBezTo>
                  <a:cubicBezTo>
                    <a:pt x="1" y="3813"/>
                    <a:pt x="1" y="3881"/>
                    <a:pt x="24" y="3927"/>
                  </a:cubicBezTo>
                  <a:cubicBezTo>
                    <a:pt x="47" y="3973"/>
                    <a:pt x="92" y="3995"/>
                    <a:pt x="138" y="4018"/>
                  </a:cubicBezTo>
                  <a:cubicBezTo>
                    <a:pt x="184" y="4018"/>
                    <a:pt x="252" y="4018"/>
                    <a:pt x="298" y="3995"/>
                  </a:cubicBezTo>
                  <a:cubicBezTo>
                    <a:pt x="343" y="3973"/>
                    <a:pt x="366" y="3927"/>
                    <a:pt x="389" y="3881"/>
                  </a:cubicBezTo>
                  <a:cubicBezTo>
                    <a:pt x="480" y="3265"/>
                    <a:pt x="526" y="2672"/>
                    <a:pt x="526" y="2055"/>
                  </a:cubicBezTo>
                  <a:cubicBezTo>
                    <a:pt x="549" y="1416"/>
                    <a:pt x="526" y="777"/>
                    <a:pt x="526" y="138"/>
                  </a:cubicBezTo>
                  <a:cubicBezTo>
                    <a:pt x="526" y="69"/>
                    <a:pt x="457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7855;p96"/>
            <p:cNvSpPr/>
            <p:nvPr/>
          </p:nvSpPr>
          <p:spPr>
            <a:xfrm>
              <a:off x="7925547" y="2600676"/>
              <a:ext cx="5908" cy="45137"/>
            </a:xfrm>
            <a:custGeom>
              <a:avLst/>
              <a:gdLst/>
              <a:ahLst/>
              <a:cxnLst/>
              <a:rect l="l" t="t" r="r" b="b"/>
              <a:pathLst>
                <a:path w="458" h="3499" extrusionOk="0">
                  <a:moveTo>
                    <a:pt x="298" y="1"/>
                  </a:moveTo>
                  <a:cubicBezTo>
                    <a:pt x="252" y="1"/>
                    <a:pt x="184" y="46"/>
                    <a:pt x="206" y="92"/>
                  </a:cubicBezTo>
                  <a:cubicBezTo>
                    <a:pt x="229" y="914"/>
                    <a:pt x="275" y="1735"/>
                    <a:pt x="161" y="2557"/>
                  </a:cubicBezTo>
                  <a:cubicBezTo>
                    <a:pt x="138" y="2808"/>
                    <a:pt x="92" y="3059"/>
                    <a:pt x="24" y="3310"/>
                  </a:cubicBezTo>
                  <a:cubicBezTo>
                    <a:pt x="1" y="3402"/>
                    <a:pt x="47" y="3470"/>
                    <a:pt x="115" y="3493"/>
                  </a:cubicBezTo>
                  <a:cubicBezTo>
                    <a:pt x="127" y="3497"/>
                    <a:pt x="140" y="3499"/>
                    <a:pt x="153" y="3499"/>
                  </a:cubicBezTo>
                  <a:cubicBezTo>
                    <a:pt x="214" y="3499"/>
                    <a:pt x="279" y="3458"/>
                    <a:pt x="298" y="3402"/>
                  </a:cubicBezTo>
                  <a:cubicBezTo>
                    <a:pt x="412" y="2877"/>
                    <a:pt x="457" y="2329"/>
                    <a:pt x="457" y="1804"/>
                  </a:cubicBezTo>
                  <a:cubicBezTo>
                    <a:pt x="457" y="1233"/>
                    <a:pt x="412" y="663"/>
                    <a:pt x="389" y="92"/>
                  </a:cubicBezTo>
                  <a:cubicBezTo>
                    <a:pt x="389" y="46"/>
                    <a:pt x="343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7856;p96"/>
            <p:cNvSpPr/>
            <p:nvPr/>
          </p:nvSpPr>
          <p:spPr>
            <a:xfrm>
              <a:off x="7948224" y="2595374"/>
              <a:ext cx="7663" cy="43370"/>
            </a:xfrm>
            <a:custGeom>
              <a:avLst/>
              <a:gdLst/>
              <a:ahLst/>
              <a:cxnLst/>
              <a:rect l="l" t="t" r="r" b="b"/>
              <a:pathLst>
                <a:path w="594" h="3362" extrusionOk="0">
                  <a:moveTo>
                    <a:pt x="411" y="1"/>
                  </a:moveTo>
                  <a:cubicBezTo>
                    <a:pt x="366" y="1"/>
                    <a:pt x="320" y="47"/>
                    <a:pt x="320" y="92"/>
                  </a:cubicBezTo>
                  <a:cubicBezTo>
                    <a:pt x="343" y="412"/>
                    <a:pt x="366" y="731"/>
                    <a:pt x="343" y="1051"/>
                  </a:cubicBezTo>
                  <a:cubicBezTo>
                    <a:pt x="343" y="1348"/>
                    <a:pt x="320" y="1644"/>
                    <a:pt x="274" y="1941"/>
                  </a:cubicBezTo>
                  <a:cubicBezTo>
                    <a:pt x="252" y="2124"/>
                    <a:pt x="229" y="2306"/>
                    <a:pt x="183" y="2489"/>
                  </a:cubicBezTo>
                  <a:cubicBezTo>
                    <a:pt x="137" y="2717"/>
                    <a:pt x="92" y="2923"/>
                    <a:pt x="23" y="3128"/>
                  </a:cubicBezTo>
                  <a:cubicBezTo>
                    <a:pt x="0" y="3219"/>
                    <a:pt x="69" y="3333"/>
                    <a:pt x="160" y="3356"/>
                  </a:cubicBezTo>
                  <a:cubicBezTo>
                    <a:pt x="175" y="3360"/>
                    <a:pt x="191" y="3362"/>
                    <a:pt x="207" y="3362"/>
                  </a:cubicBezTo>
                  <a:cubicBezTo>
                    <a:pt x="287" y="3362"/>
                    <a:pt x="369" y="3314"/>
                    <a:pt x="389" y="3219"/>
                  </a:cubicBezTo>
                  <a:cubicBezTo>
                    <a:pt x="434" y="2968"/>
                    <a:pt x="480" y="2717"/>
                    <a:pt x="525" y="2466"/>
                  </a:cubicBezTo>
                  <a:cubicBezTo>
                    <a:pt x="548" y="2215"/>
                    <a:pt x="571" y="1941"/>
                    <a:pt x="571" y="1690"/>
                  </a:cubicBezTo>
                  <a:cubicBezTo>
                    <a:pt x="594" y="1165"/>
                    <a:pt x="571" y="617"/>
                    <a:pt x="525" y="92"/>
                  </a:cubicBezTo>
                  <a:cubicBezTo>
                    <a:pt x="503" y="47"/>
                    <a:pt x="48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7857;p96"/>
            <p:cNvSpPr/>
            <p:nvPr/>
          </p:nvSpPr>
          <p:spPr>
            <a:xfrm>
              <a:off x="7839870" y="2623056"/>
              <a:ext cx="213779" cy="343927"/>
            </a:xfrm>
            <a:custGeom>
              <a:avLst/>
              <a:gdLst/>
              <a:ahLst/>
              <a:cxnLst/>
              <a:rect l="l" t="t" r="r" b="b"/>
              <a:pathLst>
                <a:path w="16572" h="26661" extrusionOk="0">
                  <a:moveTo>
                    <a:pt x="11642" y="0"/>
                  </a:moveTo>
                  <a:cubicBezTo>
                    <a:pt x="10158" y="229"/>
                    <a:pt x="8629" y="731"/>
                    <a:pt x="7122" y="1530"/>
                  </a:cubicBezTo>
                  <a:cubicBezTo>
                    <a:pt x="6346" y="1941"/>
                    <a:pt x="5570" y="2443"/>
                    <a:pt x="4840" y="2991"/>
                  </a:cubicBezTo>
                  <a:cubicBezTo>
                    <a:pt x="4109" y="3561"/>
                    <a:pt x="3425" y="4178"/>
                    <a:pt x="2831" y="4839"/>
                  </a:cubicBezTo>
                  <a:cubicBezTo>
                    <a:pt x="1553" y="6209"/>
                    <a:pt x="686" y="7784"/>
                    <a:pt x="275" y="9336"/>
                  </a:cubicBezTo>
                  <a:cubicBezTo>
                    <a:pt x="69" y="10112"/>
                    <a:pt x="1" y="10957"/>
                    <a:pt x="24" y="11915"/>
                  </a:cubicBezTo>
                  <a:cubicBezTo>
                    <a:pt x="46" y="12783"/>
                    <a:pt x="183" y="13650"/>
                    <a:pt x="389" y="14540"/>
                  </a:cubicBezTo>
                  <a:cubicBezTo>
                    <a:pt x="822" y="16138"/>
                    <a:pt x="1576" y="17713"/>
                    <a:pt x="2671" y="19219"/>
                  </a:cubicBezTo>
                  <a:cubicBezTo>
                    <a:pt x="3676" y="20612"/>
                    <a:pt x="4954" y="21890"/>
                    <a:pt x="6460" y="23008"/>
                  </a:cubicBezTo>
                  <a:cubicBezTo>
                    <a:pt x="7853" y="24058"/>
                    <a:pt x="9405" y="24926"/>
                    <a:pt x="11071" y="25565"/>
                  </a:cubicBezTo>
                  <a:cubicBezTo>
                    <a:pt x="12692" y="26181"/>
                    <a:pt x="14358" y="26569"/>
                    <a:pt x="16070" y="26660"/>
                  </a:cubicBezTo>
                  <a:cubicBezTo>
                    <a:pt x="16161" y="26546"/>
                    <a:pt x="16252" y="26432"/>
                    <a:pt x="16321" y="26295"/>
                  </a:cubicBezTo>
                  <a:cubicBezTo>
                    <a:pt x="16412" y="26135"/>
                    <a:pt x="16503" y="25976"/>
                    <a:pt x="16572" y="25793"/>
                  </a:cubicBezTo>
                  <a:cubicBezTo>
                    <a:pt x="15317" y="25588"/>
                    <a:pt x="14016" y="25222"/>
                    <a:pt x="12737" y="24675"/>
                  </a:cubicBezTo>
                  <a:lnTo>
                    <a:pt x="12737" y="24675"/>
                  </a:lnTo>
                  <a:lnTo>
                    <a:pt x="12783" y="24697"/>
                  </a:lnTo>
                  <a:cubicBezTo>
                    <a:pt x="11322" y="24081"/>
                    <a:pt x="9930" y="23282"/>
                    <a:pt x="8674" y="22301"/>
                  </a:cubicBezTo>
                  <a:lnTo>
                    <a:pt x="8606" y="22255"/>
                  </a:lnTo>
                  <a:cubicBezTo>
                    <a:pt x="7419" y="21342"/>
                    <a:pt x="6369" y="20292"/>
                    <a:pt x="5479" y="19151"/>
                  </a:cubicBezTo>
                  <a:cubicBezTo>
                    <a:pt x="4726" y="18169"/>
                    <a:pt x="4132" y="17142"/>
                    <a:pt x="3653" y="16069"/>
                  </a:cubicBezTo>
                  <a:lnTo>
                    <a:pt x="3653" y="16024"/>
                  </a:lnTo>
                  <a:cubicBezTo>
                    <a:pt x="3242" y="15065"/>
                    <a:pt x="2968" y="14084"/>
                    <a:pt x="2831" y="13102"/>
                  </a:cubicBezTo>
                  <a:cubicBezTo>
                    <a:pt x="2694" y="12166"/>
                    <a:pt x="2694" y="11276"/>
                    <a:pt x="2785" y="10454"/>
                  </a:cubicBezTo>
                  <a:cubicBezTo>
                    <a:pt x="2900" y="9770"/>
                    <a:pt x="3082" y="9108"/>
                    <a:pt x="3356" y="8423"/>
                  </a:cubicBezTo>
                  <a:cubicBezTo>
                    <a:pt x="3694" y="7656"/>
                    <a:pt x="4144" y="6889"/>
                    <a:pt x="4683" y="6167"/>
                  </a:cubicBezTo>
                  <a:lnTo>
                    <a:pt x="4683" y="6167"/>
                  </a:lnTo>
                  <a:cubicBezTo>
                    <a:pt x="4695" y="6160"/>
                    <a:pt x="4703" y="6154"/>
                    <a:pt x="4703" y="6140"/>
                  </a:cubicBezTo>
                  <a:lnTo>
                    <a:pt x="4703" y="6140"/>
                  </a:lnTo>
                  <a:cubicBezTo>
                    <a:pt x="4703" y="6140"/>
                    <a:pt x="4703" y="6140"/>
                    <a:pt x="4703" y="6140"/>
                  </a:cubicBezTo>
                  <a:lnTo>
                    <a:pt x="4726" y="6118"/>
                  </a:lnTo>
                  <a:cubicBezTo>
                    <a:pt x="5410" y="5273"/>
                    <a:pt x="6232" y="4451"/>
                    <a:pt x="7168" y="3721"/>
                  </a:cubicBezTo>
                  <a:lnTo>
                    <a:pt x="7191" y="3698"/>
                  </a:lnTo>
                  <a:lnTo>
                    <a:pt x="7214" y="3675"/>
                  </a:lnTo>
                  <a:cubicBezTo>
                    <a:pt x="8264" y="2876"/>
                    <a:pt x="9428" y="2215"/>
                    <a:pt x="10637" y="1690"/>
                  </a:cubicBezTo>
                  <a:cubicBezTo>
                    <a:pt x="11368" y="1370"/>
                    <a:pt x="12121" y="1142"/>
                    <a:pt x="12851" y="959"/>
                  </a:cubicBezTo>
                  <a:cubicBezTo>
                    <a:pt x="12806" y="891"/>
                    <a:pt x="12737" y="845"/>
                    <a:pt x="12692" y="777"/>
                  </a:cubicBezTo>
                  <a:cubicBezTo>
                    <a:pt x="12532" y="640"/>
                    <a:pt x="12395" y="525"/>
                    <a:pt x="12235" y="389"/>
                  </a:cubicBezTo>
                  <a:cubicBezTo>
                    <a:pt x="12053" y="252"/>
                    <a:pt x="11847" y="115"/>
                    <a:pt x="11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7858;p96"/>
            <p:cNvSpPr/>
            <p:nvPr/>
          </p:nvSpPr>
          <p:spPr>
            <a:xfrm>
              <a:off x="7974422" y="2606867"/>
              <a:ext cx="50955" cy="46595"/>
            </a:xfrm>
            <a:custGeom>
              <a:avLst/>
              <a:gdLst/>
              <a:ahLst/>
              <a:cxnLst/>
              <a:rect l="l" t="t" r="r" b="b"/>
              <a:pathLst>
                <a:path w="3950" h="3612" extrusionOk="0">
                  <a:moveTo>
                    <a:pt x="1051" y="0"/>
                  </a:moveTo>
                  <a:cubicBezTo>
                    <a:pt x="982" y="0"/>
                    <a:pt x="891" y="0"/>
                    <a:pt x="823" y="23"/>
                  </a:cubicBezTo>
                  <a:cubicBezTo>
                    <a:pt x="572" y="91"/>
                    <a:pt x="366" y="251"/>
                    <a:pt x="252" y="479"/>
                  </a:cubicBezTo>
                  <a:cubicBezTo>
                    <a:pt x="1" y="890"/>
                    <a:pt x="115" y="1529"/>
                    <a:pt x="594" y="1780"/>
                  </a:cubicBezTo>
                  <a:cubicBezTo>
                    <a:pt x="777" y="1872"/>
                    <a:pt x="960" y="1986"/>
                    <a:pt x="1142" y="2100"/>
                  </a:cubicBezTo>
                  <a:cubicBezTo>
                    <a:pt x="1370" y="2305"/>
                    <a:pt x="1576" y="2511"/>
                    <a:pt x="1758" y="2716"/>
                  </a:cubicBezTo>
                  <a:cubicBezTo>
                    <a:pt x="1850" y="2853"/>
                    <a:pt x="1941" y="2990"/>
                    <a:pt x="2032" y="3150"/>
                  </a:cubicBezTo>
                  <a:cubicBezTo>
                    <a:pt x="2218" y="3444"/>
                    <a:pt x="2539" y="3612"/>
                    <a:pt x="2869" y="3612"/>
                  </a:cubicBezTo>
                  <a:cubicBezTo>
                    <a:pt x="3027" y="3612"/>
                    <a:pt x="3186" y="3573"/>
                    <a:pt x="3333" y="3492"/>
                  </a:cubicBezTo>
                  <a:cubicBezTo>
                    <a:pt x="3790" y="3218"/>
                    <a:pt x="3950" y="2625"/>
                    <a:pt x="3676" y="2191"/>
                  </a:cubicBezTo>
                  <a:cubicBezTo>
                    <a:pt x="3151" y="1324"/>
                    <a:pt x="2443" y="571"/>
                    <a:pt x="1553" y="137"/>
                  </a:cubicBezTo>
                  <a:cubicBezTo>
                    <a:pt x="1393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7859;p96"/>
            <p:cNvSpPr/>
            <p:nvPr/>
          </p:nvSpPr>
          <p:spPr>
            <a:xfrm>
              <a:off x="8014758" y="2940456"/>
              <a:ext cx="55663" cy="45511"/>
            </a:xfrm>
            <a:custGeom>
              <a:avLst/>
              <a:gdLst/>
              <a:ahLst/>
              <a:cxnLst/>
              <a:rect l="l" t="t" r="r" b="b"/>
              <a:pathLst>
                <a:path w="4315" h="3528" extrusionOk="0">
                  <a:moveTo>
                    <a:pt x="3242" y="0"/>
                  </a:moveTo>
                  <a:cubicBezTo>
                    <a:pt x="2923" y="0"/>
                    <a:pt x="2603" y="183"/>
                    <a:pt x="2420" y="479"/>
                  </a:cubicBezTo>
                  <a:cubicBezTo>
                    <a:pt x="2352" y="594"/>
                    <a:pt x="2284" y="708"/>
                    <a:pt x="2215" y="799"/>
                  </a:cubicBezTo>
                  <a:cubicBezTo>
                    <a:pt x="2078" y="959"/>
                    <a:pt x="1964" y="1073"/>
                    <a:pt x="1804" y="1210"/>
                  </a:cubicBezTo>
                  <a:cubicBezTo>
                    <a:pt x="1644" y="1324"/>
                    <a:pt x="1462" y="1415"/>
                    <a:pt x="1279" y="1507"/>
                  </a:cubicBezTo>
                  <a:cubicBezTo>
                    <a:pt x="1119" y="1575"/>
                    <a:pt x="960" y="1621"/>
                    <a:pt x="800" y="1666"/>
                  </a:cubicBezTo>
                  <a:cubicBezTo>
                    <a:pt x="298" y="1780"/>
                    <a:pt x="1" y="2351"/>
                    <a:pt x="138" y="2830"/>
                  </a:cubicBezTo>
                  <a:cubicBezTo>
                    <a:pt x="251" y="3265"/>
                    <a:pt x="630" y="3527"/>
                    <a:pt x="1042" y="3527"/>
                  </a:cubicBezTo>
                  <a:cubicBezTo>
                    <a:pt x="1128" y="3527"/>
                    <a:pt x="1215" y="3516"/>
                    <a:pt x="1302" y="3492"/>
                  </a:cubicBezTo>
                  <a:cubicBezTo>
                    <a:pt x="2466" y="3218"/>
                    <a:pt x="3470" y="2488"/>
                    <a:pt x="4064" y="1438"/>
                  </a:cubicBezTo>
                  <a:cubicBezTo>
                    <a:pt x="4315" y="982"/>
                    <a:pt x="4178" y="388"/>
                    <a:pt x="3722" y="137"/>
                  </a:cubicBezTo>
                  <a:cubicBezTo>
                    <a:pt x="3585" y="46"/>
                    <a:pt x="3402" y="0"/>
                    <a:pt x="3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7860;p96"/>
            <p:cNvSpPr/>
            <p:nvPr/>
          </p:nvSpPr>
          <p:spPr>
            <a:xfrm>
              <a:off x="7556046" y="2626294"/>
              <a:ext cx="336858" cy="423133"/>
            </a:xfrm>
            <a:custGeom>
              <a:avLst/>
              <a:gdLst/>
              <a:ahLst/>
              <a:cxnLst/>
              <a:rect l="l" t="t" r="r" b="b"/>
              <a:pathLst>
                <a:path w="26113" h="32801" extrusionOk="0">
                  <a:moveTo>
                    <a:pt x="4177" y="1"/>
                  </a:moveTo>
                  <a:cubicBezTo>
                    <a:pt x="3926" y="1"/>
                    <a:pt x="3675" y="23"/>
                    <a:pt x="3447" y="69"/>
                  </a:cubicBezTo>
                  <a:lnTo>
                    <a:pt x="3401" y="69"/>
                  </a:lnTo>
                  <a:cubicBezTo>
                    <a:pt x="1484" y="503"/>
                    <a:pt x="0" y="2397"/>
                    <a:pt x="0" y="4611"/>
                  </a:cubicBezTo>
                  <a:lnTo>
                    <a:pt x="0" y="28190"/>
                  </a:lnTo>
                  <a:cubicBezTo>
                    <a:pt x="0" y="30701"/>
                    <a:pt x="1917" y="32800"/>
                    <a:pt x="4177" y="32800"/>
                  </a:cubicBezTo>
                  <a:lnTo>
                    <a:pt x="21935" y="32800"/>
                  </a:lnTo>
                  <a:cubicBezTo>
                    <a:pt x="24195" y="32800"/>
                    <a:pt x="26112" y="30701"/>
                    <a:pt x="26112" y="28190"/>
                  </a:cubicBezTo>
                  <a:lnTo>
                    <a:pt x="26112" y="4611"/>
                  </a:lnTo>
                  <a:cubicBezTo>
                    <a:pt x="26112" y="2100"/>
                    <a:pt x="24195" y="1"/>
                    <a:pt x="21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7861;p96"/>
            <p:cNvSpPr/>
            <p:nvPr/>
          </p:nvSpPr>
          <p:spPr>
            <a:xfrm>
              <a:off x="7542205" y="2627764"/>
              <a:ext cx="61843" cy="41525"/>
            </a:xfrm>
            <a:custGeom>
              <a:avLst/>
              <a:gdLst/>
              <a:ahLst/>
              <a:cxnLst/>
              <a:rect l="l" t="t" r="r" b="b"/>
              <a:pathLst>
                <a:path w="4794" h="3219" extrusionOk="0">
                  <a:moveTo>
                    <a:pt x="2351" y="1530"/>
                  </a:moveTo>
                  <a:cubicBezTo>
                    <a:pt x="2351" y="1530"/>
                    <a:pt x="2329" y="1553"/>
                    <a:pt x="2329" y="1553"/>
                  </a:cubicBezTo>
                  <a:cubicBezTo>
                    <a:pt x="2329" y="1553"/>
                    <a:pt x="2351" y="1553"/>
                    <a:pt x="2351" y="1530"/>
                  </a:cubicBezTo>
                  <a:close/>
                  <a:moveTo>
                    <a:pt x="4428" y="1"/>
                  </a:moveTo>
                  <a:cubicBezTo>
                    <a:pt x="4018" y="115"/>
                    <a:pt x="3584" y="252"/>
                    <a:pt x="3196" y="434"/>
                  </a:cubicBezTo>
                  <a:cubicBezTo>
                    <a:pt x="2808" y="594"/>
                    <a:pt x="2443" y="800"/>
                    <a:pt x="2077" y="1028"/>
                  </a:cubicBezTo>
                  <a:cubicBezTo>
                    <a:pt x="1347" y="1507"/>
                    <a:pt x="708" y="2078"/>
                    <a:pt x="115" y="2717"/>
                  </a:cubicBezTo>
                  <a:cubicBezTo>
                    <a:pt x="46" y="2763"/>
                    <a:pt x="23" y="2831"/>
                    <a:pt x="0" y="2900"/>
                  </a:cubicBezTo>
                  <a:cubicBezTo>
                    <a:pt x="0" y="2991"/>
                    <a:pt x="23" y="3059"/>
                    <a:pt x="92" y="3128"/>
                  </a:cubicBezTo>
                  <a:cubicBezTo>
                    <a:pt x="145" y="3181"/>
                    <a:pt x="228" y="3218"/>
                    <a:pt x="311" y="3218"/>
                  </a:cubicBezTo>
                  <a:cubicBezTo>
                    <a:pt x="372" y="3218"/>
                    <a:pt x="432" y="3199"/>
                    <a:pt x="480" y="3151"/>
                  </a:cubicBezTo>
                  <a:cubicBezTo>
                    <a:pt x="1073" y="2534"/>
                    <a:pt x="1689" y="1986"/>
                    <a:pt x="2374" y="1507"/>
                  </a:cubicBezTo>
                  <a:cubicBezTo>
                    <a:pt x="2894" y="1191"/>
                    <a:pt x="3437" y="919"/>
                    <a:pt x="4002" y="714"/>
                  </a:cubicBezTo>
                  <a:lnTo>
                    <a:pt x="4002" y="714"/>
                  </a:lnTo>
                  <a:cubicBezTo>
                    <a:pt x="3998" y="717"/>
                    <a:pt x="3995" y="723"/>
                    <a:pt x="3995" y="731"/>
                  </a:cubicBezTo>
                  <a:cubicBezTo>
                    <a:pt x="4018" y="708"/>
                    <a:pt x="4018" y="708"/>
                    <a:pt x="4040" y="708"/>
                  </a:cubicBezTo>
                  <a:cubicBezTo>
                    <a:pt x="4063" y="708"/>
                    <a:pt x="4063" y="708"/>
                    <a:pt x="4063" y="685"/>
                  </a:cubicBezTo>
                  <a:lnTo>
                    <a:pt x="4063" y="708"/>
                  </a:lnTo>
                  <a:cubicBezTo>
                    <a:pt x="4223" y="640"/>
                    <a:pt x="4383" y="617"/>
                    <a:pt x="4543" y="571"/>
                  </a:cubicBezTo>
                  <a:cubicBezTo>
                    <a:pt x="4680" y="526"/>
                    <a:pt x="4794" y="389"/>
                    <a:pt x="4771" y="229"/>
                  </a:cubicBezTo>
                  <a:cubicBezTo>
                    <a:pt x="4748" y="115"/>
                    <a:pt x="4611" y="1"/>
                    <a:pt x="4497" y="1"/>
                  </a:cubicBezTo>
                  <a:close/>
                </a:path>
              </a:pathLst>
            </a:custGeom>
            <a:solidFill>
              <a:srgbClr val="E43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7862;p96"/>
            <p:cNvSpPr/>
            <p:nvPr/>
          </p:nvSpPr>
          <p:spPr>
            <a:xfrm>
              <a:off x="7534259" y="2627467"/>
              <a:ext cx="67441" cy="50594"/>
            </a:xfrm>
            <a:custGeom>
              <a:avLst/>
              <a:gdLst/>
              <a:ahLst/>
              <a:cxnLst/>
              <a:rect l="l" t="t" r="r" b="b"/>
              <a:pathLst>
                <a:path w="5228" h="3922" extrusionOk="0">
                  <a:moveTo>
                    <a:pt x="4999" y="1"/>
                  </a:moveTo>
                  <a:cubicBezTo>
                    <a:pt x="4885" y="24"/>
                    <a:pt x="4771" y="47"/>
                    <a:pt x="4634" y="92"/>
                  </a:cubicBezTo>
                  <a:cubicBezTo>
                    <a:pt x="3743" y="412"/>
                    <a:pt x="2899" y="800"/>
                    <a:pt x="2100" y="1325"/>
                  </a:cubicBezTo>
                  <a:cubicBezTo>
                    <a:pt x="1666" y="1599"/>
                    <a:pt x="1278" y="1918"/>
                    <a:pt x="913" y="2306"/>
                  </a:cubicBezTo>
                  <a:cubicBezTo>
                    <a:pt x="731" y="2489"/>
                    <a:pt x="571" y="2671"/>
                    <a:pt x="411" y="2900"/>
                  </a:cubicBezTo>
                  <a:cubicBezTo>
                    <a:pt x="274" y="3105"/>
                    <a:pt x="137" y="3311"/>
                    <a:pt x="23" y="3539"/>
                  </a:cubicBezTo>
                  <a:cubicBezTo>
                    <a:pt x="0" y="3607"/>
                    <a:pt x="0" y="3699"/>
                    <a:pt x="46" y="3767"/>
                  </a:cubicBezTo>
                  <a:cubicBezTo>
                    <a:pt x="69" y="3836"/>
                    <a:pt x="137" y="3881"/>
                    <a:pt x="206" y="3904"/>
                  </a:cubicBezTo>
                  <a:cubicBezTo>
                    <a:pt x="240" y="3915"/>
                    <a:pt x="274" y="3921"/>
                    <a:pt x="308" y="3921"/>
                  </a:cubicBezTo>
                  <a:cubicBezTo>
                    <a:pt x="342" y="3921"/>
                    <a:pt x="377" y="3915"/>
                    <a:pt x="411" y="3904"/>
                  </a:cubicBezTo>
                  <a:cubicBezTo>
                    <a:pt x="502" y="3858"/>
                    <a:pt x="525" y="3813"/>
                    <a:pt x="571" y="3744"/>
                  </a:cubicBezTo>
                  <a:lnTo>
                    <a:pt x="548" y="3744"/>
                  </a:lnTo>
                  <a:cubicBezTo>
                    <a:pt x="731" y="3425"/>
                    <a:pt x="936" y="3128"/>
                    <a:pt x="1164" y="2854"/>
                  </a:cubicBezTo>
                  <a:cubicBezTo>
                    <a:pt x="1552" y="2443"/>
                    <a:pt x="1986" y="2078"/>
                    <a:pt x="2465" y="1781"/>
                  </a:cubicBezTo>
                  <a:cubicBezTo>
                    <a:pt x="3264" y="1256"/>
                    <a:pt x="4154" y="845"/>
                    <a:pt x="5067" y="549"/>
                  </a:cubicBezTo>
                  <a:cubicBezTo>
                    <a:pt x="5136" y="526"/>
                    <a:pt x="5181" y="435"/>
                    <a:pt x="5204" y="366"/>
                  </a:cubicBezTo>
                  <a:cubicBezTo>
                    <a:pt x="5227" y="298"/>
                    <a:pt x="5227" y="229"/>
                    <a:pt x="5204" y="161"/>
                  </a:cubicBezTo>
                  <a:cubicBezTo>
                    <a:pt x="5159" y="92"/>
                    <a:pt x="5113" y="47"/>
                    <a:pt x="5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7863;p96"/>
            <p:cNvSpPr/>
            <p:nvPr/>
          </p:nvSpPr>
          <p:spPr>
            <a:xfrm>
              <a:off x="7577240" y="2628654"/>
              <a:ext cx="24162" cy="14332"/>
            </a:xfrm>
            <a:custGeom>
              <a:avLst/>
              <a:gdLst/>
              <a:ahLst/>
              <a:cxnLst/>
              <a:rect l="l" t="t" r="r" b="b"/>
              <a:pathLst>
                <a:path w="1873" h="1111" extrusionOk="0">
                  <a:moveTo>
                    <a:pt x="1416" y="616"/>
                  </a:moveTo>
                  <a:cubicBezTo>
                    <a:pt x="1416" y="616"/>
                    <a:pt x="1416" y="639"/>
                    <a:pt x="1416" y="639"/>
                  </a:cubicBezTo>
                  <a:cubicBezTo>
                    <a:pt x="1416" y="616"/>
                    <a:pt x="1439" y="616"/>
                    <a:pt x="1439" y="616"/>
                  </a:cubicBezTo>
                  <a:close/>
                  <a:moveTo>
                    <a:pt x="1530" y="0"/>
                  </a:moveTo>
                  <a:cubicBezTo>
                    <a:pt x="1051" y="137"/>
                    <a:pt x="594" y="320"/>
                    <a:pt x="160" y="571"/>
                  </a:cubicBezTo>
                  <a:cubicBezTo>
                    <a:pt x="92" y="616"/>
                    <a:pt x="46" y="662"/>
                    <a:pt x="23" y="731"/>
                  </a:cubicBezTo>
                  <a:cubicBezTo>
                    <a:pt x="1" y="799"/>
                    <a:pt x="1" y="890"/>
                    <a:pt x="23" y="959"/>
                  </a:cubicBezTo>
                  <a:cubicBezTo>
                    <a:pt x="72" y="1040"/>
                    <a:pt x="179" y="1110"/>
                    <a:pt x="287" y="1110"/>
                  </a:cubicBezTo>
                  <a:cubicBezTo>
                    <a:pt x="329" y="1110"/>
                    <a:pt x="372" y="1099"/>
                    <a:pt x="411" y="1073"/>
                  </a:cubicBezTo>
                  <a:cubicBezTo>
                    <a:pt x="731" y="890"/>
                    <a:pt x="1051" y="753"/>
                    <a:pt x="1393" y="639"/>
                  </a:cubicBezTo>
                  <a:cubicBezTo>
                    <a:pt x="1416" y="639"/>
                    <a:pt x="1416" y="616"/>
                    <a:pt x="1416" y="616"/>
                  </a:cubicBezTo>
                  <a:cubicBezTo>
                    <a:pt x="1484" y="594"/>
                    <a:pt x="1553" y="594"/>
                    <a:pt x="1621" y="571"/>
                  </a:cubicBezTo>
                  <a:cubicBezTo>
                    <a:pt x="1712" y="548"/>
                    <a:pt x="1781" y="502"/>
                    <a:pt x="1827" y="434"/>
                  </a:cubicBezTo>
                  <a:cubicBezTo>
                    <a:pt x="1849" y="388"/>
                    <a:pt x="1872" y="297"/>
                    <a:pt x="1849" y="228"/>
                  </a:cubicBezTo>
                  <a:cubicBezTo>
                    <a:pt x="1849" y="114"/>
                    <a:pt x="1712" y="0"/>
                    <a:pt x="1598" y="0"/>
                  </a:cubicBezTo>
                  <a:close/>
                </a:path>
              </a:pathLst>
            </a:custGeom>
            <a:solidFill>
              <a:srgbClr val="E43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7864;p96"/>
            <p:cNvSpPr/>
            <p:nvPr/>
          </p:nvSpPr>
          <p:spPr>
            <a:xfrm>
              <a:off x="7569591" y="2628938"/>
              <a:ext cx="32108" cy="18241"/>
            </a:xfrm>
            <a:custGeom>
              <a:avLst/>
              <a:gdLst/>
              <a:ahLst/>
              <a:cxnLst/>
              <a:rect l="l" t="t" r="r" b="b"/>
              <a:pathLst>
                <a:path w="2489" h="1414" extrusionOk="0">
                  <a:moveTo>
                    <a:pt x="1795" y="681"/>
                  </a:moveTo>
                  <a:cubicBezTo>
                    <a:pt x="1790" y="683"/>
                    <a:pt x="1785" y="684"/>
                    <a:pt x="1781" y="686"/>
                  </a:cubicBezTo>
                  <a:cubicBezTo>
                    <a:pt x="1781" y="686"/>
                    <a:pt x="1789" y="686"/>
                    <a:pt x="1795" y="681"/>
                  </a:cubicBezTo>
                  <a:close/>
                  <a:moveTo>
                    <a:pt x="2123" y="1"/>
                  </a:moveTo>
                  <a:cubicBezTo>
                    <a:pt x="1781" y="69"/>
                    <a:pt x="1415" y="184"/>
                    <a:pt x="1073" y="343"/>
                  </a:cubicBezTo>
                  <a:cubicBezTo>
                    <a:pt x="731" y="503"/>
                    <a:pt x="411" y="686"/>
                    <a:pt x="137" y="914"/>
                  </a:cubicBezTo>
                  <a:cubicBezTo>
                    <a:pt x="0" y="1028"/>
                    <a:pt x="0" y="1211"/>
                    <a:pt x="91" y="1325"/>
                  </a:cubicBezTo>
                  <a:cubicBezTo>
                    <a:pt x="152" y="1385"/>
                    <a:pt x="231" y="1414"/>
                    <a:pt x="309" y="1414"/>
                  </a:cubicBezTo>
                  <a:cubicBezTo>
                    <a:pt x="379" y="1414"/>
                    <a:pt x="448" y="1391"/>
                    <a:pt x="502" y="1348"/>
                  </a:cubicBezTo>
                  <a:cubicBezTo>
                    <a:pt x="594" y="1279"/>
                    <a:pt x="685" y="1211"/>
                    <a:pt x="776" y="1142"/>
                  </a:cubicBezTo>
                  <a:cubicBezTo>
                    <a:pt x="1096" y="960"/>
                    <a:pt x="1415" y="800"/>
                    <a:pt x="1758" y="686"/>
                  </a:cubicBezTo>
                  <a:cubicBezTo>
                    <a:pt x="1780" y="686"/>
                    <a:pt x="1803" y="686"/>
                    <a:pt x="1803" y="664"/>
                  </a:cubicBezTo>
                  <a:lnTo>
                    <a:pt x="1803" y="664"/>
                  </a:lnTo>
                  <a:cubicBezTo>
                    <a:pt x="1803" y="672"/>
                    <a:pt x="1800" y="678"/>
                    <a:pt x="1795" y="681"/>
                  </a:cubicBezTo>
                  <a:lnTo>
                    <a:pt x="1795" y="681"/>
                  </a:lnTo>
                  <a:cubicBezTo>
                    <a:pt x="1929" y="637"/>
                    <a:pt x="2083" y="594"/>
                    <a:pt x="2237" y="572"/>
                  </a:cubicBezTo>
                  <a:cubicBezTo>
                    <a:pt x="2397" y="526"/>
                    <a:pt x="2488" y="389"/>
                    <a:pt x="2465" y="229"/>
                  </a:cubicBezTo>
                  <a:cubicBezTo>
                    <a:pt x="2442" y="92"/>
                    <a:pt x="2328" y="1"/>
                    <a:pt x="2191" y="1"/>
                  </a:cubicBezTo>
                  <a:close/>
                </a:path>
              </a:pathLst>
            </a:custGeom>
            <a:solidFill>
              <a:srgbClr val="E43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7865;p96"/>
            <p:cNvSpPr/>
            <p:nvPr/>
          </p:nvSpPr>
          <p:spPr>
            <a:xfrm>
              <a:off x="7563992" y="2629235"/>
              <a:ext cx="36223" cy="22033"/>
            </a:xfrm>
            <a:custGeom>
              <a:avLst/>
              <a:gdLst/>
              <a:ahLst/>
              <a:cxnLst/>
              <a:rect l="l" t="t" r="r" b="b"/>
              <a:pathLst>
                <a:path w="2808" h="1708" extrusionOk="0">
                  <a:moveTo>
                    <a:pt x="2466" y="1"/>
                  </a:moveTo>
                  <a:cubicBezTo>
                    <a:pt x="2032" y="115"/>
                    <a:pt x="1621" y="275"/>
                    <a:pt x="1233" y="480"/>
                  </a:cubicBezTo>
                  <a:cubicBezTo>
                    <a:pt x="845" y="686"/>
                    <a:pt x="480" y="937"/>
                    <a:pt x="115" y="1211"/>
                  </a:cubicBezTo>
                  <a:cubicBezTo>
                    <a:pt x="0" y="1302"/>
                    <a:pt x="0" y="1507"/>
                    <a:pt x="92" y="1599"/>
                  </a:cubicBezTo>
                  <a:cubicBezTo>
                    <a:pt x="155" y="1674"/>
                    <a:pt x="231" y="1708"/>
                    <a:pt x="310" y="1708"/>
                  </a:cubicBezTo>
                  <a:cubicBezTo>
                    <a:pt x="375" y="1708"/>
                    <a:pt x="441" y="1685"/>
                    <a:pt x="503" y="1644"/>
                  </a:cubicBezTo>
                  <a:cubicBezTo>
                    <a:pt x="640" y="1530"/>
                    <a:pt x="777" y="1439"/>
                    <a:pt x="936" y="1325"/>
                  </a:cubicBezTo>
                  <a:cubicBezTo>
                    <a:pt x="1370" y="1051"/>
                    <a:pt x="1826" y="800"/>
                    <a:pt x="2329" y="640"/>
                  </a:cubicBezTo>
                  <a:cubicBezTo>
                    <a:pt x="2420" y="617"/>
                    <a:pt x="2488" y="594"/>
                    <a:pt x="2557" y="571"/>
                  </a:cubicBezTo>
                  <a:cubicBezTo>
                    <a:pt x="2648" y="549"/>
                    <a:pt x="2694" y="503"/>
                    <a:pt x="2739" y="435"/>
                  </a:cubicBezTo>
                  <a:cubicBezTo>
                    <a:pt x="2785" y="389"/>
                    <a:pt x="2808" y="298"/>
                    <a:pt x="2785" y="229"/>
                  </a:cubicBezTo>
                  <a:cubicBezTo>
                    <a:pt x="2762" y="115"/>
                    <a:pt x="2648" y="1"/>
                    <a:pt x="2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7866;p96"/>
            <p:cNvSpPr/>
            <p:nvPr/>
          </p:nvSpPr>
          <p:spPr>
            <a:xfrm>
              <a:off x="7547804" y="2633659"/>
              <a:ext cx="336858" cy="423417"/>
            </a:xfrm>
            <a:custGeom>
              <a:avLst/>
              <a:gdLst/>
              <a:ahLst/>
              <a:cxnLst/>
              <a:rect l="l" t="t" r="r" b="b"/>
              <a:pathLst>
                <a:path w="26113" h="32823" extrusionOk="0">
                  <a:moveTo>
                    <a:pt x="4451" y="0"/>
                  </a:moveTo>
                  <a:cubicBezTo>
                    <a:pt x="3218" y="708"/>
                    <a:pt x="1986" y="1347"/>
                    <a:pt x="753" y="2009"/>
                  </a:cubicBezTo>
                  <a:cubicBezTo>
                    <a:pt x="297" y="2762"/>
                    <a:pt x="0" y="3675"/>
                    <a:pt x="0" y="4634"/>
                  </a:cubicBezTo>
                  <a:lnTo>
                    <a:pt x="0" y="28212"/>
                  </a:lnTo>
                  <a:cubicBezTo>
                    <a:pt x="0" y="30700"/>
                    <a:pt x="1917" y="32823"/>
                    <a:pt x="4177" y="32823"/>
                  </a:cubicBezTo>
                  <a:lnTo>
                    <a:pt x="21935" y="32823"/>
                  </a:lnTo>
                  <a:cubicBezTo>
                    <a:pt x="24218" y="32823"/>
                    <a:pt x="26112" y="30700"/>
                    <a:pt x="26112" y="28212"/>
                  </a:cubicBezTo>
                  <a:lnTo>
                    <a:pt x="26112" y="4634"/>
                  </a:lnTo>
                  <a:cubicBezTo>
                    <a:pt x="26112" y="2123"/>
                    <a:pt x="24218" y="0"/>
                    <a:pt x="21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7867;p96"/>
            <p:cNvSpPr/>
            <p:nvPr/>
          </p:nvSpPr>
          <p:spPr>
            <a:xfrm>
              <a:off x="7826622" y="2649551"/>
              <a:ext cx="31811" cy="3564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2466" y="2763"/>
                  </a:moveTo>
                  <a:cubicBezTo>
                    <a:pt x="2055" y="1507"/>
                    <a:pt x="1119" y="480"/>
                    <a:pt x="1" y="1"/>
                  </a:cubicBezTo>
                  <a:cubicBezTo>
                    <a:pt x="1119" y="480"/>
                    <a:pt x="2055" y="1507"/>
                    <a:pt x="2466" y="276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7868;p96"/>
            <p:cNvSpPr/>
            <p:nvPr/>
          </p:nvSpPr>
          <p:spPr>
            <a:xfrm>
              <a:off x="7528661" y="2649551"/>
              <a:ext cx="31811" cy="3564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1324" y="480"/>
                    <a:pt x="411" y="1507"/>
                    <a:pt x="0" y="2763"/>
                  </a:cubicBezTo>
                  <a:cubicBezTo>
                    <a:pt x="411" y="1507"/>
                    <a:pt x="1347" y="480"/>
                    <a:pt x="2466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7869;p96"/>
            <p:cNvSpPr/>
            <p:nvPr/>
          </p:nvSpPr>
          <p:spPr>
            <a:xfrm>
              <a:off x="7826325" y="3029718"/>
              <a:ext cx="32095" cy="35591"/>
            </a:xfrm>
            <a:custGeom>
              <a:avLst/>
              <a:gdLst/>
              <a:ahLst/>
              <a:cxnLst/>
              <a:rect l="l" t="t" r="r" b="b"/>
              <a:pathLst>
                <a:path w="2488" h="2759" extrusionOk="0">
                  <a:moveTo>
                    <a:pt x="2487" y="0"/>
                  </a:moveTo>
                  <a:lnTo>
                    <a:pt x="2487" y="0"/>
                  </a:lnTo>
                  <a:cubicBezTo>
                    <a:pt x="2076" y="1277"/>
                    <a:pt x="1141" y="2279"/>
                    <a:pt x="1" y="2758"/>
                  </a:cubicBezTo>
                  <a:cubicBezTo>
                    <a:pt x="1141" y="2302"/>
                    <a:pt x="2076" y="1277"/>
                    <a:pt x="2487" y="0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7870;p96"/>
            <p:cNvSpPr/>
            <p:nvPr/>
          </p:nvSpPr>
          <p:spPr>
            <a:xfrm>
              <a:off x="7528674" y="3029693"/>
              <a:ext cx="31799" cy="35617"/>
            </a:xfrm>
            <a:custGeom>
              <a:avLst/>
              <a:gdLst/>
              <a:ahLst/>
              <a:cxnLst/>
              <a:rect l="l" t="t" r="r" b="b"/>
              <a:pathLst>
                <a:path w="2465" h="2761" extrusionOk="0">
                  <a:moveTo>
                    <a:pt x="0" y="0"/>
                  </a:moveTo>
                  <a:cubicBezTo>
                    <a:pt x="411" y="1277"/>
                    <a:pt x="1324" y="2304"/>
                    <a:pt x="2465" y="2760"/>
                  </a:cubicBezTo>
                  <a:cubicBezTo>
                    <a:pt x="1347" y="2281"/>
                    <a:pt x="411" y="1277"/>
                    <a:pt x="0" y="0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7871;p96"/>
            <p:cNvSpPr/>
            <p:nvPr/>
          </p:nvSpPr>
          <p:spPr>
            <a:xfrm>
              <a:off x="7525127" y="2646017"/>
              <a:ext cx="336858" cy="423133"/>
            </a:xfrm>
            <a:custGeom>
              <a:avLst/>
              <a:gdLst/>
              <a:ahLst/>
              <a:cxnLst/>
              <a:rect l="l" t="t" r="r" b="b"/>
              <a:pathLst>
                <a:path w="26113" h="32801" extrusionOk="0">
                  <a:moveTo>
                    <a:pt x="4178" y="1"/>
                  </a:moveTo>
                  <a:cubicBezTo>
                    <a:pt x="1918" y="1"/>
                    <a:pt x="1" y="2101"/>
                    <a:pt x="1" y="4612"/>
                  </a:cubicBezTo>
                  <a:lnTo>
                    <a:pt x="1" y="28190"/>
                  </a:lnTo>
                  <a:cubicBezTo>
                    <a:pt x="1" y="30678"/>
                    <a:pt x="1918" y="32801"/>
                    <a:pt x="4178" y="32801"/>
                  </a:cubicBezTo>
                  <a:lnTo>
                    <a:pt x="21936" y="32801"/>
                  </a:lnTo>
                  <a:cubicBezTo>
                    <a:pt x="24195" y="32801"/>
                    <a:pt x="26113" y="30678"/>
                    <a:pt x="26113" y="28190"/>
                  </a:cubicBezTo>
                  <a:lnTo>
                    <a:pt x="26113" y="4612"/>
                  </a:lnTo>
                  <a:cubicBezTo>
                    <a:pt x="26113" y="2101"/>
                    <a:pt x="24195" y="1"/>
                    <a:pt x="2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7872;p96"/>
            <p:cNvSpPr/>
            <p:nvPr/>
          </p:nvSpPr>
          <p:spPr>
            <a:xfrm>
              <a:off x="7525127" y="2651318"/>
              <a:ext cx="313006" cy="417831"/>
            </a:xfrm>
            <a:custGeom>
              <a:avLst/>
              <a:gdLst/>
              <a:ahLst/>
              <a:cxnLst/>
              <a:rect l="l" t="t" r="r" b="b"/>
              <a:pathLst>
                <a:path w="24264" h="32390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1028" y="731"/>
                    <a:pt x="1" y="2375"/>
                    <a:pt x="1" y="4201"/>
                  </a:cubicBezTo>
                  <a:lnTo>
                    <a:pt x="1" y="27779"/>
                  </a:lnTo>
                  <a:cubicBezTo>
                    <a:pt x="1" y="30267"/>
                    <a:pt x="1918" y="32390"/>
                    <a:pt x="4178" y="32390"/>
                  </a:cubicBezTo>
                  <a:lnTo>
                    <a:pt x="21936" y="32390"/>
                  </a:lnTo>
                  <a:cubicBezTo>
                    <a:pt x="22780" y="32390"/>
                    <a:pt x="23579" y="32093"/>
                    <a:pt x="24264" y="31591"/>
                  </a:cubicBezTo>
                  <a:lnTo>
                    <a:pt x="24264" y="31591"/>
                  </a:lnTo>
                  <a:cubicBezTo>
                    <a:pt x="23562" y="31642"/>
                    <a:pt x="22873" y="31668"/>
                    <a:pt x="22177" y="31668"/>
                  </a:cubicBezTo>
                  <a:cubicBezTo>
                    <a:pt x="21946" y="31668"/>
                    <a:pt x="21713" y="31665"/>
                    <a:pt x="21479" y="31659"/>
                  </a:cubicBezTo>
                  <a:cubicBezTo>
                    <a:pt x="19425" y="31591"/>
                    <a:pt x="17371" y="31271"/>
                    <a:pt x="15430" y="30655"/>
                  </a:cubicBezTo>
                  <a:cubicBezTo>
                    <a:pt x="14426" y="30335"/>
                    <a:pt x="13445" y="29925"/>
                    <a:pt x="12509" y="29445"/>
                  </a:cubicBezTo>
                  <a:cubicBezTo>
                    <a:pt x="12007" y="29194"/>
                    <a:pt x="11527" y="28943"/>
                    <a:pt x="11071" y="28646"/>
                  </a:cubicBezTo>
                  <a:cubicBezTo>
                    <a:pt x="10614" y="28350"/>
                    <a:pt x="10158" y="28053"/>
                    <a:pt x="9724" y="27733"/>
                  </a:cubicBezTo>
                  <a:cubicBezTo>
                    <a:pt x="8948" y="27163"/>
                    <a:pt x="8218" y="26524"/>
                    <a:pt x="7556" y="25816"/>
                  </a:cubicBezTo>
                  <a:cubicBezTo>
                    <a:pt x="6894" y="25131"/>
                    <a:pt x="6300" y="24378"/>
                    <a:pt x="5752" y="23579"/>
                  </a:cubicBezTo>
                  <a:cubicBezTo>
                    <a:pt x="4680" y="22004"/>
                    <a:pt x="3835" y="20247"/>
                    <a:pt x="3219" y="18444"/>
                  </a:cubicBezTo>
                  <a:cubicBezTo>
                    <a:pt x="2899" y="17508"/>
                    <a:pt x="2625" y="16572"/>
                    <a:pt x="2397" y="15613"/>
                  </a:cubicBezTo>
                  <a:cubicBezTo>
                    <a:pt x="2283" y="15111"/>
                    <a:pt x="2169" y="14586"/>
                    <a:pt x="2100" y="14061"/>
                  </a:cubicBezTo>
                  <a:cubicBezTo>
                    <a:pt x="1986" y="13445"/>
                    <a:pt x="1918" y="12851"/>
                    <a:pt x="1849" y="12258"/>
                  </a:cubicBezTo>
                  <a:cubicBezTo>
                    <a:pt x="1735" y="11025"/>
                    <a:pt x="1690" y="9793"/>
                    <a:pt x="1735" y="8583"/>
                  </a:cubicBezTo>
                  <a:cubicBezTo>
                    <a:pt x="1758" y="7350"/>
                    <a:pt x="1827" y="6141"/>
                    <a:pt x="1941" y="4931"/>
                  </a:cubicBezTo>
                  <a:cubicBezTo>
                    <a:pt x="2100" y="3288"/>
                    <a:pt x="2283" y="1644"/>
                    <a:pt x="2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7873;p96"/>
            <p:cNvSpPr/>
            <p:nvPr/>
          </p:nvSpPr>
          <p:spPr>
            <a:xfrm>
              <a:off x="7612274" y="2652789"/>
              <a:ext cx="392805" cy="304479"/>
            </a:xfrm>
            <a:custGeom>
              <a:avLst/>
              <a:gdLst/>
              <a:ahLst/>
              <a:cxnLst/>
              <a:rect l="l" t="t" r="r" b="b"/>
              <a:pathLst>
                <a:path w="30450" h="23603" extrusionOk="0">
                  <a:moveTo>
                    <a:pt x="27300" y="1"/>
                  </a:moveTo>
                  <a:cubicBezTo>
                    <a:pt x="27254" y="1"/>
                    <a:pt x="27231" y="1"/>
                    <a:pt x="27186" y="24"/>
                  </a:cubicBezTo>
                  <a:cubicBezTo>
                    <a:pt x="26752" y="183"/>
                    <a:pt x="26341" y="366"/>
                    <a:pt x="25953" y="571"/>
                  </a:cubicBezTo>
                  <a:cubicBezTo>
                    <a:pt x="25611" y="754"/>
                    <a:pt x="25223" y="960"/>
                    <a:pt x="24835" y="1233"/>
                  </a:cubicBezTo>
                  <a:cubicBezTo>
                    <a:pt x="24196" y="1667"/>
                    <a:pt x="23557" y="2192"/>
                    <a:pt x="22872" y="2854"/>
                  </a:cubicBezTo>
                  <a:cubicBezTo>
                    <a:pt x="22164" y="3516"/>
                    <a:pt x="21502" y="4224"/>
                    <a:pt x="20863" y="4931"/>
                  </a:cubicBezTo>
                  <a:cubicBezTo>
                    <a:pt x="20384" y="5456"/>
                    <a:pt x="19882" y="6004"/>
                    <a:pt x="19379" y="6506"/>
                  </a:cubicBezTo>
                  <a:cubicBezTo>
                    <a:pt x="18489" y="7396"/>
                    <a:pt x="17713" y="8058"/>
                    <a:pt x="16914" y="8583"/>
                  </a:cubicBezTo>
                  <a:cubicBezTo>
                    <a:pt x="16572" y="8811"/>
                    <a:pt x="16207" y="9017"/>
                    <a:pt x="15842" y="9199"/>
                  </a:cubicBezTo>
                  <a:cubicBezTo>
                    <a:pt x="15454" y="9405"/>
                    <a:pt x="15043" y="9565"/>
                    <a:pt x="14518" y="9747"/>
                  </a:cubicBezTo>
                  <a:cubicBezTo>
                    <a:pt x="13376" y="10112"/>
                    <a:pt x="12190" y="10364"/>
                    <a:pt x="10980" y="10455"/>
                  </a:cubicBezTo>
                  <a:cubicBezTo>
                    <a:pt x="10683" y="10478"/>
                    <a:pt x="10386" y="10478"/>
                    <a:pt x="10112" y="10478"/>
                  </a:cubicBezTo>
                  <a:cubicBezTo>
                    <a:pt x="9314" y="10478"/>
                    <a:pt x="8515" y="10409"/>
                    <a:pt x="7761" y="10249"/>
                  </a:cubicBezTo>
                  <a:cubicBezTo>
                    <a:pt x="7533" y="10204"/>
                    <a:pt x="7305" y="10158"/>
                    <a:pt x="7077" y="10112"/>
                  </a:cubicBezTo>
                  <a:cubicBezTo>
                    <a:pt x="6803" y="10021"/>
                    <a:pt x="6552" y="9930"/>
                    <a:pt x="6346" y="9839"/>
                  </a:cubicBezTo>
                  <a:lnTo>
                    <a:pt x="6072" y="9724"/>
                  </a:lnTo>
                  <a:cubicBezTo>
                    <a:pt x="5707" y="9565"/>
                    <a:pt x="5319" y="9405"/>
                    <a:pt x="4908" y="9314"/>
                  </a:cubicBezTo>
                  <a:cubicBezTo>
                    <a:pt x="4726" y="9291"/>
                    <a:pt x="4543" y="9268"/>
                    <a:pt x="4360" y="9268"/>
                  </a:cubicBezTo>
                  <a:lnTo>
                    <a:pt x="4178" y="9268"/>
                  </a:lnTo>
                  <a:cubicBezTo>
                    <a:pt x="3972" y="9291"/>
                    <a:pt x="3744" y="9336"/>
                    <a:pt x="3493" y="9428"/>
                  </a:cubicBezTo>
                  <a:cubicBezTo>
                    <a:pt x="3196" y="9542"/>
                    <a:pt x="2922" y="9724"/>
                    <a:pt x="2603" y="9998"/>
                  </a:cubicBezTo>
                  <a:cubicBezTo>
                    <a:pt x="2352" y="10227"/>
                    <a:pt x="2101" y="10523"/>
                    <a:pt x="1827" y="10888"/>
                  </a:cubicBezTo>
                  <a:cubicBezTo>
                    <a:pt x="1621" y="11185"/>
                    <a:pt x="1393" y="11550"/>
                    <a:pt x="1188" y="11961"/>
                  </a:cubicBezTo>
                  <a:cubicBezTo>
                    <a:pt x="823" y="12623"/>
                    <a:pt x="526" y="13376"/>
                    <a:pt x="275" y="14198"/>
                  </a:cubicBezTo>
                  <a:cubicBezTo>
                    <a:pt x="183" y="14449"/>
                    <a:pt x="92" y="14723"/>
                    <a:pt x="24" y="15020"/>
                  </a:cubicBezTo>
                  <a:cubicBezTo>
                    <a:pt x="24" y="15043"/>
                    <a:pt x="24" y="15088"/>
                    <a:pt x="1" y="15111"/>
                  </a:cubicBezTo>
                  <a:cubicBezTo>
                    <a:pt x="69" y="15202"/>
                    <a:pt x="115" y="15294"/>
                    <a:pt x="183" y="15385"/>
                  </a:cubicBezTo>
                  <a:lnTo>
                    <a:pt x="206" y="15385"/>
                  </a:lnTo>
                  <a:cubicBezTo>
                    <a:pt x="1302" y="17006"/>
                    <a:pt x="2534" y="18421"/>
                    <a:pt x="3904" y="19585"/>
                  </a:cubicBezTo>
                  <a:cubicBezTo>
                    <a:pt x="4612" y="20178"/>
                    <a:pt x="5342" y="20726"/>
                    <a:pt x="6095" y="21206"/>
                  </a:cubicBezTo>
                  <a:cubicBezTo>
                    <a:pt x="6826" y="21662"/>
                    <a:pt x="7624" y="22050"/>
                    <a:pt x="8446" y="22415"/>
                  </a:cubicBezTo>
                  <a:cubicBezTo>
                    <a:pt x="10044" y="23100"/>
                    <a:pt x="11733" y="23488"/>
                    <a:pt x="13468" y="23579"/>
                  </a:cubicBezTo>
                  <a:cubicBezTo>
                    <a:pt x="13719" y="23579"/>
                    <a:pt x="13970" y="23602"/>
                    <a:pt x="14198" y="23602"/>
                  </a:cubicBezTo>
                  <a:cubicBezTo>
                    <a:pt x="15727" y="23602"/>
                    <a:pt x="17234" y="23351"/>
                    <a:pt x="18718" y="22872"/>
                  </a:cubicBezTo>
                  <a:cubicBezTo>
                    <a:pt x="19608" y="22598"/>
                    <a:pt x="20475" y="22210"/>
                    <a:pt x="21342" y="21753"/>
                  </a:cubicBezTo>
                  <a:cubicBezTo>
                    <a:pt x="22141" y="21342"/>
                    <a:pt x="22963" y="20817"/>
                    <a:pt x="23853" y="20156"/>
                  </a:cubicBezTo>
                  <a:cubicBezTo>
                    <a:pt x="25451" y="18969"/>
                    <a:pt x="26798" y="17622"/>
                    <a:pt x="27848" y="16138"/>
                  </a:cubicBezTo>
                  <a:cubicBezTo>
                    <a:pt x="28943" y="14609"/>
                    <a:pt x="29719" y="12829"/>
                    <a:pt x="30085" y="11048"/>
                  </a:cubicBezTo>
                  <a:cubicBezTo>
                    <a:pt x="30404" y="9451"/>
                    <a:pt x="30450" y="7716"/>
                    <a:pt x="30222" y="5890"/>
                  </a:cubicBezTo>
                  <a:cubicBezTo>
                    <a:pt x="30085" y="4703"/>
                    <a:pt x="29811" y="3630"/>
                    <a:pt x="29400" y="2649"/>
                  </a:cubicBezTo>
                  <a:cubicBezTo>
                    <a:pt x="28966" y="1599"/>
                    <a:pt x="28395" y="731"/>
                    <a:pt x="27665" y="115"/>
                  </a:cubicBezTo>
                  <a:cubicBezTo>
                    <a:pt x="27619" y="69"/>
                    <a:pt x="27551" y="24"/>
                    <a:pt x="27460" y="24"/>
                  </a:cubicBezTo>
                  <a:lnTo>
                    <a:pt x="27414" y="24"/>
                  </a:lnTo>
                  <a:cubicBezTo>
                    <a:pt x="27368" y="1"/>
                    <a:pt x="27346" y="1"/>
                    <a:pt x="27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7874;p96"/>
            <p:cNvSpPr/>
            <p:nvPr/>
          </p:nvSpPr>
          <p:spPr>
            <a:xfrm>
              <a:off x="7612274" y="2805310"/>
              <a:ext cx="385736" cy="151949"/>
            </a:xfrm>
            <a:custGeom>
              <a:avLst/>
              <a:gdLst/>
              <a:ahLst/>
              <a:cxnLst/>
              <a:rect l="l" t="t" r="r" b="b"/>
              <a:pathLst>
                <a:path w="29902" h="11779" extrusionOk="0">
                  <a:moveTo>
                    <a:pt x="29902" y="0"/>
                  </a:moveTo>
                  <a:cubicBezTo>
                    <a:pt x="29833" y="183"/>
                    <a:pt x="29742" y="366"/>
                    <a:pt x="29651" y="525"/>
                  </a:cubicBezTo>
                  <a:cubicBezTo>
                    <a:pt x="29240" y="1438"/>
                    <a:pt x="28715" y="2283"/>
                    <a:pt x="28122" y="3082"/>
                  </a:cubicBezTo>
                  <a:cubicBezTo>
                    <a:pt x="27802" y="3493"/>
                    <a:pt x="27482" y="3881"/>
                    <a:pt x="27140" y="4269"/>
                  </a:cubicBezTo>
                  <a:cubicBezTo>
                    <a:pt x="26798" y="4611"/>
                    <a:pt x="26455" y="4976"/>
                    <a:pt x="26113" y="5296"/>
                  </a:cubicBezTo>
                  <a:cubicBezTo>
                    <a:pt x="25383" y="5958"/>
                    <a:pt x="24606" y="6574"/>
                    <a:pt x="23785" y="7122"/>
                  </a:cubicBezTo>
                  <a:cubicBezTo>
                    <a:pt x="22963" y="7647"/>
                    <a:pt x="22119" y="8126"/>
                    <a:pt x="21251" y="8491"/>
                  </a:cubicBezTo>
                  <a:cubicBezTo>
                    <a:pt x="20361" y="8879"/>
                    <a:pt x="19448" y="9199"/>
                    <a:pt x="18512" y="9427"/>
                  </a:cubicBezTo>
                  <a:cubicBezTo>
                    <a:pt x="17576" y="9655"/>
                    <a:pt x="16595" y="9792"/>
                    <a:pt x="15613" y="9861"/>
                  </a:cubicBezTo>
                  <a:cubicBezTo>
                    <a:pt x="15316" y="9875"/>
                    <a:pt x="15017" y="9882"/>
                    <a:pt x="14717" y="9882"/>
                  </a:cubicBezTo>
                  <a:cubicBezTo>
                    <a:pt x="14026" y="9882"/>
                    <a:pt x="13330" y="9842"/>
                    <a:pt x="12646" y="9747"/>
                  </a:cubicBezTo>
                  <a:cubicBezTo>
                    <a:pt x="11779" y="9633"/>
                    <a:pt x="10911" y="9450"/>
                    <a:pt x="10067" y="9222"/>
                  </a:cubicBezTo>
                  <a:cubicBezTo>
                    <a:pt x="9177" y="8948"/>
                    <a:pt x="8309" y="8628"/>
                    <a:pt x="7465" y="8263"/>
                  </a:cubicBezTo>
                  <a:cubicBezTo>
                    <a:pt x="6597" y="7875"/>
                    <a:pt x="5776" y="7441"/>
                    <a:pt x="4977" y="6939"/>
                  </a:cubicBezTo>
                  <a:cubicBezTo>
                    <a:pt x="4155" y="6437"/>
                    <a:pt x="3402" y="5866"/>
                    <a:pt x="2671" y="5250"/>
                  </a:cubicBezTo>
                  <a:cubicBezTo>
                    <a:pt x="1987" y="4657"/>
                    <a:pt x="1325" y="4018"/>
                    <a:pt x="754" y="3310"/>
                  </a:cubicBezTo>
                  <a:cubicBezTo>
                    <a:pt x="549" y="3059"/>
                    <a:pt x="366" y="2831"/>
                    <a:pt x="183" y="2580"/>
                  </a:cubicBezTo>
                  <a:cubicBezTo>
                    <a:pt x="138" y="2762"/>
                    <a:pt x="69" y="2968"/>
                    <a:pt x="24" y="3196"/>
                  </a:cubicBezTo>
                  <a:cubicBezTo>
                    <a:pt x="1" y="3242"/>
                    <a:pt x="1" y="3264"/>
                    <a:pt x="1" y="3287"/>
                  </a:cubicBezTo>
                  <a:cubicBezTo>
                    <a:pt x="69" y="3378"/>
                    <a:pt x="115" y="3470"/>
                    <a:pt x="161" y="3561"/>
                  </a:cubicBezTo>
                  <a:cubicBezTo>
                    <a:pt x="1302" y="5204"/>
                    <a:pt x="2557" y="6620"/>
                    <a:pt x="3904" y="7761"/>
                  </a:cubicBezTo>
                  <a:cubicBezTo>
                    <a:pt x="4612" y="8377"/>
                    <a:pt x="5342" y="8902"/>
                    <a:pt x="6095" y="9382"/>
                  </a:cubicBezTo>
                  <a:cubicBezTo>
                    <a:pt x="6826" y="9838"/>
                    <a:pt x="7602" y="10249"/>
                    <a:pt x="8446" y="10591"/>
                  </a:cubicBezTo>
                  <a:cubicBezTo>
                    <a:pt x="10044" y="11276"/>
                    <a:pt x="11733" y="11664"/>
                    <a:pt x="13468" y="11755"/>
                  </a:cubicBezTo>
                  <a:cubicBezTo>
                    <a:pt x="13719" y="11778"/>
                    <a:pt x="13970" y="11778"/>
                    <a:pt x="14198" y="11778"/>
                  </a:cubicBezTo>
                  <a:cubicBezTo>
                    <a:pt x="15705" y="11778"/>
                    <a:pt x="17234" y="11550"/>
                    <a:pt x="18718" y="11048"/>
                  </a:cubicBezTo>
                  <a:cubicBezTo>
                    <a:pt x="19608" y="10774"/>
                    <a:pt x="20498" y="10409"/>
                    <a:pt x="21342" y="9952"/>
                  </a:cubicBezTo>
                  <a:cubicBezTo>
                    <a:pt x="22141" y="9518"/>
                    <a:pt x="22963" y="8993"/>
                    <a:pt x="23853" y="8332"/>
                  </a:cubicBezTo>
                  <a:cubicBezTo>
                    <a:pt x="25451" y="7145"/>
                    <a:pt x="26798" y="5798"/>
                    <a:pt x="27848" y="4314"/>
                  </a:cubicBezTo>
                  <a:cubicBezTo>
                    <a:pt x="28784" y="3013"/>
                    <a:pt x="29491" y="1530"/>
                    <a:pt x="29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7875;p96"/>
            <p:cNvSpPr/>
            <p:nvPr/>
          </p:nvSpPr>
          <p:spPr>
            <a:xfrm>
              <a:off x="7701783" y="2709326"/>
              <a:ext cx="186985" cy="81992"/>
            </a:xfrm>
            <a:custGeom>
              <a:avLst/>
              <a:gdLst/>
              <a:ahLst/>
              <a:cxnLst/>
              <a:rect l="l" t="t" r="r" b="b"/>
              <a:pathLst>
                <a:path w="14495" h="6356" extrusionOk="0">
                  <a:moveTo>
                    <a:pt x="10478" y="3378"/>
                  </a:moveTo>
                  <a:cubicBezTo>
                    <a:pt x="10478" y="3401"/>
                    <a:pt x="10478" y="3401"/>
                    <a:pt x="10455" y="3401"/>
                  </a:cubicBezTo>
                  <a:lnTo>
                    <a:pt x="10478" y="3401"/>
                  </a:lnTo>
                  <a:lnTo>
                    <a:pt x="10478" y="3378"/>
                  </a:lnTo>
                  <a:close/>
                  <a:moveTo>
                    <a:pt x="14381" y="0"/>
                  </a:moveTo>
                  <a:cubicBezTo>
                    <a:pt x="14358" y="0"/>
                    <a:pt x="14335" y="0"/>
                    <a:pt x="14335" y="23"/>
                  </a:cubicBezTo>
                  <a:cubicBezTo>
                    <a:pt x="13719" y="639"/>
                    <a:pt x="13102" y="1233"/>
                    <a:pt x="12463" y="1803"/>
                  </a:cubicBezTo>
                  <a:cubicBezTo>
                    <a:pt x="11847" y="2374"/>
                    <a:pt x="11185" y="2899"/>
                    <a:pt x="10500" y="3378"/>
                  </a:cubicBezTo>
                  <a:cubicBezTo>
                    <a:pt x="10478" y="3401"/>
                    <a:pt x="10478" y="3401"/>
                    <a:pt x="10478" y="3401"/>
                  </a:cubicBezTo>
                  <a:cubicBezTo>
                    <a:pt x="9450" y="4109"/>
                    <a:pt x="8378" y="4679"/>
                    <a:pt x="7213" y="5113"/>
                  </a:cubicBezTo>
                  <a:cubicBezTo>
                    <a:pt x="7191" y="5113"/>
                    <a:pt x="7191" y="5113"/>
                    <a:pt x="7191" y="5136"/>
                  </a:cubicBezTo>
                  <a:cubicBezTo>
                    <a:pt x="7191" y="5136"/>
                    <a:pt x="7191" y="5113"/>
                    <a:pt x="7191" y="5113"/>
                  </a:cubicBezTo>
                  <a:cubicBezTo>
                    <a:pt x="6711" y="5296"/>
                    <a:pt x="6209" y="5433"/>
                    <a:pt x="5684" y="5547"/>
                  </a:cubicBezTo>
                  <a:cubicBezTo>
                    <a:pt x="5091" y="5684"/>
                    <a:pt x="4452" y="5775"/>
                    <a:pt x="3835" y="5821"/>
                  </a:cubicBezTo>
                  <a:lnTo>
                    <a:pt x="3881" y="5821"/>
                  </a:lnTo>
                  <a:cubicBezTo>
                    <a:pt x="3533" y="5847"/>
                    <a:pt x="3186" y="5859"/>
                    <a:pt x="2833" y="5859"/>
                  </a:cubicBezTo>
                  <a:cubicBezTo>
                    <a:pt x="2584" y="5859"/>
                    <a:pt x="2333" y="5853"/>
                    <a:pt x="2078" y="5844"/>
                  </a:cubicBezTo>
                  <a:cubicBezTo>
                    <a:pt x="1462" y="5821"/>
                    <a:pt x="845" y="5752"/>
                    <a:pt x="229" y="5661"/>
                  </a:cubicBezTo>
                  <a:cubicBezTo>
                    <a:pt x="183" y="5661"/>
                    <a:pt x="160" y="5661"/>
                    <a:pt x="115" y="5684"/>
                  </a:cubicBezTo>
                  <a:cubicBezTo>
                    <a:pt x="69" y="5707"/>
                    <a:pt x="24" y="5752"/>
                    <a:pt x="1" y="5798"/>
                  </a:cubicBezTo>
                  <a:cubicBezTo>
                    <a:pt x="1" y="5866"/>
                    <a:pt x="1" y="5912"/>
                    <a:pt x="24" y="5981"/>
                  </a:cubicBezTo>
                  <a:cubicBezTo>
                    <a:pt x="46" y="6003"/>
                    <a:pt x="92" y="6072"/>
                    <a:pt x="160" y="6072"/>
                  </a:cubicBezTo>
                  <a:cubicBezTo>
                    <a:pt x="1114" y="6247"/>
                    <a:pt x="2101" y="6356"/>
                    <a:pt x="3092" y="6356"/>
                  </a:cubicBezTo>
                  <a:cubicBezTo>
                    <a:pt x="3264" y="6356"/>
                    <a:pt x="3435" y="6352"/>
                    <a:pt x="3607" y="6346"/>
                  </a:cubicBezTo>
                  <a:cubicBezTo>
                    <a:pt x="4726" y="6300"/>
                    <a:pt x="5844" y="6140"/>
                    <a:pt x="6894" y="5798"/>
                  </a:cubicBezTo>
                  <a:cubicBezTo>
                    <a:pt x="7373" y="5638"/>
                    <a:pt x="7853" y="5433"/>
                    <a:pt x="8309" y="5204"/>
                  </a:cubicBezTo>
                  <a:cubicBezTo>
                    <a:pt x="8766" y="4976"/>
                    <a:pt x="9199" y="4725"/>
                    <a:pt x="9633" y="4451"/>
                  </a:cubicBezTo>
                  <a:cubicBezTo>
                    <a:pt x="10478" y="3903"/>
                    <a:pt x="11254" y="3264"/>
                    <a:pt x="12007" y="2580"/>
                  </a:cubicBezTo>
                  <a:cubicBezTo>
                    <a:pt x="12851" y="1803"/>
                    <a:pt x="13650" y="982"/>
                    <a:pt x="14449" y="160"/>
                  </a:cubicBezTo>
                  <a:cubicBezTo>
                    <a:pt x="14495" y="137"/>
                    <a:pt x="14495" y="69"/>
                    <a:pt x="14449" y="23"/>
                  </a:cubicBezTo>
                  <a:cubicBezTo>
                    <a:pt x="14449" y="23"/>
                    <a:pt x="14426" y="0"/>
                    <a:pt x="14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7876;p96"/>
            <p:cNvSpPr/>
            <p:nvPr/>
          </p:nvSpPr>
          <p:spPr>
            <a:xfrm>
              <a:off x="7610223" y="2845052"/>
              <a:ext cx="347449" cy="113984"/>
            </a:xfrm>
            <a:custGeom>
              <a:avLst/>
              <a:gdLst/>
              <a:ahLst/>
              <a:cxnLst/>
              <a:rect l="l" t="t" r="r" b="b"/>
              <a:pathLst>
                <a:path w="26934" h="8836" extrusionOk="0">
                  <a:moveTo>
                    <a:pt x="4278" y="4442"/>
                  </a:moveTo>
                  <a:cubicBezTo>
                    <a:pt x="4290" y="4453"/>
                    <a:pt x="4302" y="4464"/>
                    <a:pt x="4314" y="4474"/>
                  </a:cubicBezTo>
                  <a:cubicBezTo>
                    <a:pt x="4302" y="4462"/>
                    <a:pt x="4290" y="4450"/>
                    <a:pt x="4278" y="4442"/>
                  </a:cubicBezTo>
                  <a:close/>
                  <a:moveTo>
                    <a:pt x="10796" y="7875"/>
                  </a:moveTo>
                  <a:cubicBezTo>
                    <a:pt x="10822" y="7881"/>
                    <a:pt x="10847" y="7886"/>
                    <a:pt x="10873" y="7891"/>
                  </a:cubicBezTo>
                  <a:lnTo>
                    <a:pt x="10873" y="7891"/>
                  </a:lnTo>
                  <a:cubicBezTo>
                    <a:pt x="10837" y="7875"/>
                    <a:pt x="10817" y="7875"/>
                    <a:pt x="10796" y="7875"/>
                  </a:cubicBezTo>
                  <a:close/>
                  <a:moveTo>
                    <a:pt x="251" y="1"/>
                  </a:moveTo>
                  <a:cubicBezTo>
                    <a:pt x="205" y="1"/>
                    <a:pt x="137" y="24"/>
                    <a:pt x="91" y="69"/>
                  </a:cubicBezTo>
                  <a:cubicBezTo>
                    <a:pt x="46" y="115"/>
                    <a:pt x="0" y="183"/>
                    <a:pt x="0" y="252"/>
                  </a:cubicBezTo>
                  <a:cubicBezTo>
                    <a:pt x="0" y="320"/>
                    <a:pt x="23" y="366"/>
                    <a:pt x="69" y="434"/>
                  </a:cubicBezTo>
                  <a:cubicBezTo>
                    <a:pt x="342" y="845"/>
                    <a:pt x="662" y="1256"/>
                    <a:pt x="959" y="1667"/>
                  </a:cubicBezTo>
                  <a:cubicBezTo>
                    <a:pt x="1255" y="2055"/>
                    <a:pt x="1575" y="2443"/>
                    <a:pt x="1895" y="2808"/>
                  </a:cubicBezTo>
                  <a:cubicBezTo>
                    <a:pt x="2511" y="3561"/>
                    <a:pt x="3173" y="4269"/>
                    <a:pt x="3880" y="4931"/>
                  </a:cubicBezTo>
                  <a:cubicBezTo>
                    <a:pt x="4588" y="5593"/>
                    <a:pt x="5364" y="6186"/>
                    <a:pt x="6209" y="6689"/>
                  </a:cubicBezTo>
                  <a:cubicBezTo>
                    <a:pt x="6642" y="6962"/>
                    <a:pt x="7099" y="7214"/>
                    <a:pt x="7555" y="7442"/>
                  </a:cubicBezTo>
                  <a:cubicBezTo>
                    <a:pt x="8035" y="7670"/>
                    <a:pt x="8514" y="7853"/>
                    <a:pt x="9016" y="8035"/>
                  </a:cubicBezTo>
                  <a:cubicBezTo>
                    <a:pt x="9541" y="8218"/>
                    <a:pt x="10066" y="8355"/>
                    <a:pt x="10614" y="8469"/>
                  </a:cubicBezTo>
                  <a:cubicBezTo>
                    <a:pt x="11139" y="8583"/>
                    <a:pt x="11709" y="8674"/>
                    <a:pt x="12257" y="8743"/>
                  </a:cubicBezTo>
                  <a:cubicBezTo>
                    <a:pt x="12875" y="8807"/>
                    <a:pt x="13499" y="8835"/>
                    <a:pt x="14123" y="8835"/>
                  </a:cubicBezTo>
                  <a:cubicBezTo>
                    <a:pt x="14606" y="8835"/>
                    <a:pt x="15089" y="8818"/>
                    <a:pt x="15567" y="8788"/>
                  </a:cubicBezTo>
                  <a:cubicBezTo>
                    <a:pt x="16594" y="8720"/>
                    <a:pt x="17621" y="8560"/>
                    <a:pt x="18603" y="8263"/>
                  </a:cubicBezTo>
                  <a:cubicBezTo>
                    <a:pt x="19561" y="7990"/>
                    <a:pt x="20497" y="7602"/>
                    <a:pt x="21410" y="7145"/>
                  </a:cubicBezTo>
                  <a:cubicBezTo>
                    <a:pt x="21661" y="7008"/>
                    <a:pt x="21912" y="6871"/>
                    <a:pt x="22163" y="6711"/>
                  </a:cubicBezTo>
                  <a:cubicBezTo>
                    <a:pt x="22437" y="6574"/>
                    <a:pt x="22688" y="6392"/>
                    <a:pt x="22962" y="6232"/>
                  </a:cubicBezTo>
                  <a:cubicBezTo>
                    <a:pt x="23487" y="5890"/>
                    <a:pt x="23967" y="5524"/>
                    <a:pt x="24446" y="5159"/>
                  </a:cubicBezTo>
                  <a:cubicBezTo>
                    <a:pt x="25359" y="4429"/>
                    <a:pt x="26181" y="3607"/>
                    <a:pt x="26911" y="2717"/>
                  </a:cubicBezTo>
                  <a:cubicBezTo>
                    <a:pt x="26934" y="2671"/>
                    <a:pt x="26934" y="2603"/>
                    <a:pt x="26888" y="2580"/>
                  </a:cubicBezTo>
                  <a:cubicBezTo>
                    <a:pt x="26875" y="2573"/>
                    <a:pt x="26860" y="2571"/>
                    <a:pt x="26844" y="2571"/>
                  </a:cubicBezTo>
                  <a:cubicBezTo>
                    <a:pt x="26806" y="2571"/>
                    <a:pt x="26767" y="2587"/>
                    <a:pt x="26751" y="2603"/>
                  </a:cubicBezTo>
                  <a:cubicBezTo>
                    <a:pt x="26637" y="2763"/>
                    <a:pt x="26523" y="2900"/>
                    <a:pt x="26386" y="3037"/>
                  </a:cubicBezTo>
                  <a:cubicBezTo>
                    <a:pt x="26386" y="3037"/>
                    <a:pt x="26386" y="3037"/>
                    <a:pt x="26409" y="3014"/>
                  </a:cubicBezTo>
                  <a:lnTo>
                    <a:pt x="26409" y="3014"/>
                  </a:lnTo>
                  <a:cubicBezTo>
                    <a:pt x="25975" y="3493"/>
                    <a:pt x="25519" y="3927"/>
                    <a:pt x="25039" y="4338"/>
                  </a:cubicBezTo>
                  <a:cubicBezTo>
                    <a:pt x="24544" y="4743"/>
                    <a:pt x="24026" y="5149"/>
                    <a:pt x="23486" y="5488"/>
                  </a:cubicBezTo>
                  <a:lnTo>
                    <a:pt x="23486" y="5488"/>
                  </a:lnTo>
                  <a:cubicBezTo>
                    <a:pt x="23487" y="5486"/>
                    <a:pt x="23487" y="5483"/>
                    <a:pt x="23487" y="5479"/>
                  </a:cubicBezTo>
                  <a:lnTo>
                    <a:pt x="23487" y="5479"/>
                  </a:lnTo>
                  <a:cubicBezTo>
                    <a:pt x="23168" y="5707"/>
                    <a:pt x="22825" y="5912"/>
                    <a:pt x="22483" y="6095"/>
                  </a:cubicBezTo>
                  <a:cubicBezTo>
                    <a:pt x="22141" y="6301"/>
                    <a:pt x="21798" y="6483"/>
                    <a:pt x="21433" y="6666"/>
                  </a:cubicBezTo>
                  <a:cubicBezTo>
                    <a:pt x="21091" y="6825"/>
                    <a:pt x="20725" y="6985"/>
                    <a:pt x="20383" y="7145"/>
                  </a:cubicBezTo>
                  <a:cubicBezTo>
                    <a:pt x="20040" y="7274"/>
                    <a:pt x="19697" y="7402"/>
                    <a:pt x="19354" y="7512"/>
                  </a:cubicBezTo>
                  <a:lnTo>
                    <a:pt x="19354" y="7512"/>
                  </a:lnTo>
                  <a:cubicBezTo>
                    <a:pt x="19355" y="7511"/>
                    <a:pt x="19355" y="7511"/>
                    <a:pt x="19356" y="7510"/>
                  </a:cubicBezTo>
                  <a:lnTo>
                    <a:pt x="19356" y="7510"/>
                  </a:lnTo>
                  <a:cubicBezTo>
                    <a:pt x="18740" y="7716"/>
                    <a:pt x="18123" y="7875"/>
                    <a:pt x="17484" y="7990"/>
                  </a:cubicBezTo>
                  <a:cubicBezTo>
                    <a:pt x="16799" y="8127"/>
                    <a:pt x="16092" y="8195"/>
                    <a:pt x="15407" y="8241"/>
                  </a:cubicBezTo>
                  <a:lnTo>
                    <a:pt x="15476" y="8241"/>
                  </a:lnTo>
                  <a:cubicBezTo>
                    <a:pt x="15188" y="8253"/>
                    <a:pt x="14899" y="8260"/>
                    <a:pt x="14609" y="8260"/>
                  </a:cubicBezTo>
                  <a:cubicBezTo>
                    <a:pt x="13360" y="8260"/>
                    <a:pt x="12095" y="8141"/>
                    <a:pt x="10873" y="7891"/>
                  </a:cubicBezTo>
                  <a:lnTo>
                    <a:pt x="10873" y="7891"/>
                  </a:lnTo>
                  <a:cubicBezTo>
                    <a:pt x="10877" y="7893"/>
                    <a:pt x="10882" y="7896"/>
                    <a:pt x="10888" y="7898"/>
                  </a:cubicBezTo>
                  <a:cubicBezTo>
                    <a:pt x="10271" y="7761"/>
                    <a:pt x="9655" y="7579"/>
                    <a:pt x="9062" y="7373"/>
                  </a:cubicBezTo>
                  <a:cubicBezTo>
                    <a:pt x="8491" y="7168"/>
                    <a:pt x="7920" y="6917"/>
                    <a:pt x="7395" y="6643"/>
                  </a:cubicBezTo>
                  <a:cubicBezTo>
                    <a:pt x="7418" y="6643"/>
                    <a:pt x="7441" y="6666"/>
                    <a:pt x="7464" y="6666"/>
                  </a:cubicBezTo>
                  <a:cubicBezTo>
                    <a:pt x="6870" y="6369"/>
                    <a:pt x="6323" y="6027"/>
                    <a:pt x="5798" y="5661"/>
                  </a:cubicBezTo>
                  <a:cubicBezTo>
                    <a:pt x="5250" y="5273"/>
                    <a:pt x="4748" y="4863"/>
                    <a:pt x="4246" y="4429"/>
                  </a:cubicBezTo>
                  <a:cubicBezTo>
                    <a:pt x="4256" y="4429"/>
                    <a:pt x="4267" y="4434"/>
                    <a:pt x="4278" y="4442"/>
                  </a:cubicBezTo>
                  <a:lnTo>
                    <a:pt x="4278" y="4442"/>
                  </a:lnTo>
                  <a:cubicBezTo>
                    <a:pt x="3584" y="3812"/>
                    <a:pt x="2957" y="3138"/>
                    <a:pt x="2351" y="2420"/>
                  </a:cubicBezTo>
                  <a:cubicBezTo>
                    <a:pt x="2031" y="2055"/>
                    <a:pt x="1712" y="1667"/>
                    <a:pt x="1392" y="1279"/>
                  </a:cubicBezTo>
                  <a:cubicBezTo>
                    <a:pt x="1096" y="891"/>
                    <a:pt x="776" y="480"/>
                    <a:pt x="457" y="92"/>
                  </a:cubicBezTo>
                  <a:cubicBezTo>
                    <a:pt x="411" y="46"/>
                    <a:pt x="342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7877;p96"/>
            <p:cNvSpPr/>
            <p:nvPr/>
          </p:nvSpPr>
          <p:spPr>
            <a:xfrm>
              <a:off x="7553389" y="2722574"/>
              <a:ext cx="161366" cy="142519"/>
            </a:xfrm>
            <a:custGeom>
              <a:avLst/>
              <a:gdLst/>
              <a:ahLst/>
              <a:cxnLst/>
              <a:rect l="l" t="t" r="r" b="b"/>
              <a:pathLst>
                <a:path w="12509" h="11048" extrusionOk="0">
                  <a:moveTo>
                    <a:pt x="7487" y="0"/>
                  </a:moveTo>
                  <a:cubicBezTo>
                    <a:pt x="7122" y="0"/>
                    <a:pt x="6734" y="46"/>
                    <a:pt x="6278" y="183"/>
                  </a:cubicBezTo>
                  <a:cubicBezTo>
                    <a:pt x="5844" y="297"/>
                    <a:pt x="5388" y="480"/>
                    <a:pt x="4840" y="754"/>
                  </a:cubicBezTo>
                  <a:cubicBezTo>
                    <a:pt x="3995" y="1210"/>
                    <a:pt x="3173" y="1758"/>
                    <a:pt x="2397" y="2306"/>
                  </a:cubicBezTo>
                  <a:lnTo>
                    <a:pt x="2169" y="2466"/>
                  </a:lnTo>
                  <a:cubicBezTo>
                    <a:pt x="1941" y="2625"/>
                    <a:pt x="1713" y="2785"/>
                    <a:pt x="1484" y="2922"/>
                  </a:cubicBezTo>
                  <a:cubicBezTo>
                    <a:pt x="1416" y="2968"/>
                    <a:pt x="1393" y="3036"/>
                    <a:pt x="1370" y="3105"/>
                  </a:cubicBezTo>
                  <a:cubicBezTo>
                    <a:pt x="1347" y="3196"/>
                    <a:pt x="1370" y="3264"/>
                    <a:pt x="1416" y="3333"/>
                  </a:cubicBezTo>
                  <a:cubicBezTo>
                    <a:pt x="1439" y="3356"/>
                    <a:pt x="1462" y="3401"/>
                    <a:pt x="1507" y="3401"/>
                  </a:cubicBezTo>
                  <a:cubicBezTo>
                    <a:pt x="982" y="4200"/>
                    <a:pt x="617" y="4976"/>
                    <a:pt x="366" y="5730"/>
                  </a:cubicBezTo>
                  <a:cubicBezTo>
                    <a:pt x="183" y="6277"/>
                    <a:pt x="69" y="6802"/>
                    <a:pt x="24" y="7305"/>
                  </a:cubicBezTo>
                  <a:cubicBezTo>
                    <a:pt x="1" y="7556"/>
                    <a:pt x="1" y="7807"/>
                    <a:pt x="1" y="8058"/>
                  </a:cubicBezTo>
                  <a:cubicBezTo>
                    <a:pt x="24" y="8309"/>
                    <a:pt x="46" y="8560"/>
                    <a:pt x="115" y="8879"/>
                  </a:cubicBezTo>
                  <a:cubicBezTo>
                    <a:pt x="229" y="9359"/>
                    <a:pt x="389" y="9770"/>
                    <a:pt x="617" y="10112"/>
                  </a:cubicBezTo>
                  <a:cubicBezTo>
                    <a:pt x="800" y="10386"/>
                    <a:pt x="1051" y="10637"/>
                    <a:pt x="1347" y="10797"/>
                  </a:cubicBezTo>
                  <a:cubicBezTo>
                    <a:pt x="1599" y="10934"/>
                    <a:pt x="1895" y="11025"/>
                    <a:pt x="2238" y="11048"/>
                  </a:cubicBezTo>
                  <a:lnTo>
                    <a:pt x="2397" y="11048"/>
                  </a:lnTo>
                  <a:cubicBezTo>
                    <a:pt x="2671" y="11048"/>
                    <a:pt x="2922" y="11025"/>
                    <a:pt x="3219" y="10957"/>
                  </a:cubicBezTo>
                  <a:cubicBezTo>
                    <a:pt x="3698" y="10865"/>
                    <a:pt x="4132" y="10728"/>
                    <a:pt x="4634" y="10569"/>
                  </a:cubicBezTo>
                  <a:lnTo>
                    <a:pt x="4817" y="10523"/>
                  </a:lnTo>
                  <a:cubicBezTo>
                    <a:pt x="4954" y="10454"/>
                    <a:pt x="5114" y="10409"/>
                    <a:pt x="5273" y="10363"/>
                  </a:cubicBezTo>
                  <a:cubicBezTo>
                    <a:pt x="5410" y="10340"/>
                    <a:pt x="5524" y="10295"/>
                    <a:pt x="5684" y="10272"/>
                  </a:cubicBezTo>
                  <a:lnTo>
                    <a:pt x="5707" y="10272"/>
                  </a:lnTo>
                  <a:cubicBezTo>
                    <a:pt x="5707" y="10272"/>
                    <a:pt x="5707" y="10249"/>
                    <a:pt x="5707" y="10249"/>
                  </a:cubicBezTo>
                  <a:cubicBezTo>
                    <a:pt x="6118" y="10181"/>
                    <a:pt x="6506" y="10112"/>
                    <a:pt x="6894" y="10044"/>
                  </a:cubicBezTo>
                  <a:cubicBezTo>
                    <a:pt x="7145" y="9975"/>
                    <a:pt x="7396" y="9929"/>
                    <a:pt x="7647" y="9884"/>
                  </a:cubicBezTo>
                  <a:cubicBezTo>
                    <a:pt x="8378" y="9747"/>
                    <a:pt x="9154" y="9587"/>
                    <a:pt x="9884" y="9359"/>
                  </a:cubicBezTo>
                  <a:cubicBezTo>
                    <a:pt x="10226" y="9245"/>
                    <a:pt x="10546" y="9131"/>
                    <a:pt x="10820" y="9016"/>
                  </a:cubicBezTo>
                  <a:cubicBezTo>
                    <a:pt x="11117" y="8857"/>
                    <a:pt x="11345" y="8720"/>
                    <a:pt x="11528" y="8560"/>
                  </a:cubicBezTo>
                  <a:cubicBezTo>
                    <a:pt x="11756" y="8377"/>
                    <a:pt x="11893" y="8172"/>
                    <a:pt x="11984" y="7944"/>
                  </a:cubicBezTo>
                  <a:cubicBezTo>
                    <a:pt x="12053" y="7738"/>
                    <a:pt x="12121" y="7464"/>
                    <a:pt x="11984" y="7190"/>
                  </a:cubicBezTo>
                  <a:cubicBezTo>
                    <a:pt x="11916" y="7053"/>
                    <a:pt x="11801" y="6916"/>
                    <a:pt x="11687" y="6825"/>
                  </a:cubicBezTo>
                  <a:cubicBezTo>
                    <a:pt x="11550" y="6734"/>
                    <a:pt x="11413" y="6665"/>
                    <a:pt x="11231" y="6597"/>
                  </a:cubicBezTo>
                  <a:lnTo>
                    <a:pt x="11185" y="6574"/>
                  </a:lnTo>
                  <a:cubicBezTo>
                    <a:pt x="11276" y="6551"/>
                    <a:pt x="11345" y="6528"/>
                    <a:pt x="11436" y="6506"/>
                  </a:cubicBezTo>
                  <a:cubicBezTo>
                    <a:pt x="11870" y="6369"/>
                    <a:pt x="12418" y="6072"/>
                    <a:pt x="12486" y="5547"/>
                  </a:cubicBezTo>
                  <a:cubicBezTo>
                    <a:pt x="12509" y="5296"/>
                    <a:pt x="12418" y="4999"/>
                    <a:pt x="12235" y="4771"/>
                  </a:cubicBezTo>
                  <a:cubicBezTo>
                    <a:pt x="12053" y="4565"/>
                    <a:pt x="11824" y="4406"/>
                    <a:pt x="11505" y="4292"/>
                  </a:cubicBezTo>
                  <a:cubicBezTo>
                    <a:pt x="11368" y="4246"/>
                    <a:pt x="11231" y="4223"/>
                    <a:pt x="11071" y="4177"/>
                  </a:cubicBezTo>
                  <a:lnTo>
                    <a:pt x="11162" y="4155"/>
                  </a:lnTo>
                  <a:cubicBezTo>
                    <a:pt x="11345" y="4063"/>
                    <a:pt x="11573" y="3904"/>
                    <a:pt x="11687" y="3652"/>
                  </a:cubicBezTo>
                  <a:cubicBezTo>
                    <a:pt x="11733" y="3538"/>
                    <a:pt x="11756" y="3424"/>
                    <a:pt x="11756" y="3310"/>
                  </a:cubicBezTo>
                  <a:cubicBezTo>
                    <a:pt x="11733" y="3150"/>
                    <a:pt x="11664" y="3013"/>
                    <a:pt x="11596" y="2899"/>
                  </a:cubicBezTo>
                  <a:cubicBezTo>
                    <a:pt x="11550" y="2808"/>
                    <a:pt x="11482" y="2717"/>
                    <a:pt x="11345" y="2603"/>
                  </a:cubicBezTo>
                  <a:cubicBezTo>
                    <a:pt x="11254" y="2534"/>
                    <a:pt x="11117" y="2466"/>
                    <a:pt x="10980" y="2397"/>
                  </a:cubicBezTo>
                  <a:cubicBezTo>
                    <a:pt x="10637" y="2260"/>
                    <a:pt x="10295" y="2214"/>
                    <a:pt x="10044" y="2214"/>
                  </a:cubicBezTo>
                  <a:cubicBezTo>
                    <a:pt x="9907" y="2192"/>
                    <a:pt x="9747" y="2192"/>
                    <a:pt x="9587" y="2192"/>
                  </a:cubicBezTo>
                  <a:cubicBezTo>
                    <a:pt x="9222" y="2192"/>
                    <a:pt x="8811" y="2214"/>
                    <a:pt x="8286" y="2283"/>
                  </a:cubicBezTo>
                  <a:lnTo>
                    <a:pt x="8218" y="2306"/>
                  </a:lnTo>
                  <a:lnTo>
                    <a:pt x="8149" y="2306"/>
                  </a:lnTo>
                  <a:cubicBezTo>
                    <a:pt x="8195" y="2260"/>
                    <a:pt x="8241" y="2237"/>
                    <a:pt x="8286" y="2192"/>
                  </a:cubicBezTo>
                  <a:cubicBezTo>
                    <a:pt x="8446" y="2032"/>
                    <a:pt x="8583" y="1895"/>
                    <a:pt x="8674" y="1758"/>
                  </a:cubicBezTo>
                  <a:cubicBezTo>
                    <a:pt x="8788" y="1598"/>
                    <a:pt x="8857" y="1438"/>
                    <a:pt x="8903" y="1256"/>
                  </a:cubicBezTo>
                  <a:cubicBezTo>
                    <a:pt x="8994" y="959"/>
                    <a:pt x="8925" y="640"/>
                    <a:pt x="8720" y="411"/>
                  </a:cubicBezTo>
                  <a:cubicBezTo>
                    <a:pt x="8515" y="183"/>
                    <a:pt x="8172" y="23"/>
                    <a:pt x="7739" y="0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7878;p96"/>
            <p:cNvSpPr/>
            <p:nvPr/>
          </p:nvSpPr>
          <p:spPr>
            <a:xfrm>
              <a:off x="7654378" y="2776751"/>
              <a:ext cx="38584" cy="10333"/>
            </a:xfrm>
            <a:custGeom>
              <a:avLst/>
              <a:gdLst/>
              <a:ahLst/>
              <a:cxnLst/>
              <a:rect l="l" t="t" r="r" b="b"/>
              <a:pathLst>
                <a:path w="2991" h="801" extrusionOk="0">
                  <a:moveTo>
                    <a:pt x="2900" y="0"/>
                  </a:moveTo>
                  <a:cubicBezTo>
                    <a:pt x="2649" y="0"/>
                    <a:pt x="2420" y="0"/>
                    <a:pt x="2192" y="23"/>
                  </a:cubicBezTo>
                  <a:cubicBezTo>
                    <a:pt x="1941" y="46"/>
                    <a:pt x="1690" y="69"/>
                    <a:pt x="1462" y="114"/>
                  </a:cubicBezTo>
                  <a:cubicBezTo>
                    <a:pt x="982" y="206"/>
                    <a:pt x="503" y="320"/>
                    <a:pt x="92" y="548"/>
                  </a:cubicBezTo>
                  <a:cubicBezTo>
                    <a:pt x="24" y="571"/>
                    <a:pt x="1" y="662"/>
                    <a:pt x="24" y="731"/>
                  </a:cubicBezTo>
                  <a:cubicBezTo>
                    <a:pt x="38" y="775"/>
                    <a:pt x="82" y="800"/>
                    <a:pt x="129" y="800"/>
                  </a:cubicBezTo>
                  <a:cubicBezTo>
                    <a:pt x="155" y="800"/>
                    <a:pt x="182" y="793"/>
                    <a:pt x="206" y="776"/>
                  </a:cubicBezTo>
                  <a:cubicBezTo>
                    <a:pt x="412" y="685"/>
                    <a:pt x="617" y="594"/>
                    <a:pt x="823" y="525"/>
                  </a:cubicBezTo>
                  <a:lnTo>
                    <a:pt x="800" y="525"/>
                  </a:lnTo>
                  <a:cubicBezTo>
                    <a:pt x="1096" y="434"/>
                    <a:pt x="1393" y="365"/>
                    <a:pt x="1690" y="297"/>
                  </a:cubicBezTo>
                  <a:cubicBezTo>
                    <a:pt x="1850" y="274"/>
                    <a:pt x="2009" y="251"/>
                    <a:pt x="2169" y="229"/>
                  </a:cubicBezTo>
                  <a:cubicBezTo>
                    <a:pt x="2329" y="229"/>
                    <a:pt x="2512" y="206"/>
                    <a:pt x="2694" y="183"/>
                  </a:cubicBezTo>
                  <a:lnTo>
                    <a:pt x="2877" y="183"/>
                  </a:lnTo>
                  <a:cubicBezTo>
                    <a:pt x="2900" y="183"/>
                    <a:pt x="2922" y="183"/>
                    <a:pt x="2945" y="160"/>
                  </a:cubicBezTo>
                  <a:cubicBezTo>
                    <a:pt x="2968" y="137"/>
                    <a:pt x="2991" y="114"/>
                    <a:pt x="2991" y="92"/>
                  </a:cubicBezTo>
                  <a:cubicBezTo>
                    <a:pt x="2991" y="46"/>
                    <a:pt x="2945" y="0"/>
                    <a:pt x="2900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7879;p96"/>
            <p:cNvSpPr/>
            <p:nvPr/>
          </p:nvSpPr>
          <p:spPr>
            <a:xfrm>
              <a:off x="7655848" y="2807374"/>
              <a:ext cx="39474" cy="11313"/>
            </a:xfrm>
            <a:custGeom>
              <a:avLst/>
              <a:gdLst/>
              <a:ahLst/>
              <a:cxnLst/>
              <a:rect l="l" t="t" r="r" b="b"/>
              <a:pathLst>
                <a:path w="3060" h="877" extrusionOk="0">
                  <a:moveTo>
                    <a:pt x="2968" y="0"/>
                  </a:moveTo>
                  <a:cubicBezTo>
                    <a:pt x="2740" y="23"/>
                    <a:pt x="2535" y="23"/>
                    <a:pt x="2306" y="46"/>
                  </a:cubicBezTo>
                  <a:cubicBezTo>
                    <a:pt x="2055" y="69"/>
                    <a:pt x="1804" y="114"/>
                    <a:pt x="1553" y="160"/>
                  </a:cubicBezTo>
                  <a:cubicBezTo>
                    <a:pt x="1051" y="251"/>
                    <a:pt x="572" y="411"/>
                    <a:pt x="115" y="594"/>
                  </a:cubicBezTo>
                  <a:cubicBezTo>
                    <a:pt x="47" y="639"/>
                    <a:pt x="1" y="731"/>
                    <a:pt x="47" y="799"/>
                  </a:cubicBezTo>
                  <a:cubicBezTo>
                    <a:pt x="81" y="850"/>
                    <a:pt x="141" y="876"/>
                    <a:pt x="197" y="876"/>
                  </a:cubicBezTo>
                  <a:cubicBezTo>
                    <a:pt x="216" y="876"/>
                    <a:pt x="235" y="873"/>
                    <a:pt x="252" y="867"/>
                  </a:cubicBezTo>
                  <a:cubicBezTo>
                    <a:pt x="366" y="799"/>
                    <a:pt x="503" y="753"/>
                    <a:pt x="640" y="685"/>
                  </a:cubicBezTo>
                  <a:cubicBezTo>
                    <a:pt x="754" y="639"/>
                    <a:pt x="891" y="594"/>
                    <a:pt x="1028" y="548"/>
                  </a:cubicBezTo>
                  <a:lnTo>
                    <a:pt x="982" y="548"/>
                  </a:lnTo>
                  <a:cubicBezTo>
                    <a:pt x="1119" y="502"/>
                    <a:pt x="1256" y="479"/>
                    <a:pt x="1393" y="434"/>
                  </a:cubicBezTo>
                  <a:cubicBezTo>
                    <a:pt x="1553" y="388"/>
                    <a:pt x="1713" y="365"/>
                    <a:pt x="1873" y="320"/>
                  </a:cubicBezTo>
                  <a:cubicBezTo>
                    <a:pt x="2192" y="251"/>
                    <a:pt x="2512" y="228"/>
                    <a:pt x="2831" y="206"/>
                  </a:cubicBezTo>
                  <a:lnTo>
                    <a:pt x="2945" y="206"/>
                  </a:lnTo>
                  <a:cubicBezTo>
                    <a:pt x="2968" y="206"/>
                    <a:pt x="2991" y="183"/>
                    <a:pt x="3014" y="183"/>
                  </a:cubicBezTo>
                  <a:cubicBezTo>
                    <a:pt x="3037" y="160"/>
                    <a:pt x="3037" y="137"/>
                    <a:pt x="3037" y="114"/>
                  </a:cubicBezTo>
                  <a:cubicBezTo>
                    <a:pt x="3060" y="69"/>
                    <a:pt x="3014" y="0"/>
                    <a:pt x="2968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7880;p96"/>
            <p:cNvSpPr/>
            <p:nvPr/>
          </p:nvSpPr>
          <p:spPr>
            <a:xfrm>
              <a:off x="7636422" y="2753493"/>
              <a:ext cx="20034" cy="7366"/>
            </a:xfrm>
            <a:custGeom>
              <a:avLst/>
              <a:gdLst/>
              <a:ahLst/>
              <a:cxnLst/>
              <a:rect l="l" t="t" r="r" b="b"/>
              <a:pathLst>
                <a:path w="1553" h="571" extrusionOk="0">
                  <a:moveTo>
                    <a:pt x="1461" y="0"/>
                  </a:moveTo>
                  <a:cubicBezTo>
                    <a:pt x="1370" y="23"/>
                    <a:pt x="1256" y="23"/>
                    <a:pt x="1165" y="46"/>
                  </a:cubicBezTo>
                  <a:cubicBezTo>
                    <a:pt x="1050" y="46"/>
                    <a:pt x="936" y="91"/>
                    <a:pt x="822" y="114"/>
                  </a:cubicBezTo>
                  <a:cubicBezTo>
                    <a:pt x="571" y="160"/>
                    <a:pt x="320" y="251"/>
                    <a:pt x="69" y="342"/>
                  </a:cubicBezTo>
                  <a:cubicBezTo>
                    <a:pt x="46" y="365"/>
                    <a:pt x="23" y="365"/>
                    <a:pt x="0" y="388"/>
                  </a:cubicBezTo>
                  <a:cubicBezTo>
                    <a:pt x="0" y="411"/>
                    <a:pt x="0" y="457"/>
                    <a:pt x="0" y="479"/>
                  </a:cubicBezTo>
                  <a:cubicBezTo>
                    <a:pt x="0" y="502"/>
                    <a:pt x="23" y="525"/>
                    <a:pt x="46" y="548"/>
                  </a:cubicBezTo>
                  <a:cubicBezTo>
                    <a:pt x="69" y="571"/>
                    <a:pt x="115" y="571"/>
                    <a:pt x="137" y="571"/>
                  </a:cubicBezTo>
                  <a:cubicBezTo>
                    <a:pt x="320" y="502"/>
                    <a:pt x="480" y="434"/>
                    <a:pt x="662" y="365"/>
                  </a:cubicBezTo>
                  <a:cubicBezTo>
                    <a:pt x="868" y="297"/>
                    <a:pt x="1073" y="251"/>
                    <a:pt x="1279" y="206"/>
                  </a:cubicBezTo>
                  <a:lnTo>
                    <a:pt x="1461" y="206"/>
                  </a:lnTo>
                  <a:cubicBezTo>
                    <a:pt x="1507" y="183"/>
                    <a:pt x="1553" y="160"/>
                    <a:pt x="1553" y="91"/>
                  </a:cubicBezTo>
                  <a:cubicBezTo>
                    <a:pt x="1553" y="46"/>
                    <a:pt x="1507" y="0"/>
                    <a:pt x="1461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7881;p96"/>
            <p:cNvSpPr/>
            <p:nvPr/>
          </p:nvSpPr>
          <p:spPr>
            <a:xfrm>
              <a:off x="7473891" y="2747302"/>
              <a:ext cx="123388" cy="179633"/>
            </a:xfrm>
            <a:custGeom>
              <a:avLst/>
              <a:gdLst/>
              <a:ahLst/>
              <a:cxnLst/>
              <a:rect l="l" t="t" r="r" b="b"/>
              <a:pathLst>
                <a:path w="9565" h="13925" extrusionOk="0">
                  <a:moveTo>
                    <a:pt x="8515" y="1"/>
                  </a:moveTo>
                  <a:cubicBezTo>
                    <a:pt x="7031" y="161"/>
                    <a:pt x="5502" y="777"/>
                    <a:pt x="4064" y="1804"/>
                  </a:cubicBezTo>
                  <a:cubicBezTo>
                    <a:pt x="3402" y="2283"/>
                    <a:pt x="2763" y="2877"/>
                    <a:pt x="2192" y="3516"/>
                  </a:cubicBezTo>
                  <a:cubicBezTo>
                    <a:pt x="1644" y="4155"/>
                    <a:pt x="1188" y="4840"/>
                    <a:pt x="823" y="5570"/>
                  </a:cubicBezTo>
                  <a:cubicBezTo>
                    <a:pt x="457" y="6301"/>
                    <a:pt x="206" y="7077"/>
                    <a:pt x="115" y="7830"/>
                  </a:cubicBezTo>
                  <a:cubicBezTo>
                    <a:pt x="1" y="8606"/>
                    <a:pt x="47" y="9405"/>
                    <a:pt x="275" y="10181"/>
                  </a:cubicBezTo>
                  <a:cubicBezTo>
                    <a:pt x="503" y="10980"/>
                    <a:pt x="937" y="11756"/>
                    <a:pt x="1553" y="12463"/>
                  </a:cubicBezTo>
                  <a:cubicBezTo>
                    <a:pt x="1873" y="12851"/>
                    <a:pt x="2238" y="13171"/>
                    <a:pt x="2603" y="13399"/>
                  </a:cubicBezTo>
                  <a:cubicBezTo>
                    <a:pt x="2945" y="13627"/>
                    <a:pt x="3311" y="13764"/>
                    <a:pt x="3721" y="13856"/>
                  </a:cubicBezTo>
                  <a:cubicBezTo>
                    <a:pt x="3904" y="13901"/>
                    <a:pt x="4132" y="13924"/>
                    <a:pt x="4338" y="13924"/>
                  </a:cubicBezTo>
                  <a:cubicBezTo>
                    <a:pt x="4703" y="13924"/>
                    <a:pt x="5068" y="13856"/>
                    <a:pt x="5433" y="13742"/>
                  </a:cubicBezTo>
                  <a:cubicBezTo>
                    <a:pt x="5684" y="13673"/>
                    <a:pt x="5958" y="13559"/>
                    <a:pt x="6278" y="13376"/>
                  </a:cubicBezTo>
                  <a:cubicBezTo>
                    <a:pt x="6529" y="13239"/>
                    <a:pt x="6780" y="13057"/>
                    <a:pt x="7077" y="12851"/>
                  </a:cubicBezTo>
                  <a:cubicBezTo>
                    <a:pt x="7556" y="12463"/>
                    <a:pt x="8013" y="11961"/>
                    <a:pt x="8446" y="11413"/>
                  </a:cubicBezTo>
                  <a:cubicBezTo>
                    <a:pt x="8857" y="10866"/>
                    <a:pt x="9222" y="10272"/>
                    <a:pt x="9519" y="9633"/>
                  </a:cubicBezTo>
                  <a:cubicBezTo>
                    <a:pt x="9542" y="9565"/>
                    <a:pt x="9542" y="9519"/>
                    <a:pt x="9542" y="9450"/>
                  </a:cubicBezTo>
                  <a:cubicBezTo>
                    <a:pt x="9565" y="9405"/>
                    <a:pt x="9565" y="9336"/>
                    <a:pt x="9542" y="9268"/>
                  </a:cubicBezTo>
                  <a:cubicBezTo>
                    <a:pt x="9451" y="8925"/>
                    <a:pt x="9382" y="8560"/>
                    <a:pt x="9291" y="8195"/>
                  </a:cubicBezTo>
                  <a:cubicBezTo>
                    <a:pt x="9245" y="7967"/>
                    <a:pt x="9200" y="7739"/>
                    <a:pt x="9131" y="7533"/>
                  </a:cubicBezTo>
                  <a:cubicBezTo>
                    <a:pt x="8926" y="6643"/>
                    <a:pt x="8766" y="5730"/>
                    <a:pt x="8675" y="4817"/>
                  </a:cubicBezTo>
                  <a:cubicBezTo>
                    <a:pt x="8492" y="3242"/>
                    <a:pt x="8469" y="1621"/>
                    <a:pt x="8697" y="69"/>
                  </a:cubicBezTo>
                  <a:cubicBezTo>
                    <a:pt x="8652" y="24"/>
                    <a:pt x="8606" y="1"/>
                    <a:pt x="8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7882;p96"/>
            <p:cNvSpPr/>
            <p:nvPr/>
          </p:nvSpPr>
          <p:spPr>
            <a:xfrm>
              <a:off x="7589314" y="2756731"/>
              <a:ext cx="310" cy="9727"/>
            </a:xfrm>
            <a:custGeom>
              <a:avLst/>
              <a:gdLst/>
              <a:ahLst/>
              <a:cxnLst/>
              <a:rect l="l" t="t" r="r" b="b"/>
              <a:pathLst>
                <a:path w="24" h="754" extrusionOk="0">
                  <a:moveTo>
                    <a:pt x="23" y="0"/>
                  </a:moveTo>
                  <a:cubicBezTo>
                    <a:pt x="0" y="251"/>
                    <a:pt x="0" y="502"/>
                    <a:pt x="23" y="753"/>
                  </a:cubicBezTo>
                  <a:cubicBezTo>
                    <a:pt x="23" y="502"/>
                    <a:pt x="23" y="245"/>
                    <a:pt x="23" y="0"/>
                  </a:cubicBezTo>
                  <a:close/>
                </a:path>
              </a:pathLst>
            </a:custGeom>
            <a:solidFill>
              <a:srgbClr val="00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7883;p96"/>
            <p:cNvSpPr/>
            <p:nvPr/>
          </p:nvSpPr>
          <p:spPr>
            <a:xfrm>
              <a:off x="7589314" y="2756731"/>
              <a:ext cx="310" cy="9727"/>
            </a:xfrm>
            <a:custGeom>
              <a:avLst/>
              <a:gdLst/>
              <a:ahLst/>
              <a:cxnLst/>
              <a:rect l="l" t="t" r="r" b="b"/>
              <a:pathLst>
                <a:path w="24" h="754" extrusionOk="0">
                  <a:moveTo>
                    <a:pt x="23" y="0"/>
                  </a:moveTo>
                  <a:cubicBezTo>
                    <a:pt x="0" y="251"/>
                    <a:pt x="0" y="502"/>
                    <a:pt x="23" y="753"/>
                  </a:cubicBezTo>
                  <a:cubicBezTo>
                    <a:pt x="23" y="502"/>
                    <a:pt x="23" y="245"/>
                    <a:pt x="23" y="0"/>
                  </a:cubicBezTo>
                  <a:close/>
                </a:path>
              </a:pathLst>
            </a:custGeom>
            <a:solidFill>
              <a:srgbClr val="00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7884;p96"/>
            <p:cNvSpPr/>
            <p:nvPr/>
          </p:nvSpPr>
          <p:spPr>
            <a:xfrm>
              <a:off x="7473891" y="2828271"/>
              <a:ext cx="123388" cy="98659"/>
            </a:xfrm>
            <a:custGeom>
              <a:avLst/>
              <a:gdLst/>
              <a:ahLst/>
              <a:cxnLst/>
              <a:rect l="l" t="t" r="r" b="b"/>
              <a:pathLst>
                <a:path w="9565" h="7648" extrusionOk="0">
                  <a:moveTo>
                    <a:pt x="503" y="1"/>
                  </a:moveTo>
                  <a:lnTo>
                    <a:pt x="503" y="1"/>
                  </a:lnTo>
                  <a:cubicBezTo>
                    <a:pt x="298" y="503"/>
                    <a:pt x="161" y="1028"/>
                    <a:pt x="92" y="1553"/>
                  </a:cubicBezTo>
                  <a:cubicBezTo>
                    <a:pt x="1" y="2329"/>
                    <a:pt x="47" y="3128"/>
                    <a:pt x="275" y="3904"/>
                  </a:cubicBezTo>
                  <a:cubicBezTo>
                    <a:pt x="480" y="4703"/>
                    <a:pt x="914" y="5502"/>
                    <a:pt x="1530" y="6209"/>
                  </a:cubicBezTo>
                  <a:cubicBezTo>
                    <a:pt x="1873" y="6597"/>
                    <a:pt x="2238" y="6894"/>
                    <a:pt x="2603" y="7122"/>
                  </a:cubicBezTo>
                  <a:cubicBezTo>
                    <a:pt x="2945" y="7350"/>
                    <a:pt x="3311" y="7510"/>
                    <a:pt x="3699" y="7579"/>
                  </a:cubicBezTo>
                  <a:cubicBezTo>
                    <a:pt x="3904" y="7624"/>
                    <a:pt x="4132" y="7647"/>
                    <a:pt x="4338" y="7647"/>
                  </a:cubicBezTo>
                  <a:cubicBezTo>
                    <a:pt x="4703" y="7647"/>
                    <a:pt x="5068" y="7602"/>
                    <a:pt x="5433" y="7487"/>
                  </a:cubicBezTo>
                  <a:cubicBezTo>
                    <a:pt x="5684" y="7396"/>
                    <a:pt x="5958" y="7282"/>
                    <a:pt x="6278" y="7099"/>
                  </a:cubicBezTo>
                  <a:cubicBezTo>
                    <a:pt x="6529" y="6962"/>
                    <a:pt x="6780" y="6803"/>
                    <a:pt x="7077" y="6574"/>
                  </a:cubicBezTo>
                  <a:cubicBezTo>
                    <a:pt x="7556" y="6186"/>
                    <a:pt x="8013" y="5707"/>
                    <a:pt x="8446" y="5136"/>
                  </a:cubicBezTo>
                  <a:cubicBezTo>
                    <a:pt x="8857" y="4589"/>
                    <a:pt x="9222" y="3995"/>
                    <a:pt x="9519" y="3356"/>
                  </a:cubicBezTo>
                  <a:cubicBezTo>
                    <a:pt x="9542" y="3310"/>
                    <a:pt x="9542" y="3242"/>
                    <a:pt x="9542" y="3173"/>
                  </a:cubicBezTo>
                  <a:cubicBezTo>
                    <a:pt x="9565" y="3128"/>
                    <a:pt x="9565" y="3059"/>
                    <a:pt x="9542" y="2991"/>
                  </a:cubicBezTo>
                  <a:cubicBezTo>
                    <a:pt x="9451" y="2648"/>
                    <a:pt x="9382" y="2283"/>
                    <a:pt x="9314" y="1918"/>
                  </a:cubicBezTo>
                  <a:cubicBezTo>
                    <a:pt x="9291" y="1872"/>
                    <a:pt x="9291" y="1850"/>
                    <a:pt x="9291" y="1804"/>
                  </a:cubicBezTo>
                  <a:cubicBezTo>
                    <a:pt x="9177" y="1987"/>
                    <a:pt x="9085" y="2146"/>
                    <a:pt x="8971" y="2306"/>
                  </a:cubicBezTo>
                  <a:cubicBezTo>
                    <a:pt x="8766" y="2626"/>
                    <a:pt x="8560" y="2922"/>
                    <a:pt x="8332" y="3219"/>
                  </a:cubicBezTo>
                  <a:cubicBezTo>
                    <a:pt x="8104" y="3516"/>
                    <a:pt x="7876" y="3813"/>
                    <a:pt x="7625" y="4086"/>
                  </a:cubicBezTo>
                  <a:cubicBezTo>
                    <a:pt x="7351" y="4360"/>
                    <a:pt x="7077" y="4634"/>
                    <a:pt x="6757" y="4862"/>
                  </a:cubicBezTo>
                  <a:cubicBezTo>
                    <a:pt x="6483" y="5091"/>
                    <a:pt x="6209" y="5296"/>
                    <a:pt x="5890" y="5456"/>
                  </a:cubicBezTo>
                  <a:cubicBezTo>
                    <a:pt x="5616" y="5616"/>
                    <a:pt x="5296" y="5753"/>
                    <a:pt x="4977" y="5821"/>
                  </a:cubicBezTo>
                  <a:cubicBezTo>
                    <a:pt x="4712" y="5897"/>
                    <a:pt x="4447" y="5941"/>
                    <a:pt x="4183" y="5941"/>
                  </a:cubicBezTo>
                  <a:cubicBezTo>
                    <a:pt x="4128" y="5941"/>
                    <a:pt x="4073" y="5939"/>
                    <a:pt x="4018" y="5935"/>
                  </a:cubicBezTo>
                  <a:cubicBezTo>
                    <a:pt x="3836" y="5912"/>
                    <a:pt x="3653" y="5890"/>
                    <a:pt x="3470" y="5844"/>
                  </a:cubicBezTo>
                  <a:cubicBezTo>
                    <a:pt x="3288" y="5798"/>
                    <a:pt x="3128" y="5753"/>
                    <a:pt x="2945" y="5684"/>
                  </a:cubicBezTo>
                  <a:cubicBezTo>
                    <a:pt x="2580" y="5524"/>
                    <a:pt x="2215" y="5296"/>
                    <a:pt x="1895" y="5022"/>
                  </a:cubicBezTo>
                  <a:cubicBezTo>
                    <a:pt x="1599" y="4771"/>
                    <a:pt x="1348" y="4474"/>
                    <a:pt x="1142" y="4132"/>
                  </a:cubicBezTo>
                  <a:cubicBezTo>
                    <a:pt x="937" y="3813"/>
                    <a:pt x="777" y="3447"/>
                    <a:pt x="663" y="3082"/>
                  </a:cubicBezTo>
                  <a:cubicBezTo>
                    <a:pt x="412" y="2329"/>
                    <a:pt x="343" y="1507"/>
                    <a:pt x="412" y="731"/>
                  </a:cubicBezTo>
                  <a:cubicBezTo>
                    <a:pt x="435" y="480"/>
                    <a:pt x="457" y="229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7885;p96"/>
            <p:cNvSpPr/>
            <p:nvPr/>
          </p:nvSpPr>
          <p:spPr>
            <a:xfrm>
              <a:off x="7587843" y="2755544"/>
              <a:ext cx="6192" cy="27038"/>
            </a:xfrm>
            <a:custGeom>
              <a:avLst/>
              <a:gdLst/>
              <a:ahLst/>
              <a:cxnLst/>
              <a:rect l="l" t="t" r="r" b="b"/>
              <a:pathLst>
                <a:path w="480" h="2096" extrusionOk="0">
                  <a:moveTo>
                    <a:pt x="229" y="1"/>
                  </a:moveTo>
                  <a:cubicBezTo>
                    <a:pt x="183" y="1"/>
                    <a:pt x="137" y="24"/>
                    <a:pt x="114" y="47"/>
                  </a:cubicBezTo>
                  <a:cubicBezTo>
                    <a:pt x="69" y="92"/>
                    <a:pt x="69" y="138"/>
                    <a:pt x="46" y="183"/>
                  </a:cubicBezTo>
                  <a:cubicBezTo>
                    <a:pt x="23" y="480"/>
                    <a:pt x="0" y="754"/>
                    <a:pt x="0" y="1051"/>
                  </a:cubicBezTo>
                  <a:cubicBezTo>
                    <a:pt x="0" y="1348"/>
                    <a:pt x="23" y="1644"/>
                    <a:pt x="92" y="1941"/>
                  </a:cubicBezTo>
                  <a:cubicBezTo>
                    <a:pt x="92" y="1987"/>
                    <a:pt x="137" y="2055"/>
                    <a:pt x="183" y="2078"/>
                  </a:cubicBezTo>
                  <a:cubicBezTo>
                    <a:pt x="206" y="2089"/>
                    <a:pt x="229" y="2095"/>
                    <a:pt x="251" y="2095"/>
                  </a:cubicBezTo>
                  <a:cubicBezTo>
                    <a:pt x="274" y="2095"/>
                    <a:pt x="297" y="2089"/>
                    <a:pt x="320" y="2078"/>
                  </a:cubicBezTo>
                  <a:cubicBezTo>
                    <a:pt x="388" y="2078"/>
                    <a:pt x="434" y="2032"/>
                    <a:pt x="457" y="1987"/>
                  </a:cubicBezTo>
                  <a:cubicBezTo>
                    <a:pt x="480" y="1941"/>
                    <a:pt x="480" y="1895"/>
                    <a:pt x="480" y="1850"/>
                  </a:cubicBezTo>
                  <a:cubicBezTo>
                    <a:pt x="457" y="1758"/>
                    <a:pt x="434" y="1667"/>
                    <a:pt x="434" y="1599"/>
                  </a:cubicBezTo>
                  <a:cubicBezTo>
                    <a:pt x="366" y="1119"/>
                    <a:pt x="366" y="663"/>
                    <a:pt x="434" y="183"/>
                  </a:cubicBezTo>
                  <a:cubicBezTo>
                    <a:pt x="434" y="138"/>
                    <a:pt x="411" y="92"/>
                    <a:pt x="366" y="47"/>
                  </a:cubicBezTo>
                  <a:cubicBezTo>
                    <a:pt x="343" y="24"/>
                    <a:pt x="297" y="1"/>
                    <a:pt x="229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7886;p96"/>
            <p:cNvSpPr/>
            <p:nvPr/>
          </p:nvSpPr>
          <p:spPr>
            <a:xfrm>
              <a:off x="7583715" y="2310081"/>
              <a:ext cx="93357" cy="123672"/>
            </a:xfrm>
            <a:custGeom>
              <a:avLst/>
              <a:gdLst/>
              <a:ahLst/>
              <a:cxnLst/>
              <a:rect l="l" t="t" r="r" b="b"/>
              <a:pathLst>
                <a:path w="7237" h="9587" extrusionOk="0">
                  <a:moveTo>
                    <a:pt x="3858" y="0"/>
                  </a:moveTo>
                  <a:cubicBezTo>
                    <a:pt x="3607" y="0"/>
                    <a:pt x="3356" y="23"/>
                    <a:pt x="3082" y="92"/>
                  </a:cubicBezTo>
                  <a:cubicBezTo>
                    <a:pt x="2740" y="160"/>
                    <a:pt x="2397" y="297"/>
                    <a:pt x="2055" y="480"/>
                  </a:cubicBezTo>
                  <a:cubicBezTo>
                    <a:pt x="1735" y="662"/>
                    <a:pt x="1439" y="890"/>
                    <a:pt x="1165" y="1164"/>
                  </a:cubicBezTo>
                  <a:cubicBezTo>
                    <a:pt x="914" y="1438"/>
                    <a:pt x="686" y="1758"/>
                    <a:pt x="503" y="2100"/>
                  </a:cubicBezTo>
                  <a:cubicBezTo>
                    <a:pt x="297" y="2488"/>
                    <a:pt x="161" y="2945"/>
                    <a:pt x="92" y="3447"/>
                  </a:cubicBezTo>
                  <a:cubicBezTo>
                    <a:pt x="1" y="3995"/>
                    <a:pt x="1" y="4588"/>
                    <a:pt x="115" y="5182"/>
                  </a:cubicBezTo>
                  <a:cubicBezTo>
                    <a:pt x="229" y="5707"/>
                    <a:pt x="412" y="6277"/>
                    <a:pt x="731" y="6848"/>
                  </a:cubicBezTo>
                  <a:cubicBezTo>
                    <a:pt x="982" y="7350"/>
                    <a:pt x="1325" y="7829"/>
                    <a:pt x="1758" y="8331"/>
                  </a:cubicBezTo>
                  <a:cubicBezTo>
                    <a:pt x="2101" y="8765"/>
                    <a:pt x="2534" y="9153"/>
                    <a:pt x="3059" y="9564"/>
                  </a:cubicBezTo>
                  <a:cubicBezTo>
                    <a:pt x="3082" y="9587"/>
                    <a:pt x="3128" y="9587"/>
                    <a:pt x="3196" y="9587"/>
                  </a:cubicBezTo>
                  <a:lnTo>
                    <a:pt x="3265" y="9587"/>
                  </a:lnTo>
                  <a:cubicBezTo>
                    <a:pt x="3356" y="9564"/>
                    <a:pt x="3402" y="9518"/>
                    <a:pt x="3447" y="9450"/>
                  </a:cubicBezTo>
                  <a:cubicBezTo>
                    <a:pt x="3493" y="9381"/>
                    <a:pt x="3493" y="9313"/>
                    <a:pt x="3470" y="9222"/>
                  </a:cubicBezTo>
                  <a:cubicBezTo>
                    <a:pt x="4771" y="8902"/>
                    <a:pt x="5913" y="7852"/>
                    <a:pt x="6620" y="6368"/>
                  </a:cubicBezTo>
                  <a:cubicBezTo>
                    <a:pt x="6962" y="5638"/>
                    <a:pt x="7145" y="4885"/>
                    <a:pt x="7214" y="4109"/>
                  </a:cubicBezTo>
                  <a:cubicBezTo>
                    <a:pt x="7236" y="3744"/>
                    <a:pt x="7214" y="3378"/>
                    <a:pt x="7145" y="2990"/>
                  </a:cubicBezTo>
                  <a:cubicBezTo>
                    <a:pt x="7099" y="2648"/>
                    <a:pt x="6985" y="2283"/>
                    <a:pt x="6826" y="1940"/>
                  </a:cubicBezTo>
                  <a:cubicBezTo>
                    <a:pt x="6666" y="1598"/>
                    <a:pt x="6437" y="1278"/>
                    <a:pt x="6164" y="982"/>
                  </a:cubicBezTo>
                  <a:cubicBezTo>
                    <a:pt x="5890" y="708"/>
                    <a:pt x="5570" y="480"/>
                    <a:pt x="5228" y="320"/>
                  </a:cubicBezTo>
                  <a:cubicBezTo>
                    <a:pt x="4908" y="160"/>
                    <a:pt x="4566" y="69"/>
                    <a:pt x="4155" y="23"/>
                  </a:cubicBezTo>
                  <a:cubicBezTo>
                    <a:pt x="4064" y="0"/>
                    <a:pt x="3950" y="0"/>
                    <a:pt x="3858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7887;p96"/>
            <p:cNvSpPr/>
            <p:nvPr/>
          </p:nvSpPr>
          <p:spPr>
            <a:xfrm>
              <a:off x="7612274" y="2328630"/>
              <a:ext cx="46543" cy="42854"/>
            </a:xfrm>
            <a:custGeom>
              <a:avLst/>
              <a:gdLst/>
              <a:ahLst/>
              <a:cxnLst/>
              <a:rect l="l" t="t" r="r" b="b"/>
              <a:pathLst>
                <a:path w="3608" h="3322" extrusionOk="0">
                  <a:moveTo>
                    <a:pt x="1576" y="1027"/>
                  </a:moveTo>
                  <a:lnTo>
                    <a:pt x="1599" y="1050"/>
                  </a:lnTo>
                  <a:cubicBezTo>
                    <a:pt x="1599" y="1050"/>
                    <a:pt x="1599" y="1027"/>
                    <a:pt x="1576" y="1027"/>
                  </a:cubicBezTo>
                  <a:close/>
                  <a:moveTo>
                    <a:pt x="206" y="0"/>
                  </a:moveTo>
                  <a:cubicBezTo>
                    <a:pt x="92" y="0"/>
                    <a:pt x="24" y="69"/>
                    <a:pt x="1" y="160"/>
                  </a:cubicBezTo>
                  <a:cubicBezTo>
                    <a:pt x="1" y="274"/>
                    <a:pt x="69" y="365"/>
                    <a:pt x="183" y="365"/>
                  </a:cubicBezTo>
                  <a:cubicBezTo>
                    <a:pt x="275" y="388"/>
                    <a:pt x="366" y="388"/>
                    <a:pt x="480" y="411"/>
                  </a:cubicBezTo>
                  <a:cubicBezTo>
                    <a:pt x="686" y="457"/>
                    <a:pt x="868" y="548"/>
                    <a:pt x="1051" y="639"/>
                  </a:cubicBezTo>
                  <a:cubicBezTo>
                    <a:pt x="1256" y="753"/>
                    <a:pt x="1439" y="890"/>
                    <a:pt x="1621" y="1050"/>
                  </a:cubicBezTo>
                  <a:cubicBezTo>
                    <a:pt x="1872" y="1301"/>
                    <a:pt x="2078" y="1575"/>
                    <a:pt x="2283" y="1872"/>
                  </a:cubicBezTo>
                  <a:cubicBezTo>
                    <a:pt x="2512" y="2260"/>
                    <a:pt x="2717" y="2671"/>
                    <a:pt x="2877" y="3104"/>
                  </a:cubicBezTo>
                  <a:cubicBezTo>
                    <a:pt x="2900" y="3196"/>
                    <a:pt x="2991" y="3264"/>
                    <a:pt x="3082" y="3287"/>
                  </a:cubicBezTo>
                  <a:cubicBezTo>
                    <a:pt x="3128" y="3310"/>
                    <a:pt x="3179" y="3321"/>
                    <a:pt x="3231" y="3321"/>
                  </a:cubicBezTo>
                  <a:cubicBezTo>
                    <a:pt x="3282" y="3321"/>
                    <a:pt x="3333" y="3310"/>
                    <a:pt x="3379" y="3287"/>
                  </a:cubicBezTo>
                  <a:cubicBezTo>
                    <a:pt x="3470" y="3241"/>
                    <a:pt x="3539" y="3173"/>
                    <a:pt x="3562" y="3082"/>
                  </a:cubicBezTo>
                  <a:cubicBezTo>
                    <a:pt x="3607" y="2968"/>
                    <a:pt x="3584" y="2876"/>
                    <a:pt x="3562" y="2785"/>
                  </a:cubicBezTo>
                  <a:cubicBezTo>
                    <a:pt x="3447" y="2420"/>
                    <a:pt x="3265" y="2077"/>
                    <a:pt x="3059" y="1758"/>
                  </a:cubicBezTo>
                  <a:cubicBezTo>
                    <a:pt x="2831" y="1438"/>
                    <a:pt x="2557" y="1141"/>
                    <a:pt x="2261" y="868"/>
                  </a:cubicBezTo>
                  <a:cubicBezTo>
                    <a:pt x="1690" y="388"/>
                    <a:pt x="959" y="46"/>
                    <a:pt x="206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7888;p96"/>
            <p:cNvSpPr/>
            <p:nvPr/>
          </p:nvSpPr>
          <p:spPr>
            <a:xfrm>
              <a:off x="7615809" y="2094263"/>
              <a:ext cx="569471" cy="521766"/>
            </a:xfrm>
            <a:custGeom>
              <a:avLst/>
              <a:gdLst/>
              <a:ahLst/>
              <a:cxnLst/>
              <a:rect l="l" t="t" r="r" b="b"/>
              <a:pathLst>
                <a:path w="44145" h="40447" extrusionOk="0">
                  <a:moveTo>
                    <a:pt x="16229" y="0"/>
                  </a:moveTo>
                  <a:cubicBezTo>
                    <a:pt x="14928" y="23"/>
                    <a:pt x="13901" y="46"/>
                    <a:pt x="12920" y="114"/>
                  </a:cubicBezTo>
                  <a:lnTo>
                    <a:pt x="12714" y="114"/>
                  </a:lnTo>
                  <a:cubicBezTo>
                    <a:pt x="10363" y="251"/>
                    <a:pt x="8492" y="571"/>
                    <a:pt x="6871" y="1096"/>
                  </a:cubicBezTo>
                  <a:lnTo>
                    <a:pt x="6917" y="1073"/>
                  </a:lnTo>
                  <a:cubicBezTo>
                    <a:pt x="6985" y="1027"/>
                    <a:pt x="7008" y="959"/>
                    <a:pt x="7008" y="868"/>
                  </a:cubicBezTo>
                  <a:cubicBezTo>
                    <a:pt x="7008" y="799"/>
                    <a:pt x="6962" y="708"/>
                    <a:pt x="6894" y="662"/>
                  </a:cubicBezTo>
                  <a:cubicBezTo>
                    <a:pt x="6848" y="617"/>
                    <a:pt x="6780" y="594"/>
                    <a:pt x="6711" y="594"/>
                  </a:cubicBezTo>
                  <a:cubicBezTo>
                    <a:pt x="6620" y="594"/>
                    <a:pt x="6529" y="617"/>
                    <a:pt x="6483" y="685"/>
                  </a:cubicBezTo>
                  <a:cubicBezTo>
                    <a:pt x="5342" y="1940"/>
                    <a:pt x="4429" y="3356"/>
                    <a:pt x="3813" y="4862"/>
                  </a:cubicBezTo>
                  <a:cubicBezTo>
                    <a:pt x="3447" y="5752"/>
                    <a:pt x="3151" y="6734"/>
                    <a:pt x="2945" y="7738"/>
                  </a:cubicBezTo>
                  <a:cubicBezTo>
                    <a:pt x="2740" y="8674"/>
                    <a:pt x="2603" y="9655"/>
                    <a:pt x="2511" y="10728"/>
                  </a:cubicBezTo>
                  <a:cubicBezTo>
                    <a:pt x="2420" y="11664"/>
                    <a:pt x="2375" y="12691"/>
                    <a:pt x="2375" y="13832"/>
                  </a:cubicBezTo>
                  <a:cubicBezTo>
                    <a:pt x="2352" y="14357"/>
                    <a:pt x="2352" y="14882"/>
                    <a:pt x="2352" y="15407"/>
                  </a:cubicBezTo>
                  <a:lnTo>
                    <a:pt x="2352" y="15567"/>
                  </a:lnTo>
                  <a:cubicBezTo>
                    <a:pt x="2352" y="16024"/>
                    <a:pt x="2352" y="16480"/>
                    <a:pt x="2329" y="16937"/>
                  </a:cubicBezTo>
                  <a:cubicBezTo>
                    <a:pt x="2169" y="18671"/>
                    <a:pt x="1667" y="20338"/>
                    <a:pt x="1188" y="21981"/>
                  </a:cubicBezTo>
                  <a:lnTo>
                    <a:pt x="982" y="22711"/>
                  </a:lnTo>
                  <a:cubicBezTo>
                    <a:pt x="663" y="23784"/>
                    <a:pt x="412" y="24674"/>
                    <a:pt x="252" y="25610"/>
                  </a:cubicBezTo>
                  <a:cubicBezTo>
                    <a:pt x="69" y="26706"/>
                    <a:pt x="1" y="27665"/>
                    <a:pt x="92" y="28532"/>
                  </a:cubicBezTo>
                  <a:cubicBezTo>
                    <a:pt x="138" y="29057"/>
                    <a:pt x="229" y="29559"/>
                    <a:pt x="366" y="30016"/>
                  </a:cubicBezTo>
                  <a:cubicBezTo>
                    <a:pt x="503" y="30518"/>
                    <a:pt x="708" y="31020"/>
                    <a:pt x="937" y="31499"/>
                  </a:cubicBezTo>
                  <a:cubicBezTo>
                    <a:pt x="1142" y="31910"/>
                    <a:pt x="1393" y="32344"/>
                    <a:pt x="1713" y="32823"/>
                  </a:cubicBezTo>
                  <a:cubicBezTo>
                    <a:pt x="1987" y="33211"/>
                    <a:pt x="2283" y="33576"/>
                    <a:pt x="2557" y="33941"/>
                  </a:cubicBezTo>
                  <a:cubicBezTo>
                    <a:pt x="3151" y="34649"/>
                    <a:pt x="3813" y="35311"/>
                    <a:pt x="4520" y="35904"/>
                  </a:cubicBezTo>
                  <a:cubicBezTo>
                    <a:pt x="5228" y="36475"/>
                    <a:pt x="5981" y="37000"/>
                    <a:pt x="6757" y="37479"/>
                  </a:cubicBezTo>
                  <a:cubicBezTo>
                    <a:pt x="8286" y="38347"/>
                    <a:pt x="9998" y="39054"/>
                    <a:pt x="11870" y="39557"/>
                  </a:cubicBezTo>
                  <a:cubicBezTo>
                    <a:pt x="14107" y="40150"/>
                    <a:pt x="16526" y="40447"/>
                    <a:pt x="19060" y="40447"/>
                  </a:cubicBezTo>
                  <a:cubicBezTo>
                    <a:pt x="20292" y="40447"/>
                    <a:pt x="21593" y="40378"/>
                    <a:pt x="22894" y="40218"/>
                  </a:cubicBezTo>
                  <a:cubicBezTo>
                    <a:pt x="23944" y="40104"/>
                    <a:pt x="24903" y="39945"/>
                    <a:pt x="25793" y="39762"/>
                  </a:cubicBezTo>
                  <a:cubicBezTo>
                    <a:pt x="26843" y="39534"/>
                    <a:pt x="27779" y="39260"/>
                    <a:pt x="28624" y="38940"/>
                  </a:cubicBezTo>
                  <a:cubicBezTo>
                    <a:pt x="29628" y="38552"/>
                    <a:pt x="30472" y="38119"/>
                    <a:pt x="31226" y="37616"/>
                  </a:cubicBezTo>
                  <a:cubicBezTo>
                    <a:pt x="31979" y="37137"/>
                    <a:pt x="32618" y="36589"/>
                    <a:pt x="33189" y="35973"/>
                  </a:cubicBezTo>
                  <a:cubicBezTo>
                    <a:pt x="33463" y="36201"/>
                    <a:pt x="33759" y="36384"/>
                    <a:pt x="34079" y="36521"/>
                  </a:cubicBezTo>
                  <a:cubicBezTo>
                    <a:pt x="34467" y="36703"/>
                    <a:pt x="34855" y="36863"/>
                    <a:pt x="35266" y="36954"/>
                  </a:cubicBezTo>
                  <a:cubicBezTo>
                    <a:pt x="35836" y="37114"/>
                    <a:pt x="36430" y="37183"/>
                    <a:pt x="37023" y="37183"/>
                  </a:cubicBezTo>
                  <a:cubicBezTo>
                    <a:pt x="37252" y="37183"/>
                    <a:pt x="37503" y="37160"/>
                    <a:pt x="37731" y="37137"/>
                  </a:cubicBezTo>
                  <a:cubicBezTo>
                    <a:pt x="38667" y="37046"/>
                    <a:pt x="39557" y="36795"/>
                    <a:pt x="40356" y="36407"/>
                  </a:cubicBezTo>
                  <a:cubicBezTo>
                    <a:pt x="40790" y="36201"/>
                    <a:pt x="41178" y="35973"/>
                    <a:pt x="41520" y="35699"/>
                  </a:cubicBezTo>
                  <a:cubicBezTo>
                    <a:pt x="41885" y="35425"/>
                    <a:pt x="42182" y="35151"/>
                    <a:pt x="42433" y="34877"/>
                  </a:cubicBezTo>
                  <a:cubicBezTo>
                    <a:pt x="42867" y="34398"/>
                    <a:pt x="43232" y="33827"/>
                    <a:pt x="43506" y="33211"/>
                  </a:cubicBezTo>
                  <a:cubicBezTo>
                    <a:pt x="43802" y="32526"/>
                    <a:pt x="43985" y="31842"/>
                    <a:pt x="44054" y="31202"/>
                  </a:cubicBezTo>
                  <a:cubicBezTo>
                    <a:pt x="44145" y="30449"/>
                    <a:pt x="44099" y="29810"/>
                    <a:pt x="43939" y="29217"/>
                  </a:cubicBezTo>
                  <a:cubicBezTo>
                    <a:pt x="43734" y="28555"/>
                    <a:pt x="43414" y="28007"/>
                    <a:pt x="42958" y="27596"/>
                  </a:cubicBezTo>
                  <a:cubicBezTo>
                    <a:pt x="42707" y="27368"/>
                    <a:pt x="42410" y="27185"/>
                    <a:pt x="42113" y="27025"/>
                  </a:cubicBezTo>
                  <a:cubicBezTo>
                    <a:pt x="41748" y="26866"/>
                    <a:pt x="41360" y="26752"/>
                    <a:pt x="41018" y="26706"/>
                  </a:cubicBezTo>
                  <a:cubicBezTo>
                    <a:pt x="40835" y="26683"/>
                    <a:pt x="40653" y="26660"/>
                    <a:pt x="40470" y="26660"/>
                  </a:cubicBezTo>
                  <a:lnTo>
                    <a:pt x="40219" y="26660"/>
                  </a:lnTo>
                  <a:cubicBezTo>
                    <a:pt x="39968" y="26683"/>
                    <a:pt x="39717" y="26729"/>
                    <a:pt x="39466" y="26774"/>
                  </a:cubicBezTo>
                  <a:cubicBezTo>
                    <a:pt x="39785" y="26181"/>
                    <a:pt x="40105" y="25565"/>
                    <a:pt x="40356" y="24926"/>
                  </a:cubicBezTo>
                  <a:cubicBezTo>
                    <a:pt x="40744" y="24013"/>
                    <a:pt x="41063" y="23099"/>
                    <a:pt x="41315" y="22164"/>
                  </a:cubicBezTo>
                  <a:cubicBezTo>
                    <a:pt x="41588" y="21159"/>
                    <a:pt x="41771" y="20178"/>
                    <a:pt x="41908" y="19242"/>
                  </a:cubicBezTo>
                  <a:cubicBezTo>
                    <a:pt x="42045" y="18192"/>
                    <a:pt x="42091" y="17233"/>
                    <a:pt x="42091" y="16366"/>
                  </a:cubicBezTo>
                  <a:cubicBezTo>
                    <a:pt x="42068" y="15430"/>
                    <a:pt x="41976" y="14586"/>
                    <a:pt x="41817" y="13810"/>
                  </a:cubicBezTo>
                  <a:cubicBezTo>
                    <a:pt x="41680" y="13148"/>
                    <a:pt x="41451" y="12486"/>
                    <a:pt x="41178" y="11824"/>
                  </a:cubicBezTo>
                  <a:cubicBezTo>
                    <a:pt x="40150" y="9473"/>
                    <a:pt x="38256" y="7350"/>
                    <a:pt x="35517" y="5524"/>
                  </a:cubicBezTo>
                  <a:cubicBezTo>
                    <a:pt x="34307" y="4702"/>
                    <a:pt x="32938" y="3949"/>
                    <a:pt x="31454" y="3287"/>
                  </a:cubicBezTo>
                  <a:cubicBezTo>
                    <a:pt x="30039" y="2671"/>
                    <a:pt x="28532" y="2100"/>
                    <a:pt x="26957" y="1644"/>
                  </a:cubicBezTo>
                  <a:cubicBezTo>
                    <a:pt x="25474" y="1210"/>
                    <a:pt x="23944" y="845"/>
                    <a:pt x="22415" y="571"/>
                  </a:cubicBezTo>
                  <a:cubicBezTo>
                    <a:pt x="20932" y="320"/>
                    <a:pt x="19494" y="137"/>
                    <a:pt x="18147" y="69"/>
                  </a:cubicBezTo>
                  <a:cubicBezTo>
                    <a:pt x="17531" y="23"/>
                    <a:pt x="16960" y="0"/>
                    <a:pt x="16435" y="0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7889;p96"/>
            <p:cNvSpPr/>
            <p:nvPr/>
          </p:nvSpPr>
          <p:spPr>
            <a:xfrm>
              <a:off x="7664981" y="2094263"/>
              <a:ext cx="494096" cy="333620"/>
            </a:xfrm>
            <a:custGeom>
              <a:avLst/>
              <a:gdLst/>
              <a:ahLst/>
              <a:cxnLst/>
              <a:rect l="l" t="t" r="r" b="b"/>
              <a:pathLst>
                <a:path w="38302" h="25862" extrusionOk="0">
                  <a:moveTo>
                    <a:pt x="12417" y="0"/>
                  </a:moveTo>
                  <a:cubicBezTo>
                    <a:pt x="11116" y="23"/>
                    <a:pt x="10112" y="46"/>
                    <a:pt x="9108" y="92"/>
                  </a:cubicBezTo>
                  <a:lnTo>
                    <a:pt x="9017" y="92"/>
                  </a:lnTo>
                  <a:lnTo>
                    <a:pt x="8902" y="114"/>
                  </a:lnTo>
                  <a:cubicBezTo>
                    <a:pt x="6574" y="251"/>
                    <a:pt x="4725" y="571"/>
                    <a:pt x="3128" y="1073"/>
                  </a:cubicBezTo>
                  <a:cubicBezTo>
                    <a:pt x="3173" y="1027"/>
                    <a:pt x="3196" y="959"/>
                    <a:pt x="3196" y="868"/>
                  </a:cubicBezTo>
                  <a:cubicBezTo>
                    <a:pt x="3196" y="799"/>
                    <a:pt x="3150" y="708"/>
                    <a:pt x="3105" y="662"/>
                  </a:cubicBezTo>
                  <a:cubicBezTo>
                    <a:pt x="3036" y="617"/>
                    <a:pt x="2968" y="571"/>
                    <a:pt x="2899" y="571"/>
                  </a:cubicBezTo>
                  <a:cubicBezTo>
                    <a:pt x="2808" y="594"/>
                    <a:pt x="2717" y="617"/>
                    <a:pt x="2671" y="685"/>
                  </a:cubicBezTo>
                  <a:cubicBezTo>
                    <a:pt x="1530" y="1940"/>
                    <a:pt x="617" y="3333"/>
                    <a:pt x="1" y="4839"/>
                  </a:cubicBezTo>
                  <a:cubicBezTo>
                    <a:pt x="411" y="5204"/>
                    <a:pt x="822" y="5524"/>
                    <a:pt x="1279" y="5821"/>
                  </a:cubicBezTo>
                  <a:cubicBezTo>
                    <a:pt x="1758" y="6163"/>
                    <a:pt x="2260" y="6460"/>
                    <a:pt x="2785" y="6734"/>
                  </a:cubicBezTo>
                  <a:cubicBezTo>
                    <a:pt x="3995" y="7350"/>
                    <a:pt x="5273" y="7784"/>
                    <a:pt x="6620" y="8080"/>
                  </a:cubicBezTo>
                  <a:cubicBezTo>
                    <a:pt x="7711" y="8302"/>
                    <a:pt x="8817" y="8419"/>
                    <a:pt x="9926" y="8419"/>
                  </a:cubicBezTo>
                  <a:cubicBezTo>
                    <a:pt x="10186" y="8419"/>
                    <a:pt x="10446" y="8413"/>
                    <a:pt x="10706" y="8400"/>
                  </a:cubicBezTo>
                  <a:cubicBezTo>
                    <a:pt x="11276" y="8354"/>
                    <a:pt x="11847" y="8286"/>
                    <a:pt x="12417" y="8172"/>
                  </a:cubicBezTo>
                  <a:cubicBezTo>
                    <a:pt x="12965" y="8080"/>
                    <a:pt x="13513" y="7944"/>
                    <a:pt x="14061" y="7761"/>
                  </a:cubicBezTo>
                  <a:lnTo>
                    <a:pt x="14084" y="7761"/>
                  </a:lnTo>
                  <a:cubicBezTo>
                    <a:pt x="14540" y="7601"/>
                    <a:pt x="14997" y="7441"/>
                    <a:pt x="15408" y="7236"/>
                  </a:cubicBezTo>
                  <a:cubicBezTo>
                    <a:pt x="15864" y="7031"/>
                    <a:pt x="16275" y="6779"/>
                    <a:pt x="16686" y="6528"/>
                  </a:cubicBezTo>
                  <a:cubicBezTo>
                    <a:pt x="17028" y="6323"/>
                    <a:pt x="17348" y="6072"/>
                    <a:pt x="17644" y="5821"/>
                  </a:cubicBezTo>
                  <a:cubicBezTo>
                    <a:pt x="17964" y="5570"/>
                    <a:pt x="18238" y="5296"/>
                    <a:pt x="18512" y="4999"/>
                  </a:cubicBezTo>
                  <a:cubicBezTo>
                    <a:pt x="18535" y="4999"/>
                    <a:pt x="18558" y="4976"/>
                    <a:pt x="18580" y="4976"/>
                  </a:cubicBezTo>
                  <a:cubicBezTo>
                    <a:pt x="18603" y="4976"/>
                    <a:pt x="18603" y="4999"/>
                    <a:pt x="18626" y="4999"/>
                  </a:cubicBezTo>
                  <a:cubicBezTo>
                    <a:pt x="18649" y="4976"/>
                    <a:pt x="18649" y="4976"/>
                    <a:pt x="18672" y="4976"/>
                  </a:cubicBezTo>
                  <a:cubicBezTo>
                    <a:pt x="18694" y="4976"/>
                    <a:pt x="18717" y="4999"/>
                    <a:pt x="18740" y="5022"/>
                  </a:cubicBezTo>
                  <a:cubicBezTo>
                    <a:pt x="18854" y="5113"/>
                    <a:pt x="18968" y="5227"/>
                    <a:pt x="19082" y="5341"/>
                  </a:cubicBezTo>
                  <a:cubicBezTo>
                    <a:pt x="19082" y="5340"/>
                    <a:pt x="19082" y="5339"/>
                    <a:pt x="19082" y="5338"/>
                  </a:cubicBezTo>
                  <a:lnTo>
                    <a:pt x="19082" y="5338"/>
                  </a:lnTo>
                  <a:cubicBezTo>
                    <a:pt x="19259" y="5490"/>
                    <a:pt x="19455" y="5621"/>
                    <a:pt x="19630" y="5752"/>
                  </a:cubicBezTo>
                  <a:cubicBezTo>
                    <a:pt x="19836" y="5866"/>
                    <a:pt x="20018" y="5981"/>
                    <a:pt x="20224" y="6072"/>
                  </a:cubicBezTo>
                  <a:cubicBezTo>
                    <a:pt x="20361" y="6140"/>
                    <a:pt x="20520" y="6209"/>
                    <a:pt x="20657" y="6254"/>
                  </a:cubicBezTo>
                  <a:cubicBezTo>
                    <a:pt x="20817" y="6300"/>
                    <a:pt x="20977" y="6346"/>
                    <a:pt x="21137" y="6391"/>
                  </a:cubicBezTo>
                  <a:lnTo>
                    <a:pt x="21114" y="6391"/>
                  </a:lnTo>
                  <a:cubicBezTo>
                    <a:pt x="21251" y="6414"/>
                    <a:pt x="21365" y="6437"/>
                    <a:pt x="21502" y="6437"/>
                  </a:cubicBezTo>
                  <a:lnTo>
                    <a:pt x="21844" y="6437"/>
                  </a:lnTo>
                  <a:cubicBezTo>
                    <a:pt x="21958" y="6437"/>
                    <a:pt x="22050" y="6414"/>
                    <a:pt x="22164" y="6391"/>
                  </a:cubicBezTo>
                  <a:cubicBezTo>
                    <a:pt x="22232" y="6391"/>
                    <a:pt x="22324" y="6369"/>
                    <a:pt x="22392" y="6346"/>
                  </a:cubicBezTo>
                  <a:cubicBezTo>
                    <a:pt x="22392" y="6323"/>
                    <a:pt x="22415" y="6323"/>
                    <a:pt x="22415" y="6323"/>
                  </a:cubicBezTo>
                  <a:cubicBezTo>
                    <a:pt x="22506" y="6300"/>
                    <a:pt x="22598" y="6254"/>
                    <a:pt x="22689" y="6209"/>
                  </a:cubicBezTo>
                  <a:cubicBezTo>
                    <a:pt x="22780" y="6163"/>
                    <a:pt x="22849" y="6117"/>
                    <a:pt x="22917" y="6072"/>
                  </a:cubicBezTo>
                  <a:cubicBezTo>
                    <a:pt x="22917" y="6072"/>
                    <a:pt x="22917" y="6095"/>
                    <a:pt x="22917" y="6095"/>
                  </a:cubicBezTo>
                  <a:cubicBezTo>
                    <a:pt x="22986" y="6026"/>
                    <a:pt x="23077" y="5981"/>
                    <a:pt x="23145" y="5912"/>
                  </a:cubicBezTo>
                  <a:cubicBezTo>
                    <a:pt x="23164" y="5903"/>
                    <a:pt x="23183" y="5897"/>
                    <a:pt x="23202" y="5897"/>
                  </a:cubicBezTo>
                  <a:cubicBezTo>
                    <a:pt x="23229" y="5897"/>
                    <a:pt x="23256" y="5908"/>
                    <a:pt x="23282" y="5935"/>
                  </a:cubicBezTo>
                  <a:cubicBezTo>
                    <a:pt x="23305" y="5935"/>
                    <a:pt x="23305" y="5958"/>
                    <a:pt x="23305" y="5981"/>
                  </a:cubicBezTo>
                  <a:cubicBezTo>
                    <a:pt x="23328" y="6003"/>
                    <a:pt x="23328" y="6026"/>
                    <a:pt x="23328" y="6049"/>
                  </a:cubicBezTo>
                  <a:cubicBezTo>
                    <a:pt x="23396" y="6528"/>
                    <a:pt x="23511" y="7008"/>
                    <a:pt x="23670" y="7464"/>
                  </a:cubicBezTo>
                  <a:cubicBezTo>
                    <a:pt x="23670" y="7464"/>
                    <a:pt x="23670" y="7441"/>
                    <a:pt x="23670" y="7441"/>
                  </a:cubicBezTo>
                  <a:cubicBezTo>
                    <a:pt x="23899" y="8149"/>
                    <a:pt x="24241" y="8811"/>
                    <a:pt x="24652" y="9450"/>
                  </a:cubicBezTo>
                  <a:cubicBezTo>
                    <a:pt x="24652" y="9450"/>
                    <a:pt x="24652" y="9450"/>
                    <a:pt x="24652" y="9427"/>
                  </a:cubicBezTo>
                  <a:cubicBezTo>
                    <a:pt x="24834" y="9724"/>
                    <a:pt x="25040" y="9998"/>
                    <a:pt x="25268" y="10249"/>
                  </a:cubicBezTo>
                  <a:cubicBezTo>
                    <a:pt x="25496" y="10500"/>
                    <a:pt x="25725" y="10728"/>
                    <a:pt x="25953" y="10934"/>
                  </a:cubicBezTo>
                  <a:cubicBezTo>
                    <a:pt x="26158" y="11116"/>
                    <a:pt x="26364" y="11276"/>
                    <a:pt x="26592" y="11413"/>
                  </a:cubicBezTo>
                  <a:cubicBezTo>
                    <a:pt x="26797" y="11550"/>
                    <a:pt x="27026" y="11687"/>
                    <a:pt x="27254" y="11801"/>
                  </a:cubicBezTo>
                  <a:cubicBezTo>
                    <a:pt x="27437" y="11869"/>
                    <a:pt x="27642" y="11961"/>
                    <a:pt x="27847" y="12029"/>
                  </a:cubicBezTo>
                  <a:cubicBezTo>
                    <a:pt x="28053" y="12098"/>
                    <a:pt x="28258" y="12143"/>
                    <a:pt x="28464" y="12189"/>
                  </a:cubicBezTo>
                  <a:cubicBezTo>
                    <a:pt x="28646" y="12235"/>
                    <a:pt x="28829" y="12257"/>
                    <a:pt x="29011" y="12257"/>
                  </a:cubicBezTo>
                  <a:cubicBezTo>
                    <a:pt x="29114" y="12269"/>
                    <a:pt x="29211" y="12275"/>
                    <a:pt x="29308" y="12275"/>
                  </a:cubicBezTo>
                  <a:cubicBezTo>
                    <a:pt x="29405" y="12275"/>
                    <a:pt x="29502" y="12269"/>
                    <a:pt x="29605" y="12257"/>
                  </a:cubicBezTo>
                  <a:cubicBezTo>
                    <a:pt x="29628" y="12257"/>
                    <a:pt x="29651" y="12280"/>
                    <a:pt x="29673" y="12303"/>
                  </a:cubicBezTo>
                  <a:cubicBezTo>
                    <a:pt x="29696" y="12326"/>
                    <a:pt x="29696" y="12349"/>
                    <a:pt x="29696" y="12372"/>
                  </a:cubicBezTo>
                  <a:cubicBezTo>
                    <a:pt x="29696" y="12394"/>
                    <a:pt x="29673" y="12417"/>
                    <a:pt x="29651" y="12440"/>
                  </a:cubicBezTo>
                  <a:lnTo>
                    <a:pt x="29628" y="12440"/>
                  </a:lnTo>
                  <a:cubicBezTo>
                    <a:pt x="29491" y="13581"/>
                    <a:pt x="29331" y="14700"/>
                    <a:pt x="29263" y="15818"/>
                  </a:cubicBezTo>
                  <a:cubicBezTo>
                    <a:pt x="29240" y="16389"/>
                    <a:pt x="29217" y="16982"/>
                    <a:pt x="29217" y="17553"/>
                  </a:cubicBezTo>
                  <a:cubicBezTo>
                    <a:pt x="29217" y="18101"/>
                    <a:pt x="29263" y="18649"/>
                    <a:pt x="29308" y="19196"/>
                  </a:cubicBezTo>
                  <a:cubicBezTo>
                    <a:pt x="29377" y="19767"/>
                    <a:pt x="29468" y="20315"/>
                    <a:pt x="29605" y="20885"/>
                  </a:cubicBezTo>
                  <a:cubicBezTo>
                    <a:pt x="29719" y="21410"/>
                    <a:pt x="29902" y="21958"/>
                    <a:pt x="30084" y="22460"/>
                  </a:cubicBezTo>
                  <a:cubicBezTo>
                    <a:pt x="30221" y="22780"/>
                    <a:pt x="30335" y="23077"/>
                    <a:pt x="30495" y="23373"/>
                  </a:cubicBezTo>
                  <a:cubicBezTo>
                    <a:pt x="30632" y="23602"/>
                    <a:pt x="30769" y="23853"/>
                    <a:pt x="30952" y="24081"/>
                  </a:cubicBezTo>
                  <a:lnTo>
                    <a:pt x="30929" y="24081"/>
                  </a:lnTo>
                  <a:cubicBezTo>
                    <a:pt x="31066" y="24241"/>
                    <a:pt x="31203" y="24401"/>
                    <a:pt x="31363" y="24560"/>
                  </a:cubicBezTo>
                  <a:cubicBezTo>
                    <a:pt x="31499" y="24720"/>
                    <a:pt x="31659" y="24857"/>
                    <a:pt x="31819" y="24994"/>
                  </a:cubicBezTo>
                  <a:cubicBezTo>
                    <a:pt x="31819" y="24992"/>
                    <a:pt x="31819" y="24991"/>
                    <a:pt x="31819" y="24990"/>
                  </a:cubicBezTo>
                  <a:lnTo>
                    <a:pt x="31819" y="24990"/>
                  </a:lnTo>
                  <a:cubicBezTo>
                    <a:pt x="31951" y="25098"/>
                    <a:pt x="32102" y="25204"/>
                    <a:pt x="32253" y="25291"/>
                  </a:cubicBezTo>
                  <a:cubicBezTo>
                    <a:pt x="32390" y="25359"/>
                    <a:pt x="32527" y="25450"/>
                    <a:pt x="32664" y="25519"/>
                  </a:cubicBezTo>
                  <a:lnTo>
                    <a:pt x="32686" y="25519"/>
                  </a:lnTo>
                  <a:cubicBezTo>
                    <a:pt x="32846" y="25587"/>
                    <a:pt x="33006" y="25656"/>
                    <a:pt x="33166" y="25702"/>
                  </a:cubicBezTo>
                  <a:cubicBezTo>
                    <a:pt x="33348" y="25747"/>
                    <a:pt x="33508" y="25793"/>
                    <a:pt x="33691" y="25816"/>
                  </a:cubicBezTo>
                  <a:lnTo>
                    <a:pt x="33668" y="25816"/>
                  </a:lnTo>
                  <a:cubicBezTo>
                    <a:pt x="33850" y="25839"/>
                    <a:pt x="34033" y="25861"/>
                    <a:pt x="34193" y="25861"/>
                  </a:cubicBezTo>
                  <a:cubicBezTo>
                    <a:pt x="34375" y="25861"/>
                    <a:pt x="34558" y="25861"/>
                    <a:pt x="34718" y="25839"/>
                  </a:cubicBezTo>
                  <a:lnTo>
                    <a:pt x="34741" y="25839"/>
                  </a:lnTo>
                  <a:cubicBezTo>
                    <a:pt x="34946" y="25816"/>
                    <a:pt x="35174" y="25770"/>
                    <a:pt x="35380" y="25724"/>
                  </a:cubicBezTo>
                  <a:cubicBezTo>
                    <a:pt x="35585" y="25656"/>
                    <a:pt x="35813" y="25587"/>
                    <a:pt x="36019" y="25519"/>
                  </a:cubicBezTo>
                  <a:cubicBezTo>
                    <a:pt x="36133" y="25473"/>
                    <a:pt x="36247" y="25405"/>
                    <a:pt x="36361" y="25359"/>
                  </a:cubicBezTo>
                  <a:cubicBezTo>
                    <a:pt x="36430" y="25222"/>
                    <a:pt x="36498" y="25062"/>
                    <a:pt x="36567" y="24926"/>
                  </a:cubicBezTo>
                  <a:cubicBezTo>
                    <a:pt x="36932" y="24035"/>
                    <a:pt x="37251" y="23099"/>
                    <a:pt x="37503" y="22164"/>
                  </a:cubicBezTo>
                  <a:cubicBezTo>
                    <a:pt x="37776" y="21159"/>
                    <a:pt x="37982" y="20178"/>
                    <a:pt x="38096" y="19242"/>
                  </a:cubicBezTo>
                  <a:cubicBezTo>
                    <a:pt x="38233" y="18169"/>
                    <a:pt x="38301" y="17233"/>
                    <a:pt x="38279" y="16366"/>
                  </a:cubicBezTo>
                  <a:cubicBezTo>
                    <a:pt x="38256" y="15430"/>
                    <a:pt x="38187" y="14608"/>
                    <a:pt x="38005" y="13810"/>
                  </a:cubicBezTo>
                  <a:cubicBezTo>
                    <a:pt x="37868" y="13125"/>
                    <a:pt x="37639" y="12463"/>
                    <a:pt x="37366" y="11824"/>
                  </a:cubicBezTo>
                  <a:cubicBezTo>
                    <a:pt x="36361" y="9473"/>
                    <a:pt x="34444" y="7350"/>
                    <a:pt x="31728" y="5524"/>
                  </a:cubicBezTo>
                  <a:cubicBezTo>
                    <a:pt x="30495" y="4702"/>
                    <a:pt x="29126" y="3949"/>
                    <a:pt x="27642" y="3287"/>
                  </a:cubicBezTo>
                  <a:cubicBezTo>
                    <a:pt x="26227" y="2648"/>
                    <a:pt x="24720" y="2100"/>
                    <a:pt x="23145" y="1644"/>
                  </a:cubicBezTo>
                  <a:cubicBezTo>
                    <a:pt x="21662" y="1210"/>
                    <a:pt x="20155" y="845"/>
                    <a:pt x="18603" y="571"/>
                  </a:cubicBezTo>
                  <a:cubicBezTo>
                    <a:pt x="17120" y="297"/>
                    <a:pt x="15659" y="137"/>
                    <a:pt x="14335" y="46"/>
                  </a:cubicBezTo>
                  <a:cubicBezTo>
                    <a:pt x="13696" y="23"/>
                    <a:pt x="13125" y="0"/>
                    <a:pt x="12623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7890;p96"/>
            <p:cNvSpPr/>
            <p:nvPr/>
          </p:nvSpPr>
          <p:spPr>
            <a:xfrm>
              <a:off x="7982678" y="2215865"/>
              <a:ext cx="297" cy="1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7891;p96"/>
            <p:cNvSpPr/>
            <p:nvPr/>
          </p:nvSpPr>
          <p:spPr>
            <a:xfrm>
              <a:off x="8063931" y="2404594"/>
              <a:ext cx="13" cy="29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7892;p96"/>
            <p:cNvSpPr/>
            <p:nvPr/>
          </p:nvSpPr>
          <p:spPr>
            <a:xfrm>
              <a:off x="8112806" y="2427555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24" y="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7893;p96"/>
            <p:cNvSpPr/>
            <p:nvPr/>
          </p:nvSpPr>
          <p:spPr>
            <a:xfrm>
              <a:off x="7953822" y="2175812"/>
              <a:ext cx="297" cy="310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3" y="1"/>
                  </a:moveTo>
                  <a:lnTo>
                    <a:pt x="0" y="24"/>
                  </a:lnTo>
                  <a:cubicBezTo>
                    <a:pt x="23" y="24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7894;p96"/>
            <p:cNvSpPr/>
            <p:nvPr/>
          </p:nvSpPr>
          <p:spPr>
            <a:xfrm>
              <a:off x="8078662" y="2467013"/>
              <a:ext cx="53303" cy="66706"/>
            </a:xfrm>
            <a:custGeom>
              <a:avLst/>
              <a:gdLst/>
              <a:ahLst/>
              <a:cxnLst/>
              <a:rect l="l" t="t" r="r" b="b"/>
              <a:pathLst>
                <a:path w="4132" h="5171" extrusionOk="0">
                  <a:moveTo>
                    <a:pt x="3721" y="0"/>
                  </a:moveTo>
                  <a:cubicBezTo>
                    <a:pt x="3492" y="0"/>
                    <a:pt x="3333" y="183"/>
                    <a:pt x="3333" y="388"/>
                  </a:cubicBezTo>
                  <a:cubicBezTo>
                    <a:pt x="3333" y="502"/>
                    <a:pt x="3310" y="616"/>
                    <a:pt x="3310" y="731"/>
                  </a:cubicBezTo>
                  <a:cubicBezTo>
                    <a:pt x="3241" y="1164"/>
                    <a:pt x="3104" y="1598"/>
                    <a:pt x="2945" y="2009"/>
                  </a:cubicBezTo>
                  <a:cubicBezTo>
                    <a:pt x="2762" y="2420"/>
                    <a:pt x="2534" y="2830"/>
                    <a:pt x="2260" y="3173"/>
                  </a:cubicBezTo>
                  <a:cubicBezTo>
                    <a:pt x="2009" y="3470"/>
                    <a:pt x="1735" y="3766"/>
                    <a:pt x="1438" y="3995"/>
                  </a:cubicBezTo>
                  <a:cubicBezTo>
                    <a:pt x="1210" y="4177"/>
                    <a:pt x="936" y="4337"/>
                    <a:pt x="662" y="4451"/>
                  </a:cubicBezTo>
                  <a:cubicBezTo>
                    <a:pt x="525" y="4520"/>
                    <a:pt x="388" y="4565"/>
                    <a:pt x="228" y="4611"/>
                  </a:cubicBezTo>
                  <a:cubicBezTo>
                    <a:pt x="91" y="4656"/>
                    <a:pt x="0" y="4816"/>
                    <a:pt x="46" y="4953"/>
                  </a:cubicBezTo>
                  <a:cubicBezTo>
                    <a:pt x="83" y="5085"/>
                    <a:pt x="183" y="5170"/>
                    <a:pt x="307" y="5170"/>
                  </a:cubicBezTo>
                  <a:cubicBezTo>
                    <a:pt x="333" y="5170"/>
                    <a:pt x="360" y="5167"/>
                    <a:pt x="388" y="5159"/>
                  </a:cubicBezTo>
                  <a:cubicBezTo>
                    <a:pt x="1415" y="4862"/>
                    <a:pt x="2305" y="4177"/>
                    <a:pt x="2945" y="3333"/>
                  </a:cubicBezTo>
                  <a:cubicBezTo>
                    <a:pt x="3104" y="3127"/>
                    <a:pt x="3241" y="2922"/>
                    <a:pt x="3378" y="2693"/>
                  </a:cubicBezTo>
                  <a:cubicBezTo>
                    <a:pt x="3515" y="2442"/>
                    <a:pt x="3629" y="2191"/>
                    <a:pt x="3743" y="1917"/>
                  </a:cubicBezTo>
                  <a:cubicBezTo>
                    <a:pt x="3949" y="1438"/>
                    <a:pt x="4063" y="913"/>
                    <a:pt x="4109" y="388"/>
                  </a:cubicBezTo>
                  <a:cubicBezTo>
                    <a:pt x="4131" y="183"/>
                    <a:pt x="3926" y="0"/>
                    <a:pt x="3721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7895;p96"/>
            <p:cNvSpPr/>
            <p:nvPr/>
          </p:nvSpPr>
          <p:spPr>
            <a:xfrm>
              <a:off x="8122235" y="2461118"/>
              <a:ext cx="47704" cy="14809"/>
            </a:xfrm>
            <a:custGeom>
              <a:avLst/>
              <a:gdLst/>
              <a:ahLst/>
              <a:cxnLst/>
              <a:rect l="l" t="t" r="r" b="b"/>
              <a:pathLst>
                <a:path w="3698" h="1148" extrusionOk="0">
                  <a:moveTo>
                    <a:pt x="1530" y="1"/>
                  </a:moveTo>
                  <a:cubicBezTo>
                    <a:pt x="1370" y="1"/>
                    <a:pt x="1187" y="23"/>
                    <a:pt x="1005" y="69"/>
                  </a:cubicBezTo>
                  <a:cubicBezTo>
                    <a:pt x="868" y="92"/>
                    <a:pt x="731" y="138"/>
                    <a:pt x="594" y="206"/>
                  </a:cubicBezTo>
                  <a:cubicBezTo>
                    <a:pt x="502" y="229"/>
                    <a:pt x="434" y="275"/>
                    <a:pt x="343" y="320"/>
                  </a:cubicBezTo>
                  <a:cubicBezTo>
                    <a:pt x="251" y="366"/>
                    <a:pt x="160" y="434"/>
                    <a:pt x="92" y="503"/>
                  </a:cubicBezTo>
                  <a:cubicBezTo>
                    <a:pt x="46" y="548"/>
                    <a:pt x="23" y="594"/>
                    <a:pt x="23" y="663"/>
                  </a:cubicBezTo>
                  <a:cubicBezTo>
                    <a:pt x="0" y="754"/>
                    <a:pt x="0" y="845"/>
                    <a:pt x="69" y="914"/>
                  </a:cubicBezTo>
                  <a:cubicBezTo>
                    <a:pt x="121" y="1000"/>
                    <a:pt x="226" y="1074"/>
                    <a:pt x="333" y="1074"/>
                  </a:cubicBezTo>
                  <a:cubicBezTo>
                    <a:pt x="367" y="1074"/>
                    <a:pt x="401" y="1067"/>
                    <a:pt x="434" y="1051"/>
                  </a:cubicBezTo>
                  <a:cubicBezTo>
                    <a:pt x="525" y="1028"/>
                    <a:pt x="617" y="982"/>
                    <a:pt x="708" y="936"/>
                  </a:cubicBezTo>
                  <a:cubicBezTo>
                    <a:pt x="982" y="822"/>
                    <a:pt x="1256" y="708"/>
                    <a:pt x="1575" y="640"/>
                  </a:cubicBezTo>
                  <a:cubicBezTo>
                    <a:pt x="1720" y="624"/>
                    <a:pt x="1877" y="607"/>
                    <a:pt x="2037" y="607"/>
                  </a:cubicBezTo>
                  <a:cubicBezTo>
                    <a:pt x="2103" y="607"/>
                    <a:pt x="2170" y="610"/>
                    <a:pt x="2237" y="617"/>
                  </a:cubicBezTo>
                  <a:cubicBezTo>
                    <a:pt x="2420" y="640"/>
                    <a:pt x="2602" y="663"/>
                    <a:pt x="2762" y="731"/>
                  </a:cubicBezTo>
                  <a:cubicBezTo>
                    <a:pt x="2922" y="777"/>
                    <a:pt x="3059" y="845"/>
                    <a:pt x="3196" y="936"/>
                  </a:cubicBezTo>
                  <a:cubicBezTo>
                    <a:pt x="3264" y="982"/>
                    <a:pt x="3333" y="1051"/>
                    <a:pt x="3378" y="1096"/>
                  </a:cubicBezTo>
                  <a:cubicBezTo>
                    <a:pt x="3424" y="1130"/>
                    <a:pt x="3470" y="1148"/>
                    <a:pt x="3512" y="1148"/>
                  </a:cubicBezTo>
                  <a:cubicBezTo>
                    <a:pt x="3555" y="1148"/>
                    <a:pt x="3595" y="1130"/>
                    <a:pt x="3629" y="1096"/>
                  </a:cubicBezTo>
                  <a:cubicBezTo>
                    <a:pt x="3698" y="1005"/>
                    <a:pt x="3698" y="891"/>
                    <a:pt x="3629" y="845"/>
                  </a:cubicBezTo>
                  <a:cubicBezTo>
                    <a:pt x="3173" y="434"/>
                    <a:pt x="2602" y="138"/>
                    <a:pt x="2009" y="46"/>
                  </a:cubicBezTo>
                  <a:cubicBezTo>
                    <a:pt x="1849" y="23"/>
                    <a:pt x="1689" y="1"/>
                    <a:pt x="1530" y="1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7896;p96"/>
            <p:cNvSpPr/>
            <p:nvPr/>
          </p:nvSpPr>
          <p:spPr>
            <a:xfrm>
              <a:off x="7652610" y="2041260"/>
              <a:ext cx="538859" cy="407524"/>
            </a:xfrm>
            <a:custGeom>
              <a:avLst/>
              <a:gdLst/>
              <a:ahLst/>
              <a:cxnLst/>
              <a:rect l="l" t="t" r="r" b="b"/>
              <a:pathLst>
                <a:path w="41772" h="31591" extrusionOk="0">
                  <a:moveTo>
                    <a:pt x="14563" y="1"/>
                  </a:moveTo>
                  <a:cubicBezTo>
                    <a:pt x="12737" y="1"/>
                    <a:pt x="10980" y="183"/>
                    <a:pt x="9336" y="503"/>
                  </a:cubicBezTo>
                  <a:cubicBezTo>
                    <a:pt x="7830" y="822"/>
                    <a:pt x="6392" y="1256"/>
                    <a:pt x="5091" y="1827"/>
                  </a:cubicBezTo>
                  <a:cubicBezTo>
                    <a:pt x="4269" y="2192"/>
                    <a:pt x="3470" y="2671"/>
                    <a:pt x="2671" y="3265"/>
                  </a:cubicBezTo>
                  <a:cubicBezTo>
                    <a:pt x="1941" y="3813"/>
                    <a:pt x="1233" y="4452"/>
                    <a:pt x="389" y="5273"/>
                  </a:cubicBezTo>
                  <a:cubicBezTo>
                    <a:pt x="343" y="5319"/>
                    <a:pt x="298" y="5365"/>
                    <a:pt x="298" y="5456"/>
                  </a:cubicBezTo>
                  <a:cubicBezTo>
                    <a:pt x="275" y="5479"/>
                    <a:pt x="275" y="5502"/>
                    <a:pt x="275" y="5524"/>
                  </a:cubicBezTo>
                  <a:cubicBezTo>
                    <a:pt x="229" y="5524"/>
                    <a:pt x="161" y="5547"/>
                    <a:pt x="115" y="5593"/>
                  </a:cubicBezTo>
                  <a:cubicBezTo>
                    <a:pt x="1" y="5684"/>
                    <a:pt x="1" y="5867"/>
                    <a:pt x="92" y="5981"/>
                  </a:cubicBezTo>
                  <a:cubicBezTo>
                    <a:pt x="1165" y="7282"/>
                    <a:pt x="2534" y="8378"/>
                    <a:pt x="4041" y="9154"/>
                  </a:cubicBezTo>
                  <a:cubicBezTo>
                    <a:pt x="5479" y="9907"/>
                    <a:pt x="7077" y="10386"/>
                    <a:pt x="8766" y="10569"/>
                  </a:cubicBezTo>
                  <a:cubicBezTo>
                    <a:pt x="9245" y="10615"/>
                    <a:pt x="9724" y="10637"/>
                    <a:pt x="10181" y="10637"/>
                  </a:cubicBezTo>
                  <a:cubicBezTo>
                    <a:pt x="11368" y="10637"/>
                    <a:pt x="12555" y="10478"/>
                    <a:pt x="13696" y="10181"/>
                  </a:cubicBezTo>
                  <a:cubicBezTo>
                    <a:pt x="15317" y="9747"/>
                    <a:pt x="16846" y="9017"/>
                    <a:pt x="18215" y="7990"/>
                  </a:cubicBezTo>
                  <a:cubicBezTo>
                    <a:pt x="18603" y="7693"/>
                    <a:pt x="18969" y="7373"/>
                    <a:pt x="19334" y="7008"/>
                  </a:cubicBezTo>
                  <a:cubicBezTo>
                    <a:pt x="19562" y="6803"/>
                    <a:pt x="19745" y="6597"/>
                    <a:pt x="19905" y="6438"/>
                  </a:cubicBezTo>
                  <a:cubicBezTo>
                    <a:pt x="19973" y="6620"/>
                    <a:pt x="20064" y="6803"/>
                    <a:pt x="20156" y="6962"/>
                  </a:cubicBezTo>
                  <a:cubicBezTo>
                    <a:pt x="20293" y="7259"/>
                    <a:pt x="20498" y="7556"/>
                    <a:pt x="20726" y="7830"/>
                  </a:cubicBezTo>
                  <a:cubicBezTo>
                    <a:pt x="21137" y="8309"/>
                    <a:pt x="21639" y="8697"/>
                    <a:pt x="22210" y="8925"/>
                  </a:cubicBezTo>
                  <a:cubicBezTo>
                    <a:pt x="22552" y="9062"/>
                    <a:pt x="22940" y="9131"/>
                    <a:pt x="23328" y="9131"/>
                  </a:cubicBezTo>
                  <a:cubicBezTo>
                    <a:pt x="23534" y="9131"/>
                    <a:pt x="23762" y="9108"/>
                    <a:pt x="23990" y="9040"/>
                  </a:cubicBezTo>
                  <a:cubicBezTo>
                    <a:pt x="24424" y="8948"/>
                    <a:pt x="24858" y="8766"/>
                    <a:pt x="25268" y="8446"/>
                  </a:cubicBezTo>
                  <a:lnTo>
                    <a:pt x="25268" y="8446"/>
                  </a:lnTo>
                  <a:cubicBezTo>
                    <a:pt x="25246" y="8971"/>
                    <a:pt x="25314" y="9519"/>
                    <a:pt x="25428" y="10067"/>
                  </a:cubicBezTo>
                  <a:cubicBezTo>
                    <a:pt x="25611" y="10843"/>
                    <a:pt x="25930" y="11619"/>
                    <a:pt x="26364" y="12349"/>
                  </a:cubicBezTo>
                  <a:cubicBezTo>
                    <a:pt x="27300" y="13833"/>
                    <a:pt x="28647" y="14906"/>
                    <a:pt x="30107" y="15271"/>
                  </a:cubicBezTo>
                  <a:cubicBezTo>
                    <a:pt x="30473" y="15362"/>
                    <a:pt x="30861" y="15408"/>
                    <a:pt x="31272" y="15408"/>
                  </a:cubicBezTo>
                  <a:cubicBezTo>
                    <a:pt x="31500" y="15408"/>
                    <a:pt x="31751" y="15385"/>
                    <a:pt x="32002" y="15362"/>
                  </a:cubicBezTo>
                  <a:lnTo>
                    <a:pt x="32002" y="15362"/>
                  </a:lnTo>
                  <a:cubicBezTo>
                    <a:pt x="31523" y="18170"/>
                    <a:pt x="31340" y="20475"/>
                    <a:pt x="31454" y="22598"/>
                  </a:cubicBezTo>
                  <a:cubicBezTo>
                    <a:pt x="31500" y="23899"/>
                    <a:pt x="31682" y="25154"/>
                    <a:pt x="31979" y="26341"/>
                  </a:cubicBezTo>
                  <a:cubicBezTo>
                    <a:pt x="32139" y="26957"/>
                    <a:pt x="32344" y="27574"/>
                    <a:pt x="32573" y="28167"/>
                  </a:cubicBezTo>
                  <a:cubicBezTo>
                    <a:pt x="32687" y="28487"/>
                    <a:pt x="32801" y="28761"/>
                    <a:pt x="32915" y="29012"/>
                  </a:cubicBezTo>
                  <a:cubicBezTo>
                    <a:pt x="33029" y="29240"/>
                    <a:pt x="33166" y="29491"/>
                    <a:pt x="33326" y="29765"/>
                  </a:cubicBezTo>
                  <a:cubicBezTo>
                    <a:pt x="33828" y="30587"/>
                    <a:pt x="34513" y="31180"/>
                    <a:pt x="35266" y="31454"/>
                  </a:cubicBezTo>
                  <a:cubicBezTo>
                    <a:pt x="35540" y="31545"/>
                    <a:pt x="35837" y="31591"/>
                    <a:pt x="36133" y="31591"/>
                  </a:cubicBezTo>
                  <a:cubicBezTo>
                    <a:pt x="36225" y="31591"/>
                    <a:pt x="36316" y="31591"/>
                    <a:pt x="36407" y="31568"/>
                  </a:cubicBezTo>
                  <a:cubicBezTo>
                    <a:pt x="36750" y="31545"/>
                    <a:pt x="37138" y="31431"/>
                    <a:pt x="37503" y="31226"/>
                  </a:cubicBezTo>
                  <a:cubicBezTo>
                    <a:pt x="38256" y="30792"/>
                    <a:pt x="38895" y="30084"/>
                    <a:pt x="39466" y="29035"/>
                  </a:cubicBezTo>
                  <a:cubicBezTo>
                    <a:pt x="39945" y="28167"/>
                    <a:pt x="40333" y="27208"/>
                    <a:pt x="40630" y="26181"/>
                  </a:cubicBezTo>
                  <a:cubicBezTo>
                    <a:pt x="41771" y="22415"/>
                    <a:pt x="41497" y="18147"/>
                    <a:pt x="39900" y="14175"/>
                  </a:cubicBezTo>
                  <a:cubicBezTo>
                    <a:pt x="39146" y="12258"/>
                    <a:pt x="38096" y="10523"/>
                    <a:pt x="36795" y="8994"/>
                  </a:cubicBezTo>
                  <a:cubicBezTo>
                    <a:pt x="35677" y="7670"/>
                    <a:pt x="34262" y="6438"/>
                    <a:pt x="32527" y="5273"/>
                  </a:cubicBezTo>
                  <a:cubicBezTo>
                    <a:pt x="30952" y="4246"/>
                    <a:pt x="29194" y="3333"/>
                    <a:pt x="27300" y="2534"/>
                  </a:cubicBezTo>
                  <a:cubicBezTo>
                    <a:pt x="25428" y="1781"/>
                    <a:pt x="23465" y="1188"/>
                    <a:pt x="21388" y="754"/>
                  </a:cubicBezTo>
                  <a:cubicBezTo>
                    <a:pt x="19357" y="320"/>
                    <a:pt x="17302" y="69"/>
                    <a:pt x="15271" y="24"/>
                  </a:cubicBezTo>
                  <a:cubicBezTo>
                    <a:pt x="15043" y="24"/>
                    <a:pt x="14792" y="1"/>
                    <a:pt x="1456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7897;p96"/>
            <p:cNvSpPr/>
            <p:nvPr/>
          </p:nvSpPr>
          <p:spPr>
            <a:xfrm>
              <a:off x="8086014" y="2252666"/>
              <a:ext cx="89526" cy="154349"/>
            </a:xfrm>
            <a:custGeom>
              <a:avLst/>
              <a:gdLst/>
              <a:ahLst/>
              <a:cxnLst/>
              <a:rect l="l" t="t" r="r" b="b"/>
              <a:pathLst>
                <a:path w="6940" h="11965" extrusionOk="0">
                  <a:moveTo>
                    <a:pt x="457" y="822"/>
                  </a:moveTo>
                  <a:lnTo>
                    <a:pt x="457" y="822"/>
                  </a:lnTo>
                  <a:cubicBezTo>
                    <a:pt x="457" y="825"/>
                    <a:pt x="456" y="828"/>
                    <a:pt x="456" y="830"/>
                  </a:cubicBezTo>
                  <a:lnTo>
                    <a:pt x="456" y="830"/>
                  </a:lnTo>
                  <a:cubicBezTo>
                    <a:pt x="457" y="828"/>
                    <a:pt x="457" y="825"/>
                    <a:pt x="457" y="822"/>
                  </a:cubicBezTo>
                  <a:close/>
                  <a:moveTo>
                    <a:pt x="4543" y="9450"/>
                  </a:moveTo>
                  <a:lnTo>
                    <a:pt x="4543" y="9450"/>
                  </a:lnTo>
                  <a:cubicBezTo>
                    <a:pt x="4543" y="9473"/>
                    <a:pt x="4549" y="9491"/>
                    <a:pt x="4555" y="9509"/>
                  </a:cubicBezTo>
                  <a:lnTo>
                    <a:pt x="4555" y="9509"/>
                  </a:lnTo>
                  <a:cubicBezTo>
                    <a:pt x="4552" y="9489"/>
                    <a:pt x="4548" y="9469"/>
                    <a:pt x="4543" y="9450"/>
                  </a:cubicBezTo>
                  <a:close/>
                  <a:moveTo>
                    <a:pt x="4556" y="9513"/>
                  </a:moveTo>
                  <a:cubicBezTo>
                    <a:pt x="4561" y="9528"/>
                    <a:pt x="4566" y="9544"/>
                    <a:pt x="4566" y="9564"/>
                  </a:cubicBezTo>
                  <a:cubicBezTo>
                    <a:pt x="4566" y="9547"/>
                    <a:pt x="4566" y="9530"/>
                    <a:pt x="4556" y="9513"/>
                  </a:cubicBezTo>
                  <a:close/>
                  <a:moveTo>
                    <a:pt x="434" y="0"/>
                  </a:moveTo>
                  <a:cubicBezTo>
                    <a:pt x="366" y="0"/>
                    <a:pt x="320" y="46"/>
                    <a:pt x="297" y="114"/>
                  </a:cubicBezTo>
                  <a:cubicBezTo>
                    <a:pt x="206" y="388"/>
                    <a:pt x="160" y="708"/>
                    <a:pt x="115" y="1005"/>
                  </a:cubicBezTo>
                  <a:cubicBezTo>
                    <a:pt x="69" y="1415"/>
                    <a:pt x="46" y="1849"/>
                    <a:pt x="46" y="2283"/>
                  </a:cubicBezTo>
                  <a:cubicBezTo>
                    <a:pt x="1" y="3378"/>
                    <a:pt x="24" y="4474"/>
                    <a:pt x="115" y="5547"/>
                  </a:cubicBezTo>
                  <a:cubicBezTo>
                    <a:pt x="206" y="6620"/>
                    <a:pt x="366" y="7715"/>
                    <a:pt x="663" y="8742"/>
                  </a:cubicBezTo>
                  <a:cubicBezTo>
                    <a:pt x="777" y="9176"/>
                    <a:pt x="937" y="9587"/>
                    <a:pt x="1165" y="9952"/>
                  </a:cubicBezTo>
                  <a:cubicBezTo>
                    <a:pt x="1325" y="10272"/>
                    <a:pt x="1576" y="10546"/>
                    <a:pt x="1872" y="10728"/>
                  </a:cubicBezTo>
                  <a:cubicBezTo>
                    <a:pt x="2078" y="10857"/>
                    <a:pt x="2306" y="10913"/>
                    <a:pt x="2531" y="10913"/>
                  </a:cubicBezTo>
                  <a:cubicBezTo>
                    <a:pt x="2705" y="10913"/>
                    <a:pt x="2877" y="10879"/>
                    <a:pt x="3036" y="10819"/>
                  </a:cubicBezTo>
                  <a:cubicBezTo>
                    <a:pt x="3356" y="10705"/>
                    <a:pt x="3630" y="10523"/>
                    <a:pt x="3881" y="10317"/>
                  </a:cubicBezTo>
                  <a:cubicBezTo>
                    <a:pt x="3904" y="10409"/>
                    <a:pt x="3927" y="10477"/>
                    <a:pt x="3950" y="10568"/>
                  </a:cubicBezTo>
                  <a:cubicBezTo>
                    <a:pt x="4064" y="10888"/>
                    <a:pt x="4246" y="11185"/>
                    <a:pt x="4497" y="11436"/>
                  </a:cubicBezTo>
                  <a:cubicBezTo>
                    <a:pt x="4726" y="11664"/>
                    <a:pt x="5045" y="11847"/>
                    <a:pt x="5387" y="11915"/>
                  </a:cubicBezTo>
                  <a:cubicBezTo>
                    <a:pt x="5527" y="11950"/>
                    <a:pt x="5670" y="11965"/>
                    <a:pt x="5813" y="11965"/>
                  </a:cubicBezTo>
                  <a:cubicBezTo>
                    <a:pt x="6046" y="11965"/>
                    <a:pt x="6280" y="11926"/>
                    <a:pt x="6506" y="11869"/>
                  </a:cubicBezTo>
                  <a:cubicBezTo>
                    <a:pt x="6780" y="11778"/>
                    <a:pt x="6940" y="11504"/>
                    <a:pt x="6871" y="11230"/>
                  </a:cubicBezTo>
                  <a:cubicBezTo>
                    <a:pt x="6825" y="11093"/>
                    <a:pt x="6757" y="11002"/>
                    <a:pt x="6643" y="10934"/>
                  </a:cubicBezTo>
                  <a:cubicBezTo>
                    <a:pt x="6561" y="10884"/>
                    <a:pt x="6455" y="10847"/>
                    <a:pt x="6351" y="10847"/>
                  </a:cubicBezTo>
                  <a:cubicBezTo>
                    <a:pt x="6310" y="10847"/>
                    <a:pt x="6270" y="10852"/>
                    <a:pt x="6232" y="10865"/>
                  </a:cubicBezTo>
                  <a:cubicBezTo>
                    <a:pt x="6118" y="10934"/>
                    <a:pt x="5981" y="10956"/>
                    <a:pt x="5867" y="10979"/>
                  </a:cubicBezTo>
                  <a:cubicBezTo>
                    <a:pt x="5810" y="10991"/>
                    <a:pt x="5758" y="10996"/>
                    <a:pt x="5710" y="10996"/>
                  </a:cubicBezTo>
                  <a:cubicBezTo>
                    <a:pt x="5661" y="10996"/>
                    <a:pt x="5616" y="10991"/>
                    <a:pt x="5570" y="10979"/>
                  </a:cubicBezTo>
                  <a:cubicBezTo>
                    <a:pt x="5502" y="10979"/>
                    <a:pt x="5410" y="10956"/>
                    <a:pt x="5342" y="10934"/>
                  </a:cubicBezTo>
                  <a:cubicBezTo>
                    <a:pt x="5273" y="10888"/>
                    <a:pt x="5182" y="10842"/>
                    <a:pt x="5114" y="10797"/>
                  </a:cubicBezTo>
                  <a:cubicBezTo>
                    <a:pt x="5045" y="10728"/>
                    <a:pt x="4977" y="10660"/>
                    <a:pt x="4908" y="10591"/>
                  </a:cubicBezTo>
                  <a:cubicBezTo>
                    <a:pt x="4840" y="10477"/>
                    <a:pt x="4771" y="10363"/>
                    <a:pt x="4726" y="10249"/>
                  </a:cubicBezTo>
                  <a:cubicBezTo>
                    <a:pt x="4657" y="10089"/>
                    <a:pt x="4611" y="9906"/>
                    <a:pt x="4589" y="9747"/>
                  </a:cubicBezTo>
                  <a:cubicBezTo>
                    <a:pt x="4571" y="9658"/>
                    <a:pt x="4567" y="9583"/>
                    <a:pt x="4555" y="9511"/>
                  </a:cubicBezTo>
                  <a:lnTo>
                    <a:pt x="4555" y="9511"/>
                  </a:lnTo>
                  <a:cubicBezTo>
                    <a:pt x="4556" y="9512"/>
                    <a:pt x="4556" y="9513"/>
                    <a:pt x="4556" y="9513"/>
                  </a:cubicBezTo>
                  <a:lnTo>
                    <a:pt x="4556" y="9513"/>
                  </a:lnTo>
                  <a:cubicBezTo>
                    <a:pt x="4556" y="9512"/>
                    <a:pt x="4555" y="9510"/>
                    <a:pt x="4555" y="9509"/>
                  </a:cubicBezTo>
                  <a:lnTo>
                    <a:pt x="4555" y="9509"/>
                  </a:lnTo>
                  <a:cubicBezTo>
                    <a:pt x="4555" y="9509"/>
                    <a:pt x="4555" y="9510"/>
                    <a:pt x="4555" y="9511"/>
                  </a:cubicBezTo>
                  <a:lnTo>
                    <a:pt x="4555" y="9511"/>
                  </a:lnTo>
                  <a:cubicBezTo>
                    <a:pt x="4552" y="9506"/>
                    <a:pt x="4548" y="9501"/>
                    <a:pt x="4543" y="9496"/>
                  </a:cubicBezTo>
                  <a:cubicBezTo>
                    <a:pt x="4543" y="9427"/>
                    <a:pt x="4543" y="9381"/>
                    <a:pt x="4497" y="9313"/>
                  </a:cubicBezTo>
                  <a:cubicBezTo>
                    <a:pt x="4452" y="9222"/>
                    <a:pt x="4383" y="9176"/>
                    <a:pt x="4269" y="9153"/>
                  </a:cubicBezTo>
                  <a:cubicBezTo>
                    <a:pt x="4246" y="9142"/>
                    <a:pt x="4218" y="9136"/>
                    <a:pt x="4186" y="9136"/>
                  </a:cubicBezTo>
                  <a:cubicBezTo>
                    <a:pt x="4155" y="9136"/>
                    <a:pt x="4121" y="9142"/>
                    <a:pt x="4086" y="9153"/>
                  </a:cubicBezTo>
                  <a:cubicBezTo>
                    <a:pt x="3972" y="9176"/>
                    <a:pt x="3927" y="9245"/>
                    <a:pt x="3858" y="9313"/>
                  </a:cubicBezTo>
                  <a:cubicBezTo>
                    <a:pt x="3835" y="9336"/>
                    <a:pt x="3813" y="9359"/>
                    <a:pt x="3813" y="9381"/>
                  </a:cubicBezTo>
                  <a:cubicBezTo>
                    <a:pt x="3607" y="9633"/>
                    <a:pt x="3402" y="9861"/>
                    <a:pt x="3173" y="10043"/>
                  </a:cubicBezTo>
                  <a:cubicBezTo>
                    <a:pt x="3059" y="10135"/>
                    <a:pt x="2945" y="10203"/>
                    <a:pt x="2808" y="10272"/>
                  </a:cubicBezTo>
                  <a:cubicBezTo>
                    <a:pt x="2717" y="10295"/>
                    <a:pt x="2648" y="10317"/>
                    <a:pt x="2557" y="10340"/>
                  </a:cubicBezTo>
                  <a:lnTo>
                    <a:pt x="2375" y="10340"/>
                  </a:lnTo>
                  <a:cubicBezTo>
                    <a:pt x="2306" y="10317"/>
                    <a:pt x="2260" y="10317"/>
                    <a:pt x="2192" y="10295"/>
                  </a:cubicBezTo>
                  <a:cubicBezTo>
                    <a:pt x="2123" y="10249"/>
                    <a:pt x="2055" y="10203"/>
                    <a:pt x="1987" y="10158"/>
                  </a:cubicBezTo>
                  <a:cubicBezTo>
                    <a:pt x="1895" y="10089"/>
                    <a:pt x="1804" y="9975"/>
                    <a:pt x="1713" y="9884"/>
                  </a:cubicBezTo>
                  <a:cubicBezTo>
                    <a:pt x="1530" y="9633"/>
                    <a:pt x="1393" y="9359"/>
                    <a:pt x="1256" y="9085"/>
                  </a:cubicBezTo>
                  <a:cubicBezTo>
                    <a:pt x="868" y="8126"/>
                    <a:pt x="685" y="7099"/>
                    <a:pt x="549" y="6095"/>
                  </a:cubicBezTo>
                  <a:cubicBezTo>
                    <a:pt x="549" y="6095"/>
                    <a:pt x="549" y="6117"/>
                    <a:pt x="549" y="6140"/>
                  </a:cubicBezTo>
                  <a:cubicBezTo>
                    <a:pt x="412" y="5159"/>
                    <a:pt x="343" y="4177"/>
                    <a:pt x="343" y="3196"/>
                  </a:cubicBezTo>
                  <a:cubicBezTo>
                    <a:pt x="320" y="2422"/>
                    <a:pt x="343" y="1626"/>
                    <a:pt x="456" y="830"/>
                  </a:cubicBezTo>
                  <a:lnTo>
                    <a:pt x="456" y="830"/>
                  </a:lnTo>
                  <a:cubicBezTo>
                    <a:pt x="452" y="842"/>
                    <a:pt x="441" y="846"/>
                    <a:pt x="437" y="857"/>
                  </a:cubicBezTo>
                  <a:lnTo>
                    <a:pt x="437" y="857"/>
                  </a:lnTo>
                  <a:cubicBezTo>
                    <a:pt x="481" y="632"/>
                    <a:pt x="504" y="408"/>
                    <a:pt x="571" y="206"/>
                  </a:cubicBezTo>
                  <a:cubicBezTo>
                    <a:pt x="617" y="114"/>
                    <a:pt x="549" y="23"/>
                    <a:pt x="480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7898;p96"/>
            <p:cNvSpPr/>
            <p:nvPr/>
          </p:nvSpPr>
          <p:spPr>
            <a:xfrm>
              <a:off x="7639660" y="2103383"/>
              <a:ext cx="272087" cy="75891"/>
            </a:xfrm>
            <a:custGeom>
              <a:avLst/>
              <a:gdLst/>
              <a:ahLst/>
              <a:cxnLst/>
              <a:rect l="l" t="t" r="r" b="b"/>
              <a:pathLst>
                <a:path w="21092" h="5883" extrusionOk="0">
                  <a:moveTo>
                    <a:pt x="15704" y="4726"/>
                  </a:moveTo>
                  <a:cubicBezTo>
                    <a:pt x="15704" y="4726"/>
                    <a:pt x="15694" y="4726"/>
                    <a:pt x="15680" y="4733"/>
                  </a:cubicBezTo>
                  <a:lnTo>
                    <a:pt x="15680" y="4733"/>
                  </a:lnTo>
                  <a:cubicBezTo>
                    <a:pt x="15688" y="4730"/>
                    <a:pt x="15696" y="4728"/>
                    <a:pt x="15704" y="4726"/>
                  </a:cubicBezTo>
                  <a:close/>
                  <a:moveTo>
                    <a:pt x="343" y="1"/>
                  </a:moveTo>
                  <a:cubicBezTo>
                    <a:pt x="274" y="1"/>
                    <a:pt x="206" y="24"/>
                    <a:pt x="138" y="69"/>
                  </a:cubicBezTo>
                  <a:cubicBezTo>
                    <a:pt x="1" y="161"/>
                    <a:pt x="1" y="366"/>
                    <a:pt x="92" y="503"/>
                  </a:cubicBezTo>
                  <a:cubicBezTo>
                    <a:pt x="708" y="1302"/>
                    <a:pt x="1439" y="2010"/>
                    <a:pt x="2237" y="2649"/>
                  </a:cubicBezTo>
                  <a:cubicBezTo>
                    <a:pt x="3036" y="3265"/>
                    <a:pt x="3927" y="3790"/>
                    <a:pt x="4840" y="4224"/>
                  </a:cubicBezTo>
                  <a:cubicBezTo>
                    <a:pt x="5753" y="4680"/>
                    <a:pt x="6688" y="5022"/>
                    <a:pt x="7670" y="5296"/>
                  </a:cubicBezTo>
                  <a:cubicBezTo>
                    <a:pt x="8537" y="5547"/>
                    <a:pt x="9427" y="5753"/>
                    <a:pt x="10340" y="5844"/>
                  </a:cubicBezTo>
                  <a:cubicBezTo>
                    <a:pt x="10666" y="5870"/>
                    <a:pt x="10994" y="5883"/>
                    <a:pt x="11323" y="5883"/>
                  </a:cubicBezTo>
                  <a:cubicBezTo>
                    <a:pt x="11872" y="5883"/>
                    <a:pt x="12423" y="5847"/>
                    <a:pt x="12965" y="5776"/>
                  </a:cubicBezTo>
                  <a:cubicBezTo>
                    <a:pt x="13856" y="5684"/>
                    <a:pt x="14723" y="5502"/>
                    <a:pt x="15590" y="5228"/>
                  </a:cubicBezTo>
                  <a:cubicBezTo>
                    <a:pt x="17256" y="4703"/>
                    <a:pt x="18854" y="3858"/>
                    <a:pt x="20132" y="2649"/>
                  </a:cubicBezTo>
                  <a:cubicBezTo>
                    <a:pt x="20452" y="2329"/>
                    <a:pt x="20772" y="2010"/>
                    <a:pt x="21045" y="1644"/>
                  </a:cubicBezTo>
                  <a:cubicBezTo>
                    <a:pt x="21091" y="1576"/>
                    <a:pt x="21068" y="1485"/>
                    <a:pt x="21000" y="1416"/>
                  </a:cubicBezTo>
                  <a:cubicBezTo>
                    <a:pt x="20976" y="1400"/>
                    <a:pt x="20948" y="1392"/>
                    <a:pt x="20922" y="1392"/>
                  </a:cubicBezTo>
                  <a:cubicBezTo>
                    <a:pt x="20872" y="1392"/>
                    <a:pt x="20824" y="1418"/>
                    <a:pt x="20794" y="1462"/>
                  </a:cubicBezTo>
                  <a:cubicBezTo>
                    <a:pt x="20641" y="1637"/>
                    <a:pt x="20488" y="1833"/>
                    <a:pt x="20335" y="2010"/>
                  </a:cubicBezTo>
                  <a:lnTo>
                    <a:pt x="20335" y="2010"/>
                  </a:lnTo>
                  <a:cubicBezTo>
                    <a:pt x="20315" y="2012"/>
                    <a:pt x="20314" y="2032"/>
                    <a:pt x="20292" y="2032"/>
                  </a:cubicBezTo>
                  <a:cubicBezTo>
                    <a:pt x="19790" y="2580"/>
                    <a:pt x="19197" y="3037"/>
                    <a:pt x="18558" y="3425"/>
                  </a:cubicBezTo>
                  <a:lnTo>
                    <a:pt x="18580" y="3425"/>
                  </a:lnTo>
                  <a:cubicBezTo>
                    <a:pt x="18124" y="3721"/>
                    <a:pt x="17645" y="3950"/>
                    <a:pt x="17165" y="4178"/>
                  </a:cubicBezTo>
                  <a:cubicBezTo>
                    <a:pt x="16686" y="4383"/>
                    <a:pt x="16184" y="4589"/>
                    <a:pt x="15659" y="4749"/>
                  </a:cubicBezTo>
                  <a:cubicBezTo>
                    <a:pt x="15666" y="4741"/>
                    <a:pt x="15674" y="4736"/>
                    <a:pt x="15680" y="4733"/>
                  </a:cubicBezTo>
                  <a:lnTo>
                    <a:pt x="15680" y="4733"/>
                  </a:lnTo>
                  <a:cubicBezTo>
                    <a:pt x="14592" y="5048"/>
                    <a:pt x="13459" y="5251"/>
                    <a:pt x="12326" y="5296"/>
                  </a:cubicBezTo>
                  <a:cubicBezTo>
                    <a:pt x="12123" y="5305"/>
                    <a:pt x="11920" y="5310"/>
                    <a:pt x="11717" y="5310"/>
                  </a:cubicBezTo>
                  <a:cubicBezTo>
                    <a:pt x="10848" y="5310"/>
                    <a:pt x="9982" y="5226"/>
                    <a:pt x="9131" y="5022"/>
                  </a:cubicBezTo>
                  <a:lnTo>
                    <a:pt x="9131" y="5022"/>
                  </a:lnTo>
                  <a:cubicBezTo>
                    <a:pt x="9139" y="5030"/>
                    <a:pt x="9144" y="5036"/>
                    <a:pt x="9148" y="5039"/>
                  </a:cubicBezTo>
                  <a:lnTo>
                    <a:pt x="9148" y="5039"/>
                  </a:lnTo>
                  <a:cubicBezTo>
                    <a:pt x="7537" y="4674"/>
                    <a:pt x="5972" y="4128"/>
                    <a:pt x="4520" y="3356"/>
                  </a:cubicBezTo>
                  <a:cubicBezTo>
                    <a:pt x="3534" y="2818"/>
                    <a:pt x="2591" y="2170"/>
                    <a:pt x="1758" y="1412"/>
                  </a:cubicBezTo>
                  <a:lnTo>
                    <a:pt x="1758" y="1412"/>
                  </a:lnTo>
                  <a:cubicBezTo>
                    <a:pt x="1758" y="1413"/>
                    <a:pt x="1758" y="1415"/>
                    <a:pt x="1758" y="1416"/>
                  </a:cubicBezTo>
                  <a:cubicBezTo>
                    <a:pt x="1753" y="1411"/>
                    <a:pt x="1749" y="1406"/>
                    <a:pt x="1745" y="1401"/>
                  </a:cubicBezTo>
                  <a:lnTo>
                    <a:pt x="1745" y="1401"/>
                  </a:lnTo>
                  <a:cubicBezTo>
                    <a:pt x="1750" y="1404"/>
                    <a:pt x="1754" y="1408"/>
                    <a:pt x="1758" y="1412"/>
                  </a:cubicBezTo>
                  <a:lnTo>
                    <a:pt x="1758" y="1412"/>
                  </a:lnTo>
                  <a:cubicBezTo>
                    <a:pt x="1755" y="1391"/>
                    <a:pt x="1734" y="1370"/>
                    <a:pt x="1712" y="1370"/>
                  </a:cubicBezTo>
                  <a:lnTo>
                    <a:pt x="1712" y="1370"/>
                  </a:lnTo>
                  <a:cubicBezTo>
                    <a:pt x="1730" y="1370"/>
                    <a:pt x="1734" y="1384"/>
                    <a:pt x="1745" y="1401"/>
                  </a:cubicBezTo>
                  <a:lnTo>
                    <a:pt x="1745" y="1401"/>
                  </a:lnTo>
                  <a:cubicBezTo>
                    <a:pt x="1734" y="1391"/>
                    <a:pt x="1723" y="1381"/>
                    <a:pt x="1712" y="1370"/>
                  </a:cubicBezTo>
                  <a:cubicBezTo>
                    <a:pt x="1302" y="982"/>
                    <a:pt x="936" y="549"/>
                    <a:pt x="594" y="115"/>
                  </a:cubicBezTo>
                  <a:cubicBezTo>
                    <a:pt x="526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7899;p96"/>
            <p:cNvSpPr/>
            <p:nvPr/>
          </p:nvSpPr>
          <p:spPr>
            <a:xfrm>
              <a:off x="7658802" y="1995042"/>
              <a:ext cx="220848" cy="70782"/>
            </a:xfrm>
            <a:custGeom>
              <a:avLst/>
              <a:gdLst/>
              <a:ahLst/>
              <a:cxnLst/>
              <a:rect l="l" t="t" r="r" b="b"/>
              <a:pathLst>
                <a:path w="17120" h="5487" extrusionOk="0">
                  <a:moveTo>
                    <a:pt x="12919" y="0"/>
                  </a:moveTo>
                  <a:cubicBezTo>
                    <a:pt x="12691" y="0"/>
                    <a:pt x="12463" y="23"/>
                    <a:pt x="12235" y="46"/>
                  </a:cubicBezTo>
                  <a:cubicBezTo>
                    <a:pt x="11527" y="114"/>
                    <a:pt x="10842" y="343"/>
                    <a:pt x="10249" y="685"/>
                  </a:cubicBezTo>
                  <a:cubicBezTo>
                    <a:pt x="9450" y="1141"/>
                    <a:pt x="8834" y="1849"/>
                    <a:pt x="8331" y="2602"/>
                  </a:cubicBezTo>
                  <a:cubicBezTo>
                    <a:pt x="8058" y="3013"/>
                    <a:pt x="7806" y="3470"/>
                    <a:pt x="7578" y="3926"/>
                  </a:cubicBezTo>
                  <a:cubicBezTo>
                    <a:pt x="7487" y="4154"/>
                    <a:pt x="7373" y="4383"/>
                    <a:pt x="7281" y="4611"/>
                  </a:cubicBezTo>
                  <a:cubicBezTo>
                    <a:pt x="7259" y="4679"/>
                    <a:pt x="7213" y="4748"/>
                    <a:pt x="7190" y="4816"/>
                  </a:cubicBezTo>
                  <a:cubicBezTo>
                    <a:pt x="7145" y="4634"/>
                    <a:pt x="7076" y="4474"/>
                    <a:pt x="7008" y="4314"/>
                  </a:cubicBezTo>
                  <a:cubicBezTo>
                    <a:pt x="6848" y="3949"/>
                    <a:pt x="6642" y="3629"/>
                    <a:pt x="6414" y="3333"/>
                  </a:cubicBezTo>
                  <a:cubicBezTo>
                    <a:pt x="5958" y="2694"/>
                    <a:pt x="5364" y="2169"/>
                    <a:pt x="4702" y="1758"/>
                  </a:cubicBezTo>
                  <a:cubicBezTo>
                    <a:pt x="4040" y="1370"/>
                    <a:pt x="3310" y="1096"/>
                    <a:pt x="2557" y="1005"/>
                  </a:cubicBezTo>
                  <a:cubicBezTo>
                    <a:pt x="2435" y="988"/>
                    <a:pt x="2311" y="981"/>
                    <a:pt x="2185" y="981"/>
                  </a:cubicBezTo>
                  <a:cubicBezTo>
                    <a:pt x="1956" y="981"/>
                    <a:pt x="1720" y="1006"/>
                    <a:pt x="1484" y="1050"/>
                  </a:cubicBezTo>
                  <a:cubicBezTo>
                    <a:pt x="1141" y="1119"/>
                    <a:pt x="799" y="1256"/>
                    <a:pt x="502" y="1438"/>
                  </a:cubicBezTo>
                  <a:cubicBezTo>
                    <a:pt x="320" y="1552"/>
                    <a:pt x="183" y="1666"/>
                    <a:pt x="23" y="1803"/>
                  </a:cubicBezTo>
                  <a:cubicBezTo>
                    <a:pt x="0" y="1826"/>
                    <a:pt x="0" y="1895"/>
                    <a:pt x="23" y="1940"/>
                  </a:cubicBezTo>
                  <a:cubicBezTo>
                    <a:pt x="46" y="1952"/>
                    <a:pt x="69" y="1957"/>
                    <a:pt x="92" y="1957"/>
                  </a:cubicBezTo>
                  <a:cubicBezTo>
                    <a:pt x="114" y="1957"/>
                    <a:pt x="137" y="1952"/>
                    <a:pt x="160" y="1940"/>
                  </a:cubicBezTo>
                  <a:cubicBezTo>
                    <a:pt x="223" y="1878"/>
                    <a:pt x="285" y="1815"/>
                    <a:pt x="366" y="1770"/>
                  </a:cubicBezTo>
                  <a:lnTo>
                    <a:pt x="366" y="1770"/>
                  </a:lnTo>
                  <a:cubicBezTo>
                    <a:pt x="365" y="1773"/>
                    <a:pt x="365" y="1776"/>
                    <a:pt x="365" y="1781"/>
                  </a:cubicBezTo>
                  <a:cubicBezTo>
                    <a:pt x="571" y="1598"/>
                    <a:pt x="799" y="1484"/>
                    <a:pt x="1050" y="1370"/>
                  </a:cubicBezTo>
                  <a:cubicBezTo>
                    <a:pt x="1301" y="1278"/>
                    <a:pt x="1529" y="1233"/>
                    <a:pt x="1781" y="1210"/>
                  </a:cubicBezTo>
                  <a:cubicBezTo>
                    <a:pt x="1906" y="1191"/>
                    <a:pt x="2035" y="1184"/>
                    <a:pt x="2166" y="1184"/>
                  </a:cubicBezTo>
                  <a:cubicBezTo>
                    <a:pt x="2343" y="1184"/>
                    <a:pt x="2522" y="1197"/>
                    <a:pt x="2694" y="1210"/>
                  </a:cubicBezTo>
                  <a:lnTo>
                    <a:pt x="2671" y="1210"/>
                  </a:lnTo>
                  <a:cubicBezTo>
                    <a:pt x="3059" y="1278"/>
                    <a:pt x="3447" y="1393"/>
                    <a:pt x="3812" y="1552"/>
                  </a:cubicBezTo>
                  <a:cubicBezTo>
                    <a:pt x="4269" y="1735"/>
                    <a:pt x="4702" y="2009"/>
                    <a:pt x="5090" y="2306"/>
                  </a:cubicBezTo>
                  <a:lnTo>
                    <a:pt x="5067" y="2306"/>
                  </a:lnTo>
                  <a:cubicBezTo>
                    <a:pt x="5501" y="2625"/>
                    <a:pt x="5866" y="3013"/>
                    <a:pt x="6209" y="3447"/>
                  </a:cubicBezTo>
                  <a:cubicBezTo>
                    <a:pt x="6209" y="3447"/>
                    <a:pt x="6209" y="3447"/>
                    <a:pt x="6209" y="3424"/>
                  </a:cubicBezTo>
                  <a:cubicBezTo>
                    <a:pt x="6437" y="3766"/>
                    <a:pt x="6642" y="4109"/>
                    <a:pt x="6802" y="4474"/>
                  </a:cubicBezTo>
                  <a:cubicBezTo>
                    <a:pt x="6893" y="4748"/>
                    <a:pt x="6985" y="5022"/>
                    <a:pt x="7008" y="5319"/>
                  </a:cubicBezTo>
                  <a:cubicBezTo>
                    <a:pt x="7008" y="5319"/>
                    <a:pt x="7008" y="5341"/>
                    <a:pt x="7008" y="5341"/>
                  </a:cubicBezTo>
                  <a:cubicBezTo>
                    <a:pt x="7008" y="5410"/>
                    <a:pt x="7053" y="5455"/>
                    <a:pt x="7122" y="5478"/>
                  </a:cubicBezTo>
                  <a:cubicBezTo>
                    <a:pt x="7139" y="5484"/>
                    <a:pt x="7156" y="5487"/>
                    <a:pt x="7172" y="5487"/>
                  </a:cubicBezTo>
                  <a:cubicBezTo>
                    <a:pt x="7222" y="5487"/>
                    <a:pt x="7264" y="5461"/>
                    <a:pt x="7281" y="5410"/>
                  </a:cubicBezTo>
                  <a:cubicBezTo>
                    <a:pt x="7350" y="5273"/>
                    <a:pt x="7418" y="5113"/>
                    <a:pt x="7487" y="4976"/>
                  </a:cubicBezTo>
                  <a:lnTo>
                    <a:pt x="7464" y="4976"/>
                  </a:lnTo>
                  <a:cubicBezTo>
                    <a:pt x="7852" y="4086"/>
                    <a:pt x="8309" y="3241"/>
                    <a:pt x="8902" y="2465"/>
                  </a:cubicBezTo>
                  <a:cubicBezTo>
                    <a:pt x="9222" y="2054"/>
                    <a:pt x="9587" y="1689"/>
                    <a:pt x="9998" y="1370"/>
                  </a:cubicBezTo>
                  <a:cubicBezTo>
                    <a:pt x="10009" y="1358"/>
                    <a:pt x="10015" y="1353"/>
                    <a:pt x="10021" y="1347"/>
                  </a:cubicBezTo>
                  <a:lnTo>
                    <a:pt x="10021" y="1347"/>
                  </a:lnTo>
                  <a:cubicBezTo>
                    <a:pt x="10317" y="1141"/>
                    <a:pt x="10637" y="959"/>
                    <a:pt x="10979" y="822"/>
                  </a:cubicBezTo>
                  <a:cubicBezTo>
                    <a:pt x="11390" y="662"/>
                    <a:pt x="11824" y="548"/>
                    <a:pt x="12280" y="502"/>
                  </a:cubicBezTo>
                  <a:lnTo>
                    <a:pt x="12303" y="502"/>
                  </a:lnTo>
                  <a:cubicBezTo>
                    <a:pt x="12488" y="482"/>
                    <a:pt x="12677" y="471"/>
                    <a:pt x="12869" y="471"/>
                  </a:cubicBezTo>
                  <a:cubicBezTo>
                    <a:pt x="13104" y="471"/>
                    <a:pt x="13343" y="487"/>
                    <a:pt x="13581" y="525"/>
                  </a:cubicBezTo>
                  <a:cubicBezTo>
                    <a:pt x="13946" y="571"/>
                    <a:pt x="14289" y="662"/>
                    <a:pt x="14631" y="822"/>
                  </a:cubicBezTo>
                  <a:cubicBezTo>
                    <a:pt x="14928" y="936"/>
                    <a:pt x="15202" y="1096"/>
                    <a:pt x="15430" y="1278"/>
                  </a:cubicBezTo>
                  <a:cubicBezTo>
                    <a:pt x="15658" y="1438"/>
                    <a:pt x="15841" y="1644"/>
                    <a:pt x="16024" y="1849"/>
                  </a:cubicBezTo>
                  <a:cubicBezTo>
                    <a:pt x="16161" y="2054"/>
                    <a:pt x="16275" y="2283"/>
                    <a:pt x="16366" y="2511"/>
                  </a:cubicBezTo>
                  <a:cubicBezTo>
                    <a:pt x="16457" y="2739"/>
                    <a:pt x="16526" y="2990"/>
                    <a:pt x="16571" y="3219"/>
                  </a:cubicBezTo>
                  <a:cubicBezTo>
                    <a:pt x="16592" y="3362"/>
                    <a:pt x="16723" y="3450"/>
                    <a:pt x="16865" y="3450"/>
                  </a:cubicBezTo>
                  <a:cubicBezTo>
                    <a:pt x="16881" y="3450"/>
                    <a:pt x="16897" y="3449"/>
                    <a:pt x="16914" y="3447"/>
                  </a:cubicBezTo>
                  <a:cubicBezTo>
                    <a:pt x="16982" y="3424"/>
                    <a:pt x="17051" y="3378"/>
                    <a:pt x="17074" y="3310"/>
                  </a:cubicBezTo>
                  <a:cubicBezTo>
                    <a:pt x="17119" y="3241"/>
                    <a:pt x="17119" y="3173"/>
                    <a:pt x="17119" y="3104"/>
                  </a:cubicBezTo>
                  <a:cubicBezTo>
                    <a:pt x="16982" y="2374"/>
                    <a:pt x="16617" y="1712"/>
                    <a:pt x="16115" y="1210"/>
                  </a:cubicBezTo>
                  <a:cubicBezTo>
                    <a:pt x="15636" y="708"/>
                    <a:pt x="14996" y="388"/>
                    <a:pt x="14334" y="206"/>
                  </a:cubicBezTo>
                  <a:cubicBezTo>
                    <a:pt x="13992" y="92"/>
                    <a:pt x="13650" y="46"/>
                    <a:pt x="13307" y="23"/>
                  </a:cubicBezTo>
                  <a:cubicBezTo>
                    <a:pt x="13170" y="0"/>
                    <a:pt x="13056" y="0"/>
                    <a:pt x="1291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7900;p96"/>
            <p:cNvSpPr/>
            <p:nvPr/>
          </p:nvSpPr>
          <p:spPr>
            <a:xfrm>
              <a:off x="7958234" y="2087788"/>
              <a:ext cx="132509" cy="104658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160" y="0"/>
                  </a:moveTo>
                  <a:cubicBezTo>
                    <a:pt x="115" y="0"/>
                    <a:pt x="69" y="46"/>
                    <a:pt x="69" y="69"/>
                  </a:cubicBezTo>
                  <a:cubicBezTo>
                    <a:pt x="23" y="343"/>
                    <a:pt x="1" y="594"/>
                    <a:pt x="46" y="868"/>
                  </a:cubicBezTo>
                  <a:cubicBezTo>
                    <a:pt x="69" y="1096"/>
                    <a:pt x="137" y="1324"/>
                    <a:pt x="252" y="1529"/>
                  </a:cubicBezTo>
                  <a:cubicBezTo>
                    <a:pt x="480" y="1917"/>
                    <a:pt x="868" y="2214"/>
                    <a:pt x="1279" y="2374"/>
                  </a:cubicBezTo>
                  <a:cubicBezTo>
                    <a:pt x="1532" y="2467"/>
                    <a:pt x="1800" y="2514"/>
                    <a:pt x="2071" y="2514"/>
                  </a:cubicBezTo>
                  <a:cubicBezTo>
                    <a:pt x="2264" y="2514"/>
                    <a:pt x="2458" y="2490"/>
                    <a:pt x="2648" y="2442"/>
                  </a:cubicBezTo>
                  <a:cubicBezTo>
                    <a:pt x="2945" y="2397"/>
                    <a:pt x="3219" y="2260"/>
                    <a:pt x="3470" y="2100"/>
                  </a:cubicBezTo>
                  <a:lnTo>
                    <a:pt x="3470" y="2100"/>
                  </a:lnTo>
                  <a:cubicBezTo>
                    <a:pt x="3424" y="2260"/>
                    <a:pt x="3402" y="2420"/>
                    <a:pt x="3379" y="2579"/>
                  </a:cubicBezTo>
                  <a:cubicBezTo>
                    <a:pt x="3310" y="2945"/>
                    <a:pt x="3265" y="3333"/>
                    <a:pt x="3242" y="3721"/>
                  </a:cubicBezTo>
                  <a:cubicBezTo>
                    <a:pt x="3196" y="4451"/>
                    <a:pt x="3242" y="5227"/>
                    <a:pt x="3493" y="5935"/>
                  </a:cubicBezTo>
                  <a:cubicBezTo>
                    <a:pt x="3607" y="6254"/>
                    <a:pt x="3767" y="6597"/>
                    <a:pt x="3972" y="6871"/>
                  </a:cubicBezTo>
                  <a:cubicBezTo>
                    <a:pt x="4086" y="7030"/>
                    <a:pt x="4200" y="7144"/>
                    <a:pt x="4337" y="7281"/>
                  </a:cubicBezTo>
                  <a:cubicBezTo>
                    <a:pt x="4474" y="7418"/>
                    <a:pt x="4657" y="7533"/>
                    <a:pt x="4817" y="7647"/>
                  </a:cubicBezTo>
                  <a:cubicBezTo>
                    <a:pt x="4999" y="7761"/>
                    <a:pt x="5182" y="7829"/>
                    <a:pt x="5364" y="7898"/>
                  </a:cubicBezTo>
                  <a:cubicBezTo>
                    <a:pt x="5570" y="7989"/>
                    <a:pt x="5798" y="8057"/>
                    <a:pt x="6026" y="8080"/>
                  </a:cubicBezTo>
                  <a:cubicBezTo>
                    <a:pt x="6172" y="8096"/>
                    <a:pt x="6328" y="8113"/>
                    <a:pt x="6480" y="8113"/>
                  </a:cubicBezTo>
                  <a:cubicBezTo>
                    <a:pt x="6543" y="8113"/>
                    <a:pt x="6605" y="8110"/>
                    <a:pt x="6666" y="8103"/>
                  </a:cubicBezTo>
                  <a:cubicBezTo>
                    <a:pt x="6894" y="8103"/>
                    <a:pt x="7145" y="8057"/>
                    <a:pt x="7350" y="8012"/>
                  </a:cubicBezTo>
                  <a:cubicBezTo>
                    <a:pt x="7579" y="7943"/>
                    <a:pt x="7784" y="7875"/>
                    <a:pt x="7967" y="7784"/>
                  </a:cubicBezTo>
                  <a:cubicBezTo>
                    <a:pt x="8172" y="7692"/>
                    <a:pt x="8355" y="7578"/>
                    <a:pt x="8537" y="7464"/>
                  </a:cubicBezTo>
                  <a:cubicBezTo>
                    <a:pt x="8743" y="7327"/>
                    <a:pt x="8925" y="7167"/>
                    <a:pt x="9108" y="7008"/>
                  </a:cubicBezTo>
                  <a:cubicBezTo>
                    <a:pt x="9268" y="6848"/>
                    <a:pt x="9427" y="6665"/>
                    <a:pt x="9564" y="6460"/>
                  </a:cubicBezTo>
                  <a:cubicBezTo>
                    <a:pt x="9838" y="6095"/>
                    <a:pt x="10044" y="5684"/>
                    <a:pt x="10158" y="5227"/>
                  </a:cubicBezTo>
                  <a:cubicBezTo>
                    <a:pt x="10226" y="4999"/>
                    <a:pt x="10249" y="4771"/>
                    <a:pt x="10272" y="4542"/>
                  </a:cubicBezTo>
                  <a:cubicBezTo>
                    <a:pt x="10272" y="4291"/>
                    <a:pt x="10249" y="4063"/>
                    <a:pt x="10203" y="3812"/>
                  </a:cubicBezTo>
                  <a:cubicBezTo>
                    <a:pt x="10181" y="3744"/>
                    <a:pt x="10158" y="3698"/>
                    <a:pt x="10112" y="3652"/>
                  </a:cubicBezTo>
                  <a:cubicBezTo>
                    <a:pt x="10044" y="3584"/>
                    <a:pt x="9930" y="3538"/>
                    <a:pt x="9838" y="3538"/>
                  </a:cubicBezTo>
                  <a:cubicBezTo>
                    <a:pt x="9747" y="3538"/>
                    <a:pt x="9633" y="3584"/>
                    <a:pt x="9564" y="3652"/>
                  </a:cubicBezTo>
                  <a:cubicBezTo>
                    <a:pt x="9496" y="3721"/>
                    <a:pt x="9450" y="3835"/>
                    <a:pt x="9450" y="3926"/>
                  </a:cubicBezTo>
                  <a:cubicBezTo>
                    <a:pt x="9496" y="4177"/>
                    <a:pt x="9496" y="4428"/>
                    <a:pt x="9473" y="4679"/>
                  </a:cubicBezTo>
                  <a:cubicBezTo>
                    <a:pt x="9427" y="4930"/>
                    <a:pt x="9359" y="5182"/>
                    <a:pt x="9268" y="5433"/>
                  </a:cubicBezTo>
                  <a:cubicBezTo>
                    <a:pt x="9153" y="5684"/>
                    <a:pt x="8994" y="5912"/>
                    <a:pt x="8834" y="6140"/>
                  </a:cubicBezTo>
                  <a:cubicBezTo>
                    <a:pt x="8651" y="6368"/>
                    <a:pt x="8446" y="6574"/>
                    <a:pt x="8240" y="6756"/>
                  </a:cubicBezTo>
                  <a:cubicBezTo>
                    <a:pt x="8012" y="6916"/>
                    <a:pt x="7761" y="7076"/>
                    <a:pt x="7510" y="7190"/>
                  </a:cubicBezTo>
                  <a:cubicBezTo>
                    <a:pt x="7282" y="7281"/>
                    <a:pt x="7031" y="7350"/>
                    <a:pt x="6780" y="7373"/>
                  </a:cubicBezTo>
                  <a:cubicBezTo>
                    <a:pt x="6646" y="7399"/>
                    <a:pt x="6520" y="7411"/>
                    <a:pt x="6393" y="7411"/>
                  </a:cubicBezTo>
                  <a:cubicBezTo>
                    <a:pt x="6303" y="7411"/>
                    <a:pt x="6212" y="7405"/>
                    <a:pt x="6118" y="7396"/>
                  </a:cubicBezTo>
                  <a:cubicBezTo>
                    <a:pt x="5867" y="7350"/>
                    <a:pt x="5638" y="7281"/>
                    <a:pt x="5410" y="7190"/>
                  </a:cubicBezTo>
                  <a:cubicBezTo>
                    <a:pt x="5228" y="7099"/>
                    <a:pt x="5022" y="7008"/>
                    <a:pt x="4862" y="6871"/>
                  </a:cubicBezTo>
                  <a:cubicBezTo>
                    <a:pt x="4703" y="6734"/>
                    <a:pt x="4543" y="6597"/>
                    <a:pt x="4406" y="6437"/>
                  </a:cubicBezTo>
                  <a:cubicBezTo>
                    <a:pt x="4269" y="6231"/>
                    <a:pt x="4155" y="6049"/>
                    <a:pt x="4063" y="5821"/>
                  </a:cubicBezTo>
                  <a:cubicBezTo>
                    <a:pt x="3926" y="5501"/>
                    <a:pt x="3858" y="5136"/>
                    <a:pt x="3790" y="4793"/>
                  </a:cubicBezTo>
                  <a:cubicBezTo>
                    <a:pt x="3698" y="4040"/>
                    <a:pt x="3744" y="3287"/>
                    <a:pt x="3858" y="2557"/>
                  </a:cubicBezTo>
                  <a:lnTo>
                    <a:pt x="3858" y="2557"/>
                  </a:lnTo>
                  <a:lnTo>
                    <a:pt x="3835" y="2602"/>
                  </a:lnTo>
                  <a:cubicBezTo>
                    <a:pt x="3858" y="2442"/>
                    <a:pt x="3881" y="2260"/>
                    <a:pt x="3904" y="2100"/>
                  </a:cubicBezTo>
                  <a:cubicBezTo>
                    <a:pt x="3949" y="1917"/>
                    <a:pt x="3972" y="1758"/>
                    <a:pt x="3995" y="1598"/>
                  </a:cubicBezTo>
                  <a:cubicBezTo>
                    <a:pt x="3995" y="1507"/>
                    <a:pt x="3972" y="1438"/>
                    <a:pt x="3904" y="1393"/>
                  </a:cubicBezTo>
                  <a:cubicBezTo>
                    <a:pt x="3873" y="1370"/>
                    <a:pt x="3840" y="1360"/>
                    <a:pt x="3808" y="1360"/>
                  </a:cubicBezTo>
                  <a:cubicBezTo>
                    <a:pt x="3744" y="1360"/>
                    <a:pt x="3683" y="1400"/>
                    <a:pt x="3653" y="1461"/>
                  </a:cubicBezTo>
                  <a:cubicBezTo>
                    <a:pt x="3630" y="1461"/>
                    <a:pt x="3630" y="1484"/>
                    <a:pt x="3630" y="1484"/>
                  </a:cubicBezTo>
                  <a:cubicBezTo>
                    <a:pt x="3516" y="1621"/>
                    <a:pt x="3402" y="1735"/>
                    <a:pt x="3265" y="1849"/>
                  </a:cubicBezTo>
                  <a:cubicBezTo>
                    <a:pt x="3128" y="1940"/>
                    <a:pt x="2991" y="2032"/>
                    <a:pt x="2831" y="2100"/>
                  </a:cubicBezTo>
                  <a:cubicBezTo>
                    <a:pt x="2671" y="2169"/>
                    <a:pt x="2488" y="2214"/>
                    <a:pt x="2306" y="2237"/>
                  </a:cubicBezTo>
                  <a:cubicBezTo>
                    <a:pt x="2215" y="2248"/>
                    <a:pt x="2123" y="2254"/>
                    <a:pt x="2032" y="2254"/>
                  </a:cubicBezTo>
                  <a:cubicBezTo>
                    <a:pt x="1941" y="2254"/>
                    <a:pt x="1849" y="2248"/>
                    <a:pt x="1758" y="2237"/>
                  </a:cubicBezTo>
                  <a:cubicBezTo>
                    <a:pt x="1575" y="2214"/>
                    <a:pt x="1393" y="2169"/>
                    <a:pt x="1233" y="2100"/>
                  </a:cubicBezTo>
                  <a:cubicBezTo>
                    <a:pt x="1096" y="2032"/>
                    <a:pt x="959" y="1940"/>
                    <a:pt x="822" y="1849"/>
                  </a:cubicBezTo>
                  <a:lnTo>
                    <a:pt x="822" y="1849"/>
                  </a:lnTo>
                  <a:cubicBezTo>
                    <a:pt x="822" y="1849"/>
                    <a:pt x="845" y="1872"/>
                    <a:pt x="845" y="1872"/>
                  </a:cubicBezTo>
                  <a:cubicBezTo>
                    <a:pt x="731" y="1781"/>
                    <a:pt x="640" y="1689"/>
                    <a:pt x="548" y="1575"/>
                  </a:cubicBezTo>
                  <a:cubicBezTo>
                    <a:pt x="480" y="1484"/>
                    <a:pt x="411" y="1370"/>
                    <a:pt x="343" y="1233"/>
                  </a:cubicBezTo>
                  <a:cubicBezTo>
                    <a:pt x="274" y="1096"/>
                    <a:pt x="252" y="959"/>
                    <a:pt x="229" y="799"/>
                  </a:cubicBezTo>
                  <a:cubicBezTo>
                    <a:pt x="229" y="822"/>
                    <a:pt x="229" y="822"/>
                    <a:pt x="229" y="845"/>
                  </a:cubicBezTo>
                  <a:cubicBezTo>
                    <a:pt x="206" y="639"/>
                    <a:pt x="206" y="434"/>
                    <a:pt x="229" y="251"/>
                  </a:cubicBezTo>
                  <a:cubicBezTo>
                    <a:pt x="229" y="206"/>
                    <a:pt x="252" y="183"/>
                    <a:pt x="252" y="137"/>
                  </a:cubicBezTo>
                  <a:cubicBezTo>
                    <a:pt x="252" y="69"/>
                    <a:pt x="229" y="23"/>
                    <a:pt x="183" y="23"/>
                  </a:cubicBezTo>
                  <a:cubicBezTo>
                    <a:pt x="183" y="0"/>
                    <a:pt x="160" y="0"/>
                    <a:pt x="160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7901;p96"/>
            <p:cNvSpPr/>
            <p:nvPr/>
          </p:nvSpPr>
          <p:spPr>
            <a:xfrm>
              <a:off x="8147853" y="2210860"/>
              <a:ext cx="33863" cy="85101"/>
            </a:xfrm>
            <a:custGeom>
              <a:avLst/>
              <a:gdLst/>
              <a:ahLst/>
              <a:cxnLst/>
              <a:rect l="l" t="t" r="r" b="b"/>
              <a:pathLst>
                <a:path w="2625" h="6597" extrusionOk="0">
                  <a:moveTo>
                    <a:pt x="183" y="0"/>
                  </a:moveTo>
                  <a:cubicBezTo>
                    <a:pt x="114" y="0"/>
                    <a:pt x="69" y="23"/>
                    <a:pt x="46" y="91"/>
                  </a:cubicBezTo>
                  <a:cubicBezTo>
                    <a:pt x="0" y="160"/>
                    <a:pt x="23" y="274"/>
                    <a:pt x="91" y="297"/>
                  </a:cubicBezTo>
                  <a:cubicBezTo>
                    <a:pt x="320" y="411"/>
                    <a:pt x="548" y="525"/>
                    <a:pt x="730" y="685"/>
                  </a:cubicBezTo>
                  <a:cubicBezTo>
                    <a:pt x="730" y="683"/>
                    <a:pt x="730" y="681"/>
                    <a:pt x="730" y="680"/>
                  </a:cubicBezTo>
                  <a:lnTo>
                    <a:pt x="730" y="680"/>
                  </a:lnTo>
                  <a:cubicBezTo>
                    <a:pt x="928" y="837"/>
                    <a:pt x="1124" y="1035"/>
                    <a:pt x="1278" y="1233"/>
                  </a:cubicBezTo>
                  <a:cubicBezTo>
                    <a:pt x="1461" y="1484"/>
                    <a:pt x="1621" y="1735"/>
                    <a:pt x="1735" y="2009"/>
                  </a:cubicBezTo>
                  <a:cubicBezTo>
                    <a:pt x="1872" y="2351"/>
                    <a:pt x="1963" y="2694"/>
                    <a:pt x="2009" y="3059"/>
                  </a:cubicBezTo>
                  <a:cubicBezTo>
                    <a:pt x="2009" y="3036"/>
                    <a:pt x="2009" y="3013"/>
                    <a:pt x="2009" y="2990"/>
                  </a:cubicBezTo>
                  <a:cubicBezTo>
                    <a:pt x="2031" y="3310"/>
                    <a:pt x="2054" y="3652"/>
                    <a:pt x="2009" y="3972"/>
                  </a:cubicBezTo>
                  <a:cubicBezTo>
                    <a:pt x="1963" y="4268"/>
                    <a:pt x="1895" y="4542"/>
                    <a:pt x="1780" y="4839"/>
                  </a:cubicBezTo>
                  <a:cubicBezTo>
                    <a:pt x="1689" y="5045"/>
                    <a:pt x="1575" y="5250"/>
                    <a:pt x="1438" y="5433"/>
                  </a:cubicBezTo>
                  <a:cubicBezTo>
                    <a:pt x="1301" y="5592"/>
                    <a:pt x="1164" y="5729"/>
                    <a:pt x="1004" y="5866"/>
                  </a:cubicBezTo>
                  <a:lnTo>
                    <a:pt x="982" y="5866"/>
                  </a:lnTo>
                  <a:cubicBezTo>
                    <a:pt x="913" y="5935"/>
                    <a:pt x="845" y="6003"/>
                    <a:pt x="799" y="6094"/>
                  </a:cubicBezTo>
                  <a:cubicBezTo>
                    <a:pt x="776" y="6209"/>
                    <a:pt x="799" y="6323"/>
                    <a:pt x="845" y="6414"/>
                  </a:cubicBezTo>
                  <a:cubicBezTo>
                    <a:pt x="923" y="6532"/>
                    <a:pt x="1054" y="6597"/>
                    <a:pt x="1186" y="6597"/>
                  </a:cubicBezTo>
                  <a:cubicBezTo>
                    <a:pt x="1284" y="6597"/>
                    <a:pt x="1383" y="6561"/>
                    <a:pt x="1461" y="6483"/>
                  </a:cubicBezTo>
                  <a:cubicBezTo>
                    <a:pt x="1917" y="6026"/>
                    <a:pt x="2260" y="5478"/>
                    <a:pt x="2442" y="4839"/>
                  </a:cubicBezTo>
                  <a:cubicBezTo>
                    <a:pt x="2625" y="4223"/>
                    <a:pt x="2602" y="3561"/>
                    <a:pt x="2488" y="2922"/>
                  </a:cubicBezTo>
                  <a:cubicBezTo>
                    <a:pt x="2442" y="2602"/>
                    <a:pt x="2328" y="2305"/>
                    <a:pt x="2214" y="2032"/>
                  </a:cubicBezTo>
                  <a:cubicBezTo>
                    <a:pt x="2077" y="1735"/>
                    <a:pt x="1917" y="1438"/>
                    <a:pt x="1712" y="1187"/>
                  </a:cubicBezTo>
                  <a:cubicBezTo>
                    <a:pt x="1324" y="685"/>
                    <a:pt x="845" y="274"/>
                    <a:pt x="251" y="23"/>
                  </a:cubicBezTo>
                  <a:cubicBezTo>
                    <a:pt x="228" y="0"/>
                    <a:pt x="205" y="0"/>
                    <a:pt x="183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7902;p96"/>
            <p:cNvSpPr/>
            <p:nvPr/>
          </p:nvSpPr>
          <p:spPr>
            <a:xfrm>
              <a:off x="7590784" y="2271022"/>
              <a:ext cx="155187" cy="212360"/>
            </a:xfrm>
            <a:custGeom>
              <a:avLst/>
              <a:gdLst/>
              <a:ahLst/>
              <a:cxnLst/>
              <a:rect l="l" t="t" r="r" b="b"/>
              <a:pathLst>
                <a:path w="12030" h="16462" extrusionOk="0">
                  <a:moveTo>
                    <a:pt x="11276" y="5790"/>
                  </a:moveTo>
                  <a:cubicBezTo>
                    <a:pt x="11276" y="5796"/>
                    <a:pt x="11278" y="5804"/>
                    <a:pt x="11280" y="5812"/>
                  </a:cubicBezTo>
                  <a:lnTo>
                    <a:pt x="11280" y="5812"/>
                  </a:lnTo>
                  <a:cubicBezTo>
                    <a:pt x="11279" y="5805"/>
                    <a:pt x="11278" y="5797"/>
                    <a:pt x="11276" y="5790"/>
                  </a:cubicBezTo>
                  <a:close/>
                  <a:moveTo>
                    <a:pt x="6095" y="723"/>
                  </a:moveTo>
                  <a:cubicBezTo>
                    <a:pt x="6323" y="723"/>
                    <a:pt x="6574" y="723"/>
                    <a:pt x="6802" y="746"/>
                  </a:cubicBezTo>
                  <a:cubicBezTo>
                    <a:pt x="7054" y="769"/>
                    <a:pt x="7282" y="814"/>
                    <a:pt x="7510" y="883"/>
                  </a:cubicBezTo>
                  <a:cubicBezTo>
                    <a:pt x="7989" y="1020"/>
                    <a:pt x="8423" y="1248"/>
                    <a:pt x="8834" y="1545"/>
                  </a:cubicBezTo>
                  <a:cubicBezTo>
                    <a:pt x="9245" y="1864"/>
                    <a:pt x="9633" y="2252"/>
                    <a:pt x="9952" y="2686"/>
                  </a:cubicBezTo>
                  <a:cubicBezTo>
                    <a:pt x="10272" y="3120"/>
                    <a:pt x="10546" y="3599"/>
                    <a:pt x="10774" y="4147"/>
                  </a:cubicBezTo>
                  <a:cubicBezTo>
                    <a:pt x="10999" y="4665"/>
                    <a:pt x="11180" y="5250"/>
                    <a:pt x="11295" y="5858"/>
                  </a:cubicBezTo>
                  <a:lnTo>
                    <a:pt x="11295" y="5858"/>
                  </a:lnTo>
                  <a:cubicBezTo>
                    <a:pt x="11290" y="5843"/>
                    <a:pt x="11284" y="5826"/>
                    <a:pt x="11280" y="5812"/>
                  </a:cubicBezTo>
                  <a:lnTo>
                    <a:pt x="11280" y="5812"/>
                  </a:lnTo>
                  <a:cubicBezTo>
                    <a:pt x="11392" y="6444"/>
                    <a:pt x="11459" y="7076"/>
                    <a:pt x="11459" y="7753"/>
                  </a:cubicBezTo>
                  <a:cubicBezTo>
                    <a:pt x="11459" y="8438"/>
                    <a:pt x="11390" y="9145"/>
                    <a:pt x="11253" y="9830"/>
                  </a:cubicBezTo>
                  <a:cubicBezTo>
                    <a:pt x="11094" y="10469"/>
                    <a:pt x="10911" y="11108"/>
                    <a:pt x="10660" y="11702"/>
                  </a:cubicBezTo>
                  <a:cubicBezTo>
                    <a:pt x="10409" y="12272"/>
                    <a:pt x="10112" y="12797"/>
                    <a:pt x="9770" y="13300"/>
                  </a:cubicBezTo>
                  <a:cubicBezTo>
                    <a:pt x="9427" y="13756"/>
                    <a:pt x="9062" y="14167"/>
                    <a:pt x="8651" y="14532"/>
                  </a:cubicBezTo>
                  <a:cubicBezTo>
                    <a:pt x="8240" y="14875"/>
                    <a:pt x="7807" y="15171"/>
                    <a:pt x="7350" y="15377"/>
                  </a:cubicBezTo>
                  <a:cubicBezTo>
                    <a:pt x="6871" y="15582"/>
                    <a:pt x="6414" y="15696"/>
                    <a:pt x="5935" y="15742"/>
                  </a:cubicBezTo>
                  <a:cubicBezTo>
                    <a:pt x="5854" y="15746"/>
                    <a:pt x="5773" y="15748"/>
                    <a:pt x="5692" y="15748"/>
                  </a:cubicBezTo>
                  <a:cubicBezTo>
                    <a:pt x="5278" y="15748"/>
                    <a:pt x="4880" y="15697"/>
                    <a:pt x="4497" y="15582"/>
                  </a:cubicBezTo>
                  <a:cubicBezTo>
                    <a:pt x="4041" y="15445"/>
                    <a:pt x="3584" y="15217"/>
                    <a:pt x="3173" y="14920"/>
                  </a:cubicBezTo>
                  <a:cubicBezTo>
                    <a:pt x="3105" y="14875"/>
                    <a:pt x="3059" y="14829"/>
                    <a:pt x="3013" y="14783"/>
                  </a:cubicBezTo>
                  <a:lnTo>
                    <a:pt x="2991" y="14783"/>
                  </a:lnTo>
                  <a:cubicBezTo>
                    <a:pt x="2991" y="14783"/>
                    <a:pt x="2968" y="14760"/>
                    <a:pt x="2968" y="14760"/>
                  </a:cubicBezTo>
                  <a:cubicBezTo>
                    <a:pt x="2968" y="14760"/>
                    <a:pt x="2945" y="14738"/>
                    <a:pt x="2945" y="14738"/>
                  </a:cubicBezTo>
                  <a:cubicBezTo>
                    <a:pt x="2625" y="14464"/>
                    <a:pt x="2352" y="14167"/>
                    <a:pt x="2078" y="13825"/>
                  </a:cubicBezTo>
                  <a:cubicBezTo>
                    <a:pt x="1895" y="13574"/>
                    <a:pt x="1735" y="13322"/>
                    <a:pt x="1576" y="13049"/>
                  </a:cubicBezTo>
                  <a:cubicBezTo>
                    <a:pt x="1576" y="13049"/>
                    <a:pt x="1576" y="13049"/>
                    <a:pt x="1576" y="13026"/>
                  </a:cubicBezTo>
                  <a:cubicBezTo>
                    <a:pt x="1576" y="13026"/>
                    <a:pt x="1553" y="13026"/>
                    <a:pt x="1553" y="13003"/>
                  </a:cubicBezTo>
                  <a:cubicBezTo>
                    <a:pt x="1553" y="13003"/>
                    <a:pt x="1553" y="12980"/>
                    <a:pt x="1530" y="12957"/>
                  </a:cubicBezTo>
                  <a:cubicBezTo>
                    <a:pt x="1439" y="12775"/>
                    <a:pt x="1324" y="12569"/>
                    <a:pt x="1256" y="12364"/>
                  </a:cubicBezTo>
                  <a:cubicBezTo>
                    <a:pt x="1028" y="11816"/>
                    <a:pt x="845" y="11223"/>
                    <a:pt x="708" y="10629"/>
                  </a:cubicBezTo>
                  <a:lnTo>
                    <a:pt x="708" y="10583"/>
                  </a:lnTo>
                  <a:cubicBezTo>
                    <a:pt x="708" y="10583"/>
                    <a:pt x="708" y="10583"/>
                    <a:pt x="708" y="10561"/>
                  </a:cubicBezTo>
                  <a:lnTo>
                    <a:pt x="708" y="10538"/>
                  </a:lnTo>
                  <a:cubicBezTo>
                    <a:pt x="708" y="10515"/>
                    <a:pt x="708" y="10515"/>
                    <a:pt x="708" y="10492"/>
                  </a:cubicBezTo>
                  <a:cubicBezTo>
                    <a:pt x="685" y="10492"/>
                    <a:pt x="685" y="10469"/>
                    <a:pt x="685" y="10469"/>
                  </a:cubicBezTo>
                  <a:cubicBezTo>
                    <a:pt x="685" y="10446"/>
                    <a:pt x="685" y="10446"/>
                    <a:pt x="685" y="10424"/>
                  </a:cubicBezTo>
                  <a:lnTo>
                    <a:pt x="685" y="10401"/>
                  </a:lnTo>
                  <a:cubicBezTo>
                    <a:pt x="685" y="10401"/>
                    <a:pt x="685" y="10378"/>
                    <a:pt x="685" y="10355"/>
                  </a:cubicBezTo>
                  <a:lnTo>
                    <a:pt x="662" y="10355"/>
                  </a:lnTo>
                  <a:cubicBezTo>
                    <a:pt x="662" y="10332"/>
                    <a:pt x="662" y="10310"/>
                    <a:pt x="662" y="10287"/>
                  </a:cubicBezTo>
                  <a:cubicBezTo>
                    <a:pt x="594" y="9830"/>
                    <a:pt x="548" y="9328"/>
                    <a:pt x="548" y="8849"/>
                  </a:cubicBezTo>
                  <a:cubicBezTo>
                    <a:pt x="548" y="8780"/>
                    <a:pt x="548" y="8712"/>
                    <a:pt x="548" y="8666"/>
                  </a:cubicBezTo>
                  <a:cubicBezTo>
                    <a:pt x="548" y="8598"/>
                    <a:pt x="548" y="8552"/>
                    <a:pt x="548" y="8483"/>
                  </a:cubicBezTo>
                  <a:cubicBezTo>
                    <a:pt x="548" y="8483"/>
                    <a:pt x="548" y="8483"/>
                    <a:pt x="548" y="8461"/>
                  </a:cubicBezTo>
                  <a:cubicBezTo>
                    <a:pt x="548" y="8461"/>
                    <a:pt x="548" y="8438"/>
                    <a:pt x="548" y="8415"/>
                  </a:cubicBezTo>
                  <a:cubicBezTo>
                    <a:pt x="548" y="8392"/>
                    <a:pt x="548" y="8392"/>
                    <a:pt x="548" y="8369"/>
                  </a:cubicBezTo>
                  <a:cubicBezTo>
                    <a:pt x="594" y="7776"/>
                    <a:pt x="662" y="7205"/>
                    <a:pt x="777" y="6635"/>
                  </a:cubicBezTo>
                  <a:cubicBezTo>
                    <a:pt x="914" y="5996"/>
                    <a:pt x="1096" y="5379"/>
                    <a:pt x="1347" y="4809"/>
                  </a:cubicBezTo>
                  <a:cubicBezTo>
                    <a:pt x="1598" y="4215"/>
                    <a:pt x="1895" y="3690"/>
                    <a:pt x="2215" y="3211"/>
                  </a:cubicBezTo>
                  <a:cubicBezTo>
                    <a:pt x="2557" y="2732"/>
                    <a:pt x="2922" y="2321"/>
                    <a:pt x="3333" y="1955"/>
                  </a:cubicBezTo>
                  <a:cubicBezTo>
                    <a:pt x="3744" y="1613"/>
                    <a:pt x="4178" y="1316"/>
                    <a:pt x="4634" y="1111"/>
                  </a:cubicBezTo>
                  <a:cubicBezTo>
                    <a:pt x="5113" y="905"/>
                    <a:pt x="5593" y="769"/>
                    <a:pt x="6095" y="723"/>
                  </a:cubicBezTo>
                  <a:close/>
                  <a:moveTo>
                    <a:pt x="6464" y="0"/>
                  </a:moveTo>
                  <a:cubicBezTo>
                    <a:pt x="6268" y="0"/>
                    <a:pt x="6067" y="11"/>
                    <a:pt x="5867" y="38"/>
                  </a:cubicBezTo>
                  <a:cubicBezTo>
                    <a:pt x="5091" y="129"/>
                    <a:pt x="4337" y="449"/>
                    <a:pt x="3630" y="928"/>
                  </a:cubicBezTo>
                  <a:cubicBezTo>
                    <a:pt x="3333" y="1134"/>
                    <a:pt x="3059" y="1362"/>
                    <a:pt x="2785" y="1636"/>
                  </a:cubicBezTo>
                  <a:cubicBezTo>
                    <a:pt x="2740" y="1682"/>
                    <a:pt x="2694" y="1727"/>
                    <a:pt x="2625" y="1773"/>
                  </a:cubicBezTo>
                  <a:cubicBezTo>
                    <a:pt x="2237" y="2207"/>
                    <a:pt x="1872" y="2686"/>
                    <a:pt x="1530" y="3211"/>
                  </a:cubicBezTo>
                  <a:cubicBezTo>
                    <a:pt x="1028" y="4055"/>
                    <a:pt x="617" y="5060"/>
                    <a:pt x="366" y="6087"/>
                  </a:cubicBezTo>
                  <a:cubicBezTo>
                    <a:pt x="274" y="6452"/>
                    <a:pt x="206" y="6840"/>
                    <a:pt x="138" y="7205"/>
                  </a:cubicBezTo>
                  <a:cubicBezTo>
                    <a:pt x="138" y="7319"/>
                    <a:pt x="115" y="7434"/>
                    <a:pt x="92" y="7525"/>
                  </a:cubicBezTo>
                  <a:cubicBezTo>
                    <a:pt x="23" y="8164"/>
                    <a:pt x="1" y="8780"/>
                    <a:pt x="46" y="9419"/>
                  </a:cubicBezTo>
                  <a:cubicBezTo>
                    <a:pt x="46" y="9442"/>
                    <a:pt x="46" y="9488"/>
                    <a:pt x="46" y="9533"/>
                  </a:cubicBezTo>
                  <a:cubicBezTo>
                    <a:pt x="92" y="10378"/>
                    <a:pt x="252" y="11200"/>
                    <a:pt x="503" y="11953"/>
                  </a:cubicBezTo>
                  <a:cubicBezTo>
                    <a:pt x="548" y="12136"/>
                    <a:pt x="617" y="12295"/>
                    <a:pt x="662" y="12455"/>
                  </a:cubicBezTo>
                  <a:cubicBezTo>
                    <a:pt x="891" y="13049"/>
                    <a:pt x="1187" y="13596"/>
                    <a:pt x="1507" y="14076"/>
                  </a:cubicBezTo>
                  <a:lnTo>
                    <a:pt x="1530" y="14098"/>
                  </a:lnTo>
                  <a:cubicBezTo>
                    <a:pt x="1530" y="14121"/>
                    <a:pt x="1553" y="14121"/>
                    <a:pt x="1553" y="14144"/>
                  </a:cubicBezTo>
                  <a:cubicBezTo>
                    <a:pt x="1553" y="14144"/>
                    <a:pt x="1576" y="14167"/>
                    <a:pt x="1576" y="14167"/>
                  </a:cubicBezTo>
                  <a:cubicBezTo>
                    <a:pt x="1598" y="14213"/>
                    <a:pt x="1621" y="14258"/>
                    <a:pt x="1667" y="14304"/>
                  </a:cubicBezTo>
                  <a:cubicBezTo>
                    <a:pt x="1690" y="14327"/>
                    <a:pt x="1712" y="14372"/>
                    <a:pt x="1735" y="14395"/>
                  </a:cubicBezTo>
                  <a:cubicBezTo>
                    <a:pt x="1758" y="14418"/>
                    <a:pt x="1781" y="14464"/>
                    <a:pt x="1827" y="14509"/>
                  </a:cubicBezTo>
                  <a:cubicBezTo>
                    <a:pt x="1941" y="14646"/>
                    <a:pt x="2078" y="14806"/>
                    <a:pt x="2215" y="14943"/>
                  </a:cubicBezTo>
                  <a:cubicBezTo>
                    <a:pt x="2831" y="15582"/>
                    <a:pt x="3538" y="16039"/>
                    <a:pt x="4315" y="16267"/>
                  </a:cubicBezTo>
                  <a:cubicBezTo>
                    <a:pt x="4722" y="16399"/>
                    <a:pt x="5142" y="16461"/>
                    <a:pt x="5568" y="16461"/>
                  </a:cubicBezTo>
                  <a:cubicBezTo>
                    <a:pt x="5953" y="16461"/>
                    <a:pt x="6344" y="16410"/>
                    <a:pt x="6734" y="16313"/>
                  </a:cubicBezTo>
                  <a:cubicBezTo>
                    <a:pt x="7510" y="16107"/>
                    <a:pt x="8263" y="15696"/>
                    <a:pt x="8925" y="15103"/>
                  </a:cubicBezTo>
                  <a:cubicBezTo>
                    <a:pt x="9610" y="14532"/>
                    <a:pt x="10203" y="13779"/>
                    <a:pt x="10683" y="12889"/>
                  </a:cubicBezTo>
                  <a:cubicBezTo>
                    <a:pt x="10934" y="12432"/>
                    <a:pt x="11139" y="11953"/>
                    <a:pt x="11322" y="11451"/>
                  </a:cubicBezTo>
                  <a:cubicBezTo>
                    <a:pt x="11527" y="10926"/>
                    <a:pt x="11664" y="10378"/>
                    <a:pt x="11778" y="9830"/>
                  </a:cubicBezTo>
                  <a:cubicBezTo>
                    <a:pt x="11984" y="8712"/>
                    <a:pt x="12029" y="7548"/>
                    <a:pt x="11915" y="6452"/>
                  </a:cubicBezTo>
                  <a:cubicBezTo>
                    <a:pt x="11801" y="5379"/>
                    <a:pt x="11505" y="4352"/>
                    <a:pt x="11094" y="3462"/>
                  </a:cubicBezTo>
                  <a:cubicBezTo>
                    <a:pt x="10683" y="2549"/>
                    <a:pt x="10112" y="1750"/>
                    <a:pt x="9427" y="1179"/>
                  </a:cubicBezTo>
                  <a:cubicBezTo>
                    <a:pt x="9085" y="883"/>
                    <a:pt x="8720" y="632"/>
                    <a:pt x="8309" y="449"/>
                  </a:cubicBezTo>
                  <a:cubicBezTo>
                    <a:pt x="8309" y="426"/>
                    <a:pt x="8309" y="426"/>
                    <a:pt x="8286" y="426"/>
                  </a:cubicBezTo>
                  <a:cubicBezTo>
                    <a:pt x="8012" y="289"/>
                    <a:pt x="7716" y="198"/>
                    <a:pt x="7419" y="129"/>
                  </a:cubicBezTo>
                  <a:cubicBezTo>
                    <a:pt x="7373" y="107"/>
                    <a:pt x="7305" y="107"/>
                    <a:pt x="7259" y="84"/>
                  </a:cubicBezTo>
                  <a:cubicBezTo>
                    <a:pt x="7122" y="61"/>
                    <a:pt x="7008" y="38"/>
                    <a:pt x="6871" y="15"/>
                  </a:cubicBezTo>
                  <a:cubicBezTo>
                    <a:pt x="6739" y="6"/>
                    <a:pt x="6602" y="0"/>
                    <a:pt x="6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7903;p96"/>
            <p:cNvSpPr/>
            <p:nvPr/>
          </p:nvSpPr>
          <p:spPr>
            <a:xfrm>
              <a:off x="7749781" y="2460525"/>
              <a:ext cx="58308" cy="53019"/>
            </a:xfrm>
            <a:custGeom>
              <a:avLst/>
              <a:gdLst/>
              <a:ahLst/>
              <a:cxnLst/>
              <a:rect l="l" t="t" r="r" b="b"/>
              <a:pathLst>
                <a:path w="4520" h="4110" extrusionOk="0">
                  <a:moveTo>
                    <a:pt x="4360" y="1"/>
                  </a:moveTo>
                  <a:cubicBezTo>
                    <a:pt x="4291" y="1"/>
                    <a:pt x="4269" y="69"/>
                    <a:pt x="4269" y="138"/>
                  </a:cubicBezTo>
                  <a:lnTo>
                    <a:pt x="4269" y="206"/>
                  </a:lnTo>
                  <a:cubicBezTo>
                    <a:pt x="4269" y="709"/>
                    <a:pt x="4177" y="1234"/>
                    <a:pt x="4040" y="1781"/>
                  </a:cubicBezTo>
                  <a:cubicBezTo>
                    <a:pt x="3926" y="2169"/>
                    <a:pt x="3789" y="2512"/>
                    <a:pt x="3607" y="2854"/>
                  </a:cubicBezTo>
                  <a:cubicBezTo>
                    <a:pt x="3492" y="3037"/>
                    <a:pt x="3378" y="3196"/>
                    <a:pt x="3241" y="3311"/>
                  </a:cubicBezTo>
                  <a:cubicBezTo>
                    <a:pt x="3127" y="3425"/>
                    <a:pt x="3036" y="3493"/>
                    <a:pt x="2922" y="3562"/>
                  </a:cubicBezTo>
                  <a:cubicBezTo>
                    <a:pt x="2831" y="3607"/>
                    <a:pt x="2739" y="3653"/>
                    <a:pt x="2625" y="3676"/>
                  </a:cubicBezTo>
                  <a:cubicBezTo>
                    <a:pt x="2557" y="3699"/>
                    <a:pt x="2511" y="3699"/>
                    <a:pt x="2443" y="3721"/>
                  </a:cubicBezTo>
                  <a:lnTo>
                    <a:pt x="2328" y="3721"/>
                  </a:lnTo>
                  <a:cubicBezTo>
                    <a:pt x="2237" y="3721"/>
                    <a:pt x="2146" y="3699"/>
                    <a:pt x="2054" y="3699"/>
                  </a:cubicBezTo>
                  <a:cubicBezTo>
                    <a:pt x="1940" y="3653"/>
                    <a:pt x="1849" y="3607"/>
                    <a:pt x="1735" y="3562"/>
                  </a:cubicBezTo>
                  <a:cubicBezTo>
                    <a:pt x="1621" y="3470"/>
                    <a:pt x="1530" y="3402"/>
                    <a:pt x="1415" y="3288"/>
                  </a:cubicBezTo>
                  <a:cubicBezTo>
                    <a:pt x="1233" y="3105"/>
                    <a:pt x="1073" y="2900"/>
                    <a:pt x="913" y="2626"/>
                  </a:cubicBezTo>
                  <a:cubicBezTo>
                    <a:pt x="708" y="2238"/>
                    <a:pt x="525" y="1827"/>
                    <a:pt x="411" y="1393"/>
                  </a:cubicBezTo>
                  <a:cubicBezTo>
                    <a:pt x="388" y="1348"/>
                    <a:pt x="388" y="1279"/>
                    <a:pt x="365" y="1211"/>
                  </a:cubicBezTo>
                  <a:cubicBezTo>
                    <a:pt x="346" y="1111"/>
                    <a:pt x="291" y="1047"/>
                    <a:pt x="202" y="1047"/>
                  </a:cubicBezTo>
                  <a:cubicBezTo>
                    <a:pt x="189" y="1047"/>
                    <a:pt x="175" y="1048"/>
                    <a:pt x="160" y="1051"/>
                  </a:cubicBezTo>
                  <a:cubicBezTo>
                    <a:pt x="114" y="1051"/>
                    <a:pt x="69" y="1074"/>
                    <a:pt x="46" y="1119"/>
                  </a:cubicBezTo>
                  <a:cubicBezTo>
                    <a:pt x="0" y="1165"/>
                    <a:pt x="0" y="1211"/>
                    <a:pt x="0" y="1256"/>
                  </a:cubicBezTo>
                  <a:lnTo>
                    <a:pt x="0" y="1279"/>
                  </a:lnTo>
                  <a:cubicBezTo>
                    <a:pt x="23" y="1393"/>
                    <a:pt x="46" y="1507"/>
                    <a:pt x="69" y="1622"/>
                  </a:cubicBezTo>
                  <a:cubicBezTo>
                    <a:pt x="160" y="2010"/>
                    <a:pt x="297" y="2329"/>
                    <a:pt x="434" y="2649"/>
                  </a:cubicBezTo>
                  <a:cubicBezTo>
                    <a:pt x="639" y="3014"/>
                    <a:pt x="845" y="3311"/>
                    <a:pt x="1096" y="3562"/>
                  </a:cubicBezTo>
                  <a:cubicBezTo>
                    <a:pt x="1347" y="3836"/>
                    <a:pt x="1666" y="4018"/>
                    <a:pt x="1963" y="4064"/>
                  </a:cubicBezTo>
                  <a:cubicBezTo>
                    <a:pt x="2123" y="4109"/>
                    <a:pt x="2283" y="4109"/>
                    <a:pt x="2420" y="4109"/>
                  </a:cubicBezTo>
                  <a:cubicBezTo>
                    <a:pt x="2443" y="4109"/>
                    <a:pt x="2488" y="4109"/>
                    <a:pt x="2511" y="4087"/>
                  </a:cubicBezTo>
                  <a:cubicBezTo>
                    <a:pt x="2694" y="4064"/>
                    <a:pt x="2853" y="4018"/>
                    <a:pt x="2968" y="3950"/>
                  </a:cubicBezTo>
                  <a:cubicBezTo>
                    <a:pt x="3127" y="3858"/>
                    <a:pt x="3287" y="3744"/>
                    <a:pt x="3401" y="3630"/>
                  </a:cubicBezTo>
                  <a:cubicBezTo>
                    <a:pt x="3515" y="3516"/>
                    <a:pt x="3629" y="3379"/>
                    <a:pt x="3721" y="3242"/>
                  </a:cubicBezTo>
                  <a:cubicBezTo>
                    <a:pt x="3926" y="2923"/>
                    <a:pt x="4086" y="2580"/>
                    <a:pt x="4200" y="2215"/>
                  </a:cubicBezTo>
                  <a:cubicBezTo>
                    <a:pt x="4406" y="1507"/>
                    <a:pt x="4520" y="800"/>
                    <a:pt x="4497" y="92"/>
                  </a:cubicBezTo>
                  <a:cubicBezTo>
                    <a:pt x="4497" y="69"/>
                    <a:pt x="4497" y="47"/>
                    <a:pt x="4474" y="24"/>
                  </a:cubicBezTo>
                  <a:cubicBezTo>
                    <a:pt x="4451" y="1"/>
                    <a:pt x="4406" y="1"/>
                    <a:pt x="4360" y="1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7904;p96"/>
            <p:cNvSpPr/>
            <p:nvPr/>
          </p:nvSpPr>
          <p:spPr>
            <a:xfrm>
              <a:off x="7925843" y="2256781"/>
              <a:ext cx="75981" cy="53019"/>
            </a:xfrm>
            <a:custGeom>
              <a:avLst/>
              <a:gdLst/>
              <a:ahLst/>
              <a:cxnLst/>
              <a:rect l="l" t="t" r="r" b="b"/>
              <a:pathLst>
                <a:path w="5890" h="4110" extrusionOk="0">
                  <a:moveTo>
                    <a:pt x="1119" y="1"/>
                  </a:moveTo>
                  <a:cubicBezTo>
                    <a:pt x="663" y="47"/>
                    <a:pt x="343" y="229"/>
                    <a:pt x="206" y="503"/>
                  </a:cubicBezTo>
                  <a:cubicBezTo>
                    <a:pt x="1" y="868"/>
                    <a:pt x="92" y="1370"/>
                    <a:pt x="457" y="1918"/>
                  </a:cubicBezTo>
                  <a:cubicBezTo>
                    <a:pt x="822" y="2466"/>
                    <a:pt x="1439" y="2991"/>
                    <a:pt x="2169" y="3402"/>
                  </a:cubicBezTo>
                  <a:cubicBezTo>
                    <a:pt x="2945" y="3858"/>
                    <a:pt x="3813" y="4109"/>
                    <a:pt x="4497" y="4109"/>
                  </a:cubicBezTo>
                  <a:lnTo>
                    <a:pt x="4748" y="4109"/>
                  </a:lnTo>
                  <a:cubicBezTo>
                    <a:pt x="5205" y="4041"/>
                    <a:pt x="5524" y="3881"/>
                    <a:pt x="5661" y="3607"/>
                  </a:cubicBezTo>
                  <a:cubicBezTo>
                    <a:pt x="5890" y="3242"/>
                    <a:pt x="5776" y="2740"/>
                    <a:pt x="5410" y="2192"/>
                  </a:cubicBezTo>
                  <a:cubicBezTo>
                    <a:pt x="5045" y="1644"/>
                    <a:pt x="4429" y="1096"/>
                    <a:pt x="3698" y="686"/>
                  </a:cubicBezTo>
                  <a:cubicBezTo>
                    <a:pt x="2922" y="252"/>
                    <a:pt x="2055" y="1"/>
                    <a:pt x="1370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7905;p96"/>
            <p:cNvSpPr/>
            <p:nvPr/>
          </p:nvSpPr>
          <p:spPr>
            <a:xfrm>
              <a:off x="7729761" y="2383981"/>
              <a:ext cx="45356" cy="66551"/>
            </a:xfrm>
            <a:custGeom>
              <a:avLst/>
              <a:gdLst/>
              <a:ahLst/>
              <a:cxnLst/>
              <a:rect l="l" t="t" r="r" b="b"/>
              <a:pathLst>
                <a:path w="3516" h="5159" extrusionOk="0">
                  <a:moveTo>
                    <a:pt x="3333" y="0"/>
                  </a:moveTo>
                  <a:cubicBezTo>
                    <a:pt x="3264" y="23"/>
                    <a:pt x="3196" y="69"/>
                    <a:pt x="3196" y="137"/>
                  </a:cubicBezTo>
                  <a:cubicBezTo>
                    <a:pt x="3173" y="617"/>
                    <a:pt x="3127" y="1073"/>
                    <a:pt x="3036" y="1484"/>
                  </a:cubicBezTo>
                  <a:lnTo>
                    <a:pt x="3013" y="1598"/>
                  </a:lnTo>
                  <a:cubicBezTo>
                    <a:pt x="2967" y="1530"/>
                    <a:pt x="2876" y="1438"/>
                    <a:pt x="2785" y="1370"/>
                  </a:cubicBezTo>
                  <a:cubicBezTo>
                    <a:pt x="2648" y="1233"/>
                    <a:pt x="2465" y="1142"/>
                    <a:pt x="2305" y="1073"/>
                  </a:cubicBezTo>
                  <a:cubicBezTo>
                    <a:pt x="2169" y="1028"/>
                    <a:pt x="2009" y="1005"/>
                    <a:pt x="1872" y="1005"/>
                  </a:cubicBezTo>
                  <a:cubicBezTo>
                    <a:pt x="1826" y="1005"/>
                    <a:pt x="1780" y="1005"/>
                    <a:pt x="1735" y="1028"/>
                  </a:cubicBezTo>
                  <a:cubicBezTo>
                    <a:pt x="890" y="1119"/>
                    <a:pt x="251" y="1918"/>
                    <a:pt x="91" y="2648"/>
                  </a:cubicBezTo>
                  <a:cubicBezTo>
                    <a:pt x="23" y="2945"/>
                    <a:pt x="0" y="3242"/>
                    <a:pt x="46" y="3493"/>
                  </a:cubicBezTo>
                  <a:cubicBezTo>
                    <a:pt x="91" y="3789"/>
                    <a:pt x="206" y="4063"/>
                    <a:pt x="388" y="4292"/>
                  </a:cubicBezTo>
                  <a:cubicBezTo>
                    <a:pt x="890" y="4953"/>
                    <a:pt x="1758" y="5136"/>
                    <a:pt x="2237" y="5159"/>
                  </a:cubicBezTo>
                  <a:lnTo>
                    <a:pt x="2283" y="5159"/>
                  </a:lnTo>
                  <a:cubicBezTo>
                    <a:pt x="2420" y="5136"/>
                    <a:pt x="2534" y="5045"/>
                    <a:pt x="2534" y="4908"/>
                  </a:cubicBezTo>
                  <a:cubicBezTo>
                    <a:pt x="2557" y="4817"/>
                    <a:pt x="2534" y="4748"/>
                    <a:pt x="2465" y="4680"/>
                  </a:cubicBezTo>
                  <a:cubicBezTo>
                    <a:pt x="2420" y="4634"/>
                    <a:pt x="2351" y="4611"/>
                    <a:pt x="2283" y="4588"/>
                  </a:cubicBezTo>
                  <a:lnTo>
                    <a:pt x="2237" y="4588"/>
                  </a:lnTo>
                  <a:cubicBezTo>
                    <a:pt x="1940" y="4497"/>
                    <a:pt x="1689" y="4428"/>
                    <a:pt x="1484" y="4337"/>
                  </a:cubicBezTo>
                  <a:cubicBezTo>
                    <a:pt x="1347" y="4246"/>
                    <a:pt x="1233" y="4177"/>
                    <a:pt x="1119" y="4063"/>
                  </a:cubicBezTo>
                  <a:cubicBezTo>
                    <a:pt x="1050" y="3995"/>
                    <a:pt x="982" y="3926"/>
                    <a:pt x="890" y="3812"/>
                  </a:cubicBezTo>
                  <a:cubicBezTo>
                    <a:pt x="845" y="3721"/>
                    <a:pt x="799" y="3630"/>
                    <a:pt x="776" y="3538"/>
                  </a:cubicBezTo>
                  <a:cubicBezTo>
                    <a:pt x="731" y="3424"/>
                    <a:pt x="708" y="3310"/>
                    <a:pt x="708" y="3196"/>
                  </a:cubicBezTo>
                  <a:cubicBezTo>
                    <a:pt x="708" y="3059"/>
                    <a:pt x="708" y="2922"/>
                    <a:pt x="753" y="2762"/>
                  </a:cubicBezTo>
                  <a:cubicBezTo>
                    <a:pt x="776" y="2580"/>
                    <a:pt x="845" y="2443"/>
                    <a:pt x="913" y="2283"/>
                  </a:cubicBezTo>
                  <a:cubicBezTo>
                    <a:pt x="1004" y="2146"/>
                    <a:pt x="1073" y="2032"/>
                    <a:pt x="1164" y="1918"/>
                  </a:cubicBezTo>
                  <a:cubicBezTo>
                    <a:pt x="1233" y="1826"/>
                    <a:pt x="1324" y="1758"/>
                    <a:pt x="1438" y="1689"/>
                  </a:cubicBezTo>
                  <a:cubicBezTo>
                    <a:pt x="1529" y="1621"/>
                    <a:pt x="1598" y="1598"/>
                    <a:pt x="1689" y="1553"/>
                  </a:cubicBezTo>
                  <a:cubicBezTo>
                    <a:pt x="1758" y="1530"/>
                    <a:pt x="1826" y="1530"/>
                    <a:pt x="1917" y="1507"/>
                  </a:cubicBezTo>
                  <a:cubicBezTo>
                    <a:pt x="2009" y="1507"/>
                    <a:pt x="2077" y="1530"/>
                    <a:pt x="2169" y="1530"/>
                  </a:cubicBezTo>
                  <a:cubicBezTo>
                    <a:pt x="2237" y="1553"/>
                    <a:pt x="2328" y="1575"/>
                    <a:pt x="2397" y="1621"/>
                  </a:cubicBezTo>
                  <a:cubicBezTo>
                    <a:pt x="2511" y="1689"/>
                    <a:pt x="2602" y="1758"/>
                    <a:pt x="2716" y="1849"/>
                  </a:cubicBezTo>
                  <a:cubicBezTo>
                    <a:pt x="2762" y="1895"/>
                    <a:pt x="2808" y="1941"/>
                    <a:pt x="2853" y="2009"/>
                  </a:cubicBezTo>
                  <a:lnTo>
                    <a:pt x="2899" y="2055"/>
                  </a:lnTo>
                  <a:lnTo>
                    <a:pt x="2945" y="2100"/>
                  </a:lnTo>
                  <a:cubicBezTo>
                    <a:pt x="2990" y="2146"/>
                    <a:pt x="3036" y="2169"/>
                    <a:pt x="3082" y="2169"/>
                  </a:cubicBezTo>
                  <a:cubicBezTo>
                    <a:pt x="3127" y="2146"/>
                    <a:pt x="3150" y="2146"/>
                    <a:pt x="3150" y="2146"/>
                  </a:cubicBezTo>
                  <a:cubicBezTo>
                    <a:pt x="3218" y="2123"/>
                    <a:pt x="3241" y="2077"/>
                    <a:pt x="3264" y="2009"/>
                  </a:cubicBezTo>
                  <a:lnTo>
                    <a:pt x="3264" y="1941"/>
                  </a:lnTo>
                  <a:lnTo>
                    <a:pt x="3287" y="1895"/>
                  </a:lnTo>
                  <a:lnTo>
                    <a:pt x="3287" y="1849"/>
                  </a:lnTo>
                  <a:lnTo>
                    <a:pt x="3310" y="1804"/>
                  </a:lnTo>
                  <a:cubicBezTo>
                    <a:pt x="3355" y="1575"/>
                    <a:pt x="3401" y="1324"/>
                    <a:pt x="3424" y="1096"/>
                  </a:cubicBezTo>
                  <a:cubicBezTo>
                    <a:pt x="3470" y="754"/>
                    <a:pt x="3492" y="457"/>
                    <a:pt x="3515" y="160"/>
                  </a:cubicBezTo>
                  <a:cubicBezTo>
                    <a:pt x="3515" y="69"/>
                    <a:pt x="3447" y="0"/>
                    <a:pt x="3333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7906;p96"/>
            <p:cNvSpPr/>
            <p:nvPr/>
          </p:nvSpPr>
          <p:spPr>
            <a:xfrm>
              <a:off x="7668515" y="2228815"/>
              <a:ext cx="77452" cy="40351"/>
            </a:xfrm>
            <a:custGeom>
              <a:avLst/>
              <a:gdLst/>
              <a:ahLst/>
              <a:cxnLst/>
              <a:rect l="l" t="t" r="r" b="b"/>
              <a:pathLst>
                <a:path w="6004" h="3128" extrusionOk="0">
                  <a:moveTo>
                    <a:pt x="3812" y="0"/>
                  </a:moveTo>
                  <a:cubicBezTo>
                    <a:pt x="3607" y="0"/>
                    <a:pt x="3424" y="0"/>
                    <a:pt x="3219" y="23"/>
                  </a:cubicBezTo>
                  <a:cubicBezTo>
                    <a:pt x="3059" y="46"/>
                    <a:pt x="2899" y="69"/>
                    <a:pt x="2739" y="92"/>
                  </a:cubicBezTo>
                  <a:cubicBezTo>
                    <a:pt x="1963" y="252"/>
                    <a:pt x="1256" y="548"/>
                    <a:pt x="731" y="913"/>
                  </a:cubicBezTo>
                  <a:cubicBezTo>
                    <a:pt x="229" y="1302"/>
                    <a:pt x="0" y="1712"/>
                    <a:pt x="69" y="2100"/>
                  </a:cubicBezTo>
                  <a:cubicBezTo>
                    <a:pt x="183" y="2717"/>
                    <a:pt x="1028" y="3128"/>
                    <a:pt x="2214" y="3128"/>
                  </a:cubicBezTo>
                  <a:cubicBezTo>
                    <a:pt x="2397" y="3128"/>
                    <a:pt x="2603" y="3105"/>
                    <a:pt x="2808" y="3082"/>
                  </a:cubicBezTo>
                  <a:cubicBezTo>
                    <a:pt x="2968" y="3059"/>
                    <a:pt x="3128" y="3036"/>
                    <a:pt x="3287" y="3013"/>
                  </a:cubicBezTo>
                  <a:cubicBezTo>
                    <a:pt x="4429" y="2808"/>
                    <a:pt x="5364" y="2306"/>
                    <a:pt x="5775" y="1712"/>
                  </a:cubicBezTo>
                  <a:cubicBezTo>
                    <a:pt x="5935" y="1461"/>
                    <a:pt x="6003" y="1233"/>
                    <a:pt x="5958" y="1005"/>
                  </a:cubicBezTo>
                  <a:cubicBezTo>
                    <a:pt x="5844" y="389"/>
                    <a:pt x="4999" y="0"/>
                    <a:pt x="3812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7907;p96"/>
            <p:cNvSpPr/>
            <p:nvPr/>
          </p:nvSpPr>
          <p:spPr>
            <a:xfrm>
              <a:off x="7890809" y="2394287"/>
              <a:ext cx="54490" cy="56812"/>
            </a:xfrm>
            <a:custGeom>
              <a:avLst/>
              <a:gdLst/>
              <a:ahLst/>
              <a:cxnLst/>
              <a:rect l="l" t="t" r="r" b="b"/>
              <a:pathLst>
                <a:path w="4224" h="4404" extrusionOk="0">
                  <a:moveTo>
                    <a:pt x="297" y="0"/>
                  </a:moveTo>
                  <a:cubicBezTo>
                    <a:pt x="206" y="0"/>
                    <a:pt x="160" y="69"/>
                    <a:pt x="160" y="137"/>
                  </a:cubicBezTo>
                  <a:cubicBezTo>
                    <a:pt x="115" y="731"/>
                    <a:pt x="23" y="1324"/>
                    <a:pt x="23" y="1918"/>
                  </a:cubicBezTo>
                  <a:cubicBezTo>
                    <a:pt x="1" y="2237"/>
                    <a:pt x="23" y="2557"/>
                    <a:pt x="69" y="2876"/>
                  </a:cubicBezTo>
                  <a:cubicBezTo>
                    <a:pt x="115" y="3173"/>
                    <a:pt x="206" y="3447"/>
                    <a:pt x="366" y="3698"/>
                  </a:cubicBezTo>
                  <a:cubicBezTo>
                    <a:pt x="503" y="3926"/>
                    <a:pt x="708" y="4132"/>
                    <a:pt x="959" y="4246"/>
                  </a:cubicBezTo>
                  <a:cubicBezTo>
                    <a:pt x="1186" y="4359"/>
                    <a:pt x="1435" y="4403"/>
                    <a:pt x="1683" y="4403"/>
                  </a:cubicBezTo>
                  <a:cubicBezTo>
                    <a:pt x="1785" y="4403"/>
                    <a:pt x="1887" y="4396"/>
                    <a:pt x="1986" y="4383"/>
                  </a:cubicBezTo>
                  <a:cubicBezTo>
                    <a:pt x="2717" y="4269"/>
                    <a:pt x="3219" y="3652"/>
                    <a:pt x="3561" y="3036"/>
                  </a:cubicBezTo>
                  <a:cubicBezTo>
                    <a:pt x="3744" y="2671"/>
                    <a:pt x="3881" y="2260"/>
                    <a:pt x="3995" y="1872"/>
                  </a:cubicBezTo>
                  <a:cubicBezTo>
                    <a:pt x="4041" y="1689"/>
                    <a:pt x="4086" y="1530"/>
                    <a:pt x="4109" y="1347"/>
                  </a:cubicBezTo>
                  <a:cubicBezTo>
                    <a:pt x="4155" y="1187"/>
                    <a:pt x="4178" y="1005"/>
                    <a:pt x="4200" y="845"/>
                  </a:cubicBezTo>
                  <a:cubicBezTo>
                    <a:pt x="4223" y="776"/>
                    <a:pt x="4223" y="685"/>
                    <a:pt x="4178" y="617"/>
                  </a:cubicBezTo>
                  <a:cubicBezTo>
                    <a:pt x="4132" y="548"/>
                    <a:pt x="4063" y="502"/>
                    <a:pt x="3995" y="480"/>
                  </a:cubicBezTo>
                  <a:cubicBezTo>
                    <a:pt x="3967" y="472"/>
                    <a:pt x="3939" y="468"/>
                    <a:pt x="3910" y="468"/>
                  </a:cubicBezTo>
                  <a:cubicBezTo>
                    <a:pt x="3776" y="468"/>
                    <a:pt x="3649" y="553"/>
                    <a:pt x="3630" y="685"/>
                  </a:cubicBezTo>
                  <a:cubicBezTo>
                    <a:pt x="3607" y="822"/>
                    <a:pt x="3561" y="936"/>
                    <a:pt x="3538" y="1073"/>
                  </a:cubicBezTo>
                  <a:cubicBezTo>
                    <a:pt x="3493" y="1210"/>
                    <a:pt x="3447" y="1370"/>
                    <a:pt x="3402" y="1530"/>
                  </a:cubicBezTo>
                  <a:cubicBezTo>
                    <a:pt x="3310" y="1849"/>
                    <a:pt x="3219" y="2169"/>
                    <a:pt x="3082" y="2488"/>
                  </a:cubicBezTo>
                  <a:cubicBezTo>
                    <a:pt x="2968" y="2785"/>
                    <a:pt x="2808" y="3059"/>
                    <a:pt x="2625" y="3310"/>
                  </a:cubicBezTo>
                  <a:cubicBezTo>
                    <a:pt x="2534" y="3447"/>
                    <a:pt x="2420" y="3538"/>
                    <a:pt x="2306" y="3652"/>
                  </a:cubicBezTo>
                  <a:cubicBezTo>
                    <a:pt x="2215" y="3721"/>
                    <a:pt x="2123" y="3766"/>
                    <a:pt x="2032" y="3812"/>
                  </a:cubicBezTo>
                  <a:cubicBezTo>
                    <a:pt x="1941" y="3858"/>
                    <a:pt x="1849" y="3881"/>
                    <a:pt x="1735" y="3881"/>
                  </a:cubicBezTo>
                  <a:cubicBezTo>
                    <a:pt x="1621" y="3903"/>
                    <a:pt x="1484" y="3903"/>
                    <a:pt x="1370" y="3903"/>
                  </a:cubicBezTo>
                  <a:cubicBezTo>
                    <a:pt x="1279" y="3881"/>
                    <a:pt x="1187" y="3858"/>
                    <a:pt x="1096" y="3835"/>
                  </a:cubicBezTo>
                  <a:cubicBezTo>
                    <a:pt x="1028" y="3789"/>
                    <a:pt x="959" y="3744"/>
                    <a:pt x="891" y="3698"/>
                  </a:cubicBezTo>
                  <a:cubicBezTo>
                    <a:pt x="822" y="3652"/>
                    <a:pt x="777" y="3584"/>
                    <a:pt x="708" y="3515"/>
                  </a:cubicBezTo>
                  <a:cubicBezTo>
                    <a:pt x="640" y="3424"/>
                    <a:pt x="571" y="3310"/>
                    <a:pt x="526" y="3196"/>
                  </a:cubicBezTo>
                  <a:cubicBezTo>
                    <a:pt x="434" y="2968"/>
                    <a:pt x="389" y="2716"/>
                    <a:pt x="343" y="2465"/>
                  </a:cubicBezTo>
                  <a:cubicBezTo>
                    <a:pt x="252" y="1689"/>
                    <a:pt x="343" y="913"/>
                    <a:pt x="411" y="137"/>
                  </a:cubicBezTo>
                  <a:cubicBezTo>
                    <a:pt x="411" y="69"/>
                    <a:pt x="343" y="0"/>
                    <a:pt x="297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7908;p96"/>
            <p:cNvSpPr/>
            <p:nvPr/>
          </p:nvSpPr>
          <p:spPr>
            <a:xfrm>
              <a:off x="7669392" y="2351294"/>
              <a:ext cx="50374" cy="54786"/>
            </a:xfrm>
            <a:custGeom>
              <a:avLst/>
              <a:gdLst/>
              <a:ahLst/>
              <a:cxnLst/>
              <a:rect l="l" t="t" r="r" b="b"/>
              <a:pathLst>
                <a:path w="3905" h="4247" extrusionOk="0">
                  <a:moveTo>
                    <a:pt x="526" y="1"/>
                  </a:moveTo>
                  <a:cubicBezTo>
                    <a:pt x="435" y="1"/>
                    <a:pt x="366" y="24"/>
                    <a:pt x="320" y="46"/>
                  </a:cubicBezTo>
                  <a:cubicBezTo>
                    <a:pt x="252" y="115"/>
                    <a:pt x="229" y="161"/>
                    <a:pt x="206" y="252"/>
                  </a:cubicBezTo>
                  <a:cubicBezTo>
                    <a:pt x="184" y="389"/>
                    <a:pt x="138" y="549"/>
                    <a:pt x="115" y="686"/>
                  </a:cubicBezTo>
                  <a:cubicBezTo>
                    <a:pt x="92" y="868"/>
                    <a:pt x="69" y="1028"/>
                    <a:pt x="47" y="1188"/>
                  </a:cubicBezTo>
                  <a:cubicBezTo>
                    <a:pt x="1" y="1553"/>
                    <a:pt x="1" y="1941"/>
                    <a:pt x="24" y="2329"/>
                  </a:cubicBezTo>
                  <a:cubicBezTo>
                    <a:pt x="92" y="2968"/>
                    <a:pt x="320" y="3653"/>
                    <a:pt x="914" y="3995"/>
                  </a:cubicBezTo>
                  <a:cubicBezTo>
                    <a:pt x="1188" y="4155"/>
                    <a:pt x="1507" y="4246"/>
                    <a:pt x="1827" y="4246"/>
                  </a:cubicBezTo>
                  <a:cubicBezTo>
                    <a:pt x="2078" y="4223"/>
                    <a:pt x="2329" y="4132"/>
                    <a:pt x="2535" y="3972"/>
                  </a:cubicBezTo>
                  <a:cubicBezTo>
                    <a:pt x="2740" y="3813"/>
                    <a:pt x="2900" y="3584"/>
                    <a:pt x="3037" y="3356"/>
                  </a:cubicBezTo>
                  <a:cubicBezTo>
                    <a:pt x="3196" y="3105"/>
                    <a:pt x="3311" y="2831"/>
                    <a:pt x="3425" y="2557"/>
                  </a:cubicBezTo>
                  <a:cubicBezTo>
                    <a:pt x="3607" y="2055"/>
                    <a:pt x="3744" y="1530"/>
                    <a:pt x="3904" y="1005"/>
                  </a:cubicBezTo>
                  <a:cubicBezTo>
                    <a:pt x="3904" y="937"/>
                    <a:pt x="3881" y="868"/>
                    <a:pt x="3836" y="845"/>
                  </a:cubicBezTo>
                  <a:cubicBezTo>
                    <a:pt x="3818" y="840"/>
                    <a:pt x="3801" y="837"/>
                    <a:pt x="3785" y="837"/>
                  </a:cubicBezTo>
                  <a:cubicBezTo>
                    <a:pt x="3736" y="837"/>
                    <a:pt x="3693" y="862"/>
                    <a:pt x="3676" y="914"/>
                  </a:cubicBezTo>
                  <a:cubicBezTo>
                    <a:pt x="3470" y="1599"/>
                    <a:pt x="3288" y="2306"/>
                    <a:pt x="2945" y="2922"/>
                  </a:cubicBezTo>
                  <a:cubicBezTo>
                    <a:pt x="2831" y="3128"/>
                    <a:pt x="2717" y="3310"/>
                    <a:pt x="2557" y="3493"/>
                  </a:cubicBezTo>
                  <a:cubicBezTo>
                    <a:pt x="2466" y="3562"/>
                    <a:pt x="2375" y="3630"/>
                    <a:pt x="2283" y="3698"/>
                  </a:cubicBezTo>
                  <a:cubicBezTo>
                    <a:pt x="2215" y="3744"/>
                    <a:pt x="2146" y="3767"/>
                    <a:pt x="2055" y="3790"/>
                  </a:cubicBezTo>
                  <a:cubicBezTo>
                    <a:pt x="1987" y="3813"/>
                    <a:pt x="1918" y="3813"/>
                    <a:pt x="1850" y="3813"/>
                  </a:cubicBezTo>
                  <a:cubicBezTo>
                    <a:pt x="1758" y="3813"/>
                    <a:pt x="1690" y="3813"/>
                    <a:pt x="1599" y="3790"/>
                  </a:cubicBezTo>
                  <a:cubicBezTo>
                    <a:pt x="1485" y="3767"/>
                    <a:pt x="1393" y="3721"/>
                    <a:pt x="1279" y="3676"/>
                  </a:cubicBezTo>
                  <a:cubicBezTo>
                    <a:pt x="1211" y="3607"/>
                    <a:pt x="1119" y="3562"/>
                    <a:pt x="1051" y="3493"/>
                  </a:cubicBezTo>
                  <a:cubicBezTo>
                    <a:pt x="1005" y="3425"/>
                    <a:pt x="937" y="3356"/>
                    <a:pt x="891" y="3265"/>
                  </a:cubicBezTo>
                  <a:cubicBezTo>
                    <a:pt x="823" y="3151"/>
                    <a:pt x="754" y="3014"/>
                    <a:pt x="708" y="2877"/>
                  </a:cubicBezTo>
                  <a:cubicBezTo>
                    <a:pt x="640" y="2603"/>
                    <a:pt x="617" y="2306"/>
                    <a:pt x="617" y="2009"/>
                  </a:cubicBezTo>
                  <a:cubicBezTo>
                    <a:pt x="617" y="1713"/>
                    <a:pt x="617" y="1393"/>
                    <a:pt x="663" y="1096"/>
                  </a:cubicBezTo>
                  <a:cubicBezTo>
                    <a:pt x="663" y="937"/>
                    <a:pt x="686" y="800"/>
                    <a:pt x="708" y="663"/>
                  </a:cubicBezTo>
                  <a:cubicBezTo>
                    <a:pt x="731" y="549"/>
                    <a:pt x="731" y="412"/>
                    <a:pt x="754" y="298"/>
                  </a:cubicBezTo>
                  <a:cubicBezTo>
                    <a:pt x="777" y="161"/>
                    <a:pt x="663" y="24"/>
                    <a:pt x="526" y="1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7909;p96"/>
            <p:cNvSpPr/>
            <p:nvPr/>
          </p:nvSpPr>
          <p:spPr>
            <a:xfrm>
              <a:off x="7807196" y="2305953"/>
              <a:ext cx="225853" cy="224860"/>
            </a:xfrm>
            <a:custGeom>
              <a:avLst/>
              <a:gdLst/>
              <a:ahLst/>
              <a:cxnLst/>
              <a:rect l="l" t="t" r="r" b="b"/>
              <a:pathLst>
                <a:path w="17508" h="17431" extrusionOk="0">
                  <a:moveTo>
                    <a:pt x="8697" y="777"/>
                  </a:moveTo>
                  <a:cubicBezTo>
                    <a:pt x="9062" y="777"/>
                    <a:pt x="9404" y="800"/>
                    <a:pt x="9769" y="845"/>
                  </a:cubicBezTo>
                  <a:cubicBezTo>
                    <a:pt x="10454" y="937"/>
                    <a:pt x="11139" y="1119"/>
                    <a:pt x="11801" y="1393"/>
                  </a:cubicBezTo>
                  <a:cubicBezTo>
                    <a:pt x="12440" y="1667"/>
                    <a:pt x="13056" y="2032"/>
                    <a:pt x="13604" y="2443"/>
                  </a:cubicBezTo>
                  <a:cubicBezTo>
                    <a:pt x="14129" y="2877"/>
                    <a:pt x="14608" y="3356"/>
                    <a:pt x="15019" y="3881"/>
                  </a:cubicBezTo>
                  <a:cubicBezTo>
                    <a:pt x="15430" y="4429"/>
                    <a:pt x="15772" y="5022"/>
                    <a:pt x="16046" y="5661"/>
                  </a:cubicBezTo>
                  <a:cubicBezTo>
                    <a:pt x="16046" y="5616"/>
                    <a:pt x="16024" y="5593"/>
                    <a:pt x="16024" y="5570"/>
                  </a:cubicBezTo>
                  <a:lnTo>
                    <a:pt x="16024" y="5570"/>
                  </a:lnTo>
                  <a:cubicBezTo>
                    <a:pt x="16297" y="6209"/>
                    <a:pt x="16480" y="6894"/>
                    <a:pt x="16594" y="7579"/>
                  </a:cubicBezTo>
                  <a:cubicBezTo>
                    <a:pt x="16685" y="8332"/>
                    <a:pt x="16685" y="9062"/>
                    <a:pt x="16594" y="9793"/>
                  </a:cubicBezTo>
                  <a:cubicBezTo>
                    <a:pt x="16480" y="10500"/>
                    <a:pt x="16297" y="11185"/>
                    <a:pt x="16024" y="11824"/>
                  </a:cubicBezTo>
                  <a:cubicBezTo>
                    <a:pt x="15750" y="12463"/>
                    <a:pt x="15407" y="13057"/>
                    <a:pt x="14996" y="13605"/>
                  </a:cubicBezTo>
                  <a:cubicBezTo>
                    <a:pt x="14563" y="14130"/>
                    <a:pt x="14083" y="14609"/>
                    <a:pt x="13558" y="15043"/>
                  </a:cubicBezTo>
                  <a:cubicBezTo>
                    <a:pt x="13011" y="15453"/>
                    <a:pt x="12417" y="15796"/>
                    <a:pt x="11778" y="16047"/>
                  </a:cubicBezTo>
                  <a:cubicBezTo>
                    <a:pt x="11139" y="16321"/>
                    <a:pt x="10454" y="16503"/>
                    <a:pt x="9769" y="16595"/>
                  </a:cubicBezTo>
                  <a:cubicBezTo>
                    <a:pt x="9390" y="16644"/>
                    <a:pt x="9011" y="16666"/>
                    <a:pt x="8635" y="16666"/>
                  </a:cubicBezTo>
                  <a:cubicBezTo>
                    <a:pt x="8310" y="16666"/>
                    <a:pt x="7987" y="16649"/>
                    <a:pt x="7669" y="16617"/>
                  </a:cubicBezTo>
                  <a:cubicBezTo>
                    <a:pt x="6962" y="16503"/>
                    <a:pt x="6277" y="16321"/>
                    <a:pt x="5638" y="16047"/>
                  </a:cubicBezTo>
                  <a:cubicBezTo>
                    <a:pt x="5547" y="16024"/>
                    <a:pt x="5455" y="15978"/>
                    <a:pt x="5364" y="15933"/>
                  </a:cubicBezTo>
                  <a:lnTo>
                    <a:pt x="5341" y="15933"/>
                  </a:lnTo>
                  <a:cubicBezTo>
                    <a:pt x="5341" y="15933"/>
                    <a:pt x="5318" y="15910"/>
                    <a:pt x="5318" y="15910"/>
                  </a:cubicBezTo>
                  <a:cubicBezTo>
                    <a:pt x="5296" y="15910"/>
                    <a:pt x="5273" y="15887"/>
                    <a:pt x="5273" y="15887"/>
                  </a:cubicBezTo>
                  <a:lnTo>
                    <a:pt x="5250" y="15887"/>
                  </a:lnTo>
                  <a:cubicBezTo>
                    <a:pt x="4771" y="15636"/>
                    <a:pt x="4314" y="15362"/>
                    <a:pt x="3858" y="15020"/>
                  </a:cubicBezTo>
                  <a:cubicBezTo>
                    <a:pt x="3561" y="14791"/>
                    <a:pt x="3287" y="14540"/>
                    <a:pt x="3013" y="14266"/>
                  </a:cubicBezTo>
                  <a:cubicBezTo>
                    <a:pt x="2990" y="14244"/>
                    <a:pt x="2990" y="14244"/>
                    <a:pt x="2967" y="14221"/>
                  </a:cubicBezTo>
                  <a:cubicBezTo>
                    <a:pt x="2967" y="14221"/>
                    <a:pt x="2945" y="14198"/>
                    <a:pt x="2945" y="14198"/>
                  </a:cubicBezTo>
                  <a:lnTo>
                    <a:pt x="2945" y="14175"/>
                  </a:lnTo>
                  <a:cubicBezTo>
                    <a:pt x="2762" y="13993"/>
                    <a:pt x="2579" y="13787"/>
                    <a:pt x="2420" y="13582"/>
                  </a:cubicBezTo>
                  <a:cubicBezTo>
                    <a:pt x="2009" y="13034"/>
                    <a:pt x="1666" y="12440"/>
                    <a:pt x="1392" y="11824"/>
                  </a:cubicBezTo>
                  <a:cubicBezTo>
                    <a:pt x="1370" y="11801"/>
                    <a:pt x="1370" y="11801"/>
                    <a:pt x="1370" y="11779"/>
                  </a:cubicBezTo>
                  <a:cubicBezTo>
                    <a:pt x="1370" y="11779"/>
                    <a:pt x="1370" y="11779"/>
                    <a:pt x="1370" y="11756"/>
                  </a:cubicBezTo>
                  <a:cubicBezTo>
                    <a:pt x="1347" y="11756"/>
                    <a:pt x="1347" y="11733"/>
                    <a:pt x="1347" y="11733"/>
                  </a:cubicBezTo>
                  <a:cubicBezTo>
                    <a:pt x="1347" y="11710"/>
                    <a:pt x="1347" y="11710"/>
                    <a:pt x="1324" y="11687"/>
                  </a:cubicBezTo>
                  <a:cubicBezTo>
                    <a:pt x="1324" y="11687"/>
                    <a:pt x="1324" y="11664"/>
                    <a:pt x="1324" y="11664"/>
                  </a:cubicBezTo>
                  <a:cubicBezTo>
                    <a:pt x="1324" y="11642"/>
                    <a:pt x="1301" y="11642"/>
                    <a:pt x="1301" y="11619"/>
                  </a:cubicBezTo>
                  <a:lnTo>
                    <a:pt x="1301" y="11596"/>
                  </a:lnTo>
                  <a:cubicBezTo>
                    <a:pt x="1301" y="11596"/>
                    <a:pt x="1278" y="11573"/>
                    <a:pt x="1278" y="11550"/>
                  </a:cubicBezTo>
                  <a:cubicBezTo>
                    <a:pt x="1278" y="11527"/>
                    <a:pt x="1256" y="11505"/>
                    <a:pt x="1256" y="11482"/>
                  </a:cubicBezTo>
                  <a:cubicBezTo>
                    <a:pt x="1073" y="11002"/>
                    <a:pt x="936" y="10500"/>
                    <a:pt x="868" y="9975"/>
                  </a:cubicBezTo>
                  <a:cubicBezTo>
                    <a:pt x="845" y="9907"/>
                    <a:pt x="845" y="9838"/>
                    <a:pt x="822" y="9770"/>
                  </a:cubicBezTo>
                  <a:cubicBezTo>
                    <a:pt x="822" y="9724"/>
                    <a:pt x="822" y="9656"/>
                    <a:pt x="799" y="9587"/>
                  </a:cubicBezTo>
                  <a:cubicBezTo>
                    <a:pt x="799" y="9564"/>
                    <a:pt x="799" y="9542"/>
                    <a:pt x="799" y="9519"/>
                  </a:cubicBezTo>
                  <a:cubicBezTo>
                    <a:pt x="799" y="9519"/>
                    <a:pt x="799" y="9496"/>
                    <a:pt x="799" y="9473"/>
                  </a:cubicBezTo>
                  <a:cubicBezTo>
                    <a:pt x="731" y="8857"/>
                    <a:pt x="753" y="8241"/>
                    <a:pt x="822" y="7624"/>
                  </a:cubicBezTo>
                  <a:cubicBezTo>
                    <a:pt x="936" y="6962"/>
                    <a:pt x="1119" y="6278"/>
                    <a:pt x="1370" y="5639"/>
                  </a:cubicBezTo>
                  <a:cubicBezTo>
                    <a:pt x="1644" y="5022"/>
                    <a:pt x="1986" y="4406"/>
                    <a:pt x="2420" y="3858"/>
                  </a:cubicBezTo>
                  <a:cubicBezTo>
                    <a:pt x="2830" y="3333"/>
                    <a:pt x="3310" y="2854"/>
                    <a:pt x="3835" y="2443"/>
                  </a:cubicBezTo>
                  <a:cubicBezTo>
                    <a:pt x="4383" y="2032"/>
                    <a:pt x="4976" y="1667"/>
                    <a:pt x="5592" y="1393"/>
                  </a:cubicBezTo>
                  <a:cubicBezTo>
                    <a:pt x="6254" y="1119"/>
                    <a:pt x="6962" y="937"/>
                    <a:pt x="7669" y="845"/>
                  </a:cubicBezTo>
                  <a:cubicBezTo>
                    <a:pt x="8012" y="800"/>
                    <a:pt x="8354" y="777"/>
                    <a:pt x="8697" y="777"/>
                  </a:cubicBezTo>
                  <a:close/>
                  <a:moveTo>
                    <a:pt x="8697" y="1"/>
                  </a:moveTo>
                  <a:cubicBezTo>
                    <a:pt x="8194" y="1"/>
                    <a:pt x="7715" y="46"/>
                    <a:pt x="7213" y="138"/>
                  </a:cubicBezTo>
                  <a:cubicBezTo>
                    <a:pt x="6117" y="320"/>
                    <a:pt x="5045" y="731"/>
                    <a:pt x="4109" y="1325"/>
                  </a:cubicBezTo>
                  <a:cubicBezTo>
                    <a:pt x="3721" y="1576"/>
                    <a:pt x="3355" y="1850"/>
                    <a:pt x="2990" y="2146"/>
                  </a:cubicBezTo>
                  <a:cubicBezTo>
                    <a:pt x="2922" y="2215"/>
                    <a:pt x="2853" y="2260"/>
                    <a:pt x="2785" y="2329"/>
                  </a:cubicBezTo>
                  <a:cubicBezTo>
                    <a:pt x="2260" y="2808"/>
                    <a:pt x="1803" y="3356"/>
                    <a:pt x="1415" y="3949"/>
                  </a:cubicBezTo>
                  <a:cubicBezTo>
                    <a:pt x="799" y="4908"/>
                    <a:pt x="365" y="5981"/>
                    <a:pt x="160" y="7099"/>
                  </a:cubicBezTo>
                  <a:cubicBezTo>
                    <a:pt x="69" y="7487"/>
                    <a:pt x="23" y="7898"/>
                    <a:pt x="0" y="8309"/>
                  </a:cubicBezTo>
                  <a:cubicBezTo>
                    <a:pt x="0" y="8423"/>
                    <a:pt x="0" y="8537"/>
                    <a:pt x="0" y="8651"/>
                  </a:cubicBezTo>
                  <a:cubicBezTo>
                    <a:pt x="0" y="9313"/>
                    <a:pt x="69" y="9975"/>
                    <a:pt x="206" y="10637"/>
                  </a:cubicBezTo>
                  <a:cubicBezTo>
                    <a:pt x="228" y="10660"/>
                    <a:pt x="228" y="10706"/>
                    <a:pt x="228" y="10751"/>
                  </a:cubicBezTo>
                  <a:cubicBezTo>
                    <a:pt x="434" y="11642"/>
                    <a:pt x="799" y="12486"/>
                    <a:pt x="1278" y="13239"/>
                  </a:cubicBezTo>
                  <a:cubicBezTo>
                    <a:pt x="1370" y="13422"/>
                    <a:pt x="1484" y="13582"/>
                    <a:pt x="1598" y="13764"/>
                  </a:cubicBezTo>
                  <a:cubicBezTo>
                    <a:pt x="2032" y="14358"/>
                    <a:pt x="2534" y="14883"/>
                    <a:pt x="3082" y="15362"/>
                  </a:cubicBezTo>
                  <a:cubicBezTo>
                    <a:pt x="3082" y="15362"/>
                    <a:pt x="3082" y="15362"/>
                    <a:pt x="3082" y="15385"/>
                  </a:cubicBezTo>
                  <a:cubicBezTo>
                    <a:pt x="3104" y="15385"/>
                    <a:pt x="3127" y="15408"/>
                    <a:pt x="3150" y="15431"/>
                  </a:cubicBezTo>
                  <a:cubicBezTo>
                    <a:pt x="3173" y="15431"/>
                    <a:pt x="3173" y="15431"/>
                    <a:pt x="3173" y="15453"/>
                  </a:cubicBezTo>
                  <a:cubicBezTo>
                    <a:pt x="3219" y="15476"/>
                    <a:pt x="3287" y="15522"/>
                    <a:pt x="3333" y="15568"/>
                  </a:cubicBezTo>
                  <a:cubicBezTo>
                    <a:pt x="3378" y="15613"/>
                    <a:pt x="3424" y="15636"/>
                    <a:pt x="3447" y="15659"/>
                  </a:cubicBezTo>
                  <a:cubicBezTo>
                    <a:pt x="3492" y="15704"/>
                    <a:pt x="3538" y="15727"/>
                    <a:pt x="3584" y="15773"/>
                  </a:cubicBezTo>
                  <a:cubicBezTo>
                    <a:pt x="3789" y="15910"/>
                    <a:pt x="4017" y="16070"/>
                    <a:pt x="4223" y="16184"/>
                  </a:cubicBezTo>
                  <a:cubicBezTo>
                    <a:pt x="5227" y="16800"/>
                    <a:pt x="6346" y="17188"/>
                    <a:pt x="7510" y="17348"/>
                  </a:cubicBezTo>
                  <a:cubicBezTo>
                    <a:pt x="7918" y="17403"/>
                    <a:pt x="8326" y="17431"/>
                    <a:pt x="8733" y="17431"/>
                  </a:cubicBezTo>
                  <a:cubicBezTo>
                    <a:pt x="9508" y="17431"/>
                    <a:pt x="10276" y="17329"/>
                    <a:pt x="11025" y="17120"/>
                  </a:cubicBezTo>
                  <a:cubicBezTo>
                    <a:pt x="12120" y="16823"/>
                    <a:pt x="13148" y="16298"/>
                    <a:pt x="14061" y="15590"/>
                  </a:cubicBezTo>
                  <a:cubicBezTo>
                    <a:pt x="14928" y="14906"/>
                    <a:pt x="15681" y="14061"/>
                    <a:pt x="16252" y="13080"/>
                  </a:cubicBezTo>
                  <a:cubicBezTo>
                    <a:pt x="16549" y="12577"/>
                    <a:pt x="16777" y="12030"/>
                    <a:pt x="16982" y="11482"/>
                  </a:cubicBezTo>
                  <a:cubicBezTo>
                    <a:pt x="17165" y="10911"/>
                    <a:pt x="17279" y="10318"/>
                    <a:pt x="17370" y="9724"/>
                  </a:cubicBezTo>
                  <a:cubicBezTo>
                    <a:pt x="17507" y="8560"/>
                    <a:pt x="17393" y="7328"/>
                    <a:pt x="17051" y="6186"/>
                  </a:cubicBezTo>
                  <a:cubicBezTo>
                    <a:pt x="16708" y="5068"/>
                    <a:pt x="16138" y="4041"/>
                    <a:pt x="15384" y="3128"/>
                  </a:cubicBezTo>
                  <a:cubicBezTo>
                    <a:pt x="14631" y="2215"/>
                    <a:pt x="13673" y="1462"/>
                    <a:pt x="12600" y="937"/>
                  </a:cubicBezTo>
                  <a:cubicBezTo>
                    <a:pt x="12052" y="640"/>
                    <a:pt x="11458" y="434"/>
                    <a:pt x="10865" y="275"/>
                  </a:cubicBezTo>
                  <a:lnTo>
                    <a:pt x="10819" y="275"/>
                  </a:lnTo>
                  <a:cubicBezTo>
                    <a:pt x="10386" y="160"/>
                    <a:pt x="9952" y="92"/>
                    <a:pt x="9518" y="46"/>
                  </a:cubicBezTo>
                  <a:cubicBezTo>
                    <a:pt x="9427" y="46"/>
                    <a:pt x="9336" y="24"/>
                    <a:pt x="9267" y="24"/>
                  </a:cubicBezTo>
                  <a:cubicBezTo>
                    <a:pt x="9062" y="24"/>
                    <a:pt x="8879" y="1"/>
                    <a:pt x="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7910;p96"/>
            <p:cNvSpPr/>
            <p:nvPr/>
          </p:nvSpPr>
          <p:spPr>
            <a:xfrm>
              <a:off x="7737410" y="2377802"/>
              <a:ext cx="79812" cy="21504"/>
            </a:xfrm>
            <a:custGeom>
              <a:avLst/>
              <a:gdLst/>
              <a:ahLst/>
              <a:cxnLst/>
              <a:rect l="l" t="t" r="r" b="b"/>
              <a:pathLst>
                <a:path w="6187" h="1667" extrusionOk="0">
                  <a:moveTo>
                    <a:pt x="2215" y="0"/>
                  </a:moveTo>
                  <a:cubicBezTo>
                    <a:pt x="1576" y="0"/>
                    <a:pt x="914" y="91"/>
                    <a:pt x="297" y="251"/>
                  </a:cubicBezTo>
                  <a:cubicBezTo>
                    <a:pt x="92" y="320"/>
                    <a:pt x="1" y="571"/>
                    <a:pt x="69" y="753"/>
                  </a:cubicBezTo>
                  <a:cubicBezTo>
                    <a:pt x="92" y="845"/>
                    <a:pt x="183" y="913"/>
                    <a:pt x="274" y="959"/>
                  </a:cubicBezTo>
                  <a:cubicBezTo>
                    <a:pt x="320" y="982"/>
                    <a:pt x="366" y="993"/>
                    <a:pt x="411" y="993"/>
                  </a:cubicBezTo>
                  <a:cubicBezTo>
                    <a:pt x="457" y="993"/>
                    <a:pt x="503" y="982"/>
                    <a:pt x="548" y="959"/>
                  </a:cubicBezTo>
                  <a:cubicBezTo>
                    <a:pt x="617" y="959"/>
                    <a:pt x="708" y="936"/>
                    <a:pt x="777" y="913"/>
                  </a:cubicBezTo>
                  <a:cubicBezTo>
                    <a:pt x="1234" y="814"/>
                    <a:pt x="1708" y="749"/>
                    <a:pt x="2170" y="749"/>
                  </a:cubicBezTo>
                  <a:cubicBezTo>
                    <a:pt x="2238" y="749"/>
                    <a:pt x="2307" y="750"/>
                    <a:pt x="2374" y="753"/>
                  </a:cubicBezTo>
                  <a:lnTo>
                    <a:pt x="2397" y="753"/>
                  </a:lnTo>
                  <a:cubicBezTo>
                    <a:pt x="2991" y="776"/>
                    <a:pt x="3584" y="867"/>
                    <a:pt x="4178" y="1050"/>
                  </a:cubicBezTo>
                  <a:cubicBezTo>
                    <a:pt x="4657" y="1210"/>
                    <a:pt x="5136" y="1392"/>
                    <a:pt x="5593" y="1621"/>
                  </a:cubicBezTo>
                  <a:cubicBezTo>
                    <a:pt x="5643" y="1652"/>
                    <a:pt x="5697" y="1666"/>
                    <a:pt x="5751" y="1666"/>
                  </a:cubicBezTo>
                  <a:cubicBezTo>
                    <a:pt x="5891" y="1666"/>
                    <a:pt x="6029" y="1570"/>
                    <a:pt x="6095" y="1438"/>
                  </a:cubicBezTo>
                  <a:cubicBezTo>
                    <a:pt x="6186" y="1233"/>
                    <a:pt x="6072" y="1027"/>
                    <a:pt x="5889" y="936"/>
                  </a:cubicBezTo>
                  <a:cubicBezTo>
                    <a:pt x="5045" y="479"/>
                    <a:pt x="4109" y="183"/>
                    <a:pt x="3173" y="46"/>
                  </a:cubicBezTo>
                  <a:cubicBezTo>
                    <a:pt x="2854" y="23"/>
                    <a:pt x="2534" y="0"/>
                    <a:pt x="2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7911;p96"/>
            <p:cNvSpPr/>
            <p:nvPr/>
          </p:nvSpPr>
          <p:spPr>
            <a:xfrm>
              <a:off x="8023594" y="2406941"/>
              <a:ext cx="183748" cy="75388"/>
            </a:xfrm>
            <a:custGeom>
              <a:avLst/>
              <a:gdLst/>
              <a:ahLst/>
              <a:cxnLst/>
              <a:rect l="l" t="t" r="r" b="b"/>
              <a:pathLst>
                <a:path w="14244" h="5844" extrusionOk="0">
                  <a:moveTo>
                    <a:pt x="8975" y="2116"/>
                  </a:moveTo>
                  <a:lnTo>
                    <a:pt x="8975" y="2116"/>
                  </a:lnTo>
                  <a:cubicBezTo>
                    <a:pt x="8980" y="2120"/>
                    <a:pt x="8985" y="2124"/>
                    <a:pt x="8994" y="2124"/>
                  </a:cubicBezTo>
                  <a:cubicBezTo>
                    <a:pt x="8988" y="2121"/>
                    <a:pt x="8982" y="2119"/>
                    <a:pt x="8975" y="2116"/>
                  </a:cubicBezTo>
                  <a:close/>
                  <a:moveTo>
                    <a:pt x="412" y="1"/>
                  </a:moveTo>
                  <a:cubicBezTo>
                    <a:pt x="343" y="1"/>
                    <a:pt x="252" y="24"/>
                    <a:pt x="183" y="69"/>
                  </a:cubicBezTo>
                  <a:cubicBezTo>
                    <a:pt x="115" y="138"/>
                    <a:pt x="46" y="229"/>
                    <a:pt x="24" y="320"/>
                  </a:cubicBezTo>
                  <a:cubicBezTo>
                    <a:pt x="1" y="503"/>
                    <a:pt x="138" y="754"/>
                    <a:pt x="343" y="754"/>
                  </a:cubicBezTo>
                  <a:cubicBezTo>
                    <a:pt x="1599" y="891"/>
                    <a:pt x="2877" y="982"/>
                    <a:pt x="4155" y="1142"/>
                  </a:cubicBezTo>
                  <a:cubicBezTo>
                    <a:pt x="5661" y="1325"/>
                    <a:pt x="7145" y="1576"/>
                    <a:pt x="8606" y="1987"/>
                  </a:cubicBezTo>
                  <a:cubicBezTo>
                    <a:pt x="8735" y="2030"/>
                    <a:pt x="8865" y="2073"/>
                    <a:pt x="8975" y="2116"/>
                  </a:cubicBezTo>
                  <a:lnTo>
                    <a:pt x="8975" y="2116"/>
                  </a:lnTo>
                  <a:cubicBezTo>
                    <a:pt x="8972" y="2113"/>
                    <a:pt x="8968" y="2109"/>
                    <a:pt x="8965" y="2106"/>
                  </a:cubicBezTo>
                  <a:lnTo>
                    <a:pt x="8965" y="2106"/>
                  </a:lnTo>
                  <a:cubicBezTo>
                    <a:pt x="9849" y="2402"/>
                    <a:pt x="10711" y="2766"/>
                    <a:pt x="11505" y="3265"/>
                  </a:cubicBezTo>
                  <a:cubicBezTo>
                    <a:pt x="11938" y="3561"/>
                    <a:pt x="12349" y="3881"/>
                    <a:pt x="12692" y="4269"/>
                  </a:cubicBezTo>
                  <a:cubicBezTo>
                    <a:pt x="12920" y="4543"/>
                    <a:pt x="13125" y="4863"/>
                    <a:pt x="13285" y="5182"/>
                  </a:cubicBezTo>
                  <a:cubicBezTo>
                    <a:pt x="13354" y="5319"/>
                    <a:pt x="13399" y="5456"/>
                    <a:pt x="13445" y="5593"/>
                  </a:cubicBezTo>
                  <a:cubicBezTo>
                    <a:pt x="13498" y="5753"/>
                    <a:pt x="13648" y="5844"/>
                    <a:pt x="13798" y="5844"/>
                  </a:cubicBezTo>
                  <a:cubicBezTo>
                    <a:pt x="13841" y="5844"/>
                    <a:pt x="13884" y="5836"/>
                    <a:pt x="13924" y="5821"/>
                  </a:cubicBezTo>
                  <a:cubicBezTo>
                    <a:pt x="14130" y="5753"/>
                    <a:pt x="14244" y="5547"/>
                    <a:pt x="14175" y="5342"/>
                  </a:cubicBezTo>
                  <a:cubicBezTo>
                    <a:pt x="14061" y="5045"/>
                    <a:pt x="13924" y="4726"/>
                    <a:pt x="13742" y="4452"/>
                  </a:cubicBezTo>
                  <a:cubicBezTo>
                    <a:pt x="13582" y="4155"/>
                    <a:pt x="13376" y="3904"/>
                    <a:pt x="13148" y="3653"/>
                  </a:cubicBezTo>
                  <a:cubicBezTo>
                    <a:pt x="12692" y="3151"/>
                    <a:pt x="12144" y="2763"/>
                    <a:pt x="11573" y="2420"/>
                  </a:cubicBezTo>
                  <a:cubicBezTo>
                    <a:pt x="10957" y="2055"/>
                    <a:pt x="10318" y="1781"/>
                    <a:pt x="9656" y="1530"/>
                  </a:cubicBezTo>
                  <a:cubicBezTo>
                    <a:pt x="8925" y="1279"/>
                    <a:pt x="8172" y="1074"/>
                    <a:pt x="7419" y="914"/>
                  </a:cubicBezTo>
                  <a:cubicBezTo>
                    <a:pt x="6186" y="617"/>
                    <a:pt x="4908" y="457"/>
                    <a:pt x="3653" y="297"/>
                  </a:cubicBezTo>
                  <a:cubicBezTo>
                    <a:pt x="2580" y="183"/>
                    <a:pt x="1530" y="115"/>
                    <a:pt x="480" y="24"/>
                  </a:cubicBezTo>
                  <a:cubicBezTo>
                    <a:pt x="457" y="24"/>
                    <a:pt x="434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7912;p96"/>
            <p:cNvSpPr/>
            <p:nvPr/>
          </p:nvSpPr>
          <p:spPr>
            <a:xfrm>
              <a:off x="8078365" y="1737418"/>
              <a:ext cx="149292" cy="160773"/>
            </a:xfrm>
            <a:custGeom>
              <a:avLst/>
              <a:gdLst/>
              <a:ahLst/>
              <a:cxnLst/>
              <a:rect l="l" t="t" r="r" b="b"/>
              <a:pathLst>
                <a:path w="11573" h="12463" extrusionOk="0">
                  <a:moveTo>
                    <a:pt x="731" y="0"/>
                  </a:moveTo>
                  <a:cubicBezTo>
                    <a:pt x="708" y="23"/>
                    <a:pt x="708" y="23"/>
                    <a:pt x="685" y="46"/>
                  </a:cubicBezTo>
                  <a:cubicBezTo>
                    <a:pt x="411" y="616"/>
                    <a:pt x="206" y="1233"/>
                    <a:pt x="114" y="1917"/>
                  </a:cubicBezTo>
                  <a:cubicBezTo>
                    <a:pt x="23" y="2557"/>
                    <a:pt x="0" y="3241"/>
                    <a:pt x="92" y="4017"/>
                  </a:cubicBezTo>
                  <a:cubicBezTo>
                    <a:pt x="160" y="4702"/>
                    <a:pt x="320" y="5433"/>
                    <a:pt x="548" y="6163"/>
                  </a:cubicBezTo>
                  <a:cubicBezTo>
                    <a:pt x="799" y="6916"/>
                    <a:pt x="1096" y="7601"/>
                    <a:pt x="1461" y="8263"/>
                  </a:cubicBezTo>
                  <a:cubicBezTo>
                    <a:pt x="2214" y="9632"/>
                    <a:pt x="3219" y="10751"/>
                    <a:pt x="4360" y="11504"/>
                  </a:cubicBezTo>
                  <a:cubicBezTo>
                    <a:pt x="5273" y="12120"/>
                    <a:pt x="6346" y="12463"/>
                    <a:pt x="7373" y="12463"/>
                  </a:cubicBezTo>
                  <a:cubicBezTo>
                    <a:pt x="7738" y="12463"/>
                    <a:pt x="8103" y="12417"/>
                    <a:pt x="8446" y="12326"/>
                  </a:cubicBezTo>
                  <a:cubicBezTo>
                    <a:pt x="8879" y="12212"/>
                    <a:pt x="9290" y="12029"/>
                    <a:pt x="9678" y="11778"/>
                  </a:cubicBezTo>
                  <a:cubicBezTo>
                    <a:pt x="9861" y="11664"/>
                    <a:pt x="10043" y="11527"/>
                    <a:pt x="10203" y="11367"/>
                  </a:cubicBezTo>
                  <a:cubicBezTo>
                    <a:pt x="10340" y="11253"/>
                    <a:pt x="10500" y="11093"/>
                    <a:pt x="10683" y="10865"/>
                  </a:cubicBezTo>
                  <a:cubicBezTo>
                    <a:pt x="10956" y="10545"/>
                    <a:pt x="11162" y="10157"/>
                    <a:pt x="11344" y="9701"/>
                  </a:cubicBezTo>
                  <a:cubicBezTo>
                    <a:pt x="11481" y="9290"/>
                    <a:pt x="11573" y="8833"/>
                    <a:pt x="11573" y="8377"/>
                  </a:cubicBezTo>
                  <a:cubicBezTo>
                    <a:pt x="11573" y="7943"/>
                    <a:pt x="11481" y="7464"/>
                    <a:pt x="11299" y="6962"/>
                  </a:cubicBezTo>
                  <a:cubicBezTo>
                    <a:pt x="11162" y="6551"/>
                    <a:pt x="10934" y="6140"/>
                    <a:pt x="10614" y="5706"/>
                  </a:cubicBezTo>
                  <a:cubicBezTo>
                    <a:pt x="10363" y="5387"/>
                    <a:pt x="10043" y="5067"/>
                    <a:pt x="9610" y="4725"/>
                  </a:cubicBezTo>
                  <a:cubicBezTo>
                    <a:pt x="9267" y="4451"/>
                    <a:pt x="8879" y="4200"/>
                    <a:pt x="8423" y="3972"/>
                  </a:cubicBezTo>
                  <a:cubicBezTo>
                    <a:pt x="7989" y="3766"/>
                    <a:pt x="7510" y="3584"/>
                    <a:pt x="6962" y="3447"/>
                  </a:cubicBezTo>
                  <a:cubicBezTo>
                    <a:pt x="6665" y="3355"/>
                    <a:pt x="6323" y="3287"/>
                    <a:pt x="6026" y="3218"/>
                  </a:cubicBezTo>
                  <a:lnTo>
                    <a:pt x="5935" y="3196"/>
                  </a:lnTo>
                  <a:lnTo>
                    <a:pt x="5684" y="3150"/>
                  </a:lnTo>
                  <a:cubicBezTo>
                    <a:pt x="4794" y="2967"/>
                    <a:pt x="3881" y="2762"/>
                    <a:pt x="3036" y="2351"/>
                  </a:cubicBezTo>
                  <a:cubicBezTo>
                    <a:pt x="2945" y="2328"/>
                    <a:pt x="2853" y="2283"/>
                    <a:pt x="2785" y="2237"/>
                  </a:cubicBezTo>
                  <a:cubicBezTo>
                    <a:pt x="2762" y="2237"/>
                    <a:pt x="2762" y="2214"/>
                    <a:pt x="2739" y="2214"/>
                  </a:cubicBezTo>
                  <a:cubicBezTo>
                    <a:pt x="2580" y="2123"/>
                    <a:pt x="2465" y="2054"/>
                    <a:pt x="2328" y="1986"/>
                  </a:cubicBezTo>
                  <a:cubicBezTo>
                    <a:pt x="2237" y="1895"/>
                    <a:pt x="2123" y="1803"/>
                    <a:pt x="2009" y="1735"/>
                  </a:cubicBezTo>
                  <a:cubicBezTo>
                    <a:pt x="1781" y="1529"/>
                    <a:pt x="1575" y="1324"/>
                    <a:pt x="1393" y="1096"/>
                  </a:cubicBezTo>
                  <a:cubicBezTo>
                    <a:pt x="1210" y="867"/>
                    <a:pt x="1050" y="616"/>
                    <a:pt x="913" y="365"/>
                  </a:cubicBezTo>
                  <a:cubicBezTo>
                    <a:pt x="845" y="251"/>
                    <a:pt x="776" y="137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7913;p96"/>
            <p:cNvSpPr/>
            <p:nvPr/>
          </p:nvSpPr>
          <p:spPr>
            <a:xfrm>
              <a:off x="8078365" y="1737418"/>
              <a:ext cx="141939" cy="160773"/>
            </a:xfrm>
            <a:custGeom>
              <a:avLst/>
              <a:gdLst/>
              <a:ahLst/>
              <a:cxnLst/>
              <a:rect l="l" t="t" r="r" b="b"/>
              <a:pathLst>
                <a:path w="11003" h="12463" extrusionOk="0">
                  <a:moveTo>
                    <a:pt x="731" y="0"/>
                  </a:moveTo>
                  <a:cubicBezTo>
                    <a:pt x="708" y="0"/>
                    <a:pt x="685" y="23"/>
                    <a:pt x="685" y="46"/>
                  </a:cubicBezTo>
                  <a:cubicBezTo>
                    <a:pt x="388" y="616"/>
                    <a:pt x="206" y="1255"/>
                    <a:pt x="92" y="1917"/>
                  </a:cubicBezTo>
                  <a:cubicBezTo>
                    <a:pt x="0" y="2557"/>
                    <a:pt x="0" y="3241"/>
                    <a:pt x="69" y="4017"/>
                  </a:cubicBezTo>
                  <a:cubicBezTo>
                    <a:pt x="160" y="4725"/>
                    <a:pt x="320" y="5455"/>
                    <a:pt x="548" y="6186"/>
                  </a:cubicBezTo>
                  <a:cubicBezTo>
                    <a:pt x="799" y="6916"/>
                    <a:pt x="1096" y="7624"/>
                    <a:pt x="1461" y="8263"/>
                  </a:cubicBezTo>
                  <a:cubicBezTo>
                    <a:pt x="2214" y="9632"/>
                    <a:pt x="3219" y="10751"/>
                    <a:pt x="4337" y="11504"/>
                  </a:cubicBezTo>
                  <a:cubicBezTo>
                    <a:pt x="5273" y="12120"/>
                    <a:pt x="6346" y="12463"/>
                    <a:pt x="7373" y="12463"/>
                  </a:cubicBezTo>
                  <a:cubicBezTo>
                    <a:pt x="7738" y="12463"/>
                    <a:pt x="8103" y="12417"/>
                    <a:pt x="8446" y="12326"/>
                  </a:cubicBezTo>
                  <a:cubicBezTo>
                    <a:pt x="8879" y="12212"/>
                    <a:pt x="9290" y="12029"/>
                    <a:pt x="9678" y="11778"/>
                  </a:cubicBezTo>
                  <a:cubicBezTo>
                    <a:pt x="9861" y="11664"/>
                    <a:pt x="10043" y="11527"/>
                    <a:pt x="10203" y="11390"/>
                  </a:cubicBezTo>
                  <a:cubicBezTo>
                    <a:pt x="10340" y="11253"/>
                    <a:pt x="10500" y="11093"/>
                    <a:pt x="10683" y="10865"/>
                  </a:cubicBezTo>
                  <a:cubicBezTo>
                    <a:pt x="10819" y="10728"/>
                    <a:pt x="10911" y="10568"/>
                    <a:pt x="11002" y="10408"/>
                  </a:cubicBezTo>
                  <a:cubicBezTo>
                    <a:pt x="10568" y="10135"/>
                    <a:pt x="10089" y="9883"/>
                    <a:pt x="9610" y="9655"/>
                  </a:cubicBezTo>
                  <a:lnTo>
                    <a:pt x="9633" y="9655"/>
                  </a:lnTo>
                  <a:cubicBezTo>
                    <a:pt x="9085" y="9404"/>
                    <a:pt x="8537" y="9153"/>
                    <a:pt x="8012" y="8902"/>
                  </a:cubicBezTo>
                  <a:cubicBezTo>
                    <a:pt x="7487" y="8651"/>
                    <a:pt x="6985" y="8423"/>
                    <a:pt x="6483" y="8149"/>
                  </a:cubicBezTo>
                  <a:cubicBezTo>
                    <a:pt x="6140" y="7966"/>
                    <a:pt x="5821" y="7761"/>
                    <a:pt x="5478" y="7532"/>
                  </a:cubicBezTo>
                  <a:cubicBezTo>
                    <a:pt x="5113" y="7281"/>
                    <a:pt x="4748" y="7007"/>
                    <a:pt x="4406" y="6711"/>
                  </a:cubicBezTo>
                  <a:cubicBezTo>
                    <a:pt x="3698" y="6049"/>
                    <a:pt x="3059" y="5318"/>
                    <a:pt x="2534" y="4520"/>
                  </a:cubicBezTo>
                  <a:cubicBezTo>
                    <a:pt x="2009" y="3698"/>
                    <a:pt x="1598" y="2830"/>
                    <a:pt x="1278" y="1940"/>
                  </a:cubicBezTo>
                  <a:cubicBezTo>
                    <a:pt x="1119" y="1484"/>
                    <a:pt x="982" y="1004"/>
                    <a:pt x="868" y="525"/>
                  </a:cubicBezTo>
                  <a:cubicBezTo>
                    <a:pt x="845" y="388"/>
                    <a:pt x="822" y="251"/>
                    <a:pt x="799" y="114"/>
                  </a:cubicBezTo>
                  <a:cubicBezTo>
                    <a:pt x="776" y="91"/>
                    <a:pt x="753" y="46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7914;p96"/>
            <p:cNvSpPr/>
            <p:nvPr/>
          </p:nvSpPr>
          <p:spPr>
            <a:xfrm>
              <a:off x="8089252" y="1748898"/>
              <a:ext cx="160786" cy="143409"/>
            </a:xfrm>
            <a:custGeom>
              <a:avLst/>
              <a:gdLst/>
              <a:ahLst/>
              <a:cxnLst/>
              <a:rect l="l" t="t" r="r" b="b"/>
              <a:pathLst>
                <a:path w="12464" h="11117" extrusionOk="0">
                  <a:moveTo>
                    <a:pt x="4612" y="6209"/>
                  </a:moveTo>
                  <a:cubicBezTo>
                    <a:pt x="4619" y="6213"/>
                    <a:pt x="4625" y="6218"/>
                    <a:pt x="4632" y="6222"/>
                  </a:cubicBezTo>
                  <a:lnTo>
                    <a:pt x="4632" y="6222"/>
                  </a:lnTo>
                  <a:cubicBezTo>
                    <a:pt x="4630" y="6216"/>
                    <a:pt x="4624" y="6209"/>
                    <a:pt x="4612" y="6209"/>
                  </a:cubicBezTo>
                  <a:close/>
                  <a:moveTo>
                    <a:pt x="92" y="0"/>
                  </a:moveTo>
                  <a:cubicBezTo>
                    <a:pt x="46" y="23"/>
                    <a:pt x="1" y="92"/>
                    <a:pt x="24" y="137"/>
                  </a:cubicBezTo>
                  <a:cubicBezTo>
                    <a:pt x="434" y="1073"/>
                    <a:pt x="777" y="2055"/>
                    <a:pt x="1233" y="2990"/>
                  </a:cubicBezTo>
                  <a:cubicBezTo>
                    <a:pt x="1439" y="3447"/>
                    <a:pt x="1713" y="3903"/>
                    <a:pt x="2009" y="4314"/>
                  </a:cubicBezTo>
                  <a:cubicBezTo>
                    <a:pt x="2306" y="4771"/>
                    <a:pt x="2649" y="5182"/>
                    <a:pt x="3037" y="5547"/>
                  </a:cubicBezTo>
                  <a:cubicBezTo>
                    <a:pt x="3402" y="5912"/>
                    <a:pt x="3813" y="6277"/>
                    <a:pt x="4223" y="6597"/>
                  </a:cubicBezTo>
                  <a:cubicBezTo>
                    <a:pt x="4657" y="6916"/>
                    <a:pt x="5091" y="7213"/>
                    <a:pt x="5547" y="7487"/>
                  </a:cubicBezTo>
                  <a:cubicBezTo>
                    <a:pt x="6460" y="8058"/>
                    <a:pt x="7396" y="8560"/>
                    <a:pt x="8332" y="9062"/>
                  </a:cubicBezTo>
                  <a:cubicBezTo>
                    <a:pt x="8903" y="9381"/>
                    <a:pt x="9473" y="9701"/>
                    <a:pt x="10067" y="9998"/>
                  </a:cubicBezTo>
                  <a:cubicBezTo>
                    <a:pt x="10363" y="10180"/>
                    <a:pt x="10660" y="10340"/>
                    <a:pt x="10957" y="10523"/>
                  </a:cubicBezTo>
                  <a:cubicBezTo>
                    <a:pt x="11254" y="10683"/>
                    <a:pt x="11550" y="10888"/>
                    <a:pt x="11824" y="11071"/>
                  </a:cubicBezTo>
                  <a:cubicBezTo>
                    <a:pt x="11893" y="11093"/>
                    <a:pt x="11961" y="11116"/>
                    <a:pt x="12053" y="11116"/>
                  </a:cubicBezTo>
                  <a:cubicBezTo>
                    <a:pt x="12167" y="11093"/>
                    <a:pt x="12281" y="11048"/>
                    <a:pt x="12349" y="10956"/>
                  </a:cubicBezTo>
                  <a:cubicBezTo>
                    <a:pt x="12418" y="10888"/>
                    <a:pt x="12463" y="10774"/>
                    <a:pt x="12463" y="10660"/>
                  </a:cubicBezTo>
                  <a:cubicBezTo>
                    <a:pt x="12441" y="10546"/>
                    <a:pt x="12395" y="10409"/>
                    <a:pt x="12304" y="10340"/>
                  </a:cubicBezTo>
                  <a:cubicBezTo>
                    <a:pt x="11687" y="9884"/>
                    <a:pt x="11003" y="9518"/>
                    <a:pt x="10295" y="9199"/>
                  </a:cubicBezTo>
                  <a:cubicBezTo>
                    <a:pt x="9975" y="9039"/>
                    <a:pt x="9633" y="8902"/>
                    <a:pt x="9314" y="8742"/>
                  </a:cubicBezTo>
                  <a:cubicBezTo>
                    <a:pt x="8971" y="8583"/>
                    <a:pt x="8652" y="8400"/>
                    <a:pt x="8309" y="8240"/>
                  </a:cubicBezTo>
                  <a:cubicBezTo>
                    <a:pt x="7693" y="7921"/>
                    <a:pt x="7054" y="7624"/>
                    <a:pt x="6438" y="7282"/>
                  </a:cubicBezTo>
                  <a:cubicBezTo>
                    <a:pt x="5829" y="6966"/>
                    <a:pt x="5219" y="6605"/>
                    <a:pt x="4632" y="6222"/>
                  </a:cubicBezTo>
                  <a:lnTo>
                    <a:pt x="4632" y="6222"/>
                  </a:lnTo>
                  <a:cubicBezTo>
                    <a:pt x="4634" y="6227"/>
                    <a:pt x="4634" y="6232"/>
                    <a:pt x="4634" y="6232"/>
                  </a:cubicBezTo>
                  <a:cubicBezTo>
                    <a:pt x="4246" y="5958"/>
                    <a:pt x="3881" y="5684"/>
                    <a:pt x="3516" y="5387"/>
                  </a:cubicBezTo>
                  <a:cubicBezTo>
                    <a:pt x="3151" y="5090"/>
                    <a:pt x="2808" y="4748"/>
                    <a:pt x="2512" y="4383"/>
                  </a:cubicBezTo>
                  <a:lnTo>
                    <a:pt x="2512" y="4383"/>
                  </a:lnTo>
                  <a:cubicBezTo>
                    <a:pt x="2512" y="4406"/>
                    <a:pt x="2534" y="4406"/>
                    <a:pt x="2534" y="4428"/>
                  </a:cubicBezTo>
                  <a:cubicBezTo>
                    <a:pt x="1964" y="3721"/>
                    <a:pt x="1484" y="2945"/>
                    <a:pt x="1096" y="2123"/>
                  </a:cubicBezTo>
                  <a:cubicBezTo>
                    <a:pt x="777" y="1461"/>
                    <a:pt x="503" y="754"/>
                    <a:pt x="206" y="69"/>
                  </a:cubicBezTo>
                  <a:cubicBezTo>
                    <a:pt x="183" y="23"/>
                    <a:pt x="16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7915;p96"/>
            <p:cNvSpPr/>
            <p:nvPr/>
          </p:nvSpPr>
          <p:spPr>
            <a:xfrm>
              <a:off x="8098088" y="1820437"/>
              <a:ext cx="45356" cy="12797"/>
            </a:xfrm>
            <a:custGeom>
              <a:avLst/>
              <a:gdLst/>
              <a:ahLst/>
              <a:cxnLst/>
              <a:rect l="l" t="t" r="r" b="b"/>
              <a:pathLst>
                <a:path w="3516" h="992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92"/>
                    <a:pt x="1" y="161"/>
                    <a:pt x="46" y="161"/>
                  </a:cubicBezTo>
                  <a:cubicBezTo>
                    <a:pt x="571" y="366"/>
                    <a:pt x="1096" y="549"/>
                    <a:pt x="1621" y="708"/>
                  </a:cubicBezTo>
                  <a:cubicBezTo>
                    <a:pt x="1895" y="777"/>
                    <a:pt x="2169" y="845"/>
                    <a:pt x="2443" y="914"/>
                  </a:cubicBezTo>
                  <a:cubicBezTo>
                    <a:pt x="2580" y="937"/>
                    <a:pt x="2717" y="959"/>
                    <a:pt x="2877" y="959"/>
                  </a:cubicBezTo>
                  <a:cubicBezTo>
                    <a:pt x="2990" y="976"/>
                    <a:pt x="3091" y="992"/>
                    <a:pt x="3197" y="992"/>
                  </a:cubicBezTo>
                  <a:cubicBezTo>
                    <a:pt x="3241" y="992"/>
                    <a:pt x="3286" y="989"/>
                    <a:pt x="3333" y="982"/>
                  </a:cubicBezTo>
                  <a:cubicBezTo>
                    <a:pt x="3424" y="982"/>
                    <a:pt x="3516" y="891"/>
                    <a:pt x="3493" y="800"/>
                  </a:cubicBezTo>
                  <a:cubicBezTo>
                    <a:pt x="3493" y="754"/>
                    <a:pt x="3470" y="708"/>
                    <a:pt x="3447" y="686"/>
                  </a:cubicBezTo>
                  <a:cubicBezTo>
                    <a:pt x="3402" y="663"/>
                    <a:pt x="3356" y="640"/>
                    <a:pt x="3310" y="640"/>
                  </a:cubicBezTo>
                  <a:lnTo>
                    <a:pt x="2625" y="640"/>
                  </a:lnTo>
                  <a:cubicBezTo>
                    <a:pt x="2466" y="617"/>
                    <a:pt x="2306" y="594"/>
                    <a:pt x="2146" y="571"/>
                  </a:cubicBezTo>
                  <a:cubicBezTo>
                    <a:pt x="1964" y="549"/>
                    <a:pt x="1781" y="503"/>
                    <a:pt x="1598" y="457"/>
                  </a:cubicBezTo>
                  <a:cubicBezTo>
                    <a:pt x="1256" y="389"/>
                    <a:pt x="936" y="275"/>
                    <a:pt x="594" y="161"/>
                  </a:cubicBezTo>
                  <a:lnTo>
                    <a:pt x="617" y="161"/>
                  </a:lnTo>
                  <a:cubicBezTo>
                    <a:pt x="457" y="115"/>
                    <a:pt x="297" y="46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7916;p96"/>
            <p:cNvSpPr/>
            <p:nvPr/>
          </p:nvSpPr>
          <p:spPr>
            <a:xfrm>
              <a:off x="8134593" y="1858129"/>
              <a:ext cx="64203" cy="12087"/>
            </a:xfrm>
            <a:custGeom>
              <a:avLst/>
              <a:gdLst/>
              <a:ahLst/>
              <a:cxnLst/>
              <a:rect l="l" t="t" r="r" b="b"/>
              <a:pathLst>
                <a:path w="4977" h="937" extrusionOk="0">
                  <a:moveTo>
                    <a:pt x="4726" y="0"/>
                  </a:moveTo>
                  <a:cubicBezTo>
                    <a:pt x="4703" y="0"/>
                    <a:pt x="4680" y="23"/>
                    <a:pt x="4657" y="23"/>
                  </a:cubicBezTo>
                  <a:cubicBezTo>
                    <a:pt x="4406" y="137"/>
                    <a:pt x="4155" y="252"/>
                    <a:pt x="3904" y="343"/>
                  </a:cubicBezTo>
                  <a:cubicBezTo>
                    <a:pt x="3630" y="434"/>
                    <a:pt x="3356" y="503"/>
                    <a:pt x="3059" y="571"/>
                  </a:cubicBezTo>
                  <a:lnTo>
                    <a:pt x="3105" y="548"/>
                  </a:lnTo>
                  <a:lnTo>
                    <a:pt x="3105" y="548"/>
                  </a:lnTo>
                  <a:cubicBezTo>
                    <a:pt x="2627" y="637"/>
                    <a:pt x="2150" y="670"/>
                    <a:pt x="1661" y="670"/>
                  </a:cubicBezTo>
                  <a:cubicBezTo>
                    <a:pt x="1520" y="670"/>
                    <a:pt x="1377" y="668"/>
                    <a:pt x="1233" y="662"/>
                  </a:cubicBezTo>
                  <a:lnTo>
                    <a:pt x="1256" y="662"/>
                  </a:lnTo>
                  <a:cubicBezTo>
                    <a:pt x="891" y="617"/>
                    <a:pt x="503" y="594"/>
                    <a:pt x="138" y="525"/>
                  </a:cubicBezTo>
                  <a:cubicBezTo>
                    <a:pt x="69" y="525"/>
                    <a:pt x="24" y="548"/>
                    <a:pt x="24" y="594"/>
                  </a:cubicBezTo>
                  <a:cubicBezTo>
                    <a:pt x="1" y="640"/>
                    <a:pt x="47" y="708"/>
                    <a:pt x="92" y="708"/>
                  </a:cubicBezTo>
                  <a:cubicBezTo>
                    <a:pt x="480" y="777"/>
                    <a:pt x="891" y="845"/>
                    <a:pt x="1279" y="891"/>
                  </a:cubicBezTo>
                  <a:cubicBezTo>
                    <a:pt x="1667" y="913"/>
                    <a:pt x="2078" y="936"/>
                    <a:pt x="2466" y="936"/>
                  </a:cubicBezTo>
                  <a:cubicBezTo>
                    <a:pt x="2854" y="913"/>
                    <a:pt x="3265" y="868"/>
                    <a:pt x="3653" y="799"/>
                  </a:cubicBezTo>
                  <a:cubicBezTo>
                    <a:pt x="4041" y="731"/>
                    <a:pt x="4429" y="640"/>
                    <a:pt x="4794" y="480"/>
                  </a:cubicBezTo>
                  <a:cubicBezTo>
                    <a:pt x="4817" y="457"/>
                    <a:pt x="4840" y="457"/>
                    <a:pt x="4863" y="457"/>
                  </a:cubicBezTo>
                  <a:cubicBezTo>
                    <a:pt x="4886" y="434"/>
                    <a:pt x="4908" y="388"/>
                    <a:pt x="4931" y="343"/>
                  </a:cubicBezTo>
                  <a:cubicBezTo>
                    <a:pt x="4954" y="297"/>
                    <a:pt x="4977" y="229"/>
                    <a:pt x="4954" y="183"/>
                  </a:cubicBezTo>
                  <a:cubicBezTo>
                    <a:pt x="4931" y="115"/>
                    <a:pt x="4886" y="69"/>
                    <a:pt x="4817" y="46"/>
                  </a:cubicBezTo>
                  <a:cubicBezTo>
                    <a:pt x="4794" y="23"/>
                    <a:pt x="4749" y="0"/>
                    <a:pt x="4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7917;p96"/>
            <p:cNvSpPr/>
            <p:nvPr/>
          </p:nvSpPr>
          <p:spPr>
            <a:xfrm>
              <a:off x="8129588" y="1793065"/>
              <a:ext cx="15622" cy="35926"/>
            </a:xfrm>
            <a:custGeom>
              <a:avLst/>
              <a:gdLst/>
              <a:ahLst/>
              <a:cxnLst/>
              <a:rect l="l" t="t" r="r" b="b"/>
              <a:pathLst>
                <a:path w="1211" h="2785" extrusionOk="0">
                  <a:moveTo>
                    <a:pt x="823" y="2123"/>
                  </a:moveTo>
                  <a:cubicBezTo>
                    <a:pt x="823" y="2138"/>
                    <a:pt x="823" y="2143"/>
                    <a:pt x="830" y="2152"/>
                  </a:cubicBezTo>
                  <a:lnTo>
                    <a:pt x="830" y="2152"/>
                  </a:lnTo>
                  <a:cubicBezTo>
                    <a:pt x="827" y="2142"/>
                    <a:pt x="825" y="2133"/>
                    <a:pt x="823" y="2123"/>
                  </a:cubicBezTo>
                  <a:close/>
                  <a:moveTo>
                    <a:pt x="92" y="0"/>
                  </a:moveTo>
                  <a:cubicBezTo>
                    <a:pt x="92" y="0"/>
                    <a:pt x="69" y="0"/>
                    <a:pt x="47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138" y="342"/>
                    <a:pt x="229" y="525"/>
                    <a:pt x="320" y="708"/>
                  </a:cubicBezTo>
                  <a:cubicBezTo>
                    <a:pt x="320" y="708"/>
                    <a:pt x="343" y="730"/>
                    <a:pt x="343" y="730"/>
                  </a:cubicBezTo>
                  <a:cubicBezTo>
                    <a:pt x="435" y="936"/>
                    <a:pt x="526" y="1164"/>
                    <a:pt x="617" y="1392"/>
                  </a:cubicBezTo>
                  <a:cubicBezTo>
                    <a:pt x="708" y="1644"/>
                    <a:pt x="777" y="1895"/>
                    <a:pt x="845" y="2168"/>
                  </a:cubicBezTo>
                  <a:cubicBezTo>
                    <a:pt x="838" y="2161"/>
                    <a:pt x="833" y="2156"/>
                    <a:pt x="830" y="2152"/>
                  </a:cubicBezTo>
                  <a:lnTo>
                    <a:pt x="830" y="2152"/>
                  </a:lnTo>
                  <a:cubicBezTo>
                    <a:pt x="871" y="2323"/>
                    <a:pt x="891" y="2475"/>
                    <a:pt x="891" y="2648"/>
                  </a:cubicBezTo>
                  <a:cubicBezTo>
                    <a:pt x="914" y="2716"/>
                    <a:pt x="982" y="2785"/>
                    <a:pt x="1051" y="2785"/>
                  </a:cubicBezTo>
                  <a:cubicBezTo>
                    <a:pt x="1142" y="2785"/>
                    <a:pt x="1211" y="2716"/>
                    <a:pt x="1211" y="2625"/>
                  </a:cubicBezTo>
                  <a:cubicBezTo>
                    <a:pt x="1165" y="2168"/>
                    <a:pt x="1028" y="1735"/>
                    <a:pt x="845" y="1301"/>
                  </a:cubicBezTo>
                  <a:cubicBezTo>
                    <a:pt x="686" y="867"/>
                    <a:pt x="435" y="457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7918;p96"/>
            <p:cNvSpPr/>
            <p:nvPr/>
          </p:nvSpPr>
          <p:spPr>
            <a:xfrm>
              <a:off x="8168157" y="1806609"/>
              <a:ext cx="31528" cy="53187"/>
            </a:xfrm>
            <a:custGeom>
              <a:avLst/>
              <a:gdLst/>
              <a:ahLst/>
              <a:cxnLst/>
              <a:rect l="l" t="t" r="r" b="b"/>
              <a:pathLst>
                <a:path w="2444" h="4123" extrusionOk="0">
                  <a:moveTo>
                    <a:pt x="161" y="0"/>
                  </a:moveTo>
                  <a:cubicBezTo>
                    <a:pt x="115" y="0"/>
                    <a:pt x="69" y="23"/>
                    <a:pt x="47" y="46"/>
                  </a:cubicBezTo>
                  <a:cubicBezTo>
                    <a:pt x="24" y="69"/>
                    <a:pt x="1" y="114"/>
                    <a:pt x="24" y="137"/>
                  </a:cubicBezTo>
                  <a:cubicBezTo>
                    <a:pt x="24" y="183"/>
                    <a:pt x="24" y="205"/>
                    <a:pt x="47" y="228"/>
                  </a:cubicBezTo>
                  <a:cubicBezTo>
                    <a:pt x="55" y="236"/>
                    <a:pt x="62" y="244"/>
                    <a:pt x="69" y="251"/>
                  </a:cubicBezTo>
                  <a:lnTo>
                    <a:pt x="69" y="251"/>
                  </a:lnTo>
                  <a:cubicBezTo>
                    <a:pt x="594" y="867"/>
                    <a:pt x="1005" y="1552"/>
                    <a:pt x="1348" y="2283"/>
                  </a:cubicBezTo>
                  <a:cubicBezTo>
                    <a:pt x="1348" y="2283"/>
                    <a:pt x="1348" y="2283"/>
                    <a:pt x="1371" y="2305"/>
                  </a:cubicBezTo>
                  <a:cubicBezTo>
                    <a:pt x="1485" y="2556"/>
                    <a:pt x="1599" y="2830"/>
                    <a:pt x="1713" y="3127"/>
                  </a:cubicBezTo>
                  <a:cubicBezTo>
                    <a:pt x="1827" y="3401"/>
                    <a:pt x="1918" y="3698"/>
                    <a:pt x="2010" y="3972"/>
                  </a:cubicBezTo>
                  <a:cubicBezTo>
                    <a:pt x="2046" y="4061"/>
                    <a:pt x="2124" y="4123"/>
                    <a:pt x="2200" y="4123"/>
                  </a:cubicBezTo>
                  <a:cubicBezTo>
                    <a:pt x="2221" y="4123"/>
                    <a:pt x="2241" y="4118"/>
                    <a:pt x="2261" y="4109"/>
                  </a:cubicBezTo>
                  <a:cubicBezTo>
                    <a:pt x="2375" y="4086"/>
                    <a:pt x="2443" y="3949"/>
                    <a:pt x="2398" y="3858"/>
                  </a:cubicBezTo>
                  <a:cubicBezTo>
                    <a:pt x="2306" y="3492"/>
                    <a:pt x="2169" y="3150"/>
                    <a:pt x="2010" y="2808"/>
                  </a:cubicBezTo>
                  <a:cubicBezTo>
                    <a:pt x="1873" y="2465"/>
                    <a:pt x="1713" y="2146"/>
                    <a:pt x="1530" y="1826"/>
                  </a:cubicBezTo>
                  <a:cubicBezTo>
                    <a:pt x="1165" y="1187"/>
                    <a:pt x="731" y="594"/>
                    <a:pt x="229" y="46"/>
                  </a:cubicBezTo>
                  <a:cubicBezTo>
                    <a:pt x="206" y="23"/>
                    <a:pt x="18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7919;p96"/>
            <p:cNvSpPr/>
            <p:nvPr/>
          </p:nvSpPr>
          <p:spPr>
            <a:xfrm>
              <a:off x="8195542" y="3111809"/>
              <a:ext cx="111314" cy="236457"/>
            </a:xfrm>
            <a:custGeom>
              <a:avLst/>
              <a:gdLst/>
              <a:ahLst/>
              <a:cxnLst/>
              <a:rect l="l" t="t" r="r" b="b"/>
              <a:pathLst>
                <a:path w="8629" h="18330" extrusionOk="0">
                  <a:moveTo>
                    <a:pt x="1323" y="16269"/>
                  </a:moveTo>
                  <a:cubicBezTo>
                    <a:pt x="1316" y="16301"/>
                    <a:pt x="1309" y="16334"/>
                    <a:pt x="1302" y="16366"/>
                  </a:cubicBezTo>
                  <a:cubicBezTo>
                    <a:pt x="1315" y="16328"/>
                    <a:pt x="1320" y="16297"/>
                    <a:pt x="1323" y="16269"/>
                  </a:cubicBezTo>
                  <a:close/>
                  <a:moveTo>
                    <a:pt x="8469" y="0"/>
                  </a:moveTo>
                  <a:cubicBezTo>
                    <a:pt x="8423" y="0"/>
                    <a:pt x="8378" y="0"/>
                    <a:pt x="8378" y="46"/>
                  </a:cubicBezTo>
                  <a:cubicBezTo>
                    <a:pt x="7853" y="982"/>
                    <a:pt x="7282" y="1872"/>
                    <a:pt x="6734" y="2785"/>
                  </a:cubicBezTo>
                  <a:cubicBezTo>
                    <a:pt x="6164" y="3698"/>
                    <a:pt x="5593" y="4634"/>
                    <a:pt x="5045" y="5547"/>
                  </a:cubicBezTo>
                  <a:cubicBezTo>
                    <a:pt x="4748" y="6003"/>
                    <a:pt x="4452" y="6483"/>
                    <a:pt x="4178" y="6939"/>
                  </a:cubicBezTo>
                  <a:cubicBezTo>
                    <a:pt x="3904" y="7419"/>
                    <a:pt x="3630" y="7875"/>
                    <a:pt x="3379" y="8354"/>
                  </a:cubicBezTo>
                  <a:cubicBezTo>
                    <a:pt x="2831" y="9313"/>
                    <a:pt x="2329" y="10295"/>
                    <a:pt x="1872" y="11299"/>
                  </a:cubicBezTo>
                  <a:cubicBezTo>
                    <a:pt x="1416" y="12326"/>
                    <a:pt x="1028" y="13376"/>
                    <a:pt x="708" y="14449"/>
                  </a:cubicBezTo>
                  <a:cubicBezTo>
                    <a:pt x="549" y="14974"/>
                    <a:pt x="412" y="15522"/>
                    <a:pt x="297" y="16069"/>
                  </a:cubicBezTo>
                  <a:cubicBezTo>
                    <a:pt x="161" y="16640"/>
                    <a:pt x="69" y="17211"/>
                    <a:pt x="24" y="17804"/>
                  </a:cubicBezTo>
                  <a:cubicBezTo>
                    <a:pt x="1" y="18078"/>
                    <a:pt x="229" y="18306"/>
                    <a:pt x="503" y="18329"/>
                  </a:cubicBezTo>
                  <a:cubicBezTo>
                    <a:pt x="617" y="18329"/>
                    <a:pt x="754" y="18283"/>
                    <a:pt x="845" y="18215"/>
                  </a:cubicBezTo>
                  <a:cubicBezTo>
                    <a:pt x="891" y="18169"/>
                    <a:pt x="914" y="18147"/>
                    <a:pt x="937" y="18124"/>
                  </a:cubicBezTo>
                  <a:cubicBezTo>
                    <a:pt x="982" y="18032"/>
                    <a:pt x="1028" y="17964"/>
                    <a:pt x="1028" y="17873"/>
                  </a:cubicBezTo>
                  <a:cubicBezTo>
                    <a:pt x="1119" y="17325"/>
                    <a:pt x="1210" y="16754"/>
                    <a:pt x="1325" y="16206"/>
                  </a:cubicBezTo>
                  <a:lnTo>
                    <a:pt x="1325" y="16206"/>
                  </a:lnTo>
                  <a:cubicBezTo>
                    <a:pt x="1325" y="16227"/>
                    <a:pt x="1325" y="16247"/>
                    <a:pt x="1323" y="16269"/>
                  </a:cubicBezTo>
                  <a:lnTo>
                    <a:pt x="1323" y="16269"/>
                  </a:lnTo>
                  <a:cubicBezTo>
                    <a:pt x="1641" y="14797"/>
                    <a:pt x="2090" y="13368"/>
                    <a:pt x="2626" y="11984"/>
                  </a:cubicBezTo>
                  <a:cubicBezTo>
                    <a:pt x="2900" y="11253"/>
                    <a:pt x="3196" y="10546"/>
                    <a:pt x="3539" y="9838"/>
                  </a:cubicBezTo>
                  <a:cubicBezTo>
                    <a:pt x="3858" y="9131"/>
                    <a:pt x="4178" y="8400"/>
                    <a:pt x="4543" y="7715"/>
                  </a:cubicBezTo>
                  <a:lnTo>
                    <a:pt x="4543" y="7715"/>
                  </a:lnTo>
                  <a:cubicBezTo>
                    <a:pt x="4520" y="7738"/>
                    <a:pt x="4520" y="7761"/>
                    <a:pt x="4497" y="7784"/>
                  </a:cubicBezTo>
                  <a:cubicBezTo>
                    <a:pt x="4695" y="7410"/>
                    <a:pt x="4893" y="7037"/>
                    <a:pt x="5091" y="6642"/>
                  </a:cubicBezTo>
                  <a:lnTo>
                    <a:pt x="5091" y="6642"/>
                  </a:lnTo>
                  <a:cubicBezTo>
                    <a:pt x="5091" y="6643"/>
                    <a:pt x="5091" y="6643"/>
                    <a:pt x="5091" y="6643"/>
                  </a:cubicBezTo>
                  <a:cubicBezTo>
                    <a:pt x="5639" y="5547"/>
                    <a:pt x="6255" y="4474"/>
                    <a:pt x="6848" y="3401"/>
                  </a:cubicBezTo>
                  <a:cubicBezTo>
                    <a:pt x="7145" y="2876"/>
                    <a:pt x="7419" y="2351"/>
                    <a:pt x="7716" y="1826"/>
                  </a:cubicBezTo>
                  <a:cubicBezTo>
                    <a:pt x="8012" y="1279"/>
                    <a:pt x="8286" y="731"/>
                    <a:pt x="8583" y="206"/>
                  </a:cubicBezTo>
                  <a:cubicBezTo>
                    <a:pt x="8629" y="137"/>
                    <a:pt x="8629" y="69"/>
                    <a:pt x="8560" y="23"/>
                  </a:cubicBezTo>
                  <a:cubicBezTo>
                    <a:pt x="8537" y="0"/>
                    <a:pt x="8515" y="0"/>
                    <a:pt x="8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7920;p96"/>
            <p:cNvSpPr/>
            <p:nvPr/>
          </p:nvSpPr>
          <p:spPr>
            <a:xfrm>
              <a:off x="8204675" y="3155680"/>
              <a:ext cx="30921" cy="84843"/>
            </a:xfrm>
            <a:custGeom>
              <a:avLst/>
              <a:gdLst/>
              <a:ahLst/>
              <a:cxnLst/>
              <a:rect l="l" t="t" r="r" b="b"/>
              <a:pathLst>
                <a:path w="2397" h="6577" extrusionOk="0">
                  <a:moveTo>
                    <a:pt x="92" y="0"/>
                  </a:moveTo>
                  <a:cubicBezTo>
                    <a:pt x="46" y="0"/>
                    <a:pt x="0" y="46"/>
                    <a:pt x="0" y="115"/>
                  </a:cubicBezTo>
                  <a:cubicBezTo>
                    <a:pt x="69" y="640"/>
                    <a:pt x="137" y="1164"/>
                    <a:pt x="251" y="1667"/>
                  </a:cubicBezTo>
                  <a:cubicBezTo>
                    <a:pt x="366" y="2237"/>
                    <a:pt x="502" y="2785"/>
                    <a:pt x="639" y="3333"/>
                  </a:cubicBezTo>
                  <a:cubicBezTo>
                    <a:pt x="799" y="3858"/>
                    <a:pt x="982" y="4406"/>
                    <a:pt x="1187" y="4931"/>
                  </a:cubicBezTo>
                  <a:cubicBezTo>
                    <a:pt x="1393" y="5456"/>
                    <a:pt x="1598" y="5981"/>
                    <a:pt x="1895" y="6460"/>
                  </a:cubicBezTo>
                  <a:cubicBezTo>
                    <a:pt x="1938" y="6532"/>
                    <a:pt x="2027" y="6577"/>
                    <a:pt x="2116" y="6577"/>
                  </a:cubicBezTo>
                  <a:cubicBezTo>
                    <a:pt x="2167" y="6577"/>
                    <a:pt x="2218" y="6562"/>
                    <a:pt x="2260" y="6528"/>
                  </a:cubicBezTo>
                  <a:cubicBezTo>
                    <a:pt x="2329" y="6506"/>
                    <a:pt x="2374" y="6437"/>
                    <a:pt x="2374" y="6369"/>
                  </a:cubicBezTo>
                  <a:cubicBezTo>
                    <a:pt x="2397" y="6277"/>
                    <a:pt x="2374" y="6232"/>
                    <a:pt x="2351" y="6163"/>
                  </a:cubicBezTo>
                  <a:cubicBezTo>
                    <a:pt x="2214" y="5912"/>
                    <a:pt x="2077" y="5684"/>
                    <a:pt x="1940" y="5456"/>
                  </a:cubicBezTo>
                  <a:cubicBezTo>
                    <a:pt x="1804" y="5205"/>
                    <a:pt x="1667" y="4953"/>
                    <a:pt x="1552" y="4702"/>
                  </a:cubicBezTo>
                  <a:cubicBezTo>
                    <a:pt x="1415" y="4428"/>
                    <a:pt x="1279" y="4155"/>
                    <a:pt x="1164" y="3858"/>
                  </a:cubicBezTo>
                  <a:cubicBezTo>
                    <a:pt x="1050" y="3561"/>
                    <a:pt x="936" y="3264"/>
                    <a:pt x="845" y="2968"/>
                  </a:cubicBezTo>
                  <a:cubicBezTo>
                    <a:pt x="639" y="2351"/>
                    <a:pt x="480" y="1712"/>
                    <a:pt x="366" y="1073"/>
                  </a:cubicBezTo>
                  <a:cubicBezTo>
                    <a:pt x="366" y="1073"/>
                    <a:pt x="366" y="1096"/>
                    <a:pt x="366" y="1096"/>
                  </a:cubicBezTo>
                  <a:cubicBezTo>
                    <a:pt x="297" y="776"/>
                    <a:pt x="251" y="434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7921;p96"/>
            <p:cNvSpPr/>
            <p:nvPr/>
          </p:nvSpPr>
          <p:spPr>
            <a:xfrm>
              <a:off x="8176696" y="3237229"/>
              <a:ext cx="38597" cy="51845"/>
            </a:xfrm>
            <a:custGeom>
              <a:avLst/>
              <a:gdLst/>
              <a:ahLst/>
              <a:cxnLst/>
              <a:rect l="l" t="t" r="r" b="b"/>
              <a:pathLst>
                <a:path w="2992" h="4019" extrusionOk="0">
                  <a:moveTo>
                    <a:pt x="115" y="1"/>
                  </a:moveTo>
                  <a:cubicBezTo>
                    <a:pt x="47" y="24"/>
                    <a:pt x="1" y="92"/>
                    <a:pt x="24" y="161"/>
                  </a:cubicBezTo>
                  <a:cubicBezTo>
                    <a:pt x="343" y="868"/>
                    <a:pt x="663" y="1553"/>
                    <a:pt x="1074" y="2192"/>
                  </a:cubicBezTo>
                  <a:cubicBezTo>
                    <a:pt x="1256" y="2512"/>
                    <a:pt x="1485" y="2808"/>
                    <a:pt x="1713" y="3105"/>
                  </a:cubicBezTo>
                  <a:cubicBezTo>
                    <a:pt x="1964" y="3402"/>
                    <a:pt x="2238" y="3699"/>
                    <a:pt x="2535" y="3950"/>
                  </a:cubicBezTo>
                  <a:cubicBezTo>
                    <a:pt x="2603" y="3995"/>
                    <a:pt x="2649" y="4018"/>
                    <a:pt x="2740" y="4018"/>
                  </a:cubicBezTo>
                  <a:cubicBezTo>
                    <a:pt x="2808" y="3995"/>
                    <a:pt x="2854" y="3973"/>
                    <a:pt x="2923" y="3927"/>
                  </a:cubicBezTo>
                  <a:cubicBezTo>
                    <a:pt x="2968" y="3881"/>
                    <a:pt x="2991" y="3790"/>
                    <a:pt x="2991" y="3722"/>
                  </a:cubicBezTo>
                  <a:cubicBezTo>
                    <a:pt x="2968" y="3676"/>
                    <a:pt x="2945" y="3585"/>
                    <a:pt x="2900" y="3539"/>
                  </a:cubicBezTo>
                  <a:cubicBezTo>
                    <a:pt x="2694" y="3402"/>
                    <a:pt x="2489" y="3242"/>
                    <a:pt x="2306" y="3082"/>
                  </a:cubicBezTo>
                  <a:cubicBezTo>
                    <a:pt x="2215" y="2991"/>
                    <a:pt x="2124" y="2900"/>
                    <a:pt x="2032" y="2831"/>
                  </a:cubicBezTo>
                  <a:cubicBezTo>
                    <a:pt x="1941" y="2740"/>
                    <a:pt x="1873" y="2626"/>
                    <a:pt x="1781" y="2535"/>
                  </a:cubicBezTo>
                  <a:cubicBezTo>
                    <a:pt x="1211" y="1873"/>
                    <a:pt x="777" y="1119"/>
                    <a:pt x="389" y="321"/>
                  </a:cubicBezTo>
                  <a:lnTo>
                    <a:pt x="389" y="321"/>
                  </a:lnTo>
                  <a:cubicBezTo>
                    <a:pt x="397" y="336"/>
                    <a:pt x="404" y="351"/>
                    <a:pt x="412" y="366"/>
                  </a:cubicBezTo>
                  <a:cubicBezTo>
                    <a:pt x="412" y="343"/>
                    <a:pt x="412" y="343"/>
                    <a:pt x="389" y="321"/>
                  </a:cubicBezTo>
                  <a:lnTo>
                    <a:pt x="389" y="321"/>
                  </a:lnTo>
                  <a:cubicBezTo>
                    <a:pt x="351" y="244"/>
                    <a:pt x="313" y="168"/>
                    <a:pt x="275" y="92"/>
                  </a:cubicBezTo>
                  <a:cubicBezTo>
                    <a:pt x="252" y="24"/>
                    <a:pt x="206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7922;p96"/>
            <p:cNvSpPr/>
            <p:nvPr/>
          </p:nvSpPr>
          <p:spPr>
            <a:xfrm>
              <a:off x="8265624" y="3124760"/>
              <a:ext cx="9727" cy="42892"/>
            </a:xfrm>
            <a:custGeom>
              <a:avLst/>
              <a:gdLst/>
              <a:ahLst/>
              <a:cxnLst/>
              <a:rect l="l" t="t" r="r" b="b"/>
              <a:pathLst>
                <a:path w="754" h="3325" extrusionOk="0">
                  <a:moveTo>
                    <a:pt x="91" y="1"/>
                  </a:moveTo>
                  <a:cubicBezTo>
                    <a:pt x="46" y="1"/>
                    <a:pt x="0" y="46"/>
                    <a:pt x="0" y="115"/>
                  </a:cubicBezTo>
                  <a:cubicBezTo>
                    <a:pt x="23" y="640"/>
                    <a:pt x="46" y="1165"/>
                    <a:pt x="91" y="1690"/>
                  </a:cubicBezTo>
                  <a:cubicBezTo>
                    <a:pt x="137" y="2192"/>
                    <a:pt x="228" y="2717"/>
                    <a:pt x="411" y="3196"/>
                  </a:cubicBezTo>
                  <a:cubicBezTo>
                    <a:pt x="429" y="3268"/>
                    <a:pt x="488" y="3325"/>
                    <a:pt x="557" y="3325"/>
                  </a:cubicBezTo>
                  <a:cubicBezTo>
                    <a:pt x="576" y="3325"/>
                    <a:pt x="596" y="3320"/>
                    <a:pt x="616" y="3310"/>
                  </a:cubicBezTo>
                  <a:cubicBezTo>
                    <a:pt x="662" y="3310"/>
                    <a:pt x="708" y="3265"/>
                    <a:pt x="731" y="3219"/>
                  </a:cubicBezTo>
                  <a:cubicBezTo>
                    <a:pt x="753" y="3196"/>
                    <a:pt x="753" y="3128"/>
                    <a:pt x="731" y="3082"/>
                  </a:cubicBezTo>
                  <a:cubicBezTo>
                    <a:pt x="639" y="2900"/>
                    <a:pt x="571" y="2717"/>
                    <a:pt x="502" y="2512"/>
                  </a:cubicBezTo>
                  <a:cubicBezTo>
                    <a:pt x="434" y="2329"/>
                    <a:pt x="388" y="2123"/>
                    <a:pt x="365" y="1918"/>
                  </a:cubicBezTo>
                  <a:cubicBezTo>
                    <a:pt x="251" y="1325"/>
                    <a:pt x="228" y="708"/>
                    <a:pt x="206" y="92"/>
                  </a:cubicBezTo>
                  <a:cubicBezTo>
                    <a:pt x="183" y="46"/>
                    <a:pt x="160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7923;p96"/>
            <p:cNvSpPr/>
            <p:nvPr/>
          </p:nvSpPr>
          <p:spPr>
            <a:xfrm>
              <a:off x="8272977" y="3146547"/>
              <a:ext cx="34172" cy="22394"/>
            </a:xfrm>
            <a:custGeom>
              <a:avLst/>
              <a:gdLst/>
              <a:ahLst/>
              <a:cxnLst/>
              <a:rect l="l" t="t" r="r" b="b"/>
              <a:pathLst>
                <a:path w="2649" h="1736" extrusionOk="0">
                  <a:moveTo>
                    <a:pt x="2534" y="1"/>
                  </a:moveTo>
                  <a:cubicBezTo>
                    <a:pt x="2512" y="1"/>
                    <a:pt x="2489" y="1"/>
                    <a:pt x="2489" y="24"/>
                  </a:cubicBezTo>
                  <a:cubicBezTo>
                    <a:pt x="1872" y="503"/>
                    <a:pt x="1211" y="914"/>
                    <a:pt x="526" y="1256"/>
                  </a:cubicBezTo>
                  <a:cubicBezTo>
                    <a:pt x="526" y="1256"/>
                    <a:pt x="526" y="1256"/>
                    <a:pt x="526" y="1256"/>
                  </a:cubicBezTo>
                  <a:lnTo>
                    <a:pt x="526" y="1256"/>
                  </a:lnTo>
                  <a:cubicBezTo>
                    <a:pt x="526" y="1256"/>
                    <a:pt x="513" y="1256"/>
                    <a:pt x="507" y="1266"/>
                  </a:cubicBezTo>
                  <a:lnTo>
                    <a:pt x="507" y="1266"/>
                  </a:lnTo>
                  <a:cubicBezTo>
                    <a:pt x="376" y="1331"/>
                    <a:pt x="245" y="1396"/>
                    <a:pt x="115" y="1462"/>
                  </a:cubicBezTo>
                  <a:cubicBezTo>
                    <a:pt x="69" y="1462"/>
                    <a:pt x="46" y="1484"/>
                    <a:pt x="24" y="1530"/>
                  </a:cubicBezTo>
                  <a:cubicBezTo>
                    <a:pt x="1" y="1553"/>
                    <a:pt x="1" y="1599"/>
                    <a:pt x="24" y="1621"/>
                  </a:cubicBezTo>
                  <a:cubicBezTo>
                    <a:pt x="24" y="1667"/>
                    <a:pt x="46" y="1690"/>
                    <a:pt x="92" y="1713"/>
                  </a:cubicBezTo>
                  <a:cubicBezTo>
                    <a:pt x="115" y="1713"/>
                    <a:pt x="138" y="1736"/>
                    <a:pt x="161" y="1736"/>
                  </a:cubicBezTo>
                  <a:cubicBezTo>
                    <a:pt x="183" y="1713"/>
                    <a:pt x="206" y="1713"/>
                    <a:pt x="229" y="1690"/>
                  </a:cubicBezTo>
                  <a:cubicBezTo>
                    <a:pt x="434" y="1599"/>
                    <a:pt x="617" y="1484"/>
                    <a:pt x="823" y="1393"/>
                  </a:cubicBezTo>
                  <a:cubicBezTo>
                    <a:pt x="1028" y="1279"/>
                    <a:pt x="1211" y="1142"/>
                    <a:pt x="1416" y="1028"/>
                  </a:cubicBezTo>
                  <a:cubicBezTo>
                    <a:pt x="1827" y="754"/>
                    <a:pt x="2215" y="480"/>
                    <a:pt x="2580" y="183"/>
                  </a:cubicBezTo>
                  <a:cubicBezTo>
                    <a:pt x="2626" y="138"/>
                    <a:pt x="2649" y="92"/>
                    <a:pt x="2603" y="46"/>
                  </a:cubicBezTo>
                  <a:cubicBezTo>
                    <a:pt x="2603" y="24"/>
                    <a:pt x="2557" y="1"/>
                    <a:pt x="2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7924;p96"/>
            <p:cNvSpPr/>
            <p:nvPr/>
          </p:nvSpPr>
          <p:spPr>
            <a:xfrm>
              <a:off x="8235878" y="3201614"/>
              <a:ext cx="82173" cy="38287"/>
            </a:xfrm>
            <a:custGeom>
              <a:avLst/>
              <a:gdLst/>
              <a:ahLst/>
              <a:cxnLst/>
              <a:rect l="l" t="t" r="r" b="b"/>
              <a:pathLst>
                <a:path w="6370" h="2968" extrusionOk="0">
                  <a:moveTo>
                    <a:pt x="6255" y="0"/>
                  </a:moveTo>
                  <a:cubicBezTo>
                    <a:pt x="6232" y="0"/>
                    <a:pt x="6209" y="0"/>
                    <a:pt x="6209" y="23"/>
                  </a:cubicBezTo>
                  <a:cubicBezTo>
                    <a:pt x="5502" y="479"/>
                    <a:pt x="4771" y="913"/>
                    <a:pt x="4018" y="1278"/>
                  </a:cubicBezTo>
                  <a:lnTo>
                    <a:pt x="4041" y="1278"/>
                  </a:lnTo>
                  <a:cubicBezTo>
                    <a:pt x="3516" y="1529"/>
                    <a:pt x="2968" y="1758"/>
                    <a:pt x="2420" y="1963"/>
                  </a:cubicBezTo>
                  <a:cubicBezTo>
                    <a:pt x="1872" y="2146"/>
                    <a:pt x="1347" y="2305"/>
                    <a:pt x="800" y="2420"/>
                  </a:cubicBezTo>
                  <a:lnTo>
                    <a:pt x="777" y="2420"/>
                  </a:lnTo>
                  <a:cubicBezTo>
                    <a:pt x="777" y="2420"/>
                    <a:pt x="754" y="2420"/>
                    <a:pt x="731" y="2442"/>
                  </a:cubicBezTo>
                  <a:cubicBezTo>
                    <a:pt x="754" y="2420"/>
                    <a:pt x="754" y="2420"/>
                    <a:pt x="754" y="2420"/>
                  </a:cubicBezTo>
                  <a:lnTo>
                    <a:pt x="754" y="2420"/>
                  </a:lnTo>
                  <a:cubicBezTo>
                    <a:pt x="571" y="2465"/>
                    <a:pt x="412" y="2488"/>
                    <a:pt x="229" y="2511"/>
                  </a:cubicBezTo>
                  <a:cubicBezTo>
                    <a:pt x="161" y="2511"/>
                    <a:pt x="115" y="2534"/>
                    <a:pt x="69" y="2579"/>
                  </a:cubicBezTo>
                  <a:cubicBezTo>
                    <a:pt x="24" y="2648"/>
                    <a:pt x="1" y="2694"/>
                    <a:pt x="1" y="2762"/>
                  </a:cubicBezTo>
                  <a:cubicBezTo>
                    <a:pt x="24" y="2808"/>
                    <a:pt x="46" y="2876"/>
                    <a:pt x="92" y="2899"/>
                  </a:cubicBezTo>
                  <a:cubicBezTo>
                    <a:pt x="115" y="2945"/>
                    <a:pt x="161" y="2945"/>
                    <a:pt x="183" y="2967"/>
                  </a:cubicBezTo>
                  <a:cubicBezTo>
                    <a:pt x="229" y="2967"/>
                    <a:pt x="275" y="2967"/>
                    <a:pt x="298" y="2945"/>
                  </a:cubicBezTo>
                  <a:cubicBezTo>
                    <a:pt x="571" y="2899"/>
                    <a:pt x="823" y="2830"/>
                    <a:pt x="1051" y="2762"/>
                  </a:cubicBezTo>
                  <a:cubicBezTo>
                    <a:pt x="1347" y="2694"/>
                    <a:pt x="1621" y="2602"/>
                    <a:pt x="1895" y="2511"/>
                  </a:cubicBezTo>
                  <a:cubicBezTo>
                    <a:pt x="2420" y="2328"/>
                    <a:pt x="2922" y="2100"/>
                    <a:pt x="3425" y="1872"/>
                  </a:cubicBezTo>
                  <a:cubicBezTo>
                    <a:pt x="3927" y="1621"/>
                    <a:pt x="4429" y="1347"/>
                    <a:pt x="4931" y="1050"/>
                  </a:cubicBezTo>
                  <a:cubicBezTo>
                    <a:pt x="5388" y="776"/>
                    <a:pt x="5844" y="479"/>
                    <a:pt x="6301" y="183"/>
                  </a:cubicBezTo>
                  <a:cubicBezTo>
                    <a:pt x="6346" y="160"/>
                    <a:pt x="6369" y="91"/>
                    <a:pt x="6323" y="46"/>
                  </a:cubicBezTo>
                  <a:cubicBezTo>
                    <a:pt x="6323" y="23"/>
                    <a:pt x="6278" y="0"/>
                    <a:pt x="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7925;p96"/>
            <p:cNvSpPr/>
            <p:nvPr/>
          </p:nvSpPr>
          <p:spPr>
            <a:xfrm>
              <a:off x="8214388" y="3269916"/>
              <a:ext cx="68318" cy="19157"/>
            </a:xfrm>
            <a:custGeom>
              <a:avLst/>
              <a:gdLst/>
              <a:ahLst/>
              <a:cxnLst/>
              <a:rect l="l" t="t" r="r" b="b"/>
              <a:pathLst>
                <a:path w="5296" h="1485" extrusionOk="0">
                  <a:moveTo>
                    <a:pt x="5091" y="1"/>
                  </a:moveTo>
                  <a:cubicBezTo>
                    <a:pt x="4703" y="160"/>
                    <a:pt x="4315" y="320"/>
                    <a:pt x="3904" y="457"/>
                  </a:cubicBezTo>
                  <a:cubicBezTo>
                    <a:pt x="3516" y="571"/>
                    <a:pt x="3128" y="685"/>
                    <a:pt x="2717" y="777"/>
                  </a:cubicBezTo>
                  <a:cubicBezTo>
                    <a:pt x="2306" y="845"/>
                    <a:pt x="1895" y="914"/>
                    <a:pt x="1484" y="959"/>
                  </a:cubicBezTo>
                  <a:cubicBezTo>
                    <a:pt x="1051" y="1005"/>
                    <a:pt x="640" y="1005"/>
                    <a:pt x="229" y="1005"/>
                  </a:cubicBezTo>
                  <a:cubicBezTo>
                    <a:pt x="92" y="1005"/>
                    <a:pt x="1" y="1142"/>
                    <a:pt x="1" y="1256"/>
                  </a:cubicBezTo>
                  <a:cubicBezTo>
                    <a:pt x="1" y="1324"/>
                    <a:pt x="46" y="1393"/>
                    <a:pt x="92" y="1416"/>
                  </a:cubicBezTo>
                  <a:cubicBezTo>
                    <a:pt x="138" y="1461"/>
                    <a:pt x="183" y="1484"/>
                    <a:pt x="252" y="1484"/>
                  </a:cubicBezTo>
                  <a:cubicBezTo>
                    <a:pt x="685" y="1484"/>
                    <a:pt x="1096" y="1461"/>
                    <a:pt x="1507" y="1393"/>
                  </a:cubicBezTo>
                  <a:cubicBezTo>
                    <a:pt x="1918" y="1324"/>
                    <a:pt x="2329" y="1256"/>
                    <a:pt x="2740" y="1142"/>
                  </a:cubicBezTo>
                  <a:cubicBezTo>
                    <a:pt x="3150" y="1028"/>
                    <a:pt x="3561" y="914"/>
                    <a:pt x="3949" y="777"/>
                  </a:cubicBezTo>
                  <a:cubicBezTo>
                    <a:pt x="4360" y="617"/>
                    <a:pt x="4771" y="457"/>
                    <a:pt x="5182" y="274"/>
                  </a:cubicBezTo>
                  <a:cubicBezTo>
                    <a:pt x="5250" y="229"/>
                    <a:pt x="5296" y="160"/>
                    <a:pt x="5273" y="92"/>
                  </a:cubicBezTo>
                  <a:cubicBezTo>
                    <a:pt x="5250" y="23"/>
                    <a:pt x="5205" y="1"/>
                    <a:pt x="5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7926;p96"/>
            <p:cNvSpPr/>
            <p:nvPr/>
          </p:nvSpPr>
          <p:spPr>
            <a:xfrm>
              <a:off x="8296827" y="2473786"/>
              <a:ext cx="151356" cy="147821"/>
            </a:xfrm>
            <a:custGeom>
              <a:avLst/>
              <a:gdLst/>
              <a:ahLst/>
              <a:cxnLst/>
              <a:rect l="l" t="t" r="r" b="b"/>
              <a:pathLst>
                <a:path w="11733" h="11459" extrusionOk="0">
                  <a:moveTo>
                    <a:pt x="8309" y="0"/>
                  </a:moveTo>
                  <a:cubicBezTo>
                    <a:pt x="8081" y="0"/>
                    <a:pt x="7853" y="46"/>
                    <a:pt x="7579" y="160"/>
                  </a:cubicBezTo>
                  <a:cubicBezTo>
                    <a:pt x="7350" y="251"/>
                    <a:pt x="7122" y="365"/>
                    <a:pt x="6871" y="548"/>
                  </a:cubicBezTo>
                  <a:cubicBezTo>
                    <a:pt x="6643" y="708"/>
                    <a:pt x="6392" y="890"/>
                    <a:pt x="6141" y="1096"/>
                  </a:cubicBezTo>
                  <a:cubicBezTo>
                    <a:pt x="5935" y="1255"/>
                    <a:pt x="5753" y="1438"/>
                    <a:pt x="5547" y="1598"/>
                  </a:cubicBezTo>
                  <a:lnTo>
                    <a:pt x="5502" y="1644"/>
                  </a:lnTo>
                  <a:lnTo>
                    <a:pt x="5365" y="1780"/>
                  </a:lnTo>
                  <a:lnTo>
                    <a:pt x="5205" y="1895"/>
                  </a:lnTo>
                  <a:cubicBezTo>
                    <a:pt x="5182" y="1872"/>
                    <a:pt x="5159" y="1849"/>
                    <a:pt x="5136" y="1849"/>
                  </a:cubicBezTo>
                  <a:cubicBezTo>
                    <a:pt x="4954" y="1780"/>
                    <a:pt x="4771" y="1735"/>
                    <a:pt x="4589" y="1666"/>
                  </a:cubicBezTo>
                  <a:lnTo>
                    <a:pt x="4406" y="1598"/>
                  </a:lnTo>
                  <a:cubicBezTo>
                    <a:pt x="4155" y="1507"/>
                    <a:pt x="3835" y="1392"/>
                    <a:pt x="3493" y="1301"/>
                  </a:cubicBezTo>
                  <a:cubicBezTo>
                    <a:pt x="3219" y="1233"/>
                    <a:pt x="2922" y="1141"/>
                    <a:pt x="2603" y="1096"/>
                  </a:cubicBezTo>
                  <a:cubicBezTo>
                    <a:pt x="2534" y="1096"/>
                    <a:pt x="2489" y="1096"/>
                    <a:pt x="2443" y="1073"/>
                  </a:cubicBezTo>
                  <a:lnTo>
                    <a:pt x="2146" y="1073"/>
                  </a:lnTo>
                  <a:cubicBezTo>
                    <a:pt x="2009" y="1073"/>
                    <a:pt x="1895" y="1073"/>
                    <a:pt x="1804" y="1096"/>
                  </a:cubicBezTo>
                  <a:cubicBezTo>
                    <a:pt x="1690" y="1119"/>
                    <a:pt x="1553" y="1141"/>
                    <a:pt x="1439" y="1210"/>
                  </a:cubicBezTo>
                  <a:cubicBezTo>
                    <a:pt x="1302" y="1278"/>
                    <a:pt x="1210" y="1370"/>
                    <a:pt x="1096" y="1461"/>
                  </a:cubicBezTo>
                  <a:cubicBezTo>
                    <a:pt x="914" y="1666"/>
                    <a:pt x="800" y="1917"/>
                    <a:pt x="800" y="2168"/>
                  </a:cubicBezTo>
                  <a:cubicBezTo>
                    <a:pt x="777" y="2420"/>
                    <a:pt x="822" y="2671"/>
                    <a:pt x="936" y="2945"/>
                  </a:cubicBezTo>
                  <a:cubicBezTo>
                    <a:pt x="1028" y="3173"/>
                    <a:pt x="1142" y="3424"/>
                    <a:pt x="1325" y="3698"/>
                  </a:cubicBezTo>
                  <a:cubicBezTo>
                    <a:pt x="1461" y="3880"/>
                    <a:pt x="1598" y="4086"/>
                    <a:pt x="1804" y="4337"/>
                  </a:cubicBezTo>
                  <a:lnTo>
                    <a:pt x="1918" y="4474"/>
                  </a:lnTo>
                  <a:cubicBezTo>
                    <a:pt x="1986" y="4542"/>
                    <a:pt x="2032" y="4634"/>
                    <a:pt x="2101" y="4725"/>
                  </a:cubicBezTo>
                  <a:cubicBezTo>
                    <a:pt x="1781" y="4953"/>
                    <a:pt x="1507" y="5136"/>
                    <a:pt x="1279" y="5341"/>
                  </a:cubicBezTo>
                  <a:cubicBezTo>
                    <a:pt x="1051" y="5547"/>
                    <a:pt x="868" y="5706"/>
                    <a:pt x="708" y="5889"/>
                  </a:cubicBezTo>
                  <a:cubicBezTo>
                    <a:pt x="548" y="6049"/>
                    <a:pt x="389" y="6254"/>
                    <a:pt x="252" y="6505"/>
                  </a:cubicBezTo>
                  <a:cubicBezTo>
                    <a:pt x="92" y="6779"/>
                    <a:pt x="1" y="7030"/>
                    <a:pt x="1" y="7259"/>
                  </a:cubicBezTo>
                  <a:cubicBezTo>
                    <a:pt x="1" y="7510"/>
                    <a:pt x="69" y="7761"/>
                    <a:pt x="206" y="7966"/>
                  </a:cubicBezTo>
                  <a:cubicBezTo>
                    <a:pt x="343" y="8172"/>
                    <a:pt x="548" y="8331"/>
                    <a:pt x="800" y="8423"/>
                  </a:cubicBezTo>
                  <a:cubicBezTo>
                    <a:pt x="959" y="8468"/>
                    <a:pt x="1119" y="8514"/>
                    <a:pt x="1325" y="8537"/>
                  </a:cubicBezTo>
                  <a:lnTo>
                    <a:pt x="1530" y="8537"/>
                  </a:lnTo>
                  <a:cubicBezTo>
                    <a:pt x="2123" y="8537"/>
                    <a:pt x="2694" y="8400"/>
                    <a:pt x="3173" y="8263"/>
                  </a:cubicBezTo>
                  <a:cubicBezTo>
                    <a:pt x="3379" y="8217"/>
                    <a:pt x="3584" y="8149"/>
                    <a:pt x="3790" y="8103"/>
                  </a:cubicBezTo>
                  <a:lnTo>
                    <a:pt x="3927" y="8057"/>
                  </a:lnTo>
                  <a:lnTo>
                    <a:pt x="4064" y="8012"/>
                  </a:lnTo>
                  <a:lnTo>
                    <a:pt x="4246" y="7966"/>
                  </a:lnTo>
                  <a:lnTo>
                    <a:pt x="4246" y="8149"/>
                  </a:lnTo>
                  <a:lnTo>
                    <a:pt x="4246" y="8194"/>
                  </a:lnTo>
                  <a:cubicBezTo>
                    <a:pt x="4269" y="8468"/>
                    <a:pt x="4292" y="8719"/>
                    <a:pt x="4315" y="8993"/>
                  </a:cubicBezTo>
                  <a:cubicBezTo>
                    <a:pt x="4360" y="9518"/>
                    <a:pt x="4452" y="10089"/>
                    <a:pt x="4657" y="10591"/>
                  </a:cubicBezTo>
                  <a:cubicBezTo>
                    <a:pt x="4771" y="10819"/>
                    <a:pt x="4885" y="11002"/>
                    <a:pt x="5022" y="11139"/>
                  </a:cubicBezTo>
                  <a:cubicBezTo>
                    <a:pt x="5114" y="11230"/>
                    <a:pt x="5205" y="11299"/>
                    <a:pt x="5319" y="11344"/>
                  </a:cubicBezTo>
                  <a:cubicBezTo>
                    <a:pt x="5365" y="11367"/>
                    <a:pt x="5433" y="11413"/>
                    <a:pt x="5479" y="11413"/>
                  </a:cubicBezTo>
                  <a:cubicBezTo>
                    <a:pt x="5547" y="11436"/>
                    <a:pt x="5616" y="11458"/>
                    <a:pt x="5661" y="11458"/>
                  </a:cubicBezTo>
                  <a:lnTo>
                    <a:pt x="5798" y="11458"/>
                  </a:lnTo>
                  <a:cubicBezTo>
                    <a:pt x="6278" y="11458"/>
                    <a:pt x="6666" y="11070"/>
                    <a:pt x="6803" y="10911"/>
                  </a:cubicBezTo>
                  <a:cubicBezTo>
                    <a:pt x="7328" y="10317"/>
                    <a:pt x="7647" y="9564"/>
                    <a:pt x="7944" y="8856"/>
                  </a:cubicBezTo>
                  <a:lnTo>
                    <a:pt x="8012" y="8651"/>
                  </a:lnTo>
                  <a:lnTo>
                    <a:pt x="8400" y="8651"/>
                  </a:lnTo>
                  <a:cubicBezTo>
                    <a:pt x="8880" y="8651"/>
                    <a:pt x="9519" y="8628"/>
                    <a:pt x="10158" y="8491"/>
                  </a:cubicBezTo>
                  <a:cubicBezTo>
                    <a:pt x="10569" y="8400"/>
                    <a:pt x="11025" y="8240"/>
                    <a:pt x="11368" y="7898"/>
                  </a:cubicBezTo>
                  <a:cubicBezTo>
                    <a:pt x="11527" y="7761"/>
                    <a:pt x="11619" y="7578"/>
                    <a:pt x="11664" y="7350"/>
                  </a:cubicBezTo>
                  <a:cubicBezTo>
                    <a:pt x="11733" y="7076"/>
                    <a:pt x="11687" y="6825"/>
                    <a:pt x="11619" y="6642"/>
                  </a:cubicBezTo>
                  <a:cubicBezTo>
                    <a:pt x="11550" y="6414"/>
                    <a:pt x="11390" y="6163"/>
                    <a:pt x="11185" y="5935"/>
                  </a:cubicBezTo>
                  <a:cubicBezTo>
                    <a:pt x="10980" y="5729"/>
                    <a:pt x="10729" y="5524"/>
                    <a:pt x="10477" y="5341"/>
                  </a:cubicBezTo>
                  <a:cubicBezTo>
                    <a:pt x="10089" y="5067"/>
                    <a:pt x="9679" y="4839"/>
                    <a:pt x="9313" y="4634"/>
                  </a:cubicBezTo>
                  <a:lnTo>
                    <a:pt x="9108" y="4519"/>
                  </a:lnTo>
                  <a:cubicBezTo>
                    <a:pt x="9222" y="4131"/>
                    <a:pt x="9313" y="3721"/>
                    <a:pt x="9382" y="3333"/>
                  </a:cubicBezTo>
                  <a:cubicBezTo>
                    <a:pt x="9450" y="2945"/>
                    <a:pt x="9496" y="2625"/>
                    <a:pt x="9519" y="2328"/>
                  </a:cubicBezTo>
                  <a:cubicBezTo>
                    <a:pt x="9564" y="1963"/>
                    <a:pt x="9564" y="1689"/>
                    <a:pt x="9542" y="1415"/>
                  </a:cubicBezTo>
                  <a:cubicBezTo>
                    <a:pt x="9496" y="1141"/>
                    <a:pt x="9450" y="913"/>
                    <a:pt x="9382" y="708"/>
                  </a:cubicBezTo>
                  <a:cubicBezTo>
                    <a:pt x="9291" y="502"/>
                    <a:pt x="9154" y="342"/>
                    <a:pt x="8994" y="206"/>
                  </a:cubicBezTo>
                  <a:cubicBezTo>
                    <a:pt x="8834" y="91"/>
                    <a:pt x="8629" y="23"/>
                    <a:pt x="8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1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19;p66"/>
          <p:cNvSpPr/>
          <p:nvPr/>
        </p:nvSpPr>
        <p:spPr>
          <a:xfrm>
            <a:off x="539552" y="699542"/>
            <a:ext cx="8136904" cy="4256228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10 CuadroTexto"/>
          <p:cNvSpPr txBox="1"/>
          <p:nvPr/>
        </p:nvSpPr>
        <p:spPr>
          <a:xfrm>
            <a:off x="3258352" y="0"/>
            <a:ext cx="28803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 panose="020B0604020202020204" charset="0"/>
              </a:rPr>
              <a:t>acción</a:t>
            </a:r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MX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07704" y="757224"/>
            <a:ext cx="384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/>
              <a:t>Reescritura de un cuento</a:t>
            </a:r>
            <a:endParaRPr lang="es-MX" sz="1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86040" y="2236615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/>
              <a:t>Un día un zorro estaba muy aburrido, melancólico y sin dinero.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Decidió convertirse en escritor.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Su primer libro resultó muy bueno, un éxito.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El segundo fue todavía mejor que el primero.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El zorro se dio por satisfecho y no publicó otra cosa.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Todos le preguntaban por qué ya no escribía otro libro.</a:t>
            </a:r>
            <a:endParaRPr lang="es-MX" dirty="0"/>
          </a:p>
        </p:txBody>
      </p:sp>
      <p:pic>
        <p:nvPicPr>
          <p:cNvPr id="1028" name="Picture 4" descr="lindo personaje de zorro inteligente sentado y leyendo un libro 5234657  Vector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04" y="2459319"/>
            <a:ext cx="2232248" cy="22322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34179" y="15761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zorro es más sabio</a:t>
            </a:r>
            <a:endParaRPr lang="es-MX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76056" y="1299127"/>
            <a:ext cx="335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Hemos escogido un cuento de Augusto Monterroso, escritor guatemalteco, de él separamos las siguientes oraciones.</a:t>
            </a:r>
            <a:endParaRPr lang="es-MX" sz="1200" i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24;p66"/>
          <p:cNvSpPr/>
          <p:nvPr/>
        </p:nvSpPr>
        <p:spPr>
          <a:xfrm>
            <a:off x="395536" y="843558"/>
            <a:ext cx="8136904" cy="3888432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08604"/>
              </p:ext>
            </p:extLst>
          </p:nvPr>
        </p:nvGraphicFramePr>
        <p:xfrm>
          <a:off x="796032" y="1064894"/>
          <a:ext cx="7376368" cy="3451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092"/>
                <a:gridCol w="1844092"/>
                <a:gridCol w="1844092"/>
                <a:gridCol w="1844092"/>
              </a:tblGrid>
              <a:tr h="464812">
                <a:tc gridSpan="4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Diseño de las actividades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6481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Propósito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Tiempo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actividad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Recursos materiales</a:t>
                      </a:r>
                      <a:endParaRPr lang="es-MX" dirty="0"/>
                    </a:p>
                  </a:txBody>
                  <a:tcPr/>
                </a:tc>
              </a:tr>
              <a:tr h="252144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oogle Shape;6589;p92"/>
          <p:cNvGrpSpPr/>
          <p:nvPr/>
        </p:nvGrpSpPr>
        <p:grpSpPr>
          <a:xfrm rot="5400000">
            <a:off x="273936" y="315910"/>
            <a:ext cx="866448" cy="1055297"/>
            <a:chOff x="6990479" y="1997601"/>
            <a:chExt cx="696375" cy="626714"/>
          </a:xfrm>
        </p:grpSpPr>
        <p:grpSp>
          <p:nvGrpSpPr>
            <p:cNvPr id="13" name="Google Shape;6590;p92"/>
            <p:cNvGrpSpPr/>
            <p:nvPr/>
          </p:nvGrpSpPr>
          <p:grpSpPr>
            <a:xfrm>
              <a:off x="7027845" y="1997601"/>
              <a:ext cx="659009" cy="619201"/>
              <a:chOff x="7467492" y="2474724"/>
              <a:chExt cx="659009" cy="619201"/>
            </a:xfrm>
          </p:grpSpPr>
          <p:sp>
            <p:nvSpPr>
              <p:cNvPr id="20" name="Google Shape;6591;p92"/>
              <p:cNvSpPr/>
              <p:nvPr/>
            </p:nvSpPr>
            <p:spPr>
              <a:xfrm>
                <a:off x="7467492" y="2671088"/>
                <a:ext cx="239184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73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0" y="65"/>
                      <a:pt x="31" y="284"/>
                      <a:pt x="91" y="327"/>
                    </a:cubicBezTo>
                    <a:lnTo>
                      <a:pt x="715" y="772"/>
                    </a:lnTo>
                    <a:lnTo>
                      <a:pt x="712" y="598"/>
                    </a:lnTo>
                    <a:lnTo>
                      <a:pt x="86" y="153"/>
                    </a:lnTo>
                    <a:cubicBezTo>
                      <a:pt x="36" y="117"/>
                      <a:pt x="19" y="55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592;p92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593;p92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594;p92"/>
              <p:cNvSpPr/>
              <p:nvPr/>
            </p:nvSpPr>
            <p:spPr>
              <a:xfrm>
                <a:off x="7705672" y="2629607"/>
                <a:ext cx="411128" cy="40611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14" extrusionOk="0">
                    <a:moveTo>
                      <a:pt x="500" y="1"/>
                    </a:moveTo>
                    <a:lnTo>
                      <a:pt x="455" y="67"/>
                    </a:lnTo>
                    <a:lnTo>
                      <a:pt x="0" y="720"/>
                    </a:lnTo>
                    <a:lnTo>
                      <a:pt x="0" y="722"/>
                    </a:lnTo>
                    <a:lnTo>
                      <a:pt x="655" y="1189"/>
                    </a:lnTo>
                    <a:cubicBezTo>
                      <a:pt x="678" y="1206"/>
                      <a:pt x="705" y="1214"/>
                      <a:pt x="732" y="1214"/>
                    </a:cubicBezTo>
                    <a:cubicBezTo>
                      <a:pt x="774" y="1214"/>
                      <a:pt x="815" y="1194"/>
                      <a:pt x="841" y="1158"/>
                    </a:cubicBezTo>
                    <a:lnTo>
                      <a:pt x="1196" y="658"/>
                    </a:lnTo>
                    <a:cubicBezTo>
                      <a:pt x="1229" y="610"/>
                      <a:pt x="1227" y="548"/>
                      <a:pt x="1196" y="503"/>
                    </a:cubicBezTo>
                    <a:cubicBezTo>
                      <a:pt x="1186" y="494"/>
                      <a:pt x="1177" y="482"/>
                      <a:pt x="1165" y="475"/>
                    </a:cubicBez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595;p92"/>
              <p:cNvSpPr/>
              <p:nvPr/>
            </p:nvSpPr>
            <p:spPr>
              <a:xfrm>
                <a:off x="7473848" y="2474724"/>
                <a:ext cx="399420" cy="396744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186" extrusionOk="0">
                    <a:moveTo>
                      <a:pt x="501" y="0"/>
                    </a:moveTo>
                    <a:cubicBezTo>
                      <a:pt x="459" y="0"/>
                      <a:pt x="417" y="20"/>
                      <a:pt x="391" y="57"/>
                    </a:cubicBezTo>
                    <a:lnTo>
                      <a:pt x="36" y="557"/>
                    </a:lnTo>
                    <a:cubicBezTo>
                      <a:pt x="29" y="566"/>
                      <a:pt x="24" y="576"/>
                      <a:pt x="19" y="588"/>
                    </a:cubicBezTo>
                    <a:cubicBezTo>
                      <a:pt x="0" y="642"/>
                      <a:pt x="17" y="704"/>
                      <a:pt x="67" y="740"/>
                    </a:cubicBezTo>
                    <a:lnTo>
                      <a:pt x="693" y="1185"/>
                    </a:lnTo>
                    <a:lnTo>
                      <a:pt x="693" y="1183"/>
                    </a:lnTo>
                    <a:lnTo>
                      <a:pt x="1148" y="530"/>
                    </a:lnTo>
                    <a:lnTo>
                      <a:pt x="1193" y="464"/>
                    </a:lnTo>
                    <a:lnTo>
                      <a:pt x="577" y="23"/>
                    </a:lnTo>
                    <a:cubicBezTo>
                      <a:pt x="554" y="8"/>
                      <a:pt x="528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6596;p92"/>
            <p:cNvGrpSpPr/>
            <p:nvPr/>
          </p:nvGrpSpPr>
          <p:grpSpPr>
            <a:xfrm>
              <a:off x="6990479" y="2005114"/>
              <a:ext cx="659009" cy="619201"/>
              <a:chOff x="7467492" y="2474724"/>
              <a:chExt cx="659009" cy="619201"/>
            </a:xfrm>
          </p:grpSpPr>
          <p:sp>
            <p:nvSpPr>
              <p:cNvPr id="15" name="Google Shape;6597;p92"/>
              <p:cNvSpPr/>
              <p:nvPr/>
            </p:nvSpPr>
            <p:spPr>
              <a:xfrm>
                <a:off x="7467492" y="2671088"/>
                <a:ext cx="239184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73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0" y="65"/>
                      <a:pt x="31" y="284"/>
                      <a:pt x="91" y="327"/>
                    </a:cubicBezTo>
                    <a:lnTo>
                      <a:pt x="715" y="772"/>
                    </a:lnTo>
                    <a:lnTo>
                      <a:pt x="712" y="598"/>
                    </a:lnTo>
                    <a:lnTo>
                      <a:pt x="86" y="153"/>
                    </a:lnTo>
                    <a:cubicBezTo>
                      <a:pt x="36" y="117"/>
                      <a:pt x="19" y="55"/>
                      <a:pt x="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598;p92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07F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599;p92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600;p92"/>
              <p:cNvSpPr/>
              <p:nvPr/>
            </p:nvSpPr>
            <p:spPr>
              <a:xfrm>
                <a:off x="7705672" y="2629607"/>
                <a:ext cx="411128" cy="40611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14" extrusionOk="0">
                    <a:moveTo>
                      <a:pt x="500" y="1"/>
                    </a:moveTo>
                    <a:lnTo>
                      <a:pt x="455" y="67"/>
                    </a:lnTo>
                    <a:lnTo>
                      <a:pt x="0" y="720"/>
                    </a:lnTo>
                    <a:lnTo>
                      <a:pt x="0" y="722"/>
                    </a:lnTo>
                    <a:lnTo>
                      <a:pt x="655" y="1189"/>
                    </a:lnTo>
                    <a:cubicBezTo>
                      <a:pt x="678" y="1206"/>
                      <a:pt x="705" y="1214"/>
                      <a:pt x="732" y="1214"/>
                    </a:cubicBezTo>
                    <a:cubicBezTo>
                      <a:pt x="774" y="1214"/>
                      <a:pt x="815" y="1194"/>
                      <a:pt x="841" y="1158"/>
                    </a:cubicBezTo>
                    <a:lnTo>
                      <a:pt x="1196" y="658"/>
                    </a:lnTo>
                    <a:cubicBezTo>
                      <a:pt x="1229" y="610"/>
                      <a:pt x="1227" y="548"/>
                      <a:pt x="1196" y="503"/>
                    </a:cubicBezTo>
                    <a:cubicBezTo>
                      <a:pt x="1186" y="494"/>
                      <a:pt x="1177" y="482"/>
                      <a:pt x="1165" y="475"/>
                    </a:cubicBez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601;p92"/>
              <p:cNvSpPr/>
              <p:nvPr/>
            </p:nvSpPr>
            <p:spPr>
              <a:xfrm>
                <a:off x="7473848" y="2474724"/>
                <a:ext cx="399420" cy="396744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186" extrusionOk="0">
                    <a:moveTo>
                      <a:pt x="501" y="0"/>
                    </a:moveTo>
                    <a:cubicBezTo>
                      <a:pt x="459" y="0"/>
                      <a:pt x="417" y="20"/>
                      <a:pt x="391" y="57"/>
                    </a:cubicBezTo>
                    <a:lnTo>
                      <a:pt x="36" y="557"/>
                    </a:lnTo>
                    <a:cubicBezTo>
                      <a:pt x="29" y="566"/>
                      <a:pt x="24" y="576"/>
                      <a:pt x="19" y="588"/>
                    </a:cubicBezTo>
                    <a:cubicBezTo>
                      <a:pt x="0" y="642"/>
                      <a:pt x="17" y="704"/>
                      <a:pt x="67" y="740"/>
                    </a:cubicBezTo>
                    <a:lnTo>
                      <a:pt x="693" y="1185"/>
                    </a:lnTo>
                    <a:lnTo>
                      <a:pt x="693" y="1183"/>
                    </a:lnTo>
                    <a:lnTo>
                      <a:pt x="1148" y="530"/>
                    </a:lnTo>
                    <a:lnTo>
                      <a:pt x="1193" y="464"/>
                    </a:lnTo>
                    <a:lnTo>
                      <a:pt x="577" y="23"/>
                    </a:lnTo>
                    <a:cubicBezTo>
                      <a:pt x="554" y="8"/>
                      <a:pt x="528" y="0"/>
                      <a:pt x="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" name="Google Shape;6497;p91"/>
          <p:cNvGrpSpPr/>
          <p:nvPr/>
        </p:nvGrpSpPr>
        <p:grpSpPr>
          <a:xfrm>
            <a:off x="7020272" y="3579862"/>
            <a:ext cx="1812574" cy="1432992"/>
            <a:chOff x="736392" y="3359145"/>
            <a:chExt cx="1812574" cy="1432992"/>
          </a:xfrm>
        </p:grpSpPr>
        <p:grpSp>
          <p:nvGrpSpPr>
            <p:cNvPr id="26" name="Google Shape;6498;p91"/>
            <p:cNvGrpSpPr/>
            <p:nvPr/>
          </p:nvGrpSpPr>
          <p:grpSpPr>
            <a:xfrm rot="-900009">
              <a:off x="902138" y="3616297"/>
              <a:ext cx="1544658" cy="992860"/>
              <a:chOff x="10815989" y="4086867"/>
              <a:chExt cx="1555002" cy="999509"/>
            </a:xfrm>
          </p:grpSpPr>
          <p:sp>
            <p:nvSpPr>
              <p:cNvPr id="52" name="Google Shape;6499;p91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500;p91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501;p91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502;p91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503;p91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504;p91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505;p91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506;p91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507;p91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508;p91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509;p91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510;p91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511;p91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12;p91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513;p91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514;p91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515;p91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516;p91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517;p91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518;p91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519;p91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520;p91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521;p91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522;p91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6523;p91"/>
            <p:cNvGrpSpPr/>
            <p:nvPr/>
          </p:nvGrpSpPr>
          <p:grpSpPr>
            <a:xfrm rot="-900009">
              <a:off x="838562" y="3542124"/>
              <a:ext cx="1544658" cy="992860"/>
              <a:chOff x="10815989" y="4086867"/>
              <a:chExt cx="1555002" cy="999509"/>
            </a:xfrm>
          </p:grpSpPr>
          <p:sp>
            <p:nvSpPr>
              <p:cNvPr id="28" name="Google Shape;6524;p91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525;p91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526;p91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527;p91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528;p91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529;p91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530;p91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531;p91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F1EA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532;p91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533;p91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534;p91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535;p91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536;p91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537;p91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538;p91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539;p91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540;p91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541;p91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542;p91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543;p91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544;p91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545;p91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546;p91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547;p91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08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" name="Google Shape;5222;p63"/>
          <p:cNvGrpSpPr/>
          <p:nvPr/>
        </p:nvGrpSpPr>
        <p:grpSpPr>
          <a:xfrm rot="1712229">
            <a:off x="246726" y="4016538"/>
            <a:ext cx="1057559" cy="1102794"/>
            <a:chOff x="5170195" y="2761521"/>
            <a:chExt cx="1304146" cy="1359928"/>
          </a:xfrm>
        </p:grpSpPr>
        <p:grpSp>
          <p:nvGrpSpPr>
            <p:cNvPr id="5223" name="Google Shape;5223;p63"/>
            <p:cNvGrpSpPr/>
            <p:nvPr/>
          </p:nvGrpSpPr>
          <p:grpSpPr>
            <a:xfrm>
              <a:off x="5206783" y="2761521"/>
              <a:ext cx="1267559" cy="1332302"/>
              <a:chOff x="4835109" y="3257957"/>
              <a:chExt cx="1034235" cy="1087061"/>
            </a:xfrm>
          </p:grpSpPr>
          <p:sp>
            <p:nvSpPr>
              <p:cNvPr id="5224" name="Google Shape;5224;p63"/>
              <p:cNvSpPr/>
              <p:nvPr/>
            </p:nvSpPr>
            <p:spPr>
              <a:xfrm rot="1604761">
                <a:off x="4959087" y="3407882"/>
                <a:ext cx="803859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730" extrusionOk="0">
                    <a:moveTo>
                      <a:pt x="1344" y="0"/>
                    </a:moveTo>
                    <a:cubicBezTo>
                      <a:pt x="1164" y="0"/>
                      <a:pt x="981" y="42"/>
                      <a:pt x="810" y="129"/>
                    </a:cubicBezTo>
                    <a:cubicBezTo>
                      <a:pt x="231" y="424"/>
                      <a:pt x="0" y="1131"/>
                      <a:pt x="295" y="1712"/>
                    </a:cubicBezTo>
                    <a:cubicBezTo>
                      <a:pt x="298" y="1717"/>
                      <a:pt x="300" y="1722"/>
                      <a:pt x="305" y="1729"/>
                    </a:cubicBezTo>
                    <a:lnTo>
                      <a:pt x="717" y="1520"/>
                    </a:lnTo>
                    <a:cubicBezTo>
                      <a:pt x="714" y="1512"/>
                      <a:pt x="710" y="1508"/>
                      <a:pt x="707" y="1503"/>
                    </a:cubicBezTo>
                    <a:cubicBezTo>
                      <a:pt x="529" y="1150"/>
                      <a:pt x="667" y="719"/>
                      <a:pt x="1019" y="541"/>
                    </a:cubicBezTo>
                    <a:cubicBezTo>
                      <a:pt x="1124" y="488"/>
                      <a:pt x="1235" y="463"/>
                      <a:pt x="1344" y="463"/>
                    </a:cubicBezTo>
                    <a:cubicBezTo>
                      <a:pt x="1605" y="463"/>
                      <a:pt x="1856" y="605"/>
                      <a:pt x="1981" y="853"/>
                    </a:cubicBezTo>
                    <a:cubicBezTo>
                      <a:pt x="1984" y="860"/>
                      <a:pt x="1986" y="865"/>
                      <a:pt x="1988" y="872"/>
                    </a:cubicBezTo>
                    <a:lnTo>
                      <a:pt x="2403" y="660"/>
                    </a:lnTo>
                    <a:cubicBezTo>
                      <a:pt x="2398" y="655"/>
                      <a:pt x="2396" y="650"/>
                      <a:pt x="2393" y="643"/>
                    </a:cubicBezTo>
                    <a:cubicBezTo>
                      <a:pt x="2185" y="235"/>
                      <a:pt x="1773" y="0"/>
                      <a:pt x="13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63"/>
              <p:cNvSpPr/>
              <p:nvPr/>
            </p:nvSpPr>
            <p:spPr>
              <a:xfrm rot="1604761">
                <a:off x="5078719" y="3528544"/>
                <a:ext cx="567351" cy="41146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30" extrusionOk="0">
                    <a:moveTo>
                      <a:pt x="922" y="0"/>
                    </a:moveTo>
                    <a:cubicBezTo>
                      <a:pt x="799" y="0"/>
                      <a:pt x="675" y="28"/>
                      <a:pt x="560" y="87"/>
                    </a:cubicBezTo>
                    <a:cubicBezTo>
                      <a:pt x="155" y="291"/>
                      <a:pt x="0" y="796"/>
                      <a:pt x="196" y="1230"/>
                    </a:cubicBezTo>
                    <a:lnTo>
                      <a:pt x="310" y="1173"/>
                    </a:lnTo>
                    <a:cubicBezTo>
                      <a:pt x="307" y="1165"/>
                      <a:pt x="303" y="1161"/>
                      <a:pt x="300" y="1156"/>
                    </a:cubicBezTo>
                    <a:cubicBezTo>
                      <a:pt x="122" y="803"/>
                      <a:pt x="260" y="372"/>
                      <a:pt x="612" y="194"/>
                    </a:cubicBezTo>
                    <a:cubicBezTo>
                      <a:pt x="717" y="141"/>
                      <a:pt x="828" y="116"/>
                      <a:pt x="937" y="116"/>
                    </a:cubicBezTo>
                    <a:cubicBezTo>
                      <a:pt x="1198" y="116"/>
                      <a:pt x="1449" y="258"/>
                      <a:pt x="1574" y="506"/>
                    </a:cubicBezTo>
                    <a:cubicBezTo>
                      <a:pt x="1577" y="513"/>
                      <a:pt x="1579" y="518"/>
                      <a:pt x="1581" y="525"/>
                    </a:cubicBezTo>
                    <a:lnTo>
                      <a:pt x="1696" y="465"/>
                    </a:lnTo>
                    <a:cubicBezTo>
                      <a:pt x="1529" y="172"/>
                      <a:pt x="1227" y="0"/>
                      <a:pt x="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63"/>
              <p:cNvSpPr/>
              <p:nvPr/>
            </p:nvSpPr>
            <p:spPr>
              <a:xfrm rot="1604761">
                <a:off x="5078719" y="3528544"/>
                <a:ext cx="567351" cy="41146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30" extrusionOk="0">
                    <a:moveTo>
                      <a:pt x="922" y="0"/>
                    </a:moveTo>
                    <a:cubicBezTo>
                      <a:pt x="799" y="0"/>
                      <a:pt x="675" y="28"/>
                      <a:pt x="560" y="87"/>
                    </a:cubicBezTo>
                    <a:cubicBezTo>
                      <a:pt x="155" y="291"/>
                      <a:pt x="0" y="796"/>
                      <a:pt x="196" y="1230"/>
                    </a:cubicBezTo>
                    <a:lnTo>
                      <a:pt x="310" y="1173"/>
                    </a:lnTo>
                    <a:cubicBezTo>
                      <a:pt x="307" y="1165"/>
                      <a:pt x="303" y="1161"/>
                      <a:pt x="300" y="1156"/>
                    </a:cubicBezTo>
                    <a:cubicBezTo>
                      <a:pt x="122" y="803"/>
                      <a:pt x="260" y="372"/>
                      <a:pt x="612" y="194"/>
                    </a:cubicBezTo>
                    <a:cubicBezTo>
                      <a:pt x="717" y="141"/>
                      <a:pt x="828" y="116"/>
                      <a:pt x="937" y="116"/>
                    </a:cubicBezTo>
                    <a:cubicBezTo>
                      <a:pt x="1198" y="116"/>
                      <a:pt x="1449" y="258"/>
                      <a:pt x="1574" y="506"/>
                    </a:cubicBezTo>
                    <a:cubicBezTo>
                      <a:pt x="1577" y="513"/>
                      <a:pt x="1579" y="518"/>
                      <a:pt x="1581" y="525"/>
                    </a:cubicBezTo>
                    <a:lnTo>
                      <a:pt x="1696" y="465"/>
                    </a:lnTo>
                    <a:cubicBezTo>
                      <a:pt x="1529" y="172"/>
                      <a:pt x="1227" y="0"/>
                      <a:pt x="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63"/>
              <p:cNvSpPr/>
              <p:nvPr/>
            </p:nvSpPr>
            <p:spPr>
              <a:xfrm rot="1604761">
                <a:off x="4959087" y="3407882"/>
                <a:ext cx="803859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730" extrusionOk="0">
                    <a:moveTo>
                      <a:pt x="1344" y="0"/>
                    </a:moveTo>
                    <a:cubicBezTo>
                      <a:pt x="1164" y="0"/>
                      <a:pt x="981" y="42"/>
                      <a:pt x="810" y="129"/>
                    </a:cubicBezTo>
                    <a:cubicBezTo>
                      <a:pt x="231" y="424"/>
                      <a:pt x="0" y="1131"/>
                      <a:pt x="295" y="1712"/>
                    </a:cubicBezTo>
                    <a:cubicBezTo>
                      <a:pt x="298" y="1717"/>
                      <a:pt x="300" y="1722"/>
                      <a:pt x="305" y="1729"/>
                    </a:cubicBezTo>
                    <a:lnTo>
                      <a:pt x="603" y="1577"/>
                    </a:lnTo>
                    <a:cubicBezTo>
                      <a:pt x="407" y="1143"/>
                      <a:pt x="562" y="638"/>
                      <a:pt x="967" y="434"/>
                    </a:cubicBezTo>
                    <a:cubicBezTo>
                      <a:pt x="1082" y="375"/>
                      <a:pt x="1206" y="347"/>
                      <a:pt x="1329" y="347"/>
                    </a:cubicBezTo>
                    <a:cubicBezTo>
                      <a:pt x="1634" y="347"/>
                      <a:pt x="1936" y="519"/>
                      <a:pt x="2103" y="812"/>
                    </a:cubicBezTo>
                    <a:lnTo>
                      <a:pt x="2403" y="660"/>
                    </a:lnTo>
                    <a:cubicBezTo>
                      <a:pt x="2398" y="655"/>
                      <a:pt x="2396" y="650"/>
                      <a:pt x="2393" y="643"/>
                    </a:cubicBezTo>
                    <a:cubicBezTo>
                      <a:pt x="2185" y="235"/>
                      <a:pt x="1773" y="0"/>
                      <a:pt x="13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63"/>
              <p:cNvSpPr/>
              <p:nvPr/>
            </p:nvSpPr>
            <p:spPr>
              <a:xfrm rot="1604761">
                <a:off x="4913667" y="3619833"/>
                <a:ext cx="877119" cy="55764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667" extrusionOk="0">
                    <a:moveTo>
                      <a:pt x="2341" y="1"/>
                    </a:moveTo>
                    <a:cubicBezTo>
                      <a:pt x="2327" y="1"/>
                      <a:pt x="2314" y="4"/>
                      <a:pt x="2300" y="10"/>
                    </a:cubicBezTo>
                    <a:lnTo>
                      <a:pt x="2229" y="46"/>
                    </a:lnTo>
                    <a:lnTo>
                      <a:pt x="1817" y="255"/>
                    </a:lnTo>
                    <a:lnTo>
                      <a:pt x="546" y="903"/>
                    </a:lnTo>
                    <a:lnTo>
                      <a:pt x="134" y="1115"/>
                    </a:lnTo>
                    <a:lnTo>
                      <a:pt x="62" y="1150"/>
                    </a:lnTo>
                    <a:cubicBezTo>
                      <a:pt x="17" y="1172"/>
                      <a:pt x="0" y="1227"/>
                      <a:pt x="22" y="1272"/>
                    </a:cubicBezTo>
                    <a:lnTo>
                      <a:pt x="198" y="1617"/>
                    </a:lnTo>
                    <a:cubicBezTo>
                      <a:pt x="215" y="1649"/>
                      <a:pt x="247" y="1667"/>
                      <a:pt x="280" y="1667"/>
                    </a:cubicBezTo>
                    <a:cubicBezTo>
                      <a:pt x="293" y="1667"/>
                      <a:pt x="307" y="1664"/>
                      <a:pt x="319" y="1658"/>
                    </a:cubicBezTo>
                    <a:lnTo>
                      <a:pt x="531" y="1550"/>
                    </a:lnTo>
                    <a:lnTo>
                      <a:pt x="1079" y="1272"/>
                    </a:lnTo>
                    <a:lnTo>
                      <a:pt x="1800" y="903"/>
                    </a:lnTo>
                    <a:lnTo>
                      <a:pt x="2348" y="624"/>
                    </a:lnTo>
                    <a:lnTo>
                      <a:pt x="2560" y="517"/>
                    </a:lnTo>
                    <a:cubicBezTo>
                      <a:pt x="2603" y="496"/>
                      <a:pt x="2622" y="441"/>
                      <a:pt x="2598" y="396"/>
                    </a:cubicBezTo>
                    <a:lnTo>
                      <a:pt x="2422" y="50"/>
                    </a:lnTo>
                    <a:cubicBezTo>
                      <a:pt x="2405" y="18"/>
                      <a:pt x="2374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63"/>
              <p:cNvSpPr/>
              <p:nvPr/>
            </p:nvSpPr>
            <p:spPr>
              <a:xfrm rot="876879">
                <a:off x="5007883" y="3907161"/>
                <a:ext cx="74712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9" extrusionOk="0">
                    <a:moveTo>
                      <a:pt x="29" y="1"/>
                    </a:moveTo>
                    <a:cubicBezTo>
                      <a:pt x="25" y="1"/>
                      <a:pt x="21" y="2"/>
                      <a:pt x="17" y="4"/>
                    </a:cubicBezTo>
                    <a:cubicBezTo>
                      <a:pt x="5" y="9"/>
                      <a:pt x="1" y="23"/>
                      <a:pt x="8" y="35"/>
                    </a:cubicBezTo>
                    <a:lnTo>
                      <a:pt x="196" y="407"/>
                    </a:lnTo>
                    <a:cubicBezTo>
                      <a:pt x="198" y="414"/>
                      <a:pt x="208" y="418"/>
                      <a:pt x="215" y="418"/>
                    </a:cubicBezTo>
                    <a:cubicBezTo>
                      <a:pt x="220" y="418"/>
                      <a:pt x="222" y="418"/>
                      <a:pt x="227" y="416"/>
                    </a:cubicBezTo>
                    <a:cubicBezTo>
                      <a:pt x="236" y="411"/>
                      <a:pt x="241" y="397"/>
                      <a:pt x="236" y="385"/>
                    </a:cubicBezTo>
                    <a:lnTo>
                      <a:pt x="48" y="14"/>
                    </a:lnTo>
                    <a:cubicBezTo>
                      <a:pt x="43" y="6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63"/>
              <p:cNvSpPr/>
              <p:nvPr/>
            </p:nvSpPr>
            <p:spPr>
              <a:xfrm rot="876879">
                <a:off x="5128173" y="3906567"/>
                <a:ext cx="74712" cy="8997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7" extrusionOk="0">
                    <a:moveTo>
                      <a:pt x="27" y="0"/>
                    </a:moveTo>
                    <a:cubicBezTo>
                      <a:pt x="24" y="0"/>
                      <a:pt x="20" y="1"/>
                      <a:pt x="17" y="2"/>
                    </a:cubicBezTo>
                    <a:cubicBezTo>
                      <a:pt x="5" y="7"/>
                      <a:pt x="1" y="21"/>
                      <a:pt x="5" y="33"/>
                    </a:cubicBezTo>
                    <a:lnTo>
                      <a:pt x="194" y="405"/>
                    </a:lnTo>
                    <a:cubicBezTo>
                      <a:pt x="198" y="414"/>
                      <a:pt x="205" y="417"/>
                      <a:pt x="215" y="417"/>
                    </a:cubicBezTo>
                    <a:cubicBezTo>
                      <a:pt x="217" y="417"/>
                      <a:pt x="222" y="417"/>
                      <a:pt x="224" y="414"/>
                    </a:cubicBezTo>
                    <a:cubicBezTo>
                      <a:pt x="236" y="410"/>
                      <a:pt x="241" y="395"/>
                      <a:pt x="236" y="386"/>
                    </a:cubicBezTo>
                    <a:lnTo>
                      <a:pt x="48" y="12"/>
                    </a:lnTo>
                    <a:cubicBezTo>
                      <a:pt x="43" y="4"/>
                      <a:pt x="35" y="0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63"/>
              <p:cNvSpPr/>
              <p:nvPr/>
            </p:nvSpPr>
            <p:spPr>
              <a:xfrm rot="876879">
                <a:off x="5248387" y="3905511"/>
                <a:ext cx="74712" cy="9062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20" extrusionOk="0">
                    <a:moveTo>
                      <a:pt x="25" y="1"/>
                    </a:moveTo>
                    <a:cubicBezTo>
                      <a:pt x="22" y="1"/>
                      <a:pt x="18" y="1"/>
                      <a:pt x="15" y="3"/>
                    </a:cubicBezTo>
                    <a:cubicBezTo>
                      <a:pt x="6" y="7"/>
                      <a:pt x="1" y="22"/>
                      <a:pt x="6" y="34"/>
                    </a:cubicBezTo>
                    <a:lnTo>
                      <a:pt x="194" y="405"/>
                    </a:lnTo>
                    <a:cubicBezTo>
                      <a:pt x="198" y="415"/>
                      <a:pt x="206" y="419"/>
                      <a:pt x="215" y="419"/>
                    </a:cubicBezTo>
                    <a:cubicBezTo>
                      <a:pt x="217" y="419"/>
                      <a:pt x="222" y="417"/>
                      <a:pt x="225" y="417"/>
                    </a:cubicBezTo>
                    <a:cubicBezTo>
                      <a:pt x="236" y="410"/>
                      <a:pt x="241" y="396"/>
                      <a:pt x="234" y="386"/>
                    </a:cubicBezTo>
                    <a:lnTo>
                      <a:pt x="46" y="12"/>
                    </a:lnTo>
                    <a:cubicBezTo>
                      <a:pt x="43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63"/>
              <p:cNvSpPr/>
              <p:nvPr/>
            </p:nvSpPr>
            <p:spPr>
              <a:xfrm rot="876879">
                <a:off x="5368159" y="3904537"/>
                <a:ext cx="74404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19" extrusionOk="0">
                    <a:moveTo>
                      <a:pt x="27" y="0"/>
                    </a:moveTo>
                    <a:cubicBezTo>
                      <a:pt x="24" y="0"/>
                      <a:pt x="20" y="1"/>
                      <a:pt x="17" y="2"/>
                    </a:cubicBezTo>
                    <a:cubicBezTo>
                      <a:pt x="5" y="9"/>
                      <a:pt x="0" y="21"/>
                      <a:pt x="8" y="33"/>
                    </a:cubicBezTo>
                    <a:lnTo>
                      <a:pt x="196" y="407"/>
                    </a:lnTo>
                    <a:cubicBezTo>
                      <a:pt x="198" y="414"/>
                      <a:pt x="208" y="419"/>
                      <a:pt x="215" y="419"/>
                    </a:cubicBezTo>
                    <a:cubicBezTo>
                      <a:pt x="220" y="419"/>
                      <a:pt x="222" y="416"/>
                      <a:pt x="227" y="416"/>
                    </a:cubicBezTo>
                    <a:cubicBezTo>
                      <a:pt x="236" y="409"/>
                      <a:pt x="241" y="397"/>
                      <a:pt x="236" y="385"/>
                    </a:cubicBezTo>
                    <a:lnTo>
                      <a:pt x="48" y="12"/>
                    </a:lnTo>
                    <a:cubicBezTo>
                      <a:pt x="45" y="5"/>
                      <a:pt x="36" y="0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63"/>
              <p:cNvSpPr/>
              <p:nvPr/>
            </p:nvSpPr>
            <p:spPr>
              <a:xfrm rot="876879">
                <a:off x="5488518" y="3903581"/>
                <a:ext cx="74712" cy="9062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20" extrusionOk="0">
                    <a:moveTo>
                      <a:pt x="25" y="1"/>
                    </a:moveTo>
                    <a:cubicBezTo>
                      <a:pt x="22" y="1"/>
                      <a:pt x="20" y="1"/>
                      <a:pt x="17" y="2"/>
                    </a:cubicBezTo>
                    <a:cubicBezTo>
                      <a:pt x="5" y="10"/>
                      <a:pt x="1" y="24"/>
                      <a:pt x="5" y="33"/>
                    </a:cubicBezTo>
                    <a:lnTo>
                      <a:pt x="193" y="407"/>
                    </a:lnTo>
                    <a:cubicBezTo>
                      <a:pt x="198" y="414"/>
                      <a:pt x="208" y="419"/>
                      <a:pt x="215" y="419"/>
                    </a:cubicBezTo>
                    <a:cubicBezTo>
                      <a:pt x="217" y="419"/>
                      <a:pt x="222" y="419"/>
                      <a:pt x="224" y="417"/>
                    </a:cubicBezTo>
                    <a:cubicBezTo>
                      <a:pt x="236" y="412"/>
                      <a:pt x="241" y="398"/>
                      <a:pt x="236" y="386"/>
                    </a:cubicBezTo>
                    <a:lnTo>
                      <a:pt x="48" y="14"/>
                    </a:lnTo>
                    <a:cubicBezTo>
                      <a:pt x="43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63"/>
              <p:cNvSpPr/>
              <p:nvPr/>
            </p:nvSpPr>
            <p:spPr>
              <a:xfrm rot="876879">
                <a:off x="5608883" y="3902802"/>
                <a:ext cx="74712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9" extrusionOk="0">
                    <a:moveTo>
                      <a:pt x="27" y="1"/>
                    </a:moveTo>
                    <a:cubicBezTo>
                      <a:pt x="23" y="1"/>
                      <a:pt x="19" y="2"/>
                      <a:pt x="15" y="4"/>
                    </a:cubicBezTo>
                    <a:cubicBezTo>
                      <a:pt x="5" y="9"/>
                      <a:pt x="1" y="23"/>
                      <a:pt x="5" y="35"/>
                    </a:cubicBezTo>
                    <a:lnTo>
                      <a:pt x="193" y="406"/>
                    </a:lnTo>
                    <a:cubicBezTo>
                      <a:pt x="198" y="414"/>
                      <a:pt x="205" y="418"/>
                      <a:pt x="215" y="418"/>
                    </a:cubicBezTo>
                    <a:cubicBezTo>
                      <a:pt x="217" y="418"/>
                      <a:pt x="222" y="418"/>
                      <a:pt x="224" y="416"/>
                    </a:cubicBezTo>
                    <a:cubicBezTo>
                      <a:pt x="236" y="411"/>
                      <a:pt x="241" y="397"/>
                      <a:pt x="234" y="385"/>
                    </a:cubicBezTo>
                    <a:lnTo>
                      <a:pt x="46" y="14"/>
                    </a:lnTo>
                    <a:cubicBezTo>
                      <a:pt x="43" y="6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63"/>
              <p:cNvSpPr/>
              <p:nvPr/>
            </p:nvSpPr>
            <p:spPr>
              <a:xfrm rot="1604761">
                <a:off x="4946460" y="3759096"/>
                <a:ext cx="811218" cy="42618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274" extrusionOk="0">
                    <a:moveTo>
                      <a:pt x="2399" y="0"/>
                    </a:moveTo>
                    <a:lnTo>
                      <a:pt x="1" y="1224"/>
                    </a:lnTo>
                    <a:cubicBezTo>
                      <a:pt x="18" y="1256"/>
                      <a:pt x="50" y="1274"/>
                      <a:pt x="83" y="1274"/>
                    </a:cubicBezTo>
                    <a:cubicBezTo>
                      <a:pt x="96" y="1274"/>
                      <a:pt x="110" y="1271"/>
                      <a:pt x="122" y="1265"/>
                    </a:cubicBezTo>
                    <a:lnTo>
                      <a:pt x="334" y="1157"/>
                    </a:lnTo>
                    <a:lnTo>
                      <a:pt x="882" y="879"/>
                    </a:lnTo>
                    <a:lnTo>
                      <a:pt x="1603" y="510"/>
                    </a:lnTo>
                    <a:lnTo>
                      <a:pt x="2151" y="231"/>
                    </a:lnTo>
                    <a:lnTo>
                      <a:pt x="2363" y="124"/>
                    </a:lnTo>
                    <a:cubicBezTo>
                      <a:pt x="2406" y="103"/>
                      <a:pt x="2425" y="48"/>
                      <a:pt x="2401" y="3"/>
                    </a:cubicBezTo>
                    <a:lnTo>
                      <a:pt x="23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63"/>
              <p:cNvSpPr/>
              <p:nvPr/>
            </p:nvSpPr>
            <p:spPr>
              <a:xfrm rot="1604761">
                <a:off x="5201095" y="3419792"/>
                <a:ext cx="123774" cy="10771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22" extrusionOk="0">
                    <a:moveTo>
                      <a:pt x="354" y="1"/>
                    </a:moveTo>
                    <a:cubicBezTo>
                      <a:pt x="352" y="1"/>
                      <a:pt x="350" y="1"/>
                      <a:pt x="349" y="2"/>
                    </a:cubicBezTo>
                    <a:cubicBezTo>
                      <a:pt x="282" y="30"/>
                      <a:pt x="220" y="66"/>
                      <a:pt x="163" y="114"/>
                    </a:cubicBezTo>
                    <a:cubicBezTo>
                      <a:pt x="106" y="159"/>
                      <a:pt x="53" y="214"/>
                      <a:pt x="10" y="271"/>
                    </a:cubicBezTo>
                    <a:cubicBezTo>
                      <a:pt x="1" y="285"/>
                      <a:pt x="3" y="304"/>
                      <a:pt x="18" y="316"/>
                    </a:cubicBezTo>
                    <a:cubicBezTo>
                      <a:pt x="23" y="320"/>
                      <a:pt x="30" y="322"/>
                      <a:pt x="36" y="322"/>
                    </a:cubicBezTo>
                    <a:cubicBezTo>
                      <a:pt x="46" y="322"/>
                      <a:pt x="55" y="318"/>
                      <a:pt x="60" y="309"/>
                    </a:cubicBezTo>
                    <a:cubicBezTo>
                      <a:pt x="103" y="254"/>
                      <a:pt x="149" y="202"/>
                      <a:pt x="199" y="154"/>
                    </a:cubicBezTo>
                    <a:cubicBezTo>
                      <a:pt x="222" y="133"/>
                      <a:pt x="251" y="109"/>
                      <a:pt x="277" y="88"/>
                    </a:cubicBezTo>
                    <a:cubicBezTo>
                      <a:pt x="306" y="66"/>
                      <a:pt x="334" y="47"/>
                      <a:pt x="363" y="26"/>
                    </a:cubicBezTo>
                    <a:cubicBezTo>
                      <a:pt x="368" y="23"/>
                      <a:pt x="370" y="16"/>
                      <a:pt x="368" y="9"/>
                    </a:cubicBezTo>
                    <a:cubicBezTo>
                      <a:pt x="366" y="4"/>
                      <a:pt x="360" y="1"/>
                      <a:pt x="3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63"/>
              <p:cNvSpPr/>
              <p:nvPr/>
            </p:nvSpPr>
            <p:spPr>
              <a:xfrm rot="1604761">
                <a:off x="5050553" y="3471929"/>
                <a:ext cx="73595" cy="28568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854" extrusionOk="0">
                    <a:moveTo>
                      <a:pt x="174" y="1"/>
                    </a:moveTo>
                    <a:cubicBezTo>
                      <a:pt x="161" y="1"/>
                      <a:pt x="147" y="8"/>
                      <a:pt x="138" y="22"/>
                    </a:cubicBezTo>
                    <a:cubicBezTo>
                      <a:pt x="100" y="81"/>
                      <a:pt x="67" y="145"/>
                      <a:pt x="48" y="214"/>
                    </a:cubicBezTo>
                    <a:cubicBezTo>
                      <a:pt x="36" y="248"/>
                      <a:pt x="29" y="283"/>
                      <a:pt x="19" y="319"/>
                    </a:cubicBezTo>
                    <a:cubicBezTo>
                      <a:pt x="14" y="355"/>
                      <a:pt x="10" y="391"/>
                      <a:pt x="7" y="424"/>
                    </a:cubicBezTo>
                    <a:cubicBezTo>
                      <a:pt x="0" y="495"/>
                      <a:pt x="0" y="567"/>
                      <a:pt x="7" y="638"/>
                    </a:cubicBezTo>
                    <a:cubicBezTo>
                      <a:pt x="14" y="707"/>
                      <a:pt x="29" y="776"/>
                      <a:pt x="50" y="843"/>
                    </a:cubicBezTo>
                    <a:cubicBezTo>
                      <a:pt x="52" y="849"/>
                      <a:pt x="57" y="853"/>
                      <a:pt x="63" y="853"/>
                    </a:cubicBezTo>
                    <a:cubicBezTo>
                      <a:pt x="64" y="853"/>
                      <a:pt x="66" y="853"/>
                      <a:pt x="67" y="853"/>
                    </a:cubicBezTo>
                    <a:cubicBezTo>
                      <a:pt x="74" y="853"/>
                      <a:pt x="79" y="845"/>
                      <a:pt x="79" y="838"/>
                    </a:cubicBezTo>
                    <a:lnTo>
                      <a:pt x="79" y="836"/>
                    </a:lnTo>
                    <a:cubicBezTo>
                      <a:pt x="60" y="703"/>
                      <a:pt x="64" y="567"/>
                      <a:pt x="86" y="436"/>
                    </a:cubicBezTo>
                    <a:cubicBezTo>
                      <a:pt x="98" y="369"/>
                      <a:pt x="114" y="305"/>
                      <a:pt x="136" y="243"/>
                    </a:cubicBezTo>
                    <a:cubicBezTo>
                      <a:pt x="155" y="181"/>
                      <a:pt x="183" y="122"/>
                      <a:pt x="212" y="62"/>
                    </a:cubicBezTo>
                    <a:lnTo>
                      <a:pt x="212" y="60"/>
                    </a:lnTo>
                    <a:cubicBezTo>
                      <a:pt x="219" y="41"/>
                      <a:pt x="214" y="19"/>
                      <a:pt x="195" y="7"/>
                    </a:cubicBezTo>
                    <a:cubicBezTo>
                      <a:pt x="189" y="3"/>
                      <a:pt x="181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8" name="Google Shape;5238;p63"/>
            <p:cNvGrpSpPr/>
            <p:nvPr/>
          </p:nvGrpSpPr>
          <p:grpSpPr>
            <a:xfrm>
              <a:off x="5170195" y="2789146"/>
              <a:ext cx="1267559" cy="1332302"/>
              <a:chOff x="4835109" y="3257957"/>
              <a:chExt cx="1034235" cy="1087061"/>
            </a:xfrm>
          </p:grpSpPr>
          <p:sp>
            <p:nvSpPr>
              <p:cNvPr id="5239" name="Google Shape;5239;p63"/>
              <p:cNvSpPr/>
              <p:nvPr/>
            </p:nvSpPr>
            <p:spPr>
              <a:xfrm rot="1604761">
                <a:off x="4959087" y="3407882"/>
                <a:ext cx="803859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730" extrusionOk="0">
                    <a:moveTo>
                      <a:pt x="1344" y="0"/>
                    </a:moveTo>
                    <a:cubicBezTo>
                      <a:pt x="1164" y="0"/>
                      <a:pt x="981" y="42"/>
                      <a:pt x="810" y="129"/>
                    </a:cubicBezTo>
                    <a:cubicBezTo>
                      <a:pt x="231" y="424"/>
                      <a:pt x="0" y="1131"/>
                      <a:pt x="295" y="1712"/>
                    </a:cubicBezTo>
                    <a:cubicBezTo>
                      <a:pt x="298" y="1717"/>
                      <a:pt x="300" y="1722"/>
                      <a:pt x="305" y="1729"/>
                    </a:cubicBezTo>
                    <a:lnTo>
                      <a:pt x="717" y="1520"/>
                    </a:lnTo>
                    <a:cubicBezTo>
                      <a:pt x="714" y="1512"/>
                      <a:pt x="710" y="1508"/>
                      <a:pt x="707" y="1503"/>
                    </a:cubicBezTo>
                    <a:cubicBezTo>
                      <a:pt x="529" y="1150"/>
                      <a:pt x="667" y="719"/>
                      <a:pt x="1019" y="541"/>
                    </a:cubicBezTo>
                    <a:cubicBezTo>
                      <a:pt x="1124" y="488"/>
                      <a:pt x="1235" y="463"/>
                      <a:pt x="1344" y="463"/>
                    </a:cubicBezTo>
                    <a:cubicBezTo>
                      <a:pt x="1605" y="463"/>
                      <a:pt x="1856" y="605"/>
                      <a:pt x="1981" y="853"/>
                    </a:cubicBezTo>
                    <a:cubicBezTo>
                      <a:pt x="1984" y="860"/>
                      <a:pt x="1986" y="865"/>
                      <a:pt x="1988" y="872"/>
                    </a:cubicBezTo>
                    <a:lnTo>
                      <a:pt x="2403" y="660"/>
                    </a:lnTo>
                    <a:cubicBezTo>
                      <a:pt x="2398" y="655"/>
                      <a:pt x="2396" y="650"/>
                      <a:pt x="2393" y="643"/>
                    </a:cubicBezTo>
                    <a:cubicBezTo>
                      <a:pt x="2185" y="235"/>
                      <a:pt x="1773" y="0"/>
                      <a:pt x="1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63"/>
              <p:cNvSpPr/>
              <p:nvPr/>
            </p:nvSpPr>
            <p:spPr>
              <a:xfrm rot="1604761">
                <a:off x="5078719" y="3528544"/>
                <a:ext cx="567351" cy="41146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30" extrusionOk="0">
                    <a:moveTo>
                      <a:pt x="922" y="0"/>
                    </a:moveTo>
                    <a:cubicBezTo>
                      <a:pt x="799" y="0"/>
                      <a:pt x="675" y="28"/>
                      <a:pt x="560" y="87"/>
                    </a:cubicBezTo>
                    <a:cubicBezTo>
                      <a:pt x="155" y="291"/>
                      <a:pt x="0" y="796"/>
                      <a:pt x="196" y="1230"/>
                    </a:cubicBezTo>
                    <a:lnTo>
                      <a:pt x="310" y="1173"/>
                    </a:lnTo>
                    <a:cubicBezTo>
                      <a:pt x="307" y="1165"/>
                      <a:pt x="303" y="1161"/>
                      <a:pt x="300" y="1156"/>
                    </a:cubicBezTo>
                    <a:cubicBezTo>
                      <a:pt x="122" y="803"/>
                      <a:pt x="260" y="372"/>
                      <a:pt x="612" y="194"/>
                    </a:cubicBezTo>
                    <a:cubicBezTo>
                      <a:pt x="717" y="141"/>
                      <a:pt x="828" y="116"/>
                      <a:pt x="937" y="116"/>
                    </a:cubicBezTo>
                    <a:cubicBezTo>
                      <a:pt x="1198" y="116"/>
                      <a:pt x="1449" y="258"/>
                      <a:pt x="1574" y="506"/>
                    </a:cubicBezTo>
                    <a:cubicBezTo>
                      <a:pt x="1577" y="513"/>
                      <a:pt x="1579" y="518"/>
                      <a:pt x="1581" y="525"/>
                    </a:cubicBezTo>
                    <a:lnTo>
                      <a:pt x="1696" y="465"/>
                    </a:lnTo>
                    <a:cubicBezTo>
                      <a:pt x="1529" y="172"/>
                      <a:pt x="1227" y="0"/>
                      <a:pt x="9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63"/>
              <p:cNvSpPr/>
              <p:nvPr/>
            </p:nvSpPr>
            <p:spPr>
              <a:xfrm rot="1604761">
                <a:off x="5078719" y="3528544"/>
                <a:ext cx="567351" cy="41146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230" extrusionOk="0">
                    <a:moveTo>
                      <a:pt x="922" y="0"/>
                    </a:moveTo>
                    <a:cubicBezTo>
                      <a:pt x="799" y="0"/>
                      <a:pt x="675" y="28"/>
                      <a:pt x="560" y="87"/>
                    </a:cubicBezTo>
                    <a:cubicBezTo>
                      <a:pt x="155" y="291"/>
                      <a:pt x="0" y="796"/>
                      <a:pt x="196" y="1230"/>
                    </a:cubicBezTo>
                    <a:lnTo>
                      <a:pt x="310" y="1173"/>
                    </a:lnTo>
                    <a:cubicBezTo>
                      <a:pt x="307" y="1165"/>
                      <a:pt x="303" y="1161"/>
                      <a:pt x="300" y="1156"/>
                    </a:cubicBezTo>
                    <a:cubicBezTo>
                      <a:pt x="122" y="803"/>
                      <a:pt x="260" y="372"/>
                      <a:pt x="612" y="194"/>
                    </a:cubicBezTo>
                    <a:cubicBezTo>
                      <a:pt x="717" y="141"/>
                      <a:pt x="828" y="116"/>
                      <a:pt x="937" y="116"/>
                    </a:cubicBezTo>
                    <a:cubicBezTo>
                      <a:pt x="1198" y="116"/>
                      <a:pt x="1449" y="258"/>
                      <a:pt x="1574" y="506"/>
                    </a:cubicBezTo>
                    <a:cubicBezTo>
                      <a:pt x="1577" y="513"/>
                      <a:pt x="1579" y="518"/>
                      <a:pt x="1581" y="525"/>
                    </a:cubicBezTo>
                    <a:lnTo>
                      <a:pt x="1696" y="465"/>
                    </a:lnTo>
                    <a:cubicBezTo>
                      <a:pt x="1529" y="172"/>
                      <a:pt x="1227" y="0"/>
                      <a:pt x="9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63"/>
              <p:cNvSpPr/>
              <p:nvPr/>
            </p:nvSpPr>
            <p:spPr>
              <a:xfrm rot="1604761">
                <a:off x="4959087" y="3407882"/>
                <a:ext cx="803859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730" extrusionOk="0">
                    <a:moveTo>
                      <a:pt x="1344" y="0"/>
                    </a:moveTo>
                    <a:cubicBezTo>
                      <a:pt x="1164" y="0"/>
                      <a:pt x="981" y="42"/>
                      <a:pt x="810" y="129"/>
                    </a:cubicBezTo>
                    <a:cubicBezTo>
                      <a:pt x="231" y="424"/>
                      <a:pt x="0" y="1131"/>
                      <a:pt x="295" y="1712"/>
                    </a:cubicBezTo>
                    <a:cubicBezTo>
                      <a:pt x="298" y="1717"/>
                      <a:pt x="300" y="1722"/>
                      <a:pt x="305" y="1729"/>
                    </a:cubicBezTo>
                    <a:lnTo>
                      <a:pt x="603" y="1577"/>
                    </a:lnTo>
                    <a:cubicBezTo>
                      <a:pt x="407" y="1143"/>
                      <a:pt x="562" y="638"/>
                      <a:pt x="967" y="434"/>
                    </a:cubicBezTo>
                    <a:cubicBezTo>
                      <a:pt x="1082" y="375"/>
                      <a:pt x="1206" y="347"/>
                      <a:pt x="1329" y="347"/>
                    </a:cubicBezTo>
                    <a:cubicBezTo>
                      <a:pt x="1634" y="347"/>
                      <a:pt x="1936" y="519"/>
                      <a:pt x="2103" y="812"/>
                    </a:cubicBezTo>
                    <a:lnTo>
                      <a:pt x="2403" y="660"/>
                    </a:lnTo>
                    <a:cubicBezTo>
                      <a:pt x="2398" y="655"/>
                      <a:pt x="2396" y="650"/>
                      <a:pt x="2393" y="643"/>
                    </a:cubicBezTo>
                    <a:cubicBezTo>
                      <a:pt x="2185" y="235"/>
                      <a:pt x="1773" y="0"/>
                      <a:pt x="1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63"/>
              <p:cNvSpPr/>
              <p:nvPr/>
            </p:nvSpPr>
            <p:spPr>
              <a:xfrm rot="1604761">
                <a:off x="4913667" y="3619833"/>
                <a:ext cx="877119" cy="55764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667" extrusionOk="0">
                    <a:moveTo>
                      <a:pt x="2341" y="1"/>
                    </a:moveTo>
                    <a:cubicBezTo>
                      <a:pt x="2327" y="1"/>
                      <a:pt x="2314" y="4"/>
                      <a:pt x="2300" y="10"/>
                    </a:cubicBezTo>
                    <a:lnTo>
                      <a:pt x="2229" y="46"/>
                    </a:lnTo>
                    <a:lnTo>
                      <a:pt x="1817" y="255"/>
                    </a:lnTo>
                    <a:lnTo>
                      <a:pt x="546" y="903"/>
                    </a:lnTo>
                    <a:lnTo>
                      <a:pt x="134" y="1115"/>
                    </a:lnTo>
                    <a:lnTo>
                      <a:pt x="62" y="1150"/>
                    </a:lnTo>
                    <a:cubicBezTo>
                      <a:pt x="17" y="1172"/>
                      <a:pt x="0" y="1227"/>
                      <a:pt x="22" y="1272"/>
                    </a:cubicBezTo>
                    <a:lnTo>
                      <a:pt x="198" y="1617"/>
                    </a:lnTo>
                    <a:cubicBezTo>
                      <a:pt x="215" y="1649"/>
                      <a:pt x="247" y="1667"/>
                      <a:pt x="280" y="1667"/>
                    </a:cubicBezTo>
                    <a:cubicBezTo>
                      <a:pt x="293" y="1667"/>
                      <a:pt x="307" y="1664"/>
                      <a:pt x="319" y="1658"/>
                    </a:cubicBezTo>
                    <a:lnTo>
                      <a:pt x="531" y="1550"/>
                    </a:lnTo>
                    <a:lnTo>
                      <a:pt x="1079" y="1272"/>
                    </a:lnTo>
                    <a:lnTo>
                      <a:pt x="1800" y="903"/>
                    </a:lnTo>
                    <a:lnTo>
                      <a:pt x="2348" y="624"/>
                    </a:lnTo>
                    <a:lnTo>
                      <a:pt x="2560" y="517"/>
                    </a:lnTo>
                    <a:cubicBezTo>
                      <a:pt x="2603" y="496"/>
                      <a:pt x="2622" y="441"/>
                      <a:pt x="2598" y="396"/>
                    </a:cubicBezTo>
                    <a:lnTo>
                      <a:pt x="2422" y="50"/>
                    </a:lnTo>
                    <a:cubicBezTo>
                      <a:pt x="2405" y="18"/>
                      <a:pt x="2374" y="1"/>
                      <a:pt x="2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63"/>
              <p:cNvSpPr/>
              <p:nvPr/>
            </p:nvSpPr>
            <p:spPr>
              <a:xfrm rot="876879">
                <a:off x="5007883" y="3907161"/>
                <a:ext cx="74712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9" extrusionOk="0">
                    <a:moveTo>
                      <a:pt x="29" y="1"/>
                    </a:moveTo>
                    <a:cubicBezTo>
                      <a:pt x="25" y="1"/>
                      <a:pt x="21" y="2"/>
                      <a:pt x="17" y="4"/>
                    </a:cubicBezTo>
                    <a:cubicBezTo>
                      <a:pt x="5" y="9"/>
                      <a:pt x="1" y="23"/>
                      <a:pt x="8" y="35"/>
                    </a:cubicBezTo>
                    <a:lnTo>
                      <a:pt x="196" y="407"/>
                    </a:lnTo>
                    <a:cubicBezTo>
                      <a:pt x="198" y="414"/>
                      <a:pt x="208" y="418"/>
                      <a:pt x="215" y="418"/>
                    </a:cubicBezTo>
                    <a:cubicBezTo>
                      <a:pt x="220" y="418"/>
                      <a:pt x="222" y="418"/>
                      <a:pt x="227" y="416"/>
                    </a:cubicBezTo>
                    <a:cubicBezTo>
                      <a:pt x="236" y="411"/>
                      <a:pt x="241" y="397"/>
                      <a:pt x="236" y="385"/>
                    </a:cubicBezTo>
                    <a:lnTo>
                      <a:pt x="48" y="14"/>
                    </a:lnTo>
                    <a:cubicBezTo>
                      <a:pt x="43" y="6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63"/>
              <p:cNvSpPr/>
              <p:nvPr/>
            </p:nvSpPr>
            <p:spPr>
              <a:xfrm rot="876879">
                <a:off x="5128173" y="3906567"/>
                <a:ext cx="74712" cy="8997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7" extrusionOk="0">
                    <a:moveTo>
                      <a:pt x="27" y="0"/>
                    </a:moveTo>
                    <a:cubicBezTo>
                      <a:pt x="24" y="0"/>
                      <a:pt x="20" y="1"/>
                      <a:pt x="17" y="2"/>
                    </a:cubicBezTo>
                    <a:cubicBezTo>
                      <a:pt x="5" y="7"/>
                      <a:pt x="1" y="21"/>
                      <a:pt x="5" y="33"/>
                    </a:cubicBezTo>
                    <a:lnTo>
                      <a:pt x="194" y="405"/>
                    </a:lnTo>
                    <a:cubicBezTo>
                      <a:pt x="198" y="414"/>
                      <a:pt x="205" y="417"/>
                      <a:pt x="215" y="417"/>
                    </a:cubicBezTo>
                    <a:cubicBezTo>
                      <a:pt x="217" y="417"/>
                      <a:pt x="222" y="417"/>
                      <a:pt x="224" y="414"/>
                    </a:cubicBezTo>
                    <a:cubicBezTo>
                      <a:pt x="236" y="410"/>
                      <a:pt x="241" y="395"/>
                      <a:pt x="236" y="386"/>
                    </a:cubicBezTo>
                    <a:lnTo>
                      <a:pt x="48" y="12"/>
                    </a:lnTo>
                    <a:cubicBezTo>
                      <a:pt x="43" y="4"/>
                      <a:pt x="35" y="0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63"/>
              <p:cNvSpPr/>
              <p:nvPr/>
            </p:nvSpPr>
            <p:spPr>
              <a:xfrm rot="876879">
                <a:off x="5248387" y="3905511"/>
                <a:ext cx="74712" cy="9062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20" extrusionOk="0">
                    <a:moveTo>
                      <a:pt x="25" y="1"/>
                    </a:moveTo>
                    <a:cubicBezTo>
                      <a:pt x="22" y="1"/>
                      <a:pt x="18" y="1"/>
                      <a:pt x="15" y="3"/>
                    </a:cubicBezTo>
                    <a:cubicBezTo>
                      <a:pt x="6" y="7"/>
                      <a:pt x="1" y="22"/>
                      <a:pt x="6" y="34"/>
                    </a:cubicBezTo>
                    <a:lnTo>
                      <a:pt x="194" y="405"/>
                    </a:lnTo>
                    <a:cubicBezTo>
                      <a:pt x="198" y="415"/>
                      <a:pt x="206" y="419"/>
                      <a:pt x="215" y="419"/>
                    </a:cubicBezTo>
                    <a:cubicBezTo>
                      <a:pt x="217" y="419"/>
                      <a:pt x="222" y="417"/>
                      <a:pt x="225" y="417"/>
                    </a:cubicBezTo>
                    <a:cubicBezTo>
                      <a:pt x="236" y="410"/>
                      <a:pt x="241" y="396"/>
                      <a:pt x="234" y="386"/>
                    </a:cubicBezTo>
                    <a:lnTo>
                      <a:pt x="46" y="12"/>
                    </a:lnTo>
                    <a:cubicBezTo>
                      <a:pt x="43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63"/>
              <p:cNvSpPr/>
              <p:nvPr/>
            </p:nvSpPr>
            <p:spPr>
              <a:xfrm rot="876879">
                <a:off x="5368159" y="3904537"/>
                <a:ext cx="74404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19" extrusionOk="0">
                    <a:moveTo>
                      <a:pt x="27" y="0"/>
                    </a:moveTo>
                    <a:cubicBezTo>
                      <a:pt x="24" y="0"/>
                      <a:pt x="20" y="1"/>
                      <a:pt x="17" y="2"/>
                    </a:cubicBezTo>
                    <a:cubicBezTo>
                      <a:pt x="5" y="9"/>
                      <a:pt x="0" y="21"/>
                      <a:pt x="8" y="33"/>
                    </a:cubicBezTo>
                    <a:lnTo>
                      <a:pt x="196" y="407"/>
                    </a:lnTo>
                    <a:cubicBezTo>
                      <a:pt x="198" y="414"/>
                      <a:pt x="208" y="419"/>
                      <a:pt x="215" y="419"/>
                    </a:cubicBezTo>
                    <a:cubicBezTo>
                      <a:pt x="220" y="419"/>
                      <a:pt x="222" y="416"/>
                      <a:pt x="227" y="416"/>
                    </a:cubicBezTo>
                    <a:cubicBezTo>
                      <a:pt x="236" y="409"/>
                      <a:pt x="241" y="397"/>
                      <a:pt x="236" y="385"/>
                    </a:cubicBezTo>
                    <a:lnTo>
                      <a:pt x="48" y="12"/>
                    </a:lnTo>
                    <a:cubicBezTo>
                      <a:pt x="45" y="5"/>
                      <a:pt x="36" y="0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63"/>
              <p:cNvSpPr/>
              <p:nvPr/>
            </p:nvSpPr>
            <p:spPr>
              <a:xfrm rot="876879">
                <a:off x="5488518" y="3903581"/>
                <a:ext cx="74712" cy="9062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20" extrusionOk="0">
                    <a:moveTo>
                      <a:pt x="25" y="1"/>
                    </a:moveTo>
                    <a:cubicBezTo>
                      <a:pt x="22" y="1"/>
                      <a:pt x="20" y="1"/>
                      <a:pt x="17" y="2"/>
                    </a:cubicBezTo>
                    <a:cubicBezTo>
                      <a:pt x="5" y="10"/>
                      <a:pt x="1" y="24"/>
                      <a:pt x="5" y="33"/>
                    </a:cubicBezTo>
                    <a:lnTo>
                      <a:pt x="193" y="407"/>
                    </a:lnTo>
                    <a:cubicBezTo>
                      <a:pt x="198" y="414"/>
                      <a:pt x="208" y="419"/>
                      <a:pt x="215" y="419"/>
                    </a:cubicBezTo>
                    <a:cubicBezTo>
                      <a:pt x="217" y="419"/>
                      <a:pt x="222" y="419"/>
                      <a:pt x="224" y="417"/>
                    </a:cubicBezTo>
                    <a:cubicBezTo>
                      <a:pt x="236" y="412"/>
                      <a:pt x="241" y="398"/>
                      <a:pt x="236" y="386"/>
                    </a:cubicBezTo>
                    <a:lnTo>
                      <a:pt x="48" y="14"/>
                    </a:lnTo>
                    <a:cubicBezTo>
                      <a:pt x="43" y="5"/>
                      <a:pt x="34" y="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63"/>
              <p:cNvSpPr/>
              <p:nvPr/>
            </p:nvSpPr>
            <p:spPr>
              <a:xfrm rot="876879">
                <a:off x="5608883" y="3902802"/>
                <a:ext cx="74712" cy="9040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19" extrusionOk="0">
                    <a:moveTo>
                      <a:pt x="27" y="1"/>
                    </a:moveTo>
                    <a:cubicBezTo>
                      <a:pt x="23" y="1"/>
                      <a:pt x="19" y="2"/>
                      <a:pt x="15" y="4"/>
                    </a:cubicBezTo>
                    <a:cubicBezTo>
                      <a:pt x="5" y="9"/>
                      <a:pt x="1" y="23"/>
                      <a:pt x="5" y="35"/>
                    </a:cubicBezTo>
                    <a:lnTo>
                      <a:pt x="193" y="406"/>
                    </a:lnTo>
                    <a:cubicBezTo>
                      <a:pt x="198" y="414"/>
                      <a:pt x="205" y="418"/>
                      <a:pt x="215" y="418"/>
                    </a:cubicBezTo>
                    <a:cubicBezTo>
                      <a:pt x="217" y="418"/>
                      <a:pt x="222" y="418"/>
                      <a:pt x="224" y="416"/>
                    </a:cubicBezTo>
                    <a:cubicBezTo>
                      <a:pt x="236" y="411"/>
                      <a:pt x="241" y="397"/>
                      <a:pt x="234" y="385"/>
                    </a:cubicBezTo>
                    <a:lnTo>
                      <a:pt x="46" y="14"/>
                    </a:lnTo>
                    <a:cubicBezTo>
                      <a:pt x="43" y="6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63"/>
              <p:cNvSpPr/>
              <p:nvPr/>
            </p:nvSpPr>
            <p:spPr>
              <a:xfrm rot="1604761">
                <a:off x="4946460" y="3759096"/>
                <a:ext cx="811218" cy="42618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274" extrusionOk="0">
                    <a:moveTo>
                      <a:pt x="2399" y="0"/>
                    </a:moveTo>
                    <a:lnTo>
                      <a:pt x="1" y="1224"/>
                    </a:lnTo>
                    <a:cubicBezTo>
                      <a:pt x="18" y="1256"/>
                      <a:pt x="50" y="1274"/>
                      <a:pt x="83" y="1274"/>
                    </a:cubicBezTo>
                    <a:cubicBezTo>
                      <a:pt x="96" y="1274"/>
                      <a:pt x="110" y="1271"/>
                      <a:pt x="122" y="1265"/>
                    </a:cubicBezTo>
                    <a:lnTo>
                      <a:pt x="334" y="1157"/>
                    </a:lnTo>
                    <a:lnTo>
                      <a:pt x="882" y="879"/>
                    </a:lnTo>
                    <a:lnTo>
                      <a:pt x="1603" y="510"/>
                    </a:lnTo>
                    <a:lnTo>
                      <a:pt x="2151" y="231"/>
                    </a:lnTo>
                    <a:lnTo>
                      <a:pt x="2363" y="124"/>
                    </a:lnTo>
                    <a:cubicBezTo>
                      <a:pt x="2406" y="103"/>
                      <a:pt x="2425" y="48"/>
                      <a:pt x="2401" y="3"/>
                    </a:cubicBezTo>
                    <a:lnTo>
                      <a:pt x="2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63"/>
              <p:cNvSpPr/>
              <p:nvPr/>
            </p:nvSpPr>
            <p:spPr>
              <a:xfrm rot="1604761">
                <a:off x="5201095" y="3419792"/>
                <a:ext cx="123774" cy="10771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22" extrusionOk="0">
                    <a:moveTo>
                      <a:pt x="354" y="1"/>
                    </a:moveTo>
                    <a:cubicBezTo>
                      <a:pt x="352" y="1"/>
                      <a:pt x="350" y="1"/>
                      <a:pt x="349" y="2"/>
                    </a:cubicBezTo>
                    <a:cubicBezTo>
                      <a:pt x="282" y="30"/>
                      <a:pt x="220" y="66"/>
                      <a:pt x="163" y="114"/>
                    </a:cubicBezTo>
                    <a:cubicBezTo>
                      <a:pt x="106" y="159"/>
                      <a:pt x="53" y="214"/>
                      <a:pt x="10" y="271"/>
                    </a:cubicBezTo>
                    <a:cubicBezTo>
                      <a:pt x="1" y="285"/>
                      <a:pt x="3" y="304"/>
                      <a:pt x="18" y="316"/>
                    </a:cubicBezTo>
                    <a:cubicBezTo>
                      <a:pt x="23" y="320"/>
                      <a:pt x="30" y="322"/>
                      <a:pt x="36" y="322"/>
                    </a:cubicBezTo>
                    <a:cubicBezTo>
                      <a:pt x="46" y="322"/>
                      <a:pt x="55" y="318"/>
                      <a:pt x="60" y="309"/>
                    </a:cubicBezTo>
                    <a:cubicBezTo>
                      <a:pt x="103" y="254"/>
                      <a:pt x="149" y="202"/>
                      <a:pt x="199" y="154"/>
                    </a:cubicBezTo>
                    <a:cubicBezTo>
                      <a:pt x="222" y="133"/>
                      <a:pt x="251" y="109"/>
                      <a:pt x="277" y="88"/>
                    </a:cubicBezTo>
                    <a:cubicBezTo>
                      <a:pt x="306" y="66"/>
                      <a:pt x="334" y="47"/>
                      <a:pt x="363" y="26"/>
                    </a:cubicBezTo>
                    <a:cubicBezTo>
                      <a:pt x="368" y="23"/>
                      <a:pt x="370" y="16"/>
                      <a:pt x="368" y="9"/>
                    </a:cubicBezTo>
                    <a:cubicBezTo>
                      <a:pt x="366" y="4"/>
                      <a:pt x="360" y="1"/>
                      <a:pt x="3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63"/>
              <p:cNvSpPr/>
              <p:nvPr/>
            </p:nvSpPr>
            <p:spPr>
              <a:xfrm rot="1604761">
                <a:off x="5050553" y="3471929"/>
                <a:ext cx="73595" cy="28568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854" extrusionOk="0">
                    <a:moveTo>
                      <a:pt x="174" y="1"/>
                    </a:moveTo>
                    <a:cubicBezTo>
                      <a:pt x="161" y="1"/>
                      <a:pt x="147" y="8"/>
                      <a:pt x="138" y="22"/>
                    </a:cubicBezTo>
                    <a:cubicBezTo>
                      <a:pt x="100" y="81"/>
                      <a:pt x="67" y="145"/>
                      <a:pt x="48" y="214"/>
                    </a:cubicBezTo>
                    <a:cubicBezTo>
                      <a:pt x="36" y="248"/>
                      <a:pt x="29" y="283"/>
                      <a:pt x="19" y="319"/>
                    </a:cubicBezTo>
                    <a:cubicBezTo>
                      <a:pt x="14" y="355"/>
                      <a:pt x="10" y="391"/>
                      <a:pt x="7" y="424"/>
                    </a:cubicBezTo>
                    <a:cubicBezTo>
                      <a:pt x="0" y="495"/>
                      <a:pt x="0" y="567"/>
                      <a:pt x="7" y="638"/>
                    </a:cubicBezTo>
                    <a:cubicBezTo>
                      <a:pt x="14" y="707"/>
                      <a:pt x="29" y="776"/>
                      <a:pt x="50" y="843"/>
                    </a:cubicBezTo>
                    <a:cubicBezTo>
                      <a:pt x="52" y="849"/>
                      <a:pt x="57" y="853"/>
                      <a:pt x="63" y="853"/>
                    </a:cubicBezTo>
                    <a:cubicBezTo>
                      <a:pt x="64" y="853"/>
                      <a:pt x="66" y="853"/>
                      <a:pt x="67" y="853"/>
                    </a:cubicBezTo>
                    <a:cubicBezTo>
                      <a:pt x="74" y="853"/>
                      <a:pt x="79" y="845"/>
                      <a:pt x="79" y="838"/>
                    </a:cubicBezTo>
                    <a:lnTo>
                      <a:pt x="79" y="836"/>
                    </a:lnTo>
                    <a:cubicBezTo>
                      <a:pt x="60" y="703"/>
                      <a:pt x="64" y="567"/>
                      <a:pt x="86" y="436"/>
                    </a:cubicBezTo>
                    <a:cubicBezTo>
                      <a:pt x="98" y="369"/>
                      <a:pt x="114" y="305"/>
                      <a:pt x="136" y="243"/>
                    </a:cubicBezTo>
                    <a:cubicBezTo>
                      <a:pt x="155" y="181"/>
                      <a:pt x="183" y="122"/>
                      <a:pt x="212" y="62"/>
                    </a:cubicBezTo>
                    <a:lnTo>
                      <a:pt x="212" y="60"/>
                    </a:lnTo>
                    <a:cubicBezTo>
                      <a:pt x="219" y="41"/>
                      <a:pt x="214" y="19"/>
                      <a:pt x="195" y="7"/>
                    </a:cubicBezTo>
                    <a:cubicBezTo>
                      <a:pt x="189" y="3"/>
                      <a:pt x="181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53" name="Google Shape;5253;p63"/>
          <p:cNvGrpSpPr/>
          <p:nvPr/>
        </p:nvGrpSpPr>
        <p:grpSpPr>
          <a:xfrm>
            <a:off x="7768517" y="1610556"/>
            <a:ext cx="1413801" cy="2611161"/>
            <a:chOff x="6793672" y="1678582"/>
            <a:chExt cx="1413801" cy="2611161"/>
          </a:xfrm>
        </p:grpSpPr>
        <p:grpSp>
          <p:nvGrpSpPr>
            <p:cNvPr id="5254" name="Google Shape;5254;p63"/>
            <p:cNvGrpSpPr/>
            <p:nvPr/>
          </p:nvGrpSpPr>
          <p:grpSpPr>
            <a:xfrm>
              <a:off x="6826322" y="1735319"/>
              <a:ext cx="1381151" cy="2554424"/>
              <a:chOff x="7405675" y="2525563"/>
              <a:chExt cx="1095630" cy="1885183"/>
            </a:xfrm>
          </p:grpSpPr>
          <p:sp>
            <p:nvSpPr>
              <p:cNvPr id="5255" name="Google Shape;5255;p63"/>
              <p:cNvSpPr/>
              <p:nvPr/>
            </p:nvSpPr>
            <p:spPr>
              <a:xfrm>
                <a:off x="7621604" y="4350557"/>
                <a:ext cx="70284" cy="5853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5114" extrusionOk="0">
                    <a:moveTo>
                      <a:pt x="5341" y="0"/>
                    </a:moveTo>
                    <a:lnTo>
                      <a:pt x="5341" y="0"/>
                    </a:lnTo>
                    <a:cubicBezTo>
                      <a:pt x="0" y="1050"/>
                      <a:pt x="936" y="4406"/>
                      <a:pt x="936" y="4406"/>
                    </a:cubicBezTo>
                    <a:cubicBezTo>
                      <a:pt x="2488" y="4725"/>
                      <a:pt x="3287" y="4954"/>
                      <a:pt x="5136" y="5113"/>
                    </a:cubicBezTo>
                    <a:cubicBezTo>
                      <a:pt x="5912" y="3470"/>
                      <a:pt x="6140" y="1735"/>
                      <a:pt x="5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63"/>
              <p:cNvSpPr/>
              <p:nvPr/>
            </p:nvSpPr>
            <p:spPr>
              <a:xfrm>
                <a:off x="7679332" y="4293675"/>
                <a:ext cx="178908" cy="117071"/>
              </a:xfrm>
              <a:custGeom>
                <a:avLst/>
                <a:gdLst/>
                <a:ahLst/>
                <a:cxnLst/>
                <a:rect l="l" t="t" r="r" b="b"/>
                <a:pathLst>
                  <a:path w="15632" h="10229" extrusionOk="0">
                    <a:moveTo>
                      <a:pt x="5650" y="0"/>
                    </a:moveTo>
                    <a:cubicBezTo>
                      <a:pt x="1563" y="0"/>
                      <a:pt x="2032" y="4582"/>
                      <a:pt x="2032" y="4582"/>
                    </a:cubicBezTo>
                    <a:cubicBezTo>
                      <a:pt x="1507" y="4605"/>
                      <a:pt x="1461" y="4628"/>
                      <a:pt x="229" y="4856"/>
                    </a:cubicBezTo>
                    <a:cubicBezTo>
                      <a:pt x="1005" y="6591"/>
                      <a:pt x="800" y="8326"/>
                      <a:pt x="1" y="9969"/>
                    </a:cubicBezTo>
                    <a:cubicBezTo>
                      <a:pt x="2328" y="10159"/>
                      <a:pt x="4561" y="10228"/>
                      <a:pt x="6574" y="10228"/>
                    </a:cubicBezTo>
                    <a:cubicBezTo>
                      <a:pt x="11806" y="10228"/>
                      <a:pt x="15545" y="9764"/>
                      <a:pt x="15545" y="9764"/>
                    </a:cubicBezTo>
                    <a:lnTo>
                      <a:pt x="15613" y="4263"/>
                    </a:lnTo>
                    <a:cubicBezTo>
                      <a:pt x="15632" y="2521"/>
                      <a:pt x="14206" y="1235"/>
                      <a:pt x="12615" y="1235"/>
                    </a:cubicBezTo>
                    <a:cubicBezTo>
                      <a:pt x="12226" y="1235"/>
                      <a:pt x="11826" y="1312"/>
                      <a:pt x="11436" y="1478"/>
                    </a:cubicBezTo>
                    <a:cubicBezTo>
                      <a:pt x="10156" y="2040"/>
                      <a:pt x="9760" y="2734"/>
                      <a:pt x="9573" y="3256"/>
                    </a:cubicBezTo>
                    <a:lnTo>
                      <a:pt x="9573" y="3256"/>
                    </a:lnTo>
                    <a:cubicBezTo>
                      <a:pt x="9573" y="3255"/>
                      <a:pt x="9572" y="3255"/>
                      <a:pt x="9572" y="3255"/>
                    </a:cubicBezTo>
                    <a:cubicBezTo>
                      <a:pt x="9570" y="3255"/>
                      <a:pt x="9568" y="3257"/>
                      <a:pt x="9566" y="3263"/>
                    </a:cubicBezTo>
                    <a:lnTo>
                      <a:pt x="9566" y="3263"/>
                    </a:lnTo>
                    <a:cubicBezTo>
                      <a:pt x="9664" y="2230"/>
                      <a:pt x="8500" y="222"/>
                      <a:pt x="6095" y="17"/>
                    </a:cubicBezTo>
                    <a:cubicBezTo>
                      <a:pt x="5941" y="6"/>
                      <a:pt x="5793" y="0"/>
                      <a:pt x="5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63"/>
              <p:cNvSpPr/>
              <p:nvPr/>
            </p:nvSpPr>
            <p:spPr>
              <a:xfrm>
                <a:off x="7799768" y="4347948"/>
                <a:ext cx="32401" cy="32401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831" extrusionOk="0">
                    <a:moveTo>
                      <a:pt x="1438" y="0"/>
                    </a:moveTo>
                    <a:cubicBezTo>
                      <a:pt x="662" y="0"/>
                      <a:pt x="23" y="639"/>
                      <a:pt x="23" y="1415"/>
                    </a:cubicBezTo>
                    <a:cubicBezTo>
                      <a:pt x="0" y="2191"/>
                      <a:pt x="639" y="2831"/>
                      <a:pt x="1415" y="2831"/>
                    </a:cubicBezTo>
                    <a:cubicBezTo>
                      <a:pt x="2191" y="2831"/>
                      <a:pt x="2830" y="2214"/>
                      <a:pt x="2830" y="1415"/>
                    </a:cubicBezTo>
                    <a:cubicBezTo>
                      <a:pt x="2830" y="639"/>
                      <a:pt x="2214" y="23"/>
                      <a:pt x="1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63"/>
              <p:cNvSpPr/>
              <p:nvPr/>
            </p:nvSpPr>
            <p:spPr>
              <a:xfrm>
                <a:off x="8158286" y="2932925"/>
                <a:ext cx="334915" cy="559580"/>
              </a:xfrm>
              <a:custGeom>
                <a:avLst/>
                <a:gdLst/>
                <a:ahLst/>
                <a:cxnLst/>
                <a:rect l="l" t="t" r="r" b="b"/>
                <a:pathLst>
                  <a:path w="29263" h="48893" extrusionOk="0">
                    <a:moveTo>
                      <a:pt x="24" y="36224"/>
                    </a:moveTo>
                    <a:cubicBezTo>
                      <a:pt x="16" y="36232"/>
                      <a:pt x="9" y="36239"/>
                      <a:pt x="1" y="36247"/>
                    </a:cubicBezTo>
                    <a:lnTo>
                      <a:pt x="1" y="36247"/>
                    </a:lnTo>
                    <a:lnTo>
                      <a:pt x="28" y="36229"/>
                    </a:lnTo>
                    <a:lnTo>
                      <a:pt x="28" y="36229"/>
                    </a:lnTo>
                    <a:lnTo>
                      <a:pt x="24" y="36224"/>
                    </a:lnTo>
                    <a:close/>
                    <a:moveTo>
                      <a:pt x="17508" y="1"/>
                    </a:moveTo>
                    <a:lnTo>
                      <a:pt x="16298" y="5364"/>
                    </a:lnTo>
                    <a:lnTo>
                      <a:pt x="15568" y="8012"/>
                    </a:lnTo>
                    <a:lnTo>
                      <a:pt x="15203" y="9313"/>
                    </a:lnTo>
                    <a:lnTo>
                      <a:pt x="15020" y="9975"/>
                    </a:lnTo>
                    <a:lnTo>
                      <a:pt x="14792" y="10614"/>
                    </a:lnTo>
                    <a:lnTo>
                      <a:pt x="13947" y="13171"/>
                    </a:lnTo>
                    <a:cubicBezTo>
                      <a:pt x="13810" y="13604"/>
                      <a:pt x="13673" y="14038"/>
                      <a:pt x="13514" y="14449"/>
                    </a:cubicBezTo>
                    <a:lnTo>
                      <a:pt x="13034" y="15704"/>
                    </a:lnTo>
                    <a:lnTo>
                      <a:pt x="12053" y="18192"/>
                    </a:lnTo>
                    <a:lnTo>
                      <a:pt x="10957" y="20612"/>
                    </a:lnTo>
                    <a:cubicBezTo>
                      <a:pt x="9473" y="23807"/>
                      <a:pt x="7784" y="26866"/>
                      <a:pt x="5867" y="29628"/>
                    </a:cubicBezTo>
                    <a:cubicBezTo>
                      <a:pt x="4908" y="30997"/>
                      <a:pt x="3904" y="32321"/>
                      <a:pt x="2831" y="33508"/>
                    </a:cubicBezTo>
                    <a:cubicBezTo>
                      <a:pt x="2329" y="34101"/>
                      <a:pt x="1781" y="34649"/>
                      <a:pt x="1256" y="35174"/>
                    </a:cubicBezTo>
                    <a:cubicBezTo>
                      <a:pt x="1005" y="35403"/>
                      <a:pt x="731" y="35676"/>
                      <a:pt x="480" y="35859"/>
                    </a:cubicBezTo>
                    <a:lnTo>
                      <a:pt x="138" y="36156"/>
                    </a:lnTo>
                    <a:lnTo>
                      <a:pt x="28" y="36229"/>
                    </a:lnTo>
                    <a:lnTo>
                      <a:pt x="28" y="36229"/>
                    </a:lnTo>
                    <a:lnTo>
                      <a:pt x="9884" y="48892"/>
                    </a:lnTo>
                    <a:lnTo>
                      <a:pt x="10249" y="48573"/>
                    </a:lnTo>
                    <a:lnTo>
                      <a:pt x="10478" y="48367"/>
                    </a:lnTo>
                    <a:lnTo>
                      <a:pt x="10889" y="47979"/>
                    </a:lnTo>
                    <a:cubicBezTo>
                      <a:pt x="11140" y="47751"/>
                      <a:pt x="11345" y="47523"/>
                      <a:pt x="11573" y="47272"/>
                    </a:cubicBezTo>
                    <a:cubicBezTo>
                      <a:pt x="11824" y="47043"/>
                      <a:pt x="12030" y="46815"/>
                      <a:pt x="12212" y="46587"/>
                    </a:cubicBezTo>
                    <a:lnTo>
                      <a:pt x="12829" y="45902"/>
                    </a:lnTo>
                    <a:cubicBezTo>
                      <a:pt x="13605" y="44989"/>
                      <a:pt x="14335" y="44076"/>
                      <a:pt x="14997" y="43163"/>
                    </a:cubicBezTo>
                    <a:cubicBezTo>
                      <a:pt x="16367" y="41337"/>
                      <a:pt x="17508" y="39443"/>
                      <a:pt x="18626" y="37548"/>
                    </a:cubicBezTo>
                    <a:cubicBezTo>
                      <a:pt x="20772" y="33759"/>
                      <a:pt x="22461" y="29833"/>
                      <a:pt x="23899" y="25884"/>
                    </a:cubicBezTo>
                    <a:lnTo>
                      <a:pt x="24926" y="22894"/>
                    </a:lnTo>
                    <a:lnTo>
                      <a:pt x="25794" y="19904"/>
                    </a:lnTo>
                    <a:lnTo>
                      <a:pt x="26227" y="18398"/>
                    </a:lnTo>
                    <a:cubicBezTo>
                      <a:pt x="26364" y="17896"/>
                      <a:pt x="26478" y="17393"/>
                      <a:pt x="26592" y="16891"/>
                    </a:cubicBezTo>
                    <a:lnTo>
                      <a:pt x="27300" y="13878"/>
                    </a:lnTo>
                    <a:lnTo>
                      <a:pt x="27483" y="13125"/>
                    </a:lnTo>
                    <a:lnTo>
                      <a:pt x="27620" y="12372"/>
                    </a:lnTo>
                    <a:lnTo>
                      <a:pt x="27893" y="10865"/>
                    </a:lnTo>
                    <a:lnTo>
                      <a:pt x="28464" y="7852"/>
                    </a:lnTo>
                    <a:lnTo>
                      <a:pt x="29263" y="1804"/>
                    </a:lnTo>
                    <a:lnTo>
                      <a:pt x="175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63"/>
              <p:cNvSpPr/>
              <p:nvPr/>
            </p:nvSpPr>
            <p:spPr>
              <a:xfrm>
                <a:off x="7515650" y="3001892"/>
                <a:ext cx="357198" cy="553572"/>
              </a:xfrm>
              <a:custGeom>
                <a:avLst/>
                <a:gdLst/>
                <a:ahLst/>
                <a:cxnLst/>
                <a:rect l="l" t="t" r="r" b="b"/>
                <a:pathLst>
                  <a:path w="31210" h="48368" extrusionOk="0">
                    <a:moveTo>
                      <a:pt x="31134" y="35151"/>
                    </a:moveTo>
                    <a:lnTo>
                      <a:pt x="31120" y="35172"/>
                    </a:lnTo>
                    <a:lnTo>
                      <a:pt x="31120" y="35172"/>
                    </a:lnTo>
                    <a:lnTo>
                      <a:pt x="31157" y="35197"/>
                    </a:lnTo>
                    <a:cubicBezTo>
                      <a:pt x="31175" y="35197"/>
                      <a:pt x="31208" y="35226"/>
                      <a:pt x="31209" y="35226"/>
                    </a:cubicBezTo>
                    <a:cubicBezTo>
                      <a:pt x="31209" y="35226"/>
                      <a:pt x="31207" y="35224"/>
                      <a:pt x="31203" y="35220"/>
                    </a:cubicBezTo>
                    <a:cubicBezTo>
                      <a:pt x="31180" y="35197"/>
                      <a:pt x="31157" y="35174"/>
                      <a:pt x="31134" y="35151"/>
                    </a:cubicBezTo>
                    <a:close/>
                    <a:moveTo>
                      <a:pt x="11642" y="0"/>
                    </a:moveTo>
                    <a:lnTo>
                      <a:pt x="1" y="2443"/>
                    </a:lnTo>
                    <a:lnTo>
                      <a:pt x="1142" y="8446"/>
                    </a:lnTo>
                    <a:lnTo>
                      <a:pt x="1872" y="11436"/>
                    </a:lnTo>
                    <a:lnTo>
                      <a:pt x="2238" y="12920"/>
                    </a:lnTo>
                    <a:lnTo>
                      <a:pt x="2420" y="13673"/>
                    </a:lnTo>
                    <a:lnTo>
                      <a:pt x="2626" y="14403"/>
                    </a:lnTo>
                    <a:lnTo>
                      <a:pt x="3516" y="17370"/>
                    </a:lnTo>
                    <a:cubicBezTo>
                      <a:pt x="3653" y="17873"/>
                      <a:pt x="3790" y="18375"/>
                      <a:pt x="3949" y="18854"/>
                    </a:cubicBezTo>
                    <a:lnTo>
                      <a:pt x="4474" y="20338"/>
                    </a:lnTo>
                    <a:lnTo>
                      <a:pt x="5524" y="23282"/>
                    </a:lnTo>
                    <a:lnTo>
                      <a:pt x="6711" y="26181"/>
                    </a:lnTo>
                    <a:cubicBezTo>
                      <a:pt x="8378" y="30061"/>
                      <a:pt x="10272" y="33873"/>
                      <a:pt x="12646" y="37548"/>
                    </a:cubicBezTo>
                    <a:cubicBezTo>
                      <a:pt x="13856" y="39374"/>
                      <a:pt x="15111" y="41200"/>
                      <a:pt x="16595" y="42935"/>
                    </a:cubicBezTo>
                    <a:cubicBezTo>
                      <a:pt x="17302" y="43825"/>
                      <a:pt x="18078" y="44692"/>
                      <a:pt x="18900" y="45560"/>
                    </a:cubicBezTo>
                    <a:lnTo>
                      <a:pt x="19539" y="46199"/>
                    </a:lnTo>
                    <a:cubicBezTo>
                      <a:pt x="19767" y="46427"/>
                      <a:pt x="19973" y="46632"/>
                      <a:pt x="20224" y="46861"/>
                    </a:cubicBezTo>
                    <a:cubicBezTo>
                      <a:pt x="20475" y="47089"/>
                      <a:pt x="20703" y="47294"/>
                      <a:pt x="20954" y="47523"/>
                    </a:cubicBezTo>
                    <a:lnTo>
                      <a:pt x="21388" y="47888"/>
                    </a:lnTo>
                    <a:lnTo>
                      <a:pt x="21639" y="48093"/>
                    </a:lnTo>
                    <a:lnTo>
                      <a:pt x="22004" y="48367"/>
                    </a:lnTo>
                    <a:lnTo>
                      <a:pt x="31120" y="35172"/>
                    </a:lnTo>
                    <a:lnTo>
                      <a:pt x="31120" y="35172"/>
                    </a:lnTo>
                    <a:lnTo>
                      <a:pt x="31020" y="35106"/>
                    </a:lnTo>
                    <a:lnTo>
                      <a:pt x="30655" y="34832"/>
                    </a:lnTo>
                    <a:cubicBezTo>
                      <a:pt x="30404" y="34672"/>
                      <a:pt x="30130" y="34398"/>
                      <a:pt x="29856" y="34193"/>
                    </a:cubicBezTo>
                    <a:cubicBezTo>
                      <a:pt x="29308" y="33690"/>
                      <a:pt x="28715" y="33188"/>
                      <a:pt x="28167" y="32595"/>
                    </a:cubicBezTo>
                    <a:cubicBezTo>
                      <a:pt x="27049" y="31499"/>
                      <a:pt x="25976" y="30221"/>
                      <a:pt x="24926" y="28920"/>
                    </a:cubicBezTo>
                    <a:cubicBezTo>
                      <a:pt x="22849" y="26272"/>
                      <a:pt x="21000" y="23305"/>
                      <a:pt x="19334" y="20201"/>
                    </a:cubicBezTo>
                    <a:lnTo>
                      <a:pt x="18124" y="17850"/>
                    </a:lnTo>
                    <a:lnTo>
                      <a:pt x="17006" y="15430"/>
                    </a:lnTo>
                    <a:lnTo>
                      <a:pt x="16435" y="14198"/>
                    </a:lnTo>
                    <a:cubicBezTo>
                      <a:pt x="16252" y="13787"/>
                      <a:pt x="16115" y="13376"/>
                      <a:pt x="15933" y="12942"/>
                    </a:cubicBezTo>
                    <a:lnTo>
                      <a:pt x="14928" y="10432"/>
                    </a:lnTo>
                    <a:lnTo>
                      <a:pt x="14677" y="9815"/>
                    </a:lnTo>
                    <a:lnTo>
                      <a:pt x="14472" y="9153"/>
                    </a:lnTo>
                    <a:lnTo>
                      <a:pt x="14038" y="7875"/>
                    </a:lnTo>
                    <a:lnTo>
                      <a:pt x="13148" y="5296"/>
                    </a:lnTo>
                    <a:lnTo>
                      <a:pt x="11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63"/>
              <p:cNvSpPr/>
              <p:nvPr/>
            </p:nvSpPr>
            <p:spPr>
              <a:xfrm>
                <a:off x="7694077" y="3766270"/>
                <a:ext cx="467357" cy="597898"/>
              </a:xfrm>
              <a:custGeom>
                <a:avLst/>
                <a:gdLst/>
                <a:ahLst/>
                <a:cxnLst/>
                <a:rect l="l" t="t" r="r" b="b"/>
                <a:pathLst>
                  <a:path w="40835" h="52241" extrusionOk="0">
                    <a:moveTo>
                      <a:pt x="4314" y="0"/>
                    </a:moveTo>
                    <a:cubicBezTo>
                      <a:pt x="4314" y="0"/>
                      <a:pt x="0" y="35265"/>
                      <a:pt x="2283" y="49850"/>
                    </a:cubicBezTo>
                    <a:cubicBezTo>
                      <a:pt x="2283" y="49850"/>
                      <a:pt x="5220" y="52240"/>
                      <a:pt x="9445" y="52240"/>
                    </a:cubicBezTo>
                    <a:cubicBezTo>
                      <a:pt x="11075" y="52240"/>
                      <a:pt x="12896" y="51885"/>
                      <a:pt x="14814" y="50900"/>
                    </a:cubicBezTo>
                    <a:lnTo>
                      <a:pt x="20589" y="17735"/>
                    </a:lnTo>
                    <a:lnTo>
                      <a:pt x="20612" y="17279"/>
                    </a:lnTo>
                    <a:cubicBezTo>
                      <a:pt x="20979" y="17273"/>
                      <a:pt x="21344" y="17270"/>
                      <a:pt x="21706" y="17270"/>
                    </a:cubicBezTo>
                    <a:cubicBezTo>
                      <a:pt x="22695" y="17270"/>
                      <a:pt x="23658" y="17291"/>
                      <a:pt x="24560" y="17324"/>
                    </a:cubicBezTo>
                    <a:lnTo>
                      <a:pt x="24560" y="17735"/>
                    </a:lnTo>
                    <a:lnTo>
                      <a:pt x="25382" y="50900"/>
                    </a:lnTo>
                    <a:cubicBezTo>
                      <a:pt x="27300" y="51885"/>
                      <a:pt x="29121" y="52240"/>
                      <a:pt x="30751" y="52240"/>
                    </a:cubicBezTo>
                    <a:cubicBezTo>
                      <a:pt x="34977" y="52240"/>
                      <a:pt x="37913" y="49850"/>
                      <a:pt x="37913" y="49850"/>
                    </a:cubicBezTo>
                    <a:cubicBezTo>
                      <a:pt x="40196" y="35265"/>
                      <a:pt x="40835" y="1"/>
                      <a:pt x="40835" y="0"/>
                    </a:cubicBezTo>
                    <a:lnTo>
                      <a:pt x="40835" y="0"/>
                    </a:lnTo>
                    <a:lnTo>
                      <a:pt x="33508" y="1484"/>
                    </a:lnTo>
                    <a:lnTo>
                      <a:pt x="12098" y="1575"/>
                    </a:lnTo>
                    <a:lnTo>
                      <a:pt x="43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63"/>
              <p:cNvSpPr/>
              <p:nvPr/>
            </p:nvSpPr>
            <p:spPr>
              <a:xfrm>
                <a:off x="7712881" y="3766270"/>
                <a:ext cx="448552" cy="430263"/>
              </a:xfrm>
              <a:custGeom>
                <a:avLst/>
                <a:gdLst/>
                <a:ahLst/>
                <a:cxnLst/>
                <a:rect l="l" t="t" r="r" b="b"/>
                <a:pathLst>
                  <a:path w="39192" h="37594" extrusionOk="0">
                    <a:moveTo>
                      <a:pt x="2671" y="0"/>
                    </a:moveTo>
                    <a:cubicBezTo>
                      <a:pt x="2671" y="0"/>
                      <a:pt x="320" y="19128"/>
                      <a:pt x="1" y="35060"/>
                    </a:cubicBezTo>
                    <a:cubicBezTo>
                      <a:pt x="5616" y="36361"/>
                      <a:pt x="10820" y="37068"/>
                      <a:pt x="15522" y="37388"/>
                    </a:cubicBezTo>
                    <a:lnTo>
                      <a:pt x="18946" y="17735"/>
                    </a:lnTo>
                    <a:lnTo>
                      <a:pt x="18969" y="17279"/>
                    </a:lnTo>
                    <a:cubicBezTo>
                      <a:pt x="19336" y="17273"/>
                      <a:pt x="19701" y="17270"/>
                      <a:pt x="20063" y="17270"/>
                    </a:cubicBezTo>
                    <a:cubicBezTo>
                      <a:pt x="21052" y="17270"/>
                      <a:pt x="22015" y="17291"/>
                      <a:pt x="22917" y="17324"/>
                    </a:cubicBezTo>
                    <a:lnTo>
                      <a:pt x="22917" y="17735"/>
                    </a:lnTo>
                    <a:lnTo>
                      <a:pt x="23420" y="37593"/>
                    </a:lnTo>
                    <a:cubicBezTo>
                      <a:pt x="29560" y="37479"/>
                      <a:pt x="34421" y="36749"/>
                      <a:pt x="37685" y="36064"/>
                    </a:cubicBezTo>
                    <a:cubicBezTo>
                      <a:pt x="38827" y="19972"/>
                      <a:pt x="39192" y="0"/>
                      <a:pt x="39192" y="0"/>
                    </a:cubicBezTo>
                    <a:lnTo>
                      <a:pt x="39192" y="0"/>
                    </a:lnTo>
                    <a:lnTo>
                      <a:pt x="31865" y="1484"/>
                    </a:lnTo>
                    <a:lnTo>
                      <a:pt x="10455" y="1575"/>
                    </a:lnTo>
                    <a:lnTo>
                      <a:pt x="2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63"/>
              <p:cNvSpPr/>
              <p:nvPr/>
            </p:nvSpPr>
            <p:spPr>
              <a:xfrm>
                <a:off x="7707662" y="3773320"/>
                <a:ext cx="464484" cy="380363"/>
              </a:xfrm>
              <a:custGeom>
                <a:avLst/>
                <a:gdLst/>
                <a:ahLst/>
                <a:cxnLst/>
                <a:rect l="l" t="t" r="r" b="b"/>
                <a:pathLst>
                  <a:path w="40584" h="33234" extrusionOk="0">
                    <a:moveTo>
                      <a:pt x="3127" y="0"/>
                    </a:moveTo>
                    <a:cubicBezTo>
                      <a:pt x="3127" y="0"/>
                      <a:pt x="685" y="15385"/>
                      <a:pt x="0" y="30929"/>
                    </a:cubicBezTo>
                    <a:cubicBezTo>
                      <a:pt x="4908" y="32709"/>
                      <a:pt x="12714" y="32983"/>
                      <a:pt x="17644" y="33234"/>
                    </a:cubicBezTo>
                    <a:lnTo>
                      <a:pt x="19402" y="17736"/>
                    </a:lnTo>
                    <a:lnTo>
                      <a:pt x="19425" y="17279"/>
                    </a:lnTo>
                    <a:cubicBezTo>
                      <a:pt x="19792" y="17273"/>
                      <a:pt x="20157" y="17270"/>
                      <a:pt x="20519" y="17270"/>
                    </a:cubicBezTo>
                    <a:cubicBezTo>
                      <a:pt x="21508" y="17270"/>
                      <a:pt x="22471" y="17291"/>
                      <a:pt x="23373" y="17325"/>
                    </a:cubicBezTo>
                    <a:lnTo>
                      <a:pt x="23373" y="17736"/>
                    </a:lnTo>
                    <a:lnTo>
                      <a:pt x="23008" y="32823"/>
                    </a:lnTo>
                    <a:cubicBezTo>
                      <a:pt x="28053" y="32732"/>
                      <a:pt x="36361" y="33029"/>
                      <a:pt x="39693" y="30700"/>
                    </a:cubicBezTo>
                    <a:cubicBezTo>
                      <a:pt x="40584" y="15864"/>
                      <a:pt x="39648" y="0"/>
                      <a:pt x="39648" y="0"/>
                    </a:cubicBezTo>
                    <a:lnTo>
                      <a:pt x="32321" y="1484"/>
                    </a:lnTo>
                    <a:lnTo>
                      <a:pt x="10911" y="1575"/>
                    </a:lnTo>
                    <a:lnTo>
                      <a:pt x="31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63"/>
              <p:cNvSpPr/>
              <p:nvPr/>
            </p:nvSpPr>
            <p:spPr>
              <a:xfrm>
                <a:off x="7862834" y="3966019"/>
                <a:ext cx="178176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15568" h="557" extrusionOk="0">
                    <a:moveTo>
                      <a:pt x="6133" y="1"/>
                    </a:moveTo>
                    <a:cubicBezTo>
                      <a:pt x="4127" y="1"/>
                      <a:pt x="2121" y="38"/>
                      <a:pt x="115" y="145"/>
                    </a:cubicBezTo>
                    <a:cubicBezTo>
                      <a:pt x="46" y="145"/>
                      <a:pt x="1" y="191"/>
                      <a:pt x="1" y="260"/>
                    </a:cubicBezTo>
                    <a:cubicBezTo>
                      <a:pt x="1" y="328"/>
                      <a:pt x="46" y="374"/>
                      <a:pt x="115" y="374"/>
                    </a:cubicBezTo>
                    <a:lnTo>
                      <a:pt x="7784" y="511"/>
                    </a:lnTo>
                    <a:lnTo>
                      <a:pt x="11619" y="556"/>
                    </a:lnTo>
                    <a:cubicBezTo>
                      <a:pt x="12897" y="556"/>
                      <a:pt x="14175" y="556"/>
                      <a:pt x="15453" y="533"/>
                    </a:cubicBezTo>
                    <a:cubicBezTo>
                      <a:pt x="15499" y="511"/>
                      <a:pt x="15567" y="465"/>
                      <a:pt x="15545" y="396"/>
                    </a:cubicBezTo>
                    <a:cubicBezTo>
                      <a:pt x="15545" y="351"/>
                      <a:pt x="15499" y="305"/>
                      <a:pt x="15453" y="282"/>
                    </a:cubicBezTo>
                    <a:cubicBezTo>
                      <a:pt x="14175" y="191"/>
                      <a:pt x="12897" y="145"/>
                      <a:pt x="11619" y="100"/>
                    </a:cubicBezTo>
                    <a:cubicBezTo>
                      <a:pt x="10340" y="54"/>
                      <a:pt x="9062" y="31"/>
                      <a:pt x="7784" y="8"/>
                    </a:cubicBezTo>
                    <a:cubicBezTo>
                      <a:pt x="7234" y="4"/>
                      <a:pt x="6683" y="1"/>
                      <a:pt x="6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63"/>
              <p:cNvSpPr/>
              <p:nvPr/>
            </p:nvSpPr>
            <p:spPr>
              <a:xfrm>
                <a:off x="7950605" y="3750327"/>
                <a:ext cx="6547" cy="17791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5545" extrusionOk="0">
                    <a:moveTo>
                      <a:pt x="275" y="1"/>
                    </a:moveTo>
                    <a:cubicBezTo>
                      <a:pt x="206" y="1"/>
                      <a:pt x="161" y="46"/>
                      <a:pt x="161" y="115"/>
                    </a:cubicBezTo>
                    <a:cubicBezTo>
                      <a:pt x="115" y="1393"/>
                      <a:pt x="92" y="2671"/>
                      <a:pt x="69" y="3950"/>
                    </a:cubicBezTo>
                    <a:lnTo>
                      <a:pt x="69" y="7784"/>
                    </a:lnTo>
                    <a:lnTo>
                      <a:pt x="69" y="11596"/>
                    </a:lnTo>
                    <a:cubicBezTo>
                      <a:pt x="46" y="12874"/>
                      <a:pt x="46" y="14152"/>
                      <a:pt x="1" y="15431"/>
                    </a:cubicBezTo>
                    <a:cubicBezTo>
                      <a:pt x="1" y="15499"/>
                      <a:pt x="46" y="15545"/>
                      <a:pt x="115" y="15545"/>
                    </a:cubicBezTo>
                    <a:cubicBezTo>
                      <a:pt x="161" y="15545"/>
                      <a:pt x="229" y="15499"/>
                      <a:pt x="229" y="15453"/>
                    </a:cubicBezTo>
                    <a:cubicBezTo>
                      <a:pt x="480" y="12897"/>
                      <a:pt x="526" y="10341"/>
                      <a:pt x="549" y="7784"/>
                    </a:cubicBezTo>
                    <a:cubicBezTo>
                      <a:pt x="571" y="6506"/>
                      <a:pt x="549" y="5228"/>
                      <a:pt x="526" y="3950"/>
                    </a:cubicBezTo>
                    <a:cubicBezTo>
                      <a:pt x="503" y="2671"/>
                      <a:pt x="457" y="1393"/>
                      <a:pt x="389" y="115"/>
                    </a:cubicBezTo>
                    <a:cubicBezTo>
                      <a:pt x="389" y="46"/>
                      <a:pt x="320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63"/>
              <p:cNvSpPr/>
              <p:nvPr/>
            </p:nvSpPr>
            <p:spPr>
              <a:xfrm>
                <a:off x="7923435" y="3805972"/>
                <a:ext cx="30581" cy="11323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894" extrusionOk="0">
                    <a:moveTo>
                      <a:pt x="298" y="1"/>
                    </a:moveTo>
                    <a:cubicBezTo>
                      <a:pt x="229" y="1"/>
                      <a:pt x="184" y="46"/>
                      <a:pt x="184" y="92"/>
                    </a:cubicBezTo>
                    <a:cubicBezTo>
                      <a:pt x="47" y="1895"/>
                      <a:pt x="1" y="3698"/>
                      <a:pt x="115" y="5501"/>
                    </a:cubicBezTo>
                    <a:cubicBezTo>
                      <a:pt x="161" y="6414"/>
                      <a:pt x="252" y="7305"/>
                      <a:pt x="503" y="8218"/>
                    </a:cubicBezTo>
                    <a:cubicBezTo>
                      <a:pt x="640" y="8651"/>
                      <a:pt x="846" y="9108"/>
                      <a:pt x="1188" y="9473"/>
                    </a:cubicBezTo>
                    <a:cubicBezTo>
                      <a:pt x="1426" y="9727"/>
                      <a:pt x="1776" y="9893"/>
                      <a:pt x="2128" y="9893"/>
                    </a:cubicBezTo>
                    <a:cubicBezTo>
                      <a:pt x="2281" y="9893"/>
                      <a:pt x="2435" y="9862"/>
                      <a:pt x="2580" y="9793"/>
                    </a:cubicBezTo>
                    <a:cubicBezTo>
                      <a:pt x="2649" y="9770"/>
                      <a:pt x="2672" y="9701"/>
                      <a:pt x="2626" y="9656"/>
                    </a:cubicBezTo>
                    <a:cubicBezTo>
                      <a:pt x="2607" y="9618"/>
                      <a:pt x="2573" y="9581"/>
                      <a:pt x="2537" y="9581"/>
                    </a:cubicBezTo>
                    <a:cubicBezTo>
                      <a:pt x="2529" y="9581"/>
                      <a:pt x="2520" y="9583"/>
                      <a:pt x="2512" y="9587"/>
                    </a:cubicBezTo>
                    <a:lnTo>
                      <a:pt x="2489" y="9587"/>
                    </a:lnTo>
                    <a:cubicBezTo>
                      <a:pt x="2409" y="9611"/>
                      <a:pt x="2330" y="9622"/>
                      <a:pt x="2251" y="9622"/>
                    </a:cubicBezTo>
                    <a:cubicBezTo>
                      <a:pt x="1947" y="9622"/>
                      <a:pt x="1661" y="9458"/>
                      <a:pt x="1462" y="9222"/>
                    </a:cubicBezTo>
                    <a:cubicBezTo>
                      <a:pt x="1211" y="8902"/>
                      <a:pt x="1051" y="8492"/>
                      <a:pt x="937" y="8081"/>
                    </a:cubicBezTo>
                    <a:cubicBezTo>
                      <a:pt x="709" y="7259"/>
                      <a:pt x="663" y="6346"/>
                      <a:pt x="594" y="5479"/>
                    </a:cubicBezTo>
                    <a:cubicBezTo>
                      <a:pt x="457" y="3698"/>
                      <a:pt x="435" y="1895"/>
                      <a:pt x="412" y="115"/>
                    </a:cubicBezTo>
                    <a:cubicBezTo>
                      <a:pt x="412" y="46"/>
                      <a:pt x="366" y="1"/>
                      <a:pt x="2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63"/>
              <p:cNvSpPr/>
              <p:nvPr/>
            </p:nvSpPr>
            <p:spPr>
              <a:xfrm>
                <a:off x="8101348" y="3793955"/>
                <a:ext cx="53299" cy="8942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7813" extrusionOk="0">
                    <a:moveTo>
                      <a:pt x="160" y="1"/>
                    </a:moveTo>
                    <a:cubicBezTo>
                      <a:pt x="91" y="1"/>
                      <a:pt x="46" y="46"/>
                      <a:pt x="46" y="92"/>
                    </a:cubicBezTo>
                    <a:cubicBezTo>
                      <a:pt x="23" y="503"/>
                      <a:pt x="0" y="891"/>
                      <a:pt x="0" y="1279"/>
                    </a:cubicBezTo>
                    <a:lnTo>
                      <a:pt x="46" y="1895"/>
                    </a:lnTo>
                    <a:cubicBezTo>
                      <a:pt x="46" y="2078"/>
                      <a:pt x="68" y="2283"/>
                      <a:pt x="114" y="2489"/>
                    </a:cubicBezTo>
                    <a:lnTo>
                      <a:pt x="228" y="3059"/>
                    </a:lnTo>
                    <a:lnTo>
                      <a:pt x="411" y="3653"/>
                    </a:lnTo>
                    <a:cubicBezTo>
                      <a:pt x="479" y="3835"/>
                      <a:pt x="548" y="4018"/>
                      <a:pt x="639" y="4200"/>
                    </a:cubicBezTo>
                    <a:cubicBezTo>
                      <a:pt x="730" y="4383"/>
                      <a:pt x="799" y="4588"/>
                      <a:pt x="913" y="4748"/>
                    </a:cubicBezTo>
                    <a:cubicBezTo>
                      <a:pt x="1278" y="5479"/>
                      <a:pt x="1826" y="6095"/>
                      <a:pt x="2419" y="6620"/>
                    </a:cubicBezTo>
                    <a:cubicBezTo>
                      <a:pt x="3036" y="7145"/>
                      <a:pt x="3721" y="7556"/>
                      <a:pt x="4497" y="7807"/>
                    </a:cubicBezTo>
                    <a:cubicBezTo>
                      <a:pt x="4509" y="7811"/>
                      <a:pt x="4522" y="7813"/>
                      <a:pt x="4534" y="7813"/>
                    </a:cubicBezTo>
                    <a:cubicBezTo>
                      <a:pt x="4589" y="7813"/>
                      <a:pt x="4638" y="7776"/>
                      <a:pt x="4656" y="7738"/>
                    </a:cubicBezTo>
                    <a:cubicBezTo>
                      <a:pt x="4656" y="7670"/>
                      <a:pt x="4634" y="7624"/>
                      <a:pt x="4588" y="7601"/>
                    </a:cubicBezTo>
                    <a:lnTo>
                      <a:pt x="4588" y="7579"/>
                    </a:lnTo>
                    <a:cubicBezTo>
                      <a:pt x="3903" y="7259"/>
                      <a:pt x="3264" y="6803"/>
                      <a:pt x="2716" y="6278"/>
                    </a:cubicBezTo>
                    <a:cubicBezTo>
                      <a:pt x="2168" y="5775"/>
                      <a:pt x="1689" y="5182"/>
                      <a:pt x="1324" y="4520"/>
                    </a:cubicBezTo>
                    <a:cubicBezTo>
                      <a:pt x="1210" y="4360"/>
                      <a:pt x="1164" y="4178"/>
                      <a:pt x="1073" y="4018"/>
                    </a:cubicBezTo>
                    <a:cubicBezTo>
                      <a:pt x="982" y="3835"/>
                      <a:pt x="913" y="3675"/>
                      <a:pt x="845" y="3493"/>
                    </a:cubicBezTo>
                    <a:lnTo>
                      <a:pt x="662" y="2945"/>
                    </a:lnTo>
                    <a:lnTo>
                      <a:pt x="525" y="2397"/>
                    </a:lnTo>
                    <a:cubicBezTo>
                      <a:pt x="411" y="2032"/>
                      <a:pt x="411" y="1644"/>
                      <a:pt x="342" y="1279"/>
                    </a:cubicBezTo>
                    <a:cubicBezTo>
                      <a:pt x="297" y="891"/>
                      <a:pt x="297" y="503"/>
                      <a:pt x="274" y="115"/>
                    </a:cubicBezTo>
                    <a:lnTo>
                      <a:pt x="274" y="92"/>
                    </a:lnTo>
                    <a:cubicBezTo>
                      <a:pt x="274" y="46"/>
                      <a:pt x="205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63"/>
              <p:cNvSpPr/>
              <p:nvPr/>
            </p:nvSpPr>
            <p:spPr>
              <a:xfrm>
                <a:off x="7742409" y="3793955"/>
                <a:ext cx="53563" cy="89454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7816" extrusionOk="0">
                    <a:moveTo>
                      <a:pt x="4519" y="1"/>
                    </a:moveTo>
                    <a:cubicBezTo>
                      <a:pt x="4451" y="1"/>
                      <a:pt x="4405" y="46"/>
                      <a:pt x="4405" y="92"/>
                    </a:cubicBezTo>
                    <a:lnTo>
                      <a:pt x="4405" y="115"/>
                    </a:lnTo>
                    <a:cubicBezTo>
                      <a:pt x="4383" y="503"/>
                      <a:pt x="4383" y="891"/>
                      <a:pt x="4337" y="1279"/>
                    </a:cubicBezTo>
                    <a:cubicBezTo>
                      <a:pt x="4268" y="1644"/>
                      <a:pt x="4268" y="2032"/>
                      <a:pt x="4154" y="2397"/>
                    </a:cubicBezTo>
                    <a:lnTo>
                      <a:pt x="4017" y="2945"/>
                    </a:lnTo>
                    <a:lnTo>
                      <a:pt x="3835" y="3493"/>
                    </a:lnTo>
                    <a:cubicBezTo>
                      <a:pt x="3766" y="3675"/>
                      <a:pt x="3698" y="3835"/>
                      <a:pt x="3606" y="4018"/>
                    </a:cubicBezTo>
                    <a:cubicBezTo>
                      <a:pt x="3515" y="4178"/>
                      <a:pt x="3469" y="4360"/>
                      <a:pt x="3355" y="4520"/>
                    </a:cubicBezTo>
                    <a:cubicBezTo>
                      <a:pt x="2990" y="5182"/>
                      <a:pt x="2511" y="5775"/>
                      <a:pt x="1963" y="6278"/>
                    </a:cubicBezTo>
                    <a:cubicBezTo>
                      <a:pt x="1415" y="6803"/>
                      <a:pt x="776" y="7259"/>
                      <a:pt x="91" y="7579"/>
                    </a:cubicBezTo>
                    <a:lnTo>
                      <a:pt x="91" y="7601"/>
                    </a:lnTo>
                    <a:cubicBezTo>
                      <a:pt x="23" y="7624"/>
                      <a:pt x="0" y="7693"/>
                      <a:pt x="46" y="7738"/>
                    </a:cubicBezTo>
                    <a:cubicBezTo>
                      <a:pt x="63" y="7790"/>
                      <a:pt x="93" y="7815"/>
                      <a:pt x="136" y="7815"/>
                    </a:cubicBezTo>
                    <a:cubicBezTo>
                      <a:pt x="150" y="7815"/>
                      <a:pt x="166" y="7813"/>
                      <a:pt x="183" y="7807"/>
                    </a:cubicBezTo>
                    <a:cubicBezTo>
                      <a:pt x="959" y="7556"/>
                      <a:pt x="1643" y="7145"/>
                      <a:pt x="2260" y="6620"/>
                    </a:cubicBezTo>
                    <a:cubicBezTo>
                      <a:pt x="2853" y="6095"/>
                      <a:pt x="3401" y="5479"/>
                      <a:pt x="3766" y="4748"/>
                    </a:cubicBezTo>
                    <a:cubicBezTo>
                      <a:pt x="3880" y="4588"/>
                      <a:pt x="3949" y="4383"/>
                      <a:pt x="4040" y="4200"/>
                    </a:cubicBezTo>
                    <a:cubicBezTo>
                      <a:pt x="4131" y="4018"/>
                      <a:pt x="4200" y="3835"/>
                      <a:pt x="4268" y="3653"/>
                    </a:cubicBezTo>
                    <a:lnTo>
                      <a:pt x="4451" y="3059"/>
                    </a:lnTo>
                    <a:lnTo>
                      <a:pt x="4565" y="2489"/>
                    </a:lnTo>
                    <a:cubicBezTo>
                      <a:pt x="4611" y="2283"/>
                      <a:pt x="4634" y="2078"/>
                      <a:pt x="4634" y="1895"/>
                    </a:cubicBezTo>
                    <a:lnTo>
                      <a:pt x="4679" y="1279"/>
                    </a:lnTo>
                    <a:cubicBezTo>
                      <a:pt x="4679" y="891"/>
                      <a:pt x="4656" y="503"/>
                      <a:pt x="4634" y="92"/>
                    </a:cubicBezTo>
                    <a:cubicBezTo>
                      <a:pt x="4634" y="46"/>
                      <a:pt x="4565" y="1"/>
                      <a:pt x="4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63"/>
              <p:cNvSpPr/>
              <p:nvPr/>
            </p:nvSpPr>
            <p:spPr>
              <a:xfrm>
                <a:off x="7630592" y="3284332"/>
                <a:ext cx="227286" cy="28810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25173" extrusionOk="0">
                    <a:moveTo>
                      <a:pt x="14244" y="0"/>
                    </a:moveTo>
                    <a:cubicBezTo>
                      <a:pt x="14175" y="0"/>
                      <a:pt x="14114" y="21"/>
                      <a:pt x="14061" y="65"/>
                    </a:cubicBezTo>
                    <a:cubicBezTo>
                      <a:pt x="7008" y="6114"/>
                      <a:pt x="1" y="12550"/>
                      <a:pt x="1" y="12550"/>
                    </a:cubicBezTo>
                    <a:cubicBezTo>
                      <a:pt x="1" y="12550"/>
                      <a:pt x="8857" y="25081"/>
                      <a:pt x="14016" y="25173"/>
                    </a:cubicBezTo>
                    <a:lnTo>
                      <a:pt x="19859" y="3375"/>
                    </a:lnTo>
                    <a:lnTo>
                      <a:pt x="19859" y="3375"/>
                    </a:lnTo>
                    <a:cubicBezTo>
                      <a:pt x="19836" y="3375"/>
                      <a:pt x="19814" y="3376"/>
                      <a:pt x="19791" y="3376"/>
                    </a:cubicBezTo>
                    <a:cubicBezTo>
                      <a:pt x="17360" y="3376"/>
                      <a:pt x="15131" y="0"/>
                      <a:pt x="1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63"/>
              <p:cNvSpPr/>
              <p:nvPr/>
            </p:nvSpPr>
            <p:spPr>
              <a:xfrm>
                <a:off x="7621711" y="3277408"/>
                <a:ext cx="179217" cy="160230"/>
              </a:xfrm>
              <a:custGeom>
                <a:avLst/>
                <a:gdLst/>
                <a:ahLst/>
                <a:cxnLst/>
                <a:rect l="l" t="t" r="r" b="b"/>
                <a:pathLst>
                  <a:path w="15659" h="14000" extrusionOk="0">
                    <a:moveTo>
                      <a:pt x="13710" y="1"/>
                    </a:moveTo>
                    <a:cubicBezTo>
                      <a:pt x="13461" y="1"/>
                      <a:pt x="13215" y="137"/>
                      <a:pt x="13080" y="373"/>
                    </a:cubicBezTo>
                    <a:cubicBezTo>
                      <a:pt x="11003" y="4482"/>
                      <a:pt x="1781" y="10827"/>
                      <a:pt x="412" y="11695"/>
                    </a:cubicBezTo>
                    <a:cubicBezTo>
                      <a:pt x="92" y="11877"/>
                      <a:pt x="1" y="12265"/>
                      <a:pt x="183" y="12562"/>
                    </a:cubicBezTo>
                    <a:cubicBezTo>
                      <a:pt x="183" y="12562"/>
                      <a:pt x="752" y="13999"/>
                      <a:pt x="1502" y="13999"/>
                    </a:cubicBezTo>
                    <a:cubicBezTo>
                      <a:pt x="1629" y="13999"/>
                      <a:pt x="1760" y="13958"/>
                      <a:pt x="1895" y="13863"/>
                    </a:cubicBezTo>
                    <a:cubicBezTo>
                      <a:pt x="3425" y="12836"/>
                      <a:pt x="13080" y="6285"/>
                      <a:pt x="15499" y="1492"/>
                    </a:cubicBezTo>
                    <a:cubicBezTo>
                      <a:pt x="15659" y="1149"/>
                      <a:pt x="15499" y="738"/>
                      <a:pt x="15134" y="579"/>
                    </a:cubicBezTo>
                    <a:lnTo>
                      <a:pt x="13970" y="54"/>
                    </a:lnTo>
                    <a:cubicBezTo>
                      <a:pt x="13886" y="18"/>
                      <a:pt x="13798" y="1"/>
                      <a:pt x="13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63"/>
              <p:cNvSpPr/>
              <p:nvPr/>
            </p:nvSpPr>
            <p:spPr>
              <a:xfrm>
                <a:off x="8138956" y="3309294"/>
                <a:ext cx="192024" cy="285919"/>
              </a:xfrm>
              <a:custGeom>
                <a:avLst/>
                <a:gdLst/>
                <a:ahLst/>
                <a:cxnLst/>
                <a:rect l="l" t="t" r="r" b="b"/>
                <a:pathLst>
                  <a:path w="16778" h="24982" extrusionOk="0">
                    <a:moveTo>
                      <a:pt x="5472" y="0"/>
                    </a:moveTo>
                    <a:cubicBezTo>
                      <a:pt x="4667" y="0"/>
                      <a:pt x="2472" y="2558"/>
                      <a:pt x="431" y="2558"/>
                    </a:cubicBezTo>
                    <a:cubicBezTo>
                      <a:pt x="286" y="2558"/>
                      <a:pt x="143" y="2545"/>
                      <a:pt x="1" y="2518"/>
                    </a:cubicBezTo>
                    <a:lnTo>
                      <a:pt x="1" y="2518"/>
                    </a:lnTo>
                    <a:lnTo>
                      <a:pt x="2420" y="24955"/>
                    </a:lnTo>
                    <a:cubicBezTo>
                      <a:pt x="2551" y="24973"/>
                      <a:pt x="2686" y="24981"/>
                      <a:pt x="2824" y="24981"/>
                    </a:cubicBezTo>
                    <a:cubicBezTo>
                      <a:pt x="7633" y="24981"/>
                      <a:pt x="16777" y="14478"/>
                      <a:pt x="16777" y="14478"/>
                    </a:cubicBezTo>
                    <a:cubicBezTo>
                      <a:pt x="16777" y="14478"/>
                      <a:pt x="11277" y="7083"/>
                      <a:pt x="5684" y="98"/>
                    </a:cubicBezTo>
                    <a:cubicBezTo>
                      <a:pt x="5632" y="30"/>
                      <a:pt x="5560" y="0"/>
                      <a:pt x="54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63"/>
              <p:cNvSpPr/>
              <p:nvPr/>
            </p:nvSpPr>
            <p:spPr>
              <a:xfrm>
                <a:off x="7722026" y="3322833"/>
                <a:ext cx="450384" cy="521846"/>
              </a:xfrm>
              <a:custGeom>
                <a:avLst/>
                <a:gdLst/>
                <a:ahLst/>
                <a:cxnLst/>
                <a:rect l="l" t="t" r="r" b="b"/>
                <a:pathLst>
                  <a:path w="39352" h="45596" extrusionOk="0">
                    <a:moveTo>
                      <a:pt x="8977" y="1"/>
                    </a:moveTo>
                    <a:cubicBezTo>
                      <a:pt x="8464" y="1"/>
                      <a:pt x="7944" y="4"/>
                      <a:pt x="7419" y="11"/>
                    </a:cubicBezTo>
                    <a:cubicBezTo>
                      <a:pt x="5479" y="11"/>
                      <a:pt x="2854" y="21329"/>
                      <a:pt x="2854" y="21329"/>
                    </a:cubicBezTo>
                    <a:lnTo>
                      <a:pt x="1" y="40274"/>
                    </a:lnTo>
                    <a:cubicBezTo>
                      <a:pt x="1" y="40274"/>
                      <a:pt x="7875" y="44657"/>
                      <a:pt x="19105" y="45479"/>
                    </a:cubicBezTo>
                    <a:lnTo>
                      <a:pt x="19265" y="45479"/>
                    </a:lnTo>
                    <a:cubicBezTo>
                      <a:pt x="19311" y="45479"/>
                      <a:pt x="19357" y="45501"/>
                      <a:pt x="19425" y="45501"/>
                    </a:cubicBezTo>
                    <a:cubicBezTo>
                      <a:pt x="20491" y="45566"/>
                      <a:pt x="21534" y="45596"/>
                      <a:pt x="22550" y="45596"/>
                    </a:cubicBezTo>
                    <a:cubicBezTo>
                      <a:pt x="32228" y="45596"/>
                      <a:pt x="39351" y="42922"/>
                      <a:pt x="39351" y="42922"/>
                    </a:cubicBezTo>
                    <a:lnTo>
                      <a:pt x="39055" y="23772"/>
                    </a:lnTo>
                    <a:cubicBezTo>
                      <a:pt x="38735" y="14847"/>
                      <a:pt x="38621" y="1106"/>
                      <a:pt x="38621" y="1106"/>
                    </a:cubicBezTo>
                    <a:cubicBezTo>
                      <a:pt x="35516" y="595"/>
                      <a:pt x="32275" y="454"/>
                      <a:pt x="29489" y="454"/>
                    </a:cubicBezTo>
                    <a:cubicBezTo>
                      <a:pt x="26023" y="454"/>
                      <a:pt x="23263" y="673"/>
                      <a:pt x="22350" y="673"/>
                    </a:cubicBezTo>
                    <a:cubicBezTo>
                      <a:pt x="22324" y="673"/>
                      <a:pt x="22301" y="673"/>
                      <a:pt x="22278" y="673"/>
                    </a:cubicBezTo>
                    <a:cubicBezTo>
                      <a:pt x="20945" y="503"/>
                      <a:pt x="15476" y="1"/>
                      <a:pt x="8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63"/>
              <p:cNvSpPr/>
              <p:nvPr/>
            </p:nvSpPr>
            <p:spPr>
              <a:xfrm>
                <a:off x="7881901" y="3356653"/>
                <a:ext cx="205873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17988" h="9327" extrusionOk="0">
                    <a:moveTo>
                      <a:pt x="2102" y="152"/>
                    </a:moveTo>
                    <a:cubicBezTo>
                      <a:pt x="232" y="152"/>
                      <a:pt x="275" y="1780"/>
                      <a:pt x="275" y="1780"/>
                    </a:cubicBezTo>
                    <a:cubicBezTo>
                      <a:pt x="1" y="5752"/>
                      <a:pt x="3059" y="8765"/>
                      <a:pt x="7031" y="9039"/>
                    </a:cubicBezTo>
                    <a:lnTo>
                      <a:pt x="11231" y="9313"/>
                    </a:lnTo>
                    <a:cubicBezTo>
                      <a:pt x="11372" y="9322"/>
                      <a:pt x="11512" y="9327"/>
                      <a:pt x="11652" y="9327"/>
                    </a:cubicBezTo>
                    <a:cubicBezTo>
                      <a:pt x="14897" y="9327"/>
                      <a:pt x="17654" y="6820"/>
                      <a:pt x="17873" y="3515"/>
                    </a:cubicBezTo>
                    <a:cubicBezTo>
                      <a:pt x="17873" y="3515"/>
                      <a:pt x="17987" y="1917"/>
                      <a:pt x="16001" y="1438"/>
                    </a:cubicBezTo>
                    <a:cubicBezTo>
                      <a:pt x="10135" y="0"/>
                      <a:pt x="5000" y="342"/>
                      <a:pt x="2329" y="160"/>
                    </a:cubicBezTo>
                    <a:cubicBezTo>
                      <a:pt x="2250" y="155"/>
                      <a:pt x="2174" y="152"/>
                      <a:pt x="2102" y="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63"/>
              <p:cNvSpPr/>
              <p:nvPr/>
            </p:nvSpPr>
            <p:spPr>
              <a:xfrm>
                <a:off x="8194601" y="3304395"/>
                <a:ext cx="145523" cy="178828"/>
              </a:xfrm>
              <a:custGeom>
                <a:avLst/>
                <a:gdLst/>
                <a:ahLst/>
                <a:cxnLst/>
                <a:rect l="l" t="t" r="r" b="b"/>
                <a:pathLst>
                  <a:path w="12715" h="15625" extrusionOk="0">
                    <a:moveTo>
                      <a:pt x="1854" y="1"/>
                    </a:moveTo>
                    <a:cubicBezTo>
                      <a:pt x="1800" y="1"/>
                      <a:pt x="1745" y="8"/>
                      <a:pt x="1690" y="24"/>
                    </a:cubicBezTo>
                    <a:lnTo>
                      <a:pt x="548" y="389"/>
                    </a:lnTo>
                    <a:cubicBezTo>
                      <a:pt x="206" y="480"/>
                      <a:pt x="1" y="868"/>
                      <a:pt x="115" y="1234"/>
                    </a:cubicBezTo>
                    <a:cubicBezTo>
                      <a:pt x="1667" y="6324"/>
                      <a:pt x="9542" y="14198"/>
                      <a:pt x="10797" y="15431"/>
                    </a:cubicBezTo>
                    <a:cubicBezTo>
                      <a:pt x="10934" y="15568"/>
                      <a:pt x="11077" y="15625"/>
                      <a:pt x="11218" y="15625"/>
                    </a:cubicBezTo>
                    <a:cubicBezTo>
                      <a:pt x="11875" y="15625"/>
                      <a:pt x="12509" y="14404"/>
                      <a:pt x="12509" y="14404"/>
                    </a:cubicBezTo>
                    <a:cubicBezTo>
                      <a:pt x="12714" y="14107"/>
                      <a:pt x="12692" y="13719"/>
                      <a:pt x="12440" y="13491"/>
                    </a:cubicBezTo>
                    <a:cubicBezTo>
                      <a:pt x="11299" y="12464"/>
                      <a:pt x="3790" y="4840"/>
                      <a:pt x="2443" y="458"/>
                    </a:cubicBezTo>
                    <a:cubicBezTo>
                      <a:pt x="2349" y="174"/>
                      <a:pt x="2114" y="1"/>
                      <a:pt x="1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63"/>
              <p:cNvSpPr/>
              <p:nvPr/>
            </p:nvSpPr>
            <p:spPr>
              <a:xfrm>
                <a:off x="7913775" y="3225608"/>
                <a:ext cx="153100" cy="217135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8972" extrusionOk="0">
                    <a:moveTo>
                      <a:pt x="6793" y="0"/>
                    </a:moveTo>
                    <a:cubicBezTo>
                      <a:pt x="3644" y="0"/>
                      <a:pt x="1018" y="2437"/>
                      <a:pt x="799" y="5607"/>
                    </a:cubicBezTo>
                    <a:lnTo>
                      <a:pt x="229" y="14143"/>
                    </a:lnTo>
                    <a:cubicBezTo>
                      <a:pt x="0" y="17476"/>
                      <a:pt x="2625" y="18709"/>
                      <a:pt x="5935" y="18914"/>
                    </a:cubicBezTo>
                    <a:lnTo>
                      <a:pt x="6277" y="18937"/>
                    </a:lnTo>
                    <a:cubicBezTo>
                      <a:pt x="6605" y="18959"/>
                      <a:pt x="6927" y="18971"/>
                      <a:pt x="7241" y="18971"/>
                    </a:cubicBezTo>
                    <a:cubicBezTo>
                      <a:pt x="10128" y="18971"/>
                      <a:pt x="12392" y="17973"/>
                      <a:pt x="12577" y="14988"/>
                    </a:cubicBezTo>
                    <a:lnTo>
                      <a:pt x="13148" y="6451"/>
                    </a:lnTo>
                    <a:cubicBezTo>
                      <a:pt x="13376" y="3119"/>
                      <a:pt x="10865" y="243"/>
                      <a:pt x="7556" y="37"/>
                    </a:cubicBezTo>
                    <a:lnTo>
                      <a:pt x="7213" y="15"/>
                    </a:lnTo>
                    <a:cubicBezTo>
                      <a:pt x="7072" y="5"/>
                      <a:pt x="6932" y="0"/>
                      <a:pt x="67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63"/>
              <p:cNvSpPr/>
              <p:nvPr/>
            </p:nvSpPr>
            <p:spPr>
              <a:xfrm>
                <a:off x="7917690" y="3225608"/>
                <a:ext cx="149186" cy="162714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14217" extrusionOk="0">
                    <a:moveTo>
                      <a:pt x="6451" y="0"/>
                    </a:moveTo>
                    <a:cubicBezTo>
                      <a:pt x="3302" y="0"/>
                      <a:pt x="676" y="2437"/>
                      <a:pt x="457" y="5607"/>
                    </a:cubicBezTo>
                    <a:lnTo>
                      <a:pt x="1" y="12295"/>
                    </a:lnTo>
                    <a:cubicBezTo>
                      <a:pt x="4129" y="13820"/>
                      <a:pt x="7720" y="14217"/>
                      <a:pt x="10365" y="14217"/>
                    </a:cubicBezTo>
                    <a:cubicBezTo>
                      <a:pt x="11084" y="14217"/>
                      <a:pt x="11733" y="14187"/>
                      <a:pt x="12304" y="14143"/>
                    </a:cubicBezTo>
                    <a:lnTo>
                      <a:pt x="12806" y="6451"/>
                    </a:lnTo>
                    <a:cubicBezTo>
                      <a:pt x="13034" y="3119"/>
                      <a:pt x="10523" y="243"/>
                      <a:pt x="7214" y="37"/>
                    </a:cubicBezTo>
                    <a:lnTo>
                      <a:pt x="6871" y="15"/>
                    </a:lnTo>
                    <a:cubicBezTo>
                      <a:pt x="6730" y="5"/>
                      <a:pt x="6590" y="0"/>
                      <a:pt x="64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63"/>
              <p:cNvSpPr/>
              <p:nvPr/>
            </p:nvSpPr>
            <p:spPr>
              <a:xfrm>
                <a:off x="7896791" y="2698920"/>
                <a:ext cx="70547" cy="100258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8760" extrusionOk="0">
                    <a:moveTo>
                      <a:pt x="5282" y="0"/>
                    </a:moveTo>
                    <a:cubicBezTo>
                      <a:pt x="5024" y="0"/>
                      <a:pt x="4756" y="125"/>
                      <a:pt x="4566" y="315"/>
                    </a:cubicBezTo>
                    <a:cubicBezTo>
                      <a:pt x="4315" y="543"/>
                      <a:pt x="4178" y="885"/>
                      <a:pt x="4041" y="1205"/>
                    </a:cubicBezTo>
                    <a:cubicBezTo>
                      <a:pt x="3105" y="3328"/>
                      <a:pt x="2534" y="5587"/>
                      <a:pt x="2352" y="7893"/>
                    </a:cubicBezTo>
                    <a:cubicBezTo>
                      <a:pt x="2124" y="6135"/>
                      <a:pt x="1918" y="4378"/>
                      <a:pt x="1690" y="2597"/>
                    </a:cubicBezTo>
                    <a:cubicBezTo>
                      <a:pt x="1621" y="2118"/>
                      <a:pt x="1462" y="1502"/>
                      <a:pt x="982" y="1410"/>
                    </a:cubicBezTo>
                    <a:cubicBezTo>
                      <a:pt x="944" y="1403"/>
                      <a:pt x="906" y="1400"/>
                      <a:pt x="868" y="1400"/>
                    </a:cubicBezTo>
                    <a:cubicBezTo>
                      <a:pt x="548" y="1400"/>
                      <a:pt x="260" y="1649"/>
                      <a:pt x="138" y="1935"/>
                    </a:cubicBezTo>
                    <a:cubicBezTo>
                      <a:pt x="1" y="2278"/>
                      <a:pt x="46" y="2643"/>
                      <a:pt x="69" y="3008"/>
                    </a:cubicBezTo>
                    <a:cubicBezTo>
                      <a:pt x="320" y="5017"/>
                      <a:pt x="959" y="6980"/>
                      <a:pt x="1964" y="8760"/>
                    </a:cubicBezTo>
                    <a:lnTo>
                      <a:pt x="2968" y="8714"/>
                    </a:lnTo>
                    <a:cubicBezTo>
                      <a:pt x="4292" y="6614"/>
                      <a:pt x="5319" y="4309"/>
                      <a:pt x="5981" y="1912"/>
                    </a:cubicBezTo>
                    <a:cubicBezTo>
                      <a:pt x="6072" y="1570"/>
                      <a:pt x="6164" y="1228"/>
                      <a:pt x="6118" y="862"/>
                    </a:cubicBezTo>
                    <a:cubicBezTo>
                      <a:pt x="6072" y="520"/>
                      <a:pt x="5867" y="155"/>
                      <a:pt x="5525" y="41"/>
                    </a:cubicBezTo>
                    <a:cubicBezTo>
                      <a:pt x="5447" y="13"/>
                      <a:pt x="5365" y="0"/>
                      <a:pt x="52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63"/>
              <p:cNvSpPr/>
              <p:nvPr/>
            </p:nvSpPr>
            <p:spPr>
              <a:xfrm>
                <a:off x="7694340" y="2720654"/>
                <a:ext cx="746363" cy="642580"/>
              </a:xfrm>
              <a:custGeom>
                <a:avLst/>
                <a:gdLst/>
                <a:ahLst/>
                <a:cxnLst/>
                <a:rect l="l" t="t" r="r" b="b"/>
                <a:pathLst>
                  <a:path w="65213" h="56145" extrusionOk="0">
                    <a:moveTo>
                      <a:pt x="34152" y="0"/>
                    </a:moveTo>
                    <a:cubicBezTo>
                      <a:pt x="27281" y="0"/>
                      <a:pt x="23875" y="4099"/>
                      <a:pt x="23875" y="4099"/>
                    </a:cubicBezTo>
                    <a:cubicBezTo>
                      <a:pt x="20277" y="2735"/>
                      <a:pt x="17488" y="2155"/>
                      <a:pt x="15255" y="2155"/>
                    </a:cubicBezTo>
                    <a:cubicBezTo>
                      <a:pt x="9232" y="2155"/>
                      <a:pt x="7257" y="6374"/>
                      <a:pt x="4360" y="10787"/>
                    </a:cubicBezTo>
                    <a:cubicBezTo>
                      <a:pt x="365" y="16836"/>
                      <a:pt x="0" y="28340"/>
                      <a:pt x="3698" y="39935"/>
                    </a:cubicBezTo>
                    <a:cubicBezTo>
                      <a:pt x="7373" y="51530"/>
                      <a:pt x="24378" y="55570"/>
                      <a:pt x="37137" y="56118"/>
                    </a:cubicBezTo>
                    <a:cubicBezTo>
                      <a:pt x="37551" y="56136"/>
                      <a:pt x="37955" y="56145"/>
                      <a:pt x="38349" y="56145"/>
                    </a:cubicBezTo>
                    <a:cubicBezTo>
                      <a:pt x="50114" y="56145"/>
                      <a:pt x="53401" y="48280"/>
                      <a:pt x="59209" y="35073"/>
                    </a:cubicBezTo>
                    <a:cubicBezTo>
                      <a:pt x="65212" y="21424"/>
                      <a:pt x="61081" y="12522"/>
                      <a:pt x="47294" y="4236"/>
                    </a:cubicBezTo>
                    <a:cubicBezTo>
                      <a:pt x="42016" y="1055"/>
                      <a:pt x="37638" y="0"/>
                      <a:pt x="34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63"/>
              <p:cNvSpPr/>
              <p:nvPr/>
            </p:nvSpPr>
            <p:spPr>
              <a:xfrm>
                <a:off x="7693036" y="2750194"/>
                <a:ext cx="255235" cy="534367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46690" extrusionOk="0">
                    <a:moveTo>
                      <a:pt x="17212" y="0"/>
                    </a:moveTo>
                    <a:cubicBezTo>
                      <a:pt x="15730" y="0"/>
                      <a:pt x="14217" y="261"/>
                      <a:pt x="12759" y="788"/>
                    </a:cubicBezTo>
                    <a:cubicBezTo>
                      <a:pt x="9838" y="1838"/>
                      <a:pt x="7190" y="3846"/>
                      <a:pt x="5090" y="6631"/>
                    </a:cubicBezTo>
                    <a:cubicBezTo>
                      <a:pt x="2488" y="10055"/>
                      <a:pt x="890" y="14437"/>
                      <a:pt x="411" y="19299"/>
                    </a:cubicBezTo>
                    <a:cubicBezTo>
                      <a:pt x="0" y="23385"/>
                      <a:pt x="365" y="27813"/>
                      <a:pt x="1529" y="32834"/>
                    </a:cubicBezTo>
                    <a:cubicBezTo>
                      <a:pt x="2032" y="34934"/>
                      <a:pt x="2648" y="37148"/>
                      <a:pt x="3903" y="39066"/>
                    </a:cubicBezTo>
                    <a:cubicBezTo>
                      <a:pt x="6414" y="42946"/>
                      <a:pt x="10774" y="44818"/>
                      <a:pt x="15772" y="46689"/>
                    </a:cubicBezTo>
                    <a:lnTo>
                      <a:pt x="15864" y="46461"/>
                    </a:lnTo>
                    <a:cubicBezTo>
                      <a:pt x="10888" y="44589"/>
                      <a:pt x="6574" y="42741"/>
                      <a:pt x="4109" y="38929"/>
                    </a:cubicBezTo>
                    <a:cubicBezTo>
                      <a:pt x="2876" y="37034"/>
                      <a:pt x="2260" y="34866"/>
                      <a:pt x="1780" y="32789"/>
                    </a:cubicBezTo>
                    <a:cubicBezTo>
                      <a:pt x="616" y="27790"/>
                      <a:pt x="251" y="23385"/>
                      <a:pt x="639" y="19322"/>
                    </a:cubicBezTo>
                    <a:cubicBezTo>
                      <a:pt x="1119" y="14506"/>
                      <a:pt x="2716" y="10169"/>
                      <a:pt x="5273" y="6791"/>
                    </a:cubicBezTo>
                    <a:cubicBezTo>
                      <a:pt x="7350" y="4052"/>
                      <a:pt x="9975" y="2043"/>
                      <a:pt x="12828" y="1016"/>
                    </a:cubicBezTo>
                    <a:cubicBezTo>
                      <a:pt x="14267" y="509"/>
                      <a:pt x="15759" y="255"/>
                      <a:pt x="17216" y="255"/>
                    </a:cubicBezTo>
                    <a:cubicBezTo>
                      <a:pt x="18971" y="255"/>
                      <a:pt x="20677" y="623"/>
                      <a:pt x="22186" y="1358"/>
                    </a:cubicBezTo>
                    <a:lnTo>
                      <a:pt x="22300" y="1130"/>
                    </a:lnTo>
                    <a:cubicBezTo>
                      <a:pt x="20752" y="381"/>
                      <a:pt x="19004" y="0"/>
                      <a:pt x="17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63"/>
              <p:cNvSpPr/>
              <p:nvPr/>
            </p:nvSpPr>
            <p:spPr>
              <a:xfrm>
                <a:off x="7974125" y="2713249"/>
                <a:ext cx="472587" cy="649675"/>
              </a:xfrm>
              <a:custGeom>
                <a:avLst/>
                <a:gdLst/>
                <a:ahLst/>
                <a:cxnLst/>
                <a:rect l="l" t="t" r="r" b="b"/>
                <a:pathLst>
                  <a:path w="41292" h="56765" extrusionOk="0">
                    <a:moveTo>
                      <a:pt x="10592" y="0"/>
                    </a:moveTo>
                    <a:cubicBezTo>
                      <a:pt x="4195" y="0"/>
                      <a:pt x="62" y="3399"/>
                      <a:pt x="0" y="3445"/>
                    </a:cubicBezTo>
                    <a:lnTo>
                      <a:pt x="160" y="3628"/>
                    </a:lnTo>
                    <a:cubicBezTo>
                      <a:pt x="222" y="3581"/>
                      <a:pt x="4277" y="248"/>
                      <a:pt x="10571" y="248"/>
                    </a:cubicBezTo>
                    <a:cubicBezTo>
                      <a:pt x="13541" y="248"/>
                      <a:pt x="17010" y="990"/>
                      <a:pt x="20794" y="3171"/>
                    </a:cubicBezTo>
                    <a:cubicBezTo>
                      <a:pt x="31111" y="9106"/>
                      <a:pt x="40994" y="17140"/>
                      <a:pt x="36201" y="31634"/>
                    </a:cubicBezTo>
                    <a:cubicBezTo>
                      <a:pt x="31088" y="47155"/>
                      <a:pt x="26318" y="54345"/>
                      <a:pt x="20269" y="55761"/>
                    </a:cubicBezTo>
                    <a:cubicBezTo>
                      <a:pt x="17709" y="56344"/>
                      <a:pt x="15238" y="56526"/>
                      <a:pt x="13158" y="56526"/>
                    </a:cubicBezTo>
                    <a:cubicBezTo>
                      <a:pt x="9785" y="56526"/>
                      <a:pt x="7438" y="56049"/>
                      <a:pt x="7395" y="56035"/>
                    </a:cubicBezTo>
                    <a:lnTo>
                      <a:pt x="7350" y="56286"/>
                    </a:lnTo>
                    <a:cubicBezTo>
                      <a:pt x="7373" y="56286"/>
                      <a:pt x="9746" y="56765"/>
                      <a:pt x="13147" y="56765"/>
                    </a:cubicBezTo>
                    <a:cubicBezTo>
                      <a:pt x="15247" y="56765"/>
                      <a:pt x="17735" y="56582"/>
                      <a:pt x="20315" y="55989"/>
                    </a:cubicBezTo>
                    <a:cubicBezTo>
                      <a:pt x="26455" y="54574"/>
                      <a:pt x="31294" y="47315"/>
                      <a:pt x="36452" y="31726"/>
                    </a:cubicBezTo>
                    <a:cubicBezTo>
                      <a:pt x="41291" y="17049"/>
                      <a:pt x="31316" y="8946"/>
                      <a:pt x="20908" y="2943"/>
                    </a:cubicBezTo>
                    <a:cubicBezTo>
                      <a:pt x="17095" y="749"/>
                      <a:pt x="13594" y="0"/>
                      <a:pt x="10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63"/>
              <p:cNvSpPr/>
              <p:nvPr/>
            </p:nvSpPr>
            <p:spPr>
              <a:xfrm>
                <a:off x="7622763" y="3002865"/>
                <a:ext cx="198811" cy="175440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5329" extrusionOk="0">
                    <a:moveTo>
                      <a:pt x="8735" y="1"/>
                    </a:moveTo>
                    <a:cubicBezTo>
                      <a:pt x="5858" y="1"/>
                      <a:pt x="3093" y="1643"/>
                      <a:pt x="1780" y="4435"/>
                    </a:cubicBezTo>
                    <a:cubicBezTo>
                      <a:pt x="0" y="8269"/>
                      <a:pt x="1621" y="12835"/>
                      <a:pt x="5432" y="14615"/>
                    </a:cubicBezTo>
                    <a:cubicBezTo>
                      <a:pt x="6469" y="15099"/>
                      <a:pt x="7560" y="15328"/>
                      <a:pt x="8635" y="15328"/>
                    </a:cubicBezTo>
                    <a:cubicBezTo>
                      <a:pt x="11513" y="15328"/>
                      <a:pt x="14277" y="13686"/>
                      <a:pt x="15590" y="10894"/>
                    </a:cubicBezTo>
                    <a:cubicBezTo>
                      <a:pt x="17370" y="7060"/>
                      <a:pt x="15750" y="2495"/>
                      <a:pt x="11938" y="714"/>
                    </a:cubicBezTo>
                    <a:cubicBezTo>
                      <a:pt x="10901" y="230"/>
                      <a:pt x="9810" y="1"/>
                      <a:pt x="8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63"/>
              <p:cNvSpPr/>
              <p:nvPr/>
            </p:nvSpPr>
            <p:spPr>
              <a:xfrm>
                <a:off x="7640526" y="3059152"/>
                <a:ext cx="150216" cy="118719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10373" extrusionOk="0">
                    <a:moveTo>
                      <a:pt x="5799" y="1"/>
                    </a:moveTo>
                    <a:cubicBezTo>
                      <a:pt x="3784" y="1"/>
                      <a:pt x="1979" y="959"/>
                      <a:pt x="1187" y="2667"/>
                    </a:cubicBezTo>
                    <a:cubicBezTo>
                      <a:pt x="0" y="5177"/>
                      <a:pt x="1484" y="8327"/>
                      <a:pt x="4451" y="9720"/>
                    </a:cubicBezTo>
                    <a:cubicBezTo>
                      <a:pt x="5395" y="10162"/>
                      <a:pt x="6378" y="10372"/>
                      <a:pt x="7317" y="10372"/>
                    </a:cubicBezTo>
                    <a:cubicBezTo>
                      <a:pt x="9333" y="10372"/>
                      <a:pt x="11151" y="9408"/>
                      <a:pt x="11961" y="7711"/>
                    </a:cubicBezTo>
                    <a:cubicBezTo>
                      <a:pt x="13125" y="5200"/>
                      <a:pt x="11664" y="2028"/>
                      <a:pt x="8697" y="658"/>
                    </a:cubicBezTo>
                    <a:cubicBezTo>
                      <a:pt x="7740" y="213"/>
                      <a:pt x="6747" y="1"/>
                      <a:pt x="5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63"/>
              <p:cNvSpPr/>
              <p:nvPr/>
            </p:nvSpPr>
            <p:spPr>
              <a:xfrm>
                <a:off x="7640526" y="3059152"/>
                <a:ext cx="150216" cy="118719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10373" extrusionOk="0">
                    <a:moveTo>
                      <a:pt x="5799" y="1"/>
                    </a:moveTo>
                    <a:cubicBezTo>
                      <a:pt x="3784" y="1"/>
                      <a:pt x="1979" y="959"/>
                      <a:pt x="1187" y="2667"/>
                    </a:cubicBezTo>
                    <a:cubicBezTo>
                      <a:pt x="0" y="5177"/>
                      <a:pt x="1484" y="8327"/>
                      <a:pt x="4451" y="9720"/>
                    </a:cubicBezTo>
                    <a:cubicBezTo>
                      <a:pt x="5395" y="10162"/>
                      <a:pt x="6378" y="10372"/>
                      <a:pt x="7317" y="10372"/>
                    </a:cubicBezTo>
                    <a:cubicBezTo>
                      <a:pt x="9333" y="10372"/>
                      <a:pt x="11151" y="9408"/>
                      <a:pt x="11961" y="7711"/>
                    </a:cubicBezTo>
                    <a:cubicBezTo>
                      <a:pt x="13125" y="5200"/>
                      <a:pt x="11664" y="2028"/>
                      <a:pt x="8697" y="658"/>
                    </a:cubicBezTo>
                    <a:cubicBezTo>
                      <a:pt x="7740" y="213"/>
                      <a:pt x="6747" y="1"/>
                      <a:pt x="5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63"/>
              <p:cNvSpPr/>
              <p:nvPr/>
            </p:nvSpPr>
            <p:spPr>
              <a:xfrm>
                <a:off x="7648881" y="3060021"/>
                <a:ext cx="146301" cy="5882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5140" extrusionOk="0">
                    <a:moveTo>
                      <a:pt x="4634" y="0"/>
                    </a:moveTo>
                    <a:cubicBezTo>
                      <a:pt x="4298" y="0"/>
                      <a:pt x="3962" y="19"/>
                      <a:pt x="3630" y="57"/>
                    </a:cubicBezTo>
                    <a:cubicBezTo>
                      <a:pt x="3036" y="126"/>
                      <a:pt x="2443" y="217"/>
                      <a:pt x="1849" y="377"/>
                    </a:cubicBezTo>
                    <a:cubicBezTo>
                      <a:pt x="1279" y="536"/>
                      <a:pt x="731" y="742"/>
                      <a:pt x="160" y="1016"/>
                    </a:cubicBezTo>
                    <a:cubicBezTo>
                      <a:pt x="69" y="1061"/>
                      <a:pt x="1" y="1198"/>
                      <a:pt x="46" y="1312"/>
                    </a:cubicBezTo>
                    <a:cubicBezTo>
                      <a:pt x="82" y="1421"/>
                      <a:pt x="176" y="1486"/>
                      <a:pt x="281" y="1486"/>
                    </a:cubicBezTo>
                    <a:cubicBezTo>
                      <a:pt x="309" y="1486"/>
                      <a:pt x="337" y="1482"/>
                      <a:pt x="366" y="1472"/>
                    </a:cubicBezTo>
                    <a:lnTo>
                      <a:pt x="389" y="1472"/>
                    </a:lnTo>
                    <a:cubicBezTo>
                      <a:pt x="1439" y="1084"/>
                      <a:pt x="2580" y="856"/>
                      <a:pt x="3698" y="765"/>
                    </a:cubicBezTo>
                    <a:cubicBezTo>
                      <a:pt x="4000" y="740"/>
                      <a:pt x="4302" y="727"/>
                      <a:pt x="4604" y="727"/>
                    </a:cubicBezTo>
                    <a:cubicBezTo>
                      <a:pt x="5419" y="727"/>
                      <a:pt x="6231" y="822"/>
                      <a:pt x="7031" y="1039"/>
                    </a:cubicBezTo>
                    <a:cubicBezTo>
                      <a:pt x="8104" y="1335"/>
                      <a:pt x="9131" y="1815"/>
                      <a:pt x="9998" y="2545"/>
                    </a:cubicBezTo>
                    <a:cubicBezTo>
                      <a:pt x="10455" y="2865"/>
                      <a:pt x="10820" y="3298"/>
                      <a:pt x="11231" y="3686"/>
                    </a:cubicBezTo>
                    <a:cubicBezTo>
                      <a:pt x="11459" y="3869"/>
                      <a:pt x="11596" y="4120"/>
                      <a:pt x="11778" y="4348"/>
                    </a:cubicBezTo>
                    <a:lnTo>
                      <a:pt x="12303" y="5010"/>
                    </a:lnTo>
                    <a:lnTo>
                      <a:pt x="12303" y="5033"/>
                    </a:lnTo>
                    <a:cubicBezTo>
                      <a:pt x="12360" y="5104"/>
                      <a:pt x="12435" y="5140"/>
                      <a:pt x="12511" y="5140"/>
                    </a:cubicBezTo>
                    <a:cubicBezTo>
                      <a:pt x="12557" y="5140"/>
                      <a:pt x="12603" y="5127"/>
                      <a:pt x="12646" y="5101"/>
                    </a:cubicBezTo>
                    <a:cubicBezTo>
                      <a:pt x="12760" y="5010"/>
                      <a:pt x="12783" y="4873"/>
                      <a:pt x="12714" y="4759"/>
                    </a:cubicBezTo>
                    <a:lnTo>
                      <a:pt x="12212" y="4029"/>
                    </a:lnTo>
                    <a:cubicBezTo>
                      <a:pt x="12030" y="3778"/>
                      <a:pt x="11893" y="3504"/>
                      <a:pt x="11664" y="3298"/>
                    </a:cubicBezTo>
                    <a:cubicBezTo>
                      <a:pt x="11276" y="2865"/>
                      <a:pt x="10888" y="2385"/>
                      <a:pt x="10386" y="2043"/>
                    </a:cubicBezTo>
                    <a:cubicBezTo>
                      <a:pt x="10158" y="1860"/>
                      <a:pt x="9952" y="1632"/>
                      <a:pt x="9679" y="1495"/>
                    </a:cubicBezTo>
                    <a:lnTo>
                      <a:pt x="8902" y="1016"/>
                    </a:lnTo>
                    <a:cubicBezTo>
                      <a:pt x="8355" y="765"/>
                      <a:pt x="7807" y="491"/>
                      <a:pt x="7213" y="354"/>
                    </a:cubicBezTo>
                    <a:cubicBezTo>
                      <a:pt x="6375" y="124"/>
                      <a:pt x="5501" y="0"/>
                      <a:pt x="4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63"/>
              <p:cNvSpPr/>
              <p:nvPr/>
            </p:nvSpPr>
            <p:spPr>
              <a:xfrm>
                <a:off x="7698255" y="3103741"/>
                <a:ext cx="113386" cy="46558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068" extrusionOk="0">
                    <a:moveTo>
                      <a:pt x="3599" y="0"/>
                    </a:moveTo>
                    <a:cubicBezTo>
                      <a:pt x="3326" y="0"/>
                      <a:pt x="3054" y="16"/>
                      <a:pt x="2785" y="49"/>
                    </a:cubicBezTo>
                    <a:cubicBezTo>
                      <a:pt x="1849" y="140"/>
                      <a:pt x="936" y="391"/>
                      <a:pt x="115" y="871"/>
                    </a:cubicBezTo>
                    <a:cubicBezTo>
                      <a:pt x="46" y="916"/>
                      <a:pt x="1" y="1008"/>
                      <a:pt x="23" y="1076"/>
                    </a:cubicBezTo>
                    <a:cubicBezTo>
                      <a:pt x="59" y="1166"/>
                      <a:pt x="123" y="1227"/>
                      <a:pt x="205" y="1227"/>
                    </a:cubicBezTo>
                    <a:cubicBezTo>
                      <a:pt x="227" y="1227"/>
                      <a:pt x="250" y="1223"/>
                      <a:pt x="274" y="1213"/>
                    </a:cubicBezTo>
                    <a:cubicBezTo>
                      <a:pt x="1119" y="985"/>
                      <a:pt x="2009" y="825"/>
                      <a:pt x="2854" y="756"/>
                    </a:cubicBezTo>
                    <a:cubicBezTo>
                      <a:pt x="3094" y="738"/>
                      <a:pt x="3334" y="727"/>
                      <a:pt x="3573" y="727"/>
                    </a:cubicBezTo>
                    <a:cubicBezTo>
                      <a:pt x="4198" y="727"/>
                      <a:pt x="4816" y="797"/>
                      <a:pt x="5410" y="962"/>
                    </a:cubicBezTo>
                    <a:cubicBezTo>
                      <a:pt x="6255" y="1190"/>
                      <a:pt x="7031" y="1533"/>
                      <a:pt x="7716" y="2080"/>
                    </a:cubicBezTo>
                    <a:cubicBezTo>
                      <a:pt x="8081" y="2331"/>
                      <a:pt x="8377" y="2651"/>
                      <a:pt x="8697" y="2948"/>
                    </a:cubicBezTo>
                    <a:cubicBezTo>
                      <a:pt x="8994" y="3267"/>
                      <a:pt x="9245" y="3632"/>
                      <a:pt x="9542" y="3975"/>
                    </a:cubicBezTo>
                    <a:lnTo>
                      <a:pt x="9564" y="3998"/>
                    </a:lnTo>
                    <a:cubicBezTo>
                      <a:pt x="9594" y="4042"/>
                      <a:pt x="9652" y="4067"/>
                      <a:pt x="9714" y="4067"/>
                    </a:cubicBezTo>
                    <a:cubicBezTo>
                      <a:pt x="9748" y="4067"/>
                      <a:pt x="9783" y="4060"/>
                      <a:pt x="9815" y="4043"/>
                    </a:cubicBezTo>
                    <a:cubicBezTo>
                      <a:pt x="9884" y="3975"/>
                      <a:pt x="9907" y="3861"/>
                      <a:pt x="9861" y="3769"/>
                    </a:cubicBezTo>
                    <a:cubicBezTo>
                      <a:pt x="9610" y="3381"/>
                      <a:pt x="9382" y="2971"/>
                      <a:pt x="9085" y="2628"/>
                    </a:cubicBezTo>
                    <a:cubicBezTo>
                      <a:pt x="8765" y="2263"/>
                      <a:pt x="8469" y="1898"/>
                      <a:pt x="8081" y="1624"/>
                    </a:cubicBezTo>
                    <a:cubicBezTo>
                      <a:pt x="7738" y="1304"/>
                      <a:pt x="7327" y="1053"/>
                      <a:pt x="6917" y="802"/>
                    </a:cubicBezTo>
                    <a:cubicBezTo>
                      <a:pt x="6506" y="597"/>
                      <a:pt x="6072" y="391"/>
                      <a:pt x="5616" y="277"/>
                    </a:cubicBezTo>
                    <a:cubicBezTo>
                      <a:pt x="4965" y="98"/>
                      <a:pt x="4279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63"/>
              <p:cNvSpPr/>
              <p:nvPr/>
            </p:nvSpPr>
            <p:spPr>
              <a:xfrm>
                <a:off x="8215763" y="3146855"/>
                <a:ext cx="176608" cy="175601"/>
              </a:xfrm>
              <a:custGeom>
                <a:avLst/>
                <a:gdLst/>
                <a:ahLst/>
                <a:cxnLst/>
                <a:rect l="l" t="t" r="r" b="b"/>
                <a:pathLst>
                  <a:path w="15431" h="15343" extrusionOk="0">
                    <a:moveTo>
                      <a:pt x="7730" y="1"/>
                    </a:moveTo>
                    <a:cubicBezTo>
                      <a:pt x="3584" y="1"/>
                      <a:pt x="205" y="3323"/>
                      <a:pt x="115" y="7512"/>
                    </a:cubicBezTo>
                    <a:cubicBezTo>
                      <a:pt x="1" y="11735"/>
                      <a:pt x="3333" y="15250"/>
                      <a:pt x="7556" y="15341"/>
                    </a:cubicBezTo>
                    <a:cubicBezTo>
                      <a:pt x="7612" y="15342"/>
                      <a:pt x="7667" y="15343"/>
                      <a:pt x="7723" y="15343"/>
                    </a:cubicBezTo>
                    <a:cubicBezTo>
                      <a:pt x="11847" y="15343"/>
                      <a:pt x="15227" y="12021"/>
                      <a:pt x="15339" y="7854"/>
                    </a:cubicBezTo>
                    <a:cubicBezTo>
                      <a:pt x="15430" y="3609"/>
                      <a:pt x="12098" y="94"/>
                      <a:pt x="7898" y="2"/>
                    </a:cubicBezTo>
                    <a:cubicBezTo>
                      <a:pt x="7842" y="1"/>
                      <a:pt x="7786" y="1"/>
                      <a:pt x="7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63"/>
              <p:cNvSpPr/>
              <p:nvPr/>
            </p:nvSpPr>
            <p:spPr>
              <a:xfrm>
                <a:off x="8228822" y="3205362"/>
                <a:ext cx="137420" cy="114484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10003" extrusionOk="0">
                    <a:moveTo>
                      <a:pt x="5920" y="1"/>
                    </a:moveTo>
                    <a:cubicBezTo>
                      <a:pt x="2723" y="1"/>
                      <a:pt x="114" y="2159"/>
                      <a:pt x="46" y="4865"/>
                    </a:cubicBezTo>
                    <a:cubicBezTo>
                      <a:pt x="1" y="7627"/>
                      <a:pt x="2603" y="9932"/>
                      <a:pt x="5890" y="10001"/>
                    </a:cubicBezTo>
                    <a:cubicBezTo>
                      <a:pt x="5940" y="10002"/>
                      <a:pt x="5991" y="10002"/>
                      <a:pt x="6041" y="10002"/>
                    </a:cubicBezTo>
                    <a:cubicBezTo>
                      <a:pt x="9260" y="10002"/>
                      <a:pt x="11893" y="7858"/>
                      <a:pt x="11938" y="5139"/>
                    </a:cubicBezTo>
                    <a:cubicBezTo>
                      <a:pt x="12007" y="2377"/>
                      <a:pt x="9405" y="72"/>
                      <a:pt x="6118" y="3"/>
                    </a:cubicBezTo>
                    <a:cubicBezTo>
                      <a:pt x="6052" y="1"/>
                      <a:pt x="5986" y="1"/>
                      <a:pt x="5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63"/>
              <p:cNvSpPr/>
              <p:nvPr/>
            </p:nvSpPr>
            <p:spPr>
              <a:xfrm>
                <a:off x="8226991" y="3205133"/>
                <a:ext cx="150227" cy="48859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4269" extrusionOk="0">
                    <a:moveTo>
                      <a:pt x="5228" y="0"/>
                    </a:moveTo>
                    <a:lnTo>
                      <a:pt x="4315" y="69"/>
                    </a:lnTo>
                    <a:cubicBezTo>
                      <a:pt x="4018" y="92"/>
                      <a:pt x="3744" y="183"/>
                      <a:pt x="3448" y="252"/>
                    </a:cubicBezTo>
                    <a:cubicBezTo>
                      <a:pt x="2831" y="343"/>
                      <a:pt x="2284" y="594"/>
                      <a:pt x="1736" y="799"/>
                    </a:cubicBezTo>
                    <a:cubicBezTo>
                      <a:pt x="1439" y="913"/>
                      <a:pt x="1211" y="1073"/>
                      <a:pt x="937" y="1210"/>
                    </a:cubicBezTo>
                    <a:lnTo>
                      <a:pt x="161" y="1644"/>
                    </a:lnTo>
                    <a:cubicBezTo>
                      <a:pt x="47" y="1712"/>
                      <a:pt x="1" y="1872"/>
                      <a:pt x="69" y="1986"/>
                    </a:cubicBezTo>
                    <a:cubicBezTo>
                      <a:pt x="100" y="2064"/>
                      <a:pt x="184" y="2110"/>
                      <a:pt x="270" y="2110"/>
                    </a:cubicBezTo>
                    <a:cubicBezTo>
                      <a:pt x="311" y="2110"/>
                      <a:pt x="352" y="2100"/>
                      <a:pt x="389" y="2078"/>
                    </a:cubicBezTo>
                    <a:lnTo>
                      <a:pt x="412" y="2078"/>
                    </a:lnTo>
                    <a:lnTo>
                      <a:pt x="1188" y="1690"/>
                    </a:lnTo>
                    <a:cubicBezTo>
                      <a:pt x="1439" y="1575"/>
                      <a:pt x="1690" y="1416"/>
                      <a:pt x="1964" y="1347"/>
                    </a:cubicBezTo>
                    <a:cubicBezTo>
                      <a:pt x="2489" y="1165"/>
                      <a:pt x="3014" y="959"/>
                      <a:pt x="3585" y="868"/>
                    </a:cubicBezTo>
                    <a:cubicBezTo>
                      <a:pt x="4132" y="742"/>
                      <a:pt x="4692" y="685"/>
                      <a:pt x="5248" y="685"/>
                    </a:cubicBezTo>
                    <a:cubicBezTo>
                      <a:pt x="5804" y="685"/>
                      <a:pt x="6358" y="742"/>
                      <a:pt x="6894" y="845"/>
                    </a:cubicBezTo>
                    <a:cubicBezTo>
                      <a:pt x="7990" y="1073"/>
                      <a:pt x="9040" y="1507"/>
                      <a:pt x="10021" y="2078"/>
                    </a:cubicBezTo>
                    <a:cubicBezTo>
                      <a:pt x="10980" y="2671"/>
                      <a:pt x="11893" y="3379"/>
                      <a:pt x="12669" y="4177"/>
                    </a:cubicBezTo>
                    <a:lnTo>
                      <a:pt x="12669" y="4200"/>
                    </a:lnTo>
                    <a:cubicBezTo>
                      <a:pt x="12726" y="4246"/>
                      <a:pt x="12789" y="4269"/>
                      <a:pt x="12852" y="4269"/>
                    </a:cubicBezTo>
                    <a:cubicBezTo>
                      <a:pt x="12914" y="4269"/>
                      <a:pt x="12977" y="4246"/>
                      <a:pt x="13034" y="4200"/>
                    </a:cubicBezTo>
                    <a:cubicBezTo>
                      <a:pt x="13126" y="4109"/>
                      <a:pt x="13126" y="3972"/>
                      <a:pt x="13057" y="3858"/>
                    </a:cubicBezTo>
                    <a:cubicBezTo>
                      <a:pt x="12692" y="3379"/>
                      <a:pt x="12281" y="2945"/>
                      <a:pt x="11825" y="2557"/>
                    </a:cubicBezTo>
                    <a:cubicBezTo>
                      <a:pt x="11391" y="2146"/>
                      <a:pt x="10889" y="1804"/>
                      <a:pt x="10387" y="1484"/>
                    </a:cubicBezTo>
                    <a:cubicBezTo>
                      <a:pt x="9382" y="822"/>
                      <a:pt x="8218" y="388"/>
                      <a:pt x="7031" y="160"/>
                    </a:cubicBezTo>
                    <a:cubicBezTo>
                      <a:pt x="6438" y="23"/>
                      <a:pt x="5844" y="0"/>
                      <a:pt x="5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63"/>
              <p:cNvSpPr/>
              <p:nvPr/>
            </p:nvSpPr>
            <p:spPr>
              <a:xfrm>
                <a:off x="8198001" y="3230209"/>
                <a:ext cx="116522" cy="38627"/>
              </a:xfrm>
              <a:custGeom>
                <a:avLst/>
                <a:gdLst/>
                <a:ahLst/>
                <a:cxnLst/>
                <a:rect l="l" t="t" r="r" b="b"/>
                <a:pathLst>
                  <a:path w="10181" h="3375" extrusionOk="0">
                    <a:moveTo>
                      <a:pt x="4063" y="1"/>
                    </a:moveTo>
                    <a:cubicBezTo>
                      <a:pt x="3584" y="46"/>
                      <a:pt x="3105" y="69"/>
                      <a:pt x="2671" y="206"/>
                    </a:cubicBezTo>
                    <a:cubicBezTo>
                      <a:pt x="2192" y="297"/>
                      <a:pt x="1758" y="503"/>
                      <a:pt x="1324" y="685"/>
                    </a:cubicBezTo>
                    <a:cubicBezTo>
                      <a:pt x="913" y="868"/>
                      <a:pt x="525" y="1119"/>
                      <a:pt x="115" y="1347"/>
                    </a:cubicBezTo>
                    <a:cubicBezTo>
                      <a:pt x="23" y="1416"/>
                      <a:pt x="0" y="1530"/>
                      <a:pt x="46" y="1621"/>
                    </a:cubicBezTo>
                    <a:cubicBezTo>
                      <a:pt x="79" y="1671"/>
                      <a:pt x="147" y="1708"/>
                      <a:pt x="217" y="1708"/>
                    </a:cubicBezTo>
                    <a:cubicBezTo>
                      <a:pt x="244" y="1708"/>
                      <a:pt x="272" y="1703"/>
                      <a:pt x="297" y="1690"/>
                    </a:cubicBezTo>
                    <a:lnTo>
                      <a:pt x="320" y="1690"/>
                    </a:lnTo>
                    <a:cubicBezTo>
                      <a:pt x="731" y="1507"/>
                      <a:pt x="1119" y="1279"/>
                      <a:pt x="1530" y="1142"/>
                    </a:cubicBezTo>
                    <a:cubicBezTo>
                      <a:pt x="1941" y="1028"/>
                      <a:pt x="2351" y="845"/>
                      <a:pt x="2785" y="800"/>
                    </a:cubicBezTo>
                    <a:cubicBezTo>
                      <a:pt x="3193" y="711"/>
                      <a:pt x="3612" y="671"/>
                      <a:pt x="4029" y="671"/>
                    </a:cubicBezTo>
                    <a:cubicBezTo>
                      <a:pt x="4474" y="671"/>
                      <a:pt x="4917" y="717"/>
                      <a:pt x="5342" y="800"/>
                    </a:cubicBezTo>
                    <a:cubicBezTo>
                      <a:pt x="6186" y="959"/>
                      <a:pt x="6985" y="1325"/>
                      <a:pt x="7738" y="1758"/>
                    </a:cubicBezTo>
                    <a:cubicBezTo>
                      <a:pt x="8469" y="2215"/>
                      <a:pt x="9176" y="2740"/>
                      <a:pt x="9838" y="3310"/>
                    </a:cubicBezTo>
                    <a:lnTo>
                      <a:pt x="9838" y="3333"/>
                    </a:lnTo>
                    <a:cubicBezTo>
                      <a:pt x="9876" y="3362"/>
                      <a:pt x="9919" y="3375"/>
                      <a:pt x="9960" y="3375"/>
                    </a:cubicBezTo>
                    <a:cubicBezTo>
                      <a:pt x="10017" y="3375"/>
                      <a:pt x="10072" y="3350"/>
                      <a:pt x="10112" y="3310"/>
                    </a:cubicBezTo>
                    <a:cubicBezTo>
                      <a:pt x="10180" y="3242"/>
                      <a:pt x="10180" y="3151"/>
                      <a:pt x="10135" y="3082"/>
                    </a:cubicBezTo>
                    <a:cubicBezTo>
                      <a:pt x="9610" y="2283"/>
                      <a:pt x="8902" y="1667"/>
                      <a:pt x="8103" y="1142"/>
                    </a:cubicBezTo>
                    <a:cubicBezTo>
                      <a:pt x="7304" y="640"/>
                      <a:pt x="6414" y="297"/>
                      <a:pt x="5478" y="115"/>
                    </a:cubicBezTo>
                    <a:cubicBezTo>
                      <a:pt x="5022" y="24"/>
                      <a:pt x="4543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63"/>
              <p:cNvSpPr/>
              <p:nvPr/>
            </p:nvSpPr>
            <p:spPr>
              <a:xfrm>
                <a:off x="7731170" y="2785376"/>
                <a:ext cx="639512" cy="587792"/>
              </a:xfrm>
              <a:custGeom>
                <a:avLst/>
                <a:gdLst/>
                <a:ahLst/>
                <a:cxnLst/>
                <a:rect l="l" t="t" r="r" b="b"/>
                <a:pathLst>
                  <a:path w="55877" h="51358" extrusionOk="0">
                    <a:moveTo>
                      <a:pt x="28276" y="0"/>
                    </a:moveTo>
                    <a:cubicBezTo>
                      <a:pt x="18425" y="0"/>
                      <a:pt x="9041" y="6033"/>
                      <a:pt x="5113" y="15905"/>
                    </a:cubicBezTo>
                    <a:cubicBezTo>
                      <a:pt x="1" y="28756"/>
                      <a:pt x="3881" y="43319"/>
                      <a:pt x="18626" y="49230"/>
                    </a:cubicBezTo>
                    <a:cubicBezTo>
                      <a:pt x="22250" y="50692"/>
                      <a:pt x="25639" y="51357"/>
                      <a:pt x="28773" y="51357"/>
                    </a:cubicBezTo>
                    <a:cubicBezTo>
                      <a:pt x="39239" y="51357"/>
                      <a:pt x="46847" y="43941"/>
                      <a:pt x="50764" y="34052"/>
                    </a:cubicBezTo>
                    <a:cubicBezTo>
                      <a:pt x="55877" y="21201"/>
                      <a:pt x="49783" y="6730"/>
                      <a:pt x="37183" y="1708"/>
                    </a:cubicBezTo>
                    <a:cubicBezTo>
                      <a:pt x="34263" y="550"/>
                      <a:pt x="31248" y="0"/>
                      <a:pt x="28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63"/>
              <p:cNvSpPr/>
              <p:nvPr/>
            </p:nvSpPr>
            <p:spPr>
              <a:xfrm>
                <a:off x="7800916" y="3125453"/>
                <a:ext cx="194897" cy="147618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2898" extrusionOk="0">
                    <a:moveTo>
                      <a:pt x="15842" y="9884"/>
                    </a:moveTo>
                    <a:cubicBezTo>
                      <a:pt x="14655" y="12395"/>
                      <a:pt x="10432" y="12897"/>
                      <a:pt x="6392" y="11003"/>
                    </a:cubicBezTo>
                    <a:cubicBezTo>
                      <a:pt x="2329" y="9108"/>
                      <a:pt x="1" y="5547"/>
                      <a:pt x="1188" y="3014"/>
                    </a:cubicBezTo>
                    <a:cubicBezTo>
                      <a:pt x="2352" y="503"/>
                      <a:pt x="6597" y="1"/>
                      <a:pt x="10638" y="1895"/>
                    </a:cubicBezTo>
                    <a:cubicBezTo>
                      <a:pt x="14700" y="3790"/>
                      <a:pt x="17029" y="7350"/>
                      <a:pt x="15842" y="98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63"/>
              <p:cNvSpPr/>
              <p:nvPr/>
            </p:nvSpPr>
            <p:spPr>
              <a:xfrm>
                <a:off x="8057982" y="3200406"/>
                <a:ext cx="192276" cy="116831"/>
              </a:xfrm>
              <a:custGeom>
                <a:avLst/>
                <a:gdLst/>
                <a:ahLst/>
                <a:cxnLst/>
                <a:rect l="l" t="t" r="r" b="b"/>
                <a:pathLst>
                  <a:path w="16800" h="10208" extrusionOk="0">
                    <a:moveTo>
                      <a:pt x="7361" y="0"/>
                    </a:moveTo>
                    <a:cubicBezTo>
                      <a:pt x="3685" y="0"/>
                      <a:pt x="705" y="1624"/>
                      <a:pt x="388" y="4020"/>
                    </a:cubicBezTo>
                    <a:cubicBezTo>
                      <a:pt x="0" y="6759"/>
                      <a:pt x="3287" y="9498"/>
                      <a:pt x="7715" y="10091"/>
                    </a:cubicBezTo>
                    <a:cubicBezTo>
                      <a:pt x="8301" y="10170"/>
                      <a:pt x="8878" y="10208"/>
                      <a:pt x="9439" y="10208"/>
                    </a:cubicBezTo>
                    <a:cubicBezTo>
                      <a:pt x="13114" y="10208"/>
                      <a:pt x="16095" y="8585"/>
                      <a:pt x="16411" y="6188"/>
                    </a:cubicBezTo>
                    <a:cubicBezTo>
                      <a:pt x="16799" y="3449"/>
                      <a:pt x="13513" y="710"/>
                      <a:pt x="9084" y="117"/>
                    </a:cubicBezTo>
                    <a:cubicBezTo>
                      <a:pt x="8498" y="38"/>
                      <a:pt x="7922" y="0"/>
                      <a:pt x="73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63"/>
              <p:cNvSpPr/>
              <p:nvPr/>
            </p:nvSpPr>
            <p:spPr>
              <a:xfrm>
                <a:off x="7852911" y="3037440"/>
                <a:ext cx="143429" cy="126273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033" extrusionOk="0">
                    <a:moveTo>
                      <a:pt x="6317" y="0"/>
                    </a:moveTo>
                    <a:cubicBezTo>
                      <a:pt x="4329" y="0"/>
                      <a:pt x="2407" y="1085"/>
                      <a:pt x="1415" y="2989"/>
                    </a:cubicBezTo>
                    <a:cubicBezTo>
                      <a:pt x="0" y="5682"/>
                      <a:pt x="1027" y="9015"/>
                      <a:pt x="3698" y="10407"/>
                    </a:cubicBezTo>
                    <a:cubicBezTo>
                      <a:pt x="4506" y="10832"/>
                      <a:pt x="5370" y="11032"/>
                      <a:pt x="6221" y="11032"/>
                    </a:cubicBezTo>
                    <a:cubicBezTo>
                      <a:pt x="8207" y="11032"/>
                      <a:pt x="10126" y="9941"/>
                      <a:pt x="11116" y="8056"/>
                    </a:cubicBezTo>
                    <a:cubicBezTo>
                      <a:pt x="12531" y="5340"/>
                      <a:pt x="11504" y="2007"/>
                      <a:pt x="8834" y="615"/>
                    </a:cubicBezTo>
                    <a:cubicBezTo>
                      <a:pt x="8027" y="198"/>
                      <a:pt x="7166" y="0"/>
                      <a:pt x="6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63"/>
              <p:cNvSpPr/>
              <p:nvPr/>
            </p:nvSpPr>
            <p:spPr>
              <a:xfrm>
                <a:off x="7852911" y="3028536"/>
                <a:ext cx="143429" cy="144218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2601" fill="none" extrusionOk="0">
                    <a:moveTo>
                      <a:pt x="11116" y="8834"/>
                    </a:moveTo>
                    <a:cubicBezTo>
                      <a:pt x="9701" y="11527"/>
                      <a:pt x="6391" y="12600"/>
                      <a:pt x="3698" y="11185"/>
                    </a:cubicBezTo>
                    <a:cubicBezTo>
                      <a:pt x="1027" y="9793"/>
                      <a:pt x="0" y="6460"/>
                      <a:pt x="1415" y="3767"/>
                    </a:cubicBezTo>
                    <a:cubicBezTo>
                      <a:pt x="2830" y="1051"/>
                      <a:pt x="6140" y="1"/>
                      <a:pt x="8834" y="1393"/>
                    </a:cubicBezTo>
                    <a:cubicBezTo>
                      <a:pt x="11504" y="2785"/>
                      <a:pt x="12531" y="6118"/>
                      <a:pt x="11116" y="88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700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63"/>
              <p:cNvSpPr/>
              <p:nvPr/>
            </p:nvSpPr>
            <p:spPr>
              <a:xfrm>
                <a:off x="7852648" y="3042968"/>
                <a:ext cx="142639" cy="125586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0973" extrusionOk="0">
                    <a:moveTo>
                      <a:pt x="6290" y="0"/>
                    </a:moveTo>
                    <a:cubicBezTo>
                      <a:pt x="4315" y="0"/>
                      <a:pt x="2393" y="1088"/>
                      <a:pt x="1415" y="2962"/>
                    </a:cubicBezTo>
                    <a:cubicBezTo>
                      <a:pt x="0" y="5656"/>
                      <a:pt x="1027" y="8965"/>
                      <a:pt x="3675" y="10358"/>
                    </a:cubicBezTo>
                    <a:cubicBezTo>
                      <a:pt x="4476" y="10775"/>
                      <a:pt x="5334" y="10973"/>
                      <a:pt x="6180" y="10973"/>
                    </a:cubicBezTo>
                    <a:cubicBezTo>
                      <a:pt x="8158" y="10973"/>
                      <a:pt x="10073" y="9893"/>
                      <a:pt x="11048" y="8007"/>
                    </a:cubicBezTo>
                    <a:cubicBezTo>
                      <a:pt x="12463" y="5313"/>
                      <a:pt x="11436" y="2004"/>
                      <a:pt x="8765" y="611"/>
                    </a:cubicBezTo>
                    <a:cubicBezTo>
                      <a:pt x="7976" y="196"/>
                      <a:pt x="7128" y="0"/>
                      <a:pt x="6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63"/>
              <p:cNvSpPr/>
              <p:nvPr/>
            </p:nvSpPr>
            <p:spPr>
              <a:xfrm>
                <a:off x="7869621" y="3042980"/>
                <a:ext cx="92750" cy="81626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7132" extrusionOk="0">
                    <a:moveTo>
                      <a:pt x="4076" y="0"/>
                    </a:moveTo>
                    <a:cubicBezTo>
                      <a:pt x="2794" y="0"/>
                      <a:pt x="1553" y="705"/>
                      <a:pt x="914" y="1934"/>
                    </a:cubicBezTo>
                    <a:cubicBezTo>
                      <a:pt x="1" y="3669"/>
                      <a:pt x="663" y="5837"/>
                      <a:pt x="2398" y="6727"/>
                    </a:cubicBezTo>
                    <a:cubicBezTo>
                      <a:pt x="2919" y="7002"/>
                      <a:pt x="3477" y="7132"/>
                      <a:pt x="4028" y="7132"/>
                    </a:cubicBezTo>
                    <a:cubicBezTo>
                      <a:pt x="5311" y="7132"/>
                      <a:pt x="6552" y="6427"/>
                      <a:pt x="7191" y="5198"/>
                    </a:cubicBezTo>
                    <a:cubicBezTo>
                      <a:pt x="8104" y="3463"/>
                      <a:pt x="7442" y="1318"/>
                      <a:pt x="5707" y="405"/>
                    </a:cubicBezTo>
                    <a:cubicBezTo>
                      <a:pt x="5186" y="130"/>
                      <a:pt x="4627" y="0"/>
                      <a:pt x="40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63"/>
              <p:cNvSpPr/>
              <p:nvPr/>
            </p:nvSpPr>
            <p:spPr>
              <a:xfrm>
                <a:off x="7938851" y="3083209"/>
                <a:ext cx="31096" cy="22066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928" extrusionOk="0">
                    <a:moveTo>
                      <a:pt x="990" y="0"/>
                    </a:moveTo>
                    <a:cubicBezTo>
                      <a:pt x="650" y="0"/>
                      <a:pt x="362" y="129"/>
                      <a:pt x="229" y="382"/>
                    </a:cubicBezTo>
                    <a:cubicBezTo>
                      <a:pt x="1" y="793"/>
                      <a:pt x="343" y="1409"/>
                      <a:pt x="959" y="1729"/>
                    </a:cubicBezTo>
                    <a:cubicBezTo>
                      <a:pt x="1226" y="1862"/>
                      <a:pt x="1500" y="1928"/>
                      <a:pt x="1744" y="1928"/>
                    </a:cubicBezTo>
                    <a:cubicBezTo>
                      <a:pt x="2086" y="1928"/>
                      <a:pt x="2369" y="1799"/>
                      <a:pt x="2489" y="1546"/>
                    </a:cubicBezTo>
                    <a:cubicBezTo>
                      <a:pt x="2717" y="1135"/>
                      <a:pt x="2397" y="519"/>
                      <a:pt x="1758" y="199"/>
                    </a:cubicBezTo>
                    <a:cubicBezTo>
                      <a:pt x="1501" y="66"/>
                      <a:pt x="1232" y="0"/>
                      <a:pt x="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63"/>
              <p:cNvSpPr/>
              <p:nvPr/>
            </p:nvSpPr>
            <p:spPr>
              <a:xfrm>
                <a:off x="8098727" y="3089630"/>
                <a:ext cx="131675" cy="126524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055" extrusionOk="0">
                    <a:moveTo>
                      <a:pt x="5764" y="0"/>
                    </a:moveTo>
                    <a:cubicBezTo>
                      <a:pt x="2977" y="0"/>
                      <a:pt x="599" y="2148"/>
                      <a:pt x="320" y="5002"/>
                    </a:cubicBezTo>
                    <a:cubicBezTo>
                      <a:pt x="1" y="8038"/>
                      <a:pt x="2215" y="10732"/>
                      <a:pt x="5228" y="11028"/>
                    </a:cubicBezTo>
                    <a:cubicBezTo>
                      <a:pt x="5408" y="11046"/>
                      <a:pt x="5587" y="11055"/>
                      <a:pt x="5765" y="11055"/>
                    </a:cubicBezTo>
                    <a:cubicBezTo>
                      <a:pt x="8534" y="11055"/>
                      <a:pt x="10929" y="8928"/>
                      <a:pt x="11208" y="6075"/>
                    </a:cubicBezTo>
                    <a:cubicBezTo>
                      <a:pt x="11505" y="3039"/>
                      <a:pt x="9313" y="323"/>
                      <a:pt x="6301" y="27"/>
                    </a:cubicBezTo>
                    <a:cubicBezTo>
                      <a:pt x="6120" y="9"/>
                      <a:pt x="5942" y="0"/>
                      <a:pt x="5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63"/>
              <p:cNvSpPr/>
              <p:nvPr/>
            </p:nvSpPr>
            <p:spPr>
              <a:xfrm>
                <a:off x="8098727" y="3086528"/>
                <a:ext cx="131675" cy="13272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597" fill="none" extrusionOk="0">
                    <a:moveTo>
                      <a:pt x="320" y="5273"/>
                    </a:moveTo>
                    <a:cubicBezTo>
                      <a:pt x="1" y="8309"/>
                      <a:pt x="2215" y="11003"/>
                      <a:pt x="5228" y="11299"/>
                    </a:cubicBezTo>
                    <a:cubicBezTo>
                      <a:pt x="8218" y="11596"/>
                      <a:pt x="10911" y="9382"/>
                      <a:pt x="11208" y="6346"/>
                    </a:cubicBezTo>
                    <a:cubicBezTo>
                      <a:pt x="11505" y="3310"/>
                      <a:pt x="9313" y="594"/>
                      <a:pt x="6301" y="298"/>
                    </a:cubicBezTo>
                    <a:cubicBezTo>
                      <a:pt x="3288" y="1"/>
                      <a:pt x="617" y="2238"/>
                      <a:pt x="320" y="5273"/>
                    </a:cubicBezTo>
                    <a:close/>
                  </a:path>
                </a:pathLst>
              </a:custGeom>
              <a:solidFill>
                <a:schemeClr val="dk2"/>
              </a:solidFill>
              <a:ln w="9700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63"/>
              <p:cNvSpPr/>
              <p:nvPr/>
            </p:nvSpPr>
            <p:spPr>
              <a:xfrm>
                <a:off x="8096895" y="3094849"/>
                <a:ext cx="130896" cy="125746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0987" extrusionOk="0">
                    <a:moveTo>
                      <a:pt x="5718" y="0"/>
                    </a:moveTo>
                    <a:cubicBezTo>
                      <a:pt x="2951" y="0"/>
                      <a:pt x="577" y="2126"/>
                      <a:pt x="298" y="4957"/>
                    </a:cubicBezTo>
                    <a:cubicBezTo>
                      <a:pt x="1" y="7993"/>
                      <a:pt x="2192" y="10664"/>
                      <a:pt x="5182" y="10960"/>
                    </a:cubicBezTo>
                    <a:cubicBezTo>
                      <a:pt x="5363" y="10978"/>
                      <a:pt x="5542" y="10987"/>
                      <a:pt x="5720" y="10987"/>
                    </a:cubicBezTo>
                    <a:cubicBezTo>
                      <a:pt x="8486" y="10987"/>
                      <a:pt x="10861" y="8861"/>
                      <a:pt x="11140" y="6030"/>
                    </a:cubicBezTo>
                    <a:cubicBezTo>
                      <a:pt x="11436" y="3017"/>
                      <a:pt x="9245" y="324"/>
                      <a:pt x="6255" y="27"/>
                    </a:cubicBezTo>
                    <a:cubicBezTo>
                      <a:pt x="6075" y="9"/>
                      <a:pt x="5895" y="0"/>
                      <a:pt x="5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63"/>
              <p:cNvSpPr/>
              <p:nvPr/>
            </p:nvSpPr>
            <p:spPr>
              <a:xfrm>
                <a:off x="8111797" y="3093933"/>
                <a:ext cx="85174" cy="81866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7153" extrusionOk="0">
                    <a:moveTo>
                      <a:pt x="3731" y="0"/>
                    </a:moveTo>
                    <a:cubicBezTo>
                      <a:pt x="1929" y="0"/>
                      <a:pt x="378" y="1384"/>
                      <a:pt x="205" y="3234"/>
                    </a:cubicBezTo>
                    <a:cubicBezTo>
                      <a:pt x="0" y="5197"/>
                      <a:pt x="1438" y="6932"/>
                      <a:pt x="3378" y="7137"/>
                    </a:cubicBezTo>
                    <a:cubicBezTo>
                      <a:pt x="3490" y="7148"/>
                      <a:pt x="3600" y="7153"/>
                      <a:pt x="3710" y="7153"/>
                    </a:cubicBezTo>
                    <a:cubicBezTo>
                      <a:pt x="5513" y="7153"/>
                      <a:pt x="7064" y="5769"/>
                      <a:pt x="7236" y="3919"/>
                    </a:cubicBezTo>
                    <a:cubicBezTo>
                      <a:pt x="7441" y="1956"/>
                      <a:pt x="6003" y="221"/>
                      <a:pt x="4063" y="16"/>
                    </a:cubicBezTo>
                    <a:cubicBezTo>
                      <a:pt x="3951" y="5"/>
                      <a:pt x="3841" y="0"/>
                      <a:pt x="3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63"/>
              <p:cNvSpPr/>
              <p:nvPr/>
            </p:nvSpPr>
            <p:spPr>
              <a:xfrm>
                <a:off x="8176576" y="3133006"/>
                <a:ext cx="31096" cy="2080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818" extrusionOk="0">
                    <a:moveTo>
                      <a:pt x="1077" y="0"/>
                    </a:moveTo>
                    <a:cubicBezTo>
                      <a:pt x="628" y="0"/>
                      <a:pt x="253" y="199"/>
                      <a:pt x="138" y="528"/>
                    </a:cubicBezTo>
                    <a:cubicBezTo>
                      <a:pt x="1" y="984"/>
                      <a:pt x="434" y="1509"/>
                      <a:pt x="1119" y="1737"/>
                    </a:cubicBezTo>
                    <a:cubicBezTo>
                      <a:pt x="1294" y="1792"/>
                      <a:pt x="1468" y="1817"/>
                      <a:pt x="1633" y="1817"/>
                    </a:cubicBezTo>
                    <a:cubicBezTo>
                      <a:pt x="2093" y="1817"/>
                      <a:pt x="2479" y="1617"/>
                      <a:pt x="2580" y="1281"/>
                    </a:cubicBezTo>
                    <a:cubicBezTo>
                      <a:pt x="2717" y="824"/>
                      <a:pt x="2306" y="299"/>
                      <a:pt x="1621" y="94"/>
                    </a:cubicBezTo>
                    <a:cubicBezTo>
                      <a:pt x="1436" y="30"/>
                      <a:pt x="1251" y="0"/>
                      <a:pt x="10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63"/>
              <p:cNvSpPr/>
              <p:nvPr/>
            </p:nvSpPr>
            <p:spPr>
              <a:xfrm>
                <a:off x="7984311" y="3250329"/>
                <a:ext cx="33190" cy="2325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032" extrusionOk="0">
                    <a:moveTo>
                      <a:pt x="46" y="0"/>
                    </a:moveTo>
                    <a:cubicBezTo>
                      <a:pt x="0" y="23"/>
                      <a:pt x="0" y="69"/>
                      <a:pt x="0" y="92"/>
                    </a:cubicBezTo>
                    <a:cubicBezTo>
                      <a:pt x="206" y="662"/>
                      <a:pt x="639" y="1141"/>
                      <a:pt x="1142" y="1461"/>
                    </a:cubicBezTo>
                    <a:cubicBezTo>
                      <a:pt x="1621" y="1803"/>
                      <a:pt x="2214" y="2009"/>
                      <a:pt x="2808" y="2032"/>
                    </a:cubicBezTo>
                    <a:cubicBezTo>
                      <a:pt x="2853" y="2032"/>
                      <a:pt x="2899" y="2009"/>
                      <a:pt x="2899" y="1963"/>
                    </a:cubicBezTo>
                    <a:cubicBezTo>
                      <a:pt x="2899" y="1918"/>
                      <a:pt x="2876" y="1895"/>
                      <a:pt x="2831" y="1872"/>
                    </a:cubicBezTo>
                    <a:cubicBezTo>
                      <a:pt x="2260" y="1803"/>
                      <a:pt x="1735" y="1598"/>
                      <a:pt x="1256" y="1278"/>
                    </a:cubicBezTo>
                    <a:cubicBezTo>
                      <a:pt x="799" y="959"/>
                      <a:pt x="434" y="525"/>
                      <a:pt x="137" y="46"/>
                    </a:cubicBezTo>
                    <a:cubicBezTo>
                      <a:pt x="114" y="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63"/>
              <p:cNvSpPr/>
              <p:nvPr/>
            </p:nvSpPr>
            <p:spPr>
              <a:xfrm>
                <a:off x="7839486" y="2949142"/>
                <a:ext cx="168345" cy="62947"/>
              </a:xfrm>
              <a:custGeom>
                <a:avLst/>
                <a:gdLst/>
                <a:ahLst/>
                <a:cxnLst/>
                <a:rect l="l" t="t" r="r" b="b"/>
                <a:pathLst>
                  <a:path w="14709" h="5500" extrusionOk="0">
                    <a:moveTo>
                      <a:pt x="10604" y="0"/>
                    </a:moveTo>
                    <a:cubicBezTo>
                      <a:pt x="7404" y="0"/>
                      <a:pt x="2337" y="2966"/>
                      <a:pt x="2337" y="2966"/>
                    </a:cubicBezTo>
                    <a:cubicBezTo>
                      <a:pt x="1" y="5063"/>
                      <a:pt x="3308" y="5500"/>
                      <a:pt x="4952" y="5500"/>
                    </a:cubicBezTo>
                    <a:cubicBezTo>
                      <a:pt x="5186" y="5500"/>
                      <a:pt x="5387" y="5491"/>
                      <a:pt x="5533" y="5477"/>
                    </a:cubicBezTo>
                    <a:cubicBezTo>
                      <a:pt x="6720" y="5385"/>
                      <a:pt x="14709" y="3742"/>
                      <a:pt x="12746" y="889"/>
                    </a:cubicBezTo>
                    <a:cubicBezTo>
                      <a:pt x="12300" y="249"/>
                      <a:pt x="11530" y="0"/>
                      <a:pt x="10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63"/>
              <p:cNvSpPr/>
              <p:nvPr/>
            </p:nvSpPr>
            <p:spPr>
              <a:xfrm>
                <a:off x="8129811" y="3010922"/>
                <a:ext cx="143509" cy="92613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8092" extrusionOk="0">
                    <a:moveTo>
                      <a:pt x="3956" y="1"/>
                    </a:moveTo>
                    <a:cubicBezTo>
                      <a:pt x="3574" y="1"/>
                      <a:pt x="3218" y="95"/>
                      <a:pt x="2900" y="307"/>
                    </a:cubicBezTo>
                    <a:cubicBezTo>
                      <a:pt x="1" y="2247"/>
                      <a:pt x="6826" y="6721"/>
                      <a:pt x="7876" y="7246"/>
                    </a:cubicBezTo>
                    <a:cubicBezTo>
                      <a:pt x="8427" y="7533"/>
                      <a:pt x="9915" y="8091"/>
                      <a:pt x="10973" y="8091"/>
                    </a:cubicBezTo>
                    <a:cubicBezTo>
                      <a:pt x="11932" y="8091"/>
                      <a:pt x="12538" y="7634"/>
                      <a:pt x="11779" y="6105"/>
                    </a:cubicBezTo>
                    <a:cubicBezTo>
                      <a:pt x="11779" y="6105"/>
                      <a:pt x="7029" y="1"/>
                      <a:pt x="39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63"/>
              <p:cNvSpPr/>
              <p:nvPr/>
            </p:nvSpPr>
            <p:spPr>
              <a:xfrm>
                <a:off x="8039167" y="3152360"/>
                <a:ext cx="51743" cy="5331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658" extrusionOk="0">
                    <a:moveTo>
                      <a:pt x="229" y="1"/>
                    </a:moveTo>
                    <a:lnTo>
                      <a:pt x="1" y="4657"/>
                    </a:lnTo>
                    <a:cubicBezTo>
                      <a:pt x="1" y="4657"/>
                      <a:pt x="4246" y="4657"/>
                      <a:pt x="4429" y="1758"/>
                    </a:cubicBezTo>
                    <a:cubicBezTo>
                      <a:pt x="4521" y="294"/>
                      <a:pt x="3822" y="6"/>
                      <a:pt x="2918" y="6"/>
                    </a:cubicBezTo>
                    <a:cubicBezTo>
                      <a:pt x="2332" y="6"/>
                      <a:pt x="1660" y="128"/>
                      <a:pt x="1063" y="128"/>
                    </a:cubicBezTo>
                    <a:cubicBezTo>
                      <a:pt x="758" y="128"/>
                      <a:pt x="473" y="96"/>
                      <a:pt x="2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63"/>
              <p:cNvSpPr/>
              <p:nvPr/>
            </p:nvSpPr>
            <p:spPr>
              <a:xfrm>
                <a:off x="8034463" y="3055352"/>
                <a:ext cx="58003" cy="15136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13225" extrusionOk="0">
                    <a:moveTo>
                      <a:pt x="2181" y="0"/>
                    </a:moveTo>
                    <a:cubicBezTo>
                      <a:pt x="2148" y="0"/>
                      <a:pt x="2118" y="26"/>
                      <a:pt x="2101" y="77"/>
                    </a:cubicBezTo>
                    <a:cubicBezTo>
                      <a:pt x="1439" y="1606"/>
                      <a:pt x="891" y="3181"/>
                      <a:pt x="434" y="4825"/>
                    </a:cubicBezTo>
                    <a:cubicBezTo>
                      <a:pt x="229" y="5624"/>
                      <a:pt x="46" y="6468"/>
                      <a:pt x="1" y="7335"/>
                    </a:cubicBezTo>
                    <a:cubicBezTo>
                      <a:pt x="1" y="7541"/>
                      <a:pt x="24" y="7769"/>
                      <a:pt x="46" y="8020"/>
                    </a:cubicBezTo>
                    <a:cubicBezTo>
                      <a:pt x="115" y="8226"/>
                      <a:pt x="206" y="8522"/>
                      <a:pt x="526" y="8682"/>
                    </a:cubicBezTo>
                    <a:cubicBezTo>
                      <a:pt x="838" y="8823"/>
                      <a:pt x="1150" y="8856"/>
                      <a:pt x="1455" y="8856"/>
                    </a:cubicBezTo>
                    <a:cubicBezTo>
                      <a:pt x="1596" y="8856"/>
                      <a:pt x="1735" y="8849"/>
                      <a:pt x="1872" y="8842"/>
                    </a:cubicBezTo>
                    <a:cubicBezTo>
                      <a:pt x="2306" y="8819"/>
                      <a:pt x="2717" y="8751"/>
                      <a:pt x="3105" y="8728"/>
                    </a:cubicBezTo>
                    <a:cubicBezTo>
                      <a:pt x="3190" y="8723"/>
                      <a:pt x="3275" y="8720"/>
                      <a:pt x="3359" y="8720"/>
                    </a:cubicBezTo>
                    <a:cubicBezTo>
                      <a:pt x="3680" y="8720"/>
                      <a:pt x="3983" y="8761"/>
                      <a:pt x="4201" y="8888"/>
                    </a:cubicBezTo>
                    <a:cubicBezTo>
                      <a:pt x="4474" y="9047"/>
                      <a:pt x="4589" y="9413"/>
                      <a:pt x="4611" y="9801"/>
                    </a:cubicBezTo>
                    <a:cubicBezTo>
                      <a:pt x="4611" y="9983"/>
                      <a:pt x="4634" y="10189"/>
                      <a:pt x="4589" y="10371"/>
                    </a:cubicBezTo>
                    <a:lnTo>
                      <a:pt x="4543" y="10668"/>
                    </a:lnTo>
                    <a:cubicBezTo>
                      <a:pt x="4520" y="10759"/>
                      <a:pt x="4474" y="10851"/>
                      <a:pt x="4452" y="10942"/>
                    </a:cubicBezTo>
                    <a:cubicBezTo>
                      <a:pt x="4406" y="11124"/>
                      <a:pt x="4292" y="11261"/>
                      <a:pt x="4201" y="11444"/>
                    </a:cubicBezTo>
                    <a:cubicBezTo>
                      <a:pt x="4064" y="11581"/>
                      <a:pt x="3972" y="11741"/>
                      <a:pt x="3813" y="11855"/>
                    </a:cubicBezTo>
                    <a:cubicBezTo>
                      <a:pt x="3516" y="12129"/>
                      <a:pt x="3151" y="12311"/>
                      <a:pt x="2785" y="12494"/>
                    </a:cubicBezTo>
                    <a:cubicBezTo>
                      <a:pt x="2055" y="12814"/>
                      <a:pt x="1233" y="12973"/>
                      <a:pt x="412" y="13019"/>
                    </a:cubicBezTo>
                    <a:cubicBezTo>
                      <a:pt x="366" y="13019"/>
                      <a:pt x="320" y="13065"/>
                      <a:pt x="320" y="13110"/>
                    </a:cubicBezTo>
                    <a:cubicBezTo>
                      <a:pt x="320" y="13179"/>
                      <a:pt x="366" y="13224"/>
                      <a:pt x="412" y="13224"/>
                    </a:cubicBezTo>
                    <a:cubicBezTo>
                      <a:pt x="1256" y="13224"/>
                      <a:pt x="2101" y="13110"/>
                      <a:pt x="2922" y="12814"/>
                    </a:cubicBezTo>
                    <a:cubicBezTo>
                      <a:pt x="3333" y="12654"/>
                      <a:pt x="3721" y="12448"/>
                      <a:pt x="4064" y="12152"/>
                    </a:cubicBezTo>
                    <a:cubicBezTo>
                      <a:pt x="4246" y="12037"/>
                      <a:pt x="4383" y="11855"/>
                      <a:pt x="4520" y="11695"/>
                    </a:cubicBezTo>
                    <a:cubicBezTo>
                      <a:pt x="4634" y="11490"/>
                      <a:pt x="4794" y="11307"/>
                      <a:pt x="4863" y="11079"/>
                    </a:cubicBezTo>
                    <a:cubicBezTo>
                      <a:pt x="4908" y="10988"/>
                      <a:pt x="4954" y="10873"/>
                      <a:pt x="4977" y="10759"/>
                    </a:cubicBezTo>
                    <a:lnTo>
                      <a:pt x="5022" y="10440"/>
                    </a:lnTo>
                    <a:cubicBezTo>
                      <a:pt x="5068" y="10211"/>
                      <a:pt x="5068" y="10006"/>
                      <a:pt x="5068" y="9778"/>
                    </a:cubicBezTo>
                    <a:cubicBezTo>
                      <a:pt x="5045" y="9550"/>
                      <a:pt x="5022" y="9321"/>
                      <a:pt x="4931" y="9093"/>
                    </a:cubicBezTo>
                    <a:cubicBezTo>
                      <a:pt x="4840" y="8865"/>
                      <a:pt x="4657" y="8637"/>
                      <a:pt x="4452" y="8500"/>
                    </a:cubicBezTo>
                    <a:cubicBezTo>
                      <a:pt x="4097" y="8287"/>
                      <a:pt x="3729" y="8239"/>
                      <a:pt x="3380" y="8239"/>
                    </a:cubicBezTo>
                    <a:cubicBezTo>
                      <a:pt x="3279" y="8239"/>
                      <a:pt x="3179" y="8243"/>
                      <a:pt x="3082" y="8249"/>
                    </a:cubicBezTo>
                    <a:cubicBezTo>
                      <a:pt x="2671" y="8271"/>
                      <a:pt x="2238" y="8317"/>
                      <a:pt x="1850" y="8340"/>
                    </a:cubicBezTo>
                    <a:cubicBezTo>
                      <a:pt x="1694" y="8348"/>
                      <a:pt x="1539" y="8357"/>
                      <a:pt x="1389" y="8357"/>
                    </a:cubicBezTo>
                    <a:cubicBezTo>
                      <a:pt x="1141" y="8357"/>
                      <a:pt x="907" y="8334"/>
                      <a:pt x="708" y="8249"/>
                    </a:cubicBezTo>
                    <a:cubicBezTo>
                      <a:pt x="640" y="8203"/>
                      <a:pt x="549" y="8089"/>
                      <a:pt x="526" y="7906"/>
                    </a:cubicBezTo>
                    <a:cubicBezTo>
                      <a:pt x="480" y="7724"/>
                      <a:pt x="457" y="7541"/>
                      <a:pt x="480" y="7335"/>
                    </a:cubicBezTo>
                    <a:cubicBezTo>
                      <a:pt x="503" y="6537"/>
                      <a:pt x="685" y="5715"/>
                      <a:pt x="845" y="4916"/>
                    </a:cubicBezTo>
                    <a:cubicBezTo>
                      <a:pt x="1051" y="4117"/>
                      <a:pt x="1279" y="3318"/>
                      <a:pt x="1507" y="2519"/>
                    </a:cubicBezTo>
                    <a:cubicBezTo>
                      <a:pt x="1758" y="1720"/>
                      <a:pt x="2009" y="922"/>
                      <a:pt x="2283" y="146"/>
                    </a:cubicBezTo>
                    <a:cubicBezTo>
                      <a:pt x="2306" y="77"/>
                      <a:pt x="2283" y="31"/>
                      <a:pt x="2215" y="9"/>
                    </a:cubicBezTo>
                    <a:cubicBezTo>
                      <a:pt x="2203" y="3"/>
                      <a:pt x="2192" y="0"/>
                      <a:pt x="2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63"/>
              <p:cNvSpPr/>
              <p:nvPr/>
            </p:nvSpPr>
            <p:spPr>
              <a:xfrm>
                <a:off x="7714976" y="2731859"/>
                <a:ext cx="696726" cy="406675"/>
              </a:xfrm>
              <a:custGeom>
                <a:avLst/>
                <a:gdLst/>
                <a:ahLst/>
                <a:cxnLst/>
                <a:rect l="l" t="t" r="r" b="b"/>
                <a:pathLst>
                  <a:path w="60876" h="35533" extrusionOk="0">
                    <a:moveTo>
                      <a:pt x="32202" y="1"/>
                    </a:moveTo>
                    <a:cubicBezTo>
                      <a:pt x="25461" y="1"/>
                      <a:pt x="21228" y="3052"/>
                      <a:pt x="21228" y="3052"/>
                    </a:cubicBezTo>
                    <a:cubicBezTo>
                      <a:pt x="21228" y="3052"/>
                      <a:pt x="19292" y="1508"/>
                      <a:pt x="16343" y="1508"/>
                    </a:cubicBezTo>
                    <a:cubicBezTo>
                      <a:pt x="14312" y="1508"/>
                      <a:pt x="11799" y="2241"/>
                      <a:pt x="9108" y="4718"/>
                    </a:cubicBezTo>
                    <a:cubicBezTo>
                      <a:pt x="2534" y="10789"/>
                      <a:pt x="0" y="25398"/>
                      <a:pt x="5273" y="25489"/>
                    </a:cubicBezTo>
                    <a:cubicBezTo>
                      <a:pt x="5296" y="25489"/>
                      <a:pt x="5319" y="25490"/>
                      <a:pt x="5342" y="25490"/>
                    </a:cubicBezTo>
                    <a:cubicBezTo>
                      <a:pt x="10649" y="25490"/>
                      <a:pt x="19858" y="12524"/>
                      <a:pt x="19858" y="12524"/>
                    </a:cubicBezTo>
                    <a:cubicBezTo>
                      <a:pt x="25473" y="17500"/>
                      <a:pt x="27573" y="19988"/>
                      <a:pt x="32412" y="23275"/>
                    </a:cubicBezTo>
                    <a:cubicBezTo>
                      <a:pt x="34388" y="24624"/>
                      <a:pt x="35896" y="25094"/>
                      <a:pt x="37056" y="25094"/>
                    </a:cubicBezTo>
                    <a:cubicBezTo>
                      <a:pt x="39732" y="25094"/>
                      <a:pt x="40554" y="22591"/>
                      <a:pt x="40982" y="22591"/>
                    </a:cubicBezTo>
                    <a:cubicBezTo>
                      <a:pt x="41038" y="22591"/>
                      <a:pt x="41086" y="22633"/>
                      <a:pt x="41132" y="22727"/>
                    </a:cubicBezTo>
                    <a:cubicBezTo>
                      <a:pt x="44943" y="30716"/>
                      <a:pt x="53526" y="35532"/>
                      <a:pt x="53526" y="35532"/>
                    </a:cubicBezTo>
                    <a:cubicBezTo>
                      <a:pt x="59323" y="26082"/>
                      <a:pt x="60875" y="13574"/>
                      <a:pt x="46404" y="4444"/>
                    </a:cubicBezTo>
                    <a:cubicBezTo>
                      <a:pt x="41033" y="1064"/>
                      <a:pt x="36181" y="1"/>
                      <a:pt x="32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63"/>
              <p:cNvSpPr/>
              <p:nvPr/>
            </p:nvSpPr>
            <p:spPr>
              <a:xfrm>
                <a:off x="7945123" y="2855866"/>
                <a:ext cx="250794" cy="174777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15271" extrusionOk="0">
                    <a:moveTo>
                      <a:pt x="206" y="0"/>
                    </a:moveTo>
                    <a:lnTo>
                      <a:pt x="0" y="114"/>
                    </a:lnTo>
                    <a:cubicBezTo>
                      <a:pt x="3356" y="5821"/>
                      <a:pt x="8172" y="10568"/>
                      <a:pt x="13924" y="13832"/>
                    </a:cubicBezTo>
                    <a:cubicBezTo>
                      <a:pt x="15248" y="14585"/>
                      <a:pt x="16686" y="15270"/>
                      <a:pt x="18215" y="15270"/>
                    </a:cubicBezTo>
                    <a:lnTo>
                      <a:pt x="18489" y="15270"/>
                    </a:lnTo>
                    <a:cubicBezTo>
                      <a:pt x="20064" y="15179"/>
                      <a:pt x="21799" y="14015"/>
                      <a:pt x="21913" y="12326"/>
                    </a:cubicBezTo>
                    <a:lnTo>
                      <a:pt x="21662" y="12303"/>
                    </a:lnTo>
                    <a:cubicBezTo>
                      <a:pt x="21570" y="13878"/>
                      <a:pt x="19927" y="14928"/>
                      <a:pt x="18466" y="15019"/>
                    </a:cubicBezTo>
                    <a:cubicBezTo>
                      <a:pt x="18374" y="15024"/>
                      <a:pt x="18282" y="15027"/>
                      <a:pt x="18190" y="15027"/>
                    </a:cubicBezTo>
                    <a:cubicBezTo>
                      <a:pt x="16720" y="15027"/>
                      <a:pt x="15350" y="14357"/>
                      <a:pt x="14061" y="13627"/>
                    </a:cubicBezTo>
                    <a:cubicBezTo>
                      <a:pt x="8332" y="10386"/>
                      <a:pt x="3538" y="5661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63"/>
              <p:cNvSpPr/>
              <p:nvPr/>
            </p:nvSpPr>
            <p:spPr>
              <a:xfrm>
                <a:off x="7731960" y="2855866"/>
                <a:ext cx="218657" cy="172156"/>
              </a:xfrm>
              <a:custGeom>
                <a:avLst/>
                <a:gdLst/>
                <a:ahLst/>
                <a:cxnLst/>
                <a:rect l="l" t="t" r="r" b="b"/>
                <a:pathLst>
                  <a:path w="19105" h="15042" extrusionOk="0">
                    <a:moveTo>
                      <a:pt x="18877" y="0"/>
                    </a:moveTo>
                    <a:cubicBezTo>
                      <a:pt x="16914" y="5364"/>
                      <a:pt x="13193" y="10043"/>
                      <a:pt x="8377" y="13125"/>
                    </a:cubicBezTo>
                    <a:cubicBezTo>
                      <a:pt x="7213" y="13878"/>
                      <a:pt x="5684" y="14722"/>
                      <a:pt x="3994" y="14791"/>
                    </a:cubicBezTo>
                    <a:cubicBezTo>
                      <a:pt x="3973" y="14791"/>
                      <a:pt x="3951" y="14791"/>
                      <a:pt x="3929" y="14791"/>
                    </a:cubicBezTo>
                    <a:cubicBezTo>
                      <a:pt x="2503" y="14791"/>
                      <a:pt x="768" y="14060"/>
                      <a:pt x="228" y="12577"/>
                    </a:cubicBezTo>
                    <a:lnTo>
                      <a:pt x="0" y="12668"/>
                    </a:lnTo>
                    <a:cubicBezTo>
                      <a:pt x="593" y="14312"/>
                      <a:pt x="2397" y="15042"/>
                      <a:pt x="3858" y="15042"/>
                    </a:cubicBezTo>
                    <a:lnTo>
                      <a:pt x="3994" y="15042"/>
                    </a:lnTo>
                    <a:cubicBezTo>
                      <a:pt x="5752" y="14973"/>
                      <a:pt x="7327" y="14106"/>
                      <a:pt x="8514" y="13330"/>
                    </a:cubicBezTo>
                    <a:cubicBezTo>
                      <a:pt x="13376" y="10226"/>
                      <a:pt x="17142" y="5501"/>
                      <a:pt x="19105" y="91"/>
                    </a:cubicBezTo>
                    <a:lnTo>
                      <a:pt x="188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63"/>
              <p:cNvSpPr/>
              <p:nvPr/>
            </p:nvSpPr>
            <p:spPr>
              <a:xfrm>
                <a:off x="7920562" y="2781404"/>
                <a:ext cx="228854" cy="189930"/>
              </a:xfrm>
              <a:custGeom>
                <a:avLst/>
                <a:gdLst/>
                <a:ahLst/>
                <a:cxnLst/>
                <a:rect l="l" t="t" r="r" b="b"/>
                <a:pathLst>
                  <a:path w="19996" h="16595" fill="none" extrusionOk="0">
                    <a:moveTo>
                      <a:pt x="19996" y="14175"/>
                    </a:moveTo>
                    <a:cubicBezTo>
                      <a:pt x="19950" y="14769"/>
                      <a:pt x="19631" y="15339"/>
                      <a:pt x="19174" y="15727"/>
                    </a:cubicBezTo>
                    <a:cubicBezTo>
                      <a:pt x="18718" y="16116"/>
                      <a:pt x="18147" y="16367"/>
                      <a:pt x="17576" y="16481"/>
                    </a:cubicBezTo>
                    <a:cubicBezTo>
                      <a:pt x="16960" y="16595"/>
                      <a:pt x="16367" y="16526"/>
                      <a:pt x="15796" y="16344"/>
                    </a:cubicBezTo>
                    <a:cubicBezTo>
                      <a:pt x="15203" y="16161"/>
                      <a:pt x="14678" y="15887"/>
                      <a:pt x="14175" y="15591"/>
                    </a:cubicBezTo>
                    <a:cubicBezTo>
                      <a:pt x="13171" y="14951"/>
                      <a:pt x="12281" y="14198"/>
                      <a:pt x="11368" y="13445"/>
                    </a:cubicBezTo>
                    <a:cubicBezTo>
                      <a:pt x="10478" y="12692"/>
                      <a:pt x="9610" y="11893"/>
                      <a:pt x="8766" y="11094"/>
                    </a:cubicBezTo>
                    <a:cubicBezTo>
                      <a:pt x="7077" y="9451"/>
                      <a:pt x="5502" y="7716"/>
                      <a:pt x="4018" y="5890"/>
                    </a:cubicBezTo>
                    <a:cubicBezTo>
                      <a:pt x="3288" y="4954"/>
                      <a:pt x="2603" y="4018"/>
                      <a:pt x="1918" y="3059"/>
                    </a:cubicBezTo>
                    <a:cubicBezTo>
                      <a:pt x="1256" y="2101"/>
                      <a:pt x="640" y="1097"/>
                      <a:pt x="24" y="92"/>
                    </a:cubicBezTo>
                    <a:cubicBezTo>
                      <a:pt x="1" y="69"/>
                      <a:pt x="24" y="47"/>
                      <a:pt x="47" y="24"/>
                    </a:cubicBezTo>
                    <a:cubicBezTo>
                      <a:pt x="69" y="1"/>
                      <a:pt x="115" y="1"/>
                      <a:pt x="115" y="47"/>
                    </a:cubicBezTo>
                    <a:cubicBezTo>
                      <a:pt x="1370" y="2032"/>
                      <a:pt x="2717" y="3927"/>
                      <a:pt x="4178" y="5753"/>
                    </a:cubicBezTo>
                    <a:cubicBezTo>
                      <a:pt x="5662" y="7579"/>
                      <a:pt x="7237" y="9314"/>
                      <a:pt x="8926" y="10911"/>
                    </a:cubicBezTo>
                    <a:cubicBezTo>
                      <a:pt x="9770" y="11733"/>
                      <a:pt x="10637" y="12509"/>
                      <a:pt x="11528" y="13262"/>
                    </a:cubicBezTo>
                    <a:cubicBezTo>
                      <a:pt x="12418" y="14016"/>
                      <a:pt x="13308" y="14769"/>
                      <a:pt x="14290" y="15408"/>
                    </a:cubicBezTo>
                    <a:cubicBezTo>
                      <a:pt x="14769" y="15705"/>
                      <a:pt x="15294" y="15979"/>
                      <a:pt x="15842" y="16161"/>
                    </a:cubicBezTo>
                    <a:cubicBezTo>
                      <a:pt x="16389" y="16321"/>
                      <a:pt x="16983" y="16389"/>
                      <a:pt x="17531" y="16298"/>
                    </a:cubicBezTo>
                    <a:cubicBezTo>
                      <a:pt x="18101" y="16207"/>
                      <a:pt x="18649" y="15979"/>
                      <a:pt x="19083" y="15613"/>
                    </a:cubicBezTo>
                    <a:cubicBezTo>
                      <a:pt x="19517" y="15248"/>
                      <a:pt x="19836" y="14723"/>
                      <a:pt x="19882" y="14153"/>
                    </a:cubicBezTo>
                    <a:cubicBezTo>
                      <a:pt x="19882" y="14130"/>
                      <a:pt x="19927" y="14107"/>
                      <a:pt x="19950" y="14107"/>
                    </a:cubicBezTo>
                    <a:cubicBezTo>
                      <a:pt x="19973" y="14107"/>
                      <a:pt x="19996" y="14130"/>
                      <a:pt x="19996" y="14175"/>
                    </a:cubicBezTo>
                    <a:close/>
                  </a:path>
                </a:pathLst>
              </a:custGeom>
              <a:solidFill>
                <a:schemeClr val="dk2"/>
              </a:solidFill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63"/>
              <p:cNvSpPr/>
              <p:nvPr/>
            </p:nvSpPr>
            <p:spPr>
              <a:xfrm>
                <a:off x="8043871" y="2764168"/>
                <a:ext cx="301736" cy="320552"/>
              </a:xfrm>
              <a:custGeom>
                <a:avLst/>
                <a:gdLst/>
                <a:ahLst/>
                <a:cxnLst/>
                <a:rect l="l" t="t" r="r" b="b"/>
                <a:pathLst>
                  <a:path w="26364" h="28008" fill="none" extrusionOk="0">
                    <a:moveTo>
                      <a:pt x="46" y="252"/>
                    </a:moveTo>
                    <a:cubicBezTo>
                      <a:pt x="1872" y="46"/>
                      <a:pt x="3721" y="92"/>
                      <a:pt x="5524" y="434"/>
                    </a:cubicBezTo>
                    <a:cubicBezTo>
                      <a:pt x="7327" y="731"/>
                      <a:pt x="9085" y="1301"/>
                      <a:pt x="10774" y="2009"/>
                    </a:cubicBezTo>
                    <a:cubicBezTo>
                      <a:pt x="12463" y="2739"/>
                      <a:pt x="14084" y="3630"/>
                      <a:pt x="15613" y="4634"/>
                    </a:cubicBezTo>
                    <a:cubicBezTo>
                      <a:pt x="17142" y="5638"/>
                      <a:pt x="18603" y="6757"/>
                      <a:pt x="19904" y="8035"/>
                    </a:cubicBezTo>
                    <a:cubicBezTo>
                      <a:pt x="22552" y="10569"/>
                      <a:pt x="24720" y="13696"/>
                      <a:pt x="25702" y="17256"/>
                    </a:cubicBezTo>
                    <a:cubicBezTo>
                      <a:pt x="25953" y="18124"/>
                      <a:pt x="26135" y="19037"/>
                      <a:pt x="26227" y="19950"/>
                    </a:cubicBezTo>
                    <a:cubicBezTo>
                      <a:pt x="26341" y="20863"/>
                      <a:pt x="26364" y="21776"/>
                      <a:pt x="26295" y="22689"/>
                    </a:cubicBezTo>
                    <a:cubicBezTo>
                      <a:pt x="26204" y="24515"/>
                      <a:pt x="25725" y="26341"/>
                      <a:pt x="24903" y="27984"/>
                    </a:cubicBezTo>
                    <a:cubicBezTo>
                      <a:pt x="24880" y="28007"/>
                      <a:pt x="24857" y="28007"/>
                      <a:pt x="24834" y="28007"/>
                    </a:cubicBezTo>
                    <a:cubicBezTo>
                      <a:pt x="24789" y="27984"/>
                      <a:pt x="24789" y="27961"/>
                      <a:pt x="24812" y="27916"/>
                    </a:cubicBezTo>
                    <a:cubicBezTo>
                      <a:pt x="25588" y="26295"/>
                      <a:pt x="26044" y="24492"/>
                      <a:pt x="26135" y="22689"/>
                    </a:cubicBezTo>
                    <a:cubicBezTo>
                      <a:pt x="26181" y="21776"/>
                      <a:pt x="26158" y="20863"/>
                      <a:pt x="26044" y="19973"/>
                    </a:cubicBezTo>
                    <a:cubicBezTo>
                      <a:pt x="25953" y="19060"/>
                      <a:pt x="25770" y="18169"/>
                      <a:pt x="25519" y="17302"/>
                    </a:cubicBezTo>
                    <a:cubicBezTo>
                      <a:pt x="24538" y="13787"/>
                      <a:pt x="22369" y="10705"/>
                      <a:pt x="19744" y="8195"/>
                    </a:cubicBezTo>
                    <a:cubicBezTo>
                      <a:pt x="18443" y="6939"/>
                      <a:pt x="16982" y="5844"/>
                      <a:pt x="15476" y="4817"/>
                    </a:cubicBezTo>
                    <a:cubicBezTo>
                      <a:pt x="13970" y="3812"/>
                      <a:pt x="12372" y="2945"/>
                      <a:pt x="10706" y="2214"/>
                    </a:cubicBezTo>
                    <a:cubicBezTo>
                      <a:pt x="7373" y="776"/>
                      <a:pt x="3698" y="0"/>
                      <a:pt x="69" y="366"/>
                    </a:cubicBezTo>
                    <a:cubicBezTo>
                      <a:pt x="46" y="366"/>
                      <a:pt x="0" y="343"/>
                      <a:pt x="0" y="320"/>
                    </a:cubicBezTo>
                    <a:cubicBezTo>
                      <a:pt x="0" y="297"/>
                      <a:pt x="23" y="252"/>
                      <a:pt x="46" y="252"/>
                    </a:cubicBezTo>
                    <a:close/>
                  </a:path>
                </a:pathLst>
              </a:custGeom>
              <a:solidFill>
                <a:schemeClr val="dk2"/>
              </a:solidFill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63"/>
              <p:cNvSpPr/>
              <p:nvPr/>
            </p:nvSpPr>
            <p:spPr>
              <a:xfrm>
                <a:off x="7729076" y="2775922"/>
                <a:ext cx="132991" cy="1925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6823" fill="none" extrusionOk="0">
                    <a:moveTo>
                      <a:pt x="11596" y="115"/>
                    </a:moveTo>
                    <a:cubicBezTo>
                      <a:pt x="10067" y="982"/>
                      <a:pt x="8652" y="2009"/>
                      <a:pt x="7374" y="3196"/>
                    </a:cubicBezTo>
                    <a:cubicBezTo>
                      <a:pt x="6095" y="4383"/>
                      <a:pt x="4954" y="5707"/>
                      <a:pt x="3950" y="7145"/>
                    </a:cubicBezTo>
                    <a:cubicBezTo>
                      <a:pt x="1964" y="9998"/>
                      <a:pt x="640" y="13331"/>
                      <a:pt x="115" y="16777"/>
                    </a:cubicBezTo>
                    <a:cubicBezTo>
                      <a:pt x="115" y="16800"/>
                      <a:pt x="92" y="16823"/>
                      <a:pt x="69" y="16823"/>
                    </a:cubicBezTo>
                    <a:cubicBezTo>
                      <a:pt x="24" y="16823"/>
                      <a:pt x="1" y="16800"/>
                      <a:pt x="1" y="16754"/>
                    </a:cubicBezTo>
                    <a:cubicBezTo>
                      <a:pt x="229" y="15020"/>
                      <a:pt x="663" y="13308"/>
                      <a:pt x="1302" y="11664"/>
                    </a:cubicBezTo>
                    <a:cubicBezTo>
                      <a:pt x="1941" y="10021"/>
                      <a:pt x="2763" y="8469"/>
                      <a:pt x="3767" y="7008"/>
                    </a:cubicBezTo>
                    <a:cubicBezTo>
                      <a:pt x="4749" y="5547"/>
                      <a:pt x="5936" y="4223"/>
                      <a:pt x="7237" y="3036"/>
                    </a:cubicBezTo>
                    <a:cubicBezTo>
                      <a:pt x="8538" y="1849"/>
                      <a:pt x="9976" y="822"/>
                      <a:pt x="11528" y="23"/>
                    </a:cubicBezTo>
                    <a:cubicBezTo>
                      <a:pt x="11573" y="1"/>
                      <a:pt x="11596" y="23"/>
                      <a:pt x="11619" y="46"/>
                    </a:cubicBezTo>
                    <a:cubicBezTo>
                      <a:pt x="11619" y="69"/>
                      <a:pt x="11619" y="92"/>
                      <a:pt x="11596" y="115"/>
                    </a:cubicBezTo>
                    <a:close/>
                  </a:path>
                </a:pathLst>
              </a:custGeom>
              <a:solidFill>
                <a:schemeClr val="dk2"/>
              </a:solidFill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63"/>
              <p:cNvSpPr/>
              <p:nvPr/>
            </p:nvSpPr>
            <p:spPr>
              <a:xfrm>
                <a:off x="7774272" y="2828695"/>
                <a:ext cx="96928" cy="130885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11436" fill="none" extrusionOk="0">
                    <a:moveTo>
                      <a:pt x="8469" y="92"/>
                    </a:moveTo>
                    <a:cubicBezTo>
                      <a:pt x="8286" y="776"/>
                      <a:pt x="8081" y="1484"/>
                      <a:pt x="7853" y="2169"/>
                    </a:cubicBezTo>
                    <a:cubicBezTo>
                      <a:pt x="7624" y="2853"/>
                      <a:pt x="7350" y="3515"/>
                      <a:pt x="7077" y="4177"/>
                    </a:cubicBezTo>
                    <a:cubicBezTo>
                      <a:pt x="6506" y="5501"/>
                      <a:pt x="5844" y="6802"/>
                      <a:pt x="5045" y="8012"/>
                    </a:cubicBezTo>
                    <a:cubicBezTo>
                      <a:pt x="4657" y="8628"/>
                      <a:pt x="4246" y="9222"/>
                      <a:pt x="3813" y="9792"/>
                    </a:cubicBezTo>
                    <a:cubicBezTo>
                      <a:pt x="3379" y="10386"/>
                      <a:pt x="2900" y="10979"/>
                      <a:pt x="2192" y="11276"/>
                    </a:cubicBezTo>
                    <a:cubicBezTo>
                      <a:pt x="1827" y="11413"/>
                      <a:pt x="1416" y="11436"/>
                      <a:pt x="1051" y="11253"/>
                    </a:cubicBezTo>
                    <a:cubicBezTo>
                      <a:pt x="708" y="11093"/>
                      <a:pt x="457" y="10774"/>
                      <a:pt x="297" y="10431"/>
                    </a:cubicBezTo>
                    <a:cubicBezTo>
                      <a:pt x="1" y="9724"/>
                      <a:pt x="138" y="8948"/>
                      <a:pt x="275" y="8263"/>
                    </a:cubicBezTo>
                    <a:cubicBezTo>
                      <a:pt x="275" y="8217"/>
                      <a:pt x="320" y="8217"/>
                      <a:pt x="343" y="8217"/>
                    </a:cubicBezTo>
                    <a:cubicBezTo>
                      <a:pt x="366" y="8217"/>
                      <a:pt x="389" y="8240"/>
                      <a:pt x="389" y="8286"/>
                    </a:cubicBezTo>
                    <a:cubicBezTo>
                      <a:pt x="275" y="8971"/>
                      <a:pt x="161" y="9724"/>
                      <a:pt x="457" y="10363"/>
                    </a:cubicBezTo>
                    <a:cubicBezTo>
                      <a:pt x="594" y="10682"/>
                      <a:pt x="822" y="10956"/>
                      <a:pt x="1142" y="11093"/>
                    </a:cubicBezTo>
                    <a:cubicBezTo>
                      <a:pt x="1439" y="11230"/>
                      <a:pt x="1804" y="11230"/>
                      <a:pt x="2101" y="11093"/>
                    </a:cubicBezTo>
                    <a:cubicBezTo>
                      <a:pt x="2740" y="10819"/>
                      <a:pt x="3219" y="10249"/>
                      <a:pt x="3630" y="9678"/>
                    </a:cubicBezTo>
                    <a:cubicBezTo>
                      <a:pt x="4064" y="9108"/>
                      <a:pt x="4474" y="8491"/>
                      <a:pt x="4840" y="7898"/>
                    </a:cubicBezTo>
                    <a:cubicBezTo>
                      <a:pt x="5616" y="6665"/>
                      <a:pt x="6301" y="5410"/>
                      <a:pt x="6871" y="4109"/>
                    </a:cubicBezTo>
                    <a:cubicBezTo>
                      <a:pt x="7465" y="2785"/>
                      <a:pt x="7944" y="1438"/>
                      <a:pt x="8355" y="46"/>
                    </a:cubicBezTo>
                    <a:cubicBezTo>
                      <a:pt x="8355" y="23"/>
                      <a:pt x="8400" y="0"/>
                      <a:pt x="8423" y="0"/>
                    </a:cubicBezTo>
                    <a:cubicBezTo>
                      <a:pt x="8446" y="23"/>
                      <a:pt x="8469" y="46"/>
                      <a:pt x="8469" y="92"/>
                    </a:cubicBezTo>
                    <a:close/>
                  </a:path>
                </a:pathLst>
              </a:custGeom>
              <a:solidFill>
                <a:schemeClr val="dk2"/>
              </a:solidFill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63"/>
              <p:cNvSpPr/>
              <p:nvPr/>
            </p:nvSpPr>
            <p:spPr>
              <a:xfrm>
                <a:off x="7787331" y="2817456"/>
                <a:ext cx="50953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6872" fill="none" extrusionOk="0">
                    <a:moveTo>
                      <a:pt x="4429" y="115"/>
                    </a:moveTo>
                    <a:cubicBezTo>
                      <a:pt x="3402" y="982"/>
                      <a:pt x="2512" y="2009"/>
                      <a:pt x="1781" y="3128"/>
                    </a:cubicBezTo>
                    <a:cubicBezTo>
                      <a:pt x="1051" y="4269"/>
                      <a:pt x="480" y="5502"/>
                      <a:pt x="115" y="6826"/>
                    </a:cubicBezTo>
                    <a:cubicBezTo>
                      <a:pt x="115" y="6848"/>
                      <a:pt x="92" y="6871"/>
                      <a:pt x="47" y="6848"/>
                    </a:cubicBezTo>
                    <a:cubicBezTo>
                      <a:pt x="24" y="6848"/>
                      <a:pt x="1" y="6826"/>
                      <a:pt x="24" y="6780"/>
                    </a:cubicBezTo>
                    <a:cubicBezTo>
                      <a:pt x="298" y="5456"/>
                      <a:pt x="823" y="4155"/>
                      <a:pt x="1576" y="3014"/>
                    </a:cubicBezTo>
                    <a:cubicBezTo>
                      <a:pt x="2306" y="1850"/>
                      <a:pt x="3242" y="822"/>
                      <a:pt x="4361" y="24"/>
                    </a:cubicBezTo>
                    <a:cubicBezTo>
                      <a:pt x="4383" y="1"/>
                      <a:pt x="4429" y="1"/>
                      <a:pt x="4429" y="24"/>
                    </a:cubicBezTo>
                    <a:cubicBezTo>
                      <a:pt x="4452" y="46"/>
                      <a:pt x="4452" y="92"/>
                      <a:pt x="4429" y="115"/>
                    </a:cubicBezTo>
                    <a:close/>
                  </a:path>
                </a:pathLst>
              </a:custGeom>
              <a:solidFill>
                <a:schemeClr val="dk2"/>
              </a:solidFill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63"/>
              <p:cNvSpPr/>
              <p:nvPr/>
            </p:nvSpPr>
            <p:spPr>
              <a:xfrm>
                <a:off x="8237703" y="2892432"/>
                <a:ext cx="58266" cy="13690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1962" fill="none" extrusionOk="0">
                    <a:moveTo>
                      <a:pt x="4589" y="11893"/>
                    </a:moveTo>
                    <a:cubicBezTo>
                      <a:pt x="4863" y="9724"/>
                      <a:pt x="4566" y="7487"/>
                      <a:pt x="3790" y="5433"/>
                    </a:cubicBezTo>
                    <a:cubicBezTo>
                      <a:pt x="3014" y="3379"/>
                      <a:pt x="1713" y="1530"/>
                      <a:pt x="24" y="92"/>
                    </a:cubicBezTo>
                    <a:cubicBezTo>
                      <a:pt x="1" y="92"/>
                      <a:pt x="1" y="46"/>
                      <a:pt x="24" y="23"/>
                    </a:cubicBezTo>
                    <a:cubicBezTo>
                      <a:pt x="46" y="1"/>
                      <a:pt x="92" y="1"/>
                      <a:pt x="115" y="23"/>
                    </a:cubicBezTo>
                    <a:cubicBezTo>
                      <a:pt x="982" y="708"/>
                      <a:pt x="1758" y="1507"/>
                      <a:pt x="2397" y="2420"/>
                    </a:cubicBezTo>
                    <a:cubicBezTo>
                      <a:pt x="3059" y="3333"/>
                      <a:pt x="3584" y="4315"/>
                      <a:pt x="3995" y="5342"/>
                    </a:cubicBezTo>
                    <a:cubicBezTo>
                      <a:pt x="4817" y="7419"/>
                      <a:pt x="5091" y="9724"/>
                      <a:pt x="4703" y="11915"/>
                    </a:cubicBezTo>
                    <a:cubicBezTo>
                      <a:pt x="4703" y="11938"/>
                      <a:pt x="4657" y="11961"/>
                      <a:pt x="4634" y="11961"/>
                    </a:cubicBezTo>
                    <a:cubicBezTo>
                      <a:pt x="4612" y="11961"/>
                      <a:pt x="4589" y="11938"/>
                      <a:pt x="4589" y="11893"/>
                    </a:cubicBezTo>
                    <a:close/>
                  </a:path>
                </a:pathLst>
              </a:custGeom>
              <a:solidFill>
                <a:schemeClr val="dk2"/>
              </a:solidFill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63"/>
              <p:cNvSpPr/>
              <p:nvPr/>
            </p:nvSpPr>
            <p:spPr>
              <a:xfrm>
                <a:off x="7986920" y="3216177"/>
                <a:ext cx="71325" cy="49202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4299" extrusionOk="0">
                    <a:moveTo>
                      <a:pt x="975" y="0"/>
                    </a:moveTo>
                    <a:cubicBezTo>
                      <a:pt x="579" y="0"/>
                      <a:pt x="220" y="276"/>
                      <a:pt x="160" y="656"/>
                    </a:cubicBezTo>
                    <a:cubicBezTo>
                      <a:pt x="1" y="1638"/>
                      <a:pt x="252" y="3395"/>
                      <a:pt x="2123" y="4080"/>
                    </a:cubicBezTo>
                    <a:cubicBezTo>
                      <a:pt x="2539" y="4232"/>
                      <a:pt x="2933" y="4298"/>
                      <a:pt x="3301" y="4298"/>
                    </a:cubicBezTo>
                    <a:cubicBezTo>
                      <a:pt x="4590" y="4298"/>
                      <a:pt x="5555" y="3482"/>
                      <a:pt x="5981" y="2665"/>
                    </a:cubicBezTo>
                    <a:cubicBezTo>
                      <a:pt x="6232" y="2231"/>
                      <a:pt x="6232" y="1752"/>
                      <a:pt x="5775" y="1546"/>
                    </a:cubicBezTo>
                    <a:cubicBezTo>
                      <a:pt x="4862" y="1158"/>
                      <a:pt x="3242" y="496"/>
                      <a:pt x="1142" y="17"/>
                    </a:cubicBezTo>
                    <a:cubicBezTo>
                      <a:pt x="1086" y="6"/>
                      <a:pt x="1030" y="0"/>
                      <a:pt x="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63"/>
              <p:cNvSpPr/>
              <p:nvPr/>
            </p:nvSpPr>
            <p:spPr>
              <a:xfrm>
                <a:off x="8025310" y="3225085"/>
                <a:ext cx="29540" cy="21214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822" extrusionOk="0">
                    <a:moveTo>
                      <a:pt x="845" y="1"/>
                    </a:moveTo>
                    <a:cubicBezTo>
                      <a:pt x="845" y="1"/>
                      <a:pt x="1" y="2192"/>
                      <a:pt x="115" y="2329"/>
                    </a:cubicBezTo>
                    <a:cubicBezTo>
                      <a:pt x="321" y="2590"/>
                      <a:pt x="924" y="2821"/>
                      <a:pt x="1374" y="2821"/>
                    </a:cubicBezTo>
                    <a:cubicBezTo>
                      <a:pt x="1474" y="2821"/>
                      <a:pt x="1566" y="2810"/>
                      <a:pt x="1644" y="2785"/>
                    </a:cubicBezTo>
                    <a:cubicBezTo>
                      <a:pt x="2078" y="2648"/>
                      <a:pt x="2580" y="982"/>
                      <a:pt x="2580" y="982"/>
                    </a:cubicBezTo>
                    <a:lnTo>
                      <a:pt x="8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63"/>
              <p:cNvSpPr/>
              <p:nvPr/>
            </p:nvSpPr>
            <p:spPr>
              <a:xfrm>
                <a:off x="7998150" y="3217876"/>
                <a:ext cx="27434" cy="19688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619" extrusionOk="0">
                    <a:moveTo>
                      <a:pt x="776" y="1"/>
                    </a:moveTo>
                    <a:cubicBezTo>
                      <a:pt x="776" y="1"/>
                      <a:pt x="0" y="2032"/>
                      <a:pt x="114" y="2169"/>
                    </a:cubicBezTo>
                    <a:cubicBezTo>
                      <a:pt x="298" y="2409"/>
                      <a:pt x="839" y="2619"/>
                      <a:pt x="1257" y="2619"/>
                    </a:cubicBezTo>
                    <a:cubicBezTo>
                      <a:pt x="1357" y="2619"/>
                      <a:pt x="1450" y="2607"/>
                      <a:pt x="1529" y="2580"/>
                    </a:cubicBezTo>
                    <a:cubicBezTo>
                      <a:pt x="1940" y="2466"/>
                      <a:pt x="2397" y="914"/>
                      <a:pt x="2397" y="914"/>
                    </a:cubicBez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63"/>
              <p:cNvSpPr/>
              <p:nvPr/>
            </p:nvSpPr>
            <p:spPr>
              <a:xfrm rot="1257902">
                <a:off x="7990329" y="3248578"/>
                <a:ext cx="2741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2484" extrusionOk="0">
                    <a:moveTo>
                      <a:pt x="1973" y="1"/>
                    </a:moveTo>
                    <a:cubicBezTo>
                      <a:pt x="1878" y="1"/>
                      <a:pt x="1783" y="6"/>
                      <a:pt x="1689" y="18"/>
                    </a:cubicBezTo>
                    <a:cubicBezTo>
                      <a:pt x="959" y="109"/>
                      <a:pt x="251" y="566"/>
                      <a:pt x="0" y="1274"/>
                    </a:cubicBezTo>
                    <a:lnTo>
                      <a:pt x="4953" y="2483"/>
                    </a:lnTo>
                    <a:cubicBezTo>
                      <a:pt x="4702" y="1799"/>
                      <a:pt x="4314" y="1137"/>
                      <a:pt x="3743" y="657"/>
                    </a:cubicBezTo>
                    <a:cubicBezTo>
                      <a:pt x="3246" y="260"/>
                      <a:pt x="2611" y="1"/>
                      <a:pt x="19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63"/>
              <p:cNvSpPr/>
              <p:nvPr/>
            </p:nvSpPr>
            <p:spPr>
              <a:xfrm>
                <a:off x="7975430" y="2805965"/>
                <a:ext cx="84647" cy="7342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415" fill="none" extrusionOk="0">
                    <a:moveTo>
                      <a:pt x="7396" y="6414"/>
                    </a:moveTo>
                    <a:cubicBezTo>
                      <a:pt x="4474" y="4908"/>
                      <a:pt x="1895" y="2671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 w="62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63"/>
              <p:cNvSpPr/>
              <p:nvPr/>
            </p:nvSpPr>
            <p:spPr>
              <a:xfrm>
                <a:off x="7677883" y="4288780"/>
                <a:ext cx="184596" cy="120596"/>
              </a:xfrm>
              <a:custGeom>
                <a:avLst/>
                <a:gdLst/>
                <a:ahLst/>
                <a:cxnLst/>
                <a:rect l="l" t="t" r="r" b="b"/>
                <a:pathLst>
                  <a:path w="16129" h="10537" extrusionOk="0">
                    <a:moveTo>
                      <a:pt x="5805" y="1"/>
                    </a:moveTo>
                    <a:cubicBezTo>
                      <a:pt x="1609" y="1"/>
                      <a:pt x="2077" y="4721"/>
                      <a:pt x="2077" y="4721"/>
                    </a:cubicBezTo>
                    <a:cubicBezTo>
                      <a:pt x="1552" y="4744"/>
                      <a:pt x="1507" y="4744"/>
                      <a:pt x="206" y="5018"/>
                    </a:cubicBezTo>
                    <a:cubicBezTo>
                      <a:pt x="1027" y="6799"/>
                      <a:pt x="822" y="8579"/>
                      <a:pt x="0" y="10268"/>
                    </a:cubicBezTo>
                    <a:cubicBezTo>
                      <a:pt x="2410" y="10466"/>
                      <a:pt x="4723" y="10537"/>
                      <a:pt x="6806" y="10537"/>
                    </a:cubicBezTo>
                    <a:cubicBezTo>
                      <a:pt x="12182" y="10537"/>
                      <a:pt x="16024" y="10063"/>
                      <a:pt x="16024" y="10063"/>
                    </a:cubicBezTo>
                    <a:lnTo>
                      <a:pt x="16092" y="4402"/>
                    </a:lnTo>
                    <a:cubicBezTo>
                      <a:pt x="16129" y="2608"/>
                      <a:pt x="14652" y="1268"/>
                      <a:pt x="13006" y="1268"/>
                    </a:cubicBezTo>
                    <a:cubicBezTo>
                      <a:pt x="12601" y="1268"/>
                      <a:pt x="12184" y="1350"/>
                      <a:pt x="11778" y="1526"/>
                    </a:cubicBezTo>
                    <a:cubicBezTo>
                      <a:pt x="10478" y="2086"/>
                      <a:pt x="10058" y="2801"/>
                      <a:pt x="9871" y="3346"/>
                    </a:cubicBezTo>
                    <a:lnTo>
                      <a:pt x="9871" y="3346"/>
                    </a:lnTo>
                    <a:cubicBezTo>
                      <a:pt x="9870" y="3341"/>
                      <a:pt x="9869" y="3339"/>
                      <a:pt x="9867" y="3339"/>
                    </a:cubicBezTo>
                    <a:lnTo>
                      <a:pt x="9867" y="3339"/>
                    </a:lnTo>
                    <a:cubicBezTo>
                      <a:pt x="9866" y="3339"/>
                      <a:pt x="9865" y="3340"/>
                      <a:pt x="9864" y="3344"/>
                    </a:cubicBezTo>
                    <a:lnTo>
                      <a:pt x="9864" y="3344"/>
                    </a:lnTo>
                    <a:cubicBezTo>
                      <a:pt x="9951" y="2262"/>
                      <a:pt x="8741" y="223"/>
                      <a:pt x="6277" y="19"/>
                    </a:cubicBezTo>
                    <a:cubicBezTo>
                      <a:pt x="6114" y="7"/>
                      <a:pt x="5956" y="1"/>
                      <a:pt x="58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63"/>
              <p:cNvSpPr/>
              <p:nvPr/>
            </p:nvSpPr>
            <p:spPr>
              <a:xfrm>
                <a:off x="7806925" y="4344894"/>
                <a:ext cx="33190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00" extrusionOk="0">
                    <a:moveTo>
                      <a:pt x="1479" y="1"/>
                    </a:moveTo>
                    <a:cubicBezTo>
                      <a:pt x="1466" y="1"/>
                      <a:pt x="1452" y="1"/>
                      <a:pt x="1439" y="1"/>
                    </a:cubicBezTo>
                    <a:cubicBezTo>
                      <a:pt x="640" y="1"/>
                      <a:pt x="1" y="640"/>
                      <a:pt x="1" y="1462"/>
                    </a:cubicBezTo>
                    <a:cubicBezTo>
                      <a:pt x="1" y="2261"/>
                      <a:pt x="663" y="2900"/>
                      <a:pt x="1462" y="2900"/>
                    </a:cubicBezTo>
                    <a:cubicBezTo>
                      <a:pt x="2261" y="2900"/>
                      <a:pt x="2900" y="2238"/>
                      <a:pt x="2900" y="1439"/>
                    </a:cubicBezTo>
                    <a:cubicBezTo>
                      <a:pt x="2900" y="654"/>
                      <a:pt x="2260" y="1"/>
                      <a:pt x="14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63"/>
              <p:cNvSpPr/>
              <p:nvPr/>
            </p:nvSpPr>
            <p:spPr>
              <a:xfrm>
                <a:off x="7699296" y="4340717"/>
                <a:ext cx="64275" cy="10461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914" extrusionOk="0">
                    <a:moveTo>
                      <a:pt x="320" y="1"/>
                    </a:moveTo>
                    <a:cubicBezTo>
                      <a:pt x="161" y="1"/>
                      <a:pt x="24" y="115"/>
                      <a:pt x="1" y="275"/>
                    </a:cubicBezTo>
                    <a:cubicBezTo>
                      <a:pt x="1" y="435"/>
                      <a:pt x="115" y="572"/>
                      <a:pt x="275" y="572"/>
                    </a:cubicBezTo>
                    <a:lnTo>
                      <a:pt x="5296" y="914"/>
                    </a:lnTo>
                    <a:lnTo>
                      <a:pt x="5319" y="914"/>
                    </a:lnTo>
                    <a:cubicBezTo>
                      <a:pt x="5456" y="914"/>
                      <a:pt x="5593" y="800"/>
                      <a:pt x="5593" y="640"/>
                    </a:cubicBezTo>
                    <a:cubicBezTo>
                      <a:pt x="5616" y="480"/>
                      <a:pt x="5479" y="343"/>
                      <a:pt x="5319" y="343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63"/>
              <p:cNvSpPr/>
              <p:nvPr/>
            </p:nvSpPr>
            <p:spPr>
              <a:xfrm>
                <a:off x="7673694" y="4283286"/>
                <a:ext cx="94066" cy="5535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4837" extrusionOk="0">
                    <a:moveTo>
                      <a:pt x="2649" y="568"/>
                    </a:moveTo>
                    <a:cubicBezTo>
                      <a:pt x="2694" y="568"/>
                      <a:pt x="2740" y="591"/>
                      <a:pt x="2786" y="614"/>
                    </a:cubicBezTo>
                    <a:cubicBezTo>
                      <a:pt x="2923" y="705"/>
                      <a:pt x="3014" y="842"/>
                      <a:pt x="3082" y="979"/>
                    </a:cubicBezTo>
                    <a:cubicBezTo>
                      <a:pt x="3402" y="1504"/>
                      <a:pt x="3539" y="2074"/>
                      <a:pt x="3676" y="2691"/>
                    </a:cubicBezTo>
                    <a:cubicBezTo>
                      <a:pt x="3722" y="2873"/>
                      <a:pt x="3767" y="3079"/>
                      <a:pt x="3813" y="3284"/>
                    </a:cubicBezTo>
                    <a:cubicBezTo>
                      <a:pt x="3790" y="3261"/>
                      <a:pt x="3744" y="3216"/>
                      <a:pt x="3722" y="3193"/>
                    </a:cubicBezTo>
                    <a:cubicBezTo>
                      <a:pt x="3219" y="2554"/>
                      <a:pt x="2854" y="1846"/>
                      <a:pt x="2580" y="1070"/>
                    </a:cubicBezTo>
                    <a:cubicBezTo>
                      <a:pt x="2512" y="842"/>
                      <a:pt x="2512" y="659"/>
                      <a:pt x="2580" y="591"/>
                    </a:cubicBezTo>
                    <a:cubicBezTo>
                      <a:pt x="2603" y="591"/>
                      <a:pt x="2626" y="568"/>
                      <a:pt x="2649" y="568"/>
                    </a:cubicBezTo>
                    <a:close/>
                    <a:moveTo>
                      <a:pt x="914" y="1960"/>
                    </a:moveTo>
                    <a:cubicBezTo>
                      <a:pt x="1119" y="1960"/>
                      <a:pt x="1325" y="2074"/>
                      <a:pt x="1507" y="2189"/>
                    </a:cubicBezTo>
                    <a:cubicBezTo>
                      <a:pt x="2147" y="2577"/>
                      <a:pt x="2763" y="3056"/>
                      <a:pt x="3288" y="3581"/>
                    </a:cubicBezTo>
                    <a:cubicBezTo>
                      <a:pt x="3333" y="3627"/>
                      <a:pt x="3379" y="3672"/>
                      <a:pt x="3402" y="3718"/>
                    </a:cubicBezTo>
                    <a:cubicBezTo>
                      <a:pt x="2557" y="3558"/>
                      <a:pt x="1644" y="3124"/>
                      <a:pt x="891" y="2508"/>
                    </a:cubicBezTo>
                    <a:cubicBezTo>
                      <a:pt x="663" y="2325"/>
                      <a:pt x="617" y="2189"/>
                      <a:pt x="617" y="2143"/>
                    </a:cubicBezTo>
                    <a:cubicBezTo>
                      <a:pt x="640" y="2052"/>
                      <a:pt x="777" y="1960"/>
                      <a:pt x="914" y="1960"/>
                    </a:cubicBezTo>
                    <a:close/>
                    <a:moveTo>
                      <a:pt x="2657" y="0"/>
                    </a:moveTo>
                    <a:cubicBezTo>
                      <a:pt x="2498" y="0"/>
                      <a:pt x="2344" y="51"/>
                      <a:pt x="2215" y="157"/>
                    </a:cubicBezTo>
                    <a:cubicBezTo>
                      <a:pt x="2032" y="294"/>
                      <a:pt x="1827" y="614"/>
                      <a:pt x="2055" y="1253"/>
                    </a:cubicBezTo>
                    <a:cubicBezTo>
                      <a:pt x="2147" y="1527"/>
                      <a:pt x="2238" y="1801"/>
                      <a:pt x="2375" y="2052"/>
                    </a:cubicBezTo>
                    <a:cubicBezTo>
                      <a:pt x="2192" y="1937"/>
                      <a:pt x="1987" y="1801"/>
                      <a:pt x="1804" y="1686"/>
                    </a:cubicBezTo>
                    <a:cubicBezTo>
                      <a:pt x="1553" y="1549"/>
                      <a:pt x="1256" y="1390"/>
                      <a:pt x="914" y="1367"/>
                    </a:cubicBezTo>
                    <a:cubicBezTo>
                      <a:pt x="526" y="1367"/>
                      <a:pt x="92" y="1641"/>
                      <a:pt x="47" y="2074"/>
                    </a:cubicBezTo>
                    <a:cubicBezTo>
                      <a:pt x="1" y="2531"/>
                      <a:pt x="412" y="2850"/>
                      <a:pt x="526" y="2942"/>
                    </a:cubicBezTo>
                    <a:cubicBezTo>
                      <a:pt x="1005" y="3353"/>
                      <a:pt x="1667" y="3741"/>
                      <a:pt x="2375" y="4015"/>
                    </a:cubicBezTo>
                    <a:cubicBezTo>
                      <a:pt x="2352" y="4174"/>
                      <a:pt x="2466" y="4311"/>
                      <a:pt x="2626" y="4334"/>
                    </a:cubicBezTo>
                    <a:lnTo>
                      <a:pt x="4132" y="4471"/>
                    </a:lnTo>
                    <a:cubicBezTo>
                      <a:pt x="4178" y="4494"/>
                      <a:pt x="4224" y="4517"/>
                      <a:pt x="4292" y="4517"/>
                    </a:cubicBezTo>
                    <a:cubicBezTo>
                      <a:pt x="4315" y="4517"/>
                      <a:pt x="4361" y="4517"/>
                      <a:pt x="4383" y="4494"/>
                    </a:cubicBezTo>
                    <a:lnTo>
                      <a:pt x="7899" y="4836"/>
                    </a:lnTo>
                    <a:lnTo>
                      <a:pt x="7921" y="4836"/>
                    </a:lnTo>
                    <a:cubicBezTo>
                      <a:pt x="8058" y="4836"/>
                      <a:pt x="8195" y="4722"/>
                      <a:pt x="8195" y="4585"/>
                    </a:cubicBezTo>
                    <a:cubicBezTo>
                      <a:pt x="8218" y="4425"/>
                      <a:pt x="8104" y="4288"/>
                      <a:pt x="7944" y="4266"/>
                    </a:cubicBezTo>
                    <a:lnTo>
                      <a:pt x="4657" y="3946"/>
                    </a:lnTo>
                    <a:cubicBezTo>
                      <a:pt x="4452" y="3512"/>
                      <a:pt x="4338" y="3056"/>
                      <a:pt x="4224" y="2554"/>
                    </a:cubicBezTo>
                    <a:cubicBezTo>
                      <a:pt x="4087" y="1937"/>
                      <a:pt x="3950" y="1276"/>
                      <a:pt x="3585" y="682"/>
                    </a:cubicBezTo>
                    <a:cubicBezTo>
                      <a:pt x="3448" y="477"/>
                      <a:pt x="3311" y="271"/>
                      <a:pt x="3105" y="134"/>
                    </a:cubicBezTo>
                    <a:cubicBezTo>
                      <a:pt x="2961" y="46"/>
                      <a:pt x="2806" y="0"/>
                      <a:pt x="2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63"/>
              <p:cNvSpPr/>
              <p:nvPr/>
            </p:nvSpPr>
            <p:spPr>
              <a:xfrm>
                <a:off x="7846376" y="2562233"/>
                <a:ext cx="567672" cy="467105"/>
              </a:xfrm>
              <a:custGeom>
                <a:avLst/>
                <a:gdLst/>
                <a:ahLst/>
                <a:cxnLst/>
                <a:rect l="l" t="t" r="r" b="b"/>
                <a:pathLst>
                  <a:path w="49600" h="408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3125" y="30358"/>
                      <a:pt x="13536" y="31043"/>
                    </a:cubicBezTo>
                    <a:cubicBezTo>
                      <a:pt x="28327" y="36704"/>
                      <a:pt x="49600" y="40812"/>
                      <a:pt x="49600" y="40812"/>
                    </a:cubicBezTo>
                    <a:lnTo>
                      <a:pt x="36384" y="856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63"/>
              <p:cNvSpPr/>
              <p:nvPr/>
            </p:nvSpPr>
            <p:spPr>
              <a:xfrm>
                <a:off x="7844030" y="2556487"/>
                <a:ext cx="593789" cy="470229"/>
              </a:xfrm>
              <a:custGeom>
                <a:avLst/>
                <a:gdLst/>
                <a:ahLst/>
                <a:cxnLst/>
                <a:rect l="l" t="t" r="r" b="b"/>
                <a:pathLst>
                  <a:path w="51882" h="41086" extrusionOk="0">
                    <a:moveTo>
                      <a:pt x="0" y="0"/>
                    </a:moveTo>
                    <a:cubicBezTo>
                      <a:pt x="0" y="1"/>
                      <a:pt x="13535" y="30974"/>
                      <a:pt x="13513" y="31043"/>
                    </a:cubicBezTo>
                    <a:cubicBezTo>
                      <a:pt x="29194" y="36817"/>
                      <a:pt x="51882" y="41086"/>
                      <a:pt x="51882" y="41086"/>
                    </a:cubicBezTo>
                    <a:lnTo>
                      <a:pt x="38757" y="8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63"/>
              <p:cNvSpPr/>
              <p:nvPr/>
            </p:nvSpPr>
            <p:spPr>
              <a:xfrm>
                <a:off x="7842198" y="2551257"/>
                <a:ext cx="616267" cy="472072"/>
              </a:xfrm>
              <a:custGeom>
                <a:avLst/>
                <a:gdLst/>
                <a:ahLst/>
                <a:cxnLst/>
                <a:rect l="l" t="t" r="r" b="b"/>
                <a:pathLst>
                  <a:path w="53846" h="41247" extrusionOk="0">
                    <a:moveTo>
                      <a:pt x="0" y="1"/>
                    </a:moveTo>
                    <a:cubicBezTo>
                      <a:pt x="1" y="1"/>
                      <a:pt x="13536" y="30975"/>
                      <a:pt x="13513" y="31020"/>
                    </a:cubicBezTo>
                    <a:cubicBezTo>
                      <a:pt x="27414" y="36065"/>
                      <a:pt x="53845" y="41246"/>
                      <a:pt x="53845" y="41246"/>
                    </a:cubicBezTo>
                    <a:lnTo>
                      <a:pt x="38758" y="88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63"/>
              <p:cNvSpPr/>
              <p:nvPr/>
            </p:nvSpPr>
            <p:spPr>
              <a:xfrm>
                <a:off x="7496582" y="2569283"/>
                <a:ext cx="519351" cy="548341"/>
              </a:xfrm>
              <a:custGeom>
                <a:avLst/>
                <a:gdLst/>
                <a:ahLst/>
                <a:cxnLst/>
                <a:rect l="l" t="t" r="r" b="b"/>
                <a:pathLst>
                  <a:path w="45378" h="47911" extrusionOk="0">
                    <a:moveTo>
                      <a:pt x="30358" y="1"/>
                    </a:moveTo>
                    <a:lnTo>
                      <a:pt x="0" y="16640"/>
                    </a:lnTo>
                    <a:lnTo>
                      <a:pt x="16480" y="47911"/>
                    </a:lnTo>
                    <a:cubicBezTo>
                      <a:pt x="16480" y="47911"/>
                      <a:pt x="35106" y="38963"/>
                      <a:pt x="45377" y="30313"/>
                    </a:cubicBezTo>
                    <a:cubicBezTo>
                      <a:pt x="45309" y="30267"/>
                      <a:pt x="30358" y="1"/>
                      <a:pt x="30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63"/>
              <p:cNvSpPr/>
              <p:nvPr/>
            </p:nvSpPr>
            <p:spPr>
              <a:xfrm>
                <a:off x="7467844" y="2563801"/>
                <a:ext cx="545469" cy="557749"/>
              </a:xfrm>
              <a:custGeom>
                <a:avLst/>
                <a:gdLst/>
                <a:ahLst/>
                <a:cxnLst/>
                <a:rect l="l" t="t" r="r" b="b"/>
                <a:pathLst>
                  <a:path w="47660" h="48733" extrusionOk="0">
                    <a:moveTo>
                      <a:pt x="32595" y="0"/>
                    </a:moveTo>
                    <a:lnTo>
                      <a:pt x="1" y="17485"/>
                    </a:lnTo>
                    <a:lnTo>
                      <a:pt x="16595" y="48732"/>
                    </a:lnTo>
                    <a:cubicBezTo>
                      <a:pt x="16595" y="48732"/>
                      <a:pt x="36544" y="39283"/>
                      <a:pt x="47660" y="30290"/>
                    </a:cubicBezTo>
                    <a:cubicBezTo>
                      <a:pt x="47591" y="30244"/>
                      <a:pt x="32595" y="0"/>
                      <a:pt x="325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63"/>
              <p:cNvSpPr/>
              <p:nvPr/>
            </p:nvSpPr>
            <p:spPr>
              <a:xfrm>
                <a:off x="7464971" y="2558570"/>
                <a:ext cx="545205" cy="565326"/>
              </a:xfrm>
              <a:custGeom>
                <a:avLst/>
                <a:gdLst/>
                <a:ahLst/>
                <a:cxnLst/>
                <a:rect l="l" t="t" r="r" b="b"/>
                <a:pathLst>
                  <a:path w="47637" h="49395" extrusionOk="0">
                    <a:moveTo>
                      <a:pt x="32595" y="1"/>
                    </a:moveTo>
                    <a:lnTo>
                      <a:pt x="1" y="17508"/>
                    </a:lnTo>
                    <a:lnTo>
                      <a:pt x="14654" y="49395"/>
                    </a:lnTo>
                    <a:cubicBezTo>
                      <a:pt x="14654" y="49395"/>
                      <a:pt x="37708" y="38210"/>
                      <a:pt x="47637" y="30313"/>
                    </a:cubicBezTo>
                    <a:cubicBezTo>
                      <a:pt x="47569" y="30267"/>
                      <a:pt x="32595" y="1"/>
                      <a:pt x="32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63"/>
              <p:cNvSpPr/>
              <p:nvPr/>
            </p:nvSpPr>
            <p:spPr>
              <a:xfrm>
                <a:off x="7848642" y="2526684"/>
                <a:ext cx="641778" cy="479683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41912" extrusionOk="0">
                    <a:moveTo>
                      <a:pt x="1255" y="0"/>
                    </a:moveTo>
                    <a:cubicBezTo>
                      <a:pt x="386" y="0"/>
                      <a:pt x="1" y="574"/>
                      <a:pt x="373" y="1417"/>
                    </a:cubicBezTo>
                    <a:lnTo>
                      <a:pt x="14479" y="32505"/>
                    </a:lnTo>
                    <a:cubicBezTo>
                      <a:pt x="14936" y="33487"/>
                      <a:pt x="16260" y="34468"/>
                      <a:pt x="17446" y="34697"/>
                    </a:cubicBezTo>
                    <a:lnTo>
                      <a:pt x="54355" y="41864"/>
                    </a:lnTo>
                    <a:cubicBezTo>
                      <a:pt x="54522" y="41896"/>
                      <a:pt x="54677" y="41911"/>
                      <a:pt x="54820" y="41911"/>
                    </a:cubicBezTo>
                    <a:cubicBezTo>
                      <a:pt x="55689" y="41911"/>
                      <a:pt x="56074" y="41338"/>
                      <a:pt x="55702" y="40494"/>
                    </a:cubicBezTo>
                    <a:lnTo>
                      <a:pt x="41573" y="9406"/>
                    </a:lnTo>
                    <a:cubicBezTo>
                      <a:pt x="41139" y="8425"/>
                      <a:pt x="39815" y="7420"/>
                      <a:pt x="38628" y="7192"/>
                    </a:cubicBezTo>
                    <a:lnTo>
                      <a:pt x="1720" y="48"/>
                    </a:lnTo>
                    <a:cubicBezTo>
                      <a:pt x="1553" y="16"/>
                      <a:pt x="1397" y="0"/>
                      <a:pt x="1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63"/>
              <p:cNvSpPr/>
              <p:nvPr/>
            </p:nvSpPr>
            <p:spPr>
              <a:xfrm>
                <a:off x="7405675" y="2538759"/>
                <a:ext cx="582825" cy="575695"/>
              </a:xfrm>
              <a:custGeom>
                <a:avLst/>
                <a:gdLst/>
                <a:ahLst/>
                <a:cxnLst/>
                <a:rect l="l" t="t" r="r" b="b"/>
                <a:pathLst>
                  <a:path w="50924" h="50301" extrusionOk="0">
                    <a:moveTo>
                      <a:pt x="34264" y="0"/>
                    </a:moveTo>
                    <a:cubicBezTo>
                      <a:pt x="33944" y="0"/>
                      <a:pt x="33615" y="73"/>
                      <a:pt x="33302" y="225"/>
                    </a:cubicBezTo>
                    <a:lnTo>
                      <a:pt x="1484" y="16066"/>
                    </a:lnTo>
                    <a:cubicBezTo>
                      <a:pt x="457" y="16568"/>
                      <a:pt x="0" y="17778"/>
                      <a:pt x="457" y="18737"/>
                    </a:cubicBezTo>
                    <a:lnTo>
                      <a:pt x="14928" y="49231"/>
                    </a:lnTo>
                    <a:cubicBezTo>
                      <a:pt x="15246" y="49916"/>
                      <a:pt x="15920" y="50300"/>
                      <a:pt x="16646" y="50300"/>
                    </a:cubicBezTo>
                    <a:cubicBezTo>
                      <a:pt x="16962" y="50300"/>
                      <a:pt x="17288" y="50228"/>
                      <a:pt x="17599" y="50076"/>
                    </a:cubicBezTo>
                    <a:lnTo>
                      <a:pt x="49440" y="34212"/>
                    </a:lnTo>
                    <a:cubicBezTo>
                      <a:pt x="50467" y="33710"/>
                      <a:pt x="50923" y="32523"/>
                      <a:pt x="50467" y="31565"/>
                    </a:cubicBezTo>
                    <a:lnTo>
                      <a:pt x="35996" y="1047"/>
                    </a:lnTo>
                    <a:cubicBezTo>
                      <a:pt x="35678" y="380"/>
                      <a:pt x="34996" y="0"/>
                      <a:pt x="342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63"/>
              <p:cNvSpPr/>
              <p:nvPr/>
            </p:nvSpPr>
            <p:spPr>
              <a:xfrm>
                <a:off x="7784207" y="2525563"/>
                <a:ext cx="282142" cy="404661"/>
              </a:xfrm>
              <a:custGeom>
                <a:avLst/>
                <a:gdLst/>
                <a:ahLst/>
                <a:cxnLst/>
                <a:rect l="l" t="t" r="r" b="b"/>
                <a:pathLst>
                  <a:path w="24652" h="35357" extrusionOk="0">
                    <a:moveTo>
                      <a:pt x="7301" y="1"/>
                    </a:moveTo>
                    <a:cubicBezTo>
                      <a:pt x="7249" y="1"/>
                      <a:pt x="7196" y="3"/>
                      <a:pt x="7144" y="9"/>
                    </a:cubicBezTo>
                    <a:lnTo>
                      <a:pt x="959" y="694"/>
                    </a:lnTo>
                    <a:cubicBezTo>
                      <a:pt x="320" y="785"/>
                      <a:pt x="0" y="1242"/>
                      <a:pt x="228" y="1767"/>
                    </a:cubicBezTo>
                    <a:lnTo>
                      <a:pt x="15887" y="34566"/>
                    </a:lnTo>
                    <a:cubicBezTo>
                      <a:pt x="16112" y="35016"/>
                      <a:pt x="16703" y="35356"/>
                      <a:pt x="17284" y="35356"/>
                    </a:cubicBezTo>
                    <a:cubicBezTo>
                      <a:pt x="17351" y="35356"/>
                      <a:pt x="17418" y="35352"/>
                      <a:pt x="17484" y="35342"/>
                    </a:cubicBezTo>
                    <a:lnTo>
                      <a:pt x="23670" y="34658"/>
                    </a:lnTo>
                    <a:cubicBezTo>
                      <a:pt x="24309" y="34589"/>
                      <a:pt x="24651" y="34110"/>
                      <a:pt x="24400" y="33608"/>
                    </a:cubicBezTo>
                    <a:lnTo>
                      <a:pt x="8742" y="808"/>
                    </a:lnTo>
                    <a:cubicBezTo>
                      <a:pt x="8511" y="346"/>
                      <a:pt x="7895" y="1"/>
                      <a:pt x="7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63"/>
              <p:cNvSpPr/>
              <p:nvPr/>
            </p:nvSpPr>
            <p:spPr>
              <a:xfrm>
                <a:off x="7817637" y="2857685"/>
                <a:ext cx="284237" cy="49912"/>
              </a:xfrm>
              <a:custGeom>
                <a:avLst/>
                <a:gdLst/>
                <a:ahLst/>
                <a:cxnLst/>
                <a:rect l="l" t="t" r="r" b="b"/>
                <a:pathLst>
                  <a:path w="24835" h="4361" extrusionOk="0">
                    <a:moveTo>
                      <a:pt x="24606" y="1"/>
                    </a:moveTo>
                    <a:cubicBezTo>
                      <a:pt x="18969" y="868"/>
                      <a:pt x="16298" y="1233"/>
                      <a:pt x="13468" y="1644"/>
                    </a:cubicBezTo>
                    <a:cubicBezTo>
                      <a:pt x="11368" y="1941"/>
                      <a:pt x="9222" y="2238"/>
                      <a:pt x="5730" y="2763"/>
                    </a:cubicBezTo>
                    <a:lnTo>
                      <a:pt x="1" y="3607"/>
                    </a:lnTo>
                    <a:lnTo>
                      <a:pt x="6529" y="4360"/>
                    </a:lnTo>
                    <a:lnTo>
                      <a:pt x="6552" y="4178"/>
                    </a:lnTo>
                    <a:cubicBezTo>
                      <a:pt x="9679" y="3699"/>
                      <a:pt x="11710" y="3425"/>
                      <a:pt x="13673" y="3151"/>
                    </a:cubicBezTo>
                    <a:cubicBezTo>
                      <a:pt x="16503" y="2740"/>
                      <a:pt x="19174" y="2375"/>
                      <a:pt x="24835" y="1507"/>
                    </a:cubicBezTo>
                    <a:lnTo>
                      <a:pt x="246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63"/>
              <p:cNvSpPr/>
              <p:nvPr/>
            </p:nvSpPr>
            <p:spPr>
              <a:xfrm>
                <a:off x="7879818" y="2799178"/>
                <a:ext cx="208471" cy="52258"/>
              </a:xfrm>
              <a:custGeom>
                <a:avLst/>
                <a:gdLst/>
                <a:ahLst/>
                <a:cxnLst/>
                <a:rect l="l" t="t" r="r" b="b"/>
                <a:pathLst>
                  <a:path w="18215" h="4566" extrusionOk="0">
                    <a:moveTo>
                      <a:pt x="17941" y="0"/>
                    </a:moveTo>
                    <a:cubicBezTo>
                      <a:pt x="14882" y="525"/>
                      <a:pt x="12394" y="936"/>
                      <a:pt x="10180" y="1278"/>
                    </a:cubicBezTo>
                    <a:cubicBezTo>
                      <a:pt x="6734" y="1826"/>
                      <a:pt x="3766" y="2305"/>
                      <a:pt x="0" y="3081"/>
                    </a:cubicBezTo>
                    <a:lnTo>
                      <a:pt x="320" y="4565"/>
                    </a:lnTo>
                    <a:cubicBezTo>
                      <a:pt x="4017" y="3812"/>
                      <a:pt x="6985" y="3332"/>
                      <a:pt x="10431" y="2785"/>
                    </a:cubicBezTo>
                    <a:cubicBezTo>
                      <a:pt x="12623" y="2442"/>
                      <a:pt x="15133" y="2031"/>
                      <a:pt x="18215" y="1506"/>
                    </a:cubicBezTo>
                    <a:lnTo>
                      <a:pt x="179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63"/>
              <p:cNvSpPr/>
              <p:nvPr/>
            </p:nvSpPr>
            <p:spPr>
              <a:xfrm>
                <a:off x="7702169" y="2606124"/>
                <a:ext cx="284237" cy="49637"/>
              </a:xfrm>
              <a:custGeom>
                <a:avLst/>
                <a:gdLst/>
                <a:ahLst/>
                <a:cxnLst/>
                <a:rect l="l" t="t" r="r" b="b"/>
                <a:pathLst>
                  <a:path w="24835" h="4337" extrusionOk="0">
                    <a:moveTo>
                      <a:pt x="24607" y="0"/>
                    </a:moveTo>
                    <a:cubicBezTo>
                      <a:pt x="18969" y="867"/>
                      <a:pt x="16275" y="1233"/>
                      <a:pt x="13445" y="1644"/>
                    </a:cubicBezTo>
                    <a:cubicBezTo>
                      <a:pt x="11368" y="1917"/>
                      <a:pt x="9222" y="2237"/>
                      <a:pt x="5730" y="2762"/>
                    </a:cubicBezTo>
                    <a:lnTo>
                      <a:pt x="1" y="3607"/>
                    </a:lnTo>
                    <a:lnTo>
                      <a:pt x="6529" y="4337"/>
                    </a:lnTo>
                    <a:lnTo>
                      <a:pt x="6552" y="4177"/>
                    </a:lnTo>
                    <a:cubicBezTo>
                      <a:pt x="9679" y="3698"/>
                      <a:pt x="11710" y="3424"/>
                      <a:pt x="13673" y="3150"/>
                    </a:cubicBezTo>
                    <a:cubicBezTo>
                      <a:pt x="16504" y="2739"/>
                      <a:pt x="19174" y="2374"/>
                      <a:pt x="24835" y="1484"/>
                    </a:cubicBezTo>
                    <a:lnTo>
                      <a:pt x="246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63"/>
              <p:cNvSpPr/>
              <p:nvPr/>
            </p:nvSpPr>
            <p:spPr>
              <a:xfrm>
                <a:off x="7764350" y="2547606"/>
                <a:ext cx="208471" cy="52258"/>
              </a:xfrm>
              <a:custGeom>
                <a:avLst/>
                <a:gdLst/>
                <a:ahLst/>
                <a:cxnLst/>
                <a:rect l="l" t="t" r="r" b="b"/>
                <a:pathLst>
                  <a:path w="18215" h="4566" extrusionOk="0">
                    <a:moveTo>
                      <a:pt x="17941" y="0"/>
                    </a:moveTo>
                    <a:cubicBezTo>
                      <a:pt x="14882" y="525"/>
                      <a:pt x="12372" y="936"/>
                      <a:pt x="10180" y="1278"/>
                    </a:cubicBezTo>
                    <a:cubicBezTo>
                      <a:pt x="6734" y="1826"/>
                      <a:pt x="3744" y="2306"/>
                      <a:pt x="0" y="3082"/>
                    </a:cubicBezTo>
                    <a:lnTo>
                      <a:pt x="320" y="4565"/>
                    </a:lnTo>
                    <a:cubicBezTo>
                      <a:pt x="4018" y="3812"/>
                      <a:pt x="6985" y="3333"/>
                      <a:pt x="10409" y="2785"/>
                    </a:cubicBezTo>
                    <a:cubicBezTo>
                      <a:pt x="12623" y="2420"/>
                      <a:pt x="15134" y="2032"/>
                      <a:pt x="18215" y="1484"/>
                    </a:cubicBezTo>
                    <a:lnTo>
                      <a:pt x="179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63"/>
              <p:cNvSpPr/>
              <p:nvPr/>
            </p:nvSpPr>
            <p:spPr>
              <a:xfrm>
                <a:off x="7984303" y="4290253"/>
                <a:ext cx="178645" cy="116979"/>
              </a:xfrm>
              <a:custGeom>
                <a:avLst/>
                <a:gdLst/>
                <a:ahLst/>
                <a:cxnLst/>
                <a:rect l="l" t="t" r="r" b="b"/>
                <a:pathLst>
                  <a:path w="15609" h="10221" extrusionOk="0">
                    <a:moveTo>
                      <a:pt x="9989" y="0"/>
                    </a:moveTo>
                    <a:cubicBezTo>
                      <a:pt x="9837" y="0"/>
                      <a:pt x="9679" y="7"/>
                      <a:pt x="9514" y="20"/>
                    </a:cubicBezTo>
                    <a:cubicBezTo>
                      <a:pt x="7145" y="223"/>
                      <a:pt x="5980" y="2189"/>
                      <a:pt x="6064" y="3248"/>
                    </a:cubicBezTo>
                    <a:lnTo>
                      <a:pt x="6064" y="3248"/>
                    </a:lnTo>
                    <a:cubicBezTo>
                      <a:pt x="6063" y="3243"/>
                      <a:pt x="6061" y="3240"/>
                      <a:pt x="6060" y="3240"/>
                    </a:cubicBezTo>
                    <a:cubicBezTo>
                      <a:pt x="6058" y="3240"/>
                      <a:pt x="6056" y="3247"/>
                      <a:pt x="6059" y="3258"/>
                    </a:cubicBezTo>
                    <a:lnTo>
                      <a:pt x="6059" y="3258"/>
                    </a:lnTo>
                    <a:cubicBezTo>
                      <a:pt x="5872" y="2736"/>
                      <a:pt x="5476" y="2042"/>
                      <a:pt x="4196" y="1480"/>
                    </a:cubicBezTo>
                    <a:cubicBezTo>
                      <a:pt x="3802" y="1308"/>
                      <a:pt x="3399" y="1229"/>
                      <a:pt x="3006" y="1229"/>
                    </a:cubicBezTo>
                    <a:cubicBezTo>
                      <a:pt x="1420" y="1229"/>
                      <a:pt x="1" y="2527"/>
                      <a:pt x="19" y="4265"/>
                    </a:cubicBezTo>
                    <a:lnTo>
                      <a:pt x="87" y="9766"/>
                    </a:lnTo>
                    <a:cubicBezTo>
                      <a:pt x="87" y="9766"/>
                      <a:pt x="3842" y="10220"/>
                      <a:pt x="9084" y="10220"/>
                    </a:cubicBezTo>
                    <a:cubicBezTo>
                      <a:pt x="11085" y="10220"/>
                      <a:pt x="13301" y="10154"/>
                      <a:pt x="15609" y="9971"/>
                    </a:cubicBezTo>
                    <a:cubicBezTo>
                      <a:pt x="14833" y="8328"/>
                      <a:pt x="14627" y="6593"/>
                      <a:pt x="15403" y="4859"/>
                    </a:cubicBezTo>
                    <a:cubicBezTo>
                      <a:pt x="14148" y="4607"/>
                      <a:pt x="14125" y="4607"/>
                      <a:pt x="13600" y="4562"/>
                    </a:cubicBezTo>
                    <a:cubicBezTo>
                      <a:pt x="13600" y="4562"/>
                      <a:pt x="14067" y="0"/>
                      <a:pt x="99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63"/>
              <p:cNvSpPr/>
              <p:nvPr/>
            </p:nvSpPr>
            <p:spPr>
              <a:xfrm>
                <a:off x="8079923" y="4340717"/>
                <a:ext cx="64275" cy="10461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914" extrusionOk="0">
                    <a:moveTo>
                      <a:pt x="5296" y="1"/>
                    </a:moveTo>
                    <a:lnTo>
                      <a:pt x="274" y="343"/>
                    </a:lnTo>
                    <a:cubicBezTo>
                      <a:pt x="137" y="343"/>
                      <a:pt x="0" y="480"/>
                      <a:pt x="23" y="640"/>
                    </a:cubicBezTo>
                    <a:cubicBezTo>
                      <a:pt x="23" y="800"/>
                      <a:pt x="160" y="914"/>
                      <a:pt x="297" y="914"/>
                    </a:cubicBezTo>
                    <a:lnTo>
                      <a:pt x="320" y="914"/>
                    </a:lnTo>
                    <a:lnTo>
                      <a:pt x="5341" y="572"/>
                    </a:lnTo>
                    <a:cubicBezTo>
                      <a:pt x="5501" y="572"/>
                      <a:pt x="5615" y="435"/>
                      <a:pt x="5615" y="275"/>
                    </a:cubicBezTo>
                    <a:cubicBezTo>
                      <a:pt x="5593" y="115"/>
                      <a:pt x="5456" y="1"/>
                      <a:pt x="52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63"/>
              <p:cNvSpPr/>
              <p:nvPr/>
            </p:nvSpPr>
            <p:spPr>
              <a:xfrm>
                <a:off x="8150656" y="4347158"/>
                <a:ext cx="70284" cy="5853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5114" extrusionOk="0">
                    <a:moveTo>
                      <a:pt x="800" y="1"/>
                    </a:moveTo>
                    <a:lnTo>
                      <a:pt x="800" y="1"/>
                    </a:lnTo>
                    <a:cubicBezTo>
                      <a:pt x="1" y="1735"/>
                      <a:pt x="229" y="3470"/>
                      <a:pt x="1005" y="5114"/>
                    </a:cubicBezTo>
                    <a:cubicBezTo>
                      <a:pt x="2854" y="4954"/>
                      <a:pt x="3653" y="4726"/>
                      <a:pt x="5205" y="4406"/>
                    </a:cubicBezTo>
                    <a:cubicBezTo>
                      <a:pt x="5205" y="4406"/>
                      <a:pt x="6141" y="1051"/>
                      <a:pt x="8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63"/>
              <p:cNvSpPr/>
              <p:nvPr/>
            </p:nvSpPr>
            <p:spPr>
              <a:xfrm>
                <a:off x="8005671" y="4344548"/>
                <a:ext cx="32412" cy="32149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809" extrusionOk="0">
                    <a:moveTo>
                      <a:pt x="1416" y="0"/>
                    </a:moveTo>
                    <a:cubicBezTo>
                      <a:pt x="640" y="0"/>
                      <a:pt x="24" y="617"/>
                      <a:pt x="1" y="1393"/>
                    </a:cubicBezTo>
                    <a:cubicBezTo>
                      <a:pt x="1" y="2169"/>
                      <a:pt x="640" y="2808"/>
                      <a:pt x="1416" y="2808"/>
                    </a:cubicBezTo>
                    <a:cubicBezTo>
                      <a:pt x="1429" y="2808"/>
                      <a:pt x="1443" y="2809"/>
                      <a:pt x="1456" y="2809"/>
                    </a:cubicBezTo>
                    <a:cubicBezTo>
                      <a:pt x="2213" y="2809"/>
                      <a:pt x="2809" y="2178"/>
                      <a:pt x="2831" y="1416"/>
                    </a:cubicBezTo>
                    <a:cubicBezTo>
                      <a:pt x="2831" y="640"/>
                      <a:pt x="2192" y="0"/>
                      <a:pt x="1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63"/>
              <p:cNvSpPr/>
              <p:nvPr/>
            </p:nvSpPr>
            <p:spPr>
              <a:xfrm>
                <a:off x="8075745" y="4283286"/>
                <a:ext cx="94055" cy="55359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4837" extrusionOk="0">
                    <a:moveTo>
                      <a:pt x="5570" y="568"/>
                    </a:moveTo>
                    <a:cubicBezTo>
                      <a:pt x="5592" y="568"/>
                      <a:pt x="5615" y="591"/>
                      <a:pt x="5638" y="591"/>
                    </a:cubicBezTo>
                    <a:cubicBezTo>
                      <a:pt x="5706" y="659"/>
                      <a:pt x="5706" y="842"/>
                      <a:pt x="5638" y="1070"/>
                    </a:cubicBezTo>
                    <a:cubicBezTo>
                      <a:pt x="5364" y="1846"/>
                      <a:pt x="4999" y="2554"/>
                      <a:pt x="4497" y="3193"/>
                    </a:cubicBezTo>
                    <a:cubicBezTo>
                      <a:pt x="4474" y="3216"/>
                      <a:pt x="4428" y="3261"/>
                      <a:pt x="4405" y="3284"/>
                    </a:cubicBezTo>
                    <a:cubicBezTo>
                      <a:pt x="4451" y="3079"/>
                      <a:pt x="4497" y="2873"/>
                      <a:pt x="4542" y="2691"/>
                    </a:cubicBezTo>
                    <a:cubicBezTo>
                      <a:pt x="4679" y="2074"/>
                      <a:pt x="4816" y="1504"/>
                      <a:pt x="5136" y="979"/>
                    </a:cubicBezTo>
                    <a:cubicBezTo>
                      <a:pt x="5204" y="842"/>
                      <a:pt x="5296" y="705"/>
                      <a:pt x="5433" y="614"/>
                    </a:cubicBezTo>
                    <a:cubicBezTo>
                      <a:pt x="5478" y="591"/>
                      <a:pt x="5524" y="568"/>
                      <a:pt x="5570" y="568"/>
                    </a:cubicBezTo>
                    <a:close/>
                    <a:moveTo>
                      <a:pt x="7304" y="1960"/>
                    </a:moveTo>
                    <a:cubicBezTo>
                      <a:pt x="7441" y="1960"/>
                      <a:pt x="7578" y="2052"/>
                      <a:pt x="7601" y="2143"/>
                    </a:cubicBezTo>
                    <a:cubicBezTo>
                      <a:pt x="7601" y="2189"/>
                      <a:pt x="7555" y="2325"/>
                      <a:pt x="7327" y="2508"/>
                    </a:cubicBezTo>
                    <a:cubicBezTo>
                      <a:pt x="6574" y="3124"/>
                      <a:pt x="5661" y="3558"/>
                      <a:pt x="4816" y="3718"/>
                    </a:cubicBezTo>
                    <a:cubicBezTo>
                      <a:pt x="4839" y="3672"/>
                      <a:pt x="4885" y="3627"/>
                      <a:pt x="4930" y="3581"/>
                    </a:cubicBezTo>
                    <a:cubicBezTo>
                      <a:pt x="5455" y="3056"/>
                      <a:pt x="6072" y="2577"/>
                      <a:pt x="6711" y="2189"/>
                    </a:cubicBezTo>
                    <a:cubicBezTo>
                      <a:pt x="6893" y="2074"/>
                      <a:pt x="7099" y="1960"/>
                      <a:pt x="7304" y="1960"/>
                    </a:cubicBezTo>
                    <a:close/>
                    <a:moveTo>
                      <a:pt x="5562" y="0"/>
                    </a:moveTo>
                    <a:cubicBezTo>
                      <a:pt x="5412" y="0"/>
                      <a:pt x="5257" y="46"/>
                      <a:pt x="5113" y="134"/>
                    </a:cubicBezTo>
                    <a:cubicBezTo>
                      <a:pt x="4908" y="271"/>
                      <a:pt x="4771" y="477"/>
                      <a:pt x="4634" y="682"/>
                    </a:cubicBezTo>
                    <a:cubicBezTo>
                      <a:pt x="4268" y="1276"/>
                      <a:pt x="4132" y="1937"/>
                      <a:pt x="3995" y="2554"/>
                    </a:cubicBezTo>
                    <a:cubicBezTo>
                      <a:pt x="3880" y="3056"/>
                      <a:pt x="3766" y="3512"/>
                      <a:pt x="3561" y="3946"/>
                    </a:cubicBezTo>
                    <a:lnTo>
                      <a:pt x="274" y="4266"/>
                    </a:lnTo>
                    <a:cubicBezTo>
                      <a:pt x="114" y="4288"/>
                      <a:pt x="0" y="4425"/>
                      <a:pt x="23" y="4585"/>
                    </a:cubicBezTo>
                    <a:cubicBezTo>
                      <a:pt x="23" y="4722"/>
                      <a:pt x="160" y="4836"/>
                      <a:pt x="297" y="4836"/>
                    </a:cubicBezTo>
                    <a:lnTo>
                      <a:pt x="320" y="4836"/>
                    </a:lnTo>
                    <a:lnTo>
                      <a:pt x="3835" y="4494"/>
                    </a:lnTo>
                    <a:cubicBezTo>
                      <a:pt x="3858" y="4517"/>
                      <a:pt x="3903" y="4517"/>
                      <a:pt x="3926" y="4517"/>
                    </a:cubicBezTo>
                    <a:cubicBezTo>
                      <a:pt x="3995" y="4517"/>
                      <a:pt x="4040" y="4494"/>
                      <a:pt x="4086" y="4471"/>
                    </a:cubicBezTo>
                    <a:lnTo>
                      <a:pt x="5592" y="4334"/>
                    </a:lnTo>
                    <a:cubicBezTo>
                      <a:pt x="5752" y="4311"/>
                      <a:pt x="5866" y="4174"/>
                      <a:pt x="5843" y="4015"/>
                    </a:cubicBezTo>
                    <a:cubicBezTo>
                      <a:pt x="6551" y="3741"/>
                      <a:pt x="7213" y="3353"/>
                      <a:pt x="7692" y="2942"/>
                    </a:cubicBezTo>
                    <a:cubicBezTo>
                      <a:pt x="7806" y="2850"/>
                      <a:pt x="8217" y="2531"/>
                      <a:pt x="8172" y="2074"/>
                    </a:cubicBezTo>
                    <a:cubicBezTo>
                      <a:pt x="8126" y="1641"/>
                      <a:pt x="7692" y="1367"/>
                      <a:pt x="7304" y="1367"/>
                    </a:cubicBezTo>
                    <a:cubicBezTo>
                      <a:pt x="6962" y="1390"/>
                      <a:pt x="6665" y="1549"/>
                      <a:pt x="6414" y="1686"/>
                    </a:cubicBezTo>
                    <a:cubicBezTo>
                      <a:pt x="6231" y="1801"/>
                      <a:pt x="6026" y="1937"/>
                      <a:pt x="5843" y="2052"/>
                    </a:cubicBezTo>
                    <a:cubicBezTo>
                      <a:pt x="5980" y="1801"/>
                      <a:pt x="6072" y="1527"/>
                      <a:pt x="6163" y="1253"/>
                    </a:cubicBezTo>
                    <a:cubicBezTo>
                      <a:pt x="6391" y="614"/>
                      <a:pt x="6186" y="294"/>
                      <a:pt x="6003" y="157"/>
                    </a:cubicBezTo>
                    <a:cubicBezTo>
                      <a:pt x="5874" y="51"/>
                      <a:pt x="5721" y="0"/>
                      <a:pt x="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63"/>
              <p:cNvSpPr/>
              <p:nvPr/>
            </p:nvSpPr>
            <p:spPr>
              <a:xfrm>
                <a:off x="7848665" y="2526673"/>
                <a:ext cx="636010" cy="475517"/>
              </a:xfrm>
              <a:custGeom>
                <a:avLst/>
                <a:gdLst/>
                <a:ahLst/>
                <a:cxnLst/>
                <a:rect l="l" t="t" r="r" b="b"/>
                <a:pathLst>
                  <a:path w="55571" h="41548" extrusionOk="0">
                    <a:moveTo>
                      <a:pt x="1228" y="0"/>
                    </a:moveTo>
                    <a:cubicBezTo>
                      <a:pt x="381" y="0"/>
                      <a:pt x="0" y="556"/>
                      <a:pt x="371" y="1396"/>
                    </a:cubicBezTo>
                    <a:lnTo>
                      <a:pt x="14363" y="32233"/>
                    </a:lnTo>
                    <a:cubicBezTo>
                      <a:pt x="14797" y="33191"/>
                      <a:pt x="16121" y="34173"/>
                      <a:pt x="17285" y="34401"/>
                    </a:cubicBezTo>
                    <a:lnTo>
                      <a:pt x="53874" y="41500"/>
                    </a:lnTo>
                    <a:cubicBezTo>
                      <a:pt x="54038" y="41532"/>
                      <a:pt x="54190" y="41547"/>
                      <a:pt x="54330" y="41547"/>
                    </a:cubicBezTo>
                    <a:cubicBezTo>
                      <a:pt x="55184" y="41547"/>
                      <a:pt x="55570" y="40973"/>
                      <a:pt x="55198" y="40130"/>
                    </a:cubicBezTo>
                    <a:lnTo>
                      <a:pt x="41206" y="9316"/>
                    </a:lnTo>
                    <a:cubicBezTo>
                      <a:pt x="40772" y="8334"/>
                      <a:pt x="39448" y="7376"/>
                      <a:pt x="38284" y="7148"/>
                    </a:cubicBezTo>
                    <a:lnTo>
                      <a:pt x="1695" y="49"/>
                    </a:lnTo>
                    <a:cubicBezTo>
                      <a:pt x="1527" y="16"/>
                      <a:pt x="1371" y="0"/>
                      <a:pt x="1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63"/>
              <p:cNvSpPr/>
              <p:nvPr/>
            </p:nvSpPr>
            <p:spPr>
              <a:xfrm>
                <a:off x="7863875" y="2536630"/>
                <a:ext cx="605555" cy="455351"/>
              </a:xfrm>
              <a:custGeom>
                <a:avLst/>
                <a:gdLst/>
                <a:ahLst/>
                <a:cxnLst/>
                <a:rect l="l" t="t" r="r" b="b"/>
                <a:pathLst>
                  <a:path w="52910" h="39786" fill="none" extrusionOk="0">
                    <a:moveTo>
                      <a:pt x="1690" y="229"/>
                    </a:moveTo>
                    <a:lnTo>
                      <a:pt x="36430" y="6962"/>
                    </a:lnTo>
                    <a:cubicBezTo>
                      <a:pt x="37548" y="7168"/>
                      <a:pt x="38781" y="8104"/>
                      <a:pt x="39215" y="9017"/>
                    </a:cubicBezTo>
                    <a:lnTo>
                      <a:pt x="52499" y="38301"/>
                    </a:lnTo>
                    <a:cubicBezTo>
                      <a:pt x="52910" y="39214"/>
                      <a:pt x="52339" y="39785"/>
                      <a:pt x="51221" y="39580"/>
                    </a:cubicBezTo>
                    <a:lnTo>
                      <a:pt x="16481" y="32846"/>
                    </a:lnTo>
                    <a:cubicBezTo>
                      <a:pt x="15362" y="32618"/>
                      <a:pt x="14130" y="31705"/>
                      <a:pt x="13696" y="30769"/>
                    </a:cubicBezTo>
                    <a:lnTo>
                      <a:pt x="412" y="1507"/>
                    </a:lnTo>
                    <a:cubicBezTo>
                      <a:pt x="1" y="571"/>
                      <a:pt x="571" y="1"/>
                      <a:pt x="1690" y="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700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63"/>
              <p:cNvSpPr/>
              <p:nvPr/>
            </p:nvSpPr>
            <p:spPr>
              <a:xfrm>
                <a:off x="7409062" y="2538633"/>
                <a:ext cx="577869" cy="570602"/>
              </a:xfrm>
              <a:custGeom>
                <a:avLst/>
                <a:gdLst/>
                <a:ahLst/>
                <a:cxnLst/>
                <a:rect l="l" t="t" r="r" b="b"/>
                <a:pathLst>
                  <a:path w="50491" h="49856" extrusionOk="0">
                    <a:moveTo>
                      <a:pt x="33977" y="1"/>
                    </a:moveTo>
                    <a:cubicBezTo>
                      <a:pt x="33661" y="1"/>
                      <a:pt x="33337" y="76"/>
                      <a:pt x="33029" y="236"/>
                    </a:cubicBezTo>
                    <a:lnTo>
                      <a:pt x="1485" y="15940"/>
                    </a:lnTo>
                    <a:cubicBezTo>
                      <a:pt x="457" y="16442"/>
                      <a:pt x="1" y="17629"/>
                      <a:pt x="457" y="18565"/>
                    </a:cubicBezTo>
                    <a:lnTo>
                      <a:pt x="14815" y="48809"/>
                    </a:lnTo>
                    <a:cubicBezTo>
                      <a:pt x="15132" y="49476"/>
                      <a:pt x="15804" y="49856"/>
                      <a:pt x="16521" y="49856"/>
                    </a:cubicBezTo>
                    <a:cubicBezTo>
                      <a:pt x="16835" y="49856"/>
                      <a:pt x="17157" y="49783"/>
                      <a:pt x="17462" y="49630"/>
                    </a:cubicBezTo>
                    <a:lnTo>
                      <a:pt x="49007" y="33927"/>
                    </a:lnTo>
                    <a:cubicBezTo>
                      <a:pt x="50034" y="33424"/>
                      <a:pt x="50491" y="32237"/>
                      <a:pt x="50034" y="31279"/>
                    </a:cubicBezTo>
                    <a:lnTo>
                      <a:pt x="35677" y="1035"/>
                    </a:lnTo>
                    <a:cubicBezTo>
                      <a:pt x="35360" y="386"/>
                      <a:pt x="34692" y="1"/>
                      <a:pt x="33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63"/>
              <p:cNvSpPr/>
              <p:nvPr/>
            </p:nvSpPr>
            <p:spPr>
              <a:xfrm>
                <a:off x="7421080" y="2547343"/>
                <a:ext cx="553835" cy="553309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48345" fill="none" extrusionOk="0">
                    <a:moveTo>
                      <a:pt x="31660" y="480"/>
                    </a:moveTo>
                    <a:lnTo>
                      <a:pt x="1393" y="15544"/>
                    </a:lnTo>
                    <a:cubicBezTo>
                      <a:pt x="435" y="16024"/>
                      <a:pt x="1" y="17165"/>
                      <a:pt x="435" y="18078"/>
                    </a:cubicBezTo>
                    <a:lnTo>
                      <a:pt x="14175" y="47089"/>
                    </a:lnTo>
                    <a:cubicBezTo>
                      <a:pt x="14609" y="48002"/>
                      <a:pt x="15750" y="48344"/>
                      <a:pt x="16732" y="47865"/>
                    </a:cubicBezTo>
                    <a:lnTo>
                      <a:pt x="46998" y="32800"/>
                    </a:lnTo>
                    <a:cubicBezTo>
                      <a:pt x="47957" y="32321"/>
                      <a:pt x="48391" y="31180"/>
                      <a:pt x="47957" y="30267"/>
                    </a:cubicBezTo>
                    <a:lnTo>
                      <a:pt x="34216" y="1256"/>
                    </a:lnTo>
                    <a:cubicBezTo>
                      <a:pt x="33782" y="343"/>
                      <a:pt x="32641" y="0"/>
                      <a:pt x="31660" y="4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700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63"/>
              <p:cNvSpPr/>
              <p:nvPr/>
            </p:nvSpPr>
            <p:spPr>
              <a:xfrm>
                <a:off x="8144095" y="2782595"/>
                <a:ext cx="180442" cy="122507"/>
              </a:xfrm>
              <a:custGeom>
                <a:avLst/>
                <a:gdLst/>
                <a:ahLst/>
                <a:cxnLst/>
                <a:rect l="l" t="t" r="r" b="b"/>
                <a:pathLst>
                  <a:path w="15766" h="10704" extrusionOk="0">
                    <a:moveTo>
                      <a:pt x="2033" y="413"/>
                    </a:moveTo>
                    <a:cubicBezTo>
                      <a:pt x="2151" y="413"/>
                      <a:pt x="2275" y="423"/>
                      <a:pt x="2405" y="445"/>
                    </a:cubicBezTo>
                    <a:lnTo>
                      <a:pt x="11033" y="1814"/>
                    </a:lnTo>
                    <a:cubicBezTo>
                      <a:pt x="12266" y="2020"/>
                      <a:pt x="13567" y="3161"/>
                      <a:pt x="13886" y="4371"/>
                    </a:cubicBezTo>
                    <a:lnTo>
                      <a:pt x="15005" y="8434"/>
                    </a:lnTo>
                    <a:cubicBezTo>
                      <a:pt x="15312" y="9539"/>
                      <a:pt x="14756" y="10314"/>
                      <a:pt x="13732" y="10314"/>
                    </a:cubicBezTo>
                    <a:cubicBezTo>
                      <a:pt x="13615" y="10314"/>
                      <a:pt x="13491" y="10304"/>
                      <a:pt x="13361" y="10282"/>
                    </a:cubicBezTo>
                    <a:lnTo>
                      <a:pt x="4733" y="8890"/>
                    </a:lnTo>
                    <a:cubicBezTo>
                      <a:pt x="3478" y="8707"/>
                      <a:pt x="2200" y="7543"/>
                      <a:pt x="1880" y="6334"/>
                    </a:cubicBezTo>
                    <a:lnTo>
                      <a:pt x="762" y="2271"/>
                    </a:lnTo>
                    <a:cubicBezTo>
                      <a:pt x="455" y="1186"/>
                      <a:pt x="1010" y="413"/>
                      <a:pt x="2033" y="413"/>
                    </a:cubicBezTo>
                    <a:close/>
                    <a:moveTo>
                      <a:pt x="1882" y="1"/>
                    </a:moveTo>
                    <a:cubicBezTo>
                      <a:pt x="673" y="1"/>
                      <a:pt x="1" y="925"/>
                      <a:pt x="351" y="2202"/>
                    </a:cubicBezTo>
                    <a:lnTo>
                      <a:pt x="1469" y="6265"/>
                    </a:lnTo>
                    <a:cubicBezTo>
                      <a:pt x="1857" y="7703"/>
                      <a:pt x="3387" y="9050"/>
                      <a:pt x="4847" y="9301"/>
                    </a:cubicBezTo>
                    <a:lnTo>
                      <a:pt x="13475" y="10670"/>
                    </a:lnTo>
                    <a:cubicBezTo>
                      <a:pt x="13620" y="10693"/>
                      <a:pt x="13759" y="10704"/>
                      <a:pt x="13891" y="10704"/>
                    </a:cubicBezTo>
                    <a:cubicBezTo>
                      <a:pt x="15096" y="10704"/>
                      <a:pt x="15765" y="9798"/>
                      <a:pt x="15415" y="8502"/>
                    </a:cubicBezTo>
                    <a:lnTo>
                      <a:pt x="14297" y="4439"/>
                    </a:lnTo>
                    <a:cubicBezTo>
                      <a:pt x="13886" y="3024"/>
                      <a:pt x="12380" y="1654"/>
                      <a:pt x="10919" y="1426"/>
                    </a:cubicBezTo>
                    <a:lnTo>
                      <a:pt x="2291" y="34"/>
                    </a:lnTo>
                    <a:cubicBezTo>
                      <a:pt x="2149" y="12"/>
                      <a:pt x="2012" y="1"/>
                      <a:pt x="1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63"/>
              <p:cNvSpPr/>
              <p:nvPr/>
            </p:nvSpPr>
            <p:spPr>
              <a:xfrm>
                <a:off x="8149291" y="2787321"/>
                <a:ext cx="170050" cy="113317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9901" extrusionOk="0">
                    <a:moveTo>
                      <a:pt x="1579" y="0"/>
                    </a:moveTo>
                    <a:cubicBezTo>
                      <a:pt x="556" y="0"/>
                      <a:pt x="1" y="773"/>
                      <a:pt x="308" y="1858"/>
                    </a:cubicBezTo>
                    <a:lnTo>
                      <a:pt x="1426" y="5921"/>
                    </a:lnTo>
                    <a:cubicBezTo>
                      <a:pt x="1746" y="7130"/>
                      <a:pt x="3024" y="8294"/>
                      <a:pt x="4279" y="8477"/>
                    </a:cubicBezTo>
                    <a:lnTo>
                      <a:pt x="12907" y="9869"/>
                    </a:lnTo>
                    <a:cubicBezTo>
                      <a:pt x="13037" y="9891"/>
                      <a:pt x="13161" y="9901"/>
                      <a:pt x="13278" y="9901"/>
                    </a:cubicBezTo>
                    <a:cubicBezTo>
                      <a:pt x="14302" y="9901"/>
                      <a:pt x="14858" y="9126"/>
                      <a:pt x="14551" y="8021"/>
                    </a:cubicBezTo>
                    <a:lnTo>
                      <a:pt x="13432" y="3958"/>
                    </a:lnTo>
                    <a:cubicBezTo>
                      <a:pt x="13090" y="2748"/>
                      <a:pt x="11812" y="1607"/>
                      <a:pt x="10579" y="1401"/>
                    </a:cubicBezTo>
                    <a:lnTo>
                      <a:pt x="1951" y="32"/>
                    </a:lnTo>
                    <a:cubicBezTo>
                      <a:pt x="1821" y="10"/>
                      <a:pt x="1697" y="0"/>
                      <a:pt x="15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63"/>
              <p:cNvSpPr/>
              <p:nvPr/>
            </p:nvSpPr>
            <p:spPr>
              <a:xfrm>
                <a:off x="8182584" y="2868135"/>
                <a:ext cx="123583" cy="2039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1782" extrusionOk="0">
                    <a:moveTo>
                      <a:pt x="1" y="1"/>
                    </a:moveTo>
                    <a:lnTo>
                      <a:pt x="1" y="47"/>
                    </a:lnTo>
                    <a:lnTo>
                      <a:pt x="252" y="92"/>
                    </a:lnTo>
                    <a:lnTo>
                      <a:pt x="252" y="92"/>
                    </a:lnTo>
                    <a:lnTo>
                      <a:pt x="229" y="47"/>
                    </a:lnTo>
                    <a:lnTo>
                      <a:pt x="1" y="1"/>
                    </a:lnTo>
                    <a:close/>
                    <a:moveTo>
                      <a:pt x="480" y="69"/>
                    </a:moveTo>
                    <a:lnTo>
                      <a:pt x="480" y="138"/>
                    </a:lnTo>
                    <a:lnTo>
                      <a:pt x="731" y="161"/>
                    </a:lnTo>
                    <a:lnTo>
                      <a:pt x="708" y="115"/>
                    </a:lnTo>
                    <a:lnTo>
                      <a:pt x="480" y="69"/>
                    </a:lnTo>
                    <a:close/>
                    <a:moveTo>
                      <a:pt x="959" y="161"/>
                    </a:moveTo>
                    <a:lnTo>
                      <a:pt x="959" y="206"/>
                    </a:lnTo>
                    <a:lnTo>
                      <a:pt x="1210" y="252"/>
                    </a:lnTo>
                    <a:lnTo>
                      <a:pt x="1188" y="183"/>
                    </a:lnTo>
                    <a:lnTo>
                      <a:pt x="959" y="161"/>
                    </a:lnTo>
                    <a:close/>
                    <a:moveTo>
                      <a:pt x="1439" y="229"/>
                    </a:moveTo>
                    <a:lnTo>
                      <a:pt x="1439" y="298"/>
                    </a:lnTo>
                    <a:lnTo>
                      <a:pt x="1690" y="320"/>
                    </a:lnTo>
                    <a:lnTo>
                      <a:pt x="1667" y="275"/>
                    </a:lnTo>
                    <a:lnTo>
                      <a:pt x="1439" y="229"/>
                    </a:lnTo>
                    <a:close/>
                    <a:moveTo>
                      <a:pt x="1918" y="298"/>
                    </a:moveTo>
                    <a:lnTo>
                      <a:pt x="1918" y="366"/>
                    </a:lnTo>
                    <a:lnTo>
                      <a:pt x="2169" y="412"/>
                    </a:lnTo>
                    <a:lnTo>
                      <a:pt x="2146" y="343"/>
                    </a:lnTo>
                    <a:lnTo>
                      <a:pt x="1918" y="298"/>
                    </a:lnTo>
                    <a:close/>
                    <a:moveTo>
                      <a:pt x="2397" y="389"/>
                    </a:moveTo>
                    <a:lnTo>
                      <a:pt x="2397" y="435"/>
                    </a:lnTo>
                    <a:lnTo>
                      <a:pt x="2648" y="480"/>
                    </a:lnTo>
                    <a:lnTo>
                      <a:pt x="2626" y="412"/>
                    </a:lnTo>
                    <a:lnTo>
                      <a:pt x="2397" y="389"/>
                    </a:lnTo>
                    <a:close/>
                    <a:moveTo>
                      <a:pt x="2877" y="457"/>
                    </a:moveTo>
                    <a:lnTo>
                      <a:pt x="2877" y="526"/>
                    </a:lnTo>
                    <a:lnTo>
                      <a:pt x="3128" y="549"/>
                    </a:lnTo>
                    <a:lnTo>
                      <a:pt x="3105" y="503"/>
                    </a:lnTo>
                    <a:lnTo>
                      <a:pt x="2877" y="457"/>
                    </a:lnTo>
                    <a:close/>
                    <a:moveTo>
                      <a:pt x="3356" y="526"/>
                    </a:moveTo>
                    <a:lnTo>
                      <a:pt x="3356" y="594"/>
                    </a:lnTo>
                    <a:lnTo>
                      <a:pt x="3607" y="640"/>
                    </a:lnTo>
                    <a:lnTo>
                      <a:pt x="3607" y="640"/>
                    </a:lnTo>
                    <a:lnTo>
                      <a:pt x="3584" y="572"/>
                    </a:lnTo>
                    <a:lnTo>
                      <a:pt x="3356" y="526"/>
                    </a:lnTo>
                    <a:close/>
                    <a:moveTo>
                      <a:pt x="3835" y="617"/>
                    </a:moveTo>
                    <a:lnTo>
                      <a:pt x="3835" y="663"/>
                    </a:lnTo>
                    <a:lnTo>
                      <a:pt x="4086" y="708"/>
                    </a:lnTo>
                    <a:lnTo>
                      <a:pt x="4064" y="640"/>
                    </a:lnTo>
                    <a:lnTo>
                      <a:pt x="3835" y="617"/>
                    </a:lnTo>
                    <a:close/>
                    <a:moveTo>
                      <a:pt x="4315" y="686"/>
                    </a:moveTo>
                    <a:lnTo>
                      <a:pt x="4315" y="754"/>
                    </a:lnTo>
                    <a:lnTo>
                      <a:pt x="4566" y="777"/>
                    </a:lnTo>
                    <a:lnTo>
                      <a:pt x="4543" y="731"/>
                    </a:lnTo>
                    <a:lnTo>
                      <a:pt x="4315" y="686"/>
                    </a:lnTo>
                    <a:close/>
                    <a:moveTo>
                      <a:pt x="4794" y="777"/>
                    </a:moveTo>
                    <a:lnTo>
                      <a:pt x="4794" y="823"/>
                    </a:lnTo>
                    <a:lnTo>
                      <a:pt x="5045" y="868"/>
                    </a:lnTo>
                    <a:lnTo>
                      <a:pt x="5022" y="800"/>
                    </a:lnTo>
                    <a:lnTo>
                      <a:pt x="4794" y="777"/>
                    </a:lnTo>
                    <a:close/>
                    <a:moveTo>
                      <a:pt x="5273" y="845"/>
                    </a:moveTo>
                    <a:lnTo>
                      <a:pt x="5273" y="891"/>
                    </a:lnTo>
                    <a:lnTo>
                      <a:pt x="5524" y="937"/>
                    </a:lnTo>
                    <a:lnTo>
                      <a:pt x="5502" y="891"/>
                    </a:lnTo>
                    <a:lnTo>
                      <a:pt x="5273" y="845"/>
                    </a:lnTo>
                    <a:close/>
                    <a:moveTo>
                      <a:pt x="5753" y="914"/>
                    </a:moveTo>
                    <a:lnTo>
                      <a:pt x="5775" y="982"/>
                    </a:lnTo>
                    <a:lnTo>
                      <a:pt x="6004" y="1005"/>
                    </a:lnTo>
                    <a:lnTo>
                      <a:pt x="5981" y="960"/>
                    </a:lnTo>
                    <a:lnTo>
                      <a:pt x="5753" y="914"/>
                    </a:lnTo>
                    <a:close/>
                    <a:moveTo>
                      <a:pt x="6232" y="1005"/>
                    </a:moveTo>
                    <a:lnTo>
                      <a:pt x="6255" y="1051"/>
                    </a:lnTo>
                    <a:lnTo>
                      <a:pt x="6483" y="1096"/>
                    </a:lnTo>
                    <a:lnTo>
                      <a:pt x="6460" y="1028"/>
                    </a:lnTo>
                    <a:lnTo>
                      <a:pt x="6232" y="1005"/>
                    </a:lnTo>
                    <a:close/>
                    <a:moveTo>
                      <a:pt x="6711" y="1074"/>
                    </a:moveTo>
                    <a:lnTo>
                      <a:pt x="6734" y="1142"/>
                    </a:lnTo>
                    <a:lnTo>
                      <a:pt x="6962" y="1165"/>
                    </a:lnTo>
                    <a:lnTo>
                      <a:pt x="6940" y="1119"/>
                    </a:lnTo>
                    <a:lnTo>
                      <a:pt x="6711" y="1074"/>
                    </a:lnTo>
                    <a:close/>
                    <a:moveTo>
                      <a:pt x="7191" y="1142"/>
                    </a:moveTo>
                    <a:lnTo>
                      <a:pt x="7213" y="1211"/>
                    </a:lnTo>
                    <a:lnTo>
                      <a:pt x="7442" y="1256"/>
                    </a:lnTo>
                    <a:lnTo>
                      <a:pt x="7442" y="1256"/>
                    </a:lnTo>
                    <a:lnTo>
                      <a:pt x="7419" y="1188"/>
                    </a:lnTo>
                    <a:lnTo>
                      <a:pt x="7191" y="1142"/>
                    </a:lnTo>
                    <a:close/>
                    <a:moveTo>
                      <a:pt x="7670" y="1233"/>
                    </a:moveTo>
                    <a:lnTo>
                      <a:pt x="7693" y="1279"/>
                    </a:lnTo>
                    <a:lnTo>
                      <a:pt x="7921" y="1325"/>
                    </a:lnTo>
                    <a:lnTo>
                      <a:pt x="7921" y="1325"/>
                    </a:lnTo>
                    <a:lnTo>
                      <a:pt x="7898" y="1256"/>
                    </a:lnTo>
                    <a:lnTo>
                      <a:pt x="7670" y="1233"/>
                    </a:lnTo>
                    <a:close/>
                    <a:moveTo>
                      <a:pt x="8149" y="1302"/>
                    </a:moveTo>
                    <a:lnTo>
                      <a:pt x="8172" y="1370"/>
                    </a:lnTo>
                    <a:lnTo>
                      <a:pt x="8400" y="1393"/>
                    </a:lnTo>
                    <a:lnTo>
                      <a:pt x="8400" y="1393"/>
                    </a:lnTo>
                    <a:lnTo>
                      <a:pt x="8378" y="1348"/>
                    </a:lnTo>
                    <a:lnTo>
                      <a:pt x="8149" y="1302"/>
                    </a:lnTo>
                    <a:close/>
                    <a:moveTo>
                      <a:pt x="8629" y="1370"/>
                    </a:moveTo>
                    <a:lnTo>
                      <a:pt x="8651" y="1439"/>
                    </a:lnTo>
                    <a:lnTo>
                      <a:pt x="8880" y="1485"/>
                    </a:lnTo>
                    <a:lnTo>
                      <a:pt x="8857" y="1416"/>
                    </a:lnTo>
                    <a:lnTo>
                      <a:pt x="8629" y="1370"/>
                    </a:lnTo>
                    <a:close/>
                    <a:moveTo>
                      <a:pt x="9108" y="1462"/>
                    </a:moveTo>
                    <a:lnTo>
                      <a:pt x="9131" y="1507"/>
                    </a:lnTo>
                    <a:lnTo>
                      <a:pt x="9359" y="1553"/>
                    </a:lnTo>
                    <a:lnTo>
                      <a:pt x="9336" y="1507"/>
                    </a:lnTo>
                    <a:lnTo>
                      <a:pt x="9108" y="1462"/>
                    </a:lnTo>
                    <a:close/>
                    <a:moveTo>
                      <a:pt x="9587" y="1530"/>
                    </a:moveTo>
                    <a:lnTo>
                      <a:pt x="9610" y="1599"/>
                    </a:lnTo>
                    <a:lnTo>
                      <a:pt x="9838" y="1621"/>
                    </a:lnTo>
                    <a:lnTo>
                      <a:pt x="9816" y="1576"/>
                    </a:lnTo>
                    <a:lnTo>
                      <a:pt x="9587" y="1530"/>
                    </a:lnTo>
                    <a:close/>
                    <a:moveTo>
                      <a:pt x="10067" y="1621"/>
                    </a:moveTo>
                    <a:lnTo>
                      <a:pt x="10089" y="1667"/>
                    </a:lnTo>
                    <a:lnTo>
                      <a:pt x="10318" y="1713"/>
                    </a:lnTo>
                    <a:lnTo>
                      <a:pt x="10295" y="1644"/>
                    </a:lnTo>
                    <a:lnTo>
                      <a:pt x="10067" y="1621"/>
                    </a:lnTo>
                    <a:close/>
                    <a:moveTo>
                      <a:pt x="10546" y="1690"/>
                    </a:moveTo>
                    <a:lnTo>
                      <a:pt x="10569" y="1736"/>
                    </a:lnTo>
                    <a:lnTo>
                      <a:pt x="10797" y="1781"/>
                    </a:lnTo>
                    <a:lnTo>
                      <a:pt x="10774" y="1736"/>
                    </a:lnTo>
                    <a:lnTo>
                      <a:pt x="10546" y="169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63"/>
              <p:cNvSpPr/>
              <p:nvPr/>
            </p:nvSpPr>
            <p:spPr>
              <a:xfrm>
                <a:off x="8176576" y="2846984"/>
                <a:ext cx="123835" cy="20384"/>
              </a:xfrm>
              <a:custGeom>
                <a:avLst/>
                <a:gdLst/>
                <a:ahLst/>
                <a:cxnLst/>
                <a:rect l="l" t="t" r="r" b="b"/>
                <a:pathLst>
                  <a:path w="10820" h="1781" extrusionOk="0">
                    <a:moveTo>
                      <a:pt x="1" y="0"/>
                    </a:moveTo>
                    <a:lnTo>
                      <a:pt x="24" y="46"/>
                    </a:lnTo>
                    <a:lnTo>
                      <a:pt x="275" y="91"/>
                    </a:lnTo>
                    <a:lnTo>
                      <a:pt x="252" y="46"/>
                    </a:lnTo>
                    <a:lnTo>
                      <a:pt x="1" y="0"/>
                    </a:lnTo>
                    <a:close/>
                    <a:moveTo>
                      <a:pt x="480" y="69"/>
                    </a:moveTo>
                    <a:lnTo>
                      <a:pt x="503" y="137"/>
                    </a:lnTo>
                    <a:lnTo>
                      <a:pt x="754" y="183"/>
                    </a:lnTo>
                    <a:lnTo>
                      <a:pt x="731" y="114"/>
                    </a:lnTo>
                    <a:lnTo>
                      <a:pt x="480" y="69"/>
                    </a:lnTo>
                    <a:close/>
                    <a:moveTo>
                      <a:pt x="959" y="160"/>
                    </a:moveTo>
                    <a:lnTo>
                      <a:pt x="982" y="205"/>
                    </a:lnTo>
                    <a:lnTo>
                      <a:pt x="1233" y="251"/>
                    </a:lnTo>
                    <a:lnTo>
                      <a:pt x="1210" y="183"/>
                    </a:lnTo>
                    <a:lnTo>
                      <a:pt x="959" y="160"/>
                    </a:lnTo>
                    <a:close/>
                    <a:moveTo>
                      <a:pt x="1439" y="228"/>
                    </a:moveTo>
                    <a:lnTo>
                      <a:pt x="1462" y="297"/>
                    </a:lnTo>
                    <a:lnTo>
                      <a:pt x="1713" y="320"/>
                    </a:lnTo>
                    <a:lnTo>
                      <a:pt x="1690" y="274"/>
                    </a:lnTo>
                    <a:lnTo>
                      <a:pt x="1439" y="228"/>
                    </a:lnTo>
                    <a:close/>
                    <a:moveTo>
                      <a:pt x="1918" y="297"/>
                    </a:moveTo>
                    <a:lnTo>
                      <a:pt x="1941" y="365"/>
                    </a:lnTo>
                    <a:lnTo>
                      <a:pt x="2192" y="411"/>
                    </a:lnTo>
                    <a:lnTo>
                      <a:pt x="2192" y="411"/>
                    </a:lnTo>
                    <a:lnTo>
                      <a:pt x="2169" y="342"/>
                    </a:lnTo>
                    <a:lnTo>
                      <a:pt x="1918" y="297"/>
                    </a:lnTo>
                    <a:close/>
                    <a:moveTo>
                      <a:pt x="2397" y="388"/>
                    </a:moveTo>
                    <a:lnTo>
                      <a:pt x="2420" y="434"/>
                    </a:lnTo>
                    <a:lnTo>
                      <a:pt x="2671" y="479"/>
                    </a:lnTo>
                    <a:lnTo>
                      <a:pt x="2671" y="479"/>
                    </a:lnTo>
                    <a:lnTo>
                      <a:pt x="2648" y="411"/>
                    </a:lnTo>
                    <a:lnTo>
                      <a:pt x="2397" y="388"/>
                    </a:lnTo>
                    <a:close/>
                    <a:moveTo>
                      <a:pt x="2877" y="457"/>
                    </a:moveTo>
                    <a:lnTo>
                      <a:pt x="2900" y="525"/>
                    </a:lnTo>
                    <a:lnTo>
                      <a:pt x="3151" y="548"/>
                    </a:lnTo>
                    <a:lnTo>
                      <a:pt x="3151" y="548"/>
                    </a:lnTo>
                    <a:lnTo>
                      <a:pt x="3128" y="502"/>
                    </a:lnTo>
                    <a:lnTo>
                      <a:pt x="2877" y="457"/>
                    </a:lnTo>
                    <a:close/>
                    <a:moveTo>
                      <a:pt x="3356" y="548"/>
                    </a:moveTo>
                    <a:lnTo>
                      <a:pt x="3379" y="593"/>
                    </a:lnTo>
                    <a:lnTo>
                      <a:pt x="3630" y="639"/>
                    </a:lnTo>
                    <a:lnTo>
                      <a:pt x="3607" y="571"/>
                    </a:lnTo>
                    <a:lnTo>
                      <a:pt x="3356" y="548"/>
                    </a:lnTo>
                    <a:close/>
                    <a:moveTo>
                      <a:pt x="3835" y="616"/>
                    </a:moveTo>
                    <a:lnTo>
                      <a:pt x="3858" y="662"/>
                    </a:lnTo>
                    <a:lnTo>
                      <a:pt x="4109" y="708"/>
                    </a:lnTo>
                    <a:lnTo>
                      <a:pt x="4109" y="708"/>
                    </a:lnTo>
                    <a:lnTo>
                      <a:pt x="4086" y="662"/>
                    </a:lnTo>
                    <a:lnTo>
                      <a:pt x="3835" y="616"/>
                    </a:lnTo>
                    <a:close/>
                    <a:moveTo>
                      <a:pt x="4315" y="685"/>
                    </a:moveTo>
                    <a:lnTo>
                      <a:pt x="4338" y="753"/>
                    </a:lnTo>
                    <a:lnTo>
                      <a:pt x="4589" y="776"/>
                    </a:lnTo>
                    <a:lnTo>
                      <a:pt x="4589" y="776"/>
                    </a:lnTo>
                    <a:lnTo>
                      <a:pt x="4566" y="730"/>
                    </a:lnTo>
                    <a:lnTo>
                      <a:pt x="4315" y="685"/>
                    </a:lnTo>
                    <a:close/>
                    <a:moveTo>
                      <a:pt x="4794" y="776"/>
                    </a:moveTo>
                    <a:lnTo>
                      <a:pt x="4817" y="822"/>
                    </a:lnTo>
                    <a:lnTo>
                      <a:pt x="5068" y="867"/>
                    </a:lnTo>
                    <a:lnTo>
                      <a:pt x="5068" y="867"/>
                    </a:lnTo>
                    <a:lnTo>
                      <a:pt x="5045" y="799"/>
                    </a:lnTo>
                    <a:lnTo>
                      <a:pt x="4794" y="776"/>
                    </a:lnTo>
                    <a:close/>
                    <a:moveTo>
                      <a:pt x="5296" y="845"/>
                    </a:moveTo>
                    <a:lnTo>
                      <a:pt x="5296" y="913"/>
                    </a:lnTo>
                    <a:lnTo>
                      <a:pt x="5547" y="936"/>
                    </a:lnTo>
                    <a:lnTo>
                      <a:pt x="5524" y="890"/>
                    </a:lnTo>
                    <a:lnTo>
                      <a:pt x="5296" y="845"/>
                    </a:lnTo>
                    <a:close/>
                    <a:moveTo>
                      <a:pt x="5776" y="913"/>
                    </a:moveTo>
                    <a:lnTo>
                      <a:pt x="5776" y="982"/>
                    </a:lnTo>
                    <a:lnTo>
                      <a:pt x="6027" y="1027"/>
                    </a:lnTo>
                    <a:lnTo>
                      <a:pt x="6027" y="1027"/>
                    </a:lnTo>
                    <a:lnTo>
                      <a:pt x="6004" y="959"/>
                    </a:lnTo>
                    <a:lnTo>
                      <a:pt x="5776" y="913"/>
                    </a:lnTo>
                    <a:close/>
                    <a:moveTo>
                      <a:pt x="6255" y="1004"/>
                    </a:moveTo>
                    <a:lnTo>
                      <a:pt x="6255" y="1050"/>
                    </a:lnTo>
                    <a:lnTo>
                      <a:pt x="6506" y="1096"/>
                    </a:lnTo>
                    <a:lnTo>
                      <a:pt x="6506" y="1096"/>
                    </a:lnTo>
                    <a:lnTo>
                      <a:pt x="6483" y="1027"/>
                    </a:lnTo>
                    <a:lnTo>
                      <a:pt x="6255" y="1004"/>
                    </a:lnTo>
                    <a:close/>
                    <a:moveTo>
                      <a:pt x="6734" y="1073"/>
                    </a:moveTo>
                    <a:lnTo>
                      <a:pt x="6734" y="1141"/>
                    </a:lnTo>
                    <a:lnTo>
                      <a:pt x="6985" y="1164"/>
                    </a:lnTo>
                    <a:lnTo>
                      <a:pt x="6962" y="1118"/>
                    </a:lnTo>
                    <a:lnTo>
                      <a:pt x="6734" y="1073"/>
                    </a:lnTo>
                    <a:close/>
                    <a:moveTo>
                      <a:pt x="7214" y="1141"/>
                    </a:moveTo>
                    <a:lnTo>
                      <a:pt x="7214" y="1210"/>
                    </a:lnTo>
                    <a:lnTo>
                      <a:pt x="7465" y="1255"/>
                    </a:lnTo>
                    <a:lnTo>
                      <a:pt x="7442" y="1187"/>
                    </a:lnTo>
                    <a:lnTo>
                      <a:pt x="7214" y="1141"/>
                    </a:lnTo>
                    <a:close/>
                    <a:moveTo>
                      <a:pt x="7693" y="1233"/>
                    </a:moveTo>
                    <a:lnTo>
                      <a:pt x="7693" y="1278"/>
                    </a:lnTo>
                    <a:lnTo>
                      <a:pt x="7944" y="1324"/>
                    </a:lnTo>
                    <a:lnTo>
                      <a:pt x="7944" y="1324"/>
                    </a:lnTo>
                    <a:lnTo>
                      <a:pt x="7921" y="1255"/>
                    </a:lnTo>
                    <a:lnTo>
                      <a:pt x="7693" y="1233"/>
                    </a:lnTo>
                    <a:close/>
                    <a:moveTo>
                      <a:pt x="8172" y="1301"/>
                    </a:moveTo>
                    <a:lnTo>
                      <a:pt x="8172" y="1370"/>
                    </a:lnTo>
                    <a:lnTo>
                      <a:pt x="8423" y="1392"/>
                    </a:lnTo>
                    <a:lnTo>
                      <a:pt x="8400" y="1347"/>
                    </a:lnTo>
                    <a:lnTo>
                      <a:pt x="8172" y="1301"/>
                    </a:lnTo>
                    <a:close/>
                    <a:moveTo>
                      <a:pt x="8651" y="1392"/>
                    </a:moveTo>
                    <a:lnTo>
                      <a:pt x="8651" y="1438"/>
                    </a:lnTo>
                    <a:lnTo>
                      <a:pt x="8903" y="1484"/>
                    </a:lnTo>
                    <a:lnTo>
                      <a:pt x="8903" y="1484"/>
                    </a:lnTo>
                    <a:lnTo>
                      <a:pt x="8880" y="1415"/>
                    </a:lnTo>
                    <a:lnTo>
                      <a:pt x="8651" y="1392"/>
                    </a:lnTo>
                    <a:close/>
                    <a:moveTo>
                      <a:pt x="9131" y="1461"/>
                    </a:moveTo>
                    <a:lnTo>
                      <a:pt x="9131" y="1506"/>
                    </a:lnTo>
                    <a:lnTo>
                      <a:pt x="9382" y="1552"/>
                    </a:lnTo>
                    <a:lnTo>
                      <a:pt x="9382" y="1552"/>
                    </a:lnTo>
                    <a:lnTo>
                      <a:pt x="9359" y="1506"/>
                    </a:lnTo>
                    <a:lnTo>
                      <a:pt x="9131" y="1461"/>
                    </a:lnTo>
                    <a:close/>
                    <a:moveTo>
                      <a:pt x="9610" y="1529"/>
                    </a:moveTo>
                    <a:lnTo>
                      <a:pt x="9610" y="1598"/>
                    </a:lnTo>
                    <a:lnTo>
                      <a:pt x="9861" y="1621"/>
                    </a:lnTo>
                    <a:lnTo>
                      <a:pt x="9861" y="1621"/>
                    </a:lnTo>
                    <a:lnTo>
                      <a:pt x="9838" y="1575"/>
                    </a:lnTo>
                    <a:lnTo>
                      <a:pt x="9610" y="1529"/>
                    </a:lnTo>
                    <a:close/>
                    <a:moveTo>
                      <a:pt x="10089" y="1621"/>
                    </a:moveTo>
                    <a:lnTo>
                      <a:pt x="10089" y="1666"/>
                    </a:lnTo>
                    <a:lnTo>
                      <a:pt x="10341" y="1712"/>
                    </a:lnTo>
                    <a:lnTo>
                      <a:pt x="10318" y="1643"/>
                    </a:lnTo>
                    <a:lnTo>
                      <a:pt x="10089" y="1621"/>
                    </a:lnTo>
                    <a:close/>
                    <a:moveTo>
                      <a:pt x="10569" y="1689"/>
                    </a:moveTo>
                    <a:lnTo>
                      <a:pt x="10569" y="1758"/>
                    </a:lnTo>
                    <a:lnTo>
                      <a:pt x="10820" y="1780"/>
                    </a:lnTo>
                    <a:lnTo>
                      <a:pt x="10820" y="1780"/>
                    </a:lnTo>
                    <a:lnTo>
                      <a:pt x="10797" y="1735"/>
                    </a:lnTo>
                    <a:lnTo>
                      <a:pt x="10569" y="16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63"/>
              <p:cNvSpPr/>
              <p:nvPr/>
            </p:nvSpPr>
            <p:spPr>
              <a:xfrm>
                <a:off x="8170830" y="2825822"/>
                <a:ext cx="123835" cy="20384"/>
              </a:xfrm>
              <a:custGeom>
                <a:avLst/>
                <a:gdLst/>
                <a:ahLst/>
                <a:cxnLst/>
                <a:rect l="l" t="t" r="r" b="b"/>
                <a:pathLst>
                  <a:path w="10820" h="1781" extrusionOk="0">
                    <a:moveTo>
                      <a:pt x="1" y="0"/>
                    </a:moveTo>
                    <a:lnTo>
                      <a:pt x="23" y="69"/>
                    </a:lnTo>
                    <a:lnTo>
                      <a:pt x="252" y="91"/>
                    </a:lnTo>
                    <a:lnTo>
                      <a:pt x="252" y="46"/>
                    </a:lnTo>
                    <a:lnTo>
                      <a:pt x="1" y="0"/>
                    </a:lnTo>
                    <a:close/>
                    <a:moveTo>
                      <a:pt x="480" y="69"/>
                    </a:moveTo>
                    <a:lnTo>
                      <a:pt x="503" y="137"/>
                    </a:lnTo>
                    <a:lnTo>
                      <a:pt x="731" y="183"/>
                    </a:lnTo>
                    <a:lnTo>
                      <a:pt x="731" y="114"/>
                    </a:lnTo>
                    <a:lnTo>
                      <a:pt x="480" y="69"/>
                    </a:lnTo>
                    <a:close/>
                    <a:moveTo>
                      <a:pt x="959" y="160"/>
                    </a:moveTo>
                    <a:lnTo>
                      <a:pt x="982" y="206"/>
                    </a:lnTo>
                    <a:lnTo>
                      <a:pt x="1210" y="251"/>
                    </a:lnTo>
                    <a:lnTo>
                      <a:pt x="1210" y="183"/>
                    </a:lnTo>
                    <a:lnTo>
                      <a:pt x="959" y="160"/>
                    </a:lnTo>
                    <a:close/>
                    <a:moveTo>
                      <a:pt x="1439" y="228"/>
                    </a:moveTo>
                    <a:lnTo>
                      <a:pt x="1461" y="297"/>
                    </a:lnTo>
                    <a:lnTo>
                      <a:pt x="1690" y="320"/>
                    </a:lnTo>
                    <a:lnTo>
                      <a:pt x="1690" y="274"/>
                    </a:lnTo>
                    <a:lnTo>
                      <a:pt x="1439" y="228"/>
                    </a:lnTo>
                    <a:close/>
                    <a:moveTo>
                      <a:pt x="1918" y="297"/>
                    </a:moveTo>
                    <a:lnTo>
                      <a:pt x="1941" y="365"/>
                    </a:lnTo>
                    <a:lnTo>
                      <a:pt x="2169" y="411"/>
                    </a:lnTo>
                    <a:lnTo>
                      <a:pt x="2169" y="343"/>
                    </a:lnTo>
                    <a:lnTo>
                      <a:pt x="1918" y="297"/>
                    </a:lnTo>
                    <a:close/>
                    <a:moveTo>
                      <a:pt x="2397" y="388"/>
                    </a:moveTo>
                    <a:lnTo>
                      <a:pt x="2420" y="434"/>
                    </a:lnTo>
                    <a:lnTo>
                      <a:pt x="2648" y="480"/>
                    </a:lnTo>
                    <a:lnTo>
                      <a:pt x="2648" y="434"/>
                    </a:lnTo>
                    <a:lnTo>
                      <a:pt x="2397" y="388"/>
                    </a:lnTo>
                    <a:close/>
                    <a:moveTo>
                      <a:pt x="2877" y="457"/>
                    </a:moveTo>
                    <a:lnTo>
                      <a:pt x="2899" y="525"/>
                    </a:lnTo>
                    <a:lnTo>
                      <a:pt x="3128" y="548"/>
                    </a:lnTo>
                    <a:lnTo>
                      <a:pt x="3128" y="502"/>
                    </a:lnTo>
                    <a:lnTo>
                      <a:pt x="2877" y="457"/>
                    </a:lnTo>
                    <a:close/>
                    <a:moveTo>
                      <a:pt x="3356" y="548"/>
                    </a:moveTo>
                    <a:lnTo>
                      <a:pt x="3379" y="594"/>
                    </a:lnTo>
                    <a:lnTo>
                      <a:pt x="3607" y="639"/>
                    </a:lnTo>
                    <a:lnTo>
                      <a:pt x="3607" y="571"/>
                    </a:lnTo>
                    <a:lnTo>
                      <a:pt x="3356" y="548"/>
                    </a:lnTo>
                    <a:close/>
                    <a:moveTo>
                      <a:pt x="3835" y="616"/>
                    </a:moveTo>
                    <a:lnTo>
                      <a:pt x="3858" y="662"/>
                    </a:lnTo>
                    <a:lnTo>
                      <a:pt x="4086" y="708"/>
                    </a:lnTo>
                    <a:lnTo>
                      <a:pt x="4086" y="662"/>
                    </a:lnTo>
                    <a:lnTo>
                      <a:pt x="3835" y="616"/>
                    </a:lnTo>
                    <a:close/>
                    <a:moveTo>
                      <a:pt x="4315" y="685"/>
                    </a:moveTo>
                    <a:lnTo>
                      <a:pt x="4337" y="753"/>
                    </a:lnTo>
                    <a:lnTo>
                      <a:pt x="4566" y="799"/>
                    </a:lnTo>
                    <a:lnTo>
                      <a:pt x="4566" y="731"/>
                    </a:lnTo>
                    <a:lnTo>
                      <a:pt x="4315" y="685"/>
                    </a:lnTo>
                    <a:close/>
                    <a:moveTo>
                      <a:pt x="4794" y="776"/>
                    </a:moveTo>
                    <a:lnTo>
                      <a:pt x="4817" y="822"/>
                    </a:lnTo>
                    <a:lnTo>
                      <a:pt x="5045" y="868"/>
                    </a:lnTo>
                    <a:lnTo>
                      <a:pt x="5045" y="799"/>
                    </a:lnTo>
                    <a:lnTo>
                      <a:pt x="4794" y="776"/>
                    </a:lnTo>
                    <a:close/>
                    <a:moveTo>
                      <a:pt x="5273" y="845"/>
                    </a:moveTo>
                    <a:lnTo>
                      <a:pt x="5296" y="913"/>
                    </a:lnTo>
                    <a:lnTo>
                      <a:pt x="5524" y="936"/>
                    </a:lnTo>
                    <a:lnTo>
                      <a:pt x="5524" y="890"/>
                    </a:lnTo>
                    <a:lnTo>
                      <a:pt x="5273" y="845"/>
                    </a:lnTo>
                    <a:close/>
                    <a:moveTo>
                      <a:pt x="5753" y="913"/>
                    </a:moveTo>
                    <a:lnTo>
                      <a:pt x="5775" y="982"/>
                    </a:lnTo>
                    <a:lnTo>
                      <a:pt x="6004" y="1027"/>
                    </a:lnTo>
                    <a:lnTo>
                      <a:pt x="6004" y="959"/>
                    </a:lnTo>
                    <a:lnTo>
                      <a:pt x="5753" y="913"/>
                    </a:lnTo>
                    <a:close/>
                    <a:moveTo>
                      <a:pt x="6232" y="1004"/>
                    </a:moveTo>
                    <a:lnTo>
                      <a:pt x="6255" y="1050"/>
                    </a:lnTo>
                    <a:lnTo>
                      <a:pt x="6483" y="1096"/>
                    </a:lnTo>
                    <a:lnTo>
                      <a:pt x="6483" y="1027"/>
                    </a:lnTo>
                    <a:lnTo>
                      <a:pt x="6232" y="1004"/>
                    </a:lnTo>
                    <a:close/>
                    <a:moveTo>
                      <a:pt x="6711" y="1073"/>
                    </a:moveTo>
                    <a:lnTo>
                      <a:pt x="6734" y="1141"/>
                    </a:lnTo>
                    <a:lnTo>
                      <a:pt x="6962" y="1164"/>
                    </a:lnTo>
                    <a:lnTo>
                      <a:pt x="6962" y="1119"/>
                    </a:lnTo>
                    <a:lnTo>
                      <a:pt x="6711" y="1073"/>
                    </a:lnTo>
                    <a:close/>
                    <a:moveTo>
                      <a:pt x="7191" y="1164"/>
                    </a:moveTo>
                    <a:lnTo>
                      <a:pt x="7213" y="1210"/>
                    </a:lnTo>
                    <a:lnTo>
                      <a:pt x="7442" y="1256"/>
                    </a:lnTo>
                    <a:lnTo>
                      <a:pt x="7442" y="1187"/>
                    </a:lnTo>
                    <a:lnTo>
                      <a:pt x="7191" y="1164"/>
                    </a:lnTo>
                    <a:close/>
                    <a:moveTo>
                      <a:pt x="7670" y="1233"/>
                    </a:moveTo>
                    <a:lnTo>
                      <a:pt x="7693" y="1278"/>
                    </a:lnTo>
                    <a:lnTo>
                      <a:pt x="7944" y="1324"/>
                    </a:lnTo>
                    <a:lnTo>
                      <a:pt x="7921" y="1278"/>
                    </a:lnTo>
                    <a:lnTo>
                      <a:pt x="7670" y="1233"/>
                    </a:lnTo>
                    <a:close/>
                    <a:moveTo>
                      <a:pt x="8149" y="1301"/>
                    </a:moveTo>
                    <a:lnTo>
                      <a:pt x="8172" y="1370"/>
                    </a:lnTo>
                    <a:lnTo>
                      <a:pt x="8423" y="1393"/>
                    </a:lnTo>
                    <a:lnTo>
                      <a:pt x="8423" y="1393"/>
                    </a:lnTo>
                    <a:lnTo>
                      <a:pt x="8400" y="1347"/>
                    </a:lnTo>
                    <a:lnTo>
                      <a:pt x="8149" y="1301"/>
                    </a:lnTo>
                    <a:close/>
                    <a:moveTo>
                      <a:pt x="8629" y="1393"/>
                    </a:moveTo>
                    <a:lnTo>
                      <a:pt x="8651" y="1438"/>
                    </a:lnTo>
                    <a:lnTo>
                      <a:pt x="8902" y="1484"/>
                    </a:lnTo>
                    <a:lnTo>
                      <a:pt x="8880" y="1415"/>
                    </a:lnTo>
                    <a:lnTo>
                      <a:pt x="8629" y="1393"/>
                    </a:lnTo>
                    <a:close/>
                    <a:moveTo>
                      <a:pt x="9108" y="1461"/>
                    </a:moveTo>
                    <a:lnTo>
                      <a:pt x="9131" y="1507"/>
                    </a:lnTo>
                    <a:lnTo>
                      <a:pt x="9382" y="1552"/>
                    </a:lnTo>
                    <a:lnTo>
                      <a:pt x="9359" y="1507"/>
                    </a:lnTo>
                    <a:lnTo>
                      <a:pt x="9108" y="1461"/>
                    </a:lnTo>
                    <a:close/>
                    <a:moveTo>
                      <a:pt x="9587" y="1529"/>
                    </a:moveTo>
                    <a:lnTo>
                      <a:pt x="9610" y="1598"/>
                    </a:lnTo>
                    <a:lnTo>
                      <a:pt x="9861" y="1644"/>
                    </a:lnTo>
                    <a:lnTo>
                      <a:pt x="9838" y="1575"/>
                    </a:lnTo>
                    <a:lnTo>
                      <a:pt x="9587" y="1529"/>
                    </a:lnTo>
                    <a:close/>
                    <a:moveTo>
                      <a:pt x="10067" y="1621"/>
                    </a:moveTo>
                    <a:lnTo>
                      <a:pt x="10089" y="1666"/>
                    </a:lnTo>
                    <a:lnTo>
                      <a:pt x="10340" y="1712"/>
                    </a:lnTo>
                    <a:lnTo>
                      <a:pt x="10318" y="1644"/>
                    </a:lnTo>
                    <a:lnTo>
                      <a:pt x="10067" y="1621"/>
                    </a:lnTo>
                    <a:close/>
                    <a:moveTo>
                      <a:pt x="10546" y="1689"/>
                    </a:moveTo>
                    <a:lnTo>
                      <a:pt x="10569" y="1758"/>
                    </a:lnTo>
                    <a:lnTo>
                      <a:pt x="10820" y="1781"/>
                    </a:lnTo>
                    <a:lnTo>
                      <a:pt x="10797" y="1735"/>
                    </a:lnTo>
                    <a:lnTo>
                      <a:pt x="10546" y="16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63"/>
              <p:cNvSpPr/>
              <p:nvPr/>
            </p:nvSpPr>
            <p:spPr>
              <a:xfrm>
                <a:off x="8165085" y="2804661"/>
                <a:ext cx="123572" cy="20384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1781" extrusionOk="0">
                    <a:moveTo>
                      <a:pt x="0" y="0"/>
                    </a:moveTo>
                    <a:lnTo>
                      <a:pt x="0" y="69"/>
                    </a:lnTo>
                    <a:lnTo>
                      <a:pt x="251" y="92"/>
                    </a:lnTo>
                    <a:lnTo>
                      <a:pt x="229" y="46"/>
                    </a:lnTo>
                    <a:lnTo>
                      <a:pt x="0" y="0"/>
                    </a:lnTo>
                    <a:close/>
                    <a:moveTo>
                      <a:pt x="480" y="69"/>
                    </a:moveTo>
                    <a:lnTo>
                      <a:pt x="480" y="137"/>
                    </a:lnTo>
                    <a:lnTo>
                      <a:pt x="731" y="183"/>
                    </a:lnTo>
                    <a:lnTo>
                      <a:pt x="708" y="114"/>
                    </a:lnTo>
                    <a:lnTo>
                      <a:pt x="480" y="69"/>
                    </a:lnTo>
                    <a:close/>
                    <a:moveTo>
                      <a:pt x="959" y="160"/>
                    </a:moveTo>
                    <a:lnTo>
                      <a:pt x="959" y="206"/>
                    </a:lnTo>
                    <a:lnTo>
                      <a:pt x="1210" y="251"/>
                    </a:lnTo>
                    <a:lnTo>
                      <a:pt x="1187" y="206"/>
                    </a:lnTo>
                    <a:lnTo>
                      <a:pt x="959" y="160"/>
                    </a:lnTo>
                    <a:close/>
                    <a:moveTo>
                      <a:pt x="1438" y="229"/>
                    </a:moveTo>
                    <a:lnTo>
                      <a:pt x="1438" y="297"/>
                    </a:lnTo>
                    <a:lnTo>
                      <a:pt x="1689" y="320"/>
                    </a:lnTo>
                    <a:lnTo>
                      <a:pt x="1667" y="274"/>
                    </a:lnTo>
                    <a:lnTo>
                      <a:pt x="1438" y="229"/>
                    </a:lnTo>
                    <a:close/>
                    <a:moveTo>
                      <a:pt x="1918" y="320"/>
                    </a:moveTo>
                    <a:lnTo>
                      <a:pt x="1941" y="366"/>
                    </a:lnTo>
                    <a:lnTo>
                      <a:pt x="2169" y="411"/>
                    </a:lnTo>
                    <a:lnTo>
                      <a:pt x="2146" y="343"/>
                    </a:lnTo>
                    <a:lnTo>
                      <a:pt x="1918" y="320"/>
                    </a:lnTo>
                    <a:close/>
                    <a:moveTo>
                      <a:pt x="2397" y="388"/>
                    </a:moveTo>
                    <a:lnTo>
                      <a:pt x="2420" y="434"/>
                    </a:lnTo>
                    <a:lnTo>
                      <a:pt x="2648" y="480"/>
                    </a:lnTo>
                    <a:lnTo>
                      <a:pt x="2625" y="434"/>
                    </a:lnTo>
                    <a:lnTo>
                      <a:pt x="2397" y="388"/>
                    </a:lnTo>
                    <a:close/>
                    <a:moveTo>
                      <a:pt x="2876" y="457"/>
                    </a:moveTo>
                    <a:lnTo>
                      <a:pt x="2899" y="525"/>
                    </a:lnTo>
                    <a:lnTo>
                      <a:pt x="3127" y="571"/>
                    </a:lnTo>
                    <a:lnTo>
                      <a:pt x="3127" y="571"/>
                    </a:lnTo>
                    <a:lnTo>
                      <a:pt x="3105" y="502"/>
                    </a:lnTo>
                    <a:lnTo>
                      <a:pt x="2876" y="457"/>
                    </a:lnTo>
                    <a:close/>
                    <a:moveTo>
                      <a:pt x="3356" y="548"/>
                    </a:moveTo>
                    <a:lnTo>
                      <a:pt x="3379" y="594"/>
                    </a:lnTo>
                    <a:lnTo>
                      <a:pt x="3607" y="639"/>
                    </a:lnTo>
                    <a:lnTo>
                      <a:pt x="3584" y="571"/>
                    </a:lnTo>
                    <a:lnTo>
                      <a:pt x="3356" y="548"/>
                    </a:lnTo>
                    <a:close/>
                    <a:moveTo>
                      <a:pt x="3835" y="617"/>
                    </a:moveTo>
                    <a:lnTo>
                      <a:pt x="3858" y="685"/>
                    </a:lnTo>
                    <a:lnTo>
                      <a:pt x="4086" y="708"/>
                    </a:lnTo>
                    <a:lnTo>
                      <a:pt x="4086" y="708"/>
                    </a:lnTo>
                    <a:lnTo>
                      <a:pt x="4063" y="662"/>
                    </a:lnTo>
                    <a:lnTo>
                      <a:pt x="3835" y="617"/>
                    </a:lnTo>
                    <a:close/>
                    <a:moveTo>
                      <a:pt x="4314" y="685"/>
                    </a:moveTo>
                    <a:lnTo>
                      <a:pt x="4337" y="754"/>
                    </a:lnTo>
                    <a:lnTo>
                      <a:pt x="4565" y="799"/>
                    </a:lnTo>
                    <a:lnTo>
                      <a:pt x="4543" y="731"/>
                    </a:lnTo>
                    <a:lnTo>
                      <a:pt x="4314" y="685"/>
                    </a:lnTo>
                    <a:close/>
                    <a:moveTo>
                      <a:pt x="4794" y="776"/>
                    </a:moveTo>
                    <a:lnTo>
                      <a:pt x="4817" y="822"/>
                    </a:lnTo>
                    <a:lnTo>
                      <a:pt x="5045" y="868"/>
                    </a:lnTo>
                    <a:lnTo>
                      <a:pt x="5045" y="868"/>
                    </a:lnTo>
                    <a:lnTo>
                      <a:pt x="5022" y="799"/>
                    </a:lnTo>
                    <a:lnTo>
                      <a:pt x="4794" y="776"/>
                    </a:lnTo>
                    <a:close/>
                    <a:moveTo>
                      <a:pt x="5273" y="845"/>
                    </a:moveTo>
                    <a:lnTo>
                      <a:pt x="5296" y="913"/>
                    </a:lnTo>
                    <a:lnTo>
                      <a:pt x="5524" y="936"/>
                    </a:lnTo>
                    <a:lnTo>
                      <a:pt x="5501" y="891"/>
                    </a:lnTo>
                    <a:lnTo>
                      <a:pt x="5273" y="845"/>
                    </a:lnTo>
                    <a:close/>
                    <a:moveTo>
                      <a:pt x="5752" y="913"/>
                    </a:moveTo>
                    <a:lnTo>
                      <a:pt x="5775" y="982"/>
                    </a:lnTo>
                    <a:lnTo>
                      <a:pt x="6003" y="1027"/>
                    </a:lnTo>
                    <a:lnTo>
                      <a:pt x="5981" y="959"/>
                    </a:lnTo>
                    <a:lnTo>
                      <a:pt x="5752" y="913"/>
                    </a:lnTo>
                    <a:close/>
                    <a:moveTo>
                      <a:pt x="6232" y="1005"/>
                    </a:moveTo>
                    <a:lnTo>
                      <a:pt x="6255" y="1050"/>
                    </a:lnTo>
                    <a:lnTo>
                      <a:pt x="6483" y="1096"/>
                    </a:lnTo>
                    <a:lnTo>
                      <a:pt x="6460" y="1050"/>
                    </a:lnTo>
                    <a:lnTo>
                      <a:pt x="6232" y="1005"/>
                    </a:lnTo>
                    <a:close/>
                    <a:moveTo>
                      <a:pt x="6711" y="1073"/>
                    </a:moveTo>
                    <a:lnTo>
                      <a:pt x="6734" y="1142"/>
                    </a:lnTo>
                    <a:lnTo>
                      <a:pt x="6962" y="1164"/>
                    </a:lnTo>
                    <a:lnTo>
                      <a:pt x="6939" y="1119"/>
                    </a:lnTo>
                    <a:lnTo>
                      <a:pt x="6711" y="1073"/>
                    </a:lnTo>
                    <a:close/>
                    <a:moveTo>
                      <a:pt x="7190" y="1164"/>
                    </a:moveTo>
                    <a:lnTo>
                      <a:pt x="7213" y="1210"/>
                    </a:lnTo>
                    <a:lnTo>
                      <a:pt x="7441" y="1256"/>
                    </a:lnTo>
                    <a:lnTo>
                      <a:pt x="7441" y="1187"/>
                    </a:lnTo>
                    <a:lnTo>
                      <a:pt x="7190" y="1164"/>
                    </a:lnTo>
                    <a:close/>
                    <a:moveTo>
                      <a:pt x="7670" y="1233"/>
                    </a:moveTo>
                    <a:lnTo>
                      <a:pt x="7693" y="1279"/>
                    </a:lnTo>
                    <a:lnTo>
                      <a:pt x="7921" y="1324"/>
                    </a:lnTo>
                    <a:lnTo>
                      <a:pt x="7921" y="1279"/>
                    </a:lnTo>
                    <a:lnTo>
                      <a:pt x="7670" y="1233"/>
                    </a:lnTo>
                    <a:close/>
                    <a:moveTo>
                      <a:pt x="8149" y="1301"/>
                    </a:moveTo>
                    <a:lnTo>
                      <a:pt x="8172" y="1370"/>
                    </a:lnTo>
                    <a:lnTo>
                      <a:pt x="8400" y="1416"/>
                    </a:lnTo>
                    <a:lnTo>
                      <a:pt x="8400" y="1347"/>
                    </a:lnTo>
                    <a:lnTo>
                      <a:pt x="8149" y="1301"/>
                    </a:lnTo>
                    <a:close/>
                    <a:moveTo>
                      <a:pt x="8628" y="1393"/>
                    </a:moveTo>
                    <a:lnTo>
                      <a:pt x="8651" y="1438"/>
                    </a:lnTo>
                    <a:lnTo>
                      <a:pt x="8879" y="1484"/>
                    </a:lnTo>
                    <a:lnTo>
                      <a:pt x="8879" y="1416"/>
                    </a:lnTo>
                    <a:lnTo>
                      <a:pt x="8628" y="1393"/>
                    </a:lnTo>
                    <a:close/>
                    <a:moveTo>
                      <a:pt x="9108" y="1461"/>
                    </a:moveTo>
                    <a:lnTo>
                      <a:pt x="9131" y="1530"/>
                    </a:lnTo>
                    <a:lnTo>
                      <a:pt x="9359" y="1552"/>
                    </a:lnTo>
                    <a:lnTo>
                      <a:pt x="9359" y="1507"/>
                    </a:lnTo>
                    <a:lnTo>
                      <a:pt x="9108" y="1461"/>
                    </a:lnTo>
                    <a:close/>
                    <a:moveTo>
                      <a:pt x="9587" y="1530"/>
                    </a:moveTo>
                    <a:lnTo>
                      <a:pt x="9610" y="1598"/>
                    </a:lnTo>
                    <a:lnTo>
                      <a:pt x="9838" y="1644"/>
                    </a:lnTo>
                    <a:lnTo>
                      <a:pt x="9838" y="1575"/>
                    </a:lnTo>
                    <a:lnTo>
                      <a:pt x="9587" y="1530"/>
                    </a:lnTo>
                    <a:close/>
                    <a:moveTo>
                      <a:pt x="10066" y="1621"/>
                    </a:moveTo>
                    <a:lnTo>
                      <a:pt x="10089" y="1667"/>
                    </a:lnTo>
                    <a:lnTo>
                      <a:pt x="10317" y="1712"/>
                    </a:lnTo>
                    <a:lnTo>
                      <a:pt x="10317" y="1644"/>
                    </a:lnTo>
                    <a:lnTo>
                      <a:pt x="10066" y="1621"/>
                    </a:lnTo>
                    <a:close/>
                    <a:moveTo>
                      <a:pt x="10546" y="1689"/>
                    </a:moveTo>
                    <a:lnTo>
                      <a:pt x="10569" y="1758"/>
                    </a:lnTo>
                    <a:lnTo>
                      <a:pt x="10797" y="1781"/>
                    </a:lnTo>
                    <a:lnTo>
                      <a:pt x="10797" y="1735"/>
                    </a:lnTo>
                    <a:lnTo>
                      <a:pt x="10546" y="16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63"/>
              <p:cNvSpPr/>
              <p:nvPr/>
            </p:nvSpPr>
            <p:spPr>
              <a:xfrm>
                <a:off x="7508863" y="2969537"/>
                <a:ext cx="128070" cy="147320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12872" extrusionOk="0">
                    <a:moveTo>
                      <a:pt x="1400" y="0"/>
                    </a:moveTo>
                    <a:cubicBezTo>
                      <a:pt x="1354" y="0"/>
                      <a:pt x="1306" y="6"/>
                      <a:pt x="1256" y="20"/>
                    </a:cubicBezTo>
                    <a:cubicBezTo>
                      <a:pt x="137" y="317"/>
                      <a:pt x="0" y="4151"/>
                      <a:pt x="0" y="4151"/>
                    </a:cubicBezTo>
                    <a:cubicBezTo>
                      <a:pt x="0" y="4151"/>
                      <a:pt x="1849" y="10679"/>
                      <a:pt x="4291" y="12391"/>
                    </a:cubicBezTo>
                    <a:cubicBezTo>
                      <a:pt x="4773" y="12729"/>
                      <a:pt x="5335" y="12871"/>
                      <a:pt x="5925" y="12871"/>
                    </a:cubicBezTo>
                    <a:cubicBezTo>
                      <a:pt x="8325" y="12871"/>
                      <a:pt x="11190" y="10514"/>
                      <a:pt x="11025" y="9378"/>
                    </a:cubicBezTo>
                    <a:cubicBezTo>
                      <a:pt x="10968" y="9032"/>
                      <a:pt x="10638" y="8901"/>
                      <a:pt x="10175" y="8901"/>
                    </a:cubicBezTo>
                    <a:cubicBezTo>
                      <a:pt x="8921" y="8901"/>
                      <a:pt x="6690" y="9854"/>
                      <a:pt x="6243" y="10050"/>
                    </a:cubicBezTo>
                    <a:lnTo>
                      <a:pt x="6243" y="10050"/>
                    </a:lnTo>
                    <a:cubicBezTo>
                      <a:pt x="6860" y="9773"/>
                      <a:pt x="10842" y="7923"/>
                      <a:pt x="10294" y="6616"/>
                    </a:cubicBezTo>
                    <a:cubicBezTo>
                      <a:pt x="10156" y="6299"/>
                      <a:pt x="9798" y="6175"/>
                      <a:pt x="9325" y="6175"/>
                    </a:cubicBezTo>
                    <a:cubicBezTo>
                      <a:pt x="7694" y="6175"/>
                      <a:pt x="4702" y="7644"/>
                      <a:pt x="4702" y="7644"/>
                    </a:cubicBezTo>
                    <a:cubicBezTo>
                      <a:pt x="4702" y="7644"/>
                      <a:pt x="9267" y="5270"/>
                      <a:pt x="8400" y="3672"/>
                    </a:cubicBezTo>
                    <a:cubicBezTo>
                      <a:pt x="8225" y="3341"/>
                      <a:pt x="7890" y="3210"/>
                      <a:pt x="7468" y="3210"/>
                    </a:cubicBezTo>
                    <a:cubicBezTo>
                      <a:pt x="6317" y="3210"/>
                      <a:pt x="4524" y="4184"/>
                      <a:pt x="3586" y="4746"/>
                    </a:cubicBezTo>
                    <a:lnTo>
                      <a:pt x="3586" y="4746"/>
                    </a:lnTo>
                    <a:cubicBezTo>
                      <a:pt x="4944" y="3875"/>
                      <a:pt x="8000" y="1781"/>
                      <a:pt x="7213" y="1047"/>
                    </a:cubicBezTo>
                    <a:cubicBezTo>
                      <a:pt x="7065" y="916"/>
                      <a:pt x="6856" y="859"/>
                      <a:pt x="6607" y="859"/>
                    </a:cubicBezTo>
                    <a:cubicBezTo>
                      <a:pt x="5125" y="859"/>
                      <a:pt x="2214" y="2850"/>
                      <a:pt x="2214" y="2850"/>
                    </a:cubicBezTo>
                    <a:cubicBezTo>
                      <a:pt x="2214" y="2850"/>
                      <a:pt x="2360" y="0"/>
                      <a:pt x="14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63"/>
              <p:cNvSpPr/>
              <p:nvPr/>
            </p:nvSpPr>
            <p:spPr>
              <a:xfrm>
                <a:off x="8375112" y="2830996"/>
                <a:ext cx="126193" cy="15896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13889" extrusionOk="0">
                    <a:moveTo>
                      <a:pt x="3373" y="1"/>
                    </a:moveTo>
                    <a:cubicBezTo>
                      <a:pt x="3174" y="1"/>
                      <a:pt x="3004" y="43"/>
                      <a:pt x="2877" y="142"/>
                    </a:cubicBezTo>
                    <a:cubicBezTo>
                      <a:pt x="1964" y="872"/>
                      <a:pt x="4566" y="2607"/>
                      <a:pt x="4566" y="2607"/>
                    </a:cubicBezTo>
                    <a:cubicBezTo>
                      <a:pt x="4566" y="2607"/>
                      <a:pt x="1" y="4159"/>
                      <a:pt x="115" y="5528"/>
                    </a:cubicBezTo>
                    <a:cubicBezTo>
                      <a:pt x="146" y="5835"/>
                      <a:pt x="465" y="5954"/>
                      <a:pt x="939" y="5954"/>
                    </a:cubicBezTo>
                    <a:cubicBezTo>
                      <a:pt x="2089" y="5954"/>
                      <a:pt x="4152" y="5257"/>
                      <a:pt x="5232" y="4860"/>
                    </a:cubicBezTo>
                    <a:lnTo>
                      <a:pt x="5232" y="4860"/>
                    </a:lnTo>
                    <a:cubicBezTo>
                      <a:pt x="3838" y="5422"/>
                      <a:pt x="906" y="6778"/>
                      <a:pt x="1485" y="8039"/>
                    </a:cubicBezTo>
                    <a:cubicBezTo>
                      <a:pt x="1697" y="8495"/>
                      <a:pt x="2197" y="8660"/>
                      <a:pt x="2813" y="8660"/>
                    </a:cubicBezTo>
                    <a:cubicBezTo>
                      <a:pt x="4448" y="8660"/>
                      <a:pt x="6893" y="7492"/>
                      <a:pt x="6894" y="7491"/>
                    </a:cubicBezTo>
                    <a:lnTo>
                      <a:pt x="6894" y="7491"/>
                    </a:lnTo>
                    <a:cubicBezTo>
                      <a:pt x="6892" y="7492"/>
                      <a:pt x="1941" y="10002"/>
                      <a:pt x="2717" y="11326"/>
                    </a:cubicBezTo>
                    <a:cubicBezTo>
                      <a:pt x="2874" y="11602"/>
                      <a:pt x="3194" y="11712"/>
                      <a:pt x="3603" y="11712"/>
                    </a:cubicBezTo>
                    <a:cubicBezTo>
                      <a:pt x="5018" y="11712"/>
                      <a:pt x="7492" y="10398"/>
                      <a:pt x="7907" y="10172"/>
                    </a:cubicBezTo>
                    <a:lnTo>
                      <a:pt x="7907" y="10172"/>
                    </a:lnTo>
                    <a:cubicBezTo>
                      <a:pt x="7379" y="10464"/>
                      <a:pt x="3560" y="12629"/>
                      <a:pt x="4475" y="13586"/>
                    </a:cubicBezTo>
                    <a:cubicBezTo>
                      <a:pt x="4680" y="13791"/>
                      <a:pt x="5065" y="13888"/>
                      <a:pt x="5550" y="13888"/>
                    </a:cubicBezTo>
                    <a:cubicBezTo>
                      <a:pt x="7441" y="13888"/>
                      <a:pt x="10843" y="12405"/>
                      <a:pt x="10934" y="10025"/>
                    </a:cubicBezTo>
                    <a:cubicBezTo>
                      <a:pt x="11026" y="7058"/>
                      <a:pt x="6940" y="1625"/>
                      <a:pt x="6940" y="1625"/>
                    </a:cubicBezTo>
                    <a:cubicBezTo>
                      <a:pt x="6940" y="1625"/>
                      <a:pt x="4605" y="1"/>
                      <a:pt x="3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55" name="Google Shape;5355;p63"/>
            <p:cNvGrpSpPr/>
            <p:nvPr/>
          </p:nvGrpSpPr>
          <p:grpSpPr>
            <a:xfrm>
              <a:off x="6793672" y="1678582"/>
              <a:ext cx="1376880" cy="2577593"/>
              <a:chOff x="7409062" y="2525563"/>
              <a:chExt cx="1092242" cy="1902282"/>
            </a:xfrm>
          </p:grpSpPr>
          <p:sp>
            <p:nvSpPr>
              <p:cNvPr id="5356" name="Google Shape;5356;p63"/>
              <p:cNvSpPr/>
              <p:nvPr/>
            </p:nvSpPr>
            <p:spPr>
              <a:xfrm>
                <a:off x="7621604" y="4350557"/>
                <a:ext cx="70284" cy="5853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5114" extrusionOk="0">
                    <a:moveTo>
                      <a:pt x="5341" y="0"/>
                    </a:moveTo>
                    <a:lnTo>
                      <a:pt x="5341" y="0"/>
                    </a:lnTo>
                    <a:cubicBezTo>
                      <a:pt x="0" y="1050"/>
                      <a:pt x="936" y="4406"/>
                      <a:pt x="936" y="4406"/>
                    </a:cubicBezTo>
                    <a:cubicBezTo>
                      <a:pt x="2488" y="4725"/>
                      <a:pt x="3287" y="4954"/>
                      <a:pt x="5136" y="5113"/>
                    </a:cubicBezTo>
                    <a:cubicBezTo>
                      <a:pt x="5912" y="3470"/>
                      <a:pt x="6140" y="1735"/>
                      <a:pt x="53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63"/>
              <p:cNvSpPr/>
              <p:nvPr/>
            </p:nvSpPr>
            <p:spPr>
              <a:xfrm>
                <a:off x="7679332" y="4293675"/>
                <a:ext cx="178908" cy="117071"/>
              </a:xfrm>
              <a:custGeom>
                <a:avLst/>
                <a:gdLst/>
                <a:ahLst/>
                <a:cxnLst/>
                <a:rect l="l" t="t" r="r" b="b"/>
                <a:pathLst>
                  <a:path w="15632" h="10229" extrusionOk="0">
                    <a:moveTo>
                      <a:pt x="5650" y="0"/>
                    </a:moveTo>
                    <a:cubicBezTo>
                      <a:pt x="1563" y="0"/>
                      <a:pt x="2032" y="4582"/>
                      <a:pt x="2032" y="4582"/>
                    </a:cubicBezTo>
                    <a:cubicBezTo>
                      <a:pt x="1507" y="4605"/>
                      <a:pt x="1461" y="4628"/>
                      <a:pt x="229" y="4856"/>
                    </a:cubicBezTo>
                    <a:cubicBezTo>
                      <a:pt x="1005" y="6591"/>
                      <a:pt x="800" y="8326"/>
                      <a:pt x="1" y="9969"/>
                    </a:cubicBezTo>
                    <a:cubicBezTo>
                      <a:pt x="2328" y="10159"/>
                      <a:pt x="4561" y="10228"/>
                      <a:pt x="6574" y="10228"/>
                    </a:cubicBezTo>
                    <a:cubicBezTo>
                      <a:pt x="11806" y="10228"/>
                      <a:pt x="15545" y="9764"/>
                      <a:pt x="15545" y="9764"/>
                    </a:cubicBezTo>
                    <a:lnTo>
                      <a:pt x="15613" y="4263"/>
                    </a:lnTo>
                    <a:cubicBezTo>
                      <a:pt x="15632" y="2521"/>
                      <a:pt x="14206" y="1235"/>
                      <a:pt x="12615" y="1235"/>
                    </a:cubicBezTo>
                    <a:cubicBezTo>
                      <a:pt x="12226" y="1235"/>
                      <a:pt x="11826" y="1312"/>
                      <a:pt x="11436" y="1478"/>
                    </a:cubicBezTo>
                    <a:cubicBezTo>
                      <a:pt x="10156" y="2040"/>
                      <a:pt x="9760" y="2734"/>
                      <a:pt x="9573" y="3256"/>
                    </a:cubicBezTo>
                    <a:lnTo>
                      <a:pt x="9573" y="3256"/>
                    </a:lnTo>
                    <a:cubicBezTo>
                      <a:pt x="9573" y="3255"/>
                      <a:pt x="9572" y="3255"/>
                      <a:pt x="9572" y="3255"/>
                    </a:cubicBezTo>
                    <a:cubicBezTo>
                      <a:pt x="9570" y="3255"/>
                      <a:pt x="9568" y="3257"/>
                      <a:pt x="9566" y="3263"/>
                    </a:cubicBezTo>
                    <a:lnTo>
                      <a:pt x="9566" y="3263"/>
                    </a:lnTo>
                    <a:cubicBezTo>
                      <a:pt x="9664" y="2230"/>
                      <a:pt x="8500" y="222"/>
                      <a:pt x="6095" y="17"/>
                    </a:cubicBezTo>
                    <a:cubicBezTo>
                      <a:pt x="5941" y="6"/>
                      <a:pt x="5793" y="0"/>
                      <a:pt x="5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63"/>
              <p:cNvSpPr/>
              <p:nvPr/>
            </p:nvSpPr>
            <p:spPr>
              <a:xfrm>
                <a:off x="7630702" y="4399645"/>
                <a:ext cx="227332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9863" h="2464" extrusionOk="0">
                    <a:moveTo>
                      <a:pt x="301" y="0"/>
                    </a:moveTo>
                    <a:cubicBezTo>
                      <a:pt x="1" y="0"/>
                      <a:pt x="415" y="1395"/>
                      <a:pt x="415" y="1395"/>
                    </a:cubicBezTo>
                    <a:cubicBezTo>
                      <a:pt x="3565" y="2214"/>
                      <a:pt x="7214" y="2463"/>
                      <a:pt x="10495" y="2463"/>
                    </a:cubicBezTo>
                    <a:cubicBezTo>
                      <a:pt x="15630" y="2463"/>
                      <a:pt x="19862" y="1851"/>
                      <a:pt x="19862" y="1851"/>
                    </a:cubicBezTo>
                    <a:lnTo>
                      <a:pt x="19862" y="619"/>
                    </a:lnTo>
                    <a:cubicBezTo>
                      <a:pt x="19862" y="619"/>
                      <a:pt x="16911" y="908"/>
                      <a:pt x="12636" y="908"/>
                    </a:cubicBezTo>
                    <a:cubicBezTo>
                      <a:pt x="9124" y="908"/>
                      <a:pt x="4719" y="713"/>
                      <a:pt x="324" y="3"/>
                    </a:cubicBezTo>
                    <a:cubicBezTo>
                      <a:pt x="316" y="1"/>
                      <a:pt x="308" y="0"/>
                      <a:pt x="3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63"/>
              <p:cNvSpPr/>
              <p:nvPr/>
            </p:nvSpPr>
            <p:spPr>
              <a:xfrm>
                <a:off x="7799768" y="4347948"/>
                <a:ext cx="32401" cy="32401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831" extrusionOk="0">
                    <a:moveTo>
                      <a:pt x="1438" y="0"/>
                    </a:moveTo>
                    <a:cubicBezTo>
                      <a:pt x="662" y="0"/>
                      <a:pt x="23" y="639"/>
                      <a:pt x="23" y="1415"/>
                    </a:cubicBezTo>
                    <a:cubicBezTo>
                      <a:pt x="0" y="2191"/>
                      <a:pt x="639" y="2831"/>
                      <a:pt x="1415" y="2831"/>
                    </a:cubicBezTo>
                    <a:cubicBezTo>
                      <a:pt x="2191" y="2831"/>
                      <a:pt x="2830" y="2214"/>
                      <a:pt x="2830" y="1415"/>
                    </a:cubicBezTo>
                    <a:cubicBezTo>
                      <a:pt x="2830" y="639"/>
                      <a:pt x="2214" y="23"/>
                      <a:pt x="14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63"/>
              <p:cNvSpPr/>
              <p:nvPr/>
            </p:nvSpPr>
            <p:spPr>
              <a:xfrm>
                <a:off x="8158286" y="2932925"/>
                <a:ext cx="334915" cy="559580"/>
              </a:xfrm>
              <a:custGeom>
                <a:avLst/>
                <a:gdLst/>
                <a:ahLst/>
                <a:cxnLst/>
                <a:rect l="l" t="t" r="r" b="b"/>
                <a:pathLst>
                  <a:path w="29263" h="48893" extrusionOk="0">
                    <a:moveTo>
                      <a:pt x="24" y="36224"/>
                    </a:moveTo>
                    <a:cubicBezTo>
                      <a:pt x="16" y="36232"/>
                      <a:pt x="9" y="36239"/>
                      <a:pt x="1" y="36247"/>
                    </a:cubicBezTo>
                    <a:lnTo>
                      <a:pt x="1" y="36247"/>
                    </a:lnTo>
                    <a:lnTo>
                      <a:pt x="28" y="36229"/>
                    </a:lnTo>
                    <a:lnTo>
                      <a:pt x="28" y="36229"/>
                    </a:lnTo>
                    <a:lnTo>
                      <a:pt x="24" y="36224"/>
                    </a:lnTo>
                    <a:close/>
                    <a:moveTo>
                      <a:pt x="17508" y="1"/>
                    </a:moveTo>
                    <a:lnTo>
                      <a:pt x="16298" y="5364"/>
                    </a:lnTo>
                    <a:lnTo>
                      <a:pt x="15568" y="8012"/>
                    </a:lnTo>
                    <a:lnTo>
                      <a:pt x="15203" y="9313"/>
                    </a:lnTo>
                    <a:lnTo>
                      <a:pt x="15020" y="9975"/>
                    </a:lnTo>
                    <a:lnTo>
                      <a:pt x="14792" y="10614"/>
                    </a:lnTo>
                    <a:lnTo>
                      <a:pt x="13947" y="13171"/>
                    </a:lnTo>
                    <a:cubicBezTo>
                      <a:pt x="13810" y="13604"/>
                      <a:pt x="13673" y="14038"/>
                      <a:pt x="13514" y="14449"/>
                    </a:cubicBezTo>
                    <a:lnTo>
                      <a:pt x="13034" y="15704"/>
                    </a:lnTo>
                    <a:lnTo>
                      <a:pt x="12053" y="18192"/>
                    </a:lnTo>
                    <a:lnTo>
                      <a:pt x="10957" y="20612"/>
                    </a:lnTo>
                    <a:cubicBezTo>
                      <a:pt x="9473" y="23807"/>
                      <a:pt x="7784" y="26866"/>
                      <a:pt x="5867" y="29628"/>
                    </a:cubicBezTo>
                    <a:cubicBezTo>
                      <a:pt x="4908" y="30997"/>
                      <a:pt x="3904" y="32321"/>
                      <a:pt x="2831" y="33508"/>
                    </a:cubicBezTo>
                    <a:cubicBezTo>
                      <a:pt x="2329" y="34101"/>
                      <a:pt x="1781" y="34649"/>
                      <a:pt x="1256" y="35174"/>
                    </a:cubicBezTo>
                    <a:cubicBezTo>
                      <a:pt x="1005" y="35403"/>
                      <a:pt x="731" y="35676"/>
                      <a:pt x="480" y="35859"/>
                    </a:cubicBezTo>
                    <a:lnTo>
                      <a:pt x="138" y="36156"/>
                    </a:lnTo>
                    <a:lnTo>
                      <a:pt x="28" y="36229"/>
                    </a:lnTo>
                    <a:lnTo>
                      <a:pt x="28" y="36229"/>
                    </a:lnTo>
                    <a:lnTo>
                      <a:pt x="9884" y="48892"/>
                    </a:lnTo>
                    <a:lnTo>
                      <a:pt x="10249" y="48573"/>
                    </a:lnTo>
                    <a:lnTo>
                      <a:pt x="10478" y="48367"/>
                    </a:lnTo>
                    <a:lnTo>
                      <a:pt x="10889" y="47979"/>
                    </a:lnTo>
                    <a:cubicBezTo>
                      <a:pt x="11140" y="47751"/>
                      <a:pt x="11345" y="47523"/>
                      <a:pt x="11573" y="47272"/>
                    </a:cubicBezTo>
                    <a:cubicBezTo>
                      <a:pt x="11824" y="47043"/>
                      <a:pt x="12030" y="46815"/>
                      <a:pt x="12212" y="46587"/>
                    </a:cubicBezTo>
                    <a:lnTo>
                      <a:pt x="12829" y="45902"/>
                    </a:lnTo>
                    <a:cubicBezTo>
                      <a:pt x="13605" y="44989"/>
                      <a:pt x="14335" y="44076"/>
                      <a:pt x="14997" y="43163"/>
                    </a:cubicBezTo>
                    <a:cubicBezTo>
                      <a:pt x="16367" y="41337"/>
                      <a:pt x="17508" y="39443"/>
                      <a:pt x="18626" y="37548"/>
                    </a:cubicBezTo>
                    <a:cubicBezTo>
                      <a:pt x="20772" y="33759"/>
                      <a:pt x="22461" y="29833"/>
                      <a:pt x="23899" y="25884"/>
                    </a:cubicBezTo>
                    <a:lnTo>
                      <a:pt x="24926" y="22894"/>
                    </a:lnTo>
                    <a:lnTo>
                      <a:pt x="25794" y="19904"/>
                    </a:lnTo>
                    <a:lnTo>
                      <a:pt x="26227" y="18398"/>
                    </a:lnTo>
                    <a:cubicBezTo>
                      <a:pt x="26364" y="17896"/>
                      <a:pt x="26478" y="17393"/>
                      <a:pt x="26592" y="16891"/>
                    </a:cubicBezTo>
                    <a:lnTo>
                      <a:pt x="27300" y="13878"/>
                    </a:lnTo>
                    <a:lnTo>
                      <a:pt x="27483" y="13125"/>
                    </a:lnTo>
                    <a:lnTo>
                      <a:pt x="27620" y="12372"/>
                    </a:lnTo>
                    <a:lnTo>
                      <a:pt x="27893" y="10865"/>
                    </a:lnTo>
                    <a:lnTo>
                      <a:pt x="28464" y="7852"/>
                    </a:lnTo>
                    <a:lnTo>
                      <a:pt x="29263" y="1804"/>
                    </a:lnTo>
                    <a:lnTo>
                      <a:pt x="17508" y="1"/>
                    </a:ln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63"/>
              <p:cNvSpPr/>
              <p:nvPr/>
            </p:nvSpPr>
            <p:spPr>
              <a:xfrm>
                <a:off x="7515650" y="3001892"/>
                <a:ext cx="357198" cy="553572"/>
              </a:xfrm>
              <a:custGeom>
                <a:avLst/>
                <a:gdLst/>
                <a:ahLst/>
                <a:cxnLst/>
                <a:rect l="l" t="t" r="r" b="b"/>
                <a:pathLst>
                  <a:path w="31210" h="48368" extrusionOk="0">
                    <a:moveTo>
                      <a:pt x="31134" y="35151"/>
                    </a:moveTo>
                    <a:lnTo>
                      <a:pt x="31120" y="35172"/>
                    </a:lnTo>
                    <a:lnTo>
                      <a:pt x="31120" y="35172"/>
                    </a:lnTo>
                    <a:lnTo>
                      <a:pt x="31157" y="35197"/>
                    </a:lnTo>
                    <a:cubicBezTo>
                      <a:pt x="31175" y="35197"/>
                      <a:pt x="31208" y="35226"/>
                      <a:pt x="31209" y="35226"/>
                    </a:cubicBezTo>
                    <a:cubicBezTo>
                      <a:pt x="31209" y="35226"/>
                      <a:pt x="31207" y="35224"/>
                      <a:pt x="31203" y="35220"/>
                    </a:cubicBezTo>
                    <a:cubicBezTo>
                      <a:pt x="31180" y="35197"/>
                      <a:pt x="31157" y="35174"/>
                      <a:pt x="31134" y="35151"/>
                    </a:cubicBezTo>
                    <a:close/>
                    <a:moveTo>
                      <a:pt x="11642" y="0"/>
                    </a:moveTo>
                    <a:lnTo>
                      <a:pt x="1" y="2443"/>
                    </a:lnTo>
                    <a:lnTo>
                      <a:pt x="1142" y="8446"/>
                    </a:lnTo>
                    <a:lnTo>
                      <a:pt x="1872" y="11436"/>
                    </a:lnTo>
                    <a:lnTo>
                      <a:pt x="2238" y="12920"/>
                    </a:lnTo>
                    <a:lnTo>
                      <a:pt x="2420" y="13673"/>
                    </a:lnTo>
                    <a:lnTo>
                      <a:pt x="2626" y="14403"/>
                    </a:lnTo>
                    <a:lnTo>
                      <a:pt x="3516" y="17370"/>
                    </a:lnTo>
                    <a:cubicBezTo>
                      <a:pt x="3653" y="17873"/>
                      <a:pt x="3790" y="18375"/>
                      <a:pt x="3949" y="18854"/>
                    </a:cubicBezTo>
                    <a:lnTo>
                      <a:pt x="4474" y="20338"/>
                    </a:lnTo>
                    <a:lnTo>
                      <a:pt x="5524" y="23282"/>
                    </a:lnTo>
                    <a:lnTo>
                      <a:pt x="6711" y="26181"/>
                    </a:lnTo>
                    <a:cubicBezTo>
                      <a:pt x="8378" y="30061"/>
                      <a:pt x="10272" y="33873"/>
                      <a:pt x="12646" y="37548"/>
                    </a:cubicBezTo>
                    <a:cubicBezTo>
                      <a:pt x="13856" y="39374"/>
                      <a:pt x="15111" y="41200"/>
                      <a:pt x="16595" y="42935"/>
                    </a:cubicBezTo>
                    <a:cubicBezTo>
                      <a:pt x="17302" y="43825"/>
                      <a:pt x="18078" y="44692"/>
                      <a:pt x="18900" y="45560"/>
                    </a:cubicBezTo>
                    <a:lnTo>
                      <a:pt x="19539" y="46199"/>
                    </a:lnTo>
                    <a:cubicBezTo>
                      <a:pt x="19767" y="46427"/>
                      <a:pt x="19973" y="46632"/>
                      <a:pt x="20224" y="46861"/>
                    </a:cubicBezTo>
                    <a:cubicBezTo>
                      <a:pt x="20475" y="47089"/>
                      <a:pt x="20703" y="47294"/>
                      <a:pt x="20954" y="47523"/>
                    </a:cubicBezTo>
                    <a:lnTo>
                      <a:pt x="21388" y="47888"/>
                    </a:lnTo>
                    <a:lnTo>
                      <a:pt x="21639" y="48093"/>
                    </a:lnTo>
                    <a:lnTo>
                      <a:pt x="22004" y="48367"/>
                    </a:lnTo>
                    <a:lnTo>
                      <a:pt x="31120" y="35172"/>
                    </a:lnTo>
                    <a:lnTo>
                      <a:pt x="31120" y="35172"/>
                    </a:lnTo>
                    <a:lnTo>
                      <a:pt x="31020" y="35106"/>
                    </a:lnTo>
                    <a:lnTo>
                      <a:pt x="30655" y="34832"/>
                    </a:lnTo>
                    <a:cubicBezTo>
                      <a:pt x="30404" y="34672"/>
                      <a:pt x="30130" y="34398"/>
                      <a:pt x="29856" y="34193"/>
                    </a:cubicBezTo>
                    <a:cubicBezTo>
                      <a:pt x="29308" y="33690"/>
                      <a:pt x="28715" y="33188"/>
                      <a:pt x="28167" y="32595"/>
                    </a:cubicBezTo>
                    <a:cubicBezTo>
                      <a:pt x="27049" y="31499"/>
                      <a:pt x="25976" y="30221"/>
                      <a:pt x="24926" y="28920"/>
                    </a:cubicBezTo>
                    <a:cubicBezTo>
                      <a:pt x="22849" y="26272"/>
                      <a:pt x="21000" y="23305"/>
                      <a:pt x="19334" y="20201"/>
                    </a:cubicBezTo>
                    <a:lnTo>
                      <a:pt x="18124" y="17850"/>
                    </a:lnTo>
                    <a:lnTo>
                      <a:pt x="17006" y="15430"/>
                    </a:lnTo>
                    <a:lnTo>
                      <a:pt x="16435" y="14198"/>
                    </a:lnTo>
                    <a:cubicBezTo>
                      <a:pt x="16252" y="13787"/>
                      <a:pt x="16115" y="13376"/>
                      <a:pt x="15933" y="12942"/>
                    </a:cubicBezTo>
                    <a:lnTo>
                      <a:pt x="14928" y="10432"/>
                    </a:lnTo>
                    <a:lnTo>
                      <a:pt x="14677" y="9815"/>
                    </a:lnTo>
                    <a:lnTo>
                      <a:pt x="14472" y="9153"/>
                    </a:lnTo>
                    <a:lnTo>
                      <a:pt x="14038" y="7875"/>
                    </a:lnTo>
                    <a:lnTo>
                      <a:pt x="13148" y="5296"/>
                    </a:lnTo>
                    <a:lnTo>
                      <a:pt x="11642" y="0"/>
                    </a:ln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63"/>
              <p:cNvSpPr/>
              <p:nvPr/>
            </p:nvSpPr>
            <p:spPr>
              <a:xfrm>
                <a:off x="7694077" y="3766270"/>
                <a:ext cx="467357" cy="597898"/>
              </a:xfrm>
              <a:custGeom>
                <a:avLst/>
                <a:gdLst/>
                <a:ahLst/>
                <a:cxnLst/>
                <a:rect l="l" t="t" r="r" b="b"/>
                <a:pathLst>
                  <a:path w="40835" h="52241" extrusionOk="0">
                    <a:moveTo>
                      <a:pt x="4314" y="0"/>
                    </a:moveTo>
                    <a:cubicBezTo>
                      <a:pt x="4314" y="0"/>
                      <a:pt x="0" y="35265"/>
                      <a:pt x="2283" y="49850"/>
                    </a:cubicBezTo>
                    <a:cubicBezTo>
                      <a:pt x="2283" y="49850"/>
                      <a:pt x="5220" y="52240"/>
                      <a:pt x="9445" y="52240"/>
                    </a:cubicBezTo>
                    <a:cubicBezTo>
                      <a:pt x="11075" y="52240"/>
                      <a:pt x="12896" y="51885"/>
                      <a:pt x="14814" y="50900"/>
                    </a:cubicBezTo>
                    <a:lnTo>
                      <a:pt x="20589" y="17735"/>
                    </a:lnTo>
                    <a:lnTo>
                      <a:pt x="20612" y="17279"/>
                    </a:lnTo>
                    <a:cubicBezTo>
                      <a:pt x="20979" y="17273"/>
                      <a:pt x="21344" y="17270"/>
                      <a:pt x="21706" y="17270"/>
                    </a:cubicBezTo>
                    <a:cubicBezTo>
                      <a:pt x="22695" y="17270"/>
                      <a:pt x="23658" y="17291"/>
                      <a:pt x="24560" y="17324"/>
                    </a:cubicBezTo>
                    <a:lnTo>
                      <a:pt x="24560" y="17735"/>
                    </a:lnTo>
                    <a:lnTo>
                      <a:pt x="25382" y="50900"/>
                    </a:lnTo>
                    <a:cubicBezTo>
                      <a:pt x="27300" y="51885"/>
                      <a:pt x="29121" y="52240"/>
                      <a:pt x="30751" y="52240"/>
                    </a:cubicBezTo>
                    <a:cubicBezTo>
                      <a:pt x="34977" y="52240"/>
                      <a:pt x="37913" y="49850"/>
                      <a:pt x="37913" y="49850"/>
                    </a:cubicBezTo>
                    <a:cubicBezTo>
                      <a:pt x="40196" y="35265"/>
                      <a:pt x="40835" y="1"/>
                      <a:pt x="40835" y="0"/>
                    </a:cubicBezTo>
                    <a:lnTo>
                      <a:pt x="40835" y="0"/>
                    </a:lnTo>
                    <a:lnTo>
                      <a:pt x="33508" y="1484"/>
                    </a:lnTo>
                    <a:lnTo>
                      <a:pt x="12098" y="1575"/>
                    </a:lnTo>
                    <a:lnTo>
                      <a:pt x="4314" y="0"/>
                    </a:ln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63"/>
              <p:cNvSpPr/>
              <p:nvPr/>
            </p:nvSpPr>
            <p:spPr>
              <a:xfrm>
                <a:off x="7712881" y="3766270"/>
                <a:ext cx="448552" cy="430263"/>
              </a:xfrm>
              <a:custGeom>
                <a:avLst/>
                <a:gdLst/>
                <a:ahLst/>
                <a:cxnLst/>
                <a:rect l="l" t="t" r="r" b="b"/>
                <a:pathLst>
                  <a:path w="39192" h="37594" extrusionOk="0">
                    <a:moveTo>
                      <a:pt x="2671" y="0"/>
                    </a:moveTo>
                    <a:cubicBezTo>
                      <a:pt x="2671" y="0"/>
                      <a:pt x="320" y="19128"/>
                      <a:pt x="1" y="35060"/>
                    </a:cubicBezTo>
                    <a:cubicBezTo>
                      <a:pt x="5616" y="36361"/>
                      <a:pt x="10820" y="37068"/>
                      <a:pt x="15522" y="37388"/>
                    </a:cubicBezTo>
                    <a:lnTo>
                      <a:pt x="18946" y="17735"/>
                    </a:lnTo>
                    <a:lnTo>
                      <a:pt x="18969" y="17279"/>
                    </a:lnTo>
                    <a:cubicBezTo>
                      <a:pt x="19336" y="17273"/>
                      <a:pt x="19701" y="17270"/>
                      <a:pt x="20063" y="17270"/>
                    </a:cubicBezTo>
                    <a:cubicBezTo>
                      <a:pt x="21052" y="17270"/>
                      <a:pt x="22015" y="17291"/>
                      <a:pt x="22917" y="17324"/>
                    </a:cubicBezTo>
                    <a:lnTo>
                      <a:pt x="22917" y="17735"/>
                    </a:lnTo>
                    <a:lnTo>
                      <a:pt x="23420" y="37593"/>
                    </a:lnTo>
                    <a:cubicBezTo>
                      <a:pt x="29560" y="37479"/>
                      <a:pt x="34421" y="36749"/>
                      <a:pt x="37685" y="36064"/>
                    </a:cubicBezTo>
                    <a:cubicBezTo>
                      <a:pt x="38827" y="19972"/>
                      <a:pt x="39192" y="0"/>
                      <a:pt x="39192" y="0"/>
                    </a:cubicBezTo>
                    <a:lnTo>
                      <a:pt x="39192" y="0"/>
                    </a:lnTo>
                    <a:lnTo>
                      <a:pt x="31865" y="1484"/>
                    </a:lnTo>
                    <a:lnTo>
                      <a:pt x="10455" y="1575"/>
                    </a:lnTo>
                    <a:lnTo>
                      <a:pt x="2671" y="0"/>
                    </a:ln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63"/>
              <p:cNvSpPr/>
              <p:nvPr/>
            </p:nvSpPr>
            <p:spPr>
              <a:xfrm>
                <a:off x="7707662" y="3773320"/>
                <a:ext cx="464484" cy="380363"/>
              </a:xfrm>
              <a:custGeom>
                <a:avLst/>
                <a:gdLst/>
                <a:ahLst/>
                <a:cxnLst/>
                <a:rect l="l" t="t" r="r" b="b"/>
                <a:pathLst>
                  <a:path w="40584" h="33234" extrusionOk="0">
                    <a:moveTo>
                      <a:pt x="3127" y="0"/>
                    </a:moveTo>
                    <a:cubicBezTo>
                      <a:pt x="3127" y="0"/>
                      <a:pt x="685" y="15385"/>
                      <a:pt x="0" y="30929"/>
                    </a:cubicBezTo>
                    <a:cubicBezTo>
                      <a:pt x="4908" y="32709"/>
                      <a:pt x="12714" y="32983"/>
                      <a:pt x="17644" y="33234"/>
                    </a:cubicBezTo>
                    <a:lnTo>
                      <a:pt x="19402" y="17736"/>
                    </a:lnTo>
                    <a:lnTo>
                      <a:pt x="19425" y="17279"/>
                    </a:lnTo>
                    <a:cubicBezTo>
                      <a:pt x="19792" y="17273"/>
                      <a:pt x="20157" y="17270"/>
                      <a:pt x="20519" y="17270"/>
                    </a:cubicBezTo>
                    <a:cubicBezTo>
                      <a:pt x="21508" y="17270"/>
                      <a:pt x="22471" y="17291"/>
                      <a:pt x="23373" y="17325"/>
                    </a:cubicBezTo>
                    <a:lnTo>
                      <a:pt x="23373" y="17736"/>
                    </a:lnTo>
                    <a:lnTo>
                      <a:pt x="23008" y="32823"/>
                    </a:lnTo>
                    <a:cubicBezTo>
                      <a:pt x="28053" y="32732"/>
                      <a:pt x="36361" y="33029"/>
                      <a:pt x="39693" y="30700"/>
                    </a:cubicBezTo>
                    <a:cubicBezTo>
                      <a:pt x="40584" y="15864"/>
                      <a:pt x="39648" y="0"/>
                      <a:pt x="39648" y="0"/>
                    </a:cubicBezTo>
                    <a:lnTo>
                      <a:pt x="32321" y="1484"/>
                    </a:lnTo>
                    <a:lnTo>
                      <a:pt x="10911" y="1575"/>
                    </a:lnTo>
                    <a:lnTo>
                      <a:pt x="31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63"/>
              <p:cNvSpPr/>
              <p:nvPr/>
            </p:nvSpPr>
            <p:spPr>
              <a:xfrm>
                <a:off x="7862834" y="3966019"/>
                <a:ext cx="178176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15568" h="557" extrusionOk="0">
                    <a:moveTo>
                      <a:pt x="6133" y="1"/>
                    </a:moveTo>
                    <a:cubicBezTo>
                      <a:pt x="4127" y="1"/>
                      <a:pt x="2121" y="38"/>
                      <a:pt x="115" y="145"/>
                    </a:cubicBezTo>
                    <a:cubicBezTo>
                      <a:pt x="46" y="145"/>
                      <a:pt x="1" y="191"/>
                      <a:pt x="1" y="260"/>
                    </a:cubicBezTo>
                    <a:cubicBezTo>
                      <a:pt x="1" y="328"/>
                      <a:pt x="46" y="374"/>
                      <a:pt x="115" y="374"/>
                    </a:cubicBezTo>
                    <a:lnTo>
                      <a:pt x="7784" y="511"/>
                    </a:lnTo>
                    <a:lnTo>
                      <a:pt x="11619" y="556"/>
                    </a:lnTo>
                    <a:cubicBezTo>
                      <a:pt x="12897" y="556"/>
                      <a:pt x="14175" y="556"/>
                      <a:pt x="15453" y="533"/>
                    </a:cubicBezTo>
                    <a:cubicBezTo>
                      <a:pt x="15499" y="511"/>
                      <a:pt x="15567" y="465"/>
                      <a:pt x="15545" y="396"/>
                    </a:cubicBezTo>
                    <a:cubicBezTo>
                      <a:pt x="15545" y="351"/>
                      <a:pt x="15499" y="305"/>
                      <a:pt x="15453" y="282"/>
                    </a:cubicBezTo>
                    <a:cubicBezTo>
                      <a:pt x="14175" y="191"/>
                      <a:pt x="12897" y="145"/>
                      <a:pt x="11619" y="100"/>
                    </a:cubicBezTo>
                    <a:cubicBezTo>
                      <a:pt x="10340" y="54"/>
                      <a:pt x="9062" y="31"/>
                      <a:pt x="7784" y="8"/>
                    </a:cubicBezTo>
                    <a:cubicBezTo>
                      <a:pt x="7234" y="4"/>
                      <a:pt x="6683" y="1"/>
                      <a:pt x="6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63"/>
              <p:cNvSpPr/>
              <p:nvPr/>
            </p:nvSpPr>
            <p:spPr>
              <a:xfrm>
                <a:off x="7950605" y="3750327"/>
                <a:ext cx="6547" cy="17791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5545" extrusionOk="0">
                    <a:moveTo>
                      <a:pt x="275" y="1"/>
                    </a:moveTo>
                    <a:cubicBezTo>
                      <a:pt x="206" y="1"/>
                      <a:pt x="161" y="46"/>
                      <a:pt x="161" y="115"/>
                    </a:cubicBezTo>
                    <a:cubicBezTo>
                      <a:pt x="115" y="1393"/>
                      <a:pt x="92" y="2671"/>
                      <a:pt x="69" y="3950"/>
                    </a:cubicBezTo>
                    <a:lnTo>
                      <a:pt x="69" y="7784"/>
                    </a:lnTo>
                    <a:lnTo>
                      <a:pt x="69" y="11596"/>
                    </a:lnTo>
                    <a:cubicBezTo>
                      <a:pt x="46" y="12874"/>
                      <a:pt x="46" y="14152"/>
                      <a:pt x="1" y="15431"/>
                    </a:cubicBezTo>
                    <a:cubicBezTo>
                      <a:pt x="1" y="15499"/>
                      <a:pt x="46" y="15545"/>
                      <a:pt x="115" y="15545"/>
                    </a:cubicBezTo>
                    <a:cubicBezTo>
                      <a:pt x="161" y="15545"/>
                      <a:pt x="229" y="15499"/>
                      <a:pt x="229" y="15453"/>
                    </a:cubicBezTo>
                    <a:cubicBezTo>
                      <a:pt x="480" y="12897"/>
                      <a:pt x="526" y="10341"/>
                      <a:pt x="549" y="7784"/>
                    </a:cubicBezTo>
                    <a:cubicBezTo>
                      <a:pt x="571" y="6506"/>
                      <a:pt x="549" y="5228"/>
                      <a:pt x="526" y="3950"/>
                    </a:cubicBezTo>
                    <a:cubicBezTo>
                      <a:pt x="503" y="2671"/>
                      <a:pt x="457" y="1393"/>
                      <a:pt x="389" y="115"/>
                    </a:cubicBezTo>
                    <a:cubicBezTo>
                      <a:pt x="389" y="46"/>
                      <a:pt x="32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63"/>
              <p:cNvSpPr/>
              <p:nvPr/>
            </p:nvSpPr>
            <p:spPr>
              <a:xfrm>
                <a:off x="7923435" y="3805972"/>
                <a:ext cx="30581" cy="11323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894" extrusionOk="0">
                    <a:moveTo>
                      <a:pt x="298" y="1"/>
                    </a:moveTo>
                    <a:cubicBezTo>
                      <a:pt x="229" y="1"/>
                      <a:pt x="184" y="46"/>
                      <a:pt x="184" y="92"/>
                    </a:cubicBezTo>
                    <a:cubicBezTo>
                      <a:pt x="47" y="1895"/>
                      <a:pt x="1" y="3698"/>
                      <a:pt x="115" y="5501"/>
                    </a:cubicBezTo>
                    <a:cubicBezTo>
                      <a:pt x="161" y="6414"/>
                      <a:pt x="252" y="7305"/>
                      <a:pt x="503" y="8218"/>
                    </a:cubicBezTo>
                    <a:cubicBezTo>
                      <a:pt x="640" y="8651"/>
                      <a:pt x="846" y="9108"/>
                      <a:pt x="1188" y="9473"/>
                    </a:cubicBezTo>
                    <a:cubicBezTo>
                      <a:pt x="1426" y="9727"/>
                      <a:pt x="1776" y="9893"/>
                      <a:pt x="2128" y="9893"/>
                    </a:cubicBezTo>
                    <a:cubicBezTo>
                      <a:pt x="2281" y="9893"/>
                      <a:pt x="2435" y="9862"/>
                      <a:pt x="2580" y="9793"/>
                    </a:cubicBezTo>
                    <a:cubicBezTo>
                      <a:pt x="2649" y="9770"/>
                      <a:pt x="2672" y="9701"/>
                      <a:pt x="2626" y="9656"/>
                    </a:cubicBezTo>
                    <a:cubicBezTo>
                      <a:pt x="2607" y="9618"/>
                      <a:pt x="2573" y="9581"/>
                      <a:pt x="2537" y="9581"/>
                    </a:cubicBezTo>
                    <a:cubicBezTo>
                      <a:pt x="2529" y="9581"/>
                      <a:pt x="2520" y="9583"/>
                      <a:pt x="2512" y="9587"/>
                    </a:cubicBezTo>
                    <a:lnTo>
                      <a:pt x="2489" y="9587"/>
                    </a:lnTo>
                    <a:cubicBezTo>
                      <a:pt x="2409" y="9611"/>
                      <a:pt x="2330" y="9622"/>
                      <a:pt x="2251" y="9622"/>
                    </a:cubicBezTo>
                    <a:cubicBezTo>
                      <a:pt x="1947" y="9622"/>
                      <a:pt x="1661" y="9458"/>
                      <a:pt x="1462" y="9222"/>
                    </a:cubicBezTo>
                    <a:cubicBezTo>
                      <a:pt x="1211" y="8902"/>
                      <a:pt x="1051" y="8492"/>
                      <a:pt x="937" y="8081"/>
                    </a:cubicBezTo>
                    <a:cubicBezTo>
                      <a:pt x="709" y="7259"/>
                      <a:pt x="663" y="6346"/>
                      <a:pt x="594" y="5479"/>
                    </a:cubicBezTo>
                    <a:cubicBezTo>
                      <a:pt x="457" y="3698"/>
                      <a:pt x="435" y="1895"/>
                      <a:pt x="412" y="115"/>
                    </a:cubicBezTo>
                    <a:cubicBezTo>
                      <a:pt x="412" y="46"/>
                      <a:pt x="366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63"/>
              <p:cNvSpPr/>
              <p:nvPr/>
            </p:nvSpPr>
            <p:spPr>
              <a:xfrm>
                <a:off x="8101348" y="3793955"/>
                <a:ext cx="53299" cy="8942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7813" extrusionOk="0">
                    <a:moveTo>
                      <a:pt x="160" y="1"/>
                    </a:moveTo>
                    <a:cubicBezTo>
                      <a:pt x="91" y="1"/>
                      <a:pt x="46" y="46"/>
                      <a:pt x="46" y="92"/>
                    </a:cubicBezTo>
                    <a:cubicBezTo>
                      <a:pt x="23" y="503"/>
                      <a:pt x="0" y="891"/>
                      <a:pt x="0" y="1279"/>
                    </a:cubicBezTo>
                    <a:lnTo>
                      <a:pt x="46" y="1895"/>
                    </a:lnTo>
                    <a:cubicBezTo>
                      <a:pt x="46" y="2078"/>
                      <a:pt x="68" y="2283"/>
                      <a:pt x="114" y="2489"/>
                    </a:cubicBezTo>
                    <a:lnTo>
                      <a:pt x="228" y="3059"/>
                    </a:lnTo>
                    <a:lnTo>
                      <a:pt x="411" y="3653"/>
                    </a:lnTo>
                    <a:cubicBezTo>
                      <a:pt x="479" y="3835"/>
                      <a:pt x="548" y="4018"/>
                      <a:pt x="639" y="4200"/>
                    </a:cubicBezTo>
                    <a:cubicBezTo>
                      <a:pt x="730" y="4383"/>
                      <a:pt x="799" y="4588"/>
                      <a:pt x="913" y="4748"/>
                    </a:cubicBezTo>
                    <a:cubicBezTo>
                      <a:pt x="1278" y="5479"/>
                      <a:pt x="1826" y="6095"/>
                      <a:pt x="2419" y="6620"/>
                    </a:cubicBezTo>
                    <a:cubicBezTo>
                      <a:pt x="3036" y="7145"/>
                      <a:pt x="3721" y="7556"/>
                      <a:pt x="4497" y="7807"/>
                    </a:cubicBezTo>
                    <a:cubicBezTo>
                      <a:pt x="4509" y="7811"/>
                      <a:pt x="4522" y="7813"/>
                      <a:pt x="4534" y="7813"/>
                    </a:cubicBezTo>
                    <a:cubicBezTo>
                      <a:pt x="4589" y="7813"/>
                      <a:pt x="4638" y="7776"/>
                      <a:pt x="4656" y="7738"/>
                    </a:cubicBezTo>
                    <a:cubicBezTo>
                      <a:pt x="4656" y="7670"/>
                      <a:pt x="4634" y="7624"/>
                      <a:pt x="4588" y="7601"/>
                    </a:cubicBezTo>
                    <a:lnTo>
                      <a:pt x="4588" y="7579"/>
                    </a:lnTo>
                    <a:cubicBezTo>
                      <a:pt x="3903" y="7259"/>
                      <a:pt x="3264" y="6803"/>
                      <a:pt x="2716" y="6278"/>
                    </a:cubicBezTo>
                    <a:cubicBezTo>
                      <a:pt x="2168" y="5775"/>
                      <a:pt x="1689" y="5182"/>
                      <a:pt x="1324" y="4520"/>
                    </a:cubicBezTo>
                    <a:cubicBezTo>
                      <a:pt x="1210" y="4360"/>
                      <a:pt x="1164" y="4178"/>
                      <a:pt x="1073" y="4018"/>
                    </a:cubicBezTo>
                    <a:cubicBezTo>
                      <a:pt x="982" y="3835"/>
                      <a:pt x="913" y="3675"/>
                      <a:pt x="845" y="3493"/>
                    </a:cubicBezTo>
                    <a:lnTo>
                      <a:pt x="662" y="2945"/>
                    </a:lnTo>
                    <a:lnTo>
                      <a:pt x="525" y="2397"/>
                    </a:lnTo>
                    <a:cubicBezTo>
                      <a:pt x="411" y="2032"/>
                      <a:pt x="411" y="1644"/>
                      <a:pt x="342" y="1279"/>
                    </a:cubicBezTo>
                    <a:cubicBezTo>
                      <a:pt x="297" y="891"/>
                      <a:pt x="297" y="503"/>
                      <a:pt x="274" y="115"/>
                    </a:cubicBezTo>
                    <a:lnTo>
                      <a:pt x="274" y="92"/>
                    </a:lnTo>
                    <a:cubicBezTo>
                      <a:pt x="274" y="46"/>
                      <a:pt x="205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63"/>
              <p:cNvSpPr/>
              <p:nvPr/>
            </p:nvSpPr>
            <p:spPr>
              <a:xfrm>
                <a:off x="7742409" y="3793955"/>
                <a:ext cx="53563" cy="89454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7816" extrusionOk="0">
                    <a:moveTo>
                      <a:pt x="4519" y="1"/>
                    </a:moveTo>
                    <a:cubicBezTo>
                      <a:pt x="4451" y="1"/>
                      <a:pt x="4405" y="46"/>
                      <a:pt x="4405" y="92"/>
                    </a:cubicBezTo>
                    <a:lnTo>
                      <a:pt x="4405" y="115"/>
                    </a:lnTo>
                    <a:cubicBezTo>
                      <a:pt x="4383" y="503"/>
                      <a:pt x="4383" y="891"/>
                      <a:pt x="4337" y="1279"/>
                    </a:cubicBezTo>
                    <a:cubicBezTo>
                      <a:pt x="4268" y="1644"/>
                      <a:pt x="4268" y="2032"/>
                      <a:pt x="4154" y="2397"/>
                    </a:cubicBezTo>
                    <a:lnTo>
                      <a:pt x="4017" y="2945"/>
                    </a:lnTo>
                    <a:lnTo>
                      <a:pt x="3835" y="3493"/>
                    </a:lnTo>
                    <a:cubicBezTo>
                      <a:pt x="3766" y="3675"/>
                      <a:pt x="3698" y="3835"/>
                      <a:pt x="3606" y="4018"/>
                    </a:cubicBezTo>
                    <a:cubicBezTo>
                      <a:pt x="3515" y="4178"/>
                      <a:pt x="3469" y="4360"/>
                      <a:pt x="3355" y="4520"/>
                    </a:cubicBezTo>
                    <a:cubicBezTo>
                      <a:pt x="2990" y="5182"/>
                      <a:pt x="2511" y="5775"/>
                      <a:pt x="1963" y="6278"/>
                    </a:cubicBezTo>
                    <a:cubicBezTo>
                      <a:pt x="1415" y="6803"/>
                      <a:pt x="776" y="7259"/>
                      <a:pt x="91" y="7579"/>
                    </a:cubicBezTo>
                    <a:lnTo>
                      <a:pt x="91" y="7601"/>
                    </a:lnTo>
                    <a:cubicBezTo>
                      <a:pt x="23" y="7624"/>
                      <a:pt x="0" y="7693"/>
                      <a:pt x="46" y="7738"/>
                    </a:cubicBezTo>
                    <a:cubicBezTo>
                      <a:pt x="63" y="7790"/>
                      <a:pt x="93" y="7815"/>
                      <a:pt x="136" y="7815"/>
                    </a:cubicBezTo>
                    <a:cubicBezTo>
                      <a:pt x="150" y="7815"/>
                      <a:pt x="166" y="7813"/>
                      <a:pt x="183" y="7807"/>
                    </a:cubicBezTo>
                    <a:cubicBezTo>
                      <a:pt x="959" y="7556"/>
                      <a:pt x="1643" y="7145"/>
                      <a:pt x="2260" y="6620"/>
                    </a:cubicBezTo>
                    <a:cubicBezTo>
                      <a:pt x="2853" y="6095"/>
                      <a:pt x="3401" y="5479"/>
                      <a:pt x="3766" y="4748"/>
                    </a:cubicBezTo>
                    <a:cubicBezTo>
                      <a:pt x="3880" y="4588"/>
                      <a:pt x="3949" y="4383"/>
                      <a:pt x="4040" y="4200"/>
                    </a:cubicBezTo>
                    <a:cubicBezTo>
                      <a:pt x="4131" y="4018"/>
                      <a:pt x="4200" y="3835"/>
                      <a:pt x="4268" y="3653"/>
                    </a:cubicBezTo>
                    <a:lnTo>
                      <a:pt x="4451" y="3059"/>
                    </a:lnTo>
                    <a:lnTo>
                      <a:pt x="4565" y="2489"/>
                    </a:lnTo>
                    <a:cubicBezTo>
                      <a:pt x="4611" y="2283"/>
                      <a:pt x="4634" y="2078"/>
                      <a:pt x="4634" y="1895"/>
                    </a:cubicBezTo>
                    <a:lnTo>
                      <a:pt x="4679" y="1279"/>
                    </a:lnTo>
                    <a:cubicBezTo>
                      <a:pt x="4679" y="891"/>
                      <a:pt x="4656" y="503"/>
                      <a:pt x="4634" y="92"/>
                    </a:cubicBezTo>
                    <a:cubicBezTo>
                      <a:pt x="4634" y="46"/>
                      <a:pt x="4565" y="1"/>
                      <a:pt x="4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63"/>
              <p:cNvSpPr/>
              <p:nvPr/>
            </p:nvSpPr>
            <p:spPr>
              <a:xfrm>
                <a:off x="7630592" y="3284332"/>
                <a:ext cx="227286" cy="28810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25173" extrusionOk="0">
                    <a:moveTo>
                      <a:pt x="14244" y="0"/>
                    </a:moveTo>
                    <a:cubicBezTo>
                      <a:pt x="14175" y="0"/>
                      <a:pt x="14114" y="21"/>
                      <a:pt x="14061" y="65"/>
                    </a:cubicBezTo>
                    <a:cubicBezTo>
                      <a:pt x="7008" y="6114"/>
                      <a:pt x="1" y="12550"/>
                      <a:pt x="1" y="12550"/>
                    </a:cubicBezTo>
                    <a:cubicBezTo>
                      <a:pt x="1" y="12550"/>
                      <a:pt x="8857" y="25081"/>
                      <a:pt x="14016" y="25173"/>
                    </a:cubicBezTo>
                    <a:lnTo>
                      <a:pt x="19859" y="3375"/>
                    </a:lnTo>
                    <a:lnTo>
                      <a:pt x="19859" y="3375"/>
                    </a:lnTo>
                    <a:cubicBezTo>
                      <a:pt x="19836" y="3375"/>
                      <a:pt x="19814" y="3376"/>
                      <a:pt x="19791" y="3376"/>
                    </a:cubicBezTo>
                    <a:cubicBezTo>
                      <a:pt x="17360" y="3376"/>
                      <a:pt x="15131" y="0"/>
                      <a:pt x="14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63"/>
              <p:cNvSpPr/>
              <p:nvPr/>
            </p:nvSpPr>
            <p:spPr>
              <a:xfrm>
                <a:off x="7621711" y="3277408"/>
                <a:ext cx="179217" cy="160230"/>
              </a:xfrm>
              <a:custGeom>
                <a:avLst/>
                <a:gdLst/>
                <a:ahLst/>
                <a:cxnLst/>
                <a:rect l="l" t="t" r="r" b="b"/>
                <a:pathLst>
                  <a:path w="15659" h="14000" extrusionOk="0">
                    <a:moveTo>
                      <a:pt x="13710" y="1"/>
                    </a:moveTo>
                    <a:cubicBezTo>
                      <a:pt x="13461" y="1"/>
                      <a:pt x="13215" y="137"/>
                      <a:pt x="13080" y="373"/>
                    </a:cubicBezTo>
                    <a:cubicBezTo>
                      <a:pt x="11003" y="4482"/>
                      <a:pt x="1781" y="10827"/>
                      <a:pt x="412" y="11695"/>
                    </a:cubicBezTo>
                    <a:cubicBezTo>
                      <a:pt x="92" y="11877"/>
                      <a:pt x="1" y="12265"/>
                      <a:pt x="183" y="12562"/>
                    </a:cubicBezTo>
                    <a:cubicBezTo>
                      <a:pt x="183" y="12562"/>
                      <a:pt x="752" y="13999"/>
                      <a:pt x="1502" y="13999"/>
                    </a:cubicBezTo>
                    <a:cubicBezTo>
                      <a:pt x="1629" y="13999"/>
                      <a:pt x="1760" y="13958"/>
                      <a:pt x="1895" y="13863"/>
                    </a:cubicBezTo>
                    <a:cubicBezTo>
                      <a:pt x="3425" y="12836"/>
                      <a:pt x="13080" y="6285"/>
                      <a:pt x="15499" y="1492"/>
                    </a:cubicBezTo>
                    <a:cubicBezTo>
                      <a:pt x="15659" y="1149"/>
                      <a:pt x="15499" y="738"/>
                      <a:pt x="15134" y="579"/>
                    </a:cubicBezTo>
                    <a:lnTo>
                      <a:pt x="13970" y="54"/>
                    </a:lnTo>
                    <a:cubicBezTo>
                      <a:pt x="13886" y="18"/>
                      <a:pt x="13798" y="1"/>
                      <a:pt x="13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63"/>
              <p:cNvSpPr/>
              <p:nvPr/>
            </p:nvSpPr>
            <p:spPr>
              <a:xfrm>
                <a:off x="8138956" y="3309294"/>
                <a:ext cx="192024" cy="285919"/>
              </a:xfrm>
              <a:custGeom>
                <a:avLst/>
                <a:gdLst/>
                <a:ahLst/>
                <a:cxnLst/>
                <a:rect l="l" t="t" r="r" b="b"/>
                <a:pathLst>
                  <a:path w="16778" h="24982" extrusionOk="0">
                    <a:moveTo>
                      <a:pt x="5472" y="0"/>
                    </a:moveTo>
                    <a:cubicBezTo>
                      <a:pt x="4667" y="0"/>
                      <a:pt x="2472" y="2558"/>
                      <a:pt x="431" y="2558"/>
                    </a:cubicBezTo>
                    <a:cubicBezTo>
                      <a:pt x="286" y="2558"/>
                      <a:pt x="143" y="2545"/>
                      <a:pt x="1" y="2518"/>
                    </a:cubicBezTo>
                    <a:lnTo>
                      <a:pt x="1" y="2518"/>
                    </a:lnTo>
                    <a:lnTo>
                      <a:pt x="2420" y="24955"/>
                    </a:lnTo>
                    <a:cubicBezTo>
                      <a:pt x="2551" y="24973"/>
                      <a:pt x="2686" y="24981"/>
                      <a:pt x="2824" y="24981"/>
                    </a:cubicBezTo>
                    <a:cubicBezTo>
                      <a:pt x="7633" y="24981"/>
                      <a:pt x="16777" y="14478"/>
                      <a:pt x="16777" y="14478"/>
                    </a:cubicBezTo>
                    <a:cubicBezTo>
                      <a:pt x="16777" y="14478"/>
                      <a:pt x="11277" y="7083"/>
                      <a:pt x="5684" y="98"/>
                    </a:cubicBezTo>
                    <a:cubicBezTo>
                      <a:pt x="5632" y="30"/>
                      <a:pt x="5560" y="0"/>
                      <a:pt x="54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63"/>
              <p:cNvSpPr/>
              <p:nvPr/>
            </p:nvSpPr>
            <p:spPr>
              <a:xfrm>
                <a:off x="7722026" y="3322833"/>
                <a:ext cx="450384" cy="521846"/>
              </a:xfrm>
              <a:custGeom>
                <a:avLst/>
                <a:gdLst/>
                <a:ahLst/>
                <a:cxnLst/>
                <a:rect l="l" t="t" r="r" b="b"/>
                <a:pathLst>
                  <a:path w="39352" h="45596" extrusionOk="0">
                    <a:moveTo>
                      <a:pt x="8977" y="1"/>
                    </a:moveTo>
                    <a:cubicBezTo>
                      <a:pt x="8464" y="1"/>
                      <a:pt x="7944" y="4"/>
                      <a:pt x="7419" y="11"/>
                    </a:cubicBezTo>
                    <a:cubicBezTo>
                      <a:pt x="5479" y="11"/>
                      <a:pt x="2854" y="21329"/>
                      <a:pt x="2854" y="21329"/>
                    </a:cubicBezTo>
                    <a:lnTo>
                      <a:pt x="1" y="40274"/>
                    </a:lnTo>
                    <a:cubicBezTo>
                      <a:pt x="1" y="40274"/>
                      <a:pt x="7875" y="44657"/>
                      <a:pt x="19105" y="45479"/>
                    </a:cubicBezTo>
                    <a:lnTo>
                      <a:pt x="19265" y="45479"/>
                    </a:lnTo>
                    <a:cubicBezTo>
                      <a:pt x="19311" y="45479"/>
                      <a:pt x="19357" y="45501"/>
                      <a:pt x="19425" y="45501"/>
                    </a:cubicBezTo>
                    <a:cubicBezTo>
                      <a:pt x="20491" y="45566"/>
                      <a:pt x="21534" y="45596"/>
                      <a:pt x="22550" y="45596"/>
                    </a:cubicBezTo>
                    <a:cubicBezTo>
                      <a:pt x="32228" y="45596"/>
                      <a:pt x="39351" y="42922"/>
                      <a:pt x="39351" y="42922"/>
                    </a:cubicBezTo>
                    <a:lnTo>
                      <a:pt x="39055" y="23772"/>
                    </a:lnTo>
                    <a:cubicBezTo>
                      <a:pt x="38735" y="14847"/>
                      <a:pt x="38621" y="1106"/>
                      <a:pt x="38621" y="1106"/>
                    </a:cubicBezTo>
                    <a:cubicBezTo>
                      <a:pt x="35516" y="595"/>
                      <a:pt x="32275" y="454"/>
                      <a:pt x="29489" y="454"/>
                    </a:cubicBezTo>
                    <a:cubicBezTo>
                      <a:pt x="26023" y="454"/>
                      <a:pt x="23263" y="673"/>
                      <a:pt x="22350" y="673"/>
                    </a:cubicBezTo>
                    <a:cubicBezTo>
                      <a:pt x="22324" y="673"/>
                      <a:pt x="22301" y="673"/>
                      <a:pt x="22278" y="673"/>
                    </a:cubicBezTo>
                    <a:cubicBezTo>
                      <a:pt x="20945" y="503"/>
                      <a:pt x="15476" y="1"/>
                      <a:pt x="8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63"/>
              <p:cNvSpPr/>
              <p:nvPr/>
            </p:nvSpPr>
            <p:spPr>
              <a:xfrm>
                <a:off x="7881901" y="3356653"/>
                <a:ext cx="205873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17988" h="9327" extrusionOk="0">
                    <a:moveTo>
                      <a:pt x="2102" y="152"/>
                    </a:moveTo>
                    <a:cubicBezTo>
                      <a:pt x="232" y="152"/>
                      <a:pt x="275" y="1780"/>
                      <a:pt x="275" y="1780"/>
                    </a:cubicBezTo>
                    <a:cubicBezTo>
                      <a:pt x="1" y="5752"/>
                      <a:pt x="3059" y="8765"/>
                      <a:pt x="7031" y="9039"/>
                    </a:cubicBezTo>
                    <a:lnTo>
                      <a:pt x="11231" y="9313"/>
                    </a:lnTo>
                    <a:cubicBezTo>
                      <a:pt x="11372" y="9322"/>
                      <a:pt x="11512" y="9327"/>
                      <a:pt x="11652" y="9327"/>
                    </a:cubicBezTo>
                    <a:cubicBezTo>
                      <a:pt x="14897" y="9327"/>
                      <a:pt x="17654" y="6820"/>
                      <a:pt x="17873" y="3515"/>
                    </a:cubicBezTo>
                    <a:cubicBezTo>
                      <a:pt x="17873" y="3515"/>
                      <a:pt x="17987" y="1917"/>
                      <a:pt x="16001" y="1438"/>
                    </a:cubicBezTo>
                    <a:cubicBezTo>
                      <a:pt x="10135" y="0"/>
                      <a:pt x="5000" y="342"/>
                      <a:pt x="2329" y="160"/>
                    </a:cubicBezTo>
                    <a:cubicBezTo>
                      <a:pt x="2250" y="155"/>
                      <a:pt x="2174" y="152"/>
                      <a:pt x="2102" y="15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63"/>
              <p:cNvSpPr/>
              <p:nvPr/>
            </p:nvSpPr>
            <p:spPr>
              <a:xfrm>
                <a:off x="8194601" y="3304395"/>
                <a:ext cx="145523" cy="178828"/>
              </a:xfrm>
              <a:custGeom>
                <a:avLst/>
                <a:gdLst/>
                <a:ahLst/>
                <a:cxnLst/>
                <a:rect l="l" t="t" r="r" b="b"/>
                <a:pathLst>
                  <a:path w="12715" h="15625" extrusionOk="0">
                    <a:moveTo>
                      <a:pt x="1854" y="1"/>
                    </a:moveTo>
                    <a:cubicBezTo>
                      <a:pt x="1800" y="1"/>
                      <a:pt x="1745" y="8"/>
                      <a:pt x="1690" y="24"/>
                    </a:cubicBezTo>
                    <a:lnTo>
                      <a:pt x="548" y="389"/>
                    </a:lnTo>
                    <a:cubicBezTo>
                      <a:pt x="206" y="480"/>
                      <a:pt x="1" y="868"/>
                      <a:pt x="115" y="1234"/>
                    </a:cubicBezTo>
                    <a:cubicBezTo>
                      <a:pt x="1667" y="6324"/>
                      <a:pt x="9542" y="14198"/>
                      <a:pt x="10797" y="15431"/>
                    </a:cubicBezTo>
                    <a:cubicBezTo>
                      <a:pt x="10934" y="15568"/>
                      <a:pt x="11077" y="15625"/>
                      <a:pt x="11218" y="15625"/>
                    </a:cubicBezTo>
                    <a:cubicBezTo>
                      <a:pt x="11875" y="15625"/>
                      <a:pt x="12509" y="14404"/>
                      <a:pt x="12509" y="14404"/>
                    </a:cubicBezTo>
                    <a:cubicBezTo>
                      <a:pt x="12714" y="14107"/>
                      <a:pt x="12692" y="13719"/>
                      <a:pt x="12440" y="13491"/>
                    </a:cubicBezTo>
                    <a:cubicBezTo>
                      <a:pt x="11299" y="12464"/>
                      <a:pt x="3790" y="4840"/>
                      <a:pt x="2443" y="458"/>
                    </a:cubicBezTo>
                    <a:cubicBezTo>
                      <a:pt x="2349" y="174"/>
                      <a:pt x="2114" y="1"/>
                      <a:pt x="18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63"/>
              <p:cNvSpPr/>
              <p:nvPr/>
            </p:nvSpPr>
            <p:spPr>
              <a:xfrm>
                <a:off x="7913775" y="3225608"/>
                <a:ext cx="153100" cy="217135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8972" extrusionOk="0">
                    <a:moveTo>
                      <a:pt x="6793" y="0"/>
                    </a:moveTo>
                    <a:cubicBezTo>
                      <a:pt x="3644" y="0"/>
                      <a:pt x="1018" y="2437"/>
                      <a:pt x="799" y="5607"/>
                    </a:cubicBezTo>
                    <a:lnTo>
                      <a:pt x="229" y="14143"/>
                    </a:lnTo>
                    <a:cubicBezTo>
                      <a:pt x="0" y="17476"/>
                      <a:pt x="2625" y="18709"/>
                      <a:pt x="5935" y="18914"/>
                    </a:cubicBezTo>
                    <a:lnTo>
                      <a:pt x="6277" y="18937"/>
                    </a:lnTo>
                    <a:cubicBezTo>
                      <a:pt x="6605" y="18959"/>
                      <a:pt x="6927" y="18971"/>
                      <a:pt x="7241" y="18971"/>
                    </a:cubicBezTo>
                    <a:cubicBezTo>
                      <a:pt x="10128" y="18971"/>
                      <a:pt x="12392" y="17973"/>
                      <a:pt x="12577" y="14988"/>
                    </a:cubicBezTo>
                    <a:lnTo>
                      <a:pt x="13148" y="6451"/>
                    </a:lnTo>
                    <a:cubicBezTo>
                      <a:pt x="13376" y="3119"/>
                      <a:pt x="10865" y="243"/>
                      <a:pt x="7556" y="37"/>
                    </a:cubicBezTo>
                    <a:lnTo>
                      <a:pt x="7213" y="15"/>
                    </a:lnTo>
                    <a:cubicBezTo>
                      <a:pt x="7072" y="5"/>
                      <a:pt x="6932" y="0"/>
                      <a:pt x="6793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63"/>
              <p:cNvSpPr/>
              <p:nvPr/>
            </p:nvSpPr>
            <p:spPr>
              <a:xfrm>
                <a:off x="7917690" y="3225608"/>
                <a:ext cx="149186" cy="162714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14217" extrusionOk="0">
                    <a:moveTo>
                      <a:pt x="6451" y="0"/>
                    </a:moveTo>
                    <a:cubicBezTo>
                      <a:pt x="3302" y="0"/>
                      <a:pt x="676" y="2437"/>
                      <a:pt x="457" y="5607"/>
                    </a:cubicBezTo>
                    <a:lnTo>
                      <a:pt x="1" y="12295"/>
                    </a:lnTo>
                    <a:cubicBezTo>
                      <a:pt x="4129" y="13820"/>
                      <a:pt x="7720" y="14217"/>
                      <a:pt x="10365" y="14217"/>
                    </a:cubicBezTo>
                    <a:cubicBezTo>
                      <a:pt x="11084" y="14217"/>
                      <a:pt x="11733" y="14187"/>
                      <a:pt x="12304" y="14143"/>
                    </a:cubicBezTo>
                    <a:lnTo>
                      <a:pt x="12806" y="6451"/>
                    </a:lnTo>
                    <a:cubicBezTo>
                      <a:pt x="13034" y="3119"/>
                      <a:pt x="10523" y="243"/>
                      <a:pt x="7214" y="37"/>
                    </a:cubicBezTo>
                    <a:lnTo>
                      <a:pt x="6871" y="15"/>
                    </a:lnTo>
                    <a:cubicBezTo>
                      <a:pt x="6730" y="5"/>
                      <a:pt x="6590" y="0"/>
                      <a:pt x="6451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63"/>
              <p:cNvSpPr/>
              <p:nvPr/>
            </p:nvSpPr>
            <p:spPr>
              <a:xfrm>
                <a:off x="7896791" y="2698920"/>
                <a:ext cx="70547" cy="100258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8760" extrusionOk="0">
                    <a:moveTo>
                      <a:pt x="5282" y="0"/>
                    </a:moveTo>
                    <a:cubicBezTo>
                      <a:pt x="5024" y="0"/>
                      <a:pt x="4756" y="125"/>
                      <a:pt x="4566" y="315"/>
                    </a:cubicBezTo>
                    <a:cubicBezTo>
                      <a:pt x="4315" y="543"/>
                      <a:pt x="4178" y="885"/>
                      <a:pt x="4041" y="1205"/>
                    </a:cubicBezTo>
                    <a:cubicBezTo>
                      <a:pt x="3105" y="3328"/>
                      <a:pt x="2534" y="5587"/>
                      <a:pt x="2352" y="7893"/>
                    </a:cubicBezTo>
                    <a:cubicBezTo>
                      <a:pt x="2124" y="6135"/>
                      <a:pt x="1918" y="4378"/>
                      <a:pt x="1690" y="2597"/>
                    </a:cubicBezTo>
                    <a:cubicBezTo>
                      <a:pt x="1621" y="2118"/>
                      <a:pt x="1462" y="1502"/>
                      <a:pt x="982" y="1410"/>
                    </a:cubicBezTo>
                    <a:cubicBezTo>
                      <a:pt x="944" y="1403"/>
                      <a:pt x="906" y="1400"/>
                      <a:pt x="868" y="1400"/>
                    </a:cubicBezTo>
                    <a:cubicBezTo>
                      <a:pt x="548" y="1400"/>
                      <a:pt x="260" y="1649"/>
                      <a:pt x="138" y="1935"/>
                    </a:cubicBezTo>
                    <a:cubicBezTo>
                      <a:pt x="1" y="2278"/>
                      <a:pt x="46" y="2643"/>
                      <a:pt x="69" y="3008"/>
                    </a:cubicBezTo>
                    <a:cubicBezTo>
                      <a:pt x="320" y="5017"/>
                      <a:pt x="959" y="6980"/>
                      <a:pt x="1964" y="8760"/>
                    </a:cubicBezTo>
                    <a:lnTo>
                      <a:pt x="2968" y="8714"/>
                    </a:lnTo>
                    <a:cubicBezTo>
                      <a:pt x="4292" y="6614"/>
                      <a:pt x="5319" y="4309"/>
                      <a:pt x="5981" y="1912"/>
                    </a:cubicBezTo>
                    <a:cubicBezTo>
                      <a:pt x="6072" y="1570"/>
                      <a:pt x="6164" y="1228"/>
                      <a:pt x="6118" y="862"/>
                    </a:cubicBezTo>
                    <a:cubicBezTo>
                      <a:pt x="6072" y="520"/>
                      <a:pt x="5867" y="155"/>
                      <a:pt x="5525" y="41"/>
                    </a:cubicBezTo>
                    <a:cubicBezTo>
                      <a:pt x="5447" y="13"/>
                      <a:pt x="5365" y="0"/>
                      <a:pt x="5282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63"/>
              <p:cNvSpPr/>
              <p:nvPr/>
            </p:nvSpPr>
            <p:spPr>
              <a:xfrm>
                <a:off x="7694340" y="2720654"/>
                <a:ext cx="746363" cy="642580"/>
              </a:xfrm>
              <a:custGeom>
                <a:avLst/>
                <a:gdLst/>
                <a:ahLst/>
                <a:cxnLst/>
                <a:rect l="l" t="t" r="r" b="b"/>
                <a:pathLst>
                  <a:path w="65213" h="56145" extrusionOk="0">
                    <a:moveTo>
                      <a:pt x="34152" y="0"/>
                    </a:moveTo>
                    <a:cubicBezTo>
                      <a:pt x="27281" y="0"/>
                      <a:pt x="23875" y="4099"/>
                      <a:pt x="23875" y="4099"/>
                    </a:cubicBezTo>
                    <a:cubicBezTo>
                      <a:pt x="20277" y="2735"/>
                      <a:pt x="17488" y="2155"/>
                      <a:pt x="15255" y="2155"/>
                    </a:cubicBezTo>
                    <a:cubicBezTo>
                      <a:pt x="9232" y="2155"/>
                      <a:pt x="7257" y="6374"/>
                      <a:pt x="4360" y="10787"/>
                    </a:cubicBezTo>
                    <a:cubicBezTo>
                      <a:pt x="365" y="16836"/>
                      <a:pt x="0" y="28340"/>
                      <a:pt x="3698" y="39935"/>
                    </a:cubicBezTo>
                    <a:cubicBezTo>
                      <a:pt x="7373" y="51530"/>
                      <a:pt x="24378" y="55570"/>
                      <a:pt x="37137" y="56118"/>
                    </a:cubicBezTo>
                    <a:cubicBezTo>
                      <a:pt x="37551" y="56136"/>
                      <a:pt x="37955" y="56145"/>
                      <a:pt x="38349" y="56145"/>
                    </a:cubicBezTo>
                    <a:cubicBezTo>
                      <a:pt x="50114" y="56145"/>
                      <a:pt x="53401" y="48280"/>
                      <a:pt x="59209" y="35073"/>
                    </a:cubicBezTo>
                    <a:cubicBezTo>
                      <a:pt x="65212" y="21424"/>
                      <a:pt x="61081" y="12522"/>
                      <a:pt x="47294" y="4236"/>
                    </a:cubicBezTo>
                    <a:cubicBezTo>
                      <a:pt x="42016" y="1055"/>
                      <a:pt x="37638" y="0"/>
                      <a:pt x="34152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63"/>
              <p:cNvSpPr/>
              <p:nvPr/>
            </p:nvSpPr>
            <p:spPr>
              <a:xfrm>
                <a:off x="7693036" y="2750194"/>
                <a:ext cx="255235" cy="534367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46690" extrusionOk="0">
                    <a:moveTo>
                      <a:pt x="17212" y="0"/>
                    </a:moveTo>
                    <a:cubicBezTo>
                      <a:pt x="15730" y="0"/>
                      <a:pt x="14217" y="261"/>
                      <a:pt x="12759" y="788"/>
                    </a:cubicBezTo>
                    <a:cubicBezTo>
                      <a:pt x="9838" y="1838"/>
                      <a:pt x="7190" y="3846"/>
                      <a:pt x="5090" y="6631"/>
                    </a:cubicBezTo>
                    <a:cubicBezTo>
                      <a:pt x="2488" y="10055"/>
                      <a:pt x="890" y="14437"/>
                      <a:pt x="411" y="19299"/>
                    </a:cubicBezTo>
                    <a:cubicBezTo>
                      <a:pt x="0" y="23385"/>
                      <a:pt x="365" y="27813"/>
                      <a:pt x="1529" y="32834"/>
                    </a:cubicBezTo>
                    <a:cubicBezTo>
                      <a:pt x="2032" y="34934"/>
                      <a:pt x="2648" y="37148"/>
                      <a:pt x="3903" y="39066"/>
                    </a:cubicBezTo>
                    <a:cubicBezTo>
                      <a:pt x="6414" y="42946"/>
                      <a:pt x="10774" y="44818"/>
                      <a:pt x="15772" y="46689"/>
                    </a:cubicBezTo>
                    <a:lnTo>
                      <a:pt x="15864" y="46461"/>
                    </a:lnTo>
                    <a:cubicBezTo>
                      <a:pt x="10888" y="44589"/>
                      <a:pt x="6574" y="42741"/>
                      <a:pt x="4109" y="38929"/>
                    </a:cubicBezTo>
                    <a:cubicBezTo>
                      <a:pt x="2876" y="37034"/>
                      <a:pt x="2260" y="34866"/>
                      <a:pt x="1780" y="32789"/>
                    </a:cubicBezTo>
                    <a:cubicBezTo>
                      <a:pt x="616" y="27790"/>
                      <a:pt x="251" y="23385"/>
                      <a:pt x="639" y="19322"/>
                    </a:cubicBezTo>
                    <a:cubicBezTo>
                      <a:pt x="1119" y="14506"/>
                      <a:pt x="2716" y="10169"/>
                      <a:pt x="5273" y="6791"/>
                    </a:cubicBezTo>
                    <a:cubicBezTo>
                      <a:pt x="7350" y="4052"/>
                      <a:pt x="9975" y="2043"/>
                      <a:pt x="12828" y="1016"/>
                    </a:cubicBezTo>
                    <a:cubicBezTo>
                      <a:pt x="14267" y="509"/>
                      <a:pt x="15759" y="255"/>
                      <a:pt x="17216" y="255"/>
                    </a:cubicBezTo>
                    <a:cubicBezTo>
                      <a:pt x="18971" y="255"/>
                      <a:pt x="20677" y="623"/>
                      <a:pt x="22186" y="1358"/>
                    </a:cubicBezTo>
                    <a:lnTo>
                      <a:pt x="22300" y="1130"/>
                    </a:lnTo>
                    <a:cubicBezTo>
                      <a:pt x="20752" y="381"/>
                      <a:pt x="19004" y="0"/>
                      <a:pt x="17212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63"/>
              <p:cNvSpPr/>
              <p:nvPr/>
            </p:nvSpPr>
            <p:spPr>
              <a:xfrm>
                <a:off x="7974125" y="2713249"/>
                <a:ext cx="472587" cy="649675"/>
              </a:xfrm>
              <a:custGeom>
                <a:avLst/>
                <a:gdLst/>
                <a:ahLst/>
                <a:cxnLst/>
                <a:rect l="l" t="t" r="r" b="b"/>
                <a:pathLst>
                  <a:path w="41292" h="56765" extrusionOk="0">
                    <a:moveTo>
                      <a:pt x="10592" y="0"/>
                    </a:moveTo>
                    <a:cubicBezTo>
                      <a:pt x="4195" y="0"/>
                      <a:pt x="62" y="3399"/>
                      <a:pt x="0" y="3445"/>
                    </a:cubicBezTo>
                    <a:lnTo>
                      <a:pt x="160" y="3628"/>
                    </a:lnTo>
                    <a:cubicBezTo>
                      <a:pt x="222" y="3581"/>
                      <a:pt x="4277" y="248"/>
                      <a:pt x="10571" y="248"/>
                    </a:cubicBezTo>
                    <a:cubicBezTo>
                      <a:pt x="13541" y="248"/>
                      <a:pt x="17010" y="990"/>
                      <a:pt x="20794" y="3171"/>
                    </a:cubicBezTo>
                    <a:cubicBezTo>
                      <a:pt x="31111" y="9106"/>
                      <a:pt x="40994" y="17140"/>
                      <a:pt x="36201" y="31634"/>
                    </a:cubicBezTo>
                    <a:cubicBezTo>
                      <a:pt x="31088" y="47155"/>
                      <a:pt x="26318" y="54345"/>
                      <a:pt x="20269" y="55761"/>
                    </a:cubicBezTo>
                    <a:cubicBezTo>
                      <a:pt x="17709" y="56344"/>
                      <a:pt x="15238" y="56526"/>
                      <a:pt x="13158" y="56526"/>
                    </a:cubicBezTo>
                    <a:cubicBezTo>
                      <a:pt x="9785" y="56526"/>
                      <a:pt x="7438" y="56049"/>
                      <a:pt x="7395" y="56035"/>
                    </a:cubicBezTo>
                    <a:lnTo>
                      <a:pt x="7350" y="56286"/>
                    </a:lnTo>
                    <a:cubicBezTo>
                      <a:pt x="7373" y="56286"/>
                      <a:pt x="9746" y="56765"/>
                      <a:pt x="13147" y="56765"/>
                    </a:cubicBezTo>
                    <a:cubicBezTo>
                      <a:pt x="15247" y="56765"/>
                      <a:pt x="17735" y="56582"/>
                      <a:pt x="20315" y="55989"/>
                    </a:cubicBezTo>
                    <a:cubicBezTo>
                      <a:pt x="26455" y="54574"/>
                      <a:pt x="31294" y="47315"/>
                      <a:pt x="36452" y="31726"/>
                    </a:cubicBezTo>
                    <a:cubicBezTo>
                      <a:pt x="41291" y="17049"/>
                      <a:pt x="31316" y="8946"/>
                      <a:pt x="20908" y="2943"/>
                    </a:cubicBezTo>
                    <a:cubicBezTo>
                      <a:pt x="17095" y="749"/>
                      <a:pt x="13594" y="0"/>
                      <a:pt x="10592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63"/>
              <p:cNvSpPr/>
              <p:nvPr/>
            </p:nvSpPr>
            <p:spPr>
              <a:xfrm>
                <a:off x="7622763" y="3002865"/>
                <a:ext cx="198811" cy="175440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5329" extrusionOk="0">
                    <a:moveTo>
                      <a:pt x="8735" y="1"/>
                    </a:moveTo>
                    <a:cubicBezTo>
                      <a:pt x="5858" y="1"/>
                      <a:pt x="3093" y="1643"/>
                      <a:pt x="1780" y="4435"/>
                    </a:cubicBezTo>
                    <a:cubicBezTo>
                      <a:pt x="0" y="8269"/>
                      <a:pt x="1621" y="12835"/>
                      <a:pt x="5432" y="14615"/>
                    </a:cubicBezTo>
                    <a:cubicBezTo>
                      <a:pt x="6469" y="15099"/>
                      <a:pt x="7560" y="15328"/>
                      <a:pt x="8635" y="15328"/>
                    </a:cubicBezTo>
                    <a:cubicBezTo>
                      <a:pt x="11513" y="15328"/>
                      <a:pt x="14277" y="13686"/>
                      <a:pt x="15590" y="10894"/>
                    </a:cubicBezTo>
                    <a:cubicBezTo>
                      <a:pt x="17370" y="7060"/>
                      <a:pt x="15750" y="2495"/>
                      <a:pt x="11938" y="714"/>
                    </a:cubicBezTo>
                    <a:cubicBezTo>
                      <a:pt x="10901" y="230"/>
                      <a:pt x="9810" y="1"/>
                      <a:pt x="8735" y="1"/>
                    </a:cubicBezTo>
                    <a:close/>
                  </a:path>
                </a:pathLst>
              </a:custGeom>
              <a:solidFill>
                <a:srgbClr val="7F4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63"/>
              <p:cNvSpPr/>
              <p:nvPr/>
            </p:nvSpPr>
            <p:spPr>
              <a:xfrm>
                <a:off x="7640526" y="3059152"/>
                <a:ext cx="150216" cy="118719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10373" extrusionOk="0">
                    <a:moveTo>
                      <a:pt x="5799" y="1"/>
                    </a:moveTo>
                    <a:cubicBezTo>
                      <a:pt x="3784" y="1"/>
                      <a:pt x="1979" y="959"/>
                      <a:pt x="1187" y="2667"/>
                    </a:cubicBezTo>
                    <a:cubicBezTo>
                      <a:pt x="0" y="5177"/>
                      <a:pt x="1484" y="8327"/>
                      <a:pt x="4451" y="9720"/>
                    </a:cubicBezTo>
                    <a:cubicBezTo>
                      <a:pt x="5395" y="10162"/>
                      <a:pt x="6378" y="10372"/>
                      <a:pt x="7317" y="10372"/>
                    </a:cubicBezTo>
                    <a:cubicBezTo>
                      <a:pt x="9333" y="10372"/>
                      <a:pt x="11151" y="9408"/>
                      <a:pt x="11961" y="7711"/>
                    </a:cubicBezTo>
                    <a:cubicBezTo>
                      <a:pt x="13125" y="5200"/>
                      <a:pt x="11664" y="2028"/>
                      <a:pt x="8697" y="658"/>
                    </a:cubicBezTo>
                    <a:cubicBezTo>
                      <a:pt x="7740" y="213"/>
                      <a:pt x="6747" y="1"/>
                      <a:pt x="5799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63"/>
              <p:cNvSpPr/>
              <p:nvPr/>
            </p:nvSpPr>
            <p:spPr>
              <a:xfrm>
                <a:off x="7640526" y="3059152"/>
                <a:ext cx="150216" cy="118719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10373" extrusionOk="0">
                    <a:moveTo>
                      <a:pt x="5799" y="1"/>
                    </a:moveTo>
                    <a:cubicBezTo>
                      <a:pt x="3784" y="1"/>
                      <a:pt x="1979" y="959"/>
                      <a:pt x="1187" y="2667"/>
                    </a:cubicBezTo>
                    <a:cubicBezTo>
                      <a:pt x="0" y="5177"/>
                      <a:pt x="1484" y="8327"/>
                      <a:pt x="4451" y="9720"/>
                    </a:cubicBezTo>
                    <a:cubicBezTo>
                      <a:pt x="5395" y="10162"/>
                      <a:pt x="6378" y="10372"/>
                      <a:pt x="7317" y="10372"/>
                    </a:cubicBezTo>
                    <a:cubicBezTo>
                      <a:pt x="9333" y="10372"/>
                      <a:pt x="11151" y="9408"/>
                      <a:pt x="11961" y="7711"/>
                    </a:cubicBezTo>
                    <a:cubicBezTo>
                      <a:pt x="13125" y="5200"/>
                      <a:pt x="11664" y="2028"/>
                      <a:pt x="8697" y="658"/>
                    </a:cubicBezTo>
                    <a:cubicBezTo>
                      <a:pt x="7740" y="213"/>
                      <a:pt x="6747" y="1"/>
                      <a:pt x="5799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63"/>
              <p:cNvSpPr/>
              <p:nvPr/>
            </p:nvSpPr>
            <p:spPr>
              <a:xfrm>
                <a:off x="7648881" y="3060021"/>
                <a:ext cx="146301" cy="58827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5140" extrusionOk="0">
                    <a:moveTo>
                      <a:pt x="4634" y="0"/>
                    </a:moveTo>
                    <a:cubicBezTo>
                      <a:pt x="4298" y="0"/>
                      <a:pt x="3962" y="19"/>
                      <a:pt x="3630" y="57"/>
                    </a:cubicBezTo>
                    <a:cubicBezTo>
                      <a:pt x="3036" y="126"/>
                      <a:pt x="2443" y="217"/>
                      <a:pt x="1849" y="377"/>
                    </a:cubicBezTo>
                    <a:cubicBezTo>
                      <a:pt x="1279" y="536"/>
                      <a:pt x="731" y="742"/>
                      <a:pt x="160" y="1016"/>
                    </a:cubicBezTo>
                    <a:cubicBezTo>
                      <a:pt x="69" y="1061"/>
                      <a:pt x="1" y="1198"/>
                      <a:pt x="46" y="1312"/>
                    </a:cubicBezTo>
                    <a:cubicBezTo>
                      <a:pt x="82" y="1421"/>
                      <a:pt x="176" y="1486"/>
                      <a:pt x="281" y="1486"/>
                    </a:cubicBezTo>
                    <a:cubicBezTo>
                      <a:pt x="309" y="1486"/>
                      <a:pt x="337" y="1482"/>
                      <a:pt x="366" y="1472"/>
                    </a:cubicBezTo>
                    <a:lnTo>
                      <a:pt x="389" y="1472"/>
                    </a:lnTo>
                    <a:cubicBezTo>
                      <a:pt x="1439" y="1084"/>
                      <a:pt x="2580" y="856"/>
                      <a:pt x="3698" y="765"/>
                    </a:cubicBezTo>
                    <a:cubicBezTo>
                      <a:pt x="4000" y="740"/>
                      <a:pt x="4302" y="727"/>
                      <a:pt x="4604" y="727"/>
                    </a:cubicBezTo>
                    <a:cubicBezTo>
                      <a:pt x="5419" y="727"/>
                      <a:pt x="6231" y="822"/>
                      <a:pt x="7031" y="1039"/>
                    </a:cubicBezTo>
                    <a:cubicBezTo>
                      <a:pt x="8104" y="1335"/>
                      <a:pt x="9131" y="1815"/>
                      <a:pt x="9998" y="2545"/>
                    </a:cubicBezTo>
                    <a:cubicBezTo>
                      <a:pt x="10455" y="2865"/>
                      <a:pt x="10820" y="3298"/>
                      <a:pt x="11231" y="3686"/>
                    </a:cubicBezTo>
                    <a:cubicBezTo>
                      <a:pt x="11459" y="3869"/>
                      <a:pt x="11596" y="4120"/>
                      <a:pt x="11778" y="4348"/>
                    </a:cubicBezTo>
                    <a:lnTo>
                      <a:pt x="12303" y="5010"/>
                    </a:lnTo>
                    <a:lnTo>
                      <a:pt x="12303" y="5033"/>
                    </a:lnTo>
                    <a:cubicBezTo>
                      <a:pt x="12360" y="5104"/>
                      <a:pt x="12435" y="5140"/>
                      <a:pt x="12511" y="5140"/>
                    </a:cubicBezTo>
                    <a:cubicBezTo>
                      <a:pt x="12557" y="5140"/>
                      <a:pt x="12603" y="5127"/>
                      <a:pt x="12646" y="5101"/>
                    </a:cubicBezTo>
                    <a:cubicBezTo>
                      <a:pt x="12760" y="5010"/>
                      <a:pt x="12783" y="4873"/>
                      <a:pt x="12714" y="4759"/>
                    </a:cubicBezTo>
                    <a:lnTo>
                      <a:pt x="12212" y="4029"/>
                    </a:lnTo>
                    <a:cubicBezTo>
                      <a:pt x="12030" y="3778"/>
                      <a:pt x="11893" y="3504"/>
                      <a:pt x="11664" y="3298"/>
                    </a:cubicBezTo>
                    <a:cubicBezTo>
                      <a:pt x="11276" y="2865"/>
                      <a:pt x="10888" y="2385"/>
                      <a:pt x="10386" y="2043"/>
                    </a:cubicBezTo>
                    <a:cubicBezTo>
                      <a:pt x="10158" y="1860"/>
                      <a:pt x="9952" y="1632"/>
                      <a:pt x="9679" y="1495"/>
                    </a:cubicBezTo>
                    <a:lnTo>
                      <a:pt x="8902" y="1016"/>
                    </a:lnTo>
                    <a:cubicBezTo>
                      <a:pt x="8355" y="765"/>
                      <a:pt x="7807" y="491"/>
                      <a:pt x="7213" y="354"/>
                    </a:cubicBezTo>
                    <a:cubicBezTo>
                      <a:pt x="6375" y="124"/>
                      <a:pt x="5501" y="0"/>
                      <a:pt x="4634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63"/>
              <p:cNvSpPr/>
              <p:nvPr/>
            </p:nvSpPr>
            <p:spPr>
              <a:xfrm>
                <a:off x="7698255" y="3103741"/>
                <a:ext cx="113386" cy="46558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068" extrusionOk="0">
                    <a:moveTo>
                      <a:pt x="3599" y="0"/>
                    </a:moveTo>
                    <a:cubicBezTo>
                      <a:pt x="3326" y="0"/>
                      <a:pt x="3054" y="16"/>
                      <a:pt x="2785" y="49"/>
                    </a:cubicBezTo>
                    <a:cubicBezTo>
                      <a:pt x="1849" y="140"/>
                      <a:pt x="936" y="391"/>
                      <a:pt x="115" y="871"/>
                    </a:cubicBezTo>
                    <a:cubicBezTo>
                      <a:pt x="46" y="916"/>
                      <a:pt x="1" y="1008"/>
                      <a:pt x="23" y="1076"/>
                    </a:cubicBezTo>
                    <a:cubicBezTo>
                      <a:pt x="59" y="1166"/>
                      <a:pt x="123" y="1227"/>
                      <a:pt x="205" y="1227"/>
                    </a:cubicBezTo>
                    <a:cubicBezTo>
                      <a:pt x="227" y="1227"/>
                      <a:pt x="250" y="1223"/>
                      <a:pt x="274" y="1213"/>
                    </a:cubicBezTo>
                    <a:cubicBezTo>
                      <a:pt x="1119" y="985"/>
                      <a:pt x="2009" y="825"/>
                      <a:pt x="2854" y="756"/>
                    </a:cubicBezTo>
                    <a:cubicBezTo>
                      <a:pt x="3094" y="738"/>
                      <a:pt x="3334" y="727"/>
                      <a:pt x="3573" y="727"/>
                    </a:cubicBezTo>
                    <a:cubicBezTo>
                      <a:pt x="4198" y="727"/>
                      <a:pt x="4816" y="797"/>
                      <a:pt x="5410" y="962"/>
                    </a:cubicBezTo>
                    <a:cubicBezTo>
                      <a:pt x="6255" y="1190"/>
                      <a:pt x="7031" y="1533"/>
                      <a:pt x="7716" y="2080"/>
                    </a:cubicBezTo>
                    <a:cubicBezTo>
                      <a:pt x="8081" y="2331"/>
                      <a:pt x="8377" y="2651"/>
                      <a:pt x="8697" y="2948"/>
                    </a:cubicBezTo>
                    <a:cubicBezTo>
                      <a:pt x="8994" y="3267"/>
                      <a:pt x="9245" y="3632"/>
                      <a:pt x="9542" y="3975"/>
                    </a:cubicBezTo>
                    <a:lnTo>
                      <a:pt x="9564" y="3998"/>
                    </a:lnTo>
                    <a:cubicBezTo>
                      <a:pt x="9594" y="4042"/>
                      <a:pt x="9652" y="4067"/>
                      <a:pt x="9714" y="4067"/>
                    </a:cubicBezTo>
                    <a:cubicBezTo>
                      <a:pt x="9748" y="4067"/>
                      <a:pt x="9783" y="4060"/>
                      <a:pt x="9815" y="4043"/>
                    </a:cubicBezTo>
                    <a:cubicBezTo>
                      <a:pt x="9884" y="3975"/>
                      <a:pt x="9907" y="3861"/>
                      <a:pt x="9861" y="3769"/>
                    </a:cubicBezTo>
                    <a:cubicBezTo>
                      <a:pt x="9610" y="3381"/>
                      <a:pt x="9382" y="2971"/>
                      <a:pt x="9085" y="2628"/>
                    </a:cubicBezTo>
                    <a:cubicBezTo>
                      <a:pt x="8765" y="2263"/>
                      <a:pt x="8469" y="1898"/>
                      <a:pt x="8081" y="1624"/>
                    </a:cubicBezTo>
                    <a:cubicBezTo>
                      <a:pt x="7738" y="1304"/>
                      <a:pt x="7327" y="1053"/>
                      <a:pt x="6917" y="802"/>
                    </a:cubicBezTo>
                    <a:cubicBezTo>
                      <a:pt x="6506" y="597"/>
                      <a:pt x="6072" y="391"/>
                      <a:pt x="5616" y="277"/>
                    </a:cubicBezTo>
                    <a:cubicBezTo>
                      <a:pt x="4965" y="98"/>
                      <a:pt x="4279" y="0"/>
                      <a:pt x="3599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63"/>
              <p:cNvSpPr/>
              <p:nvPr/>
            </p:nvSpPr>
            <p:spPr>
              <a:xfrm>
                <a:off x="8215763" y="3146855"/>
                <a:ext cx="176608" cy="175601"/>
              </a:xfrm>
              <a:custGeom>
                <a:avLst/>
                <a:gdLst/>
                <a:ahLst/>
                <a:cxnLst/>
                <a:rect l="l" t="t" r="r" b="b"/>
                <a:pathLst>
                  <a:path w="15431" h="15343" extrusionOk="0">
                    <a:moveTo>
                      <a:pt x="7730" y="1"/>
                    </a:moveTo>
                    <a:cubicBezTo>
                      <a:pt x="3584" y="1"/>
                      <a:pt x="205" y="3323"/>
                      <a:pt x="115" y="7512"/>
                    </a:cubicBezTo>
                    <a:cubicBezTo>
                      <a:pt x="1" y="11735"/>
                      <a:pt x="3333" y="15250"/>
                      <a:pt x="7556" y="15341"/>
                    </a:cubicBezTo>
                    <a:cubicBezTo>
                      <a:pt x="7612" y="15342"/>
                      <a:pt x="7667" y="15343"/>
                      <a:pt x="7723" y="15343"/>
                    </a:cubicBezTo>
                    <a:cubicBezTo>
                      <a:pt x="11847" y="15343"/>
                      <a:pt x="15227" y="12021"/>
                      <a:pt x="15339" y="7854"/>
                    </a:cubicBezTo>
                    <a:cubicBezTo>
                      <a:pt x="15430" y="3609"/>
                      <a:pt x="12098" y="94"/>
                      <a:pt x="7898" y="2"/>
                    </a:cubicBezTo>
                    <a:cubicBezTo>
                      <a:pt x="7842" y="1"/>
                      <a:pt x="7786" y="1"/>
                      <a:pt x="7730" y="1"/>
                    </a:cubicBezTo>
                    <a:close/>
                  </a:path>
                </a:pathLst>
              </a:custGeom>
              <a:solidFill>
                <a:srgbClr val="7F4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63"/>
              <p:cNvSpPr/>
              <p:nvPr/>
            </p:nvSpPr>
            <p:spPr>
              <a:xfrm>
                <a:off x="8228822" y="3205362"/>
                <a:ext cx="137420" cy="114484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10003" extrusionOk="0">
                    <a:moveTo>
                      <a:pt x="5920" y="1"/>
                    </a:moveTo>
                    <a:cubicBezTo>
                      <a:pt x="2723" y="1"/>
                      <a:pt x="114" y="2159"/>
                      <a:pt x="46" y="4865"/>
                    </a:cubicBezTo>
                    <a:cubicBezTo>
                      <a:pt x="1" y="7627"/>
                      <a:pt x="2603" y="9932"/>
                      <a:pt x="5890" y="10001"/>
                    </a:cubicBezTo>
                    <a:cubicBezTo>
                      <a:pt x="5940" y="10002"/>
                      <a:pt x="5991" y="10002"/>
                      <a:pt x="6041" y="10002"/>
                    </a:cubicBezTo>
                    <a:cubicBezTo>
                      <a:pt x="9260" y="10002"/>
                      <a:pt x="11893" y="7858"/>
                      <a:pt x="11938" y="5139"/>
                    </a:cubicBezTo>
                    <a:cubicBezTo>
                      <a:pt x="12007" y="2377"/>
                      <a:pt x="9405" y="72"/>
                      <a:pt x="6118" y="3"/>
                    </a:cubicBezTo>
                    <a:cubicBezTo>
                      <a:pt x="6052" y="1"/>
                      <a:pt x="5986" y="1"/>
                      <a:pt x="5920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63"/>
              <p:cNvSpPr/>
              <p:nvPr/>
            </p:nvSpPr>
            <p:spPr>
              <a:xfrm>
                <a:off x="8226991" y="3205133"/>
                <a:ext cx="150227" cy="48859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4269" extrusionOk="0">
                    <a:moveTo>
                      <a:pt x="5228" y="0"/>
                    </a:moveTo>
                    <a:lnTo>
                      <a:pt x="4315" y="69"/>
                    </a:lnTo>
                    <a:cubicBezTo>
                      <a:pt x="4018" y="92"/>
                      <a:pt x="3744" y="183"/>
                      <a:pt x="3448" y="252"/>
                    </a:cubicBezTo>
                    <a:cubicBezTo>
                      <a:pt x="2831" y="343"/>
                      <a:pt x="2284" y="594"/>
                      <a:pt x="1736" y="799"/>
                    </a:cubicBezTo>
                    <a:cubicBezTo>
                      <a:pt x="1439" y="913"/>
                      <a:pt x="1211" y="1073"/>
                      <a:pt x="937" y="1210"/>
                    </a:cubicBezTo>
                    <a:lnTo>
                      <a:pt x="161" y="1644"/>
                    </a:lnTo>
                    <a:cubicBezTo>
                      <a:pt x="47" y="1712"/>
                      <a:pt x="1" y="1872"/>
                      <a:pt x="69" y="1986"/>
                    </a:cubicBezTo>
                    <a:cubicBezTo>
                      <a:pt x="100" y="2064"/>
                      <a:pt x="184" y="2110"/>
                      <a:pt x="270" y="2110"/>
                    </a:cubicBezTo>
                    <a:cubicBezTo>
                      <a:pt x="311" y="2110"/>
                      <a:pt x="352" y="2100"/>
                      <a:pt x="389" y="2078"/>
                    </a:cubicBezTo>
                    <a:lnTo>
                      <a:pt x="412" y="2078"/>
                    </a:lnTo>
                    <a:lnTo>
                      <a:pt x="1188" y="1690"/>
                    </a:lnTo>
                    <a:cubicBezTo>
                      <a:pt x="1439" y="1575"/>
                      <a:pt x="1690" y="1416"/>
                      <a:pt x="1964" y="1347"/>
                    </a:cubicBezTo>
                    <a:cubicBezTo>
                      <a:pt x="2489" y="1165"/>
                      <a:pt x="3014" y="959"/>
                      <a:pt x="3585" y="868"/>
                    </a:cubicBezTo>
                    <a:cubicBezTo>
                      <a:pt x="4132" y="742"/>
                      <a:pt x="4692" y="685"/>
                      <a:pt x="5248" y="685"/>
                    </a:cubicBezTo>
                    <a:cubicBezTo>
                      <a:pt x="5804" y="685"/>
                      <a:pt x="6358" y="742"/>
                      <a:pt x="6894" y="845"/>
                    </a:cubicBezTo>
                    <a:cubicBezTo>
                      <a:pt x="7990" y="1073"/>
                      <a:pt x="9040" y="1507"/>
                      <a:pt x="10021" y="2078"/>
                    </a:cubicBezTo>
                    <a:cubicBezTo>
                      <a:pt x="10980" y="2671"/>
                      <a:pt x="11893" y="3379"/>
                      <a:pt x="12669" y="4177"/>
                    </a:cubicBezTo>
                    <a:lnTo>
                      <a:pt x="12669" y="4200"/>
                    </a:lnTo>
                    <a:cubicBezTo>
                      <a:pt x="12726" y="4246"/>
                      <a:pt x="12789" y="4269"/>
                      <a:pt x="12852" y="4269"/>
                    </a:cubicBezTo>
                    <a:cubicBezTo>
                      <a:pt x="12914" y="4269"/>
                      <a:pt x="12977" y="4246"/>
                      <a:pt x="13034" y="4200"/>
                    </a:cubicBezTo>
                    <a:cubicBezTo>
                      <a:pt x="13126" y="4109"/>
                      <a:pt x="13126" y="3972"/>
                      <a:pt x="13057" y="3858"/>
                    </a:cubicBezTo>
                    <a:cubicBezTo>
                      <a:pt x="12692" y="3379"/>
                      <a:pt x="12281" y="2945"/>
                      <a:pt x="11825" y="2557"/>
                    </a:cubicBezTo>
                    <a:cubicBezTo>
                      <a:pt x="11391" y="2146"/>
                      <a:pt x="10889" y="1804"/>
                      <a:pt x="10387" y="1484"/>
                    </a:cubicBezTo>
                    <a:cubicBezTo>
                      <a:pt x="9382" y="822"/>
                      <a:pt x="8218" y="388"/>
                      <a:pt x="7031" y="160"/>
                    </a:cubicBezTo>
                    <a:cubicBezTo>
                      <a:pt x="6438" y="23"/>
                      <a:pt x="5844" y="0"/>
                      <a:pt x="5228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63"/>
              <p:cNvSpPr/>
              <p:nvPr/>
            </p:nvSpPr>
            <p:spPr>
              <a:xfrm>
                <a:off x="8198001" y="3230209"/>
                <a:ext cx="116522" cy="38627"/>
              </a:xfrm>
              <a:custGeom>
                <a:avLst/>
                <a:gdLst/>
                <a:ahLst/>
                <a:cxnLst/>
                <a:rect l="l" t="t" r="r" b="b"/>
                <a:pathLst>
                  <a:path w="10181" h="3375" extrusionOk="0">
                    <a:moveTo>
                      <a:pt x="4063" y="1"/>
                    </a:moveTo>
                    <a:cubicBezTo>
                      <a:pt x="3584" y="46"/>
                      <a:pt x="3105" y="69"/>
                      <a:pt x="2671" y="206"/>
                    </a:cubicBezTo>
                    <a:cubicBezTo>
                      <a:pt x="2192" y="297"/>
                      <a:pt x="1758" y="503"/>
                      <a:pt x="1324" y="685"/>
                    </a:cubicBezTo>
                    <a:cubicBezTo>
                      <a:pt x="913" y="868"/>
                      <a:pt x="525" y="1119"/>
                      <a:pt x="115" y="1347"/>
                    </a:cubicBezTo>
                    <a:cubicBezTo>
                      <a:pt x="23" y="1416"/>
                      <a:pt x="0" y="1530"/>
                      <a:pt x="46" y="1621"/>
                    </a:cubicBezTo>
                    <a:cubicBezTo>
                      <a:pt x="79" y="1671"/>
                      <a:pt x="147" y="1708"/>
                      <a:pt x="217" y="1708"/>
                    </a:cubicBezTo>
                    <a:cubicBezTo>
                      <a:pt x="244" y="1708"/>
                      <a:pt x="272" y="1703"/>
                      <a:pt x="297" y="1690"/>
                    </a:cubicBezTo>
                    <a:lnTo>
                      <a:pt x="320" y="1690"/>
                    </a:lnTo>
                    <a:cubicBezTo>
                      <a:pt x="731" y="1507"/>
                      <a:pt x="1119" y="1279"/>
                      <a:pt x="1530" y="1142"/>
                    </a:cubicBezTo>
                    <a:cubicBezTo>
                      <a:pt x="1941" y="1028"/>
                      <a:pt x="2351" y="845"/>
                      <a:pt x="2785" y="800"/>
                    </a:cubicBezTo>
                    <a:cubicBezTo>
                      <a:pt x="3193" y="711"/>
                      <a:pt x="3612" y="671"/>
                      <a:pt x="4029" y="671"/>
                    </a:cubicBezTo>
                    <a:cubicBezTo>
                      <a:pt x="4474" y="671"/>
                      <a:pt x="4917" y="717"/>
                      <a:pt x="5342" y="800"/>
                    </a:cubicBezTo>
                    <a:cubicBezTo>
                      <a:pt x="6186" y="959"/>
                      <a:pt x="6985" y="1325"/>
                      <a:pt x="7738" y="1758"/>
                    </a:cubicBezTo>
                    <a:cubicBezTo>
                      <a:pt x="8469" y="2215"/>
                      <a:pt x="9176" y="2740"/>
                      <a:pt x="9838" y="3310"/>
                    </a:cubicBezTo>
                    <a:lnTo>
                      <a:pt x="9838" y="3333"/>
                    </a:lnTo>
                    <a:cubicBezTo>
                      <a:pt x="9876" y="3362"/>
                      <a:pt x="9919" y="3375"/>
                      <a:pt x="9960" y="3375"/>
                    </a:cubicBezTo>
                    <a:cubicBezTo>
                      <a:pt x="10017" y="3375"/>
                      <a:pt x="10072" y="3350"/>
                      <a:pt x="10112" y="3310"/>
                    </a:cubicBezTo>
                    <a:cubicBezTo>
                      <a:pt x="10180" y="3242"/>
                      <a:pt x="10180" y="3151"/>
                      <a:pt x="10135" y="3082"/>
                    </a:cubicBezTo>
                    <a:cubicBezTo>
                      <a:pt x="9610" y="2283"/>
                      <a:pt x="8902" y="1667"/>
                      <a:pt x="8103" y="1142"/>
                    </a:cubicBezTo>
                    <a:cubicBezTo>
                      <a:pt x="7304" y="640"/>
                      <a:pt x="6414" y="297"/>
                      <a:pt x="5478" y="115"/>
                    </a:cubicBezTo>
                    <a:cubicBezTo>
                      <a:pt x="5022" y="24"/>
                      <a:pt x="4543" y="1"/>
                      <a:pt x="4063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63"/>
              <p:cNvSpPr/>
              <p:nvPr/>
            </p:nvSpPr>
            <p:spPr>
              <a:xfrm>
                <a:off x="7731170" y="2785376"/>
                <a:ext cx="639512" cy="587792"/>
              </a:xfrm>
              <a:custGeom>
                <a:avLst/>
                <a:gdLst/>
                <a:ahLst/>
                <a:cxnLst/>
                <a:rect l="l" t="t" r="r" b="b"/>
                <a:pathLst>
                  <a:path w="55877" h="51358" extrusionOk="0">
                    <a:moveTo>
                      <a:pt x="28276" y="0"/>
                    </a:moveTo>
                    <a:cubicBezTo>
                      <a:pt x="18425" y="0"/>
                      <a:pt x="9041" y="6033"/>
                      <a:pt x="5113" y="15905"/>
                    </a:cubicBezTo>
                    <a:cubicBezTo>
                      <a:pt x="1" y="28756"/>
                      <a:pt x="3881" y="43319"/>
                      <a:pt x="18626" y="49230"/>
                    </a:cubicBezTo>
                    <a:cubicBezTo>
                      <a:pt x="22250" y="50692"/>
                      <a:pt x="25639" y="51357"/>
                      <a:pt x="28773" y="51357"/>
                    </a:cubicBezTo>
                    <a:cubicBezTo>
                      <a:pt x="39239" y="51357"/>
                      <a:pt x="46847" y="43941"/>
                      <a:pt x="50764" y="34052"/>
                    </a:cubicBezTo>
                    <a:cubicBezTo>
                      <a:pt x="55877" y="21201"/>
                      <a:pt x="49783" y="6730"/>
                      <a:pt x="37183" y="1708"/>
                    </a:cubicBezTo>
                    <a:cubicBezTo>
                      <a:pt x="34263" y="550"/>
                      <a:pt x="31248" y="0"/>
                      <a:pt x="28276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63"/>
              <p:cNvSpPr/>
              <p:nvPr/>
            </p:nvSpPr>
            <p:spPr>
              <a:xfrm>
                <a:off x="7800916" y="3125453"/>
                <a:ext cx="194897" cy="147618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2898" extrusionOk="0">
                    <a:moveTo>
                      <a:pt x="15842" y="9884"/>
                    </a:moveTo>
                    <a:cubicBezTo>
                      <a:pt x="14655" y="12395"/>
                      <a:pt x="10432" y="12897"/>
                      <a:pt x="6392" y="11003"/>
                    </a:cubicBezTo>
                    <a:cubicBezTo>
                      <a:pt x="2329" y="9108"/>
                      <a:pt x="1" y="5547"/>
                      <a:pt x="1188" y="3014"/>
                    </a:cubicBezTo>
                    <a:cubicBezTo>
                      <a:pt x="2352" y="503"/>
                      <a:pt x="6597" y="1"/>
                      <a:pt x="10638" y="1895"/>
                    </a:cubicBezTo>
                    <a:cubicBezTo>
                      <a:pt x="14700" y="3790"/>
                      <a:pt x="17029" y="7350"/>
                      <a:pt x="15842" y="9884"/>
                    </a:cubicBezTo>
                    <a:close/>
                  </a:path>
                </a:pathLst>
              </a:custGeom>
              <a:solidFill>
                <a:srgbClr val="9F4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63"/>
              <p:cNvSpPr/>
              <p:nvPr/>
            </p:nvSpPr>
            <p:spPr>
              <a:xfrm>
                <a:off x="8057982" y="3200406"/>
                <a:ext cx="192276" cy="116831"/>
              </a:xfrm>
              <a:custGeom>
                <a:avLst/>
                <a:gdLst/>
                <a:ahLst/>
                <a:cxnLst/>
                <a:rect l="l" t="t" r="r" b="b"/>
                <a:pathLst>
                  <a:path w="16800" h="10208" extrusionOk="0">
                    <a:moveTo>
                      <a:pt x="7361" y="0"/>
                    </a:moveTo>
                    <a:cubicBezTo>
                      <a:pt x="3685" y="0"/>
                      <a:pt x="705" y="1624"/>
                      <a:pt x="388" y="4020"/>
                    </a:cubicBezTo>
                    <a:cubicBezTo>
                      <a:pt x="0" y="6759"/>
                      <a:pt x="3287" y="9498"/>
                      <a:pt x="7715" y="10091"/>
                    </a:cubicBezTo>
                    <a:cubicBezTo>
                      <a:pt x="8301" y="10170"/>
                      <a:pt x="8878" y="10208"/>
                      <a:pt x="9439" y="10208"/>
                    </a:cubicBezTo>
                    <a:cubicBezTo>
                      <a:pt x="13114" y="10208"/>
                      <a:pt x="16095" y="8585"/>
                      <a:pt x="16411" y="6188"/>
                    </a:cubicBezTo>
                    <a:cubicBezTo>
                      <a:pt x="16799" y="3449"/>
                      <a:pt x="13513" y="710"/>
                      <a:pt x="9084" y="117"/>
                    </a:cubicBezTo>
                    <a:cubicBezTo>
                      <a:pt x="8498" y="38"/>
                      <a:pt x="7922" y="0"/>
                      <a:pt x="7361" y="0"/>
                    </a:cubicBezTo>
                    <a:close/>
                  </a:path>
                </a:pathLst>
              </a:custGeom>
              <a:solidFill>
                <a:srgbClr val="9F4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63"/>
              <p:cNvSpPr/>
              <p:nvPr/>
            </p:nvSpPr>
            <p:spPr>
              <a:xfrm>
                <a:off x="7852911" y="3037440"/>
                <a:ext cx="143429" cy="126273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033" extrusionOk="0">
                    <a:moveTo>
                      <a:pt x="6317" y="0"/>
                    </a:moveTo>
                    <a:cubicBezTo>
                      <a:pt x="4329" y="0"/>
                      <a:pt x="2407" y="1085"/>
                      <a:pt x="1415" y="2989"/>
                    </a:cubicBezTo>
                    <a:cubicBezTo>
                      <a:pt x="0" y="5682"/>
                      <a:pt x="1027" y="9015"/>
                      <a:pt x="3698" y="10407"/>
                    </a:cubicBezTo>
                    <a:cubicBezTo>
                      <a:pt x="4506" y="10832"/>
                      <a:pt x="5370" y="11032"/>
                      <a:pt x="6221" y="11032"/>
                    </a:cubicBezTo>
                    <a:cubicBezTo>
                      <a:pt x="8207" y="11032"/>
                      <a:pt x="10126" y="9941"/>
                      <a:pt x="11116" y="8056"/>
                    </a:cubicBezTo>
                    <a:cubicBezTo>
                      <a:pt x="12531" y="5340"/>
                      <a:pt x="11504" y="2007"/>
                      <a:pt x="8834" y="615"/>
                    </a:cubicBezTo>
                    <a:cubicBezTo>
                      <a:pt x="8027" y="198"/>
                      <a:pt x="7166" y="0"/>
                      <a:pt x="6317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63"/>
              <p:cNvSpPr/>
              <p:nvPr/>
            </p:nvSpPr>
            <p:spPr>
              <a:xfrm>
                <a:off x="7852648" y="3042968"/>
                <a:ext cx="142639" cy="125586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0973" extrusionOk="0">
                    <a:moveTo>
                      <a:pt x="6290" y="0"/>
                    </a:moveTo>
                    <a:cubicBezTo>
                      <a:pt x="4315" y="0"/>
                      <a:pt x="2393" y="1088"/>
                      <a:pt x="1415" y="2962"/>
                    </a:cubicBezTo>
                    <a:cubicBezTo>
                      <a:pt x="0" y="5656"/>
                      <a:pt x="1027" y="8965"/>
                      <a:pt x="3675" y="10358"/>
                    </a:cubicBezTo>
                    <a:cubicBezTo>
                      <a:pt x="4476" y="10775"/>
                      <a:pt x="5334" y="10973"/>
                      <a:pt x="6180" y="10973"/>
                    </a:cubicBezTo>
                    <a:cubicBezTo>
                      <a:pt x="8158" y="10973"/>
                      <a:pt x="10073" y="9893"/>
                      <a:pt x="11048" y="8007"/>
                    </a:cubicBezTo>
                    <a:cubicBezTo>
                      <a:pt x="12463" y="5313"/>
                      <a:pt x="11436" y="2004"/>
                      <a:pt x="8765" y="611"/>
                    </a:cubicBezTo>
                    <a:cubicBezTo>
                      <a:pt x="7976" y="196"/>
                      <a:pt x="7128" y="0"/>
                      <a:pt x="62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63"/>
              <p:cNvSpPr/>
              <p:nvPr/>
            </p:nvSpPr>
            <p:spPr>
              <a:xfrm>
                <a:off x="7869621" y="3042980"/>
                <a:ext cx="92750" cy="81626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7132" extrusionOk="0">
                    <a:moveTo>
                      <a:pt x="4076" y="0"/>
                    </a:moveTo>
                    <a:cubicBezTo>
                      <a:pt x="2794" y="0"/>
                      <a:pt x="1553" y="705"/>
                      <a:pt x="914" y="1934"/>
                    </a:cubicBezTo>
                    <a:cubicBezTo>
                      <a:pt x="1" y="3669"/>
                      <a:pt x="663" y="5837"/>
                      <a:pt x="2398" y="6727"/>
                    </a:cubicBezTo>
                    <a:cubicBezTo>
                      <a:pt x="2919" y="7002"/>
                      <a:pt x="3477" y="7132"/>
                      <a:pt x="4028" y="7132"/>
                    </a:cubicBezTo>
                    <a:cubicBezTo>
                      <a:pt x="5311" y="7132"/>
                      <a:pt x="6552" y="6427"/>
                      <a:pt x="7191" y="5198"/>
                    </a:cubicBezTo>
                    <a:cubicBezTo>
                      <a:pt x="8104" y="3463"/>
                      <a:pt x="7442" y="1318"/>
                      <a:pt x="5707" y="405"/>
                    </a:cubicBezTo>
                    <a:cubicBezTo>
                      <a:pt x="5186" y="130"/>
                      <a:pt x="4627" y="0"/>
                      <a:pt x="4076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63"/>
              <p:cNvSpPr/>
              <p:nvPr/>
            </p:nvSpPr>
            <p:spPr>
              <a:xfrm>
                <a:off x="7938851" y="3083209"/>
                <a:ext cx="31096" cy="22066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928" extrusionOk="0">
                    <a:moveTo>
                      <a:pt x="990" y="0"/>
                    </a:moveTo>
                    <a:cubicBezTo>
                      <a:pt x="650" y="0"/>
                      <a:pt x="362" y="129"/>
                      <a:pt x="229" y="382"/>
                    </a:cubicBezTo>
                    <a:cubicBezTo>
                      <a:pt x="1" y="793"/>
                      <a:pt x="343" y="1409"/>
                      <a:pt x="959" y="1729"/>
                    </a:cubicBezTo>
                    <a:cubicBezTo>
                      <a:pt x="1226" y="1862"/>
                      <a:pt x="1500" y="1928"/>
                      <a:pt x="1744" y="1928"/>
                    </a:cubicBezTo>
                    <a:cubicBezTo>
                      <a:pt x="2086" y="1928"/>
                      <a:pt x="2369" y="1799"/>
                      <a:pt x="2489" y="1546"/>
                    </a:cubicBezTo>
                    <a:cubicBezTo>
                      <a:pt x="2717" y="1135"/>
                      <a:pt x="2397" y="519"/>
                      <a:pt x="1758" y="199"/>
                    </a:cubicBezTo>
                    <a:cubicBezTo>
                      <a:pt x="1501" y="66"/>
                      <a:pt x="1232" y="0"/>
                      <a:pt x="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63"/>
              <p:cNvSpPr/>
              <p:nvPr/>
            </p:nvSpPr>
            <p:spPr>
              <a:xfrm>
                <a:off x="8098727" y="3089630"/>
                <a:ext cx="131675" cy="126524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055" extrusionOk="0">
                    <a:moveTo>
                      <a:pt x="5764" y="0"/>
                    </a:moveTo>
                    <a:cubicBezTo>
                      <a:pt x="2977" y="0"/>
                      <a:pt x="599" y="2148"/>
                      <a:pt x="320" y="5002"/>
                    </a:cubicBezTo>
                    <a:cubicBezTo>
                      <a:pt x="1" y="8038"/>
                      <a:pt x="2215" y="10732"/>
                      <a:pt x="5228" y="11028"/>
                    </a:cubicBezTo>
                    <a:cubicBezTo>
                      <a:pt x="5408" y="11046"/>
                      <a:pt x="5587" y="11055"/>
                      <a:pt x="5765" y="11055"/>
                    </a:cubicBezTo>
                    <a:cubicBezTo>
                      <a:pt x="8534" y="11055"/>
                      <a:pt x="10929" y="8928"/>
                      <a:pt x="11208" y="6075"/>
                    </a:cubicBezTo>
                    <a:cubicBezTo>
                      <a:pt x="11505" y="3039"/>
                      <a:pt x="9313" y="323"/>
                      <a:pt x="6301" y="27"/>
                    </a:cubicBezTo>
                    <a:cubicBezTo>
                      <a:pt x="6120" y="9"/>
                      <a:pt x="5942" y="0"/>
                      <a:pt x="5764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63"/>
              <p:cNvSpPr/>
              <p:nvPr/>
            </p:nvSpPr>
            <p:spPr>
              <a:xfrm>
                <a:off x="8096895" y="3094849"/>
                <a:ext cx="130896" cy="125746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0987" extrusionOk="0">
                    <a:moveTo>
                      <a:pt x="5718" y="0"/>
                    </a:moveTo>
                    <a:cubicBezTo>
                      <a:pt x="2951" y="0"/>
                      <a:pt x="577" y="2126"/>
                      <a:pt x="298" y="4957"/>
                    </a:cubicBezTo>
                    <a:cubicBezTo>
                      <a:pt x="1" y="7993"/>
                      <a:pt x="2192" y="10664"/>
                      <a:pt x="5182" y="10960"/>
                    </a:cubicBezTo>
                    <a:cubicBezTo>
                      <a:pt x="5363" y="10978"/>
                      <a:pt x="5542" y="10987"/>
                      <a:pt x="5720" y="10987"/>
                    </a:cubicBezTo>
                    <a:cubicBezTo>
                      <a:pt x="8486" y="10987"/>
                      <a:pt x="10861" y="8861"/>
                      <a:pt x="11140" y="6030"/>
                    </a:cubicBezTo>
                    <a:cubicBezTo>
                      <a:pt x="11436" y="3017"/>
                      <a:pt x="9245" y="324"/>
                      <a:pt x="6255" y="27"/>
                    </a:cubicBezTo>
                    <a:cubicBezTo>
                      <a:pt x="6075" y="9"/>
                      <a:pt x="5895" y="0"/>
                      <a:pt x="57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63"/>
              <p:cNvSpPr/>
              <p:nvPr/>
            </p:nvSpPr>
            <p:spPr>
              <a:xfrm>
                <a:off x="8111797" y="3093933"/>
                <a:ext cx="85174" cy="81866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7153" extrusionOk="0">
                    <a:moveTo>
                      <a:pt x="3731" y="0"/>
                    </a:moveTo>
                    <a:cubicBezTo>
                      <a:pt x="1929" y="0"/>
                      <a:pt x="378" y="1384"/>
                      <a:pt x="205" y="3234"/>
                    </a:cubicBezTo>
                    <a:cubicBezTo>
                      <a:pt x="0" y="5197"/>
                      <a:pt x="1438" y="6932"/>
                      <a:pt x="3378" y="7137"/>
                    </a:cubicBezTo>
                    <a:cubicBezTo>
                      <a:pt x="3490" y="7148"/>
                      <a:pt x="3600" y="7153"/>
                      <a:pt x="3710" y="7153"/>
                    </a:cubicBezTo>
                    <a:cubicBezTo>
                      <a:pt x="5513" y="7153"/>
                      <a:pt x="7064" y="5769"/>
                      <a:pt x="7236" y="3919"/>
                    </a:cubicBezTo>
                    <a:cubicBezTo>
                      <a:pt x="7441" y="1956"/>
                      <a:pt x="6003" y="221"/>
                      <a:pt x="4063" y="16"/>
                    </a:cubicBezTo>
                    <a:cubicBezTo>
                      <a:pt x="3951" y="5"/>
                      <a:pt x="3841" y="0"/>
                      <a:pt x="373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63"/>
              <p:cNvSpPr/>
              <p:nvPr/>
            </p:nvSpPr>
            <p:spPr>
              <a:xfrm>
                <a:off x="8176576" y="3133006"/>
                <a:ext cx="31096" cy="2080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818" extrusionOk="0">
                    <a:moveTo>
                      <a:pt x="1077" y="0"/>
                    </a:moveTo>
                    <a:cubicBezTo>
                      <a:pt x="628" y="0"/>
                      <a:pt x="253" y="199"/>
                      <a:pt x="138" y="528"/>
                    </a:cubicBezTo>
                    <a:cubicBezTo>
                      <a:pt x="1" y="984"/>
                      <a:pt x="434" y="1509"/>
                      <a:pt x="1119" y="1737"/>
                    </a:cubicBezTo>
                    <a:cubicBezTo>
                      <a:pt x="1294" y="1792"/>
                      <a:pt x="1468" y="1817"/>
                      <a:pt x="1633" y="1817"/>
                    </a:cubicBezTo>
                    <a:cubicBezTo>
                      <a:pt x="2093" y="1817"/>
                      <a:pt x="2479" y="1617"/>
                      <a:pt x="2580" y="1281"/>
                    </a:cubicBezTo>
                    <a:cubicBezTo>
                      <a:pt x="2717" y="824"/>
                      <a:pt x="2306" y="299"/>
                      <a:pt x="1621" y="94"/>
                    </a:cubicBezTo>
                    <a:cubicBezTo>
                      <a:pt x="1436" y="30"/>
                      <a:pt x="1251" y="0"/>
                      <a:pt x="10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63"/>
              <p:cNvSpPr/>
              <p:nvPr/>
            </p:nvSpPr>
            <p:spPr>
              <a:xfrm>
                <a:off x="7984311" y="3250329"/>
                <a:ext cx="33190" cy="2325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032" extrusionOk="0">
                    <a:moveTo>
                      <a:pt x="46" y="0"/>
                    </a:moveTo>
                    <a:cubicBezTo>
                      <a:pt x="0" y="23"/>
                      <a:pt x="0" y="69"/>
                      <a:pt x="0" y="92"/>
                    </a:cubicBezTo>
                    <a:cubicBezTo>
                      <a:pt x="206" y="662"/>
                      <a:pt x="639" y="1141"/>
                      <a:pt x="1142" y="1461"/>
                    </a:cubicBezTo>
                    <a:cubicBezTo>
                      <a:pt x="1621" y="1803"/>
                      <a:pt x="2214" y="2009"/>
                      <a:pt x="2808" y="2032"/>
                    </a:cubicBezTo>
                    <a:cubicBezTo>
                      <a:pt x="2853" y="2032"/>
                      <a:pt x="2899" y="2009"/>
                      <a:pt x="2899" y="1963"/>
                    </a:cubicBezTo>
                    <a:cubicBezTo>
                      <a:pt x="2899" y="1918"/>
                      <a:pt x="2876" y="1895"/>
                      <a:pt x="2831" y="1872"/>
                    </a:cubicBezTo>
                    <a:cubicBezTo>
                      <a:pt x="2260" y="1803"/>
                      <a:pt x="1735" y="1598"/>
                      <a:pt x="1256" y="1278"/>
                    </a:cubicBezTo>
                    <a:cubicBezTo>
                      <a:pt x="799" y="959"/>
                      <a:pt x="434" y="525"/>
                      <a:pt x="137" y="46"/>
                    </a:cubicBezTo>
                    <a:cubicBezTo>
                      <a:pt x="114" y="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63"/>
              <p:cNvSpPr/>
              <p:nvPr/>
            </p:nvSpPr>
            <p:spPr>
              <a:xfrm>
                <a:off x="7839486" y="2949142"/>
                <a:ext cx="168345" cy="62947"/>
              </a:xfrm>
              <a:custGeom>
                <a:avLst/>
                <a:gdLst/>
                <a:ahLst/>
                <a:cxnLst/>
                <a:rect l="l" t="t" r="r" b="b"/>
                <a:pathLst>
                  <a:path w="14709" h="5500" extrusionOk="0">
                    <a:moveTo>
                      <a:pt x="10604" y="0"/>
                    </a:moveTo>
                    <a:cubicBezTo>
                      <a:pt x="7404" y="0"/>
                      <a:pt x="2337" y="2966"/>
                      <a:pt x="2337" y="2966"/>
                    </a:cubicBezTo>
                    <a:cubicBezTo>
                      <a:pt x="1" y="5063"/>
                      <a:pt x="3308" y="5500"/>
                      <a:pt x="4952" y="5500"/>
                    </a:cubicBezTo>
                    <a:cubicBezTo>
                      <a:pt x="5186" y="5500"/>
                      <a:pt x="5387" y="5491"/>
                      <a:pt x="5533" y="5477"/>
                    </a:cubicBezTo>
                    <a:cubicBezTo>
                      <a:pt x="6720" y="5385"/>
                      <a:pt x="14709" y="3742"/>
                      <a:pt x="12746" y="889"/>
                    </a:cubicBezTo>
                    <a:cubicBezTo>
                      <a:pt x="12300" y="249"/>
                      <a:pt x="11530" y="0"/>
                      <a:pt x="10604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63"/>
              <p:cNvSpPr/>
              <p:nvPr/>
            </p:nvSpPr>
            <p:spPr>
              <a:xfrm>
                <a:off x="8129811" y="3010922"/>
                <a:ext cx="143509" cy="92613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8092" extrusionOk="0">
                    <a:moveTo>
                      <a:pt x="3956" y="1"/>
                    </a:moveTo>
                    <a:cubicBezTo>
                      <a:pt x="3574" y="1"/>
                      <a:pt x="3218" y="95"/>
                      <a:pt x="2900" y="307"/>
                    </a:cubicBezTo>
                    <a:cubicBezTo>
                      <a:pt x="1" y="2247"/>
                      <a:pt x="6826" y="6721"/>
                      <a:pt x="7876" y="7246"/>
                    </a:cubicBezTo>
                    <a:cubicBezTo>
                      <a:pt x="8427" y="7533"/>
                      <a:pt x="9915" y="8091"/>
                      <a:pt x="10973" y="8091"/>
                    </a:cubicBezTo>
                    <a:cubicBezTo>
                      <a:pt x="11932" y="8091"/>
                      <a:pt x="12538" y="7634"/>
                      <a:pt x="11779" y="6105"/>
                    </a:cubicBezTo>
                    <a:cubicBezTo>
                      <a:pt x="11779" y="6105"/>
                      <a:pt x="7029" y="1"/>
                      <a:pt x="3956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63"/>
              <p:cNvSpPr/>
              <p:nvPr/>
            </p:nvSpPr>
            <p:spPr>
              <a:xfrm>
                <a:off x="8039167" y="3152360"/>
                <a:ext cx="51743" cy="5331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658" extrusionOk="0">
                    <a:moveTo>
                      <a:pt x="229" y="1"/>
                    </a:moveTo>
                    <a:lnTo>
                      <a:pt x="1" y="4657"/>
                    </a:lnTo>
                    <a:cubicBezTo>
                      <a:pt x="1" y="4657"/>
                      <a:pt x="4246" y="4657"/>
                      <a:pt x="4429" y="1758"/>
                    </a:cubicBezTo>
                    <a:cubicBezTo>
                      <a:pt x="4521" y="294"/>
                      <a:pt x="3822" y="6"/>
                      <a:pt x="2918" y="6"/>
                    </a:cubicBezTo>
                    <a:cubicBezTo>
                      <a:pt x="2332" y="6"/>
                      <a:pt x="1660" y="128"/>
                      <a:pt x="1063" y="128"/>
                    </a:cubicBezTo>
                    <a:cubicBezTo>
                      <a:pt x="758" y="128"/>
                      <a:pt x="473" y="96"/>
                      <a:pt x="229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63"/>
              <p:cNvSpPr/>
              <p:nvPr/>
            </p:nvSpPr>
            <p:spPr>
              <a:xfrm>
                <a:off x="8034463" y="3055352"/>
                <a:ext cx="58003" cy="15136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13225" extrusionOk="0">
                    <a:moveTo>
                      <a:pt x="2181" y="0"/>
                    </a:moveTo>
                    <a:cubicBezTo>
                      <a:pt x="2148" y="0"/>
                      <a:pt x="2118" y="26"/>
                      <a:pt x="2101" y="77"/>
                    </a:cubicBezTo>
                    <a:cubicBezTo>
                      <a:pt x="1439" y="1606"/>
                      <a:pt x="891" y="3181"/>
                      <a:pt x="434" y="4825"/>
                    </a:cubicBezTo>
                    <a:cubicBezTo>
                      <a:pt x="229" y="5624"/>
                      <a:pt x="46" y="6468"/>
                      <a:pt x="1" y="7335"/>
                    </a:cubicBezTo>
                    <a:cubicBezTo>
                      <a:pt x="1" y="7541"/>
                      <a:pt x="24" y="7769"/>
                      <a:pt x="46" y="8020"/>
                    </a:cubicBezTo>
                    <a:cubicBezTo>
                      <a:pt x="115" y="8226"/>
                      <a:pt x="206" y="8522"/>
                      <a:pt x="526" y="8682"/>
                    </a:cubicBezTo>
                    <a:cubicBezTo>
                      <a:pt x="838" y="8823"/>
                      <a:pt x="1150" y="8856"/>
                      <a:pt x="1455" y="8856"/>
                    </a:cubicBezTo>
                    <a:cubicBezTo>
                      <a:pt x="1596" y="8856"/>
                      <a:pt x="1735" y="8849"/>
                      <a:pt x="1872" y="8842"/>
                    </a:cubicBezTo>
                    <a:cubicBezTo>
                      <a:pt x="2306" y="8819"/>
                      <a:pt x="2717" y="8751"/>
                      <a:pt x="3105" y="8728"/>
                    </a:cubicBezTo>
                    <a:cubicBezTo>
                      <a:pt x="3190" y="8723"/>
                      <a:pt x="3275" y="8720"/>
                      <a:pt x="3359" y="8720"/>
                    </a:cubicBezTo>
                    <a:cubicBezTo>
                      <a:pt x="3680" y="8720"/>
                      <a:pt x="3983" y="8761"/>
                      <a:pt x="4201" y="8888"/>
                    </a:cubicBezTo>
                    <a:cubicBezTo>
                      <a:pt x="4474" y="9047"/>
                      <a:pt x="4589" y="9413"/>
                      <a:pt x="4611" y="9801"/>
                    </a:cubicBezTo>
                    <a:cubicBezTo>
                      <a:pt x="4611" y="9983"/>
                      <a:pt x="4634" y="10189"/>
                      <a:pt x="4589" y="10371"/>
                    </a:cubicBezTo>
                    <a:lnTo>
                      <a:pt x="4543" y="10668"/>
                    </a:lnTo>
                    <a:cubicBezTo>
                      <a:pt x="4520" y="10759"/>
                      <a:pt x="4474" y="10851"/>
                      <a:pt x="4452" y="10942"/>
                    </a:cubicBezTo>
                    <a:cubicBezTo>
                      <a:pt x="4406" y="11124"/>
                      <a:pt x="4292" y="11261"/>
                      <a:pt x="4201" y="11444"/>
                    </a:cubicBezTo>
                    <a:cubicBezTo>
                      <a:pt x="4064" y="11581"/>
                      <a:pt x="3972" y="11741"/>
                      <a:pt x="3813" y="11855"/>
                    </a:cubicBezTo>
                    <a:cubicBezTo>
                      <a:pt x="3516" y="12129"/>
                      <a:pt x="3151" y="12311"/>
                      <a:pt x="2785" y="12494"/>
                    </a:cubicBezTo>
                    <a:cubicBezTo>
                      <a:pt x="2055" y="12814"/>
                      <a:pt x="1233" y="12973"/>
                      <a:pt x="412" y="13019"/>
                    </a:cubicBezTo>
                    <a:cubicBezTo>
                      <a:pt x="366" y="13019"/>
                      <a:pt x="320" y="13065"/>
                      <a:pt x="320" y="13110"/>
                    </a:cubicBezTo>
                    <a:cubicBezTo>
                      <a:pt x="320" y="13179"/>
                      <a:pt x="366" y="13224"/>
                      <a:pt x="412" y="13224"/>
                    </a:cubicBezTo>
                    <a:cubicBezTo>
                      <a:pt x="1256" y="13224"/>
                      <a:pt x="2101" y="13110"/>
                      <a:pt x="2922" y="12814"/>
                    </a:cubicBezTo>
                    <a:cubicBezTo>
                      <a:pt x="3333" y="12654"/>
                      <a:pt x="3721" y="12448"/>
                      <a:pt x="4064" y="12152"/>
                    </a:cubicBezTo>
                    <a:cubicBezTo>
                      <a:pt x="4246" y="12037"/>
                      <a:pt x="4383" y="11855"/>
                      <a:pt x="4520" y="11695"/>
                    </a:cubicBezTo>
                    <a:cubicBezTo>
                      <a:pt x="4634" y="11490"/>
                      <a:pt x="4794" y="11307"/>
                      <a:pt x="4863" y="11079"/>
                    </a:cubicBezTo>
                    <a:cubicBezTo>
                      <a:pt x="4908" y="10988"/>
                      <a:pt x="4954" y="10873"/>
                      <a:pt x="4977" y="10759"/>
                    </a:cubicBezTo>
                    <a:lnTo>
                      <a:pt x="5022" y="10440"/>
                    </a:lnTo>
                    <a:cubicBezTo>
                      <a:pt x="5068" y="10211"/>
                      <a:pt x="5068" y="10006"/>
                      <a:pt x="5068" y="9778"/>
                    </a:cubicBezTo>
                    <a:cubicBezTo>
                      <a:pt x="5045" y="9550"/>
                      <a:pt x="5022" y="9321"/>
                      <a:pt x="4931" y="9093"/>
                    </a:cubicBezTo>
                    <a:cubicBezTo>
                      <a:pt x="4840" y="8865"/>
                      <a:pt x="4657" y="8637"/>
                      <a:pt x="4452" y="8500"/>
                    </a:cubicBezTo>
                    <a:cubicBezTo>
                      <a:pt x="4097" y="8287"/>
                      <a:pt x="3729" y="8239"/>
                      <a:pt x="3380" y="8239"/>
                    </a:cubicBezTo>
                    <a:cubicBezTo>
                      <a:pt x="3279" y="8239"/>
                      <a:pt x="3179" y="8243"/>
                      <a:pt x="3082" y="8249"/>
                    </a:cubicBezTo>
                    <a:cubicBezTo>
                      <a:pt x="2671" y="8271"/>
                      <a:pt x="2238" y="8317"/>
                      <a:pt x="1850" y="8340"/>
                    </a:cubicBezTo>
                    <a:cubicBezTo>
                      <a:pt x="1694" y="8348"/>
                      <a:pt x="1539" y="8357"/>
                      <a:pt x="1389" y="8357"/>
                    </a:cubicBezTo>
                    <a:cubicBezTo>
                      <a:pt x="1141" y="8357"/>
                      <a:pt x="907" y="8334"/>
                      <a:pt x="708" y="8249"/>
                    </a:cubicBezTo>
                    <a:cubicBezTo>
                      <a:pt x="640" y="8203"/>
                      <a:pt x="549" y="8089"/>
                      <a:pt x="526" y="7906"/>
                    </a:cubicBezTo>
                    <a:cubicBezTo>
                      <a:pt x="480" y="7724"/>
                      <a:pt x="457" y="7541"/>
                      <a:pt x="480" y="7335"/>
                    </a:cubicBezTo>
                    <a:cubicBezTo>
                      <a:pt x="503" y="6537"/>
                      <a:pt x="685" y="5715"/>
                      <a:pt x="845" y="4916"/>
                    </a:cubicBezTo>
                    <a:cubicBezTo>
                      <a:pt x="1051" y="4117"/>
                      <a:pt x="1279" y="3318"/>
                      <a:pt x="1507" y="2519"/>
                    </a:cubicBezTo>
                    <a:cubicBezTo>
                      <a:pt x="1758" y="1720"/>
                      <a:pt x="2009" y="922"/>
                      <a:pt x="2283" y="146"/>
                    </a:cubicBezTo>
                    <a:cubicBezTo>
                      <a:pt x="2306" y="77"/>
                      <a:pt x="2283" y="31"/>
                      <a:pt x="2215" y="9"/>
                    </a:cubicBezTo>
                    <a:cubicBezTo>
                      <a:pt x="2203" y="3"/>
                      <a:pt x="2192" y="0"/>
                      <a:pt x="2181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63"/>
              <p:cNvSpPr/>
              <p:nvPr/>
            </p:nvSpPr>
            <p:spPr>
              <a:xfrm>
                <a:off x="7714976" y="2731859"/>
                <a:ext cx="696726" cy="406675"/>
              </a:xfrm>
              <a:custGeom>
                <a:avLst/>
                <a:gdLst/>
                <a:ahLst/>
                <a:cxnLst/>
                <a:rect l="l" t="t" r="r" b="b"/>
                <a:pathLst>
                  <a:path w="60876" h="35533" extrusionOk="0">
                    <a:moveTo>
                      <a:pt x="32202" y="1"/>
                    </a:moveTo>
                    <a:cubicBezTo>
                      <a:pt x="25461" y="1"/>
                      <a:pt x="21228" y="3052"/>
                      <a:pt x="21228" y="3052"/>
                    </a:cubicBezTo>
                    <a:cubicBezTo>
                      <a:pt x="21228" y="3052"/>
                      <a:pt x="19292" y="1508"/>
                      <a:pt x="16343" y="1508"/>
                    </a:cubicBezTo>
                    <a:cubicBezTo>
                      <a:pt x="14312" y="1508"/>
                      <a:pt x="11799" y="2241"/>
                      <a:pt x="9108" y="4718"/>
                    </a:cubicBezTo>
                    <a:cubicBezTo>
                      <a:pt x="2534" y="10789"/>
                      <a:pt x="0" y="25398"/>
                      <a:pt x="5273" y="25489"/>
                    </a:cubicBezTo>
                    <a:cubicBezTo>
                      <a:pt x="5296" y="25489"/>
                      <a:pt x="5319" y="25490"/>
                      <a:pt x="5342" y="25490"/>
                    </a:cubicBezTo>
                    <a:cubicBezTo>
                      <a:pt x="10649" y="25490"/>
                      <a:pt x="19858" y="12524"/>
                      <a:pt x="19858" y="12524"/>
                    </a:cubicBezTo>
                    <a:cubicBezTo>
                      <a:pt x="25473" y="17500"/>
                      <a:pt x="27573" y="19988"/>
                      <a:pt x="32412" y="23275"/>
                    </a:cubicBezTo>
                    <a:cubicBezTo>
                      <a:pt x="34388" y="24624"/>
                      <a:pt x="35896" y="25094"/>
                      <a:pt x="37056" y="25094"/>
                    </a:cubicBezTo>
                    <a:cubicBezTo>
                      <a:pt x="39732" y="25094"/>
                      <a:pt x="40554" y="22591"/>
                      <a:pt x="40982" y="22591"/>
                    </a:cubicBezTo>
                    <a:cubicBezTo>
                      <a:pt x="41038" y="22591"/>
                      <a:pt x="41086" y="22633"/>
                      <a:pt x="41132" y="22727"/>
                    </a:cubicBezTo>
                    <a:cubicBezTo>
                      <a:pt x="44943" y="30716"/>
                      <a:pt x="53526" y="35532"/>
                      <a:pt x="53526" y="35532"/>
                    </a:cubicBezTo>
                    <a:cubicBezTo>
                      <a:pt x="59323" y="26082"/>
                      <a:pt x="60875" y="13574"/>
                      <a:pt x="46404" y="4444"/>
                    </a:cubicBezTo>
                    <a:cubicBezTo>
                      <a:pt x="41033" y="1064"/>
                      <a:pt x="36181" y="1"/>
                      <a:pt x="32202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63"/>
              <p:cNvSpPr/>
              <p:nvPr/>
            </p:nvSpPr>
            <p:spPr>
              <a:xfrm>
                <a:off x="7945123" y="2855866"/>
                <a:ext cx="250794" cy="174777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15271" extrusionOk="0">
                    <a:moveTo>
                      <a:pt x="206" y="0"/>
                    </a:moveTo>
                    <a:lnTo>
                      <a:pt x="0" y="114"/>
                    </a:lnTo>
                    <a:cubicBezTo>
                      <a:pt x="3356" y="5821"/>
                      <a:pt x="8172" y="10568"/>
                      <a:pt x="13924" y="13832"/>
                    </a:cubicBezTo>
                    <a:cubicBezTo>
                      <a:pt x="15248" y="14585"/>
                      <a:pt x="16686" y="15270"/>
                      <a:pt x="18215" y="15270"/>
                    </a:cubicBezTo>
                    <a:lnTo>
                      <a:pt x="18489" y="15270"/>
                    </a:lnTo>
                    <a:cubicBezTo>
                      <a:pt x="20064" y="15179"/>
                      <a:pt x="21799" y="14015"/>
                      <a:pt x="21913" y="12326"/>
                    </a:cubicBezTo>
                    <a:lnTo>
                      <a:pt x="21662" y="12303"/>
                    </a:lnTo>
                    <a:cubicBezTo>
                      <a:pt x="21570" y="13878"/>
                      <a:pt x="19927" y="14928"/>
                      <a:pt x="18466" y="15019"/>
                    </a:cubicBezTo>
                    <a:cubicBezTo>
                      <a:pt x="18374" y="15024"/>
                      <a:pt x="18282" y="15027"/>
                      <a:pt x="18190" y="15027"/>
                    </a:cubicBezTo>
                    <a:cubicBezTo>
                      <a:pt x="16720" y="15027"/>
                      <a:pt x="15350" y="14357"/>
                      <a:pt x="14061" y="13627"/>
                    </a:cubicBezTo>
                    <a:cubicBezTo>
                      <a:pt x="8332" y="10386"/>
                      <a:pt x="3538" y="5661"/>
                      <a:pt x="206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63"/>
              <p:cNvSpPr/>
              <p:nvPr/>
            </p:nvSpPr>
            <p:spPr>
              <a:xfrm>
                <a:off x="7731960" y="2855866"/>
                <a:ext cx="218657" cy="172156"/>
              </a:xfrm>
              <a:custGeom>
                <a:avLst/>
                <a:gdLst/>
                <a:ahLst/>
                <a:cxnLst/>
                <a:rect l="l" t="t" r="r" b="b"/>
                <a:pathLst>
                  <a:path w="19105" h="15042" extrusionOk="0">
                    <a:moveTo>
                      <a:pt x="18877" y="0"/>
                    </a:moveTo>
                    <a:cubicBezTo>
                      <a:pt x="16914" y="5364"/>
                      <a:pt x="13193" y="10043"/>
                      <a:pt x="8377" y="13125"/>
                    </a:cubicBezTo>
                    <a:cubicBezTo>
                      <a:pt x="7213" y="13878"/>
                      <a:pt x="5684" y="14722"/>
                      <a:pt x="3994" y="14791"/>
                    </a:cubicBezTo>
                    <a:cubicBezTo>
                      <a:pt x="3973" y="14791"/>
                      <a:pt x="3951" y="14791"/>
                      <a:pt x="3929" y="14791"/>
                    </a:cubicBezTo>
                    <a:cubicBezTo>
                      <a:pt x="2503" y="14791"/>
                      <a:pt x="768" y="14060"/>
                      <a:pt x="228" y="12577"/>
                    </a:cubicBezTo>
                    <a:lnTo>
                      <a:pt x="0" y="12668"/>
                    </a:lnTo>
                    <a:cubicBezTo>
                      <a:pt x="593" y="14312"/>
                      <a:pt x="2397" y="15042"/>
                      <a:pt x="3858" y="15042"/>
                    </a:cubicBezTo>
                    <a:lnTo>
                      <a:pt x="3994" y="15042"/>
                    </a:lnTo>
                    <a:cubicBezTo>
                      <a:pt x="5752" y="14973"/>
                      <a:pt x="7327" y="14106"/>
                      <a:pt x="8514" y="13330"/>
                    </a:cubicBezTo>
                    <a:cubicBezTo>
                      <a:pt x="13376" y="10226"/>
                      <a:pt x="17142" y="5501"/>
                      <a:pt x="19105" y="91"/>
                    </a:cubicBezTo>
                    <a:lnTo>
                      <a:pt x="18877" y="0"/>
                    </a:ln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63"/>
              <p:cNvSpPr/>
              <p:nvPr/>
            </p:nvSpPr>
            <p:spPr>
              <a:xfrm>
                <a:off x="7920562" y="2781404"/>
                <a:ext cx="228854" cy="189930"/>
              </a:xfrm>
              <a:custGeom>
                <a:avLst/>
                <a:gdLst/>
                <a:ahLst/>
                <a:cxnLst/>
                <a:rect l="l" t="t" r="r" b="b"/>
                <a:pathLst>
                  <a:path w="19996" h="16595" fill="none" extrusionOk="0">
                    <a:moveTo>
                      <a:pt x="19996" y="14175"/>
                    </a:moveTo>
                    <a:cubicBezTo>
                      <a:pt x="19950" y="14769"/>
                      <a:pt x="19631" y="15339"/>
                      <a:pt x="19174" y="15727"/>
                    </a:cubicBezTo>
                    <a:cubicBezTo>
                      <a:pt x="18718" y="16116"/>
                      <a:pt x="18147" y="16367"/>
                      <a:pt x="17576" y="16481"/>
                    </a:cubicBezTo>
                    <a:cubicBezTo>
                      <a:pt x="16960" y="16595"/>
                      <a:pt x="16367" y="16526"/>
                      <a:pt x="15796" y="16344"/>
                    </a:cubicBezTo>
                    <a:cubicBezTo>
                      <a:pt x="15203" y="16161"/>
                      <a:pt x="14678" y="15887"/>
                      <a:pt x="14175" y="15591"/>
                    </a:cubicBezTo>
                    <a:cubicBezTo>
                      <a:pt x="13171" y="14951"/>
                      <a:pt x="12281" y="14198"/>
                      <a:pt x="11368" y="13445"/>
                    </a:cubicBezTo>
                    <a:cubicBezTo>
                      <a:pt x="10478" y="12692"/>
                      <a:pt x="9610" y="11893"/>
                      <a:pt x="8766" y="11094"/>
                    </a:cubicBezTo>
                    <a:cubicBezTo>
                      <a:pt x="7077" y="9451"/>
                      <a:pt x="5502" y="7716"/>
                      <a:pt x="4018" y="5890"/>
                    </a:cubicBezTo>
                    <a:cubicBezTo>
                      <a:pt x="3288" y="4954"/>
                      <a:pt x="2603" y="4018"/>
                      <a:pt x="1918" y="3059"/>
                    </a:cubicBezTo>
                    <a:cubicBezTo>
                      <a:pt x="1256" y="2101"/>
                      <a:pt x="640" y="1097"/>
                      <a:pt x="24" y="92"/>
                    </a:cubicBezTo>
                    <a:cubicBezTo>
                      <a:pt x="1" y="69"/>
                      <a:pt x="24" y="47"/>
                      <a:pt x="47" y="24"/>
                    </a:cubicBezTo>
                    <a:cubicBezTo>
                      <a:pt x="69" y="1"/>
                      <a:pt x="115" y="1"/>
                      <a:pt x="115" y="47"/>
                    </a:cubicBezTo>
                    <a:cubicBezTo>
                      <a:pt x="1370" y="2032"/>
                      <a:pt x="2717" y="3927"/>
                      <a:pt x="4178" y="5753"/>
                    </a:cubicBezTo>
                    <a:cubicBezTo>
                      <a:pt x="5662" y="7579"/>
                      <a:pt x="7237" y="9314"/>
                      <a:pt x="8926" y="10911"/>
                    </a:cubicBezTo>
                    <a:cubicBezTo>
                      <a:pt x="9770" y="11733"/>
                      <a:pt x="10637" y="12509"/>
                      <a:pt x="11528" y="13262"/>
                    </a:cubicBezTo>
                    <a:cubicBezTo>
                      <a:pt x="12418" y="14016"/>
                      <a:pt x="13308" y="14769"/>
                      <a:pt x="14290" y="15408"/>
                    </a:cubicBezTo>
                    <a:cubicBezTo>
                      <a:pt x="14769" y="15705"/>
                      <a:pt x="15294" y="15979"/>
                      <a:pt x="15842" y="16161"/>
                    </a:cubicBezTo>
                    <a:cubicBezTo>
                      <a:pt x="16389" y="16321"/>
                      <a:pt x="16983" y="16389"/>
                      <a:pt x="17531" y="16298"/>
                    </a:cubicBezTo>
                    <a:cubicBezTo>
                      <a:pt x="18101" y="16207"/>
                      <a:pt x="18649" y="15979"/>
                      <a:pt x="19083" y="15613"/>
                    </a:cubicBezTo>
                    <a:cubicBezTo>
                      <a:pt x="19517" y="15248"/>
                      <a:pt x="19836" y="14723"/>
                      <a:pt x="19882" y="14153"/>
                    </a:cubicBezTo>
                    <a:cubicBezTo>
                      <a:pt x="19882" y="14130"/>
                      <a:pt x="19927" y="14107"/>
                      <a:pt x="19950" y="14107"/>
                    </a:cubicBezTo>
                    <a:cubicBezTo>
                      <a:pt x="19973" y="14107"/>
                      <a:pt x="19996" y="14130"/>
                      <a:pt x="19996" y="14175"/>
                    </a:cubicBezTo>
                    <a:close/>
                  </a:path>
                </a:pathLst>
              </a:custGeom>
              <a:noFill/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63"/>
              <p:cNvSpPr/>
              <p:nvPr/>
            </p:nvSpPr>
            <p:spPr>
              <a:xfrm>
                <a:off x="8043871" y="2764168"/>
                <a:ext cx="301736" cy="320552"/>
              </a:xfrm>
              <a:custGeom>
                <a:avLst/>
                <a:gdLst/>
                <a:ahLst/>
                <a:cxnLst/>
                <a:rect l="l" t="t" r="r" b="b"/>
                <a:pathLst>
                  <a:path w="26364" h="28008" fill="none" extrusionOk="0">
                    <a:moveTo>
                      <a:pt x="46" y="252"/>
                    </a:moveTo>
                    <a:cubicBezTo>
                      <a:pt x="1872" y="46"/>
                      <a:pt x="3721" y="92"/>
                      <a:pt x="5524" y="434"/>
                    </a:cubicBezTo>
                    <a:cubicBezTo>
                      <a:pt x="7327" y="731"/>
                      <a:pt x="9085" y="1301"/>
                      <a:pt x="10774" y="2009"/>
                    </a:cubicBezTo>
                    <a:cubicBezTo>
                      <a:pt x="12463" y="2739"/>
                      <a:pt x="14084" y="3630"/>
                      <a:pt x="15613" y="4634"/>
                    </a:cubicBezTo>
                    <a:cubicBezTo>
                      <a:pt x="17142" y="5638"/>
                      <a:pt x="18603" y="6757"/>
                      <a:pt x="19904" y="8035"/>
                    </a:cubicBezTo>
                    <a:cubicBezTo>
                      <a:pt x="22552" y="10569"/>
                      <a:pt x="24720" y="13696"/>
                      <a:pt x="25702" y="17256"/>
                    </a:cubicBezTo>
                    <a:cubicBezTo>
                      <a:pt x="25953" y="18124"/>
                      <a:pt x="26135" y="19037"/>
                      <a:pt x="26227" y="19950"/>
                    </a:cubicBezTo>
                    <a:cubicBezTo>
                      <a:pt x="26341" y="20863"/>
                      <a:pt x="26364" y="21776"/>
                      <a:pt x="26295" y="22689"/>
                    </a:cubicBezTo>
                    <a:cubicBezTo>
                      <a:pt x="26204" y="24515"/>
                      <a:pt x="25725" y="26341"/>
                      <a:pt x="24903" y="27984"/>
                    </a:cubicBezTo>
                    <a:cubicBezTo>
                      <a:pt x="24880" y="28007"/>
                      <a:pt x="24857" y="28007"/>
                      <a:pt x="24834" y="28007"/>
                    </a:cubicBezTo>
                    <a:cubicBezTo>
                      <a:pt x="24789" y="27984"/>
                      <a:pt x="24789" y="27961"/>
                      <a:pt x="24812" y="27916"/>
                    </a:cubicBezTo>
                    <a:cubicBezTo>
                      <a:pt x="25588" y="26295"/>
                      <a:pt x="26044" y="24492"/>
                      <a:pt x="26135" y="22689"/>
                    </a:cubicBezTo>
                    <a:cubicBezTo>
                      <a:pt x="26181" y="21776"/>
                      <a:pt x="26158" y="20863"/>
                      <a:pt x="26044" y="19973"/>
                    </a:cubicBezTo>
                    <a:cubicBezTo>
                      <a:pt x="25953" y="19060"/>
                      <a:pt x="25770" y="18169"/>
                      <a:pt x="25519" y="17302"/>
                    </a:cubicBezTo>
                    <a:cubicBezTo>
                      <a:pt x="24538" y="13787"/>
                      <a:pt x="22369" y="10705"/>
                      <a:pt x="19744" y="8195"/>
                    </a:cubicBezTo>
                    <a:cubicBezTo>
                      <a:pt x="18443" y="6939"/>
                      <a:pt x="16982" y="5844"/>
                      <a:pt x="15476" y="4817"/>
                    </a:cubicBezTo>
                    <a:cubicBezTo>
                      <a:pt x="13970" y="3812"/>
                      <a:pt x="12372" y="2945"/>
                      <a:pt x="10706" y="2214"/>
                    </a:cubicBezTo>
                    <a:cubicBezTo>
                      <a:pt x="7373" y="776"/>
                      <a:pt x="3698" y="0"/>
                      <a:pt x="69" y="366"/>
                    </a:cubicBezTo>
                    <a:cubicBezTo>
                      <a:pt x="46" y="366"/>
                      <a:pt x="0" y="343"/>
                      <a:pt x="0" y="320"/>
                    </a:cubicBezTo>
                    <a:cubicBezTo>
                      <a:pt x="0" y="297"/>
                      <a:pt x="23" y="252"/>
                      <a:pt x="46" y="252"/>
                    </a:cubicBezTo>
                    <a:close/>
                  </a:path>
                </a:pathLst>
              </a:custGeom>
              <a:noFill/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63"/>
              <p:cNvSpPr/>
              <p:nvPr/>
            </p:nvSpPr>
            <p:spPr>
              <a:xfrm>
                <a:off x="7729076" y="2775922"/>
                <a:ext cx="132991" cy="1925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6823" fill="none" extrusionOk="0">
                    <a:moveTo>
                      <a:pt x="11596" y="115"/>
                    </a:moveTo>
                    <a:cubicBezTo>
                      <a:pt x="10067" y="982"/>
                      <a:pt x="8652" y="2009"/>
                      <a:pt x="7374" y="3196"/>
                    </a:cubicBezTo>
                    <a:cubicBezTo>
                      <a:pt x="6095" y="4383"/>
                      <a:pt x="4954" y="5707"/>
                      <a:pt x="3950" y="7145"/>
                    </a:cubicBezTo>
                    <a:cubicBezTo>
                      <a:pt x="1964" y="9998"/>
                      <a:pt x="640" y="13331"/>
                      <a:pt x="115" y="16777"/>
                    </a:cubicBezTo>
                    <a:cubicBezTo>
                      <a:pt x="115" y="16800"/>
                      <a:pt x="92" y="16823"/>
                      <a:pt x="69" y="16823"/>
                    </a:cubicBezTo>
                    <a:cubicBezTo>
                      <a:pt x="24" y="16823"/>
                      <a:pt x="1" y="16800"/>
                      <a:pt x="1" y="16754"/>
                    </a:cubicBezTo>
                    <a:cubicBezTo>
                      <a:pt x="229" y="15020"/>
                      <a:pt x="663" y="13308"/>
                      <a:pt x="1302" y="11664"/>
                    </a:cubicBezTo>
                    <a:cubicBezTo>
                      <a:pt x="1941" y="10021"/>
                      <a:pt x="2763" y="8469"/>
                      <a:pt x="3767" y="7008"/>
                    </a:cubicBezTo>
                    <a:cubicBezTo>
                      <a:pt x="4749" y="5547"/>
                      <a:pt x="5936" y="4223"/>
                      <a:pt x="7237" y="3036"/>
                    </a:cubicBezTo>
                    <a:cubicBezTo>
                      <a:pt x="8538" y="1849"/>
                      <a:pt x="9976" y="822"/>
                      <a:pt x="11528" y="23"/>
                    </a:cubicBezTo>
                    <a:cubicBezTo>
                      <a:pt x="11573" y="1"/>
                      <a:pt x="11596" y="23"/>
                      <a:pt x="11619" y="46"/>
                    </a:cubicBezTo>
                    <a:cubicBezTo>
                      <a:pt x="11619" y="69"/>
                      <a:pt x="11619" y="92"/>
                      <a:pt x="11596" y="115"/>
                    </a:cubicBezTo>
                    <a:close/>
                  </a:path>
                </a:pathLst>
              </a:custGeom>
              <a:noFill/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63"/>
              <p:cNvSpPr/>
              <p:nvPr/>
            </p:nvSpPr>
            <p:spPr>
              <a:xfrm>
                <a:off x="7774272" y="2828695"/>
                <a:ext cx="96928" cy="130885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11436" fill="none" extrusionOk="0">
                    <a:moveTo>
                      <a:pt x="8469" y="92"/>
                    </a:moveTo>
                    <a:cubicBezTo>
                      <a:pt x="8286" y="776"/>
                      <a:pt x="8081" y="1484"/>
                      <a:pt x="7853" y="2169"/>
                    </a:cubicBezTo>
                    <a:cubicBezTo>
                      <a:pt x="7624" y="2853"/>
                      <a:pt x="7350" y="3515"/>
                      <a:pt x="7077" y="4177"/>
                    </a:cubicBezTo>
                    <a:cubicBezTo>
                      <a:pt x="6506" y="5501"/>
                      <a:pt x="5844" y="6802"/>
                      <a:pt x="5045" y="8012"/>
                    </a:cubicBezTo>
                    <a:cubicBezTo>
                      <a:pt x="4657" y="8628"/>
                      <a:pt x="4246" y="9222"/>
                      <a:pt x="3813" y="9792"/>
                    </a:cubicBezTo>
                    <a:cubicBezTo>
                      <a:pt x="3379" y="10386"/>
                      <a:pt x="2900" y="10979"/>
                      <a:pt x="2192" y="11276"/>
                    </a:cubicBezTo>
                    <a:cubicBezTo>
                      <a:pt x="1827" y="11413"/>
                      <a:pt x="1416" y="11436"/>
                      <a:pt x="1051" y="11253"/>
                    </a:cubicBezTo>
                    <a:cubicBezTo>
                      <a:pt x="708" y="11093"/>
                      <a:pt x="457" y="10774"/>
                      <a:pt x="297" y="10431"/>
                    </a:cubicBezTo>
                    <a:cubicBezTo>
                      <a:pt x="1" y="9724"/>
                      <a:pt x="138" y="8948"/>
                      <a:pt x="275" y="8263"/>
                    </a:cubicBezTo>
                    <a:cubicBezTo>
                      <a:pt x="275" y="8217"/>
                      <a:pt x="320" y="8217"/>
                      <a:pt x="343" y="8217"/>
                    </a:cubicBezTo>
                    <a:cubicBezTo>
                      <a:pt x="366" y="8217"/>
                      <a:pt x="389" y="8240"/>
                      <a:pt x="389" y="8286"/>
                    </a:cubicBezTo>
                    <a:cubicBezTo>
                      <a:pt x="275" y="8971"/>
                      <a:pt x="161" y="9724"/>
                      <a:pt x="457" y="10363"/>
                    </a:cubicBezTo>
                    <a:cubicBezTo>
                      <a:pt x="594" y="10682"/>
                      <a:pt x="822" y="10956"/>
                      <a:pt x="1142" y="11093"/>
                    </a:cubicBezTo>
                    <a:cubicBezTo>
                      <a:pt x="1439" y="11230"/>
                      <a:pt x="1804" y="11230"/>
                      <a:pt x="2101" y="11093"/>
                    </a:cubicBezTo>
                    <a:cubicBezTo>
                      <a:pt x="2740" y="10819"/>
                      <a:pt x="3219" y="10249"/>
                      <a:pt x="3630" y="9678"/>
                    </a:cubicBezTo>
                    <a:cubicBezTo>
                      <a:pt x="4064" y="9108"/>
                      <a:pt x="4474" y="8491"/>
                      <a:pt x="4840" y="7898"/>
                    </a:cubicBezTo>
                    <a:cubicBezTo>
                      <a:pt x="5616" y="6665"/>
                      <a:pt x="6301" y="5410"/>
                      <a:pt x="6871" y="4109"/>
                    </a:cubicBezTo>
                    <a:cubicBezTo>
                      <a:pt x="7465" y="2785"/>
                      <a:pt x="7944" y="1438"/>
                      <a:pt x="8355" y="46"/>
                    </a:cubicBezTo>
                    <a:cubicBezTo>
                      <a:pt x="8355" y="23"/>
                      <a:pt x="8400" y="0"/>
                      <a:pt x="8423" y="0"/>
                    </a:cubicBezTo>
                    <a:cubicBezTo>
                      <a:pt x="8446" y="23"/>
                      <a:pt x="8469" y="46"/>
                      <a:pt x="8469" y="92"/>
                    </a:cubicBezTo>
                    <a:close/>
                  </a:path>
                </a:pathLst>
              </a:custGeom>
              <a:noFill/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63"/>
              <p:cNvSpPr/>
              <p:nvPr/>
            </p:nvSpPr>
            <p:spPr>
              <a:xfrm>
                <a:off x="7787331" y="2817456"/>
                <a:ext cx="50953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6872" fill="none" extrusionOk="0">
                    <a:moveTo>
                      <a:pt x="4429" y="115"/>
                    </a:moveTo>
                    <a:cubicBezTo>
                      <a:pt x="3402" y="982"/>
                      <a:pt x="2512" y="2009"/>
                      <a:pt x="1781" y="3128"/>
                    </a:cubicBezTo>
                    <a:cubicBezTo>
                      <a:pt x="1051" y="4269"/>
                      <a:pt x="480" y="5502"/>
                      <a:pt x="115" y="6826"/>
                    </a:cubicBezTo>
                    <a:cubicBezTo>
                      <a:pt x="115" y="6848"/>
                      <a:pt x="92" y="6871"/>
                      <a:pt x="47" y="6848"/>
                    </a:cubicBezTo>
                    <a:cubicBezTo>
                      <a:pt x="24" y="6848"/>
                      <a:pt x="1" y="6826"/>
                      <a:pt x="24" y="6780"/>
                    </a:cubicBezTo>
                    <a:cubicBezTo>
                      <a:pt x="298" y="5456"/>
                      <a:pt x="823" y="4155"/>
                      <a:pt x="1576" y="3014"/>
                    </a:cubicBezTo>
                    <a:cubicBezTo>
                      <a:pt x="2306" y="1850"/>
                      <a:pt x="3242" y="822"/>
                      <a:pt x="4361" y="24"/>
                    </a:cubicBezTo>
                    <a:cubicBezTo>
                      <a:pt x="4383" y="1"/>
                      <a:pt x="4429" y="1"/>
                      <a:pt x="4429" y="24"/>
                    </a:cubicBezTo>
                    <a:cubicBezTo>
                      <a:pt x="4452" y="46"/>
                      <a:pt x="4452" y="92"/>
                      <a:pt x="4429" y="115"/>
                    </a:cubicBezTo>
                    <a:close/>
                  </a:path>
                </a:pathLst>
              </a:custGeom>
              <a:noFill/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63"/>
              <p:cNvSpPr/>
              <p:nvPr/>
            </p:nvSpPr>
            <p:spPr>
              <a:xfrm>
                <a:off x="8237703" y="2892432"/>
                <a:ext cx="58266" cy="13690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1962" fill="none" extrusionOk="0">
                    <a:moveTo>
                      <a:pt x="4589" y="11893"/>
                    </a:moveTo>
                    <a:cubicBezTo>
                      <a:pt x="4863" y="9724"/>
                      <a:pt x="4566" y="7487"/>
                      <a:pt x="3790" y="5433"/>
                    </a:cubicBezTo>
                    <a:cubicBezTo>
                      <a:pt x="3014" y="3379"/>
                      <a:pt x="1713" y="1530"/>
                      <a:pt x="24" y="92"/>
                    </a:cubicBezTo>
                    <a:cubicBezTo>
                      <a:pt x="1" y="92"/>
                      <a:pt x="1" y="46"/>
                      <a:pt x="24" y="23"/>
                    </a:cubicBezTo>
                    <a:cubicBezTo>
                      <a:pt x="46" y="1"/>
                      <a:pt x="92" y="1"/>
                      <a:pt x="115" y="23"/>
                    </a:cubicBezTo>
                    <a:cubicBezTo>
                      <a:pt x="982" y="708"/>
                      <a:pt x="1758" y="1507"/>
                      <a:pt x="2397" y="2420"/>
                    </a:cubicBezTo>
                    <a:cubicBezTo>
                      <a:pt x="3059" y="3333"/>
                      <a:pt x="3584" y="4315"/>
                      <a:pt x="3995" y="5342"/>
                    </a:cubicBezTo>
                    <a:cubicBezTo>
                      <a:pt x="4817" y="7419"/>
                      <a:pt x="5091" y="9724"/>
                      <a:pt x="4703" y="11915"/>
                    </a:cubicBezTo>
                    <a:cubicBezTo>
                      <a:pt x="4703" y="11938"/>
                      <a:pt x="4657" y="11961"/>
                      <a:pt x="4634" y="11961"/>
                    </a:cubicBezTo>
                    <a:cubicBezTo>
                      <a:pt x="4612" y="11961"/>
                      <a:pt x="4589" y="11938"/>
                      <a:pt x="4589" y="11893"/>
                    </a:cubicBezTo>
                    <a:close/>
                  </a:path>
                </a:pathLst>
              </a:custGeom>
              <a:noFill/>
              <a:ln w="4575" cap="rnd" cmpd="sng">
                <a:solidFill>
                  <a:srgbClr val="6837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63"/>
              <p:cNvSpPr/>
              <p:nvPr/>
            </p:nvSpPr>
            <p:spPr>
              <a:xfrm>
                <a:off x="7986920" y="3216177"/>
                <a:ext cx="71325" cy="49202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4299" extrusionOk="0">
                    <a:moveTo>
                      <a:pt x="975" y="0"/>
                    </a:moveTo>
                    <a:cubicBezTo>
                      <a:pt x="579" y="0"/>
                      <a:pt x="220" y="276"/>
                      <a:pt x="160" y="656"/>
                    </a:cubicBezTo>
                    <a:cubicBezTo>
                      <a:pt x="1" y="1638"/>
                      <a:pt x="252" y="3395"/>
                      <a:pt x="2123" y="4080"/>
                    </a:cubicBezTo>
                    <a:cubicBezTo>
                      <a:pt x="2539" y="4232"/>
                      <a:pt x="2933" y="4298"/>
                      <a:pt x="3301" y="4298"/>
                    </a:cubicBezTo>
                    <a:cubicBezTo>
                      <a:pt x="4590" y="4298"/>
                      <a:pt x="5555" y="3482"/>
                      <a:pt x="5981" y="2665"/>
                    </a:cubicBezTo>
                    <a:cubicBezTo>
                      <a:pt x="6232" y="2231"/>
                      <a:pt x="6232" y="1752"/>
                      <a:pt x="5775" y="1546"/>
                    </a:cubicBezTo>
                    <a:cubicBezTo>
                      <a:pt x="4862" y="1158"/>
                      <a:pt x="3242" y="496"/>
                      <a:pt x="1142" y="17"/>
                    </a:cubicBezTo>
                    <a:cubicBezTo>
                      <a:pt x="1086" y="6"/>
                      <a:pt x="1030" y="0"/>
                      <a:pt x="975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63"/>
              <p:cNvSpPr/>
              <p:nvPr/>
            </p:nvSpPr>
            <p:spPr>
              <a:xfrm>
                <a:off x="8025310" y="3225085"/>
                <a:ext cx="29540" cy="21214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822" extrusionOk="0">
                    <a:moveTo>
                      <a:pt x="845" y="1"/>
                    </a:moveTo>
                    <a:cubicBezTo>
                      <a:pt x="845" y="1"/>
                      <a:pt x="1" y="2192"/>
                      <a:pt x="115" y="2329"/>
                    </a:cubicBezTo>
                    <a:cubicBezTo>
                      <a:pt x="321" y="2590"/>
                      <a:pt x="924" y="2821"/>
                      <a:pt x="1374" y="2821"/>
                    </a:cubicBezTo>
                    <a:cubicBezTo>
                      <a:pt x="1474" y="2821"/>
                      <a:pt x="1566" y="2810"/>
                      <a:pt x="1644" y="2785"/>
                    </a:cubicBezTo>
                    <a:cubicBezTo>
                      <a:pt x="2078" y="2648"/>
                      <a:pt x="2580" y="982"/>
                      <a:pt x="2580" y="982"/>
                    </a:cubicBezTo>
                    <a:lnTo>
                      <a:pt x="8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63"/>
              <p:cNvSpPr/>
              <p:nvPr/>
            </p:nvSpPr>
            <p:spPr>
              <a:xfrm>
                <a:off x="7998150" y="3217876"/>
                <a:ext cx="27434" cy="19688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619" extrusionOk="0">
                    <a:moveTo>
                      <a:pt x="776" y="1"/>
                    </a:moveTo>
                    <a:cubicBezTo>
                      <a:pt x="776" y="1"/>
                      <a:pt x="0" y="2032"/>
                      <a:pt x="114" y="2169"/>
                    </a:cubicBezTo>
                    <a:cubicBezTo>
                      <a:pt x="298" y="2409"/>
                      <a:pt x="839" y="2619"/>
                      <a:pt x="1257" y="2619"/>
                    </a:cubicBezTo>
                    <a:cubicBezTo>
                      <a:pt x="1357" y="2619"/>
                      <a:pt x="1450" y="2607"/>
                      <a:pt x="1529" y="2580"/>
                    </a:cubicBezTo>
                    <a:cubicBezTo>
                      <a:pt x="1940" y="2466"/>
                      <a:pt x="2397" y="914"/>
                      <a:pt x="2397" y="914"/>
                    </a:cubicBez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63"/>
              <p:cNvSpPr/>
              <p:nvPr/>
            </p:nvSpPr>
            <p:spPr>
              <a:xfrm rot="1257902">
                <a:off x="7990329" y="3248578"/>
                <a:ext cx="2741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2484" extrusionOk="0">
                    <a:moveTo>
                      <a:pt x="1973" y="1"/>
                    </a:moveTo>
                    <a:cubicBezTo>
                      <a:pt x="1878" y="1"/>
                      <a:pt x="1783" y="6"/>
                      <a:pt x="1689" y="18"/>
                    </a:cubicBezTo>
                    <a:cubicBezTo>
                      <a:pt x="959" y="109"/>
                      <a:pt x="251" y="566"/>
                      <a:pt x="0" y="1274"/>
                    </a:cubicBezTo>
                    <a:lnTo>
                      <a:pt x="4953" y="2483"/>
                    </a:lnTo>
                    <a:cubicBezTo>
                      <a:pt x="4702" y="1799"/>
                      <a:pt x="4314" y="1137"/>
                      <a:pt x="3743" y="657"/>
                    </a:cubicBezTo>
                    <a:cubicBezTo>
                      <a:pt x="3246" y="260"/>
                      <a:pt x="2611" y="1"/>
                      <a:pt x="1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63"/>
              <p:cNvSpPr/>
              <p:nvPr/>
            </p:nvSpPr>
            <p:spPr>
              <a:xfrm>
                <a:off x="7975430" y="2805965"/>
                <a:ext cx="84647" cy="7342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415" fill="none" extrusionOk="0">
                    <a:moveTo>
                      <a:pt x="7396" y="6414"/>
                    </a:moveTo>
                    <a:cubicBezTo>
                      <a:pt x="4474" y="4908"/>
                      <a:pt x="1895" y="2671"/>
                      <a:pt x="0" y="0"/>
                    </a:cubicBezTo>
                  </a:path>
                </a:pathLst>
              </a:custGeom>
              <a:noFill/>
              <a:ln w="62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63"/>
              <p:cNvSpPr/>
              <p:nvPr/>
            </p:nvSpPr>
            <p:spPr>
              <a:xfrm>
                <a:off x="7677883" y="4288780"/>
                <a:ext cx="184596" cy="120596"/>
              </a:xfrm>
              <a:custGeom>
                <a:avLst/>
                <a:gdLst/>
                <a:ahLst/>
                <a:cxnLst/>
                <a:rect l="l" t="t" r="r" b="b"/>
                <a:pathLst>
                  <a:path w="16129" h="10537" extrusionOk="0">
                    <a:moveTo>
                      <a:pt x="5805" y="1"/>
                    </a:moveTo>
                    <a:cubicBezTo>
                      <a:pt x="1609" y="1"/>
                      <a:pt x="2077" y="4721"/>
                      <a:pt x="2077" y="4721"/>
                    </a:cubicBezTo>
                    <a:cubicBezTo>
                      <a:pt x="1552" y="4744"/>
                      <a:pt x="1507" y="4744"/>
                      <a:pt x="206" y="5018"/>
                    </a:cubicBezTo>
                    <a:cubicBezTo>
                      <a:pt x="1027" y="6799"/>
                      <a:pt x="822" y="8579"/>
                      <a:pt x="0" y="10268"/>
                    </a:cubicBezTo>
                    <a:cubicBezTo>
                      <a:pt x="2410" y="10466"/>
                      <a:pt x="4723" y="10537"/>
                      <a:pt x="6806" y="10537"/>
                    </a:cubicBezTo>
                    <a:cubicBezTo>
                      <a:pt x="12182" y="10537"/>
                      <a:pt x="16024" y="10063"/>
                      <a:pt x="16024" y="10063"/>
                    </a:cubicBezTo>
                    <a:lnTo>
                      <a:pt x="16092" y="4402"/>
                    </a:lnTo>
                    <a:cubicBezTo>
                      <a:pt x="16129" y="2608"/>
                      <a:pt x="14652" y="1268"/>
                      <a:pt x="13006" y="1268"/>
                    </a:cubicBezTo>
                    <a:cubicBezTo>
                      <a:pt x="12601" y="1268"/>
                      <a:pt x="12184" y="1350"/>
                      <a:pt x="11778" y="1526"/>
                    </a:cubicBezTo>
                    <a:cubicBezTo>
                      <a:pt x="10478" y="2086"/>
                      <a:pt x="10058" y="2801"/>
                      <a:pt x="9871" y="3346"/>
                    </a:cubicBezTo>
                    <a:lnTo>
                      <a:pt x="9871" y="3346"/>
                    </a:lnTo>
                    <a:cubicBezTo>
                      <a:pt x="9870" y="3341"/>
                      <a:pt x="9869" y="3339"/>
                      <a:pt x="9867" y="3339"/>
                    </a:cubicBezTo>
                    <a:lnTo>
                      <a:pt x="9867" y="3339"/>
                    </a:lnTo>
                    <a:cubicBezTo>
                      <a:pt x="9866" y="3339"/>
                      <a:pt x="9865" y="3340"/>
                      <a:pt x="9864" y="3344"/>
                    </a:cubicBezTo>
                    <a:lnTo>
                      <a:pt x="9864" y="3344"/>
                    </a:lnTo>
                    <a:cubicBezTo>
                      <a:pt x="9951" y="2262"/>
                      <a:pt x="8741" y="223"/>
                      <a:pt x="6277" y="19"/>
                    </a:cubicBezTo>
                    <a:cubicBezTo>
                      <a:pt x="6114" y="7"/>
                      <a:pt x="5956" y="1"/>
                      <a:pt x="5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63"/>
              <p:cNvSpPr/>
              <p:nvPr/>
            </p:nvSpPr>
            <p:spPr>
              <a:xfrm>
                <a:off x="7806925" y="4344894"/>
                <a:ext cx="33190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00" extrusionOk="0">
                    <a:moveTo>
                      <a:pt x="1479" y="1"/>
                    </a:moveTo>
                    <a:cubicBezTo>
                      <a:pt x="1466" y="1"/>
                      <a:pt x="1452" y="1"/>
                      <a:pt x="1439" y="1"/>
                    </a:cubicBezTo>
                    <a:cubicBezTo>
                      <a:pt x="640" y="1"/>
                      <a:pt x="1" y="640"/>
                      <a:pt x="1" y="1462"/>
                    </a:cubicBezTo>
                    <a:cubicBezTo>
                      <a:pt x="1" y="2261"/>
                      <a:pt x="663" y="2900"/>
                      <a:pt x="1462" y="2900"/>
                    </a:cubicBezTo>
                    <a:cubicBezTo>
                      <a:pt x="2261" y="2900"/>
                      <a:pt x="2900" y="2238"/>
                      <a:pt x="2900" y="1439"/>
                    </a:cubicBezTo>
                    <a:cubicBezTo>
                      <a:pt x="2900" y="654"/>
                      <a:pt x="2260" y="1"/>
                      <a:pt x="14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63"/>
              <p:cNvSpPr/>
              <p:nvPr/>
            </p:nvSpPr>
            <p:spPr>
              <a:xfrm>
                <a:off x="7699296" y="4340717"/>
                <a:ext cx="64275" cy="10461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914" extrusionOk="0">
                    <a:moveTo>
                      <a:pt x="320" y="1"/>
                    </a:moveTo>
                    <a:cubicBezTo>
                      <a:pt x="161" y="1"/>
                      <a:pt x="24" y="115"/>
                      <a:pt x="1" y="275"/>
                    </a:cubicBezTo>
                    <a:cubicBezTo>
                      <a:pt x="1" y="435"/>
                      <a:pt x="115" y="572"/>
                      <a:pt x="275" y="572"/>
                    </a:cubicBezTo>
                    <a:lnTo>
                      <a:pt x="5296" y="914"/>
                    </a:lnTo>
                    <a:lnTo>
                      <a:pt x="5319" y="914"/>
                    </a:lnTo>
                    <a:cubicBezTo>
                      <a:pt x="5456" y="914"/>
                      <a:pt x="5593" y="800"/>
                      <a:pt x="5593" y="640"/>
                    </a:cubicBezTo>
                    <a:cubicBezTo>
                      <a:pt x="5616" y="480"/>
                      <a:pt x="5479" y="343"/>
                      <a:pt x="5319" y="343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63"/>
              <p:cNvSpPr/>
              <p:nvPr/>
            </p:nvSpPr>
            <p:spPr>
              <a:xfrm>
                <a:off x="7673694" y="4283286"/>
                <a:ext cx="94066" cy="5535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4837" extrusionOk="0">
                    <a:moveTo>
                      <a:pt x="2649" y="568"/>
                    </a:moveTo>
                    <a:cubicBezTo>
                      <a:pt x="2694" y="568"/>
                      <a:pt x="2740" y="591"/>
                      <a:pt x="2786" y="614"/>
                    </a:cubicBezTo>
                    <a:cubicBezTo>
                      <a:pt x="2923" y="705"/>
                      <a:pt x="3014" y="842"/>
                      <a:pt x="3082" y="979"/>
                    </a:cubicBezTo>
                    <a:cubicBezTo>
                      <a:pt x="3402" y="1504"/>
                      <a:pt x="3539" y="2074"/>
                      <a:pt x="3676" y="2691"/>
                    </a:cubicBezTo>
                    <a:cubicBezTo>
                      <a:pt x="3722" y="2873"/>
                      <a:pt x="3767" y="3079"/>
                      <a:pt x="3813" y="3284"/>
                    </a:cubicBezTo>
                    <a:cubicBezTo>
                      <a:pt x="3790" y="3261"/>
                      <a:pt x="3744" y="3216"/>
                      <a:pt x="3722" y="3193"/>
                    </a:cubicBezTo>
                    <a:cubicBezTo>
                      <a:pt x="3219" y="2554"/>
                      <a:pt x="2854" y="1846"/>
                      <a:pt x="2580" y="1070"/>
                    </a:cubicBezTo>
                    <a:cubicBezTo>
                      <a:pt x="2512" y="842"/>
                      <a:pt x="2512" y="659"/>
                      <a:pt x="2580" y="591"/>
                    </a:cubicBezTo>
                    <a:cubicBezTo>
                      <a:pt x="2603" y="591"/>
                      <a:pt x="2626" y="568"/>
                      <a:pt x="2649" y="568"/>
                    </a:cubicBezTo>
                    <a:close/>
                    <a:moveTo>
                      <a:pt x="914" y="1960"/>
                    </a:moveTo>
                    <a:cubicBezTo>
                      <a:pt x="1119" y="1960"/>
                      <a:pt x="1325" y="2074"/>
                      <a:pt x="1507" y="2189"/>
                    </a:cubicBezTo>
                    <a:cubicBezTo>
                      <a:pt x="2147" y="2577"/>
                      <a:pt x="2763" y="3056"/>
                      <a:pt x="3288" y="3581"/>
                    </a:cubicBezTo>
                    <a:cubicBezTo>
                      <a:pt x="3333" y="3627"/>
                      <a:pt x="3379" y="3672"/>
                      <a:pt x="3402" y="3718"/>
                    </a:cubicBezTo>
                    <a:cubicBezTo>
                      <a:pt x="2557" y="3558"/>
                      <a:pt x="1644" y="3124"/>
                      <a:pt x="891" y="2508"/>
                    </a:cubicBezTo>
                    <a:cubicBezTo>
                      <a:pt x="663" y="2325"/>
                      <a:pt x="617" y="2189"/>
                      <a:pt x="617" y="2143"/>
                    </a:cubicBezTo>
                    <a:cubicBezTo>
                      <a:pt x="640" y="2052"/>
                      <a:pt x="777" y="1960"/>
                      <a:pt x="914" y="1960"/>
                    </a:cubicBezTo>
                    <a:close/>
                    <a:moveTo>
                      <a:pt x="2657" y="0"/>
                    </a:moveTo>
                    <a:cubicBezTo>
                      <a:pt x="2498" y="0"/>
                      <a:pt x="2344" y="51"/>
                      <a:pt x="2215" y="157"/>
                    </a:cubicBezTo>
                    <a:cubicBezTo>
                      <a:pt x="2032" y="294"/>
                      <a:pt x="1827" y="614"/>
                      <a:pt x="2055" y="1253"/>
                    </a:cubicBezTo>
                    <a:cubicBezTo>
                      <a:pt x="2147" y="1527"/>
                      <a:pt x="2238" y="1801"/>
                      <a:pt x="2375" y="2052"/>
                    </a:cubicBezTo>
                    <a:cubicBezTo>
                      <a:pt x="2192" y="1937"/>
                      <a:pt x="1987" y="1801"/>
                      <a:pt x="1804" y="1686"/>
                    </a:cubicBezTo>
                    <a:cubicBezTo>
                      <a:pt x="1553" y="1549"/>
                      <a:pt x="1256" y="1390"/>
                      <a:pt x="914" y="1367"/>
                    </a:cubicBezTo>
                    <a:cubicBezTo>
                      <a:pt x="526" y="1367"/>
                      <a:pt x="92" y="1641"/>
                      <a:pt x="47" y="2074"/>
                    </a:cubicBezTo>
                    <a:cubicBezTo>
                      <a:pt x="1" y="2531"/>
                      <a:pt x="412" y="2850"/>
                      <a:pt x="526" y="2942"/>
                    </a:cubicBezTo>
                    <a:cubicBezTo>
                      <a:pt x="1005" y="3353"/>
                      <a:pt x="1667" y="3741"/>
                      <a:pt x="2375" y="4015"/>
                    </a:cubicBezTo>
                    <a:cubicBezTo>
                      <a:pt x="2352" y="4174"/>
                      <a:pt x="2466" y="4311"/>
                      <a:pt x="2626" y="4334"/>
                    </a:cubicBezTo>
                    <a:lnTo>
                      <a:pt x="4132" y="4471"/>
                    </a:lnTo>
                    <a:cubicBezTo>
                      <a:pt x="4178" y="4494"/>
                      <a:pt x="4224" y="4517"/>
                      <a:pt x="4292" y="4517"/>
                    </a:cubicBezTo>
                    <a:cubicBezTo>
                      <a:pt x="4315" y="4517"/>
                      <a:pt x="4361" y="4517"/>
                      <a:pt x="4383" y="4494"/>
                    </a:cubicBezTo>
                    <a:lnTo>
                      <a:pt x="7899" y="4836"/>
                    </a:lnTo>
                    <a:lnTo>
                      <a:pt x="7921" y="4836"/>
                    </a:lnTo>
                    <a:cubicBezTo>
                      <a:pt x="8058" y="4836"/>
                      <a:pt x="8195" y="4722"/>
                      <a:pt x="8195" y="4585"/>
                    </a:cubicBezTo>
                    <a:cubicBezTo>
                      <a:pt x="8218" y="4425"/>
                      <a:pt x="8104" y="4288"/>
                      <a:pt x="7944" y="4266"/>
                    </a:cubicBezTo>
                    <a:lnTo>
                      <a:pt x="4657" y="3946"/>
                    </a:lnTo>
                    <a:cubicBezTo>
                      <a:pt x="4452" y="3512"/>
                      <a:pt x="4338" y="3056"/>
                      <a:pt x="4224" y="2554"/>
                    </a:cubicBezTo>
                    <a:cubicBezTo>
                      <a:pt x="4087" y="1937"/>
                      <a:pt x="3950" y="1276"/>
                      <a:pt x="3585" y="682"/>
                    </a:cubicBezTo>
                    <a:cubicBezTo>
                      <a:pt x="3448" y="477"/>
                      <a:pt x="3311" y="271"/>
                      <a:pt x="3105" y="134"/>
                    </a:cubicBezTo>
                    <a:cubicBezTo>
                      <a:pt x="2961" y="46"/>
                      <a:pt x="2806" y="0"/>
                      <a:pt x="2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63"/>
              <p:cNvSpPr/>
              <p:nvPr/>
            </p:nvSpPr>
            <p:spPr>
              <a:xfrm>
                <a:off x="7846376" y="2562233"/>
                <a:ext cx="567672" cy="467105"/>
              </a:xfrm>
              <a:custGeom>
                <a:avLst/>
                <a:gdLst/>
                <a:ahLst/>
                <a:cxnLst/>
                <a:rect l="l" t="t" r="r" b="b"/>
                <a:pathLst>
                  <a:path w="49600" h="408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3125" y="30358"/>
                      <a:pt x="13536" y="31043"/>
                    </a:cubicBezTo>
                    <a:cubicBezTo>
                      <a:pt x="28327" y="36704"/>
                      <a:pt x="49600" y="40812"/>
                      <a:pt x="49600" y="40812"/>
                    </a:cubicBezTo>
                    <a:lnTo>
                      <a:pt x="36384" y="856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63"/>
              <p:cNvSpPr/>
              <p:nvPr/>
            </p:nvSpPr>
            <p:spPr>
              <a:xfrm>
                <a:off x="7844030" y="2556487"/>
                <a:ext cx="593789" cy="470229"/>
              </a:xfrm>
              <a:custGeom>
                <a:avLst/>
                <a:gdLst/>
                <a:ahLst/>
                <a:cxnLst/>
                <a:rect l="l" t="t" r="r" b="b"/>
                <a:pathLst>
                  <a:path w="51882" h="41086" extrusionOk="0">
                    <a:moveTo>
                      <a:pt x="0" y="0"/>
                    </a:moveTo>
                    <a:cubicBezTo>
                      <a:pt x="0" y="1"/>
                      <a:pt x="13535" y="30974"/>
                      <a:pt x="13513" y="31043"/>
                    </a:cubicBezTo>
                    <a:cubicBezTo>
                      <a:pt x="29194" y="36817"/>
                      <a:pt x="51882" y="41086"/>
                      <a:pt x="51882" y="41086"/>
                    </a:cubicBezTo>
                    <a:lnTo>
                      <a:pt x="38757" y="8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63"/>
              <p:cNvSpPr/>
              <p:nvPr/>
            </p:nvSpPr>
            <p:spPr>
              <a:xfrm>
                <a:off x="7842198" y="2551257"/>
                <a:ext cx="616267" cy="472072"/>
              </a:xfrm>
              <a:custGeom>
                <a:avLst/>
                <a:gdLst/>
                <a:ahLst/>
                <a:cxnLst/>
                <a:rect l="l" t="t" r="r" b="b"/>
                <a:pathLst>
                  <a:path w="53846" h="41247" extrusionOk="0">
                    <a:moveTo>
                      <a:pt x="0" y="1"/>
                    </a:moveTo>
                    <a:cubicBezTo>
                      <a:pt x="1" y="1"/>
                      <a:pt x="13536" y="30975"/>
                      <a:pt x="13513" y="31020"/>
                    </a:cubicBezTo>
                    <a:cubicBezTo>
                      <a:pt x="27414" y="36065"/>
                      <a:pt x="53845" y="41246"/>
                      <a:pt x="53845" y="41246"/>
                    </a:cubicBezTo>
                    <a:lnTo>
                      <a:pt x="38758" y="88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63"/>
              <p:cNvSpPr/>
              <p:nvPr/>
            </p:nvSpPr>
            <p:spPr>
              <a:xfrm>
                <a:off x="7496582" y="2569283"/>
                <a:ext cx="519351" cy="548341"/>
              </a:xfrm>
              <a:custGeom>
                <a:avLst/>
                <a:gdLst/>
                <a:ahLst/>
                <a:cxnLst/>
                <a:rect l="l" t="t" r="r" b="b"/>
                <a:pathLst>
                  <a:path w="45378" h="47911" extrusionOk="0">
                    <a:moveTo>
                      <a:pt x="30358" y="1"/>
                    </a:moveTo>
                    <a:lnTo>
                      <a:pt x="0" y="16640"/>
                    </a:lnTo>
                    <a:lnTo>
                      <a:pt x="16480" y="47911"/>
                    </a:lnTo>
                    <a:cubicBezTo>
                      <a:pt x="16480" y="47911"/>
                      <a:pt x="35106" y="38963"/>
                      <a:pt x="45377" y="30313"/>
                    </a:cubicBezTo>
                    <a:cubicBezTo>
                      <a:pt x="45309" y="30267"/>
                      <a:pt x="30358" y="1"/>
                      <a:pt x="30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63"/>
              <p:cNvSpPr/>
              <p:nvPr/>
            </p:nvSpPr>
            <p:spPr>
              <a:xfrm>
                <a:off x="7467844" y="2563801"/>
                <a:ext cx="545469" cy="557749"/>
              </a:xfrm>
              <a:custGeom>
                <a:avLst/>
                <a:gdLst/>
                <a:ahLst/>
                <a:cxnLst/>
                <a:rect l="l" t="t" r="r" b="b"/>
                <a:pathLst>
                  <a:path w="47660" h="48733" extrusionOk="0">
                    <a:moveTo>
                      <a:pt x="32595" y="0"/>
                    </a:moveTo>
                    <a:lnTo>
                      <a:pt x="1" y="17485"/>
                    </a:lnTo>
                    <a:lnTo>
                      <a:pt x="16595" y="48732"/>
                    </a:lnTo>
                    <a:cubicBezTo>
                      <a:pt x="16595" y="48732"/>
                      <a:pt x="36544" y="39283"/>
                      <a:pt x="47660" y="30290"/>
                    </a:cubicBezTo>
                    <a:cubicBezTo>
                      <a:pt x="47591" y="30244"/>
                      <a:pt x="32595" y="0"/>
                      <a:pt x="325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63"/>
              <p:cNvSpPr/>
              <p:nvPr/>
            </p:nvSpPr>
            <p:spPr>
              <a:xfrm>
                <a:off x="7464971" y="2558570"/>
                <a:ext cx="545205" cy="565326"/>
              </a:xfrm>
              <a:custGeom>
                <a:avLst/>
                <a:gdLst/>
                <a:ahLst/>
                <a:cxnLst/>
                <a:rect l="l" t="t" r="r" b="b"/>
                <a:pathLst>
                  <a:path w="47637" h="49395" extrusionOk="0">
                    <a:moveTo>
                      <a:pt x="32595" y="1"/>
                    </a:moveTo>
                    <a:lnTo>
                      <a:pt x="1" y="17508"/>
                    </a:lnTo>
                    <a:lnTo>
                      <a:pt x="14654" y="49395"/>
                    </a:lnTo>
                    <a:cubicBezTo>
                      <a:pt x="14654" y="49395"/>
                      <a:pt x="37708" y="38210"/>
                      <a:pt x="47637" y="30313"/>
                    </a:cubicBezTo>
                    <a:cubicBezTo>
                      <a:pt x="47569" y="30267"/>
                      <a:pt x="32595" y="1"/>
                      <a:pt x="32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63"/>
              <p:cNvSpPr/>
              <p:nvPr/>
            </p:nvSpPr>
            <p:spPr>
              <a:xfrm>
                <a:off x="7784207" y="2525563"/>
                <a:ext cx="282142" cy="404661"/>
              </a:xfrm>
              <a:custGeom>
                <a:avLst/>
                <a:gdLst/>
                <a:ahLst/>
                <a:cxnLst/>
                <a:rect l="l" t="t" r="r" b="b"/>
                <a:pathLst>
                  <a:path w="24652" h="35357" extrusionOk="0">
                    <a:moveTo>
                      <a:pt x="7301" y="1"/>
                    </a:moveTo>
                    <a:cubicBezTo>
                      <a:pt x="7249" y="1"/>
                      <a:pt x="7196" y="3"/>
                      <a:pt x="7144" y="9"/>
                    </a:cubicBezTo>
                    <a:lnTo>
                      <a:pt x="959" y="694"/>
                    </a:lnTo>
                    <a:cubicBezTo>
                      <a:pt x="320" y="785"/>
                      <a:pt x="0" y="1242"/>
                      <a:pt x="228" y="1767"/>
                    </a:cubicBezTo>
                    <a:lnTo>
                      <a:pt x="15887" y="34566"/>
                    </a:lnTo>
                    <a:cubicBezTo>
                      <a:pt x="16112" y="35016"/>
                      <a:pt x="16703" y="35356"/>
                      <a:pt x="17284" y="35356"/>
                    </a:cubicBezTo>
                    <a:cubicBezTo>
                      <a:pt x="17351" y="35356"/>
                      <a:pt x="17418" y="35352"/>
                      <a:pt x="17484" y="35342"/>
                    </a:cubicBezTo>
                    <a:lnTo>
                      <a:pt x="23670" y="34658"/>
                    </a:lnTo>
                    <a:cubicBezTo>
                      <a:pt x="24309" y="34589"/>
                      <a:pt x="24651" y="34110"/>
                      <a:pt x="24400" y="33608"/>
                    </a:cubicBezTo>
                    <a:lnTo>
                      <a:pt x="8742" y="808"/>
                    </a:lnTo>
                    <a:cubicBezTo>
                      <a:pt x="8511" y="346"/>
                      <a:pt x="7895" y="1"/>
                      <a:pt x="7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63"/>
              <p:cNvSpPr/>
              <p:nvPr/>
            </p:nvSpPr>
            <p:spPr>
              <a:xfrm>
                <a:off x="7984303" y="4290253"/>
                <a:ext cx="178645" cy="116979"/>
              </a:xfrm>
              <a:custGeom>
                <a:avLst/>
                <a:gdLst/>
                <a:ahLst/>
                <a:cxnLst/>
                <a:rect l="l" t="t" r="r" b="b"/>
                <a:pathLst>
                  <a:path w="15609" h="10221" extrusionOk="0">
                    <a:moveTo>
                      <a:pt x="9989" y="0"/>
                    </a:moveTo>
                    <a:cubicBezTo>
                      <a:pt x="9837" y="0"/>
                      <a:pt x="9679" y="7"/>
                      <a:pt x="9514" y="20"/>
                    </a:cubicBezTo>
                    <a:cubicBezTo>
                      <a:pt x="7145" y="223"/>
                      <a:pt x="5980" y="2189"/>
                      <a:pt x="6064" y="3248"/>
                    </a:cubicBezTo>
                    <a:lnTo>
                      <a:pt x="6064" y="3248"/>
                    </a:lnTo>
                    <a:cubicBezTo>
                      <a:pt x="6063" y="3243"/>
                      <a:pt x="6061" y="3240"/>
                      <a:pt x="6060" y="3240"/>
                    </a:cubicBezTo>
                    <a:cubicBezTo>
                      <a:pt x="6058" y="3240"/>
                      <a:pt x="6056" y="3247"/>
                      <a:pt x="6059" y="3258"/>
                    </a:cubicBezTo>
                    <a:lnTo>
                      <a:pt x="6059" y="3258"/>
                    </a:lnTo>
                    <a:cubicBezTo>
                      <a:pt x="5872" y="2736"/>
                      <a:pt x="5476" y="2042"/>
                      <a:pt x="4196" y="1480"/>
                    </a:cubicBezTo>
                    <a:cubicBezTo>
                      <a:pt x="3802" y="1308"/>
                      <a:pt x="3399" y="1229"/>
                      <a:pt x="3006" y="1229"/>
                    </a:cubicBezTo>
                    <a:cubicBezTo>
                      <a:pt x="1420" y="1229"/>
                      <a:pt x="1" y="2527"/>
                      <a:pt x="19" y="4265"/>
                    </a:cubicBezTo>
                    <a:lnTo>
                      <a:pt x="87" y="9766"/>
                    </a:lnTo>
                    <a:cubicBezTo>
                      <a:pt x="87" y="9766"/>
                      <a:pt x="3842" y="10220"/>
                      <a:pt x="9084" y="10220"/>
                    </a:cubicBezTo>
                    <a:cubicBezTo>
                      <a:pt x="11085" y="10220"/>
                      <a:pt x="13301" y="10154"/>
                      <a:pt x="15609" y="9971"/>
                    </a:cubicBezTo>
                    <a:cubicBezTo>
                      <a:pt x="14833" y="8328"/>
                      <a:pt x="14627" y="6593"/>
                      <a:pt x="15403" y="4859"/>
                    </a:cubicBezTo>
                    <a:cubicBezTo>
                      <a:pt x="14148" y="4607"/>
                      <a:pt x="14125" y="4607"/>
                      <a:pt x="13600" y="4562"/>
                    </a:cubicBezTo>
                    <a:cubicBezTo>
                      <a:pt x="13600" y="4562"/>
                      <a:pt x="14067" y="0"/>
                      <a:pt x="99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63"/>
              <p:cNvSpPr/>
              <p:nvPr/>
            </p:nvSpPr>
            <p:spPr>
              <a:xfrm>
                <a:off x="8079923" y="4340717"/>
                <a:ext cx="64275" cy="10461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914" extrusionOk="0">
                    <a:moveTo>
                      <a:pt x="5296" y="1"/>
                    </a:moveTo>
                    <a:lnTo>
                      <a:pt x="274" y="343"/>
                    </a:lnTo>
                    <a:cubicBezTo>
                      <a:pt x="137" y="343"/>
                      <a:pt x="0" y="480"/>
                      <a:pt x="23" y="640"/>
                    </a:cubicBezTo>
                    <a:cubicBezTo>
                      <a:pt x="23" y="800"/>
                      <a:pt x="160" y="914"/>
                      <a:pt x="297" y="914"/>
                    </a:cubicBezTo>
                    <a:lnTo>
                      <a:pt x="320" y="914"/>
                    </a:lnTo>
                    <a:lnTo>
                      <a:pt x="5341" y="572"/>
                    </a:lnTo>
                    <a:cubicBezTo>
                      <a:pt x="5501" y="572"/>
                      <a:pt x="5615" y="435"/>
                      <a:pt x="5615" y="275"/>
                    </a:cubicBezTo>
                    <a:cubicBezTo>
                      <a:pt x="5593" y="115"/>
                      <a:pt x="5456" y="1"/>
                      <a:pt x="52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63"/>
              <p:cNvSpPr/>
              <p:nvPr/>
            </p:nvSpPr>
            <p:spPr>
              <a:xfrm>
                <a:off x="8150656" y="4347158"/>
                <a:ext cx="70284" cy="5853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5114" extrusionOk="0">
                    <a:moveTo>
                      <a:pt x="800" y="1"/>
                    </a:moveTo>
                    <a:lnTo>
                      <a:pt x="800" y="1"/>
                    </a:lnTo>
                    <a:cubicBezTo>
                      <a:pt x="1" y="1735"/>
                      <a:pt x="229" y="3470"/>
                      <a:pt x="1005" y="5114"/>
                    </a:cubicBezTo>
                    <a:cubicBezTo>
                      <a:pt x="2854" y="4954"/>
                      <a:pt x="3653" y="4726"/>
                      <a:pt x="5205" y="4406"/>
                    </a:cubicBezTo>
                    <a:cubicBezTo>
                      <a:pt x="5205" y="4406"/>
                      <a:pt x="6141" y="105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63"/>
              <p:cNvSpPr/>
              <p:nvPr/>
            </p:nvSpPr>
            <p:spPr>
              <a:xfrm>
                <a:off x="8005671" y="4344548"/>
                <a:ext cx="32412" cy="32149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809" extrusionOk="0">
                    <a:moveTo>
                      <a:pt x="1416" y="0"/>
                    </a:moveTo>
                    <a:cubicBezTo>
                      <a:pt x="640" y="0"/>
                      <a:pt x="24" y="617"/>
                      <a:pt x="1" y="1393"/>
                    </a:cubicBezTo>
                    <a:cubicBezTo>
                      <a:pt x="1" y="2169"/>
                      <a:pt x="640" y="2808"/>
                      <a:pt x="1416" y="2808"/>
                    </a:cubicBezTo>
                    <a:cubicBezTo>
                      <a:pt x="1429" y="2808"/>
                      <a:pt x="1443" y="2809"/>
                      <a:pt x="1456" y="2809"/>
                    </a:cubicBezTo>
                    <a:cubicBezTo>
                      <a:pt x="2213" y="2809"/>
                      <a:pt x="2809" y="2178"/>
                      <a:pt x="2831" y="1416"/>
                    </a:cubicBezTo>
                    <a:cubicBezTo>
                      <a:pt x="2831" y="640"/>
                      <a:pt x="2192" y="0"/>
                      <a:pt x="1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63"/>
              <p:cNvSpPr/>
              <p:nvPr/>
            </p:nvSpPr>
            <p:spPr>
              <a:xfrm>
                <a:off x="7984509" y="4396246"/>
                <a:ext cx="227332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9863" h="2464" extrusionOk="0">
                    <a:moveTo>
                      <a:pt x="19540" y="1"/>
                    </a:moveTo>
                    <a:cubicBezTo>
                      <a:pt x="19533" y="1"/>
                      <a:pt x="19525" y="1"/>
                      <a:pt x="19517" y="3"/>
                    </a:cubicBezTo>
                    <a:cubicBezTo>
                      <a:pt x="15131" y="713"/>
                      <a:pt x="10732" y="908"/>
                      <a:pt x="7224" y="908"/>
                    </a:cubicBezTo>
                    <a:cubicBezTo>
                      <a:pt x="2952" y="908"/>
                      <a:pt x="1" y="619"/>
                      <a:pt x="1" y="619"/>
                    </a:cubicBezTo>
                    <a:lnTo>
                      <a:pt x="1" y="1852"/>
                    </a:lnTo>
                    <a:cubicBezTo>
                      <a:pt x="1" y="1852"/>
                      <a:pt x="4233" y="2464"/>
                      <a:pt x="9368" y="2464"/>
                    </a:cubicBezTo>
                    <a:cubicBezTo>
                      <a:pt x="12649" y="2464"/>
                      <a:pt x="16298" y="2214"/>
                      <a:pt x="19448" y="1395"/>
                    </a:cubicBezTo>
                    <a:cubicBezTo>
                      <a:pt x="19448" y="1395"/>
                      <a:pt x="19862" y="1"/>
                      <a:pt x="19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63"/>
              <p:cNvSpPr/>
              <p:nvPr/>
            </p:nvSpPr>
            <p:spPr>
              <a:xfrm>
                <a:off x="8075745" y="4283286"/>
                <a:ext cx="94055" cy="55359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4837" extrusionOk="0">
                    <a:moveTo>
                      <a:pt x="5570" y="568"/>
                    </a:moveTo>
                    <a:cubicBezTo>
                      <a:pt x="5592" y="568"/>
                      <a:pt x="5615" y="591"/>
                      <a:pt x="5638" y="591"/>
                    </a:cubicBezTo>
                    <a:cubicBezTo>
                      <a:pt x="5706" y="659"/>
                      <a:pt x="5706" y="842"/>
                      <a:pt x="5638" y="1070"/>
                    </a:cubicBezTo>
                    <a:cubicBezTo>
                      <a:pt x="5364" y="1846"/>
                      <a:pt x="4999" y="2554"/>
                      <a:pt x="4497" y="3193"/>
                    </a:cubicBezTo>
                    <a:cubicBezTo>
                      <a:pt x="4474" y="3216"/>
                      <a:pt x="4428" y="3261"/>
                      <a:pt x="4405" y="3284"/>
                    </a:cubicBezTo>
                    <a:cubicBezTo>
                      <a:pt x="4451" y="3079"/>
                      <a:pt x="4497" y="2873"/>
                      <a:pt x="4542" y="2691"/>
                    </a:cubicBezTo>
                    <a:cubicBezTo>
                      <a:pt x="4679" y="2074"/>
                      <a:pt x="4816" y="1504"/>
                      <a:pt x="5136" y="979"/>
                    </a:cubicBezTo>
                    <a:cubicBezTo>
                      <a:pt x="5204" y="842"/>
                      <a:pt x="5296" y="705"/>
                      <a:pt x="5433" y="614"/>
                    </a:cubicBezTo>
                    <a:cubicBezTo>
                      <a:pt x="5478" y="591"/>
                      <a:pt x="5524" y="568"/>
                      <a:pt x="5570" y="568"/>
                    </a:cubicBezTo>
                    <a:close/>
                    <a:moveTo>
                      <a:pt x="7304" y="1960"/>
                    </a:moveTo>
                    <a:cubicBezTo>
                      <a:pt x="7441" y="1960"/>
                      <a:pt x="7578" y="2052"/>
                      <a:pt x="7601" y="2143"/>
                    </a:cubicBezTo>
                    <a:cubicBezTo>
                      <a:pt x="7601" y="2189"/>
                      <a:pt x="7555" y="2325"/>
                      <a:pt x="7327" y="2508"/>
                    </a:cubicBezTo>
                    <a:cubicBezTo>
                      <a:pt x="6574" y="3124"/>
                      <a:pt x="5661" y="3558"/>
                      <a:pt x="4816" y="3718"/>
                    </a:cubicBezTo>
                    <a:cubicBezTo>
                      <a:pt x="4839" y="3672"/>
                      <a:pt x="4885" y="3627"/>
                      <a:pt x="4930" y="3581"/>
                    </a:cubicBezTo>
                    <a:cubicBezTo>
                      <a:pt x="5455" y="3056"/>
                      <a:pt x="6072" y="2577"/>
                      <a:pt x="6711" y="2189"/>
                    </a:cubicBezTo>
                    <a:cubicBezTo>
                      <a:pt x="6893" y="2074"/>
                      <a:pt x="7099" y="1960"/>
                      <a:pt x="7304" y="1960"/>
                    </a:cubicBezTo>
                    <a:close/>
                    <a:moveTo>
                      <a:pt x="5562" y="0"/>
                    </a:moveTo>
                    <a:cubicBezTo>
                      <a:pt x="5412" y="0"/>
                      <a:pt x="5257" y="46"/>
                      <a:pt x="5113" y="134"/>
                    </a:cubicBezTo>
                    <a:cubicBezTo>
                      <a:pt x="4908" y="271"/>
                      <a:pt x="4771" y="477"/>
                      <a:pt x="4634" y="682"/>
                    </a:cubicBezTo>
                    <a:cubicBezTo>
                      <a:pt x="4268" y="1276"/>
                      <a:pt x="4132" y="1937"/>
                      <a:pt x="3995" y="2554"/>
                    </a:cubicBezTo>
                    <a:cubicBezTo>
                      <a:pt x="3880" y="3056"/>
                      <a:pt x="3766" y="3512"/>
                      <a:pt x="3561" y="3946"/>
                    </a:cubicBezTo>
                    <a:lnTo>
                      <a:pt x="274" y="4266"/>
                    </a:lnTo>
                    <a:cubicBezTo>
                      <a:pt x="114" y="4288"/>
                      <a:pt x="0" y="4425"/>
                      <a:pt x="23" y="4585"/>
                    </a:cubicBezTo>
                    <a:cubicBezTo>
                      <a:pt x="23" y="4722"/>
                      <a:pt x="160" y="4836"/>
                      <a:pt x="297" y="4836"/>
                    </a:cubicBezTo>
                    <a:lnTo>
                      <a:pt x="320" y="4836"/>
                    </a:lnTo>
                    <a:lnTo>
                      <a:pt x="3835" y="4494"/>
                    </a:lnTo>
                    <a:cubicBezTo>
                      <a:pt x="3858" y="4517"/>
                      <a:pt x="3903" y="4517"/>
                      <a:pt x="3926" y="4517"/>
                    </a:cubicBezTo>
                    <a:cubicBezTo>
                      <a:pt x="3995" y="4517"/>
                      <a:pt x="4040" y="4494"/>
                      <a:pt x="4086" y="4471"/>
                    </a:cubicBezTo>
                    <a:lnTo>
                      <a:pt x="5592" y="4334"/>
                    </a:lnTo>
                    <a:cubicBezTo>
                      <a:pt x="5752" y="4311"/>
                      <a:pt x="5866" y="4174"/>
                      <a:pt x="5843" y="4015"/>
                    </a:cubicBezTo>
                    <a:cubicBezTo>
                      <a:pt x="6551" y="3741"/>
                      <a:pt x="7213" y="3353"/>
                      <a:pt x="7692" y="2942"/>
                    </a:cubicBezTo>
                    <a:cubicBezTo>
                      <a:pt x="7806" y="2850"/>
                      <a:pt x="8217" y="2531"/>
                      <a:pt x="8172" y="2074"/>
                    </a:cubicBezTo>
                    <a:cubicBezTo>
                      <a:pt x="8126" y="1641"/>
                      <a:pt x="7692" y="1367"/>
                      <a:pt x="7304" y="1367"/>
                    </a:cubicBezTo>
                    <a:cubicBezTo>
                      <a:pt x="6962" y="1390"/>
                      <a:pt x="6665" y="1549"/>
                      <a:pt x="6414" y="1686"/>
                    </a:cubicBezTo>
                    <a:cubicBezTo>
                      <a:pt x="6231" y="1801"/>
                      <a:pt x="6026" y="1937"/>
                      <a:pt x="5843" y="2052"/>
                    </a:cubicBezTo>
                    <a:cubicBezTo>
                      <a:pt x="5980" y="1801"/>
                      <a:pt x="6072" y="1527"/>
                      <a:pt x="6163" y="1253"/>
                    </a:cubicBezTo>
                    <a:cubicBezTo>
                      <a:pt x="6391" y="614"/>
                      <a:pt x="6186" y="294"/>
                      <a:pt x="6003" y="157"/>
                    </a:cubicBezTo>
                    <a:cubicBezTo>
                      <a:pt x="5874" y="51"/>
                      <a:pt x="5721" y="0"/>
                      <a:pt x="5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63"/>
              <p:cNvSpPr/>
              <p:nvPr/>
            </p:nvSpPr>
            <p:spPr>
              <a:xfrm>
                <a:off x="7848665" y="2526673"/>
                <a:ext cx="636010" cy="475517"/>
              </a:xfrm>
              <a:custGeom>
                <a:avLst/>
                <a:gdLst/>
                <a:ahLst/>
                <a:cxnLst/>
                <a:rect l="l" t="t" r="r" b="b"/>
                <a:pathLst>
                  <a:path w="55571" h="41548" extrusionOk="0">
                    <a:moveTo>
                      <a:pt x="1228" y="0"/>
                    </a:moveTo>
                    <a:cubicBezTo>
                      <a:pt x="381" y="0"/>
                      <a:pt x="0" y="556"/>
                      <a:pt x="371" y="1396"/>
                    </a:cubicBezTo>
                    <a:lnTo>
                      <a:pt x="14363" y="32233"/>
                    </a:lnTo>
                    <a:cubicBezTo>
                      <a:pt x="14797" y="33191"/>
                      <a:pt x="16121" y="34173"/>
                      <a:pt x="17285" y="34401"/>
                    </a:cubicBezTo>
                    <a:lnTo>
                      <a:pt x="53874" y="41500"/>
                    </a:lnTo>
                    <a:cubicBezTo>
                      <a:pt x="54038" y="41532"/>
                      <a:pt x="54190" y="41547"/>
                      <a:pt x="54330" y="41547"/>
                    </a:cubicBezTo>
                    <a:cubicBezTo>
                      <a:pt x="55184" y="41547"/>
                      <a:pt x="55570" y="40973"/>
                      <a:pt x="55198" y="40130"/>
                    </a:cubicBezTo>
                    <a:lnTo>
                      <a:pt x="41206" y="9316"/>
                    </a:lnTo>
                    <a:cubicBezTo>
                      <a:pt x="40772" y="8334"/>
                      <a:pt x="39448" y="7376"/>
                      <a:pt x="38284" y="7148"/>
                    </a:cubicBezTo>
                    <a:lnTo>
                      <a:pt x="1695" y="49"/>
                    </a:lnTo>
                    <a:cubicBezTo>
                      <a:pt x="1527" y="16"/>
                      <a:pt x="1371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63"/>
              <p:cNvSpPr/>
              <p:nvPr/>
            </p:nvSpPr>
            <p:spPr>
              <a:xfrm>
                <a:off x="7409062" y="2538633"/>
                <a:ext cx="577869" cy="570602"/>
              </a:xfrm>
              <a:custGeom>
                <a:avLst/>
                <a:gdLst/>
                <a:ahLst/>
                <a:cxnLst/>
                <a:rect l="l" t="t" r="r" b="b"/>
                <a:pathLst>
                  <a:path w="50491" h="49856" extrusionOk="0">
                    <a:moveTo>
                      <a:pt x="33977" y="1"/>
                    </a:moveTo>
                    <a:cubicBezTo>
                      <a:pt x="33661" y="1"/>
                      <a:pt x="33337" y="76"/>
                      <a:pt x="33029" y="236"/>
                    </a:cubicBezTo>
                    <a:lnTo>
                      <a:pt x="1485" y="15940"/>
                    </a:lnTo>
                    <a:cubicBezTo>
                      <a:pt x="457" y="16442"/>
                      <a:pt x="1" y="17629"/>
                      <a:pt x="457" y="18565"/>
                    </a:cubicBezTo>
                    <a:lnTo>
                      <a:pt x="14815" y="48809"/>
                    </a:lnTo>
                    <a:cubicBezTo>
                      <a:pt x="15132" y="49476"/>
                      <a:pt x="15804" y="49856"/>
                      <a:pt x="16521" y="49856"/>
                    </a:cubicBezTo>
                    <a:cubicBezTo>
                      <a:pt x="16835" y="49856"/>
                      <a:pt x="17157" y="49783"/>
                      <a:pt x="17462" y="49630"/>
                    </a:cubicBezTo>
                    <a:lnTo>
                      <a:pt x="49007" y="33927"/>
                    </a:lnTo>
                    <a:cubicBezTo>
                      <a:pt x="50034" y="33424"/>
                      <a:pt x="50491" y="32237"/>
                      <a:pt x="50034" y="31279"/>
                    </a:cubicBezTo>
                    <a:lnTo>
                      <a:pt x="35677" y="1035"/>
                    </a:lnTo>
                    <a:cubicBezTo>
                      <a:pt x="35360" y="386"/>
                      <a:pt x="34692" y="1"/>
                      <a:pt x="33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63"/>
              <p:cNvSpPr/>
              <p:nvPr/>
            </p:nvSpPr>
            <p:spPr>
              <a:xfrm>
                <a:off x="8149291" y="2787321"/>
                <a:ext cx="170050" cy="113317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9901" extrusionOk="0">
                    <a:moveTo>
                      <a:pt x="1579" y="0"/>
                    </a:moveTo>
                    <a:cubicBezTo>
                      <a:pt x="556" y="0"/>
                      <a:pt x="1" y="773"/>
                      <a:pt x="308" y="1858"/>
                    </a:cubicBezTo>
                    <a:lnTo>
                      <a:pt x="1426" y="5921"/>
                    </a:lnTo>
                    <a:cubicBezTo>
                      <a:pt x="1746" y="7130"/>
                      <a:pt x="3024" y="8294"/>
                      <a:pt x="4279" y="8477"/>
                    </a:cubicBezTo>
                    <a:lnTo>
                      <a:pt x="12907" y="9869"/>
                    </a:lnTo>
                    <a:cubicBezTo>
                      <a:pt x="13037" y="9891"/>
                      <a:pt x="13161" y="9901"/>
                      <a:pt x="13278" y="9901"/>
                    </a:cubicBezTo>
                    <a:cubicBezTo>
                      <a:pt x="14302" y="9901"/>
                      <a:pt x="14858" y="9126"/>
                      <a:pt x="14551" y="8021"/>
                    </a:cubicBezTo>
                    <a:lnTo>
                      <a:pt x="13432" y="3958"/>
                    </a:lnTo>
                    <a:cubicBezTo>
                      <a:pt x="13090" y="2748"/>
                      <a:pt x="11812" y="1607"/>
                      <a:pt x="10579" y="1401"/>
                    </a:cubicBezTo>
                    <a:lnTo>
                      <a:pt x="1951" y="32"/>
                    </a:lnTo>
                    <a:cubicBezTo>
                      <a:pt x="1821" y="10"/>
                      <a:pt x="1697" y="0"/>
                      <a:pt x="1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63"/>
              <p:cNvSpPr/>
              <p:nvPr/>
            </p:nvSpPr>
            <p:spPr>
              <a:xfrm>
                <a:off x="7508863" y="2969537"/>
                <a:ext cx="128070" cy="147320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12872" extrusionOk="0">
                    <a:moveTo>
                      <a:pt x="1400" y="0"/>
                    </a:moveTo>
                    <a:cubicBezTo>
                      <a:pt x="1354" y="0"/>
                      <a:pt x="1306" y="6"/>
                      <a:pt x="1256" y="20"/>
                    </a:cubicBezTo>
                    <a:cubicBezTo>
                      <a:pt x="137" y="317"/>
                      <a:pt x="0" y="4151"/>
                      <a:pt x="0" y="4151"/>
                    </a:cubicBezTo>
                    <a:cubicBezTo>
                      <a:pt x="0" y="4151"/>
                      <a:pt x="1849" y="10679"/>
                      <a:pt x="4291" y="12391"/>
                    </a:cubicBezTo>
                    <a:cubicBezTo>
                      <a:pt x="4773" y="12729"/>
                      <a:pt x="5335" y="12871"/>
                      <a:pt x="5925" y="12871"/>
                    </a:cubicBezTo>
                    <a:cubicBezTo>
                      <a:pt x="8325" y="12871"/>
                      <a:pt x="11190" y="10514"/>
                      <a:pt x="11025" y="9378"/>
                    </a:cubicBezTo>
                    <a:cubicBezTo>
                      <a:pt x="10968" y="9032"/>
                      <a:pt x="10638" y="8901"/>
                      <a:pt x="10175" y="8901"/>
                    </a:cubicBezTo>
                    <a:cubicBezTo>
                      <a:pt x="8921" y="8901"/>
                      <a:pt x="6690" y="9854"/>
                      <a:pt x="6243" y="10050"/>
                    </a:cubicBezTo>
                    <a:lnTo>
                      <a:pt x="6243" y="10050"/>
                    </a:lnTo>
                    <a:cubicBezTo>
                      <a:pt x="6860" y="9773"/>
                      <a:pt x="10842" y="7923"/>
                      <a:pt x="10294" y="6616"/>
                    </a:cubicBezTo>
                    <a:cubicBezTo>
                      <a:pt x="10156" y="6299"/>
                      <a:pt x="9798" y="6175"/>
                      <a:pt x="9325" y="6175"/>
                    </a:cubicBezTo>
                    <a:cubicBezTo>
                      <a:pt x="7694" y="6175"/>
                      <a:pt x="4702" y="7644"/>
                      <a:pt x="4702" y="7644"/>
                    </a:cubicBezTo>
                    <a:cubicBezTo>
                      <a:pt x="4702" y="7644"/>
                      <a:pt x="9267" y="5270"/>
                      <a:pt x="8400" y="3672"/>
                    </a:cubicBezTo>
                    <a:cubicBezTo>
                      <a:pt x="8225" y="3341"/>
                      <a:pt x="7890" y="3210"/>
                      <a:pt x="7468" y="3210"/>
                    </a:cubicBezTo>
                    <a:cubicBezTo>
                      <a:pt x="6317" y="3210"/>
                      <a:pt x="4524" y="4184"/>
                      <a:pt x="3586" y="4746"/>
                    </a:cubicBezTo>
                    <a:lnTo>
                      <a:pt x="3586" y="4746"/>
                    </a:lnTo>
                    <a:cubicBezTo>
                      <a:pt x="4944" y="3875"/>
                      <a:pt x="8000" y="1781"/>
                      <a:pt x="7213" y="1047"/>
                    </a:cubicBezTo>
                    <a:cubicBezTo>
                      <a:pt x="7065" y="916"/>
                      <a:pt x="6856" y="859"/>
                      <a:pt x="6607" y="859"/>
                    </a:cubicBezTo>
                    <a:cubicBezTo>
                      <a:pt x="5125" y="859"/>
                      <a:pt x="2214" y="2850"/>
                      <a:pt x="2214" y="2850"/>
                    </a:cubicBezTo>
                    <a:cubicBezTo>
                      <a:pt x="2214" y="2850"/>
                      <a:pt x="2360" y="0"/>
                      <a:pt x="1400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63"/>
              <p:cNvSpPr/>
              <p:nvPr/>
            </p:nvSpPr>
            <p:spPr>
              <a:xfrm>
                <a:off x="8375112" y="2830996"/>
                <a:ext cx="126193" cy="15896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13889" extrusionOk="0">
                    <a:moveTo>
                      <a:pt x="3373" y="1"/>
                    </a:moveTo>
                    <a:cubicBezTo>
                      <a:pt x="3174" y="1"/>
                      <a:pt x="3004" y="43"/>
                      <a:pt x="2877" y="142"/>
                    </a:cubicBezTo>
                    <a:cubicBezTo>
                      <a:pt x="1964" y="872"/>
                      <a:pt x="4566" y="2607"/>
                      <a:pt x="4566" y="2607"/>
                    </a:cubicBezTo>
                    <a:cubicBezTo>
                      <a:pt x="4566" y="2607"/>
                      <a:pt x="1" y="4159"/>
                      <a:pt x="115" y="5528"/>
                    </a:cubicBezTo>
                    <a:cubicBezTo>
                      <a:pt x="146" y="5835"/>
                      <a:pt x="465" y="5954"/>
                      <a:pt x="939" y="5954"/>
                    </a:cubicBezTo>
                    <a:cubicBezTo>
                      <a:pt x="2089" y="5954"/>
                      <a:pt x="4152" y="5257"/>
                      <a:pt x="5232" y="4860"/>
                    </a:cubicBezTo>
                    <a:lnTo>
                      <a:pt x="5232" y="4860"/>
                    </a:lnTo>
                    <a:cubicBezTo>
                      <a:pt x="3838" y="5422"/>
                      <a:pt x="906" y="6778"/>
                      <a:pt x="1485" y="8039"/>
                    </a:cubicBezTo>
                    <a:cubicBezTo>
                      <a:pt x="1697" y="8495"/>
                      <a:pt x="2197" y="8660"/>
                      <a:pt x="2813" y="8660"/>
                    </a:cubicBezTo>
                    <a:cubicBezTo>
                      <a:pt x="4448" y="8660"/>
                      <a:pt x="6893" y="7492"/>
                      <a:pt x="6894" y="7491"/>
                    </a:cubicBezTo>
                    <a:lnTo>
                      <a:pt x="6894" y="7491"/>
                    </a:lnTo>
                    <a:cubicBezTo>
                      <a:pt x="6892" y="7492"/>
                      <a:pt x="1941" y="10002"/>
                      <a:pt x="2717" y="11326"/>
                    </a:cubicBezTo>
                    <a:cubicBezTo>
                      <a:pt x="2874" y="11602"/>
                      <a:pt x="3194" y="11712"/>
                      <a:pt x="3603" y="11712"/>
                    </a:cubicBezTo>
                    <a:cubicBezTo>
                      <a:pt x="5018" y="11712"/>
                      <a:pt x="7492" y="10398"/>
                      <a:pt x="7907" y="10172"/>
                    </a:cubicBezTo>
                    <a:lnTo>
                      <a:pt x="7907" y="10172"/>
                    </a:lnTo>
                    <a:cubicBezTo>
                      <a:pt x="7379" y="10464"/>
                      <a:pt x="3560" y="12629"/>
                      <a:pt x="4475" y="13586"/>
                    </a:cubicBezTo>
                    <a:cubicBezTo>
                      <a:pt x="4680" y="13791"/>
                      <a:pt x="5065" y="13888"/>
                      <a:pt x="5550" y="13888"/>
                    </a:cubicBezTo>
                    <a:cubicBezTo>
                      <a:pt x="7441" y="13888"/>
                      <a:pt x="10843" y="12405"/>
                      <a:pt x="10934" y="10025"/>
                    </a:cubicBezTo>
                    <a:cubicBezTo>
                      <a:pt x="11026" y="7058"/>
                      <a:pt x="6940" y="1625"/>
                      <a:pt x="6940" y="1625"/>
                    </a:cubicBezTo>
                    <a:cubicBezTo>
                      <a:pt x="6940" y="1625"/>
                      <a:pt x="4605" y="1"/>
                      <a:pt x="337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43" name="Google Shape;5443;p63"/>
          <p:cNvGrpSpPr/>
          <p:nvPr/>
        </p:nvGrpSpPr>
        <p:grpSpPr>
          <a:xfrm>
            <a:off x="259322" y="119474"/>
            <a:ext cx="1287452" cy="1102784"/>
            <a:chOff x="944481" y="417832"/>
            <a:chExt cx="1541859" cy="1320700"/>
          </a:xfrm>
        </p:grpSpPr>
        <p:grpSp>
          <p:nvGrpSpPr>
            <p:cNvPr id="5444" name="Google Shape;5444;p63"/>
            <p:cNvGrpSpPr/>
            <p:nvPr/>
          </p:nvGrpSpPr>
          <p:grpSpPr>
            <a:xfrm>
              <a:off x="1002898" y="456330"/>
              <a:ext cx="1483443" cy="1282202"/>
              <a:chOff x="1862912" y="3609757"/>
              <a:chExt cx="1141724" cy="986841"/>
            </a:xfrm>
          </p:grpSpPr>
          <p:sp>
            <p:nvSpPr>
              <p:cNvPr id="5445" name="Google Shape;5445;p63"/>
              <p:cNvSpPr/>
              <p:nvPr/>
            </p:nvSpPr>
            <p:spPr>
              <a:xfrm>
                <a:off x="2362353" y="3609757"/>
                <a:ext cx="642283" cy="79014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362" extrusionOk="0">
                    <a:moveTo>
                      <a:pt x="1044" y="1"/>
                    </a:moveTo>
                    <a:cubicBezTo>
                      <a:pt x="1030" y="1"/>
                      <a:pt x="1017" y="6"/>
                      <a:pt x="1005" y="16"/>
                    </a:cubicBezTo>
                    <a:lnTo>
                      <a:pt x="38" y="890"/>
                    </a:lnTo>
                    <a:cubicBezTo>
                      <a:pt x="7" y="919"/>
                      <a:pt x="0" y="976"/>
                      <a:pt x="26" y="1016"/>
                    </a:cubicBezTo>
                    <a:lnTo>
                      <a:pt x="812" y="2321"/>
                    </a:lnTo>
                    <a:cubicBezTo>
                      <a:pt x="828" y="2348"/>
                      <a:pt x="852" y="2361"/>
                      <a:pt x="874" y="2361"/>
                    </a:cubicBezTo>
                    <a:cubicBezTo>
                      <a:pt x="889" y="2361"/>
                      <a:pt x="903" y="2356"/>
                      <a:pt x="914" y="2345"/>
                    </a:cubicBezTo>
                    <a:lnTo>
                      <a:pt x="1881" y="1471"/>
                    </a:lnTo>
                    <a:cubicBezTo>
                      <a:pt x="1912" y="1443"/>
                      <a:pt x="1919" y="1385"/>
                      <a:pt x="1893" y="1345"/>
                    </a:cubicBezTo>
                    <a:lnTo>
                      <a:pt x="1107" y="40"/>
                    </a:lnTo>
                    <a:cubicBezTo>
                      <a:pt x="1091" y="15"/>
                      <a:pt x="1067" y="1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63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63"/>
              <p:cNvSpPr/>
              <p:nvPr/>
            </p:nvSpPr>
            <p:spPr>
              <a:xfrm>
                <a:off x="1862912" y="3956990"/>
                <a:ext cx="737957" cy="63960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912" extrusionOk="0">
                    <a:moveTo>
                      <a:pt x="1304" y="0"/>
                    </a:moveTo>
                    <a:cubicBezTo>
                      <a:pt x="1295" y="0"/>
                      <a:pt x="1287" y="2"/>
                      <a:pt x="1279" y="5"/>
                    </a:cubicBezTo>
                    <a:lnTo>
                      <a:pt x="52" y="452"/>
                    </a:lnTo>
                    <a:cubicBezTo>
                      <a:pt x="12" y="467"/>
                      <a:pt x="0" y="512"/>
                      <a:pt x="26" y="555"/>
                    </a:cubicBezTo>
                    <a:lnTo>
                      <a:pt x="812" y="1860"/>
                    </a:lnTo>
                    <a:cubicBezTo>
                      <a:pt x="831" y="1891"/>
                      <a:pt x="868" y="1912"/>
                      <a:pt x="902" y="1912"/>
                    </a:cubicBezTo>
                    <a:cubicBezTo>
                      <a:pt x="911" y="1912"/>
                      <a:pt x="920" y="1910"/>
                      <a:pt x="929" y="1907"/>
                    </a:cubicBezTo>
                    <a:lnTo>
                      <a:pt x="2155" y="1459"/>
                    </a:lnTo>
                    <a:cubicBezTo>
                      <a:pt x="2193" y="1445"/>
                      <a:pt x="2205" y="1400"/>
                      <a:pt x="2181" y="1359"/>
                    </a:cubicBezTo>
                    <a:lnTo>
                      <a:pt x="1393" y="55"/>
                    </a:lnTo>
                    <a:cubicBezTo>
                      <a:pt x="1374" y="21"/>
                      <a:pt x="1338" y="0"/>
                      <a:pt x="1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63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63"/>
              <p:cNvSpPr/>
              <p:nvPr/>
            </p:nvSpPr>
            <p:spPr>
              <a:xfrm>
                <a:off x="2297791" y="3919858"/>
                <a:ext cx="364964" cy="52386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566" extrusionOk="0">
                    <a:moveTo>
                      <a:pt x="209" y="0"/>
                    </a:moveTo>
                    <a:cubicBezTo>
                      <a:pt x="202" y="0"/>
                      <a:pt x="195" y="2"/>
                      <a:pt x="188" y="6"/>
                    </a:cubicBezTo>
                    <a:lnTo>
                      <a:pt x="26" y="104"/>
                    </a:lnTo>
                    <a:cubicBezTo>
                      <a:pt x="5" y="116"/>
                      <a:pt x="0" y="142"/>
                      <a:pt x="12" y="161"/>
                    </a:cubicBezTo>
                    <a:lnTo>
                      <a:pt x="846" y="1547"/>
                    </a:lnTo>
                    <a:cubicBezTo>
                      <a:pt x="853" y="1559"/>
                      <a:pt x="868" y="1566"/>
                      <a:pt x="882" y="1566"/>
                    </a:cubicBezTo>
                    <a:cubicBezTo>
                      <a:pt x="889" y="1566"/>
                      <a:pt x="896" y="1564"/>
                      <a:pt x="903" y="1561"/>
                    </a:cubicBezTo>
                    <a:lnTo>
                      <a:pt x="1067" y="1461"/>
                    </a:lnTo>
                    <a:cubicBezTo>
                      <a:pt x="1086" y="1449"/>
                      <a:pt x="1091" y="1425"/>
                      <a:pt x="1079" y="1404"/>
                    </a:cubicBezTo>
                    <a:lnTo>
                      <a:pt x="245" y="20"/>
                    </a:lnTo>
                    <a:cubicBezTo>
                      <a:pt x="238" y="8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63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63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63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63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63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63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63"/>
              <p:cNvSpPr/>
              <p:nvPr/>
            </p:nvSpPr>
            <p:spPr>
              <a:xfrm>
                <a:off x="2347969" y="3635849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63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63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63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63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63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63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63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63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65" name="Google Shape;5465;p63"/>
            <p:cNvGrpSpPr/>
            <p:nvPr/>
          </p:nvGrpSpPr>
          <p:grpSpPr>
            <a:xfrm>
              <a:off x="944481" y="417832"/>
              <a:ext cx="1470838" cy="1270901"/>
              <a:chOff x="1869268" y="3616782"/>
              <a:chExt cx="1132023" cy="978143"/>
            </a:xfrm>
          </p:grpSpPr>
          <p:sp>
            <p:nvSpPr>
              <p:cNvPr id="5466" name="Google Shape;5466;p63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63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63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63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63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63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63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63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63"/>
              <p:cNvSpPr/>
              <p:nvPr/>
            </p:nvSpPr>
            <p:spPr>
              <a:xfrm>
                <a:off x="2346413" y="3637405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63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63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63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63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63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63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63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63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3" name="Google Shape;5483;p63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63"/>
          <p:cNvSpPr/>
          <p:nvPr/>
        </p:nvSpPr>
        <p:spPr>
          <a:xfrm flipH="1">
            <a:off x="7771498" y="1111588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86" y="0"/>
                </a:moveTo>
                <a:cubicBezTo>
                  <a:pt x="4023" y="0"/>
                  <a:pt x="3861" y="88"/>
                  <a:pt x="3785" y="263"/>
                </a:cubicBezTo>
                <a:lnTo>
                  <a:pt x="2833" y="2469"/>
                </a:lnTo>
                <a:cubicBezTo>
                  <a:pt x="2808" y="2594"/>
                  <a:pt x="2708" y="2669"/>
                  <a:pt x="2607" y="2720"/>
                </a:cubicBezTo>
                <a:lnTo>
                  <a:pt x="352" y="3672"/>
                </a:lnTo>
                <a:cubicBezTo>
                  <a:pt x="1" y="3822"/>
                  <a:pt x="1" y="4324"/>
                  <a:pt x="352" y="4474"/>
                </a:cubicBezTo>
                <a:lnTo>
                  <a:pt x="2557" y="5401"/>
                </a:lnTo>
                <a:cubicBezTo>
                  <a:pt x="2683" y="5451"/>
                  <a:pt x="2758" y="5527"/>
                  <a:pt x="2808" y="5627"/>
                </a:cubicBezTo>
                <a:lnTo>
                  <a:pt x="3760" y="7882"/>
                </a:lnTo>
                <a:cubicBezTo>
                  <a:pt x="3835" y="8058"/>
                  <a:pt x="3998" y="8146"/>
                  <a:pt x="4161" y="8146"/>
                </a:cubicBezTo>
                <a:cubicBezTo>
                  <a:pt x="4324" y="8146"/>
                  <a:pt x="4487" y="8058"/>
                  <a:pt x="4562" y="7882"/>
                </a:cubicBezTo>
                <a:lnTo>
                  <a:pt x="5490" y="5677"/>
                </a:lnTo>
                <a:cubicBezTo>
                  <a:pt x="5540" y="5577"/>
                  <a:pt x="5615" y="5502"/>
                  <a:pt x="5740" y="5451"/>
                </a:cubicBezTo>
                <a:lnTo>
                  <a:pt x="7971" y="4499"/>
                </a:lnTo>
                <a:cubicBezTo>
                  <a:pt x="8322" y="4349"/>
                  <a:pt x="8322" y="3847"/>
                  <a:pt x="7971" y="3697"/>
                </a:cubicBezTo>
                <a:lnTo>
                  <a:pt x="5765" y="2745"/>
                </a:lnTo>
                <a:cubicBezTo>
                  <a:pt x="5665" y="2720"/>
                  <a:pt x="5590" y="2619"/>
                  <a:pt x="5540" y="2519"/>
                </a:cubicBezTo>
                <a:lnTo>
                  <a:pt x="4587" y="263"/>
                </a:lnTo>
                <a:cubicBezTo>
                  <a:pt x="4512" y="88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63"/>
          <p:cNvSpPr/>
          <p:nvPr/>
        </p:nvSpPr>
        <p:spPr>
          <a:xfrm flipH="1">
            <a:off x="7467005" y="63372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63"/>
          <p:cNvSpPr/>
          <p:nvPr/>
        </p:nvSpPr>
        <p:spPr>
          <a:xfrm flipH="1">
            <a:off x="713826" y="337415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63"/>
          <p:cNvSpPr/>
          <p:nvPr/>
        </p:nvSpPr>
        <p:spPr>
          <a:xfrm flipH="1">
            <a:off x="702624" y="4441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63"/>
          <p:cNvSpPr/>
          <p:nvPr/>
        </p:nvSpPr>
        <p:spPr>
          <a:xfrm>
            <a:off x="2654374" y="63371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33" y="1063355"/>
            <a:ext cx="6300880" cy="378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923928" y="40353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Bibliotecarios</a:t>
            </a:r>
            <a:endParaRPr lang="es-MX" sz="24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07976" y="675242"/>
            <a:ext cx="268045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Proyecto escolar </a:t>
            </a:r>
            <a:endParaRPr lang="es-MX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" name="Google Shape;6463;p91"/>
          <p:cNvSpPr/>
          <p:nvPr/>
        </p:nvSpPr>
        <p:spPr>
          <a:xfrm rot="5400000" flipH="1">
            <a:off x="789148" y="473840"/>
            <a:ext cx="1601100" cy="2692500"/>
          </a:xfrm>
          <a:prstGeom prst="roundRect">
            <a:avLst>
              <a:gd name="adj" fmla="val 741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4" name="Google Shape;6464;p91"/>
          <p:cNvSpPr txBox="1">
            <a:spLocks noGrp="1"/>
          </p:cNvSpPr>
          <p:nvPr>
            <p:ph type="subTitle" idx="1"/>
          </p:nvPr>
        </p:nvSpPr>
        <p:spPr>
          <a:xfrm>
            <a:off x="3385627" y="2351332"/>
            <a:ext cx="3764928" cy="13432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MX" sz="1200" dirty="0" smtClean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200" dirty="0" smtClean="0"/>
              <a:t>Diseñar el Plan de atención para grupos sin maestro.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200" dirty="0" smtClean="0"/>
              <a:t>Entregar al Coordinador de SEC el Plan de Trabajo.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200" dirty="0" smtClean="0"/>
              <a:t>Analizar los materiales recibidos por supervisión.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200" dirty="0" smtClean="0"/>
              <a:t>Buscar y seleccionar material durante el ciclo escolar.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MX" sz="12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</a:pPr>
            <a:endParaRPr sz="1200" dirty="0"/>
          </a:p>
        </p:txBody>
      </p:sp>
      <p:sp>
        <p:nvSpPr>
          <p:cNvPr id="6465" name="Google Shape;6465;p91"/>
          <p:cNvSpPr txBox="1">
            <a:spLocks noGrp="1"/>
          </p:cNvSpPr>
          <p:nvPr>
            <p:ph type="title"/>
          </p:nvPr>
        </p:nvSpPr>
        <p:spPr>
          <a:xfrm>
            <a:off x="3226270" y="1125192"/>
            <a:ext cx="3156589" cy="775200"/>
          </a:xfrm>
          <a:prstGeom prst="rect">
            <a:avLst/>
          </a:prstGeom>
        </p:spPr>
        <p:txBody>
          <a:bodyPr spcFirstLastPara="1" wrap="square" lIns="162000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A</a:t>
            </a:r>
            <a:r>
              <a:rPr lang="en" dirty="0" smtClean="0"/>
              <a:t>cuerdos y compromisos</a:t>
            </a:r>
            <a:endParaRPr dirty="0"/>
          </a:p>
        </p:txBody>
      </p:sp>
      <p:sp>
        <p:nvSpPr>
          <p:cNvPr id="6466" name="Google Shape;6466;p91"/>
          <p:cNvSpPr/>
          <p:nvPr/>
        </p:nvSpPr>
        <p:spPr>
          <a:xfrm rot="5400000" flipH="1">
            <a:off x="789148" y="309425"/>
            <a:ext cx="1601100" cy="2692500"/>
          </a:xfrm>
          <a:prstGeom prst="roundRect">
            <a:avLst>
              <a:gd name="adj" fmla="val 741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91"/>
          <p:cNvSpPr/>
          <p:nvPr/>
        </p:nvSpPr>
        <p:spPr>
          <a:xfrm flipH="1">
            <a:off x="958220" y="2462309"/>
            <a:ext cx="943200" cy="33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9" name="Google Shape;6469;p91"/>
          <p:cNvGrpSpPr/>
          <p:nvPr/>
        </p:nvGrpSpPr>
        <p:grpSpPr>
          <a:xfrm rot="5400000">
            <a:off x="7438312" y="990272"/>
            <a:ext cx="759315" cy="702413"/>
            <a:chOff x="325779" y="660283"/>
            <a:chExt cx="976359" cy="903193"/>
          </a:xfrm>
        </p:grpSpPr>
        <p:grpSp>
          <p:nvGrpSpPr>
            <p:cNvPr id="6470" name="Google Shape;6470;p91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6471" name="Google Shape;6471;p91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91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91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4" name="Google Shape;6474;p91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91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91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7" name="Google Shape;6477;p91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91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9" name="Google Shape;6479;p91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0" name="Google Shape;6480;p91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91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2" name="Google Shape;6482;p91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6483" name="Google Shape;6483;p91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91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91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91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91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91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91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91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91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91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91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94" name="Google Shape;6494;p91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91"/>
          <p:cNvSpPr/>
          <p:nvPr/>
        </p:nvSpPr>
        <p:spPr>
          <a:xfrm flipH="1">
            <a:off x="7467005" y="63372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91"/>
          <p:cNvSpPr/>
          <p:nvPr/>
        </p:nvSpPr>
        <p:spPr>
          <a:xfrm>
            <a:off x="2654374" y="63371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7" name="Google Shape;6497;p91"/>
          <p:cNvGrpSpPr/>
          <p:nvPr/>
        </p:nvGrpSpPr>
        <p:grpSpPr>
          <a:xfrm>
            <a:off x="736392" y="3359145"/>
            <a:ext cx="1812574" cy="1432992"/>
            <a:chOff x="736392" y="3359145"/>
            <a:chExt cx="1812574" cy="1432992"/>
          </a:xfrm>
        </p:grpSpPr>
        <p:grpSp>
          <p:nvGrpSpPr>
            <p:cNvPr id="6498" name="Google Shape;6498;p91"/>
            <p:cNvGrpSpPr/>
            <p:nvPr/>
          </p:nvGrpSpPr>
          <p:grpSpPr>
            <a:xfrm rot="-900009">
              <a:off x="902138" y="3616297"/>
              <a:ext cx="1544658" cy="992860"/>
              <a:chOff x="10815989" y="4086867"/>
              <a:chExt cx="1555002" cy="999509"/>
            </a:xfrm>
          </p:grpSpPr>
          <p:sp>
            <p:nvSpPr>
              <p:cNvPr id="6499" name="Google Shape;6499;p91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91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91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91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91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91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91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91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91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91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91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91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91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91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91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91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91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91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91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91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91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91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91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91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3" name="Google Shape;6523;p91"/>
            <p:cNvGrpSpPr/>
            <p:nvPr/>
          </p:nvGrpSpPr>
          <p:grpSpPr>
            <a:xfrm rot="-900009">
              <a:off x="838562" y="3542124"/>
              <a:ext cx="1544658" cy="992860"/>
              <a:chOff x="10815989" y="4086867"/>
              <a:chExt cx="1555002" cy="999509"/>
            </a:xfrm>
          </p:grpSpPr>
          <p:sp>
            <p:nvSpPr>
              <p:cNvPr id="6524" name="Google Shape;6524;p91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91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91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91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91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91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91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91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F1EA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91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91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91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91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91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91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91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91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91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91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91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91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91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91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91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91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78" y="1117478"/>
            <a:ext cx="2157180" cy="1196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4" name="Google Shape;6624;p93"/>
          <p:cNvSpPr txBox="1">
            <a:spLocks noGrp="1"/>
          </p:cNvSpPr>
          <p:nvPr>
            <p:ph type="ctrTitle"/>
          </p:nvPr>
        </p:nvSpPr>
        <p:spPr>
          <a:xfrm>
            <a:off x="2197057" y="1413610"/>
            <a:ext cx="4710600" cy="10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¡</a:t>
            </a:r>
            <a:r>
              <a:rPr lang="es-MX" dirty="0" smtClean="0"/>
              <a:t>G</a:t>
            </a:r>
            <a:r>
              <a:rPr lang="en" dirty="0" smtClean="0"/>
              <a:t>racias !</a:t>
            </a:r>
            <a:endParaRPr dirty="0"/>
          </a:p>
        </p:txBody>
      </p:sp>
      <p:sp>
        <p:nvSpPr>
          <p:cNvPr id="6626" name="Google Shape;6626;p93"/>
          <p:cNvSpPr/>
          <p:nvPr/>
        </p:nvSpPr>
        <p:spPr>
          <a:xfrm flipH="1">
            <a:off x="6985474" y="963824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31" name="Google Shape;6631;p93"/>
          <p:cNvGrpSpPr/>
          <p:nvPr/>
        </p:nvGrpSpPr>
        <p:grpSpPr>
          <a:xfrm>
            <a:off x="1249691" y="2407929"/>
            <a:ext cx="909611" cy="1933496"/>
            <a:chOff x="720000" y="1716813"/>
            <a:chExt cx="1126035" cy="2393534"/>
          </a:xfrm>
        </p:grpSpPr>
        <p:grpSp>
          <p:nvGrpSpPr>
            <p:cNvPr id="6632" name="Google Shape;6632;p93"/>
            <p:cNvGrpSpPr/>
            <p:nvPr/>
          </p:nvGrpSpPr>
          <p:grpSpPr>
            <a:xfrm>
              <a:off x="773525" y="1743567"/>
              <a:ext cx="1072510" cy="2366779"/>
              <a:chOff x="805700" y="1906850"/>
              <a:chExt cx="1072510" cy="2366779"/>
            </a:xfrm>
          </p:grpSpPr>
          <p:sp>
            <p:nvSpPr>
              <p:cNvPr id="6633" name="Google Shape;6633;p93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93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93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93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93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93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93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93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93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93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93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93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93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93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93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93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9" name="Google Shape;6649;p93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0" name="Google Shape;6650;p93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1" name="Google Shape;6651;p93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2" name="Google Shape;6652;p93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3" name="Google Shape;6653;p93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4" name="Google Shape;6654;p93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5" name="Google Shape;6655;p93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6" name="Google Shape;6656;p93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7" name="Google Shape;6657;p93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8" name="Google Shape;6658;p93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9" name="Google Shape;6659;p93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0" name="Google Shape;6660;p93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1" name="Google Shape;6661;p93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2" name="Google Shape;6662;p93"/>
              <p:cNvSpPr/>
              <p:nvPr/>
            </p:nvSpPr>
            <p:spPr>
              <a:xfrm>
                <a:off x="1644305" y="2413919"/>
                <a:ext cx="194645" cy="154274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7979" extrusionOk="0">
                    <a:moveTo>
                      <a:pt x="5632" y="1"/>
                    </a:moveTo>
                    <a:cubicBezTo>
                      <a:pt x="4878" y="1"/>
                      <a:pt x="4088" y="178"/>
                      <a:pt x="3333" y="552"/>
                    </a:cubicBezTo>
                    <a:cubicBezTo>
                      <a:pt x="1073" y="1670"/>
                      <a:pt x="0" y="4113"/>
                      <a:pt x="936" y="6007"/>
                    </a:cubicBezTo>
                    <a:cubicBezTo>
                      <a:pt x="1557" y="7279"/>
                      <a:pt x="2911" y="7979"/>
                      <a:pt x="4412" y="7979"/>
                    </a:cubicBezTo>
                    <a:cubicBezTo>
                      <a:pt x="5174" y="7979"/>
                      <a:pt x="5973" y="7799"/>
                      <a:pt x="6734" y="7422"/>
                    </a:cubicBezTo>
                    <a:cubicBezTo>
                      <a:pt x="8993" y="6327"/>
                      <a:pt x="10066" y="3862"/>
                      <a:pt x="9130" y="1967"/>
                    </a:cubicBezTo>
                    <a:cubicBezTo>
                      <a:pt x="8492" y="706"/>
                      <a:pt x="7135" y="1"/>
                      <a:pt x="5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3" name="Google Shape;6663;p93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4" name="Google Shape;6664;p93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5" name="Google Shape;6665;p93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6" name="Google Shape;6666;p93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7" name="Google Shape;6667;p93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8" name="Google Shape;6668;p93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9" name="Google Shape;6669;p93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0" name="Google Shape;6670;p93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1" name="Google Shape;6671;p93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2" name="Google Shape;6672;p93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3" name="Google Shape;6673;p93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4" name="Google Shape;6674;p93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5" name="Google Shape;6675;p93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6" name="Google Shape;6676;p93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7" name="Google Shape;6677;p93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8" name="Google Shape;6678;p93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9" name="Google Shape;6679;p93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0" name="Google Shape;6680;p93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1" name="Google Shape;6681;p93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2" name="Google Shape;6682;p93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3" name="Google Shape;6683;p93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4" name="Google Shape;6684;p93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5" name="Google Shape;6685;p93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6" name="Google Shape;6686;p93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7" name="Google Shape;6687;p93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8" name="Google Shape;6688;p93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9" name="Google Shape;6689;p93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0" name="Google Shape;6690;p93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1" name="Google Shape;6691;p93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2" name="Google Shape;6692;p93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3" name="Google Shape;6693;p93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4" name="Google Shape;6694;p93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5" name="Google Shape;6695;p93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6" name="Google Shape;6696;p93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7" name="Google Shape;6697;p93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8" name="Google Shape;6698;p93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9" name="Google Shape;6699;p93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93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93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93"/>
              <p:cNvSpPr/>
              <p:nvPr/>
            </p:nvSpPr>
            <p:spPr>
              <a:xfrm>
                <a:off x="1514538" y="3025580"/>
                <a:ext cx="348668" cy="391746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48" y="1"/>
                    </a:moveTo>
                    <a:cubicBezTo>
                      <a:pt x="3634" y="1"/>
                      <a:pt x="3013" y="150"/>
                      <a:pt x="2443" y="464"/>
                    </a:cubicBezTo>
                    <a:cubicBezTo>
                      <a:pt x="640" y="1446"/>
                      <a:pt x="0" y="3660"/>
                      <a:pt x="1005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1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6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6" y="465"/>
                      <a:pt x="5329" y="1"/>
                      <a:pt x="4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93"/>
              <p:cNvSpPr/>
              <p:nvPr/>
            </p:nvSpPr>
            <p:spPr>
              <a:xfrm>
                <a:off x="1469522" y="2965017"/>
                <a:ext cx="174344" cy="161931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0" y="4"/>
                      <a:pt x="6140" y="13"/>
                    </a:cubicBezTo>
                    <a:cubicBezTo>
                      <a:pt x="5478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8" y="1647"/>
                    </a:cubicBezTo>
                    <a:cubicBezTo>
                      <a:pt x="2140" y="1647"/>
                      <a:pt x="1408" y="1736"/>
                      <a:pt x="1096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0" y="4258"/>
                      <a:pt x="868" y="5445"/>
                    </a:cubicBezTo>
                    <a:cubicBezTo>
                      <a:pt x="868" y="5445"/>
                      <a:pt x="23" y="6427"/>
                      <a:pt x="1050" y="7226"/>
                    </a:cubicBezTo>
                    <a:cubicBezTo>
                      <a:pt x="2275" y="8163"/>
                      <a:pt x="3321" y="8375"/>
                      <a:pt x="4018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6" y="3984"/>
                    </a:lnTo>
                    <a:cubicBezTo>
                      <a:pt x="9016" y="3984"/>
                      <a:pt x="6917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93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93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93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93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93"/>
              <p:cNvSpPr/>
              <p:nvPr/>
            </p:nvSpPr>
            <p:spPr>
              <a:xfrm>
                <a:off x="911645" y="3016067"/>
                <a:ext cx="348223" cy="401549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0768" extrusionOk="0">
                    <a:moveTo>
                      <a:pt x="13368" y="0"/>
                    </a:moveTo>
                    <a:cubicBezTo>
                      <a:pt x="12576" y="0"/>
                      <a:pt x="11847" y="310"/>
                      <a:pt x="11253" y="1025"/>
                    </a:cubicBezTo>
                    <a:lnTo>
                      <a:pt x="1780" y="12529"/>
                    </a:lnTo>
                    <a:cubicBezTo>
                      <a:pt x="0" y="14652"/>
                      <a:pt x="297" y="17824"/>
                      <a:pt x="2442" y="19605"/>
                    </a:cubicBezTo>
                    <a:cubicBezTo>
                      <a:pt x="3385" y="20387"/>
                      <a:pt x="4525" y="20768"/>
                      <a:pt x="5657" y="20768"/>
                    </a:cubicBezTo>
                    <a:cubicBezTo>
                      <a:pt x="7102" y="20768"/>
                      <a:pt x="8533" y="20146"/>
                      <a:pt x="9518" y="18943"/>
                    </a:cubicBezTo>
                    <a:cubicBezTo>
                      <a:pt x="9724" y="18714"/>
                      <a:pt x="9906" y="18441"/>
                      <a:pt x="10043" y="18190"/>
                    </a:cubicBezTo>
                    <a:lnTo>
                      <a:pt x="17005" y="5704"/>
                    </a:lnTo>
                    <a:cubicBezTo>
                      <a:pt x="18009" y="3901"/>
                      <a:pt x="17347" y="1641"/>
                      <a:pt x="15567" y="660"/>
                    </a:cubicBezTo>
                    <a:cubicBezTo>
                      <a:pt x="14817" y="242"/>
                      <a:pt x="14068" y="0"/>
                      <a:pt x="13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93"/>
              <p:cNvSpPr/>
              <p:nvPr/>
            </p:nvSpPr>
            <p:spPr>
              <a:xfrm>
                <a:off x="1128794" y="2958346"/>
                <a:ext cx="173899" cy="16430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8498" extrusionOk="0">
                    <a:moveTo>
                      <a:pt x="2807" y="1"/>
                    </a:moveTo>
                    <a:cubicBezTo>
                      <a:pt x="2091" y="1"/>
                      <a:pt x="0" y="4033"/>
                      <a:pt x="0" y="4033"/>
                    </a:cubicBezTo>
                    <a:lnTo>
                      <a:pt x="4063" y="8347"/>
                    </a:lnTo>
                    <a:cubicBezTo>
                      <a:pt x="4063" y="8347"/>
                      <a:pt x="4402" y="8497"/>
                      <a:pt x="4981" y="8497"/>
                    </a:cubicBezTo>
                    <a:cubicBezTo>
                      <a:pt x="5677" y="8497"/>
                      <a:pt x="6722" y="8279"/>
                      <a:pt x="7943" y="7320"/>
                    </a:cubicBezTo>
                    <a:cubicBezTo>
                      <a:pt x="8970" y="6521"/>
                      <a:pt x="8126" y="5516"/>
                      <a:pt x="8126" y="5516"/>
                    </a:cubicBezTo>
                    <a:cubicBezTo>
                      <a:pt x="8993" y="4307"/>
                      <a:pt x="8012" y="3645"/>
                      <a:pt x="8012" y="3645"/>
                    </a:cubicBezTo>
                    <a:cubicBezTo>
                      <a:pt x="8012" y="3645"/>
                      <a:pt x="8811" y="2869"/>
                      <a:pt x="7920" y="2047"/>
                    </a:cubicBezTo>
                    <a:cubicBezTo>
                      <a:pt x="7600" y="1761"/>
                      <a:pt x="6863" y="1673"/>
                      <a:pt x="6071" y="1673"/>
                    </a:cubicBezTo>
                    <a:cubicBezTo>
                      <a:pt x="4775" y="1673"/>
                      <a:pt x="3333" y="1910"/>
                      <a:pt x="3333" y="1910"/>
                    </a:cubicBezTo>
                    <a:cubicBezTo>
                      <a:pt x="3333" y="1910"/>
                      <a:pt x="3515" y="312"/>
                      <a:pt x="2876" y="15"/>
                    </a:cubicBezTo>
                    <a:cubicBezTo>
                      <a:pt x="2855" y="6"/>
                      <a:pt x="2832" y="1"/>
                      <a:pt x="28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93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93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93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93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93"/>
              <p:cNvSpPr/>
              <p:nvPr/>
            </p:nvSpPr>
            <p:spPr>
              <a:xfrm>
                <a:off x="1040329" y="4235714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5" name="Google Shape;6715;p93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6" name="Google Shape;6716;p93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7" name="Google Shape;6717;p93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93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93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93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1" name="Google Shape;6721;p93"/>
              <p:cNvSpPr/>
              <p:nvPr/>
            </p:nvSpPr>
            <p:spPr>
              <a:xfrm>
                <a:off x="1425377" y="4235714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2" name="Google Shape;6722;p93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3" name="Google Shape;6723;p93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4" name="Google Shape;6724;p93"/>
            <p:cNvGrpSpPr/>
            <p:nvPr/>
          </p:nvGrpSpPr>
          <p:grpSpPr>
            <a:xfrm>
              <a:off x="720000" y="1716813"/>
              <a:ext cx="1072510" cy="2368030"/>
              <a:chOff x="805700" y="1906850"/>
              <a:chExt cx="1072510" cy="2368030"/>
            </a:xfrm>
          </p:grpSpPr>
          <p:sp>
            <p:nvSpPr>
              <p:cNvPr id="6725" name="Google Shape;6725;p93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93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93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93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93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93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93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93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93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93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93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93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93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93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93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93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93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93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93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93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93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93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993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93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93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93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93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93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93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93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93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93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93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93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93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noFill/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93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93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93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93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93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noFill/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93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93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93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93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93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93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93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93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93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93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93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93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93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93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93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93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93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93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93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93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93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93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93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93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93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93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93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93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93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93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93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93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93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93"/>
              <p:cNvSpPr/>
              <p:nvPr/>
            </p:nvSpPr>
            <p:spPr>
              <a:xfrm>
                <a:off x="1040329" y="4236965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8" name="Google Shape;6798;p93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9" name="Google Shape;6799;p93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93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1" name="Google Shape;6801;p93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2" name="Google Shape;6802;p93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3" name="Google Shape;6803;p93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4" name="Google Shape;6804;p93"/>
              <p:cNvSpPr/>
              <p:nvPr/>
            </p:nvSpPr>
            <p:spPr>
              <a:xfrm>
                <a:off x="1425377" y="4236965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5" name="Google Shape;6805;p93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6" name="Google Shape;6806;p93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25" name="Google Shape;6825;p93"/>
          <p:cNvGrpSpPr/>
          <p:nvPr/>
        </p:nvGrpSpPr>
        <p:grpSpPr>
          <a:xfrm>
            <a:off x="6863723" y="210736"/>
            <a:ext cx="1440563" cy="1329398"/>
            <a:chOff x="7028598" y="442561"/>
            <a:chExt cx="1440563" cy="1329398"/>
          </a:xfrm>
        </p:grpSpPr>
        <p:grpSp>
          <p:nvGrpSpPr>
            <p:cNvPr id="6826" name="Google Shape;6826;p93"/>
            <p:cNvGrpSpPr/>
            <p:nvPr/>
          </p:nvGrpSpPr>
          <p:grpSpPr>
            <a:xfrm rot="-280349">
              <a:off x="7118044" y="524090"/>
              <a:ext cx="1304542" cy="1196723"/>
              <a:chOff x="2054593" y="2498809"/>
              <a:chExt cx="1015945" cy="931979"/>
            </a:xfrm>
          </p:grpSpPr>
          <p:sp>
            <p:nvSpPr>
              <p:cNvPr id="6827" name="Google Shape;6827;p93"/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8" name="Google Shape;6828;p93"/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9" name="Google Shape;6829;p93"/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0" name="Google Shape;6830;p93"/>
              <p:cNvSpPr/>
              <p:nvPr/>
            </p:nvSpPr>
            <p:spPr>
              <a:xfrm>
                <a:off x="2331912" y="2695843"/>
                <a:ext cx="97681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15" extrusionOk="0">
                    <a:moveTo>
                      <a:pt x="117" y="43"/>
                    </a:moveTo>
                    <a:lnTo>
                      <a:pt x="160" y="58"/>
                    </a:lnTo>
                    <a:cubicBezTo>
                      <a:pt x="198" y="69"/>
                      <a:pt x="224" y="88"/>
                      <a:pt x="236" y="110"/>
                    </a:cubicBezTo>
                    <a:cubicBezTo>
                      <a:pt x="248" y="134"/>
                      <a:pt x="248" y="162"/>
                      <a:pt x="236" y="200"/>
                    </a:cubicBezTo>
                    <a:cubicBezTo>
                      <a:pt x="224" y="236"/>
                      <a:pt x="208" y="260"/>
                      <a:pt x="184" y="272"/>
                    </a:cubicBezTo>
                    <a:cubicBezTo>
                      <a:pt x="173" y="278"/>
                      <a:pt x="160" y="281"/>
                      <a:pt x="145" y="281"/>
                    </a:cubicBezTo>
                    <a:cubicBezTo>
                      <a:pt x="130" y="281"/>
                      <a:pt x="113" y="278"/>
                      <a:pt x="93" y="272"/>
                    </a:cubicBezTo>
                    <a:lnTo>
                      <a:pt x="48" y="258"/>
                    </a:lnTo>
                    <a:lnTo>
                      <a:pt x="117" y="43"/>
                    </a:lnTo>
                    <a:close/>
                    <a:moveTo>
                      <a:pt x="89" y="0"/>
                    </a:moveTo>
                    <a:lnTo>
                      <a:pt x="1" y="277"/>
                    </a:lnTo>
                    <a:lnTo>
                      <a:pt x="77" y="300"/>
                    </a:lnTo>
                    <a:cubicBezTo>
                      <a:pt x="107" y="310"/>
                      <a:pt x="134" y="315"/>
                      <a:pt x="157" y="315"/>
                    </a:cubicBezTo>
                    <a:cubicBezTo>
                      <a:pt x="176" y="315"/>
                      <a:pt x="192" y="311"/>
                      <a:pt x="205" y="305"/>
                    </a:cubicBezTo>
                    <a:cubicBezTo>
                      <a:pt x="236" y="291"/>
                      <a:pt x="260" y="260"/>
                      <a:pt x="277" y="212"/>
                    </a:cubicBezTo>
                    <a:cubicBezTo>
                      <a:pt x="291" y="165"/>
                      <a:pt x="289" y="127"/>
                      <a:pt x="272" y="96"/>
                    </a:cubicBezTo>
                    <a:cubicBezTo>
                      <a:pt x="253" y="67"/>
                      <a:pt x="217" y="43"/>
                      <a:pt x="165" y="27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1" name="Google Shape;6831;p93"/>
              <p:cNvSpPr/>
              <p:nvPr/>
            </p:nvSpPr>
            <p:spPr>
              <a:xfrm>
                <a:off x="2416546" y="2722939"/>
                <a:ext cx="41481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87" extrusionOk="0">
                    <a:moveTo>
                      <a:pt x="86" y="0"/>
                    </a:moveTo>
                    <a:lnTo>
                      <a:pt x="0" y="274"/>
                    </a:lnTo>
                    <a:lnTo>
                      <a:pt x="36" y="286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2" name="Google Shape;6832;p93"/>
              <p:cNvSpPr/>
              <p:nvPr/>
            </p:nvSpPr>
            <p:spPr>
              <a:xfrm>
                <a:off x="2446653" y="2732306"/>
                <a:ext cx="82293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87" extrusionOk="0">
                    <a:moveTo>
                      <a:pt x="115" y="44"/>
                    </a:moveTo>
                    <a:lnTo>
                      <a:pt x="160" y="58"/>
                    </a:lnTo>
                    <a:cubicBezTo>
                      <a:pt x="179" y="63"/>
                      <a:pt x="191" y="72"/>
                      <a:pt x="196" y="84"/>
                    </a:cubicBezTo>
                    <a:cubicBezTo>
                      <a:pt x="203" y="96"/>
                      <a:pt x="203" y="110"/>
                      <a:pt x="198" y="127"/>
                    </a:cubicBezTo>
                    <a:cubicBezTo>
                      <a:pt x="193" y="144"/>
                      <a:pt x="184" y="156"/>
                      <a:pt x="172" y="160"/>
                    </a:cubicBezTo>
                    <a:cubicBezTo>
                      <a:pt x="166" y="164"/>
                      <a:pt x="159" y="166"/>
                      <a:pt x="152" y="166"/>
                    </a:cubicBezTo>
                    <a:cubicBezTo>
                      <a:pt x="145" y="166"/>
                      <a:pt x="137" y="164"/>
                      <a:pt x="129" y="160"/>
                    </a:cubicBezTo>
                    <a:lnTo>
                      <a:pt x="81" y="146"/>
                    </a:lnTo>
                    <a:lnTo>
                      <a:pt x="115" y="44"/>
                    </a:lnTo>
                    <a:close/>
                    <a:moveTo>
                      <a:pt x="86" y="1"/>
                    </a:moveTo>
                    <a:lnTo>
                      <a:pt x="1" y="275"/>
                    </a:lnTo>
                    <a:lnTo>
                      <a:pt x="36" y="287"/>
                    </a:lnTo>
                    <a:lnTo>
                      <a:pt x="72" y="177"/>
                    </a:lnTo>
                    <a:lnTo>
                      <a:pt x="120" y="191"/>
                    </a:lnTo>
                    <a:cubicBezTo>
                      <a:pt x="135" y="196"/>
                      <a:pt x="150" y="199"/>
                      <a:pt x="163" y="199"/>
                    </a:cubicBezTo>
                    <a:cubicBezTo>
                      <a:pt x="175" y="199"/>
                      <a:pt x="186" y="197"/>
                      <a:pt x="196" y="194"/>
                    </a:cubicBezTo>
                    <a:cubicBezTo>
                      <a:pt x="215" y="184"/>
                      <a:pt x="229" y="165"/>
                      <a:pt x="239" y="139"/>
                    </a:cubicBezTo>
                    <a:cubicBezTo>
                      <a:pt x="246" y="113"/>
                      <a:pt x="246" y="89"/>
                      <a:pt x="234" y="70"/>
                    </a:cubicBezTo>
                    <a:cubicBezTo>
                      <a:pt x="222" y="51"/>
                      <a:pt x="201" y="37"/>
                      <a:pt x="170" y="27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3" name="Google Shape;6833;p93"/>
              <p:cNvSpPr/>
              <p:nvPr/>
            </p:nvSpPr>
            <p:spPr>
              <a:xfrm>
                <a:off x="2513557" y="2754049"/>
                <a:ext cx="60883" cy="110058"/>
              </a:xfrm>
              <a:custGeom>
                <a:avLst/>
                <a:gdLst/>
                <a:ahLst/>
                <a:cxnLst/>
                <a:rect l="l" t="t" r="r" b="b"/>
                <a:pathLst>
                  <a:path w="182" h="329" extrusionOk="0">
                    <a:moveTo>
                      <a:pt x="86" y="0"/>
                    </a:moveTo>
                    <a:lnTo>
                      <a:pt x="1" y="274"/>
                    </a:lnTo>
                    <a:lnTo>
                      <a:pt x="170" y="329"/>
                    </a:lnTo>
                    <a:lnTo>
                      <a:pt x="182" y="298"/>
                    </a:lnTo>
                    <a:lnTo>
                      <a:pt x="46" y="255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4" name="Google Shape;6834;p93"/>
              <p:cNvSpPr/>
              <p:nvPr/>
            </p:nvSpPr>
            <p:spPr>
              <a:xfrm>
                <a:off x="2572433" y="2778470"/>
                <a:ext cx="94335" cy="10102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02" extrusionOk="0">
                    <a:moveTo>
                      <a:pt x="150" y="34"/>
                    </a:moveTo>
                    <a:cubicBezTo>
                      <a:pt x="159" y="34"/>
                      <a:pt x="168" y="36"/>
                      <a:pt x="177" y="39"/>
                    </a:cubicBezTo>
                    <a:cubicBezTo>
                      <a:pt x="206" y="49"/>
                      <a:pt x="222" y="65"/>
                      <a:pt x="232" y="89"/>
                    </a:cubicBezTo>
                    <a:cubicBezTo>
                      <a:pt x="241" y="115"/>
                      <a:pt x="241" y="144"/>
                      <a:pt x="229" y="180"/>
                    </a:cubicBezTo>
                    <a:cubicBezTo>
                      <a:pt x="220" y="213"/>
                      <a:pt x="203" y="239"/>
                      <a:pt x="179" y="253"/>
                    </a:cubicBezTo>
                    <a:cubicBezTo>
                      <a:pt x="166" y="264"/>
                      <a:pt x="152" y="269"/>
                      <a:pt x="137" y="269"/>
                    </a:cubicBezTo>
                    <a:cubicBezTo>
                      <a:pt x="127" y="269"/>
                      <a:pt x="117" y="267"/>
                      <a:pt x="106" y="263"/>
                    </a:cubicBezTo>
                    <a:cubicBezTo>
                      <a:pt x="79" y="256"/>
                      <a:pt x="60" y="239"/>
                      <a:pt x="51" y="213"/>
                    </a:cubicBezTo>
                    <a:cubicBezTo>
                      <a:pt x="41" y="189"/>
                      <a:pt x="44" y="158"/>
                      <a:pt x="53" y="122"/>
                    </a:cubicBezTo>
                    <a:cubicBezTo>
                      <a:pt x="65" y="89"/>
                      <a:pt x="82" y="63"/>
                      <a:pt x="103" y="49"/>
                    </a:cubicBezTo>
                    <a:cubicBezTo>
                      <a:pt x="119" y="39"/>
                      <a:pt x="134" y="34"/>
                      <a:pt x="150" y="34"/>
                    </a:cubicBezTo>
                    <a:close/>
                    <a:moveTo>
                      <a:pt x="142" y="1"/>
                    </a:moveTo>
                    <a:cubicBezTo>
                      <a:pt x="120" y="1"/>
                      <a:pt x="100" y="6"/>
                      <a:pt x="82" y="18"/>
                    </a:cubicBezTo>
                    <a:cubicBezTo>
                      <a:pt x="51" y="37"/>
                      <a:pt x="29" y="68"/>
                      <a:pt x="15" y="111"/>
                    </a:cubicBezTo>
                    <a:cubicBezTo>
                      <a:pt x="1" y="153"/>
                      <a:pt x="1" y="191"/>
                      <a:pt x="17" y="225"/>
                    </a:cubicBezTo>
                    <a:cubicBezTo>
                      <a:pt x="32" y="258"/>
                      <a:pt x="58" y="282"/>
                      <a:pt x="96" y="294"/>
                    </a:cubicBezTo>
                    <a:cubicBezTo>
                      <a:pt x="111" y="299"/>
                      <a:pt x="126" y="301"/>
                      <a:pt x="141" y="301"/>
                    </a:cubicBezTo>
                    <a:cubicBezTo>
                      <a:pt x="162" y="301"/>
                      <a:pt x="182" y="296"/>
                      <a:pt x="201" y="284"/>
                    </a:cubicBezTo>
                    <a:cubicBezTo>
                      <a:pt x="232" y="265"/>
                      <a:pt x="256" y="234"/>
                      <a:pt x="270" y="191"/>
                    </a:cubicBezTo>
                    <a:cubicBezTo>
                      <a:pt x="282" y="149"/>
                      <a:pt x="282" y="111"/>
                      <a:pt x="267" y="77"/>
                    </a:cubicBezTo>
                    <a:cubicBezTo>
                      <a:pt x="253" y="44"/>
                      <a:pt x="227" y="20"/>
                      <a:pt x="186" y="8"/>
                    </a:cubicBezTo>
                    <a:cubicBezTo>
                      <a:pt x="171" y="3"/>
                      <a:pt x="156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5" name="Google Shape;6835;p93"/>
              <p:cNvSpPr/>
              <p:nvPr/>
            </p:nvSpPr>
            <p:spPr>
              <a:xfrm>
                <a:off x="2654726" y="2798541"/>
                <a:ext cx="113403" cy="11909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56" extrusionOk="0">
                    <a:moveTo>
                      <a:pt x="88" y="1"/>
                    </a:moveTo>
                    <a:lnTo>
                      <a:pt x="0" y="277"/>
                    </a:lnTo>
                    <a:lnTo>
                      <a:pt x="36" y="286"/>
                    </a:lnTo>
                    <a:lnTo>
                      <a:pt x="114" y="46"/>
                    </a:lnTo>
                    <a:lnTo>
                      <a:pt x="124" y="258"/>
                    </a:lnTo>
                    <a:lnTo>
                      <a:pt x="162" y="270"/>
                    </a:lnTo>
                    <a:lnTo>
                      <a:pt x="293" y="103"/>
                    </a:lnTo>
                    <a:lnTo>
                      <a:pt x="217" y="343"/>
                    </a:lnTo>
                    <a:lnTo>
                      <a:pt x="252" y="355"/>
                    </a:lnTo>
                    <a:lnTo>
                      <a:pt x="338" y="81"/>
                    </a:lnTo>
                    <a:lnTo>
                      <a:pt x="283" y="62"/>
                    </a:lnTo>
                    <a:lnTo>
                      <a:pt x="155" y="227"/>
                    </a:lnTo>
                    <a:lnTo>
                      <a:pt x="143" y="2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6" name="Google Shape;6836;p93"/>
              <p:cNvSpPr/>
              <p:nvPr/>
            </p:nvSpPr>
            <p:spPr>
              <a:xfrm>
                <a:off x="2743708" y="2838349"/>
                <a:ext cx="83965" cy="10805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23" extrusionOk="0">
                    <a:moveTo>
                      <a:pt x="201" y="43"/>
                    </a:moveTo>
                    <a:lnTo>
                      <a:pt x="208" y="196"/>
                    </a:lnTo>
                    <a:lnTo>
                      <a:pt x="208" y="196"/>
                    </a:lnTo>
                    <a:lnTo>
                      <a:pt x="108" y="165"/>
                    </a:lnTo>
                    <a:lnTo>
                      <a:pt x="201" y="43"/>
                    </a:lnTo>
                    <a:close/>
                    <a:moveTo>
                      <a:pt x="191" y="1"/>
                    </a:moveTo>
                    <a:lnTo>
                      <a:pt x="1" y="241"/>
                    </a:lnTo>
                    <a:lnTo>
                      <a:pt x="39" y="253"/>
                    </a:lnTo>
                    <a:lnTo>
                      <a:pt x="86" y="191"/>
                    </a:lnTo>
                    <a:lnTo>
                      <a:pt x="210" y="232"/>
                    </a:lnTo>
                    <a:lnTo>
                      <a:pt x="213" y="308"/>
                    </a:lnTo>
                    <a:lnTo>
                      <a:pt x="251" y="322"/>
                    </a:lnTo>
                    <a:lnTo>
                      <a:pt x="234" y="12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7" name="Google Shape;6837;p93"/>
              <p:cNvSpPr/>
              <p:nvPr/>
            </p:nvSpPr>
            <p:spPr>
              <a:xfrm>
                <a:off x="2246609" y="2850392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7" y="0"/>
                    </a:moveTo>
                    <a:cubicBezTo>
                      <a:pt x="13" y="0"/>
                      <a:pt x="6" y="3"/>
                      <a:pt x="3" y="10"/>
                    </a:cubicBezTo>
                    <a:cubicBezTo>
                      <a:pt x="1" y="15"/>
                      <a:pt x="6" y="22"/>
                      <a:pt x="10" y="24"/>
                    </a:cubicBezTo>
                    <a:lnTo>
                      <a:pt x="58" y="38"/>
                    </a:lnTo>
                    <a:cubicBezTo>
                      <a:pt x="59" y="40"/>
                      <a:pt x="60" y="40"/>
                      <a:pt x="62" y="40"/>
                    </a:cubicBezTo>
                    <a:cubicBezTo>
                      <a:pt x="63" y="40"/>
                      <a:pt x="64" y="40"/>
                      <a:pt x="65" y="38"/>
                    </a:cubicBezTo>
                    <a:cubicBezTo>
                      <a:pt x="68" y="38"/>
                      <a:pt x="72" y="36"/>
                      <a:pt x="72" y="31"/>
                    </a:cubicBezTo>
                    <a:cubicBezTo>
                      <a:pt x="75" y="24"/>
                      <a:pt x="72" y="19"/>
                      <a:pt x="65" y="17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8" name="Google Shape;6838;p93"/>
              <p:cNvSpPr/>
              <p:nvPr/>
            </p:nvSpPr>
            <p:spPr>
              <a:xfrm>
                <a:off x="2292773" y="2865111"/>
                <a:ext cx="527877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9" extrusionOk="0">
                    <a:moveTo>
                      <a:pt x="13" y="1"/>
                    </a:moveTo>
                    <a:cubicBezTo>
                      <a:pt x="8" y="1"/>
                      <a:pt x="5" y="3"/>
                      <a:pt x="3" y="9"/>
                    </a:cubicBezTo>
                    <a:cubicBezTo>
                      <a:pt x="1" y="16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08" y="54"/>
                    </a:lnTo>
                    <a:cubicBezTo>
                      <a:pt x="113" y="52"/>
                      <a:pt x="115" y="49"/>
                      <a:pt x="118" y="44"/>
                    </a:cubicBezTo>
                    <a:cubicBezTo>
                      <a:pt x="120" y="40"/>
                      <a:pt x="115" y="33"/>
                      <a:pt x="108" y="30"/>
                    </a:cubicBezTo>
                    <a:lnTo>
                      <a:pt x="18" y="2"/>
                    </a:lnTo>
                    <a:cubicBezTo>
                      <a:pt x="16" y="1"/>
                      <a:pt x="14" y="1"/>
                      <a:pt x="13" y="1"/>
                    </a:cubicBezTo>
                    <a:close/>
                    <a:moveTo>
                      <a:pt x="197" y="58"/>
                    </a:moveTo>
                    <a:cubicBezTo>
                      <a:pt x="191" y="58"/>
                      <a:pt x="186" y="62"/>
                      <a:pt x="184" y="68"/>
                    </a:cubicBezTo>
                    <a:cubicBezTo>
                      <a:pt x="182" y="73"/>
                      <a:pt x="187" y="80"/>
                      <a:pt x="194" y="83"/>
                    </a:cubicBezTo>
                    <a:lnTo>
                      <a:pt x="284" y="111"/>
                    </a:lnTo>
                    <a:lnTo>
                      <a:pt x="291" y="111"/>
                    </a:lnTo>
                    <a:cubicBezTo>
                      <a:pt x="294" y="111"/>
                      <a:pt x="299" y="106"/>
                      <a:pt x="299" y="104"/>
                    </a:cubicBezTo>
                    <a:cubicBezTo>
                      <a:pt x="301" y="97"/>
                      <a:pt x="299" y="90"/>
                      <a:pt x="291" y="87"/>
                    </a:cubicBezTo>
                    <a:lnTo>
                      <a:pt x="201" y="59"/>
                    </a:lnTo>
                    <a:cubicBezTo>
                      <a:pt x="200" y="58"/>
                      <a:pt x="198" y="58"/>
                      <a:pt x="197" y="58"/>
                    </a:cubicBezTo>
                    <a:close/>
                    <a:moveTo>
                      <a:pt x="378" y="117"/>
                    </a:moveTo>
                    <a:cubicBezTo>
                      <a:pt x="374" y="117"/>
                      <a:pt x="369" y="120"/>
                      <a:pt x="368" y="125"/>
                    </a:cubicBezTo>
                    <a:cubicBezTo>
                      <a:pt x="365" y="133"/>
                      <a:pt x="368" y="137"/>
                      <a:pt x="375" y="140"/>
                    </a:cubicBezTo>
                    <a:lnTo>
                      <a:pt x="465" y="171"/>
                    </a:lnTo>
                    <a:lnTo>
                      <a:pt x="475" y="171"/>
                    </a:lnTo>
                    <a:cubicBezTo>
                      <a:pt x="477" y="168"/>
                      <a:pt x="480" y="166"/>
                      <a:pt x="482" y="161"/>
                    </a:cubicBezTo>
                    <a:cubicBezTo>
                      <a:pt x="484" y="154"/>
                      <a:pt x="480" y="149"/>
                      <a:pt x="475" y="147"/>
                    </a:cubicBezTo>
                    <a:lnTo>
                      <a:pt x="382" y="118"/>
                    </a:lnTo>
                    <a:cubicBezTo>
                      <a:pt x="381" y="118"/>
                      <a:pt x="379" y="117"/>
                      <a:pt x="378" y="117"/>
                    </a:cubicBezTo>
                    <a:close/>
                    <a:moveTo>
                      <a:pt x="561" y="175"/>
                    </a:moveTo>
                    <a:cubicBezTo>
                      <a:pt x="556" y="175"/>
                      <a:pt x="551" y="179"/>
                      <a:pt x="549" y="183"/>
                    </a:cubicBezTo>
                    <a:cubicBezTo>
                      <a:pt x="549" y="190"/>
                      <a:pt x="551" y="197"/>
                      <a:pt x="558" y="199"/>
                    </a:cubicBezTo>
                    <a:lnTo>
                      <a:pt x="649" y="228"/>
                    </a:lnTo>
                    <a:lnTo>
                      <a:pt x="656" y="228"/>
                    </a:lnTo>
                    <a:cubicBezTo>
                      <a:pt x="661" y="225"/>
                      <a:pt x="663" y="223"/>
                      <a:pt x="663" y="221"/>
                    </a:cubicBezTo>
                    <a:cubicBezTo>
                      <a:pt x="665" y="213"/>
                      <a:pt x="663" y="206"/>
                      <a:pt x="656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1" y="175"/>
                    </a:cubicBezTo>
                    <a:close/>
                    <a:moveTo>
                      <a:pt x="744" y="232"/>
                    </a:moveTo>
                    <a:cubicBezTo>
                      <a:pt x="739" y="232"/>
                      <a:pt x="734" y="236"/>
                      <a:pt x="732" y="242"/>
                    </a:cubicBezTo>
                    <a:cubicBezTo>
                      <a:pt x="730" y="247"/>
                      <a:pt x="734" y="254"/>
                      <a:pt x="739" y="256"/>
                    </a:cubicBezTo>
                    <a:lnTo>
                      <a:pt x="832" y="285"/>
                    </a:lnTo>
                    <a:cubicBezTo>
                      <a:pt x="833" y="286"/>
                      <a:pt x="834" y="287"/>
                      <a:pt x="836" y="287"/>
                    </a:cubicBezTo>
                    <a:cubicBezTo>
                      <a:pt x="837" y="287"/>
                      <a:pt x="838" y="286"/>
                      <a:pt x="839" y="285"/>
                    </a:cubicBezTo>
                    <a:cubicBezTo>
                      <a:pt x="842" y="285"/>
                      <a:pt x="844" y="283"/>
                      <a:pt x="846" y="278"/>
                    </a:cubicBezTo>
                    <a:cubicBezTo>
                      <a:pt x="849" y="271"/>
                      <a:pt x="844" y="263"/>
                      <a:pt x="839" y="263"/>
                    </a:cubicBezTo>
                    <a:lnTo>
                      <a:pt x="746" y="233"/>
                    </a:lnTo>
                    <a:cubicBezTo>
                      <a:pt x="745" y="232"/>
                      <a:pt x="744" y="232"/>
                      <a:pt x="744" y="232"/>
                    </a:cubicBezTo>
                    <a:close/>
                    <a:moveTo>
                      <a:pt x="924" y="291"/>
                    </a:moveTo>
                    <a:cubicBezTo>
                      <a:pt x="919" y="291"/>
                      <a:pt x="915" y="294"/>
                      <a:pt x="915" y="299"/>
                    </a:cubicBezTo>
                    <a:cubicBezTo>
                      <a:pt x="913" y="306"/>
                      <a:pt x="915" y="313"/>
                      <a:pt x="922" y="313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2"/>
                      <a:pt x="1027" y="340"/>
                      <a:pt x="1030" y="335"/>
                    </a:cubicBezTo>
                    <a:cubicBezTo>
                      <a:pt x="1030" y="330"/>
                      <a:pt x="1027" y="323"/>
                      <a:pt x="1020" y="321"/>
                    </a:cubicBezTo>
                    <a:lnTo>
                      <a:pt x="930" y="292"/>
                    </a:lnTo>
                    <a:cubicBezTo>
                      <a:pt x="928" y="291"/>
                      <a:pt x="926" y="291"/>
                      <a:pt x="924" y="291"/>
                    </a:cubicBezTo>
                    <a:close/>
                    <a:moveTo>
                      <a:pt x="1109" y="349"/>
                    </a:moveTo>
                    <a:cubicBezTo>
                      <a:pt x="1103" y="349"/>
                      <a:pt x="1098" y="352"/>
                      <a:pt x="1096" y="356"/>
                    </a:cubicBezTo>
                    <a:cubicBezTo>
                      <a:pt x="1094" y="363"/>
                      <a:pt x="1099" y="371"/>
                      <a:pt x="1103" y="373"/>
                    </a:cubicBezTo>
                    <a:lnTo>
                      <a:pt x="1196" y="402"/>
                    </a:lnTo>
                    <a:lnTo>
                      <a:pt x="1203" y="402"/>
                    </a:lnTo>
                    <a:cubicBezTo>
                      <a:pt x="1206" y="402"/>
                      <a:pt x="1211" y="397"/>
                      <a:pt x="1211" y="394"/>
                    </a:cubicBezTo>
                    <a:cubicBezTo>
                      <a:pt x="1213" y="387"/>
                      <a:pt x="1208" y="380"/>
                      <a:pt x="1203" y="378"/>
                    </a:cubicBezTo>
                    <a:lnTo>
                      <a:pt x="1113" y="349"/>
                    </a:lnTo>
                    <a:cubicBezTo>
                      <a:pt x="1112" y="349"/>
                      <a:pt x="1110" y="349"/>
                      <a:pt x="1109" y="349"/>
                    </a:cubicBezTo>
                    <a:close/>
                    <a:moveTo>
                      <a:pt x="1294" y="406"/>
                    </a:moveTo>
                    <a:cubicBezTo>
                      <a:pt x="1287" y="406"/>
                      <a:pt x="1282" y="409"/>
                      <a:pt x="1280" y="416"/>
                    </a:cubicBezTo>
                    <a:cubicBezTo>
                      <a:pt x="1277" y="421"/>
                      <a:pt x="1280" y="428"/>
                      <a:pt x="1287" y="430"/>
                    </a:cubicBezTo>
                    <a:lnTo>
                      <a:pt x="1377" y="459"/>
                    </a:lnTo>
                    <a:cubicBezTo>
                      <a:pt x="1378" y="460"/>
                      <a:pt x="1380" y="461"/>
                      <a:pt x="1381" y="461"/>
                    </a:cubicBezTo>
                    <a:cubicBezTo>
                      <a:pt x="1382" y="461"/>
                      <a:pt x="1383" y="460"/>
                      <a:pt x="1384" y="459"/>
                    </a:cubicBezTo>
                    <a:cubicBezTo>
                      <a:pt x="1389" y="459"/>
                      <a:pt x="1392" y="456"/>
                      <a:pt x="1394" y="452"/>
                    </a:cubicBezTo>
                    <a:cubicBezTo>
                      <a:pt x="1396" y="444"/>
                      <a:pt x="1392" y="437"/>
                      <a:pt x="1384" y="437"/>
                    </a:cubicBezTo>
                    <a:lnTo>
                      <a:pt x="1294" y="406"/>
                    </a:lnTo>
                    <a:close/>
                    <a:moveTo>
                      <a:pt x="1472" y="465"/>
                    </a:moveTo>
                    <a:cubicBezTo>
                      <a:pt x="1467" y="465"/>
                      <a:pt x="1462" y="468"/>
                      <a:pt x="1461" y="473"/>
                    </a:cubicBezTo>
                    <a:cubicBezTo>
                      <a:pt x="1458" y="480"/>
                      <a:pt x="1463" y="487"/>
                      <a:pt x="1470" y="490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0" y="516"/>
                      <a:pt x="1575" y="514"/>
                      <a:pt x="1575" y="509"/>
                    </a:cubicBezTo>
                    <a:cubicBezTo>
                      <a:pt x="1577" y="504"/>
                      <a:pt x="1575" y="497"/>
                      <a:pt x="1568" y="494"/>
                    </a:cubicBezTo>
                    <a:lnTo>
                      <a:pt x="1477" y="466"/>
                    </a:lnTo>
                    <a:cubicBezTo>
                      <a:pt x="1476" y="465"/>
                      <a:pt x="1474" y="465"/>
                      <a:pt x="1472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9" name="Google Shape;6839;p93"/>
              <p:cNvSpPr/>
              <p:nvPr/>
            </p:nvSpPr>
            <p:spPr>
              <a:xfrm>
                <a:off x="2841723" y="3039731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4" y="0"/>
                    </a:moveTo>
                    <a:cubicBezTo>
                      <a:pt x="9" y="0"/>
                      <a:pt x="5" y="5"/>
                      <a:pt x="3" y="11"/>
                    </a:cubicBezTo>
                    <a:cubicBezTo>
                      <a:pt x="1" y="15"/>
                      <a:pt x="3" y="22"/>
                      <a:pt x="10" y="25"/>
                    </a:cubicBezTo>
                    <a:lnTo>
                      <a:pt x="58" y="39"/>
                    </a:lnTo>
                    <a:cubicBezTo>
                      <a:pt x="59" y="40"/>
                      <a:pt x="59" y="40"/>
                      <a:pt x="60" y="40"/>
                    </a:cubicBezTo>
                    <a:cubicBezTo>
                      <a:pt x="62" y="40"/>
                      <a:pt x="63" y="39"/>
                      <a:pt x="65" y="39"/>
                    </a:cubicBezTo>
                    <a:cubicBezTo>
                      <a:pt x="67" y="39"/>
                      <a:pt x="72" y="34"/>
                      <a:pt x="72" y="32"/>
                    </a:cubicBezTo>
                    <a:cubicBezTo>
                      <a:pt x="74" y="25"/>
                      <a:pt x="70" y="18"/>
                      <a:pt x="65" y="15"/>
                    </a:cubicBezTo>
                    <a:lnTo>
                      <a:pt x="17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0" name="Google Shape;6840;p93"/>
              <p:cNvSpPr/>
              <p:nvPr/>
            </p:nvSpPr>
            <p:spPr>
              <a:xfrm>
                <a:off x="2225199" y="2919303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2" y="1"/>
                    </a:moveTo>
                    <a:cubicBezTo>
                      <a:pt x="7" y="1"/>
                      <a:pt x="2" y="3"/>
                      <a:pt x="1" y="9"/>
                    </a:cubicBezTo>
                    <a:cubicBezTo>
                      <a:pt x="1" y="16"/>
                      <a:pt x="3" y="23"/>
                      <a:pt x="10" y="23"/>
                    </a:cubicBezTo>
                    <a:lnTo>
                      <a:pt x="55" y="40"/>
                    </a:lnTo>
                    <a:lnTo>
                      <a:pt x="62" y="40"/>
                    </a:lnTo>
                    <a:cubicBezTo>
                      <a:pt x="67" y="37"/>
                      <a:pt x="70" y="35"/>
                      <a:pt x="72" y="30"/>
                    </a:cubicBezTo>
                    <a:cubicBezTo>
                      <a:pt x="74" y="25"/>
                      <a:pt x="70" y="18"/>
                      <a:pt x="62" y="16"/>
                    </a:cubicBezTo>
                    <a:lnTo>
                      <a:pt x="17" y="1"/>
                    </a:lnTo>
                    <a:cubicBezTo>
                      <a:pt x="15" y="1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1" name="Google Shape;6841;p93"/>
              <p:cNvSpPr/>
              <p:nvPr/>
            </p:nvSpPr>
            <p:spPr>
              <a:xfrm>
                <a:off x="2270694" y="2933688"/>
                <a:ext cx="528211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519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8"/>
                    </a:cubicBezTo>
                    <a:cubicBezTo>
                      <a:pt x="0" y="16"/>
                      <a:pt x="5" y="23"/>
                      <a:pt x="12" y="25"/>
                    </a:cubicBezTo>
                    <a:lnTo>
                      <a:pt x="103" y="54"/>
                    </a:lnTo>
                    <a:lnTo>
                      <a:pt x="110" y="54"/>
                    </a:lnTo>
                    <a:cubicBezTo>
                      <a:pt x="112" y="51"/>
                      <a:pt x="117" y="49"/>
                      <a:pt x="117" y="47"/>
                    </a:cubicBezTo>
                    <a:cubicBezTo>
                      <a:pt x="119" y="39"/>
                      <a:pt x="117" y="32"/>
                      <a:pt x="110" y="30"/>
                    </a:cubicBezTo>
                    <a:lnTo>
                      <a:pt x="19" y="1"/>
                    </a:lnTo>
                    <a:cubicBezTo>
                      <a:pt x="18" y="1"/>
                      <a:pt x="17" y="1"/>
                      <a:pt x="15" y="1"/>
                    </a:cubicBezTo>
                    <a:close/>
                    <a:moveTo>
                      <a:pt x="200" y="58"/>
                    </a:moveTo>
                    <a:cubicBezTo>
                      <a:pt x="196" y="58"/>
                      <a:pt x="188" y="61"/>
                      <a:pt x="186" y="68"/>
                    </a:cubicBezTo>
                    <a:cubicBezTo>
                      <a:pt x="184" y="73"/>
                      <a:pt x="186" y="80"/>
                      <a:pt x="193" y="82"/>
                    </a:cubicBezTo>
                    <a:lnTo>
                      <a:pt x="284" y="111"/>
                    </a:lnTo>
                    <a:cubicBezTo>
                      <a:pt x="285" y="112"/>
                      <a:pt x="287" y="113"/>
                      <a:pt x="288" y="113"/>
                    </a:cubicBezTo>
                    <a:cubicBezTo>
                      <a:pt x="290" y="113"/>
                      <a:pt x="292" y="112"/>
                      <a:pt x="293" y="111"/>
                    </a:cubicBezTo>
                    <a:cubicBezTo>
                      <a:pt x="296" y="111"/>
                      <a:pt x="298" y="108"/>
                      <a:pt x="300" y="104"/>
                    </a:cubicBezTo>
                    <a:cubicBezTo>
                      <a:pt x="303" y="97"/>
                      <a:pt x="298" y="89"/>
                      <a:pt x="291" y="89"/>
                    </a:cubicBezTo>
                    <a:lnTo>
                      <a:pt x="200" y="58"/>
                    </a:lnTo>
                    <a:close/>
                    <a:moveTo>
                      <a:pt x="378" y="117"/>
                    </a:moveTo>
                    <a:cubicBezTo>
                      <a:pt x="373" y="117"/>
                      <a:pt x="369" y="120"/>
                      <a:pt x="367" y="125"/>
                    </a:cubicBezTo>
                    <a:cubicBezTo>
                      <a:pt x="367" y="132"/>
                      <a:pt x="369" y="139"/>
                      <a:pt x="376" y="142"/>
                    </a:cubicBezTo>
                    <a:lnTo>
                      <a:pt x="467" y="170"/>
                    </a:lnTo>
                    <a:lnTo>
                      <a:pt x="474" y="170"/>
                    </a:lnTo>
                    <a:cubicBezTo>
                      <a:pt x="479" y="168"/>
                      <a:pt x="481" y="166"/>
                      <a:pt x="481" y="161"/>
                    </a:cubicBezTo>
                    <a:cubicBezTo>
                      <a:pt x="484" y="156"/>
                      <a:pt x="481" y="149"/>
                      <a:pt x="474" y="147"/>
                    </a:cubicBezTo>
                    <a:lnTo>
                      <a:pt x="384" y="118"/>
                    </a:lnTo>
                    <a:cubicBezTo>
                      <a:pt x="382" y="117"/>
                      <a:pt x="380" y="117"/>
                      <a:pt x="378" y="117"/>
                    </a:cubicBezTo>
                    <a:close/>
                    <a:moveTo>
                      <a:pt x="562" y="175"/>
                    </a:moveTo>
                    <a:cubicBezTo>
                      <a:pt x="557" y="175"/>
                      <a:pt x="552" y="178"/>
                      <a:pt x="550" y="182"/>
                    </a:cubicBezTo>
                    <a:cubicBezTo>
                      <a:pt x="548" y="189"/>
                      <a:pt x="553" y="197"/>
                      <a:pt x="557" y="199"/>
                    </a:cubicBezTo>
                    <a:lnTo>
                      <a:pt x="650" y="228"/>
                    </a:lnTo>
                    <a:lnTo>
                      <a:pt x="657" y="228"/>
                    </a:lnTo>
                    <a:cubicBezTo>
                      <a:pt x="660" y="228"/>
                      <a:pt x="662" y="223"/>
                      <a:pt x="665" y="220"/>
                    </a:cubicBezTo>
                    <a:cubicBezTo>
                      <a:pt x="667" y="213"/>
                      <a:pt x="662" y="206"/>
                      <a:pt x="657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2" y="175"/>
                    </a:cubicBezTo>
                    <a:close/>
                    <a:moveTo>
                      <a:pt x="743" y="234"/>
                    </a:moveTo>
                    <a:cubicBezTo>
                      <a:pt x="738" y="234"/>
                      <a:pt x="733" y="236"/>
                      <a:pt x="731" y="242"/>
                    </a:cubicBezTo>
                    <a:cubicBezTo>
                      <a:pt x="731" y="249"/>
                      <a:pt x="734" y="254"/>
                      <a:pt x="741" y="256"/>
                    </a:cubicBezTo>
                    <a:lnTo>
                      <a:pt x="831" y="285"/>
                    </a:lnTo>
                    <a:cubicBezTo>
                      <a:pt x="832" y="286"/>
                      <a:pt x="834" y="286"/>
                      <a:pt x="835" y="286"/>
                    </a:cubicBezTo>
                    <a:cubicBezTo>
                      <a:pt x="836" y="286"/>
                      <a:pt x="837" y="286"/>
                      <a:pt x="838" y="285"/>
                    </a:cubicBezTo>
                    <a:cubicBezTo>
                      <a:pt x="843" y="285"/>
                      <a:pt x="846" y="282"/>
                      <a:pt x="848" y="278"/>
                    </a:cubicBezTo>
                    <a:cubicBezTo>
                      <a:pt x="848" y="270"/>
                      <a:pt x="846" y="266"/>
                      <a:pt x="838" y="263"/>
                    </a:cubicBezTo>
                    <a:lnTo>
                      <a:pt x="748" y="235"/>
                    </a:lnTo>
                    <a:cubicBezTo>
                      <a:pt x="746" y="234"/>
                      <a:pt x="744" y="234"/>
                      <a:pt x="743" y="234"/>
                    </a:cubicBezTo>
                    <a:close/>
                    <a:moveTo>
                      <a:pt x="926" y="291"/>
                    </a:moveTo>
                    <a:cubicBezTo>
                      <a:pt x="922" y="291"/>
                      <a:pt x="917" y="295"/>
                      <a:pt x="915" y="299"/>
                    </a:cubicBezTo>
                    <a:cubicBezTo>
                      <a:pt x="912" y="306"/>
                      <a:pt x="917" y="313"/>
                      <a:pt x="922" y="316"/>
                    </a:cubicBezTo>
                    <a:lnTo>
                      <a:pt x="1015" y="344"/>
                    </a:lnTo>
                    <a:lnTo>
                      <a:pt x="1022" y="344"/>
                    </a:lnTo>
                    <a:cubicBezTo>
                      <a:pt x="1024" y="342"/>
                      <a:pt x="1029" y="339"/>
                      <a:pt x="1029" y="335"/>
                    </a:cubicBezTo>
                    <a:cubicBezTo>
                      <a:pt x="1031" y="330"/>
                      <a:pt x="1027" y="323"/>
                      <a:pt x="1022" y="320"/>
                    </a:cubicBezTo>
                    <a:lnTo>
                      <a:pt x="929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09" y="348"/>
                    </a:moveTo>
                    <a:cubicBezTo>
                      <a:pt x="1103" y="348"/>
                      <a:pt x="1098" y="353"/>
                      <a:pt x="1098" y="359"/>
                    </a:cubicBezTo>
                    <a:cubicBezTo>
                      <a:pt x="1096" y="363"/>
                      <a:pt x="1098" y="370"/>
                      <a:pt x="1105" y="373"/>
                    </a:cubicBezTo>
                    <a:lnTo>
                      <a:pt x="1196" y="401"/>
                    </a:lnTo>
                    <a:cubicBezTo>
                      <a:pt x="1197" y="403"/>
                      <a:pt x="1198" y="403"/>
                      <a:pt x="1199" y="403"/>
                    </a:cubicBezTo>
                    <a:cubicBezTo>
                      <a:pt x="1200" y="403"/>
                      <a:pt x="1202" y="403"/>
                      <a:pt x="1203" y="401"/>
                    </a:cubicBezTo>
                    <a:cubicBezTo>
                      <a:pt x="1208" y="401"/>
                      <a:pt x="1210" y="399"/>
                      <a:pt x="1212" y="394"/>
                    </a:cubicBezTo>
                    <a:cubicBezTo>
                      <a:pt x="1215" y="387"/>
                      <a:pt x="1210" y="380"/>
                      <a:pt x="1203" y="378"/>
                    </a:cubicBezTo>
                    <a:lnTo>
                      <a:pt x="1112" y="349"/>
                    </a:lnTo>
                    <a:cubicBezTo>
                      <a:pt x="1111" y="349"/>
                      <a:pt x="1110" y="348"/>
                      <a:pt x="1109" y="348"/>
                    </a:cubicBezTo>
                    <a:close/>
                    <a:moveTo>
                      <a:pt x="1290" y="408"/>
                    </a:moveTo>
                    <a:cubicBezTo>
                      <a:pt x="1285" y="408"/>
                      <a:pt x="1281" y="410"/>
                      <a:pt x="1279" y="416"/>
                    </a:cubicBezTo>
                    <a:cubicBezTo>
                      <a:pt x="1277" y="423"/>
                      <a:pt x="1281" y="430"/>
                      <a:pt x="1288" y="430"/>
                    </a:cubicBezTo>
                    <a:lnTo>
                      <a:pt x="1379" y="461"/>
                    </a:lnTo>
                    <a:lnTo>
                      <a:pt x="1386" y="461"/>
                    </a:lnTo>
                    <a:cubicBezTo>
                      <a:pt x="1389" y="459"/>
                      <a:pt x="1393" y="456"/>
                      <a:pt x="1393" y="451"/>
                    </a:cubicBezTo>
                    <a:cubicBezTo>
                      <a:pt x="1396" y="447"/>
                      <a:pt x="1393" y="439"/>
                      <a:pt x="1386" y="437"/>
                    </a:cubicBezTo>
                    <a:lnTo>
                      <a:pt x="1296" y="409"/>
                    </a:lnTo>
                    <a:cubicBezTo>
                      <a:pt x="1294" y="408"/>
                      <a:pt x="1292" y="408"/>
                      <a:pt x="1290" y="408"/>
                    </a:cubicBezTo>
                    <a:close/>
                    <a:moveTo>
                      <a:pt x="1474" y="465"/>
                    </a:moveTo>
                    <a:cubicBezTo>
                      <a:pt x="1469" y="465"/>
                      <a:pt x="1464" y="469"/>
                      <a:pt x="1462" y="473"/>
                    </a:cubicBezTo>
                    <a:cubicBezTo>
                      <a:pt x="1460" y="480"/>
                      <a:pt x="1462" y="487"/>
                      <a:pt x="1469" y="489"/>
                    </a:cubicBezTo>
                    <a:lnTo>
                      <a:pt x="1560" y="518"/>
                    </a:lnTo>
                    <a:lnTo>
                      <a:pt x="1567" y="518"/>
                    </a:lnTo>
                    <a:cubicBezTo>
                      <a:pt x="1572" y="516"/>
                      <a:pt x="1574" y="513"/>
                      <a:pt x="1577" y="511"/>
                    </a:cubicBezTo>
                    <a:cubicBezTo>
                      <a:pt x="1579" y="504"/>
                      <a:pt x="1574" y="497"/>
                      <a:pt x="1567" y="494"/>
                    </a:cubicBezTo>
                    <a:lnTo>
                      <a:pt x="1477" y="466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93"/>
              <p:cNvSpPr/>
              <p:nvPr/>
            </p:nvSpPr>
            <p:spPr>
              <a:xfrm>
                <a:off x="2819310" y="3108308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20" y="1"/>
                    </a:moveTo>
                    <a:cubicBezTo>
                      <a:pt x="13" y="1"/>
                      <a:pt x="6" y="3"/>
                      <a:pt x="3" y="10"/>
                    </a:cubicBezTo>
                    <a:cubicBezTo>
                      <a:pt x="1" y="15"/>
                      <a:pt x="6" y="22"/>
                      <a:pt x="13" y="25"/>
                    </a:cubicBezTo>
                    <a:lnTo>
                      <a:pt x="58" y="39"/>
                    </a:lnTo>
                    <a:cubicBezTo>
                      <a:pt x="59" y="40"/>
                      <a:pt x="60" y="41"/>
                      <a:pt x="62" y="41"/>
                    </a:cubicBezTo>
                    <a:cubicBezTo>
                      <a:pt x="63" y="41"/>
                      <a:pt x="64" y="40"/>
                      <a:pt x="65" y="39"/>
                    </a:cubicBezTo>
                    <a:cubicBezTo>
                      <a:pt x="70" y="39"/>
                      <a:pt x="72" y="37"/>
                      <a:pt x="75" y="32"/>
                    </a:cubicBezTo>
                    <a:cubicBezTo>
                      <a:pt x="75" y="25"/>
                      <a:pt x="72" y="17"/>
                      <a:pt x="65" y="1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93"/>
              <p:cNvSpPr/>
              <p:nvPr/>
            </p:nvSpPr>
            <p:spPr>
              <a:xfrm>
                <a:off x="2202786" y="2987880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4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6"/>
                      <a:pt x="6" y="23"/>
                      <a:pt x="10" y="25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8" y="37"/>
                      <a:pt x="72" y="35"/>
                      <a:pt x="72" y="30"/>
                    </a:cubicBezTo>
                    <a:cubicBezTo>
                      <a:pt x="75" y="25"/>
                      <a:pt x="72" y="18"/>
                      <a:pt x="65" y="16"/>
                    </a:cubicBezTo>
                    <a:lnTo>
                      <a:pt x="18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93"/>
              <p:cNvSpPr/>
              <p:nvPr/>
            </p:nvSpPr>
            <p:spPr>
              <a:xfrm>
                <a:off x="2248950" y="3002265"/>
                <a:ext cx="527877" cy="173283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8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11"/>
                    </a:cubicBezTo>
                    <a:cubicBezTo>
                      <a:pt x="1" y="15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11" y="54"/>
                    </a:lnTo>
                    <a:cubicBezTo>
                      <a:pt x="113" y="54"/>
                      <a:pt x="115" y="49"/>
                      <a:pt x="118" y="46"/>
                    </a:cubicBezTo>
                    <a:cubicBezTo>
                      <a:pt x="120" y="39"/>
                      <a:pt x="115" y="32"/>
                      <a:pt x="108" y="30"/>
                    </a:cubicBezTo>
                    <a:lnTo>
                      <a:pt x="18" y="1"/>
                    </a:lnTo>
                    <a:cubicBezTo>
                      <a:pt x="17" y="1"/>
                      <a:pt x="16" y="1"/>
                      <a:pt x="15" y="1"/>
                    </a:cubicBezTo>
                    <a:close/>
                    <a:moveTo>
                      <a:pt x="196" y="60"/>
                    </a:moveTo>
                    <a:cubicBezTo>
                      <a:pt x="191" y="60"/>
                      <a:pt x="186" y="62"/>
                      <a:pt x="184" y="68"/>
                    </a:cubicBezTo>
                    <a:cubicBezTo>
                      <a:pt x="184" y="75"/>
                      <a:pt x="187" y="80"/>
                      <a:pt x="194" y="82"/>
                    </a:cubicBezTo>
                    <a:lnTo>
                      <a:pt x="284" y="113"/>
                    </a:lnTo>
                    <a:lnTo>
                      <a:pt x="291" y="113"/>
                    </a:lnTo>
                    <a:cubicBezTo>
                      <a:pt x="296" y="111"/>
                      <a:pt x="299" y="108"/>
                      <a:pt x="299" y="104"/>
                    </a:cubicBezTo>
                    <a:cubicBezTo>
                      <a:pt x="301" y="99"/>
                      <a:pt x="299" y="92"/>
                      <a:pt x="291" y="89"/>
                    </a:cubicBezTo>
                    <a:lnTo>
                      <a:pt x="201" y="61"/>
                    </a:lnTo>
                    <a:cubicBezTo>
                      <a:pt x="199" y="60"/>
                      <a:pt x="197" y="60"/>
                      <a:pt x="196" y="60"/>
                    </a:cubicBezTo>
                    <a:close/>
                    <a:moveTo>
                      <a:pt x="379" y="117"/>
                    </a:moveTo>
                    <a:cubicBezTo>
                      <a:pt x="375" y="117"/>
                      <a:pt x="370" y="121"/>
                      <a:pt x="368" y="125"/>
                    </a:cubicBezTo>
                    <a:cubicBezTo>
                      <a:pt x="365" y="132"/>
                      <a:pt x="370" y="139"/>
                      <a:pt x="375" y="142"/>
                    </a:cubicBezTo>
                    <a:lnTo>
                      <a:pt x="468" y="170"/>
                    </a:lnTo>
                    <a:lnTo>
                      <a:pt x="475" y="170"/>
                    </a:lnTo>
                    <a:cubicBezTo>
                      <a:pt x="477" y="168"/>
                      <a:pt x="480" y="165"/>
                      <a:pt x="482" y="163"/>
                    </a:cubicBezTo>
                    <a:cubicBezTo>
                      <a:pt x="484" y="156"/>
                      <a:pt x="480" y="149"/>
                      <a:pt x="475" y="146"/>
                    </a:cubicBezTo>
                    <a:lnTo>
                      <a:pt x="382" y="118"/>
                    </a:lnTo>
                    <a:cubicBezTo>
                      <a:pt x="381" y="117"/>
                      <a:pt x="380" y="117"/>
                      <a:pt x="379" y="117"/>
                    </a:cubicBezTo>
                    <a:close/>
                    <a:moveTo>
                      <a:pt x="562" y="174"/>
                    </a:moveTo>
                    <a:cubicBezTo>
                      <a:pt x="556" y="174"/>
                      <a:pt x="551" y="179"/>
                      <a:pt x="549" y="184"/>
                    </a:cubicBezTo>
                    <a:cubicBezTo>
                      <a:pt x="549" y="189"/>
                      <a:pt x="551" y="196"/>
                      <a:pt x="558" y="199"/>
                    </a:cubicBezTo>
                    <a:lnTo>
                      <a:pt x="649" y="227"/>
                    </a:lnTo>
                    <a:cubicBezTo>
                      <a:pt x="650" y="229"/>
                      <a:pt x="651" y="229"/>
                      <a:pt x="652" y="229"/>
                    </a:cubicBezTo>
                    <a:cubicBezTo>
                      <a:pt x="653" y="229"/>
                      <a:pt x="655" y="229"/>
                      <a:pt x="656" y="227"/>
                    </a:cubicBezTo>
                    <a:cubicBezTo>
                      <a:pt x="661" y="227"/>
                      <a:pt x="663" y="225"/>
                      <a:pt x="665" y="220"/>
                    </a:cubicBezTo>
                    <a:cubicBezTo>
                      <a:pt x="665" y="213"/>
                      <a:pt x="663" y="206"/>
                      <a:pt x="656" y="206"/>
                    </a:cubicBezTo>
                    <a:lnTo>
                      <a:pt x="565" y="175"/>
                    </a:lnTo>
                    <a:cubicBezTo>
                      <a:pt x="564" y="175"/>
                      <a:pt x="563" y="174"/>
                      <a:pt x="562" y="174"/>
                    </a:cubicBezTo>
                    <a:close/>
                    <a:moveTo>
                      <a:pt x="742" y="234"/>
                    </a:moveTo>
                    <a:cubicBezTo>
                      <a:pt x="738" y="234"/>
                      <a:pt x="734" y="236"/>
                      <a:pt x="732" y="242"/>
                    </a:cubicBezTo>
                    <a:cubicBezTo>
                      <a:pt x="730" y="249"/>
                      <a:pt x="734" y="256"/>
                      <a:pt x="739" y="256"/>
                    </a:cubicBezTo>
                    <a:lnTo>
                      <a:pt x="832" y="287"/>
                    </a:lnTo>
                    <a:lnTo>
                      <a:pt x="839" y="287"/>
                    </a:lnTo>
                    <a:cubicBezTo>
                      <a:pt x="842" y="284"/>
                      <a:pt x="846" y="282"/>
                      <a:pt x="846" y="277"/>
                    </a:cubicBezTo>
                    <a:cubicBezTo>
                      <a:pt x="849" y="273"/>
                      <a:pt x="844" y="265"/>
                      <a:pt x="839" y="263"/>
                    </a:cubicBezTo>
                    <a:lnTo>
                      <a:pt x="746" y="234"/>
                    </a:lnTo>
                    <a:cubicBezTo>
                      <a:pt x="745" y="234"/>
                      <a:pt x="744" y="234"/>
                      <a:pt x="742" y="234"/>
                    </a:cubicBezTo>
                    <a:close/>
                    <a:moveTo>
                      <a:pt x="926" y="291"/>
                    </a:moveTo>
                    <a:cubicBezTo>
                      <a:pt x="920" y="291"/>
                      <a:pt x="915" y="295"/>
                      <a:pt x="915" y="299"/>
                    </a:cubicBezTo>
                    <a:cubicBezTo>
                      <a:pt x="913" y="306"/>
                      <a:pt x="915" y="313"/>
                      <a:pt x="922" y="315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4"/>
                      <a:pt x="1027" y="339"/>
                      <a:pt x="1030" y="337"/>
                    </a:cubicBezTo>
                    <a:cubicBezTo>
                      <a:pt x="1032" y="330"/>
                      <a:pt x="1027" y="323"/>
                      <a:pt x="1020" y="320"/>
                    </a:cubicBezTo>
                    <a:lnTo>
                      <a:pt x="930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13" y="349"/>
                    </a:moveTo>
                    <a:cubicBezTo>
                      <a:pt x="1106" y="349"/>
                      <a:pt x="1099" y="351"/>
                      <a:pt x="1096" y="358"/>
                    </a:cubicBezTo>
                    <a:cubicBezTo>
                      <a:pt x="1094" y="363"/>
                      <a:pt x="1099" y="370"/>
                      <a:pt x="1106" y="373"/>
                    </a:cubicBezTo>
                    <a:lnTo>
                      <a:pt x="1196" y="401"/>
                    </a:lnTo>
                    <a:cubicBezTo>
                      <a:pt x="1198" y="402"/>
                      <a:pt x="1199" y="403"/>
                      <a:pt x="1200" y="403"/>
                    </a:cubicBezTo>
                    <a:cubicBezTo>
                      <a:pt x="1201" y="403"/>
                      <a:pt x="1202" y="402"/>
                      <a:pt x="1203" y="401"/>
                    </a:cubicBezTo>
                    <a:cubicBezTo>
                      <a:pt x="1206" y="401"/>
                      <a:pt x="1211" y="399"/>
                      <a:pt x="1211" y="394"/>
                    </a:cubicBezTo>
                    <a:cubicBezTo>
                      <a:pt x="1213" y="387"/>
                      <a:pt x="1211" y="382"/>
                      <a:pt x="1203" y="380"/>
                    </a:cubicBezTo>
                    <a:lnTo>
                      <a:pt x="1113" y="349"/>
                    </a:lnTo>
                    <a:close/>
                    <a:moveTo>
                      <a:pt x="1290" y="407"/>
                    </a:moveTo>
                    <a:cubicBezTo>
                      <a:pt x="1286" y="407"/>
                      <a:pt x="1281" y="410"/>
                      <a:pt x="1280" y="415"/>
                    </a:cubicBezTo>
                    <a:cubicBezTo>
                      <a:pt x="1277" y="423"/>
                      <a:pt x="1280" y="430"/>
                      <a:pt x="1287" y="432"/>
                    </a:cubicBezTo>
                    <a:lnTo>
                      <a:pt x="1377" y="461"/>
                    </a:lnTo>
                    <a:lnTo>
                      <a:pt x="1384" y="461"/>
                    </a:lnTo>
                    <a:cubicBezTo>
                      <a:pt x="1389" y="458"/>
                      <a:pt x="1392" y="456"/>
                      <a:pt x="1394" y="451"/>
                    </a:cubicBezTo>
                    <a:cubicBezTo>
                      <a:pt x="1396" y="446"/>
                      <a:pt x="1392" y="439"/>
                      <a:pt x="1384" y="437"/>
                    </a:cubicBezTo>
                    <a:lnTo>
                      <a:pt x="1294" y="408"/>
                    </a:lnTo>
                    <a:cubicBezTo>
                      <a:pt x="1293" y="408"/>
                      <a:pt x="1291" y="407"/>
                      <a:pt x="1290" y="407"/>
                    </a:cubicBezTo>
                    <a:close/>
                    <a:moveTo>
                      <a:pt x="1474" y="465"/>
                    </a:moveTo>
                    <a:cubicBezTo>
                      <a:pt x="1468" y="465"/>
                      <a:pt x="1463" y="469"/>
                      <a:pt x="1461" y="475"/>
                    </a:cubicBezTo>
                    <a:cubicBezTo>
                      <a:pt x="1458" y="480"/>
                      <a:pt x="1463" y="487"/>
                      <a:pt x="1470" y="489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3" y="518"/>
                      <a:pt x="1575" y="513"/>
                      <a:pt x="1575" y="511"/>
                    </a:cubicBezTo>
                    <a:cubicBezTo>
                      <a:pt x="1577" y="504"/>
                      <a:pt x="1575" y="496"/>
                      <a:pt x="1568" y="494"/>
                    </a:cubicBezTo>
                    <a:lnTo>
                      <a:pt x="1477" y="465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5" name="Google Shape;6845;p93"/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6" name="Google Shape;6846;p93"/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7" name="Google Shape;6847;p93"/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8" name="Google Shape;6848;p93"/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49" name="Google Shape;6849;p93"/>
            <p:cNvGrpSpPr/>
            <p:nvPr/>
          </p:nvGrpSpPr>
          <p:grpSpPr>
            <a:xfrm rot="-280349">
              <a:off x="7075172" y="493707"/>
              <a:ext cx="1304542" cy="1196723"/>
              <a:chOff x="2054593" y="2498809"/>
              <a:chExt cx="1015945" cy="931979"/>
            </a:xfrm>
          </p:grpSpPr>
          <p:sp>
            <p:nvSpPr>
              <p:cNvPr id="6850" name="Google Shape;6850;p93"/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1" name="Google Shape;6851;p93"/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2" name="Google Shape;6852;p93"/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3" name="Google Shape;6853;p93"/>
              <p:cNvSpPr/>
              <p:nvPr/>
            </p:nvSpPr>
            <p:spPr>
              <a:xfrm>
                <a:off x="2246609" y="2850392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7" y="0"/>
                    </a:moveTo>
                    <a:cubicBezTo>
                      <a:pt x="13" y="0"/>
                      <a:pt x="6" y="3"/>
                      <a:pt x="3" y="10"/>
                    </a:cubicBezTo>
                    <a:cubicBezTo>
                      <a:pt x="1" y="15"/>
                      <a:pt x="6" y="22"/>
                      <a:pt x="10" y="24"/>
                    </a:cubicBezTo>
                    <a:lnTo>
                      <a:pt x="58" y="38"/>
                    </a:lnTo>
                    <a:cubicBezTo>
                      <a:pt x="59" y="40"/>
                      <a:pt x="60" y="40"/>
                      <a:pt x="62" y="40"/>
                    </a:cubicBezTo>
                    <a:cubicBezTo>
                      <a:pt x="63" y="40"/>
                      <a:pt x="64" y="40"/>
                      <a:pt x="65" y="38"/>
                    </a:cubicBezTo>
                    <a:cubicBezTo>
                      <a:pt x="68" y="38"/>
                      <a:pt x="72" y="36"/>
                      <a:pt x="72" y="31"/>
                    </a:cubicBezTo>
                    <a:cubicBezTo>
                      <a:pt x="75" y="24"/>
                      <a:pt x="72" y="19"/>
                      <a:pt x="65" y="17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4" name="Google Shape;6854;p93"/>
              <p:cNvSpPr/>
              <p:nvPr/>
            </p:nvSpPr>
            <p:spPr>
              <a:xfrm>
                <a:off x="2292773" y="2865111"/>
                <a:ext cx="527877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9" extrusionOk="0">
                    <a:moveTo>
                      <a:pt x="13" y="1"/>
                    </a:moveTo>
                    <a:cubicBezTo>
                      <a:pt x="8" y="1"/>
                      <a:pt x="5" y="3"/>
                      <a:pt x="3" y="9"/>
                    </a:cubicBezTo>
                    <a:cubicBezTo>
                      <a:pt x="1" y="16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08" y="54"/>
                    </a:lnTo>
                    <a:cubicBezTo>
                      <a:pt x="113" y="52"/>
                      <a:pt x="115" y="49"/>
                      <a:pt x="118" y="44"/>
                    </a:cubicBezTo>
                    <a:cubicBezTo>
                      <a:pt x="120" y="40"/>
                      <a:pt x="115" y="33"/>
                      <a:pt x="108" y="30"/>
                    </a:cubicBezTo>
                    <a:lnTo>
                      <a:pt x="18" y="2"/>
                    </a:lnTo>
                    <a:cubicBezTo>
                      <a:pt x="16" y="1"/>
                      <a:pt x="14" y="1"/>
                      <a:pt x="13" y="1"/>
                    </a:cubicBezTo>
                    <a:close/>
                    <a:moveTo>
                      <a:pt x="197" y="58"/>
                    </a:moveTo>
                    <a:cubicBezTo>
                      <a:pt x="191" y="58"/>
                      <a:pt x="186" y="62"/>
                      <a:pt x="184" y="68"/>
                    </a:cubicBezTo>
                    <a:cubicBezTo>
                      <a:pt x="182" y="73"/>
                      <a:pt x="187" y="80"/>
                      <a:pt x="194" y="83"/>
                    </a:cubicBezTo>
                    <a:lnTo>
                      <a:pt x="284" y="111"/>
                    </a:lnTo>
                    <a:lnTo>
                      <a:pt x="291" y="111"/>
                    </a:lnTo>
                    <a:cubicBezTo>
                      <a:pt x="294" y="111"/>
                      <a:pt x="299" y="106"/>
                      <a:pt x="299" y="104"/>
                    </a:cubicBezTo>
                    <a:cubicBezTo>
                      <a:pt x="301" y="97"/>
                      <a:pt x="299" y="90"/>
                      <a:pt x="291" y="87"/>
                    </a:cubicBezTo>
                    <a:lnTo>
                      <a:pt x="201" y="59"/>
                    </a:lnTo>
                    <a:cubicBezTo>
                      <a:pt x="200" y="58"/>
                      <a:pt x="198" y="58"/>
                      <a:pt x="197" y="58"/>
                    </a:cubicBezTo>
                    <a:close/>
                    <a:moveTo>
                      <a:pt x="378" y="117"/>
                    </a:moveTo>
                    <a:cubicBezTo>
                      <a:pt x="374" y="117"/>
                      <a:pt x="369" y="120"/>
                      <a:pt x="368" y="125"/>
                    </a:cubicBezTo>
                    <a:cubicBezTo>
                      <a:pt x="365" y="133"/>
                      <a:pt x="368" y="137"/>
                      <a:pt x="375" y="140"/>
                    </a:cubicBezTo>
                    <a:lnTo>
                      <a:pt x="465" y="171"/>
                    </a:lnTo>
                    <a:lnTo>
                      <a:pt x="475" y="171"/>
                    </a:lnTo>
                    <a:cubicBezTo>
                      <a:pt x="477" y="168"/>
                      <a:pt x="480" y="166"/>
                      <a:pt x="482" y="161"/>
                    </a:cubicBezTo>
                    <a:cubicBezTo>
                      <a:pt x="484" y="154"/>
                      <a:pt x="480" y="149"/>
                      <a:pt x="475" y="147"/>
                    </a:cubicBezTo>
                    <a:lnTo>
                      <a:pt x="382" y="118"/>
                    </a:lnTo>
                    <a:cubicBezTo>
                      <a:pt x="381" y="118"/>
                      <a:pt x="379" y="117"/>
                      <a:pt x="378" y="117"/>
                    </a:cubicBezTo>
                    <a:close/>
                    <a:moveTo>
                      <a:pt x="561" y="175"/>
                    </a:moveTo>
                    <a:cubicBezTo>
                      <a:pt x="556" y="175"/>
                      <a:pt x="551" y="179"/>
                      <a:pt x="549" y="183"/>
                    </a:cubicBezTo>
                    <a:cubicBezTo>
                      <a:pt x="549" y="190"/>
                      <a:pt x="551" y="197"/>
                      <a:pt x="558" y="199"/>
                    </a:cubicBezTo>
                    <a:lnTo>
                      <a:pt x="649" y="228"/>
                    </a:lnTo>
                    <a:lnTo>
                      <a:pt x="656" y="228"/>
                    </a:lnTo>
                    <a:cubicBezTo>
                      <a:pt x="661" y="225"/>
                      <a:pt x="663" y="223"/>
                      <a:pt x="663" y="221"/>
                    </a:cubicBezTo>
                    <a:cubicBezTo>
                      <a:pt x="665" y="213"/>
                      <a:pt x="663" y="206"/>
                      <a:pt x="656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1" y="175"/>
                    </a:cubicBezTo>
                    <a:close/>
                    <a:moveTo>
                      <a:pt x="744" y="232"/>
                    </a:moveTo>
                    <a:cubicBezTo>
                      <a:pt x="739" y="232"/>
                      <a:pt x="734" y="236"/>
                      <a:pt x="732" y="242"/>
                    </a:cubicBezTo>
                    <a:cubicBezTo>
                      <a:pt x="730" y="247"/>
                      <a:pt x="734" y="254"/>
                      <a:pt x="739" y="256"/>
                    </a:cubicBezTo>
                    <a:lnTo>
                      <a:pt x="832" y="285"/>
                    </a:lnTo>
                    <a:cubicBezTo>
                      <a:pt x="833" y="286"/>
                      <a:pt x="834" y="287"/>
                      <a:pt x="836" y="287"/>
                    </a:cubicBezTo>
                    <a:cubicBezTo>
                      <a:pt x="837" y="287"/>
                      <a:pt x="838" y="286"/>
                      <a:pt x="839" y="285"/>
                    </a:cubicBezTo>
                    <a:cubicBezTo>
                      <a:pt x="842" y="285"/>
                      <a:pt x="844" y="283"/>
                      <a:pt x="846" y="278"/>
                    </a:cubicBezTo>
                    <a:cubicBezTo>
                      <a:pt x="849" y="271"/>
                      <a:pt x="844" y="263"/>
                      <a:pt x="839" y="263"/>
                    </a:cubicBezTo>
                    <a:lnTo>
                      <a:pt x="746" y="233"/>
                    </a:lnTo>
                    <a:cubicBezTo>
                      <a:pt x="745" y="232"/>
                      <a:pt x="744" y="232"/>
                      <a:pt x="744" y="232"/>
                    </a:cubicBezTo>
                    <a:close/>
                    <a:moveTo>
                      <a:pt x="924" y="291"/>
                    </a:moveTo>
                    <a:cubicBezTo>
                      <a:pt x="919" y="291"/>
                      <a:pt x="915" y="294"/>
                      <a:pt x="915" y="299"/>
                    </a:cubicBezTo>
                    <a:cubicBezTo>
                      <a:pt x="913" y="306"/>
                      <a:pt x="915" y="313"/>
                      <a:pt x="922" y="313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2"/>
                      <a:pt x="1027" y="340"/>
                      <a:pt x="1030" y="335"/>
                    </a:cubicBezTo>
                    <a:cubicBezTo>
                      <a:pt x="1030" y="330"/>
                      <a:pt x="1027" y="323"/>
                      <a:pt x="1020" y="321"/>
                    </a:cubicBezTo>
                    <a:lnTo>
                      <a:pt x="930" y="292"/>
                    </a:lnTo>
                    <a:cubicBezTo>
                      <a:pt x="928" y="291"/>
                      <a:pt x="926" y="291"/>
                      <a:pt x="924" y="291"/>
                    </a:cubicBezTo>
                    <a:close/>
                    <a:moveTo>
                      <a:pt x="1109" y="349"/>
                    </a:moveTo>
                    <a:cubicBezTo>
                      <a:pt x="1103" y="349"/>
                      <a:pt x="1098" y="352"/>
                      <a:pt x="1096" y="356"/>
                    </a:cubicBezTo>
                    <a:cubicBezTo>
                      <a:pt x="1094" y="363"/>
                      <a:pt x="1099" y="371"/>
                      <a:pt x="1103" y="373"/>
                    </a:cubicBezTo>
                    <a:lnTo>
                      <a:pt x="1196" y="402"/>
                    </a:lnTo>
                    <a:lnTo>
                      <a:pt x="1203" y="402"/>
                    </a:lnTo>
                    <a:cubicBezTo>
                      <a:pt x="1206" y="402"/>
                      <a:pt x="1211" y="397"/>
                      <a:pt x="1211" y="394"/>
                    </a:cubicBezTo>
                    <a:cubicBezTo>
                      <a:pt x="1213" y="387"/>
                      <a:pt x="1208" y="380"/>
                      <a:pt x="1203" y="378"/>
                    </a:cubicBezTo>
                    <a:lnTo>
                      <a:pt x="1113" y="349"/>
                    </a:lnTo>
                    <a:cubicBezTo>
                      <a:pt x="1112" y="349"/>
                      <a:pt x="1110" y="349"/>
                      <a:pt x="1109" y="349"/>
                    </a:cubicBezTo>
                    <a:close/>
                    <a:moveTo>
                      <a:pt x="1294" y="406"/>
                    </a:moveTo>
                    <a:cubicBezTo>
                      <a:pt x="1287" y="406"/>
                      <a:pt x="1282" y="409"/>
                      <a:pt x="1280" y="416"/>
                    </a:cubicBezTo>
                    <a:cubicBezTo>
                      <a:pt x="1277" y="421"/>
                      <a:pt x="1280" y="428"/>
                      <a:pt x="1287" y="430"/>
                    </a:cubicBezTo>
                    <a:lnTo>
                      <a:pt x="1377" y="459"/>
                    </a:lnTo>
                    <a:cubicBezTo>
                      <a:pt x="1378" y="460"/>
                      <a:pt x="1380" y="461"/>
                      <a:pt x="1381" y="461"/>
                    </a:cubicBezTo>
                    <a:cubicBezTo>
                      <a:pt x="1382" y="461"/>
                      <a:pt x="1383" y="460"/>
                      <a:pt x="1384" y="459"/>
                    </a:cubicBezTo>
                    <a:cubicBezTo>
                      <a:pt x="1389" y="459"/>
                      <a:pt x="1392" y="456"/>
                      <a:pt x="1394" y="452"/>
                    </a:cubicBezTo>
                    <a:cubicBezTo>
                      <a:pt x="1396" y="444"/>
                      <a:pt x="1392" y="437"/>
                      <a:pt x="1384" y="437"/>
                    </a:cubicBezTo>
                    <a:lnTo>
                      <a:pt x="1294" y="406"/>
                    </a:lnTo>
                    <a:close/>
                    <a:moveTo>
                      <a:pt x="1472" y="465"/>
                    </a:moveTo>
                    <a:cubicBezTo>
                      <a:pt x="1467" y="465"/>
                      <a:pt x="1462" y="468"/>
                      <a:pt x="1461" y="473"/>
                    </a:cubicBezTo>
                    <a:cubicBezTo>
                      <a:pt x="1458" y="480"/>
                      <a:pt x="1463" y="487"/>
                      <a:pt x="1470" y="490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0" y="516"/>
                      <a:pt x="1575" y="514"/>
                      <a:pt x="1575" y="509"/>
                    </a:cubicBezTo>
                    <a:cubicBezTo>
                      <a:pt x="1577" y="504"/>
                      <a:pt x="1575" y="497"/>
                      <a:pt x="1568" y="494"/>
                    </a:cubicBezTo>
                    <a:lnTo>
                      <a:pt x="1477" y="466"/>
                    </a:lnTo>
                    <a:cubicBezTo>
                      <a:pt x="1476" y="465"/>
                      <a:pt x="1474" y="465"/>
                      <a:pt x="1472" y="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5" name="Google Shape;6855;p93"/>
              <p:cNvSpPr/>
              <p:nvPr/>
            </p:nvSpPr>
            <p:spPr>
              <a:xfrm>
                <a:off x="2841723" y="3039731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4" y="0"/>
                    </a:moveTo>
                    <a:cubicBezTo>
                      <a:pt x="9" y="0"/>
                      <a:pt x="5" y="5"/>
                      <a:pt x="3" y="11"/>
                    </a:cubicBezTo>
                    <a:cubicBezTo>
                      <a:pt x="1" y="15"/>
                      <a:pt x="3" y="22"/>
                      <a:pt x="10" y="25"/>
                    </a:cubicBezTo>
                    <a:lnTo>
                      <a:pt x="58" y="39"/>
                    </a:lnTo>
                    <a:cubicBezTo>
                      <a:pt x="59" y="40"/>
                      <a:pt x="59" y="40"/>
                      <a:pt x="60" y="40"/>
                    </a:cubicBezTo>
                    <a:cubicBezTo>
                      <a:pt x="62" y="40"/>
                      <a:pt x="63" y="39"/>
                      <a:pt x="65" y="39"/>
                    </a:cubicBezTo>
                    <a:cubicBezTo>
                      <a:pt x="67" y="39"/>
                      <a:pt x="72" y="34"/>
                      <a:pt x="72" y="32"/>
                    </a:cubicBezTo>
                    <a:cubicBezTo>
                      <a:pt x="74" y="25"/>
                      <a:pt x="70" y="18"/>
                      <a:pt x="65" y="15"/>
                    </a:cubicBezTo>
                    <a:lnTo>
                      <a:pt x="17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6" name="Google Shape;6856;p93"/>
              <p:cNvSpPr/>
              <p:nvPr/>
            </p:nvSpPr>
            <p:spPr>
              <a:xfrm>
                <a:off x="2225199" y="2919303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2" y="1"/>
                    </a:moveTo>
                    <a:cubicBezTo>
                      <a:pt x="7" y="1"/>
                      <a:pt x="2" y="3"/>
                      <a:pt x="1" y="9"/>
                    </a:cubicBezTo>
                    <a:cubicBezTo>
                      <a:pt x="1" y="16"/>
                      <a:pt x="3" y="23"/>
                      <a:pt x="10" y="23"/>
                    </a:cubicBezTo>
                    <a:lnTo>
                      <a:pt x="55" y="40"/>
                    </a:lnTo>
                    <a:lnTo>
                      <a:pt x="62" y="40"/>
                    </a:lnTo>
                    <a:cubicBezTo>
                      <a:pt x="67" y="37"/>
                      <a:pt x="70" y="35"/>
                      <a:pt x="72" y="30"/>
                    </a:cubicBezTo>
                    <a:cubicBezTo>
                      <a:pt x="74" y="25"/>
                      <a:pt x="70" y="18"/>
                      <a:pt x="62" y="16"/>
                    </a:cubicBezTo>
                    <a:lnTo>
                      <a:pt x="17" y="1"/>
                    </a:lnTo>
                    <a:cubicBezTo>
                      <a:pt x="15" y="1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7" name="Google Shape;6857;p93"/>
              <p:cNvSpPr/>
              <p:nvPr/>
            </p:nvSpPr>
            <p:spPr>
              <a:xfrm>
                <a:off x="2270694" y="2933688"/>
                <a:ext cx="528211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519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8"/>
                    </a:cubicBezTo>
                    <a:cubicBezTo>
                      <a:pt x="0" y="16"/>
                      <a:pt x="5" y="23"/>
                      <a:pt x="12" y="25"/>
                    </a:cubicBezTo>
                    <a:lnTo>
                      <a:pt x="103" y="54"/>
                    </a:lnTo>
                    <a:lnTo>
                      <a:pt x="110" y="54"/>
                    </a:lnTo>
                    <a:cubicBezTo>
                      <a:pt x="112" y="51"/>
                      <a:pt x="117" y="49"/>
                      <a:pt x="117" y="47"/>
                    </a:cubicBezTo>
                    <a:cubicBezTo>
                      <a:pt x="119" y="39"/>
                      <a:pt x="117" y="32"/>
                      <a:pt x="110" y="30"/>
                    </a:cubicBezTo>
                    <a:lnTo>
                      <a:pt x="19" y="1"/>
                    </a:lnTo>
                    <a:cubicBezTo>
                      <a:pt x="18" y="1"/>
                      <a:pt x="17" y="1"/>
                      <a:pt x="15" y="1"/>
                    </a:cubicBezTo>
                    <a:close/>
                    <a:moveTo>
                      <a:pt x="200" y="58"/>
                    </a:moveTo>
                    <a:cubicBezTo>
                      <a:pt x="196" y="58"/>
                      <a:pt x="188" y="61"/>
                      <a:pt x="186" y="68"/>
                    </a:cubicBezTo>
                    <a:cubicBezTo>
                      <a:pt x="184" y="73"/>
                      <a:pt x="186" y="80"/>
                      <a:pt x="193" y="82"/>
                    </a:cubicBezTo>
                    <a:lnTo>
                      <a:pt x="284" y="111"/>
                    </a:lnTo>
                    <a:cubicBezTo>
                      <a:pt x="285" y="112"/>
                      <a:pt x="287" y="113"/>
                      <a:pt x="288" y="113"/>
                    </a:cubicBezTo>
                    <a:cubicBezTo>
                      <a:pt x="290" y="113"/>
                      <a:pt x="292" y="112"/>
                      <a:pt x="293" y="111"/>
                    </a:cubicBezTo>
                    <a:cubicBezTo>
                      <a:pt x="296" y="111"/>
                      <a:pt x="298" y="108"/>
                      <a:pt x="300" y="104"/>
                    </a:cubicBezTo>
                    <a:cubicBezTo>
                      <a:pt x="303" y="97"/>
                      <a:pt x="298" y="89"/>
                      <a:pt x="291" y="89"/>
                    </a:cubicBezTo>
                    <a:lnTo>
                      <a:pt x="200" y="58"/>
                    </a:lnTo>
                    <a:close/>
                    <a:moveTo>
                      <a:pt x="378" y="117"/>
                    </a:moveTo>
                    <a:cubicBezTo>
                      <a:pt x="373" y="117"/>
                      <a:pt x="369" y="120"/>
                      <a:pt x="367" y="125"/>
                    </a:cubicBezTo>
                    <a:cubicBezTo>
                      <a:pt x="367" y="132"/>
                      <a:pt x="369" y="139"/>
                      <a:pt x="376" y="142"/>
                    </a:cubicBezTo>
                    <a:lnTo>
                      <a:pt x="467" y="170"/>
                    </a:lnTo>
                    <a:lnTo>
                      <a:pt x="474" y="170"/>
                    </a:lnTo>
                    <a:cubicBezTo>
                      <a:pt x="479" y="168"/>
                      <a:pt x="481" y="166"/>
                      <a:pt x="481" y="161"/>
                    </a:cubicBezTo>
                    <a:cubicBezTo>
                      <a:pt x="484" y="156"/>
                      <a:pt x="481" y="149"/>
                      <a:pt x="474" y="147"/>
                    </a:cubicBezTo>
                    <a:lnTo>
                      <a:pt x="384" y="118"/>
                    </a:lnTo>
                    <a:cubicBezTo>
                      <a:pt x="382" y="117"/>
                      <a:pt x="380" y="117"/>
                      <a:pt x="378" y="117"/>
                    </a:cubicBezTo>
                    <a:close/>
                    <a:moveTo>
                      <a:pt x="562" y="175"/>
                    </a:moveTo>
                    <a:cubicBezTo>
                      <a:pt x="557" y="175"/>
                      <a:pt x="552" y="178"/>
                      <a:pt x="550" y="182"/>
                    </a:cubicBezTo>
                    <a:cubicBezTo>
                      <a:pt x="548" y="189"/>
                      <a:pt x="553" y="197"/>
                      <a:pt x="557" y="199"/>
                    </a:cubicBezTo>
                    <a:lnTo>
                      <a:pt x="650" y="228"/>
                    </a:lnTo>
                    <a:lnTo>
                      <a:pt x="657" y="228"/>
                    </a:lnTo>
                    <a:cubicBezTo>
                      <a:pt x="660" y="228"/>
                      <a:pt x="662" y="223"/>
                      <a:pt x="665" y="220"/>
                    </a:cubicBezTo>
                    <a:cubicBezTo>
                      <a:pt x="667" y="213"/>
                      <a:pt x="662" y="206"/>
                      <a:pt x="657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2" y="175"/>
                    </a:cubicBezTo>
                    <a:close/>
                    <a:moveTo>
                      <a:pt x="743" y="234"/>
                    </a:moveTo>
                    <a:cubicBezTo>
                      <a:pt x="738" y="234"/>
                      <a:pt x="733" y="236"/>
                      <a:pt x="731" y="242"/>
                    </a:cubicBezTo>
                    <a:cubicBezTo>
                      <a:pt x="731" y="249"/>
                      <a:pt x="734" y="254"/>
                      <a:pt x="741" y="256"/>
                    </a:cubicBezTo>
                    <a:lnTo>
                      <a:pt x="831" y="285"/>
                    </a:lnTo>
                    <a:cubicBezTo>
                      <a:pt x="832" y="286"/>
                      <a:pt x="834" y="286"/>
                      <a:pt x="835" y="286"/>
                    </a:cubicBezTo>
                    <a:cubicBezTo>
                      <a:pt x="836" y="286"/>
                      <a:pt x="837" y="286"/>
                      <a:pt x="838" y="285"/>
                    </a:cubicBezTo>
                    <a:cubicBezTo>
                      <a:pt x="843" y="285"/>
                      <a:pt x="846" y="282"/>
                      <a:pt x="848" y="278"/>
                    </a:cubicBezTo>
                    <a:cubicBezTo>
                      <a:pt x="848" y="270"/>
                      <a:pt x="846" y="266"/>
                      <a:pt x="838" y="263"/>
                    </a:cubicBezTo>
                    <a:lnTo>
                      <a:pt x="748" y="235"/>
                    </a:lnTo>
                    <a:cubicBezTo>
                      <a:pt x="746" y="234"/>
                      <a:pt x="744" y="234"/>
                      <a:pt x="743" y="234"/>
                    </a:cubicBezTo>
                    <a:close/>
                    <a:moveTo>
                      <a:pt x="926" y="291"/>
                    </a:moveTo>
                    <a:cubicBezTo>
                      <a:pt x="922" y="291"/>
                      <a:pt x="917" y="295"/>
                      <a:pt x="915" y="299"/>
                    </a:cubicBezTo>
                    <a:cubicBezTo>
                      <a:pt x="912" y="306"/>
                      <a:pt x="917" y="313"/>
                      <a:pt x="922" y="316"/>
                    </a:cubicBezTo>
                    <a:lnTo>
                      <a:pt x="1015" y="344"/>
                    </a:lnTo>
                    <a:lnTo>
                      <a:pt x="1022" y="344"/>
                    </a:lnTo>
                    <a:cubicBezTo>
                      <a:pt x="1024" y="342"/>
                      <a:pt x="1029" y="339"/>
                      <a:pt x="1029" y="335"/>
                    </a:cubicBezTo>
                    <a:cubicBezTo>
                      <a:pt x="1031" y="330"/>
                      <a:pt x="1027" y="323"/>
                      <a:pt x="1022" y="320"/>
                    </a:cubicBezTo>
                    <a:lnTo>
                      <a:pt x="929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09" y="348"/>
                    </a:moveTo>
                    <a:cubicBezTo>
                      <a:pt x="1103" y="348"/>
                      <a:pt x="1098" y="353"/>
                      <a:pt x="1098" y="359"/>
                    </a:cubicBezTo>
                    <a:cubicBezTo>
                      <a:pt x="1096" y="363"/>
                      <a:pt x="1098" y="370"/>
                      <a:pt x="1105" y="373"/>
                    </a:cubicBezTo>
                    <a:lnTo>
                      <a:pt x="1196" y="401"/>
                    </a:lnTo>
                    <a:cubicBezTo>
                      <a:pt x="1197" y="403"/>
                      <a:pt x="1198" y="403"/>
                      <a:pt x="1199" y="403"/>
                    </a:cubicBezTo>
                    <a:cubicBezTo>
                      <a:pt x="1200" y="403"/>
                      <a:pt x="1202" y="403"/>
                      <a:pt x="1203" y="401"/>
                    </a:cubicBezTo>
                    <a:cubicBezTo>
                      <a:pt x="1208" y="401"/>
                      <a:pt x="1210" y="399"/>
                      <a:pt x="1212" y="394"/>
                    </a:cubicBezTo>
                    <a:cubicBezTo>
                      <a:pt x="1215" y="387"/>
                      <a:pt x="1210" y="380"/>
                      <a:pt x="1203" y="378"/>
                    </a:cubicBezTo>
                    <a:lnTo>
                      <a:pt x="1112" y="349"/>
                    </a:lnTo>
                    <a:cubicBezTo>
                      <a:pt x="1111" y="349"/>
                      <a:pt x="1110" y="348"/>
                      <a:pt x="1109" y="348"/>
                    </a:cubicBezTo>
                    <a:close/>
                    <a:moveTo>
                      <a:pt x="1290" y="408"/>
                    </a:moveTo>
                    <a:cubicBezTo>
                      <a:pt x="1285" y="408"/>
                      <a:pt x="1281" y="410"/>
                      <a:pt x="1279" y="416"/>
                    </a:cubicBezTo>
                    <a:cubicBezTo>
                      <a:pt x="1277" y="423"/>
                      <a:pt x="1281" y="430"/>
                      <a:pt x="1288" y="430"/>
                    </a:cubicBezTo>
                    <a:lnTo>
                      <a:pt x="1379" y="461"/>
                    </a:lnTo>
                    <a:lnTo>
                      <a:pt x="1386" y="461"/>
                    </a:lnTo>
                    <a:cubicBezTo>
                      <a:pt x="1389" y="459"/>
                      <a:pt x="1393" y="456"/>
                      <a:pt x="1393" y="451"/>
                    </a:cubicBezTo>
                    <a:cubicBezTo>
                      <a:pt x="1396" y="447"/>
                      <a:pt x="1393" y="439"/>
                      <a:pt x="1386" y="437"/>
                    </a:cubicBezTo>
                    <a:lnTo>
                      <a:pt x="1296" y="409"/>
                    </a:lnTo>
                    <a:cubicBezTo>
                      <a:pt x="1294" y="408"/>
                      <a:pt x="1292" y="408"/>
                      <a:pt x="1290" y="408"/>
                    </a:cubicBezTo>
                    <a:close/>
                    <a:moveTo>
                      <a:pt x="1474" y="465"/>
                    </a:moveTo>
                    <a:cubicBezTo>
                      <a:pt x="1469" y="465"/>
                      <a:pt x="1464" y="469"/>
                      <a:pt x="1462" y="473"/>
                    </a:cubicBezTo>
                    <a:cubicBezTo>
                      <a:pt x="1460" y="480"/>
                      <a:pt x="1462" y="487"/>
                      <a:pt x="1469" y="489"/>
                    </a:cubicBezTo>
                    <a:lnTo>
                      <a:pt x="1560" y="518"/>
                    </a:lnTo>
                    <a:lnTo>
                      <a:pt x="1567" y="518"/>
                    </a:lnTo>
                    <a:cubicBezTo>
                      <a:pt x="1572" y="516"/>
                      <a:pt x="1574" y="513"/>
                      <a:pt x="1577" y="511"/>
                    </a:cubicBezTo>
                    <a:cubicBezTo>
                      <a:pt x="1579" y="504"/>
                      <a:pt x="1574" y="497"/>
                      <a:pt x="1567" y="494"/>
                    </a:cubicBezTo>
                    <a:lnTo>
                      <a:pt x="1477" y="466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8" name="Google Shape;6858;p93"/>
              <p:cNvSpPr/>
              <p:nvPr/>
            </p:nvSpPr>
            <p:spPr>
              <a:xfrm>
                <a:off x="2819310" y="3108308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20" y="1"/>
                    </a:moveTo>
                    <a:cubicBezTo>
                      <a:pt x="13" y="1"/>
                      <a:pt x="6" y="3"/>
                      <a:pt x="3" y="10"/>
                    </a:cubicBezTo>
                    <a:cubicBezTo>
                      <a:pt x="1" y="15"/>
                      <a:pt x="6" y="22"/>
                      <a:pt x="13" y="25"/>
                    </a:cubicBezTo>
                    <a:lnTo>
                      <a:pt x="58" y="39"/>
                    </a:lnTo>
                    <a:cubicBezTo>
                      <a:pt x="59" y="40"/>
                      <a:pt x="60" y="41"/>
                      <a:pt x="62" y="41"/>
                    </a:cubicBezTo>
                    <a:cubicBezTo>
                      <a:pt x="63" y="41"/>
                      <a:pt x="64" y="40"/>
                      <a:pt x="65" y="39"/>
                    </a:cubicBezTo>
                    <a:cubicBezTo>
                      <a:pt x="70" y="39"/>
                      <a:pt x="72" y="37"/>
                      <a:pt x="75" y="32"/>
                    </a:cubicBezTo>
                    <a:cubicBezTo>
                      <a:pt x="75" y="25"/>
                      <a:pt x="72" y="17"/>
                      <a:pt x="65" y="1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9" name="Google Shape;6859;p93"/>
              <p:cNvSpPr/>
              <p:nvPr/>
            </p:nvSpPr>
            <p:spPr>
              <a:xfrm>
                <a:off x="2202786" y="2987880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4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6"/>
                      <a:pt x="6" y="23"/>
                      <a:pt x="10" y="25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8" y="37"/>
                      <a:pt x="72" y="35"/>
                      <a:pt x="72" y="30"/>
                    </a:cubicBezTo>
                    <a:cubicBezTo>
                      <a:pt x="75" y="25"/>
                      <a:pt x="72" y="18"/>
                      <a:pt x="65" y="16"/>
                    </a:cubicBezTo>
                    <a:lnTo>
                      <a:pt x="18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0" name="Google Shape;6860;p93"/>
              <p:cNvSpPr/>
              <p:nvPr/>
            </p:nvSpPr>
            <p:spPr>
              <a:xfrm>
                <a:off x="2248950" y="3002265"/>
                <a:ext cx="527877" cy="173283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8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11"/>
                    </a:cubicBezTo>
                    <a:cubicBezTo>
                      <a:pt x="1" y="15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11" y="54"/>
                    </a:lnTo>
                    <a:cubicBezTo>
                      <a:pt x="113" y="54"/>
                      <a:pt x="115" y="49"/>
                      <a:pt x="118" y="46"/>
                    </a:cubicBezTo>
                    <a:cubicBezTo>
                      <a:pt x="120" y="39"/>
                      <a:pt x="115" y="32"/>
                      <a:pt x="108" y="30"/>
                    </a:cubicBezTo>
                    <a:lnTo>
                      <a:pt x="18" y="1"/>
                    </a:lnTo>
                    <a:cubicBezTo>
                      <a:pt x="17" y="1"/>
                      <a:pt x="16" y="1"/>
                      <a:pt x="15" y="1"/>
                    </a:cubicBezTo>
                    <a:close/>
                    <a:moveTo>
                      <a:pt x="196" y="60"/>
                    </a:moveTo>
                    <a:cubicBezTo>
                      <a:pt x="191" y="60"/>
                      <a:pt x="186" y="62"/>
                      <a:pt x="184" y="68"/>
                    </a:cubicBezTo>
                    <a:cubicBezTo>
                      <a:pt x="184" y="75"/>
                      <a:pt x="187" y="80"/>
                      <a:pt x="194" y="82"/>
                    </a:cubicBezTo>
                    <a:lnTo>
                      <a:pt x="284" y="113"/>
                    </a:lnTo>
                    <a:lnTo>
                      <a:pt x="291" y="113"/>
                    </a:lnTo>
                    <a:cubicBezTo>
                      <a:pt x="296" y="111"/>
                      <a:pt x="299" y="108"/>
                      <a:pt x="299" y="104"/>
                    </a:cubicBezTo>
                    <a:cubicBezTo>
                      <a:pt x="301" y="99"/>
                      <a:pt x="299" y="92"/>
                      <a:pt x="291" y="89"/>
                    </a:cubicBezTo>
                    <a:lnTo>
                      <a:pt x="201" y="61"/>
                    </a:lnTo>
                    <a:cubicBezTo>
                      <a:pt x="199" y="60"/>
                      <a:pt x="197" y="60"/>
                      <a:pt x="196" y="60"/>
                    </a:cubicBezTo>
                    <a:close/>
                    <a:moveTo>
                      <a:pt x="379" y="117"/>
                    </a:moveTo>
                    <a:cubicBezTo>
                      <a:pt x="375" y="117"/>
                      <a:pt x="370" y="121"/>
                      <a:pt x="368" y="125"/>
                    </a:cubicBezTo>
                    <a:cubicBezTo>
                      <a:pt x="365" y="132"/>
                      <a:pt x="370" y="139"/>
                      <a:pt x="375" y="142"/>
                    </a:cubicBezTo>
                    <a:lnTo>
                      <a:pt x="468" y="170"/>
                    </a:lnTo>
                    <a:lnTo>
                      <a:pt x="475" y="170"/>
                    </a:lnTo>
                    <a:cubicBezTo>
                      <a:pt x="477" y="168"/>
                      <a:pt x="480" y="165"/>
                      <a:pt x="482" y="163"/>
                    </a:cubicBezTo>
                    <a:cubicBezTo>
                      <a:pt x="484" y="156"/>
                      <a:pt x="480" y="149"/>
                      <a:pt x="475" y="146"/>
                    </a:cubicBezTo>
                    <a:lnTo>
                      <a:pt x="382" y="118"/>
                    </a:lnTo>
                    <a:cubicBezTo>
                      <a:pt x="381" y="117"/>
                      <a:pt x="380" y="117"/>
                      <a:pt x="379" y="117"/>
                    </a:cubicBezTo>
                    <a:close/>
                    <a:moveTo>
                      <a:pt x="562" y="174"/>
                    </a:moveTo>
                    <a:cubicBezTo>
                      <a:pt x="556" y="174"/>
                      <a:pt x="551" y="179"/>
                      <a:pt x="549" y="184"/>
                    </a:cubicBezTo>
                    <a:cubicBezTo>
                      <a:pt x="549" y="189"/>
                      <a:pt x="551" y="196"/>
                      <a:pt x="558" y="199"/>
                    </a:cubicBezTo>
                    <a:lnTo>
                      <a:pt x="649" y="227"/>
                    </a:lnTo>
                    <a:cubicBezTo>
                      <a:pt x="650" y="229"/>
                      <a:pt x="651" y="229"/>
                      <a:pt x="652" y="229"/>
                    </a:cubicBezTo>
                    <a:cubicBezTo>
                      <a:pt x="653" y="229"/>
                      <a:pt x="655" y="229"/>
                      <a:pt x="656" y="227"/>
                    </a:cubicBezTo>
                    <a:cubicBezTo>
                      <a:pt x="661" y="227"/>
                      <a:pt x="663" y="225"/>
                      <a:pt x="665" y="220"/>
                    </a:cubicBezTo>
                    <a:cubicBezTo>
                      <a:pt x="665" y="213"/>
                      <a:pt x="663" y="206"/>
                      <a:pt x="656" y="206"/>
                    </a:cubicBezTo>
                    <a:lnTo>
                      <a:pt x="565" y="175"/>
                    </a:lnTo>
                    <a:cubicBezTo>
                      <a:pt x="564" y="175"/>
                      <a:pt x="563" y="174"/>
                      <a:pt x="562" y="174"/>
                    </a:cubicBezTo>
                    <a:close/>
                    <a:moveTo>
                      <a:pt x="742" y="234"/>
                    </a:moveTo>
                    <a:cubicBezTo>
                      <a:pt x="738" y="234"/>
                      <a:pt x="734" y="236"/>
                      <a:pt x="732" y="242"/>
                    </a:cubicBezTo>
                    <a:cubicBezTo>
                      <a:pt x="730" y="249"/>
                      <a:pt x="734" y="256"/>
                      <a:pt x="739" y="256"/>
                    </a:cubicBezTo>
                    <a:lnTo>
                      <a:pt x="832" y="287"/>
                    </a:lnTo>
                    <a:lnTo>
                      <a:pt x="839" y="287"/>
                    </a:lnTo>
                    <a:cubicBezTo>
                      <a:pt x="842" y="284"/>
                      <a:pt x="846" y="282"/>
                      <a:pt x="846" y="277"/>
                    </a:cubicBezTo>
                    <a:cubicBezTo>
                      <a:pt x="849" y="273"/>
                      <a:pt x="844" y="265"/>
                      <a:pt x="839" y="263"/>
                    </a:cubicBezTo>
                    <a:lnTo>
                      <a:pt x="746" y="234"/>
                    </a:lnTo>
                    <a:cubicBezTo>
                      <a:pt x="745" y="234"/>
                      <a:pt x="744" y="234"/>
                      <a:pt x="742" y="234"/>
                    </a:cubicBezTo>
                    <a:close/>
                    <a:moveTo>
                      <a:pt x="926" y="291"/>
                    </a:moveTo>
                    <a:cubicBezTo>
                      <a:pt x="920" y="291"/>
                      <a:pt x="915" y="295"/>
                      <a:pt x="915" y="299"/>
                    </a:cubicBezTo>
                    <a:cubicBezTo>
                      <a:pt x="913" y="306"/>
                      <a:pt x="915" y="313"/>
                      <a:pt x="922" y="315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4"/>
                      <a:pt x="1027" y="339"/>
                      <a:pt x="1030" y="337"/>
                    </a:cubicBezTo>
                    <a:cubicBezTo>
                      <a:pt x="1032" y="330"/>
                      <a:pt x="1027" y="323"/>
                      <a:pt x="1020" y="320"/>
                    </a:cubicBezTo>
                    <a:lnTo>
                      <a:pt x="930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13" y="349"/>
                    </a:moveTo>
                    <a:cubicBezTo>
                      <a:pt x="1106" y="349"/>
                      <a:pt x="1099" y="351"/>
                      <a:pt x="1096" y="358"/>
                    </a:cubicBezTo>
                    <a:cubicBezTo>
                      <a:pt x="1094" y="363"/>
                      <a:pt x="1099" y="370"/>
                      <a:pt x="1106" y="373"/>
                    </a:cubicBezTo>
                    <a:lnTo>
                      <a:pt x="1196" y="401"/>
                    </a:lnTo>
                    <a:cubicBezTo>
                      <a:pt x="1198" y="402"/>
                      <a:pt x="1199" y="403"/>
                      <a:pt x="1200" y="403"/>
                    </a:cubicBezTo>
                    <a:cubicBezTo>
                      <a:pt x="1201" y="403"/>
                      <a:pt x="1202" y="402"/>
                      <a:pt x="1203" y="401"/>
                    </a:cubicBezTo>
                    <a:cubicBezTo>
                      <a:pt x="1206" y="401"/>
                      <a:pt x="1211" y="399"/>
                      <a:pt x="1211" y="394"/>
                    </a:cubicBezTo>
                    <a:cubicBezTo>
                      <a:pt x="1213" y="387"/>
                      <a:pt x="1211" y="382"/>
                      <a:pt x="1203" y="380"/>
                    </a:cubicBezTo>
                    <a:lnTo>
                      <a:pt x="1113" y="349"/>
                    </a:lnTo>
                    <a:close/>
                    <a:moveTo>
                      <a:pt x="1290" y="407"/>
                    </a:moveTo>
                    <a:cubicBezTo>
                      <a:pt x="1286" y="407"/>
                      <a:pt x="1281" y="410"/>
                      <a:pt x="1280" y="415"/>
                    </a:cubicBezTo>
                    <a:cubicBezTo>
                      <a:pt x="1277" y="423"/>
                      <a:pt x="1280" y="430"/>
                      <a:pt x="1287" y="432"/>
                    </a:cubicBezTo>
                    <a:lnTo>
                      <a:pt x="1377" y="461"/>
                    </a:lnTo>
                    <a:lnTo>
                      <a:pt x="1384" y="461"/>
                    </a:lnTo>
                    <a:cubicBezTo>
                      <a:pt x="1389" y="458"/>
                      <a:pt x="1392" y="456"/>
                      <a:pt x="1394" y="451"/>
                    </a:cubicBezTo>
                    <a:cubicBezTo>
                      <a:pt x="1396" y="446"/>
                      <a:pt x="1392" y="439"/>
                      <a:pt x="1384" y="437"/>
                    </a:cubicBezTo>
                    <a:lnTo>
                      <a:pt x="1294" y="408"/>
                    </a:lnTo>
                    <a:cubicBezTo>
                      <a:pt x="1293" y="408"/>
                      <a:pt x="1291" y="407"/>
                      <a:pt x="1290" y="407"/>
                    </a:cubicBezTo>
                    <a:close/>
                    <a:moveTo>
                      <a:pt x="1474" y="465"/>
                    </a:moveTo>
                    <a:cubicBezTo>
                      <a:pt x="1468" y="465"/>
                      <a:pt x="1463" y="469"/>
                      <a:pt x="1461" y="475"/>
                    </a:cubicBezTo>
                    <a:cubicBezTo>
                      <a:pt x="1458" y="480"/>
                      <a:pt x="1463" y="487"/>
                      <a:pt x="1470" y="489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3" y="518"/>
                      <a:pt x="1575" y="513"/>
                      <a:pt x="1575" y="511"/>
                    </a:cubicBezTo>
                    <a:cubicBezTo>
                      <a:pt x="1577" y="504"/>
                      <a:pt x="1575" y="496"/>
                      <a:pt x="1568" y="494"/>
                    </a:cubicBezTo>
                    <a:lnTo>
                      <a:pt x="1477" y="465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1" name="Google Shape;6861;p93"/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2" name="Google Shape;6862;p93"/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3" name="Google Shape;6863;p93"/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4" name="Google Shape;6864;p93"/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65" name="Google Shape;6865;p93"/>
          <p:cNvGrpSpPr/>
          <p:nvPr/>
        </p:nvGrpSpPr>
        <p:grpSpPr>
          <a:xfrm rot="-4500040">
            <a:off x="1271305" y="1009918"/>
            <a:ext cx="519759" cy="443564"/>
            <a:chOff x="1403866" y="1092803"/>
            <a:chExt cx="519774" cy="443577"/>
          </a:xfrm>
        </p:grpSpPr>
        <p:grpSp>
          <p:nvGrpSpPr>
            <p:cNvPr id="6866" name="Google Shape;6866;p93"/>
            <p:cNvGrpSpPr/>
            <p:nvPr/>
          </p:nvGrpSpPr>
          <p:grpSpPr>
            <a:xfrm>
              <a:off x="1426206" y="1092803"/>
              <a:ext cx="497435" cy="443577"/>
              <a:chOff x="7250053" y="2843701"/>
              <a:chExt cx="497435" cy="443577"/>
            </a:xfrm>
          </p:grpSpPr>
          <p:sp>
            <p:nvSpPr>
              <p:cNvPr id="6867" name="Google Shape;6867;p93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8" name="Google Shape;6868;p93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9" name="Google Shape;6869;p93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0" name="Google Shape;6870;p93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71" name="Google Shape;6871;p93"/>
            <p:cNvGrpSpPr/>
            <p:nvPr/>
          </p:nvGrpSpPr>
          <p:grpSpPr>
            <a:xfrm>
              <a:off x="1403866" y="1096560"/>
              <a:ext cx="497435" cy="428189"/>
              <a:chOff x="7250053" y="2843701"/>
              <a:chExt cx="497435" cy="428189"/>
            </a:xfrm>
          </p:grpSpPr>
          <p:sp>
            <p:nvSpPr>
              <p:cNvPr id="6872" name="Google Shape;6872;p93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3" name="Google Shape;6873;p93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74" name="Google Shape;6874;p93"/>
          <p:cNvGrpSpPr/>
          <p:nvPr/>
        </p:nvGrpSpPr>
        <p:grpSpPr>
          <a:xfrm>
            <a:off x="6831905" y="2407935"/>
            <a:ext cx="1062404" cy="1946628"/>
            <a:chOff x="6831905" y="2407935"/>
            <a:chExt cx="1062404" cy="1946628"/>
          </a:xfrm>
        </p:grpSpPr>
        <p:grpSp>
          <p:nvGrpSpPr>
            <p:cNvPr id="6875" name="Google Shape;6875;p93"/>
            <p:cNvGrpSpPr/>
            <p:nvPr/>
          </p:nvGrpSpPr>
          <p:grpSpPr>
            <a:xfrm>
              <a:off x="6875142" y="2445717"/>
              <a:ext cx="1019167" cy="1908846"/>
              <a:chOff x="7073575" y="1906850"/>
              <a:chExt cx="1261657" cy="2363018"/>
            </a:xfrm>
          </p:grpSpPr>
          <p:sp>
            <p:nvSpPr>
              <p:cNvPr id="6876" name="Google Shape;6876;p93"/>
              <p:cNvSpPr/>
              <p:nvPr/>
            </p:nvSpPr>
            <p:spPr>
              <a:xfrm>
                <a:off x="7129779" y="2418596"/>
                <a:ext cx="512668" cy="70080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36133" extrusionOk="0">
                    <a:moveTo>
                      <a:pt x="26364" y="25313"/>
                    </a:move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387" y="25336"/>
                    </a:lnTo>
                    <a:cubicBezTo>
                      <a:pt x="26387" y="25336"/>
                      <a:pt x="26433" y="25359"/>
                      <a:pt x="26433" y="25359"/>
                    </a:cubicBezTo>
                    <a:cubicBezTo>
                      <a:pt x="26410" y="25336"/>
                      <a:pt x="26387" y="25336"/>
                      <a:pt x="26364" y="25313"/>
                    </a:cubicBezTo>
                    <a:close/>
                    <a:moveTo>
                      <a:pt x="8674" y="0"/>
                    </a:moveTo>
                    <a:lnTo>
                      <a:pt x="1" y="2808"/>
                    </a:lnTo>
                    <a:lnTo>
                      <a:pt x="1348" y="7281"/>
                    </a:lnTo>
                    <a:lnTo>
                      <a:pt x="2124" y="9518"/>
                    </a:lnTo>
                    <a:lnTo>
                      <a:pt x="2534" y="10614"/>
                    </a:lnTo>
                    <a:lnTo>
                      <a:pt x="2717" y="11184"/>
                    </a:lnTo>
                    <a:lnTo>
                      <a:pt x="2945" y="11732"/>
                    </a:lnTo>
                    <a:lnTo>
                      <a:pt x="3858" y="13924"/>
                    </a:lnTo>
                    <a:cubicBezTo>
                      <a:pt x="4018" y="14289"/>
                      <a:pt x="4155" y="14654"/>
                      <a:pt x="4315" y="15019"/>
                    </a:cubicBezTo>
                    <a:lnTo>
                      <a:pt x="4817" y="16092"/>
                    </a:lnTo>
                    <a:lnTo>
                      <a:pt x="5867" y="18260"/>
                    </a:lnTo>
                    <a:lnTo>
                      <a:pt x="7008" y="20406"/>
                    </a:lnTo>
                    <a:cubicBezTo>
                      <a:pt x="8560" y="23213"/>
                      <a:pt x="10341" y="25998"/>
                      <a:pt x="12441" y="28600"/>
                    </a:cubicBezTo>
                    <a:cubicBezTo>
                      <a:pt x="13491" y="29901"/>
                      <a:pt x="14609" y="31202"/>
                      <a:pt x="15864" y="32412"/>
                    </a:cubicBezTo>
                    <a:cubicBezTo>
                      <a:pt x="16481" y="33028"/>
                      <a:pt x="17143" y="33622"/>
                      <a:pt x="17850" y="34238"/>
                    </a:cubicBezTo>
                    <a:lnTo>
                      <a:pt x="18398" y="34672"/>
                    </a:lnTo>
                    <a:cubicBezTo>
                      <a:pt x="18558" y="34831"/>
                      <a:pt x="18740" y="34968"/>
                      <a:pt x="18969" y="35128"/>
                    </a:cubicBezTo>
                    <a:cubicBezTo>
                      <a:pt x="19174" y="35265"/>
                      <a:pt x="19357" y="35425"/>
                      <a:pt x="19585" y="35562"/>
                    </a:cubicBezTo>
                    <a:lnTo>
                      <a:pt x="19927" y="35813"/>
                    </a:lnTo>
                    <a:lnTo>
                      <a:pt x="20133" y="35950"/>
                    </a:lnTo>
                    <a:lnTo>
                      <a:pt x="20430" y="36132"/>
                    </a:ln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273" y="25290"/>
                    </a:lnTo>
                    <a:lnTo>
                      <a:pt x="25976" y="25108"/>
                    </a:lnTo>
                    <a:cubicBezTo>
                      <a:pt x="25771" y="24994"/>
                      <a:pt x="25520" y="24811"/>
                      <a:pt x="25314" y="24674"/>
                    </a:cubicBezTo>
                    <a:cubicBezTo>
                      <a:pt x="24835" y="24332"/>
                      <a:pt x="24355" y="23989"/>
                      <a:pt x="23899" y="23601"/>
                    </a:cubicBezTo>
                    <a:cubicBezTo>
                      <a:pt x="22940" y="22848"/>
                      <a:pt x="22027" y="21958"/>
                      <a:pt x="21137" y="21045"/>
                    </a:cubicBezTo>
                    <a:cubicBezTo>
                      <a:pt x="19334" y="19173"/>
                      <a:pt x="17690" y="17073"/>
                      <a:pt x="16161" y="14837"/>
                    </a:cubicBezTo>
                    <a:lnTo>
                      <a:pt x="15043" y="13125"/>
                    </a:lnTo>
                    <a:lnTo>
                      <a:pt x="13993" y="11367"/>
                    </a:lnTo>
                    <a:lnTo>
                      <a:pt x="13491" y="10477"/>
                    </a:lnTo>
                    <a:cubicBezTo>
                      <a:pt x="13308" y="10180"/>
                      <a:pt x="13148" y="9861"/>
                      <a:pt x="12988" y="9564"/>
                    </a:cubicBezTo>
                    <a:lnTo>
                      <a:pt x="12030" y="7715"/>
                    </a:lnTo>
                    <a:lnTo>
                      <a:pt x="11802" y="7259"/>
                    </a:lnTo>
                    <a:lnTo>
                      <a:pt x="11573" y="6779"/>
                    </a:lnTo>
                    <a:lnTo>
                      <a:pt x="11140" y="5821"/>
                    </a:lnTo>
                    <a:lnTo>
                      <a:pt x="10272" y="3926"/>
                    </a:lnTo>
                    <a:lnTo>
                      <a:pt x="86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7" name="Google Shape;6877;p93"/>
              <p:cNvSpPr/>
              <p:nvPr/>
            </p:nvSpPr>
            <p:spPr>
              <a:xfrm>
                <a:off x="7073575" y="2209444"/>
                <a:ext cx="229773" cy="263617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3592" extrusionOk="0">
                    <a:moveTo>
                      <a:pt x="4205" y="0"/>
                    </a:moveTo>
                    <a:cubicBezTo>
                      <a:pt x="4173" y="0"/>
                      <a:pt x="4141" y="4"/>
                      <a:pt x="4109" y="11"/>
                    </a:cubicBezTo>
                    <a:cubicBezTo>
                      <a:pt x="3218" y="216"/>
                      <a:pt x="4748" y="6379"/>
                      <a:pt x="4748" y="6379"/>
                    </a:cubicBezTo>
                    <a:cubicBezTo>
                      <a:pt x="4748" y="6379"/>
                      <a:pt x="3480" y="1287"/>
                      <a:pt x="2469" y="1287"/>
                    </a:cubicBezTo>
                    <a:cubicBezTo>
                      <a:pt x="2429" y="1287"/>
                      <a:pt x="2390" y="1295"/>
                      <a:pt x="2351" y="1312"/>
                    </a:cubicBezTo>
                    <a:cubicBezTo>
                      <a:pt x="1355" y="1710"/>
                      <a:pt x="2848" y="6722"/>
                      <a:pt x="2940" y="7026"/>
                    </a:cubicBezTo>
                    <a:lnTo>
                      <a:pt x="2940" y="7026"/>
                    </a:lnTo>
                    <a:cubicBezTo>
                      <a:pt x="2860" y="6762"/>
                      <a:pt x="1696" y="2978"/>
                      <a:pt x="879" y="2978"/>
                    </a:cubicBezTo>
                    <a:cubicBezTo>
                      <a:pt x="828" y="2978"/>
                      <a:pt x="778" y="2992"/>
                      <a:pt x="730" y="3024"/>
                    </a:cubicBezTo>
                    <a:cubicBezTo>
                      <a:pt x="0" y="3480"/>
                      <a:pt x="1073" y="6995"/>
                      <a:pt x="1370" y="7954"/>
                    </a:cubicBezTo>
                    <a:cubicBezTo>
                      <a:pt x="1415" y="8114"/>
                      <a:pt x="2899" y="13592"/>
                      <a:pt x="2899" y="13592"/>
                    </a:cubicBezTo>
                    <a:lnTo>
                      <a:pt x="11572" y="10784"/>
                    </a:lnTo>
                    <a:cubicBezTo>
                      <a:pt x="11550" y="8365"/>
                      <a:pt x="11846" y="3571"/>
                      <a:pt x="11230" y="2909"/>
                    </a:cubicBezTo>
                    <a:cubicBezTo>
                      <a:pt x="11190" y="2865"/>
                      <a:pt x="11148" y="2844"/>
                      <a:pt x="11103" y="2844"/>
                    </a:cubicBezTo>
                    <a:cubicBezTo>
                      <a:pt x="10485" y="2844"/>
                      <a:pt x="9473" y="6835"/>
                      <a:pt x="9473" y="6835"/>
                    </a:cubicBezTo>
                    <a:cubicBezTo>
                      <a:pt x="9473" y="6835"/>
                      <a:pt x="7468" y="352"/>
                      <a:pt x="6468" y="352"/>
                    </a:cubicBezTo>
                    <a:cubicBezTo>
                      <a:pt x="6434" y="352"/>
                      <a:pt x="6400" y="360"/>
                      <a:pt x="6368" y="376"/>
                    </a:cubicBezTo>
                    <a:cubicBezTo>
                      <a:pt x="5687" y="716"/>
                      <a:pt x="6008" y="3338"/>
                      <a:pt x="6252" y="4827"/>
                    </a:cubicBezTo>
                    <a:lnTo>
                      <a:pt x="6252" y="4827"/>
                    </a:lnTo>
                    <a:cubicBezTo>
                      <a:pt x="5921" y="3149"/>
                      <a:pt x="5171" y="0"/>
                      <a:pt x="4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8" name="Google Shape;6878;p93"/>
              <p:cNvSpPr/>
              <p:nvPr/>
            </p:nvSpPr>
            <p:spPr>
              <a:xfrm>
                <a:off x="7122254" y="2334927"/>
                <a:ext cx="126630" cy="37646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1941" extrusionOk="0">
                    <a:moveTo>
                      <a:pt x="4794" y="0"/>
                    </a:moveTo>
                    <a:cubicBezTo>
                      <a:pt x="4201" y="0"/>
                      <a:pt x="3630" y="91"/>
                      <a:pt x="3059" y="228"/>
                    </a:cubicBezTo>
                    <a:cubicBezTo>
                      <a:pt x="1918" y="525"/>
                      <a:pt x="845" y="1073"/>
                      <a:pt x="24" y="1895"/>
                    </a:cubicBezTo>
                    <a:cubicBezTo>
                      <a:pt x="1" y="1917"/>
                      <a:pt x="1" y="1917"/>
                      <a:pt x="24" y="1917"/>
                    </a:cubicBezTo>
                    <a:cubicBezTo>
                      <a:pt x="24" y="1940"/>
                      <a:pt x="24" y="1940"/>
                      <a:pt x="46" y="1940"/>
                    </a:cubicBezTo>
                    <a:cubicBezTo>
                      <a:pt x="982" y="1324"/>
                      <a:pt x="2055" y="867"/>
                      <a:pt x="3151" y="594"/>
                    </a:cubicBezTo>
                    <a:cubicBezTo>
                      <a:pt x="4000" y="364"/>
                      <a:pt x="4876" y="243"/>
                      <a:pt x="5748" y="243"/>
                    </a:cubicBezTo>
                    <a:cubicBezTo>
                      <a:pt x="6002" y="243"/>
                      <a:pt x="6254" y="253"/>
                      <a:pt x="6506" y="274"/>
                    </a:cubicBezTo>
                    <a:cubicBezTo>
                      <a:pt x="6529" y="274"/>
                      <a:pt x="6529" y="274"/>
                      <a:pt x="6529" y="251"/>
                    </a:cubicBezTo>
                    <a:cubicBezTo>
                      <a:pt x="6529" y="251"/>
                      <a:pt x="6529" y="228"/>
                      <a:pt x="6529" y="228"/>
                    </a:cubicBezTo>
                    <a:lnTo>
                      <a:pt x="6506" y="228"/>
                    </a:lnTo>
                    <a:cubicBezTo>
                      <a:pt x="6232" y="137"/>
                      <a:pt x="5958" y="91"/>
                      <a:pt x="5662" y="46"/>
                    </a:cubicBezTo>
                    <a:cubicBezTo>
                      <a:pt x="5365" y="23"/>
                      <a:pt x="5091" y="0"/>
                      <a:pt x="4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9" name="Google Shape;6879;p93"/>
              <p:cNvSpPr/>
              <p:nvPr/>
            </p:nvSpPr>
            <p:spPr>
              <a:xfrm>
                <a:off x="7389195" y="1948878"/>
                <a:ext cx="932783" cy="835187"/>
              </a:xfrm>
              <a:custGeom>
                <a:avLst/>
                <a:gdLst/>
                <a:ahLst/>
                <a:cxnLst/>
                <a:rect l="l" t="t" r="r" b="b"/>
                <a:pathLst>
                  <a:path w="48094" h="43062" extrusionOk="0">
                    <a:moveTo>
                      <a:pt x="22498" y="1"/>
                    </a:moveTo>
                    <a:cubicBezTo>
                      <a:pt x="20984" y="1"/>
                      <a:pt x="19289" y="166"/>
                      <a:pt x="17393" y="549"/>
                    </a:cubicBezTo>
                    <a:cubicBezTo>
                      <a:pt x="5273" y="3014"/>
                      <a:pt x="0" y="8401"/>
                      <a:pt x="845" y="19814"/>
                    </a:cubicBezTo>
                    <a:cubicBezTo>
                      <a:pt x="1690" y="31226"/>
                      <a:pt x="2055" y="37846"/>
                      <a:pt x="11413" y="40722"/>
                    </a:cubicBezTo>
                    <a:cubicBezTo>
                      <a:pt x="15714" y="42040"/>
                      <a:pt x="20845" y="43061"/>
                      <a:pt x="25686" y="43061"/>
                    </a:cubicBezTo>
                    <a:cubicBezTo>
                      <a:pt x="31405" y="43061"/>
                      <a:pt x="36720" y="41637"/>
                      <a:pt x="39785" y="37595"/>
                    </a:cubicBezTo>
                    <a:cubicBezTo>
                      <a:pt x="45423" y="30154"/>
                      <a:pt x="48093" y="21754"/>
                      <a:pt x="46792" y="16344"/>
                    </a:cubicBezTo>
                    <a:cubicBezTo>
                      <a:pt x="45500" y="11062"/>
                      <a:pt x="45317" y="6476"/>
                      <a:pt x="35128" y="6476"/>
                    </a:cubicBezTo>
                    <a:cubicBezTo>
                      <a:pt x="34883" y="6476"/>
                      <a:pt x="34632" y="6479"/>
                      <a:pt x="34375" y="6484"/>
                    </a:cubicBezTo>
                    <a:cubicBezTo>
                      <a:pt x="34375" y="6484"/>
                      <a:pt x="31982" y="1"/>
                      <a:pt x="22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0" name="Google Shape;6880;p93"/>
              <p:cNvSpPr/>
              <p:nvPr/>
            </p:nvSpPr>
            <p:spPr>
              <a:xfrm>
                <a:off x="7946078" y="2074186"/>
                <a:ext cx="368350" cy="673356"/>
              </a:xfrm>
              <a:custGeom>
                <a:avLst/>
                <a:gdLst/>
                <a:ahLst/>
                <a:cxnLst/>
                <a:rect l="l" t="t" r="r" b="b"/>
                <a:pathLst>
                  <a:path w="18992" h="34718" fill="none" extrusionOk="0">
                    <a:moveTo>
                      <a:pt x="6985" y="274"/>
                    </a:moveTo>
                    <a:cubicBezTo>
                      <a:pt x="9473" y="0"/>
                      <a:pt x="11984" y="890"/>
                      <a:pt x="13924" y="2465"/>
                    </a:cubicBezTo>
                    <a:cubicBezTo>
                      <a:pt x="15841" y="4017"/>
                      <a:pt x="17188" y="6254"/>
                      <a:pt x="17941" y="8605"/>
                    </a:cubicBezTo>
                    <a:cubicBezTo>
                      <a:pt x="18991" y="11938"/>
                      <a:pt x="18900" y="15544"/>
                      <a:pt x="18078" y="18922"/>
                    </a:cubicBezTo>
                    <a:cubicBezTo>
                      <a:pt x="17234" y="22300"/>
                      <a:pt x="15659" y="25473"/>
                      <a:pt x="13787" y="28395"/>
                    </a:cubicBezTo>
                    <a:cubicBezTo>
                      <a:pt x="12874" y="29833"/>
                      <a:pt x="11847" y="31248"/>
                      <a:pt x="10500" y="32275"/>
                    </a:cubicBezTo>
                    <a:cubicBezTo>
                      <a:pt x="7602" y="34489"/>
                      <a:pt x="3653" y="34649"/>
                      <a:pt x="1" y="34717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1" name="Google Shape;6881;p93"/>
              <p:cNvSpPr/>
              <p:nvPr/>
            </p:nvSpPr>
            <p:spPr>
              <a:xfrm>
                <a:off x="7399377" y="1906850"/>
                <a:ext cx="653437" cy="849540"/>
              </a:xfrm>
              <a:custGeom>
                <a:avLst/>
                <a:gdLst/>
                <a:ahLst/>
                <a:cxnLst/>
                <a:rect l="l" t="t" r="r" b="b"/>
                <a:pathLst>
                  <a:path w="33691" h="43802" fill="none" extrusionOk="0">
                    <a:moveTo>
                      <a:pt x="33691" y="7601"/>
                    </a:moveTo>
                    <a:cubicBezTo>
                      <a:pt x="33691" y="7601"/>
                      <a:pt x="29240" y="0"/>
                      <a:pt x="18786" y="1917"/>
                    </a:cubicBezTo>
                    <a:cubicBezTo>
                      <a:pt x="8309" y="3858"/>
                      <a:pt x="480" y="7692"/>
                      <a:pt x="229" y="18671"/>
                    </a:cubicBezTo>
                    <a:cubicBezTo>
                      <a:pt x="0" y="29627"/>
                      <a:pt x="1119" y="37411"/>
                      <a:pt x="5616" y="40287"/>
                    </a:cubicBezTo>
                    <a:cubicBezTo>
                      <a:pt x="10135" y="43163"/>
                      <a:pt x="14905" y="43802"/>
                      <a:pt x="14905" y="4380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2" name="Google Shape;6882;p93"/>
              <p:cNvSpPr/>
              <p:nvPr/>
            </p:nvSpPr>
            <p:spPr>
              <a:xfrm>
                <a:off x="7502961" y="2789556"/>
                <a:ext cx="679562" cy="785362"/>
              </a:xfrm>
              <a:custGeom>
                <a:avLst/>
                <a:gdLst/>
                <a:ahLst/>
                <a:cxnLst/>
                <a:rect l="l" t="t" r="r" b="b"/>
                <a:pathLst>
                  <a:path w="35038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37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93"/>
              <p:cNvSpPr/>
              <p:nvPr/>
            </p:nvSpPr>
            <p:spPr>
              <a:xfrm>
                <a:off x="7522006" y="2811259"/>
                <a:ext cx="641470" cy="741529"/>
              </a:xfrm>
              <a:custGeom>
                <a:avLst/>
                <a:gdLst/>
                <a:ahLst/>
                <a:cxnLst/>
                <a:rect l="l" t="t" r="r" b="b"/>
                <a:pathLst>
                  <a:path w="33074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5" y="4360"/>
                    </a:cubicBezTo>
                    <a:lnTo>
                      <a:pt x="228" y="32229"/>
                    </a:lnTo>
                    <a:cubicBezTo>
                      <a:pt x="0" y="35516"/>
                      <a:pt x="2191" y="38232"/>
                      <a:pt x="5181" y="38232"/>
                    </a:cubicBezTo>
                    <a:lnTo>
                      <a:pt x="27893" y="38232"/>
                    </a:lnTo>
                    <a:cubicBezTo>
                      <a:pt x="30860" y="38232"/>
                      <a:pt x="33074" y="35516"/>
                      <a:pt x="32823" y="32229"/>
                    </a:cubicBezTo>
                    <a:lnTo>
                      <a:pt x="30769" y="4360"/>
                    </a:lnTo>
                    <a:cubicBezTo>
                      <a:pt x="30586" y="1940"/>
                      <a:pt x="28440" y="0"/>
                      <a:pt x="25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4" name="Google Shape;6884;p93"/>
              <p:cNvSpPr/>
              <p:nvPr/>
            </p:nvSpPr>
            <p:spPr>
              <a:xfrm>
                <a:off x="8058526" y="3044964"/>
                <a:ext cx="271394" cy="337822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8" y="1"/>
                    </a:moveTo>
                    <a:cubicBezTo>
                      <a:pt x="3721" y="1"/>
                      <a:pt x="3106" y="148"/>
                      <a:pt x="2534" y="458"/>
                    </a:cubicBezTo>
                    <a:cubicBezTo>
                      <a:pt x="685" y="1463"/>
                      <a:pt x="0" y="3768"/>
                      <a:pt x="1005" y="5617"/>
                    </a:cubicBezTo>
                    <a:lnTo>
                      <a:pt x="6300" y="15432"/>
                    </a:lnTo>
                    <a:cubicBezTo>
                      <a:pt x="6985" y="16710"/>
                      <a:pt x="8309" y="17418"/>
                      <a:pt x="9655" y="17418"/>
                    </a:cubicBezTo>
                    <a:cubicBezTo>
                      <a:pt x="10272" y="17418"/>
                      <a:pt x="10888" y="17281"/>
                      <a:pt x="11459" y="16961"/>
                    </a:cubicBezTo>
                    <a:cubicBezTo>
                      <a:pt x="13308" y="15957"/>
                      <a:pt x="13992" y="13651"/>
                      <a:pt x="12988" y="11802"/>
                    </a:cubicBezTo>
                    <a:lnTo>
                      <a:pt x="7692" y="2010"/>
                    </a:lnTo>
                    <a:cubicBezTo>
                      <a:pt x="6999" y="733"/>
                      <a:pt x="5684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5" name="Google Shape;6885;p93"/>
              <p:cNvSpPr/>
              <p:nvPr/>
            </p:nvSpPr>
            <p:spPr>
              <a:xfrm>
                <a:off x="7560950" y="3417282"/>
                <a:ext cx="608285" cy="778341"/>
              </a:xfrm>
              <a:custGeom>
                <a:avLst/>
                <a:gdLst/>
                <a:ahLst/>
                <a:cxnLst/>
                <a:rect l="l" t="t" r="r" b="b"/>
                <a:pathLst>
                  <a:path w="31363" h="40131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480" y="27072"/>
                      <a:pt x="2238" y="38302"/>
                    </a:cubicBezTo>
                    <a:cubicBezTo>
                      <a:pt x="2238" y="38302"/>
                      <a:pt x="4494" y="40131"/>
                      <a:pt x="7730" y="40131"/>
                    </a:cubicBezTo>
                    <a:cubicBezTo>
                      <a:pt x="8981" y="40131"/>
                      <a:pt x="10378" y="39858"/>
                      <a:pt x="11847" y="39101"/>
                    </a:cubicBezTo>
                    <a:lnTo>
                      <a:pt x="12509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9996" y="39101"/>
                    </a:lnTo>
                    <a:cubicBezTo>
                      <a:pt x="21465" y="39858"/>
                      <a:pt x="22862" y="40131"/>
                      <a:pt x="24112" y="40131"/>
                    </a:cubicBezTo>
                    <a:cubicBezTo>
                      <a:pt x="27349" y="40131"/>
                      <a:pt x="29605" y="38302"/>
                      <a:pt x="29605" y="38302"/>
                    </a:cubicBezTo>
                    <a:cubicBezTo>
                      <a:pt x="31363" y="27072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6" name="Google Shape;6886;p93"/>
              <p:cNvSpPr/>
              <p:nvPr/>
            </p:nvSpPr>
            <p:spPr>
              <a:xfrm>
                <a:off x="7560950" y="3417282"/>
                <a:ext cx="583499" cy="560031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28875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75" y="15340"/>
                      <a:pt x="1165" y="27711"/>
                    </a:cubicBezTo>
                    <a:cubicBezTo>
                      <a:pt x="3653" y="28236"/>
                      <a:pt x="7396" y="28784"/>
                      <a:pt x="12121" y="28875"/>
                    </a:cubicBezTo>
                    <a:lnTo>
                      <a:pt x="12486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8170" y="28715"/>
                    </a:lnTo>
                    <a:cubicBezTo>
                      <a:pt x="21776" y="28464"/>
                      <a:pt x="25770" y="27916"/>
                      <a:pt x="30084" y="26935"/>
                    </a:cubicBezTo>
                    <a:cubicBezTo>
                      <a:pt x="29833" y="14700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7" name="Google Shape;6887;p93"/>
              <p:cNvSpPr/>
              <p:nvPr/>
            </p:nvSpPr>
            <p:spPr>
              <a:xfrm>
                <a:off x="7547238" y="3426591"/>
                <a:ext cx="603844" cy="494941"/>
              </a:xfrm>
              <a:custGeom>
                <a:avLst/>
                <a:gdLst/>
                <a:ahLst/>
                <a:cxnLst/>
                <a:rect l="l" t="t" r="r" b="b"/>
                <a:pathLst>
                  <a:path w="31134" h="25519" extrusionOk="0">
                    <a:moveTo>
                      <a:pt x="708" y="0"/>
                    </a:moveTo>
                    <a:cubicBezTo>
                      <a:pt x="708" y="0"/>
                      <a:pt x="0" y="12189"/>
                      <a:pt x="662" y="23579"/>
                    </a:cubicBezTo>
                    <a:cubicBezTo>
                      <a:pt x="3241" y="25359"/>
                      <a:pt x="9610" y="25131"/>
                      <a:pt x="13490" y="25199"/>
                    </a:cubicBezTo>
                    <a:lnTo>
                      <a:pt x="13193" y="13627"/>
                    </a:lnTo>
                    <a:lnTo>
                      <a:pt x="13216" y="13307"/>
                    </a:lnTo>
                    <a:cubicBezTo>
                      <a:pt x="13878" y="13291"/>
                      <a:pt x="14585" y="13275"/>
                      <a:pt x="15322" y="13275"/>
                    </a:cubicBezTo>
                    <a:cubicBezTo>
                      <a:pt x="15627" y="13275"/>
                      <a:pt x="15938" y="13278"/>
                      <a:pt x="16252" y="13285"/>
                    </a:cubicBezTo>
                    <a:lnTo>
                      <a:pt x="16252" y="13627"/>
                    </a:lnTo>
                    <a:lnTo>
                      <a:pt x="17598" y="25519"/>
                    </a:lnTo>
                    <a:cubicBezTo>
                      <a:pt x="21387" y="25336"/>
                      <a:pt x="27390" y="25108"/>
                      <a:pt x="31134" y="23761"/>
                    </a:cubicBezTo>
                    <a:cubicBezTo>
                      <a:pt x="30632" y="11824"/>
                      <a:pt x="28737" y="0"/>
                      <a:pt x="28737" y="0"/>
                    </a:cubicBezTo>
                    <a:lnTo>
                      <a:pt x="22757" y="1210"/>
                    </a:lnTo>
                    <a:lnTo>
                      <a:pt x="6323" y="11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8" name="Google Shape;6888;p93"/>
              <p:cNvSpPr/>
              <p:nvPr/>
            </p:nvSpPr>
            <p:spPr>
              <a:xfrm>
                <a:off x="7717654" y="3677421"/>
                <a:ext cx="232003" cy="8146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420" extrusionOk="0">
                    <a:moveTo>
                      <a:pt x="7371" y="1"/>
                    </a:moveTo>
                    <a:cubicBezTo>
                      <a:pt x="6908" y="1"/>
                      <a:pt x="6444" y="4"/>
                      <a:pt x="5981" y="9"/>
                    </a:cubicBezTo>
                    <a:cubicBezTo>
                      <a:pt x="5000" y="9"/>
                      <a:pt x="4018" y="55"/>
                      <a:pt x="3037" y="78"/>
                    </a:cubicBezTo>
                    <a:cubicBezTo>
                      <a:pt x="2055" y="100"/>
                      <a:pt x="1074" y="146"/>
                      <a:pt x="92" y="215"/>
                    </a:cubicBezTo>
                    <a:cubicBezTo>
                      <a:pt x="47" y="237"/>
                      <a:pt x="1" y="260"/>
                      <a:pt x="1" y="306"/>
                    </a:cubicBezTo>
                    <a:cubicBezTo>
                      <a:pt x="1" y="352"/>
                      <a:pt x="47" y="397"/>
                      <a:pt x="92" y="397"/>
                    </a:cubicBezTo>
                    <a:cubicBezTo>
                      <a:pt x="1074" y="420"/>
                      <a:pt x="2055" y="420"/>
                      <a:pt x="3037" y="420"/>
                    </a:cubicBezTo>
                    <a:lnTo>
                      <a:pt x="5981" y="374"/>
                    </a:lnTo>
                    <a:lnTo>
                      <a:pt x="11870" y="283"/>
                    </a:lnTo>
                    <a:cubicBezTo>
                      <a:pt x="11916" y="283"/>
                      <a:pt x="11939" y="237"/>
                      <a:pt x="11961" y="192"/>
                    </a:cubicBezTo>
                    <a:cubicBezTo>
                      <a:pt x="11961" y="146"/>
                      <a:pt x="11916" y="100"/>
                      <a:pt x="11870" y="100"/>
                    </a:cubicBezTo>
                    <a:cubicBezTo>
                      <a:pt x="10370" y="31"/>
                      <a:pt x="8871" y="1"/>
                      <a:pt x="7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9" name="Google Shape;6889;p93"/>
              <p:cNvSpPr/>
              <p:nvPr/>
            </p:nvSpPr>
            <p:spPr>
              <a:xfrm>
                <a:off x="7826998" y="3396801"/>
                <a:ext cx="8437" cy="2316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945" extrusionOk="0">
                    <a:moveTo>
                      <a:pt x="204" y="1"/>
                    </a:moveTo>
                    <a:cubicBezTo>
                      <a:pt x="168" y="1"/>
                      <a:pt x="138" y="38"/>
                      <a:pt x="138" y="75"/>
                    </a:cubicBezTo>
                    <a:cubicBezTo>
                      <a:pt x="69" y="1057"/>
                      <a:pt x="46" y="2038"/>
                      <a:pt x="24" y="3020"/>
                    </a:cubicBezTo>
                    <a:cubicBezTo>
                      <a:pt x="1" y="4001"/>
                      <a:pt x="1" y="4983"/>
                      <a:pt x="1" y="5964"/>
                    </a:cubicBezTo>
                    <a:cubicBezTo>
                      <a:pt x="24" y="7927"/>
                      <a:pt x="46" y="9890"/>
                      <a:pt x="252" y="11853"/>
                    </a:cubicBezTo>
                    <a:cubicBezTo>
                      <a:pt x="252" y="11899"/>
                      <a:pt x="297" y="11945"/>
                      <a:pt x="343" y="11945"/>
                    </a:cubicBezTo>
                    <a:cubicBezTo>
                      <a:pt x="389" y="11945"/>
                      <a:pt x="434" y="11899"/>
                      <a:pt x="434" y="11853"/>
                    </a:cubicBezTo>
                    <a:cubicBezTo>
                      <a:pt x="389" y="10872"/>
                      <a:pt x="389" y="9890"/>
                      <a:pt x="389" y="8909"/>
                    </a:cubicBezTo>
                    <a:lnTo>
                      <a:pt x="366" y="5964"/>
                    </a:lnTo>
                    <a:lnTo>
                      <a:pt x="366" y="3020"/>
                    </a:lnTo>
                    <a:cubicBezTo>
                      <a:pt x="343" y="2038"/>
                      <a:pt x="343" y="1057"/>
                      <a:pt x="297" y="75"/>
                    </a:cubicBezTo>
                    <a:cubicBezTo>
                      <a:pt x="297" y="30"/>
                      <a:pt x="275" y="7"/>
                      <a:pt x="229" y="7"/>
                    </a:cubicBezTo>
                    <a:cubicBezTo>
                      <a:pt x="221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0" name="Google Shape;6890;p93"/>
              <p:cNvSpPr/>
              <p:nvPr/>
            </p:nvSpPr>
            <p:spPr>
              <a:xfrm>
                <a:off x="7830994" y="3469085"/>
                <a:ext cx="39411" cy="14761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7611" extrusionOk="0">
                    <a:moveTo>
                      <a:pt x="1826" y="0"/>
                    </a:moveTo>
                    <a:cubicBezTo>
                      <a:pt x="1758" y="0"/>
                      <a:pt x="1735" y="46"/>
                      <a:pt x="1735" y="92"/>
                    </a:cubicBezTo>
                    <a:cubicBezTo>
                      <a:pt x="1712" y="1461"/>
                      <a:pt x="1689" y="2831"/>
                      <a:pt x="1598" y="4200"/>
                    </a:cubicBezTo>
                    <a:cubicBezTo>
                      <a:pt x="1529" y="4885"/>
                      <a:pt x="1484" y="5570"/>
                      <a:pt x="1324" y="6209"/>
                    </a:cubicBezTo>
                    <a:cubicBezTo>
                      <a:pt x="1233" y="6528"/>
                      <a:pt x="1119" y="6848"/>
                      <a:pt x="913" y="7076"/>
                    </a:cubicBezTo>
                    <a:cubicBezTo>
                      <a:pt x="766" y="7279"/>
                      <a:pt x="544" y="7393"/>
                      <a:pt x="307" y="7393"/>
                    </a:cubicBezTo>
                    <a:cubicBezTo>
                      <a:pt x="251" y="7393"/>
                      <a:pt x="194" y="7386"/>
                      <a:pt x="137" y="7373"/>
                    </a:cubicBezTo>
                    <a:lnTo>
                      <a:pt x="114" y="7373"/>
                    </a:lnTo>
                    <a:cubicBezTo>
                      <a:pt x="108" y="7367"/>
                      <a:pt x="100" y="7364"/>
                      <a:pt x="92" y="7364"/>
                    </a:cubicBezTo>
                    <a:cubicBezTo>
                      <a:pt x="69" y="7364"/>
                      <a:pt x="40" y="7385"/>
                      <a:pt x="23" y="7419"/>
                    </a:cubicBezTo>
                    <a:cubicBezTo>
                      <a:pt x="0" y="7464"/>
                      <a:pt x="23" y="7510"/>
                      <a:pt x="69" y="7533"/>
                    </a:cubicBezTo>
                    <a:cubicBezTo>
                      <a:pt x="177" y="7587"/>
                      <a:pt x="291" y="7611"/>
                      <a:pt x="405" y="7611"/>
                    </a:cubicBezTo>
                    <a:cubicBezTo>
                      <a:pt x="676" y="7611"/>
                      <a:pt x="949" y="7475"/>
                      <a:pt x="1141" y="7282"/>
                    </a:cubicBezTo>
                    <a:cubicBezTo>
                      <a:pt x="1392" y="6985"/>
                      <a:pt x="1552" y="6643"/>
                      <a:pt x="1666" y="6300"/>
                    </a:cubicBezTo>
                    <a:cubicBezTo>
                      <a:pt x="1849" y="5615"/>
                      <a:pt x="1917" y="4931"/>
                      <a:pt x="1963" y="4223"/>
                    </a:cubicBezTo>
                    <a:cubicBezTo>
                      <a:pt x="2032" y="2854"/>
                      <a:pt x="2009" y="1461"/>
                      <a:pt x="1895" y="69"/>
                    </a:cubicBezTo>
                    <a:cubicBezTo>
                      <a:pt x="1895" y="46"/>
                      <a:pt x="1872" y="0"/>
                      <a:pt x="1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1" name="Google Shape;6891;p93"/>
              <p:cNvSpPr/>
              <p:nvPr/>
            </p:nvSpPr>
            <p:spPr>
              <a:xfrm>
                <a:off x="7569813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3447" y="1"/>
                    </a:moveTo>
                    <a:cubicBezTo>
                      <a:pt x="3401" y="1"/>
                      <a:pt x="3378" y="23"/>
                      <a:pt x="3356" y="69"/>
                    </a:cubicBezTo>
                    <a:lnTo>
                      <a:pt x="3356" y="92"/>
                    </a:lnTo>
                    <a:cubicBezTo>
                      <a:pt x="3333" y="389"/>
                      <a:pt x="3333" y="685"/>
                      <a:pt x="3310" y="982"/>
                    </a:cubicBezTo>
                    <a:cubicBezTo>
                      <a:pt x="3264" y="1256"/>
                      <a:pt x="3264" y="1553"/>
                      <a:pt x="3173" y="1849"/>
                    </a:cubicBezTo>
                    <a:lnTo>
                      <a:pt x="3059" y="2260"/>
                    </a:lnTo>
                    <a:lnTo>
                      <a:pt x="2922" y="2671"/>
                    </a:lnTo>
                    <a:cubicBezTo>
                      <a:pt x="2876" y="2808"/>
                      <a:pt x="2808" y="2945"/>
                      <a:pt x="2762" y="3082"/>
                    </a:cubicBezTo>
                    <a:cubicBezTo>
                      <a:pt x="2694" y="3196"/>
                      <a:pt x="2648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3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3" y="5844"/>
                      <a:pt x="0" y="5889"/>
                      <a:pt x="0" y="5935"/>
                    </a:cubicBezTo>
                    <a:cubicBezTo>
                      <a:pt x="17" y="5969"/>
                      <a:pt x="46" y="5990"/>
                      <a:pt x="78" y="5990"/>
                    </a:cubicBezTo>
                    <a:cubicBezTo>
                      <a:pt x="90" y="5990"/>
                      <a:pt x="102" y="5987"/>
                      <a:pt x="114" y="5981"/>
                    </a:cubicBezTo>
                    <a:cubicBezTo>
                      <a:pt x="708" y="5798"/>
                      <a:pt x="1233" y="5479"/>
                      <a:pt x="1712" y="5091"/>
                    </a:cubicBezTo>
                    <a:cubicBezTo>
                      <a:pt x="2169" y="4680"/>
                      <a:pt x="2602" y="4200"/>
                      <a:pt x="2876" y="3653"/>
                    </a:cubicBezTo>
                    <a:cubicBezTo>
                      <a:pt x="2968" y="3516"/>
                      <a:pt x="3013" y="3356"/>
                      <a:pt x="3082" y="3219"/>
                    </a:cubicBezTo>
                    <a:cubicBezTo>
                      <a:pt x="3150" y="3082"/>
                      <a:pt x="3219" y="2945"/>
                      <a:pt x="3264" y="2785"/>
                    </a:cubicBezTo>
                    <a:lnTo>
                      <a:pt x="3401" y="2352"/>
                    </a:lnTo>
                    <a:lnTo>
                      <a:pt x="3492" y="1895"/>
                    </a:lnTo>
                    <a:cubicBezTo>
                      <a:pt x="3515" y="1758"/>
                      <a:pt x="3538" y="1598"/>
                      <a:pt x="3538" y="1439"/>
                    </a:cubicBezTo>
                    <a:lnTo>
                      <a:pt x="3584" y="982"/>
                    </a:lnTo>
                    <a:cubicBezTo>
                      <a:pt x="3584" y="685"/>
                      <a:pt x="3561" y="389"/>
                      <a:pt x="3538" y="69"/>
                    </a:cubicBezTo>
                    <a:cubicBezTo>
                      <a:pt x="3538" y="23"/>
                      <a:pt x="3492" y="1"/>
                      <a:pt x="3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2" name="Google Shape;6892;p93"/>
              <p:cNvSpPr/>
              <p:nvPr/>
            </p:nvSpPr>
            <p:spPr>
              <a:xfrm>
                <a:off x="8036397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137" y="1"/>
                    </a:moveTo>
                    <a:cubicBezTo>
                      <a:pt x="91" y="1"/>
                      <a:pt x="46" y="23"/>
                      <a:pt x="46" y="69"/>
                    </a:cubicBezTo>
                    <a:cubicBezTo>
                      <a:pt x="23" y="389"/>
                      <a:pt x="0" y="685"/>
                      <a:pt x="0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91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5" y="2945"/>
                      <a:pt x="434" y="3082"/>
                      <a:pt x="502" y="3219"/>
                    </a:cubicBezTo>
                    <a:cubicBezTo>
                      <a:pt x="571" y="3356"/>
                      <a:pt x="616" y="3516"/>
                      <a:pt x="708" y="3653"/>
                    </a:cubicBezTo>
                    <a:cubicBezTo>
                      <a:pt x="982" y="4200"/>
                      <a:pt x="1392" y="4680"/>
                      <a:pt x="1872" y="5091"/>
                    </a:cubicBezTo>
                    <a:cubicBezTo>
                      <a:pt x="2328" y="5479"/>
                      <a:pt x="2876" y="5798"/>
                      <a:pt x="3470" y="5981"/>
                    </a:cubicBezTo>
                    <a:cubicBezTo>
                      <a:pt x="3476" y="5987"/>
                      <a:pt x="3483" y="5990"/>
                      <a:pt x="3492" y="5990"/>
                    </a:cubicBezTo>
                    <a:cubicBezTo>
                      <a:pt x="3515" y="5990"/>
                      <a:pt x="3544" y="5969"/>
                      <a:pt x="3561" y="5935"/>
                    </a:cubicBezTo>
                    <a:cubicBezTo>
                      <a:pt x="3584" y="5912"/>
                      <a:pt x="3561" y="5844"/>
                      <a:pt x="3538" y="5821"/>
                    </a:cubicBezTo>
                    <a:lnTo>
                      <a:pt x="3515" y="5821"/>
                    </a:lnTo>
                    <a:cubicBezTo>
                      <a:pt x="3013" y="5570"/>
                      <a:pt x="2511" y="5228"/>
                      <a:pt x="2100" y="4817"/>
                    </a:cubicBezTo>
                    <a:cubicBezTo>
                      <a:pt x="1666" y="4429"/>
                      <a:pt x="1301" y="3972"/>
                      <a:pt x="1027" y="3470"/>
                    </a:cubicBezTo>
                    <a:cubicBezTo>
                      <a:pt x="936" y="3333"/>
                      <a:pt x="890" y="3196"/>
                      <a:pt x="822" y="3082"/>
                    </a:cubicBezTo>
                    <a:cubicBezTo>
                      <a:pt x="753" y="2945"/>
                      <a:pt x="708" y="2808"/>
                      <a:pt x="662" y="2671"/>
                    </a:cubicBezTo>
                    <a:lnTo>
                      <a:pt x="502" y="2260"/>
                    </a:lnTo>
                    <a:lnTo>
                      <a:pt x="411" y="1849"/>
                    </a:lnTo>
                    <a:cubicBezTo>
                      <a:pt x="320" y="1553"/>
                      <a:pt x="320" y="1256"/>
                      <a:pt x="274" y="982"/>
                    </a:cubicBezTo>
                    <a:cubicBezTo>
                      <a:pt x="228" y="685"/>
                      <a:pt x="228" y="389"/>
                      <a:pt x="206" y="92"/>
                    </a:cubicBezTo>
                    <a:lnTo>
                      <a:pt x="206" y="69"/>
                    </a:lnTo>
                    <a:cubicBezTo>
                      <a:pt x="206" y="23"/>
                      <a:pt x="183" y="1"/>
                      <a:pt x="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3" name="Google Shape;6893;p93"/>
              <p:cNvSpPr/>
              <p:nvPr/>
            </p:nvSpPr>
            <p:spPr>
              <a:xfrm>
                <a:off x="7340497" y="2796829"/>
                <a:ext cx="924366" cy="716548"/>
              </a:xfrm>
              <a:custGeom>
                <a:avLst/>
                <a:gdLst/>
                <a:ahLst/>
                <a:cxnLst/>
                <a:rect l="l" t="t" r="r" b="b"/>
                <a:pathLst>
                  <a:path w="47660" h="36945" extrusionOk="0">
                    <a:moveTo>
                      <a:pt x="10176" y="1"/>
                    </a:moveTo>
                    <a:cubicBezTo>
                      <a:pt x="10115" y="1"/>
                      <a:pt x="10063" y="19"/>
                      <a:pt x="10021" y="59"/>
                    </a:cubicBezTo>
                    <a:cubicBezTo>
                      <a:pt x="4977" y="5104"/>
                      <a:pt x="1" y="10468"/>
                      <a:pt x="1" y="10468"/>
                    </a:cubicBezTo>
                    <a:cubicBezTo>
                      <a:pt x="1" y="10468"/>
                      <a:pt x="7329" y="19283"/>
                      <a:pt x="11318" y="19283"/>
                    </a:cubicBezTo>
                    <a:cubicBezTo>
                      <a:pt x="11373" y="19283"/>
                      <a:pt x="11428" y="19282"/>
                      <a:pt x="11482" y="19278"/>
                    </a:cubicBezTo>
                    <a:lnTo>
                      <a:pt x="11482" y="19278"/>
                    </a:lnTo>
                    <a:lnTo>
                      <a:pt x="10295" y="33955"/>
                    </a:lnTo>
                    <a:cubicBezTo>
                      <a:pt x="10295" y="33955"/>
                      <a:pt x="16777" y="36899"/>
                      <a:pt x="25428" y="36945"/>
                    </a:cubicBezTo>
                    <a:lnTo>
                      <a:pt x="25656" y="36945"/>
                    </a:lnTo>
                    <a:cubicBezTo>
                      <a:pt x="34307" y="36899"/>
                      <a:pt x="40561" y="33955"/>
                      <a:pt x="40561" y="33955"/>
                    </a:cubicBezTo>
                    <a:lnTo>
                      <a:pt x="39352" y="19278"/>
                    </a:lnTo>
                    <a:lnTo>
                      <a:pt x="39352" y="19278"/>
                    </a:lnTo>
                    <a:cubicBezTo>
                      <a:pt x="39463" y="19285"/>
                      <a:pt x="39575" y="19289"/>
                      <a:pt x="39688" y="19289"/>
                    </a:cubicBezTo>
                    <a:cubicBezTo>
                      <a:pt x="43564" y="19289"/>
                      <a:pt x="47660" y="15192"/>
                      <a:pt x="47660" y="15192"/>
                    </a:cubicBezTo>
                    <a:cubicBezTo>
                      <a:pt x="47660" y="15192"/>
                      <a:pt x="45012" y="3552"/>
                      <a:pt x="36955" y="2707"/>
                    </a:cubicBezTo>
                    <a:cubicBezTo>
                      <a:pt x="34107" y="2434"/>
                      <a:pt x="31433" y="2359"/>
                      <a:pt x="29366" y="2359"/>
                    </a:cubicBezTo>
                    <a:cubicBezTo>
                      <a:pt x="27458" y="2359"/>
                      <a:pt x="26068" y="2423"/>
                      <a:pt x="25542" y="2456"/>
                    </a:cubicBezTo>
                    <a:cubicBezTo>
                      <a:pt x="24720" y="2407"/>
                      <a:pt x="22277" y="2050"/>
                      <a:pt x="18928" y="2050"/>
                    </a:cubicBezTo>
                    <a:cubicBezTo>
                      <a:pt x="17627" y="2050"/>
                      <a:pt x="16188" y="2104"/>
                      <a:pt x="14655" y="2251"/>
                    </a:cubicBezTo>
                    <a:cubicBezTo>
                      <a:pt x="14586" y="2258"/>
                      <a:pt x="14517" y="2261"/>
                      <a:pt x="14447" y="2261"/>
                    </a:cubicBezTo>
                    <a:cubicBezTo>
                      <a:pt x="12665" y="2261"/>
                      <a:pt x="10855" y="1"/>
                      <a:pt x="10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4" name="Google Shape;6894;p93"/>
              <p:cNvSpPr/>
              <p:nvPr/>
            </p:nvSpPr>
            <p:spPr>
              <a:xfrm>
                <a:off x="7688001" y="2843822"/>
                <a:ext cx="26608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13719" h="6744" extrusionOk="0">
                    <a:moveTo>
                      <a:pt x="7006" y="1"/>
                    </a:moveTo>
                    <a:cubicBezTo>
                      <a:pt x="5374" y="1"/>
                      <a:pt x="3525" y="99"/>
                      <a:pt x="1553" y="444"/>
                    </a:cubicBezTo>
                    <a:cubicBezTo>
                      <a:pt x="1" y="718"/>
                      <a:pt x="23" y="1950"/>
                      <a:pt x="23" y="1950"/>
                    </a:cubicBezTo>
                    <a:cubicBezTo>
                      <a:pt x="23" y="4598"/>
                      <a:pt x="2169" y="6744"/>
                      <a:pt x="4794" y="6744"/>
                    </a:cubicBezTo>
                    <a:lnTo>
                      <a:pt x="8035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719" y="170"/>
                      <a:pt x="12098" y="170"/>
                    </a:cubicBezTo>
                    <a:cubicBezTo>
                      <a:pt x="10918" y="170"/>
                      <a:pt x="9150" y="1"/>
                      <a:pt x="7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5" name="Google Shape;6895;p93"/>
              <p:cNvSpPr/>
              <p:nvPr/>
            </p:nvSpPr>
            <p:spPr>
              <a:xfrm>
                <a:off x="7328104" y="2789401"/>
                <a:ext cx="219590" cy="222131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1453" extrusionOk="0">
                    <a:moveTo>
                      <a:pt x="9785" y="0"/>
                    </a:moveTo>
                    <a:cubicBezTo>
                      <a:pt x="9575" y="0"/>
                      <a:pt x="9384" y="112"/>
                      <a:pt x="9313" y="305"/>
                    </a:cubicBezTo>
                    <a:cubicBezTo>
                      <a:pt x="7944" y="3592"/>
                      <a:pt x="1279" y="9002"/>
                      <a:pt x="275" y="9732"/>
                    </a:cubicBezTo>
                    <a:cubicBezTo>
                      <a:pt x="46" y="9892"/>
                      <a:pt x="1" y="10189"/>
                      <a:pt x="160" y="10417"/>
                    </a:cubicBezTo>
                    <a:cubicBezTo>
                      <a:pt x="160" y="10417"/>
                      <a:pt x="662" y="11453"/>
                      <a:pt x="1230" y="11453"/>
                    </a:cubicBezTo>
                    <a:cubicBezTo>
                      <a:pt x="1336" y="11453"/>
                      <a:pt x="1445" y="11416"/>
                      <a:pt x="1553" y="11330"/>
                    </a:cubicBezTo>
                    <a:cubicBezTo>
                      <a:pt x="2648" y="10440"/>
                      <a:pt x="9656" y="4848"/>
                      <a:pt x="11208" y="1036"/>
                    </a:cubicBezTo>
                    <a:cubicBezTo>
                      <a:pt x="11322" y="762"/>
                      <a:pt x="11185" y="465"/>
                      <a:pt x="10888" y="351"/>
                    </a:cubicBezTo>
                    <a:lnTo>
                      <a:pt x="9975" y="31"/>
                    </a:lnTo>
                    <a:cubicBezTo>
                      <a:pt x="9912" y="10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6" name="Google Shape;6896;p93"/>
              <p:cNvSpPr/>
              <p:nvPr/>
            </p:nvSpPr>
            <p:spPr>
              <a:xfrm>
                <a:off x="8098361" y="3089649"/>
                <a:ext cx="192146" cy="85978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15" y="0"/>
                    </a:moveTo>
                    <a:cubicBezTo>
                      <a:pt x="8329" y="0"/>
                      <a:pt x="8245" y="23"/>
                      <a:pt x="8172" y="72"/>
                    </a:cubicBezTo>
                    <a:cubicBezTo>
                      <a:pt x="7145" y="711"/>
                      <a:pt x="3949" y="2468"/>
                      <a:pt x="503" y="2537"/>
                    </a:cubicBezTo>
                    <a:cubicBezTo>
                      <a:pt x="229" y="2537"/>
                      <a:pt x="23" y="2742"/>
                      <a:pt x="23" y="3016"/>
                    </a:cubicBezTo>
                    <a:lnTo>
                      <a:pt x="1" y="3929"/>
                    </a:lnTo>
                    <a:cubicBezTo>
                      <a:pt x="1" y="4191"/>
                      <a:pt x="189" y="4433"/>
                      <a:pt x="465" y="4433"/>
                    </a:cubicBezTo>
                    <a:cubicBezTo>
                      <a:pt x="478" y="4433"/>
                      <a:pt x="490" y="4432"/>
                      <a:pt x="503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7" y="1327"/>
                      <a:pt x="8834" y="209"/>
                      <a:pt x="8834" y="209"/>
                    </a:cubicBezTo>
                    <a:cubicBezTo>
                      <a:pt x="8731" y="76"/>
                      <a:pt x="8571" y="0"/>
                      <a:pt x="8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7" name="Google Shape;6897;p93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8" name="Google Shape;6898;p93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9" name="Google Shape;6899;p93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0" name="Google Shape;6900;p93"/>
              <p:cNvSpPr/>
              <p:nvPr/>
            </p:nvSpPr>
            <p:spPr>
              <a:xfrm>
                <a:off x="7954495" y="2836937"/>
                <a:ext cx="22003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50" y="1"/>
                    </a:moveTo>
                    <a:cubicBezTo>
                      <a:pt x="4565" y="1"/>
                      <a:pt x="3996" y="129"/>
                      <a:pt x="3858" y="205"/>
                    </a:cubicBezTo>
                    <a:cubicBezTo>
                      <a:pt x="3470" y="411"/>
                      <a:pt x="3013" y="708"/>
                      <a:pt x="2831" y="1004"/>
                    </a:cubicBezTo>
                    <a:cubicBezTo>
                      <a:pt x="2306" y="1621"/>
                      <a:pt x="1895" y="2282"/>
                      <a:pt x="1553" y="2967"/>
                    </a:cubicBezTo>
                    <a:cubicBezTo>
                      <a:pt x="868" y="4337"/>
                      <a:pt x="480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06" y="13855"/>
                      <a:pt x="251" y="14197"/>
                      <a:pt x="297" y="14540"/>
                    </a:cubicBezTo>
                    <a:lnTo>
                      <a:pt x="480" y="15635"/>
                    </a:lnTo>
                    <a:cubicBezTo>
                      <a:pt x="525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3" y="17393"/>
                      <a:pt x="1028" y="17735"/>
                    </a:cubicBezTo>
                    <a:cubicBezTo>
                      <a:pt x="1256" y="18420"/>
                      <a:pt x="1484" y="19105"/>
                      <a:pt x="1758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383" y="24537"/>
                      <a:pt x="5205" y="25610"/>
                      <a:pt x="6049" y="26637"/>
                    </a:cubicBezTo>
                    <a:cubicBezTo>
                      <a:pt x="6277" y="26888"/>
                      <a:pt x="6483" y="27139"/>
                      <a:pt x="6711" y="27390"/>
                    </a:cubicBezTo>
                    <a:cubicBezTo>
                      <a:pt x="6916" y="27641"/>
                      <a:pt x="7145" y="27870"/>
                      <a:pt x="7396" y="28098"/>
                    </a:cubicBezTo>
                    <a:cubicBezTo>
                      <a:pt x="7852" y="28577"/>
                      <a:pt x="8309" y="29034"/>
                      <a:pt x="8857" y="29490"/>
                    </a:cubicBezTo>
                    <a:cubicBezTo>
                      <a:pt x="9127" y="29713"/>
                      <a:pt x="9451" y="29820"/>
                      <a:pt x="9773" y="29820"/>
                    </a:cubicBezTo>
                    <a:cubicBezTo>
                      <a:pt x="10211" y="29820"/>
                      <a:pt x="10644" y="29621"/>
                      <a:pt x="10934" y="29239"/>
                    </a:cubicBezTo>
                    <a:cubicBezTo>
                      <a:pt x="11345" y="28714"/>
                      <a:pt x="11345" y="28007"/>
                      <a:pt x="11025" y="27482"/>
                    </a:cubicBezTo>
                    <a:lnTo>
                      <a:pt x="10979" y="27390"/>
                    </a:lnTo>
                    <a:lnTo>
                      <a:pt x="10044" y="25838"/>
                    </a:lnTo>
                    <a:cubicBezTo>
                      <a:pt x="9747" y="25313"/>
                      <a:pt x="9427" y="24811"/>
                      <a:pt x="9131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6985" y="20018"/>
                      <a:pt x="6506" y="18945"/>
                      <a:pt x="6140" y="17872"/>
                    </a:cubicBezTo>
                    <a:cubicBezTo>
                      <a:pt x="5935" y="17324"/>
                      <a:pt x="5821" y="16777"/>
                      <a:pt x="5638" y="16252"/>
                    </a:cubicBezTo>
                    <a:cubicBezTo>
                      <a:pt x="5570" y="15978"/>
                      <a:pt x="5501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25" y="8856"/>
                      <a:pt x="4771" y="7738"/>
                    </a:cubicBezTo>
                    <a:cubicBezTo>
                      <a:pt x="4839" y="6619"/>
                      <a:pt x="4931" y="5524"/>
                      <a:pt x="5205" y="4542"/>
                    </a:cubicBezTo>
                    <a:cubicBezTo>
                      <a:pt x="5319" y="4040"/>
                      <a:pt x="5478" y="3561"/>
                      <a:pt x="5661" y="3127"/>
                    </a:cubicBezTo>
                    <a:cubicBezTo>
                      <a:pt x="5867" y="2693"/>
                      <a:pt x="6186" y="2054"/>
                      <a:pt x="6506" y="1826"/>
                    </a:cubicBezTo>
                    <a:cubicBezTo>
                      <a:pt x="6825" y="1575"/>
                      <a:pt x="7921" y="1347"/>
                      <a:pt x="7921" y="1347"/>
                    </a:cubicBezTo>
                    <a:cubicBezTo>
                      <a:pt x="8079" y="1436"/>
                      <a:pt x="8199" y="1474"/>
                      <a:pt x="8277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7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1" name="Google Shape;6901;p93"/>
              <p:cNvSpPr/>
              <p:nvPr/>
            </p:nvSpPr>
            <p:spPr>
              <a:xfrm>
                <a:off x="7727410" y="2633294"/>
                <a:ext cx="184621" cy="304598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77" y="15704"/>
                      <a:pt x="4634" y="15704"/>
                    </a:cubicBezTo>
                    <a:lnTo>
                      <a:pt x="4885" y="15704"/>
                    </a:lnTo>
                    <a:cubicBezTo>
                      <a:pt x="7441" y="15704"/>
                      <a:pt x="9518" y="14905"/>
                      <a:pt x="9518" y="12349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2" name="Google Shape;6902;p93"/>
              <p:cNvSpPr/>
              <p:nvPr/>
            </p:nvSpPr>
            <p:spPr>
              <a:xfrm>
                <a:off x="7727410" y="2633294"/>
                <a:ext cx="184621" cy="208845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9" y="10767"/>
                    </a:cubicBezTo>
                    <a:cubicBezTo>
                      <a:pt x="4767" y="10767"/>
                      <a:pt x="6998" y="10530"/>
                      <a:pt x="9518" y="9792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3" name="Google Shape;6903;p93"/>
              <p:cNvSpPr/>
              <p:nvPr/>
            </p:nvSpPr>
            <p:spPr>
              <a:xfrm>
                <a:off x="8097469" y="2463261"/>
                <a:ext cx="237763" cy="228531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1783" extrusionOk="0">
                    <a:moveTo>
                      <a:pt x="6095" y="0"/>
                    </a:moveTo>
                    <a:cubicBezTo>
                      <a:pt x="5914" y="0"/>
                      <a:pt x="5731" y="8"/>
                      <a:pt x="5548" y="25"/>
                    </a:cubicBezTo>
                    <a:cubicBezTo>
                      <a:pt x="2352" y="345"/>
                      <a:pt x="1" y="3221"/>
                      <a:pt x="298" y="6439"/>
                    </a:cubicBezTo>
                    <a:cubicBezTo>
                      <a:pt x="599" y="9497"/>
                      <a:pt x="3155" y="11782"/>
                      <a:pt x="6146" y="11782"/>
                    </a:cubicBezTo>
                    <a:cubicBezTo>
                      <a:pt x="6325" y="11782"/>
                      <a:pt x="6507" y="11774"/>
                      <a:pt x="6689" y="11757"/>
                    </a:cubicBezTo>
                    <a:cubicBezTo>
                      <a:pt x="9907" y="11438"/>
                      <a:pt x="12258" y="8562"/>
                      <a:pt x="11939" y="5321"/>
                    </a:cubicBezTo>
                    <a:cubicBezTo>
                      <a:pt x="11637" y="2265"/>
                      <a:pt x="9084" y="0"/>
                      <a:pt x="6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4" name="Google Shape;6904;p93"/>
              <p:cNvSpPr/>
              <p:nvPr/>
            </p:nvSpPr>
            <p:spPr>
              <a:xfrm>
                <a:off x="8120063" y="2539812"/>
                <a:ext cx="184175" cy="149361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7701" extrusionOk="0">
                    <a:moveTo>
                      <a:pt x="4899" y="0"/>
                    </a:moveTo>
                    <a:cubicBezTo>
                      <a:pt x="4721" y="0"/>
                      <a:pt x="4541" y="9"/>
                      <a:pt x="4360" y="27"/>
                    </a:cubicBezTo>
                    <a:cubicBezTo>
                      <a:pt x="1872" y="278"/>
                      <a:pt x="0" y="2173"/>
                      <a:pt x="206" y="4295"/>
                    </a:cubicBezTo>
                    <a:cubicBezTo>
                      <a:pt x="396" y="6243"/>
                      <a:pt x="2296" y="7700"/>
                      <a:pt x="4574" y="7700"/>
                    </a:cubicBezTo>
                    <a:cubicBezTo>
                      <a:pt x="4752" y="7700"/>
                      <a:pt x="4931" y="7692"/>
                      <a:pt x="5113" y="7674"/>
                    </a:cubicBezTo>
                    <a:cubicBezTo>
                      <a:pt x="7624" y="7445"/>
                      <a:pt x="9495" y="5528"/>
                      <a:pt x="9290" y="3405"/>
                    </a:cubicBezTo>
                    <a:cubicBezTo>
                      <a:pt x="9099" y="1457"/>
                      <a:pt x="7180" y="0"/>
                      <a:pt x="48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5" name="Google Shape;6905;p93"/>
              <p:cNvSpPr/>
              <p:nvPr/>
            </p:nvSpPr>
            <p:spPr>
              <a:xfrm>
                <a:off x="8120063" y="2539812"/>
                <a:ext cx="184175" cy="149361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7701" extrusionOk="0">
                    <a:moveTo>
                      <a:pt x="4899" y="0"/>
                    </a:moveTo>
                    <a:cubicBezTo>
                      <a:pt x="4721" y="0"/>
                      <a:pt x="4541" y="9"/>
                      <a:pt x="4360" y="27"/>
                    </a:cubicBezTo>
                    <a:cubicBezTo>
                      <a:pt x="1872" y="278"/>
                      <a:pt x="0" y="2173"/>
                      <a:pt x="206" y="4295"/>
                    </a:cubicBezTo>
                    <a:cubicBezTo>
                      <a:pt x="396" y="6243"/>
                      <a:pt x="2296" y="7700"/>
                      <a:pt x="4574" y="7700"/>
                    </a:cubicBezTo>
                    <a:cubicBezTo>
                      <a:pt x="4752" y="7700"/>
                      <a:pt x="4931" y="7692"/>
                      <a:pt x="5113" y="7674"/>
                    </a:cubicBezTo>
                    <a:cubicBezTo>
                      <a:pt x="7624" y="7445"/>
                      <a:pt x="9495" y="5528"/>
                      <a:pt x="9290" y="3405"/>
                    </a:cubicBezTo>
                    <a:cubicBezTo>
                      <a:pt x="9099" y="1457"/>
                      <a:pt x="7180" y="0"/>
                      <a:pt x="48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6" name="Google Shape;6906;p93"/>
              <p:cNvSpPr/>
              <p:nvPr/>
            </p:nvSpPr>
            <p:spPr>
              <a:xfrm>
                <a:off x="8115195" y="2540646"/>
                <a:ext cx="197887" cy="50970"/>
              </a:xfrm>
              <a:custGeom>
                <a:avLst/>
                <a:gdLst/>
                <a:ahLst/>
                <a:cxnLst/>
                <a:rect l="l" t="t" r="r" b="b"/>
                <a:pathLst>
                  <a:path w="10203" h="2628" extrusionOk="0">
                    <a:moveTo>
                      <a:pt x="4777" y="0"/>
                    </a:moveTo>
                    <a:cubicBezTo>
                      <a:pt x="4458" y="0"/>
                      <a:pt x="4146" y="37"/>
                      <a:pt x="3835" y="53"/>
                    </a:cubicBezTo>
                    <a:lnTo>
                      <a:pt x="3150" y="212"/>
                    </a:lnTo>
                    <a:cubicBezTo>
                      <a:pt x="2922" y="235"/>
                      <a:pt x="2693" y="349"/>
                      <a:pt x="2488" y="418"/>
                    </a:cubicBezTo>
                    <a:cubicBezTo>
                      <a:pt x="2031" y="555"/>
                      <a:pt x="1643" y="783"/>
                      <a:pt x="1233" y="1011"/>
                    </a:cubicBezTo>
                    <a:cubicBezTo>
                      <a:pt x="1027" y="1102"/>
                      <a:pt x="845" y="1262"/>
                      <a:pt x="662" y="1376"/>
                    </a:cubicBezTo>
                    <a:lnTo>
                      <a:pt x="114" y="1787"/>
                    </a:lnTo>
                    <a:cubicBezTo>
                      <a:pt x="23" y="1856"/>
                      <a:pt x="0" y="1970"/>
                      <a:pt x="68" y="2061"/>
                    </a:cubicBezTo>
                    <a:cubicBezTo>
                      <a:pt x="98" y="2105"/>
                      <a:pt x="156" y="2131"/>
                      <a:pt x="218" y="2131"/>
                    </a:cubicBezTo>
                    <a:cubicBezTo>
                      <a:pt x="252" y="2131"/>
                      <a:pt x="287" y="2123"/>
                      <a:pt x="320" y="2107"/>
                    </a:cubicBezTo>
                    <a:lnTo>
                      <a:pt x="342" y="2084"/>
                    </a:lnTo>
                    <a:lnTo>
                      <a:pt x="890" y="1719"/>
                    </a:lnTo>
                    <a:cubicBezTo>
                      <a:pt x="1073" y="1627"/>
                      <a:pt x="1255" y="1468"/>
                      <a:pt x="1461" y="1399"/>
                    </a:cubicBezTo>
                    <a:cubicBezTo>
                      <a:pt x="1849" y="1217"/>
                      <a:pt x="2214" y="988"/>
                      <a:pt x="2648" y="874"/>
                    </a:cubicBezTo>
                    <a:cubicBezTo>
                      <a:pt x="3317" y="645"/>
                      <a:pt x="4050" y="543"/>
                      <a:pt x="4767" y="543"/>
                    </a:cubicBezTo>
                    <a:cubicBezTo>
                      <a:pt x="4906" y="543"/>
                      <a:pt x="5044" y="547"/>
                      <a:pt x="5181" y="555"/>
                    </a:cubicBezTo>
                    <a:cubicBezTo>
                      <a:pt x="6026" y="623"/>
                      <a:pt x="6870" y="874"/>
                      <a:pt x="7669" y="1217"/>
                    </a:cubicBezTo>
                    <a:cubicBezTo>
                      <a:pt x="8445" y="1582"/>
                      <a:pt x="9199" y="2038"/>
                      <a:pt x="9883" y="2586"/>
                    </a:cubicBezTo>
                    <a:cubicBezTo>
                      <a:pt x="9922" y="2615"/>
                      <a:pt x="9964" y="2627"/>
                      <a:pt x="10005" y="2627"/>
                    </a:cubicBezTo>
                    <a:cubicBezTo>
                      <a:pt x="10062" y="2627"/>
                      <a:pt x="10117" y="2603"/>
                      <a:pt x="10157" y="2563"/>
                    </a:cubicBezTo>
                    <a:cubicBezTo>
                      <a:pt x="10203" y="2472"/>
                      <a:pt x="10203" y="2381"/>
                      <a:pt x="10134" y="2312"/>
                    </a:cubicBezTo>
                    <a:cubicBezTo>
                      <a:pt x="9815" y="1970"/>
                      <a:pt x="9473" y="1673"/>
                      <a:pt x="9084" y="1422"/>
                    </a:cubicBezTo>
                    <a:cubicBezTo>
                      <a:pt x="8719" y="1148"/>
                      <a:pt x="8308" y="920"/>
                      <a:pt x="7898" y="714"/>
                    </a:cubicBezTo>
                    <a:cubicBezTo>
                      <a:pt x="7053" y="326"/>
                      <a:pt x="6140" y="75"/>
                      <a:pt x="5227" y="30"/>
                    </a:cubicBezTo>
                    <a:cubicBezTo>
                      <a:pt x="5075" y="8"/>
                      <a:pt x="4925" y="0"/>
                      <a:pt x="4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7" name="Google Shape;6907;p93"/>
              <p:cNvSpPr/>
              <p:nvPr/>
            </p:nvSpPr>
            <p:spPr>
              <a:xfrm>
                <a:off x="8081100" y="2579804"/>
                <a:ext cx="153628" cy="40691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2098" extrusionOk="0">
                    <a:moveTo>
                      <a:pt x="3742" y="0"/>
                    </a:moveTo>
                    <a:cubicBezTo>
                      <a:pt x="3484" y="0"/>
                      <a:pt x="3226" y="33"/>
                      <a:pt x="2968" y="65"/>
                    </a:cubicBezTo>
                    <a:cubicBezTo>
                      <a:pt x="2603" y="133"/>
                      <a:pt x="2237" y="202"/>
                      <a:pt x="1918" y="339"/>
                    </a:cubicBezTo>
                    <a:cubicBezTo>
                      <a:pt x="1575" y="453"/>
                      <a:pt x="1256" y="636"/>
                      <a:pt x="936" y="818"/>
                    </a:cubicBezTo>
                    <a:cubicBezTo>
                      <a:pt x="640" y="1001"/>
                      <a:pt x="366" y="1229"/>
                      <a:pt x="92" y="1434"/>
                    </a:cubicBezTo>
                    <a:cubicBezTo>
                      <a:pt x="23" y="1503"/>
                      <a:pt x="0" y="1594"/>
                      <a:pt x="46" y="1640"/>
                    </a:cubicBezTo>
                    <a:cubicBezTo>
                      <a:pt x="76" y="1684"/>
                      <a:pt x="124" y="1709"/>
                      <a:pt x="173" y="1709"/>
                    </a:cubicBezTo>
                    <a:cubicBezTo>
                      <a:pt x="200" y="1709"/>
                      <a:pt x="227" y="1702"/>
                      <a:pt x="252" y="1686"/>
                    </a:cubicBezTo>
                    <a:lnTo>
                      <a:pt x="274" y="1686"/>
                    </a:lnTo>
                    <a:cubicBezTo>
                      <a:pt x="571" y="1503"/>
                      <a:pt x="822" y="1298"/>
                      <a:pt x="1142" y="1161"/>
                    </a:cubicBezTo>
                    <a:cubicBezTo>
                      <a:pt x="1438" y="1024"/>
                      <a:pt x="1735" y="864"/>
                      <a:pt x="2055" y="773"/>
                    </a:cubicBezTo>
                    <a:cubicBezTo>
                      <a:pt x="2568" y="607"/>
                      <a:pt x="3097" y="531"/>
                      <a:pt x="3628" y="531"/>
                    </a:cubicBezTo>
                    <a:cubicBezTo>
                      <a:pt x="3758" y="531"/>
                      <a:pt x="3888" y="535"/>
                      <a:pt x="4018" y="544"/>
                    </a:cubicBezTo>
                    <a:cubicBezTo>
                      <a:pt x="4680" y="590"/>
                      <a:pt x="5319" y="795"/>
                      <a:pt x="5912" y="1069"/>
                    </a:cubicBezTo>
                    <a:cubicBezTo>
                      <a:pt x="6528" y="1343"/>
                      <a:pt x="7122" y="1663"/>
                      <a:pt x="7670" y="2051"/>
                    </a:cubicBezTo>
                    <a:lnTo>
                      <a:pt x="7670" y="2074"/>
                    </a:lnTo>
                    <a:cubicBezTo>
                      <a:pt x="7694" y="2090"/>
                      <a:pt x="7721" y="2097"/>
                      <a:pt x="7748" y="2097"/>
                    </a:cubicBezTo>
                    <a:cubicBezTo>
                      <a:pt x="7797" y="2097"/>
                      <a:pt x="7846" y="2072"/>
                      <a:pt x="7875" y="2028"/>
                    </a:cubicBezTo>
                    <a:cubicBezTo>
                      <a:pt x="7921" y="1959"/>
                      <a:pt x="7921" y="1891"/>
                      <a:pt x="7875" y="1845"/>
                    </a:cubicBezTo>
                    <a:cubicBezTo>
                      <a:pt x="7396" y="1298"/>
                      <a:pt x="6802" y="887"/>
                      <a:pt x="6140" y="567"/>
                    </a:cubicBezTo>
                    <a:cubicBezTo>
                      <a:pt x="5501" y="248"/>
                      <a:pt x="4771" y="65"/>
                      <a:pt x="4063" y="19"/>
                    </a:cubicBezTo>
                    <a:cubicBezTo>
                      <a:pt x="3956" y="6"/>
                      <a:pt x="3849" y="0"/>
                      <a:pt x="37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8" name="Google Shape;6908;p93"/>
              <p:cNvSpPr/>
              <p:nvPr/>
            </p:nvSpPr>
            <p:spPr>
              <a:xfrm>
                <a:off x="7312608" y="2386847"/>
                <a:ext cx="255025" cy="228182"/>
              </a:xfrm>
              <a:custGeom>
                <a:avLst/>
                <a:gdLst/>
                <a:ahLst/>
                <a:cxnLst/>
                <a:rect l="l" t="t" r="r" b="b"/>
                <a:pathLst>
                  <a:path w="13149" h="11765" extrusionOk="0">
                    <a:moveTo>
                      <a:pt x="6595" y="0"/>
                    </a:moveTo>
                    <a:cubicBezTo>
                      <a:pt x="4134" y="0"/>
                      <a:pt x="1831" y="1578"/>
                      <a:pt x="1005" y="4057"/>
                    </a:cubicBezTo>
                    <a:cubicBezTo>
                      <a:pt x="1" y="7138"/>
                      <a:pt x="1667" y="10470"/>
                      <a:pt x="4726" y="11475"/>
                    </a:cubicBezTo>
                    <a:cubicBezTo>
                      <a:pt x="5324" y="11671"/>
                      <a:pt x="5932" y="11765"/>
                      <a:pt x="6531" y="11765"/>
                    </a:cubicBezTo>
                    <a:cubicBezTo>
                      <a:pt x="8992" y="11765"/>
                      <a:pt x="11295" y="10187"/>
                      <a:pt x="12121" y="7709"/>
                    </a:cubicBezTo>
                    <a:cubicBezTo>
                      <a:pt x="13148" y="4627"/>
                      <a:pt x="11482" y="1295"/>
                      <a:pt x="8400" y="290"/>
                    </a:cubicBezTo>
                    <a:cubicBezTo>
                      <a:pt x="7802" y="94"/>
                      <a:pt x="7194" y="0"/>
                      <a:pt x="65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9" name="Google Shape;6909;p93"/>
              <p:cNvSpPr/>
              <p:nvPr/>
            </p:nvSpPr>
            <p:spPr>
              <a:xfrm>
                <a:off x="7338732" y="2461962"/>
                <a:ext cx="194357" cy="152154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845" extrusionOk="0">
                    <a:moveTo>
                      <a:pt x="4542" y="0"/>
                    </a:moveTo>
                    <a:cubicBezTo>
                      <a:pt x="2759" y="0"/>
                      <a:pt x="1192" y="950"/>
                      <a:pt x="685" y="2489"/>
                    </a:cubicBezTo>
                    <a:cubicBezTo>
                      <a:pt x="0" y="4498"/>
                      <a:pt x="1416" y="6780"/>
                      <a:pt x="3812" y="7579"/>
                    </a:cubicBezTo>
                    <a:cubicBezTo>
                      <a:pt x="4367" y="7759"/>
                      <a:pt x="4926" y="7844"/>
                      <a:pt x="5465" y="7844"/>
                    </a:cubicBezTo>
                    <a:cubicBezTo>
                      <a:pt x="7254" y="7844"/>
                      <a:pt x="8827" y="6903"/>
                      <a:pt x="9336" y="5342"/>
                    </a:cubicBezTo>
                    <a:cubicBezTo>
                      <a:pt x="10021" y="3333"/>
                      <a:pt x="8606" y="1051"/>
                      <a:pt x="6209" y="275"/>
                    </a:cubicBezTo>
                    <a:cubicBezTo>
                      <a:pt x="5649" y="88"/>
                      <a:pt x="5085" y="0"/>
                      <a:pt x="4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0" name="Google Shape;6910;p93"/>
              <p:cNvSpPr/>
              <p:nvPr/>
            </p:nvSpPr>
            <p:spPr>
              <a:xfrm>
                <a:off x="7342708" y="2463649"/>
                <a:ext cx="195696" cy="63092"/>
              </a:xfrm>
              <a:custGeom>
                <a:avLst/>
                <a:gdLst/>
                <a:ahLst/>
                <a:cxnLst/>
                <a:rect l="l" t="t" r="r" b="b"/>
                <a:pathLst>
                  <a:path w="10090" h="3253" extrusionOk="0">
                    <a:moveTo>
                      <a:pt x="4286" y="0"/>
                    </a:moveTo>
                    <a:cubicBezTo>
                      <a:pt x="3739" y="0"/>
                      <a:pt x="3190" y="66"/>
                      <a:pt x="2649" y="188"/>
                    </a:cubicBezTo>
                    <a:cubicBezTo>
                      <a:pt x="2215" y="279"/>
                      <a:pt x="1758" y="416"/>
                      <a:pt x="1348" y="599"/>
                    </a:cubicBezTo>
                    <a:cubicBezTo>
                      <a:pt x="914" y="759"/>
                      <a:pt x="503" y="964"/>
                      <a:pt x="115" y="1238"/>
                    </a:cubicBezTo>
                    <a:cubicBezTo>
                      <a:pt x="46" y="1283"/>
                      <a:pt x="1" y="1398"/>
                      <a:pt x="46" y="1466"/>
                    </a:cubicBezTo>
                    <a:cubicBezTo>
                      <a:pt x="80" y="1533"/>
                      <a:pt x="150" y="1575"/>
                      <a:pt x="221" y="1575"/>
                    </a:cubicBezTo>
                    <a:cubicBezTo>
                      <a:pt x="247" y="1575"/>
                      <a:pt x="273" y="1570"/>
                      <a:pt x="298" y="1557"/>
                    </a:cubicBezTo>
                    <a:lnTo>
                      <a:pt x="320" y="1557"/>
                    </a:lnTo>
                    <a:cubicBezTo>
                      <a:pt x="1096" y="1169"/>
                      <a:pt x="1918" y="895"/>
                      <a:pt x="2763" y="713"/>
                    </a:cubicBezTo>
                    <a:cubicBezTo>
                      <a:pt x="3303" y="613"/>
                      <a:pt x="3843" y="558"/>
                      <a:pt x="4377" y="558"/>
                    </a:cubicBezTo>
                    <a:cubicBezTo>
                      <a:pt x="4701" y="558"/>
                      <a:pt x="5023" y="578"/>
                      <a:pt x="5342" y="622"/>
                    </a:cubicBezTo>
                    <a:cubicBezTo>
                      <a:pt x="6186" y="759"/>
                      <a:pt x="7008" y="1032"/>
                      <a:pt x="7739" y="1489"/>
                    </a:cubicBezTo>
                    <a:cubicBezTo>
                      <a:pt x="8127" y="1694"/>
                      <a:pt x="8446" y="1991"/>
                      <a:pt x="8789" y="2265"/>
                    </a:cubicBezTo>
                    <a:cubicBezTo>
                      <a:pt x="8971" y="2379"/>
                      <a:pt x="9108" y="2562"/>
                      <a:pt x="9268" y="2699"/>
                    </a:cubicBezTo>
                    <a:lnTo>
                      <a:pt x="9724" y="3178"/>
                    </a:lnTo>
                    <a:lnTo>
                      <a:pt x="9747" y="3201"/>
                    </a:lnTo>
                    <a:cubicBezTo>
                      <a:pt x="9781" y="3235"/>
                      <a:pt x="9827" y="3252"/>
                      <a:pt x="9873" y="3252"/>
                    </a:cubicBezTo>
                    <a:cubicBezTo>
                      <a:pt x="9918" y="3252"/>
                      <a:pt x="9964" y="3235"/>
                      <a:pt x="9998" y="3201"/>
                    </a:cubicBezTo>
                    <a:cubicBezTo>
                      <a:pt x="10067" y="3132"/>
                      <a:pt x="10090" y="3018"/>
                      <a:pt x="10021" y="2950"/>
                    </a:cubicBezTo>
                    <a:lnTo>
                      <a:pt x="9565" y="2425"/>
                    </a:lnTo>
                    <a:cubicBezTo>
                      <a:pt x="9405" y="2265"/>
                      <a:pt x="9268" y="2060"/>
                      <a:pt x="9085" y="1923"/>
                    </a:cubicBezTo>
                    <a:cubicBezTo>
                      <a:pt x="8743" y="1626"/>
                      <a:pt x="8401" y="1306"/>
                      <a:pt x="8013" y="1078"/>
                    </a:cubicBezTo>
                    <a:cubicBezTo>
                      <a:pt x="7807" y="964"/>
                      <a:pt x="7624" y="804"/>
                      <a:pt x="7396" y="736"/>
                    </a:cubicBezTo>
                    <a:lnTo>
                      <a:pt x="6780" y="439"/>
                    </a:lnTo>
                    <a:cubicBezTo>
                      <a:pt x="6323" y="302"/>
                      <a:pt x="5890" y="142"/>
                      <a:pt x="5410" y="97"/>
                    </a:cubicBezTo>
                    <a:cubicBezTo>
                      <a:pt x="5039" y="31"/>
                      <a:pt x="4663" y="0"/>
                      <a:pt x="4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1" name="Google Shape;6911;p93"/>
              <p:cNvSpPr/>
              <p:nvPr/>
            </p:nvSpPr>
            <p:spPr>
              <a:xfrm>
                <a:off x="7413108" y="2514599"/>
                <a:ext cx="151417" cy="5021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589" extrusionOk="0">
                    <a:moveTo>
                      <a:pt x="3289" y="0"/>
                    </a:moveTo>
                    <a:cubicBezTo>
                      <a:pt x="2865" y="0"/>
                      <a:pt x="2444" y="47"/>
                      <a:pt x="2032" y="140"/>
                    </a:cubicBezTo>
                    <a:cubicBezTo>
                      <a:pt x="1324" y="300"/>
                      <a:pt x="662" y="574"/>
                      <a:pt x="69" y="1007"/>
                    </a:cubicBezTo>
                    <a:cubicBezTo>
                      <a:pt x="23" y="1053"/>
                      <a:pt x="0" y="1122"/>
                      <a:pt x="23" y="1190"/>
                    </a:cubicBezTo>
                    <a:cubicBezTo>
                      <a:pt x="42" y="1246"/>
                      <a:pt x="107" y="1287"/>
                      <a:pt x="167" y="1287"/>
                    </a:cubicBezTo>
                    <a:cubicBezTo>
                      <a:pt x="181" y="1287"/>
                      <a:pt x="193" y="1285"/>
                      <a:pt x="205" y="1281"/>
                    </a:cubicBezTo>
                    <a:lnTo>
                      <a:pt x="228" y="1259"/>
                    </a:lnTo>
                    <a:cubicBezTo>
                      <a:pt x="845" y="1007"/>
                      <a:pt x="1507" y="802"/>
                      <a:pt x="2146" y="688"/>
                    </a:cubicBezTo>
                    <a:cubicBezTo>
                      <a:pt x="2573" y="599"/>
                      <a:pt x="3001" y="549"/>
                      <a:pt x="3422" y="549"/>
                    </a:cubicBezTo>
                    <a:cubicBezTo>
                      <a:pt x="3653" y="549"/>
                      <a:pt x="3882" y="564"/>
                      <a:pt x="4109" y="597"/>
                    </a:cubicBezTo>
                    <a:cubicBezTo>
                      <a:pt x="4771" y="688"/>
                      <a:pt x="5410" y="893"/>
                      <a:pt x="5980" y="1259"/>
                    </a:cubicBezTo>
                    <a:cubicBezTo>
                      <a:pt x="6277" y="1396"/>
                      <a:pt x="6528" y="1624"/>
                      <a:pt x="6802" y="1829"/>
                    </a:cubicBezTo>
                    <a:cubicBezTo>
                      <a:pt x="7053" y="2035"/>
                      <a:pt x="7281" y="2309"/>
                      <a:pt x="7532" y="2537"/>
                    </a:cubicBezTo>
                    <a:lnTo>
                      <a:pt x="7555" y="2537"/>
                    </a:lnTo>
                    <a:cubicBezTo>
                      <a:pt x="7578" y="2571"/>
                      <a:pt x="7612" y="2588"/>
                      <a:pt x="7647" y="2588"/>
                    </a:cubicBezTo>
                    <a:cubicBezTo>
                      <a:pt x="7681" y="2588"/>
                      <a:pt x="7715" y="2571"/>
                      <a:pt x="7738" y="2537"/>
                    </a:cubicBezTo>
                    <a:cubicBezTo>
                      <a:pt x="7806" y="2491"/>
                      <a:pt x="7806" y="2400"/>
                      <a:pt x="7761" y="2331"/>
                    </a:cubicBezTo>
                    <a:cubicBezTo>
                      <a:pt x="7532" y="2080"/>
                      <a:pt x="7304" y="1784"/>
                      <a:pt x="7053" y="1532"/>
                    </a:cubicBezTo>
                    <a:cubicBezTo>
                      <a:pt x="6779" y="1304"/>
                      <a:pt x="6528" y="1053"/>
                      <a:pt x="6209" y="871"/>
                    </a:cubicBezTo>
                    <a:cubicBezTo>
                      <a:pt x="5912" y="642"/>
                      <a:pt x="5592" y="505"/>
                      <a:pt x="5250" y="346"/>
                    </a:cubicBezTo>
                    <a:cubicBezTo>
                      <a:pt x="4908" y="231"/>
                      <a:pt x="4565" y="117"/>
                      <a:pt x="4200" y="72"/>
                    </a:cubicBezTo>
                    <a:cubicBezTo>
                      <a:pt x="3896" y="24"/>
                      <a:pt x="3591" y="0"/>
                      <a:pt x="3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2" name="Google Shape;6912;p93"/>
              <p:cNvSpPr/>
              <p:nvPr/>
            </p:nvSpPr>
            <p:spPr>
              <a:xfrm>
                <a:off x="7448076" y="2038074"/>
                <a:ext cx="746397" cy="759935"/>
              </a:xfrm>
              <a:custGeom>
                <a:avLst/>
                <a:gdLst/>
                <a:ahLst/>
                <a:cxnLst/>
                <a:rect l="l" t="t" r="r" b="b"/>
                <a:pathLst>
                  <a:path w="38484" h="39182" extrusionOk="0">
                    <a:moveTo>
                      <a:pt x="19236" y="0"/>
                    </a:moveTo>
                    <a:cubicBezTo>
                      <a:pt x="19003" y="0"/>
                      <a:pt x="18769" y="4"/>
                      <a:pt x="18534" y="13"/>
                    </a:cubicBezTo>
                    <a:cubicBezTo>
                      <a:pt x="8126" y="401"/>
                      <a:pt x="0" y="9303"/>
                      <a:pt x="411" y="19917"/>
                    </a:cubicBezTo>
                    <a:cubicBezTo>
                      <a:pt x="788" y="30228"/>
                      <a:pt x="6421" y="39182"/>
                      <a:pt x="18671" y="39182"/>
                    </a:cubicBezTo>
                    <a:cubicBezTo>
                      <a:pt x="19031" y="39182"/>
                      <a:pt x="19396" y="39174"/>
                      <a:pt x="19767" y="39159"/>
                    </a:cubicBezTo>
                    <a:cubicBezTo>
                      <a:pt x="31956" y="38656"/>
                      <a:pt x="38484" y="29115"/>
                      <a:pt x="38096" y="18524"/>
                    </a:cubicBezTo>
                    <a:cubicBezTo>
                      <a:pt x="37716" y="8150"/>
                      <a:pt x="29334" y="0"/>
                      <a:pt x="192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3" name="Google Shape;6913;p93"/>
              <p:cNvSpPr/>
              <p:nvPr/>
            </p:nvSpPr>
            <p:spPr>
              <a:xfrm>
                <a:off x="7829209" y="2553155"/>
                <a:ext cx="247500" cy="16206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356" extrusionOk="0">
                    <a:moveTo>
                      <a:pt x="183" y="4771"/>
                    </a:moveTo>
                    <a:cubicBezTo>
                      <a:pt x="389" y="6894"/>
                      <a:pt x="3333" y="8355"/>
                      <a:pt x="6757" y="8013"/>
                    </a:cubicBezTo>
                    <a:cubicBezTo>
                      <a:pt x="10158" y="7693"/>
                      <a:pt x="12760" y="5707"/>
                      <a:pt x="12555" y="3585"/>
                    </a:cubicBezTo>
                    <a:cubicBezTo>
                      <a:pt x="12349" y="1462"/>
                      <a:pt x="9428" y="1"/>
                      <a:pt x="6004" y="321"/>
                    </a:cubicBezTo>
                    <a:cubicBezTo>
                      <a:pt x="2580" y="663"/>
                      <a:pt x="1" y="2649"/>
                      <a:pt x="183" y="4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4" name="Google Shape;6914;p93"/>
              <p:cNvSpPr/>
              <p:nvPr/>
            </p:nvSpPr>
            <p:spPr>
              <a:xfrm>
                <a:off x="7487019" y="2518497"/>
                <a:ext cx="252814" cy="154753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7979" extrusionOk="0">
                    <a:moveTo>
                      <a:pt x="5312" y="1"/>
                    </a:moveTo>
                    <a:cubicBezTo>
                      <a:pt x="2806" y="1"/>
                      <a:pt x="780" y="1051"/>
                      <a:pt x="435" y="2724"/>
                    </a:cubicBezTo>
                    <a:cubicBezTo>
                      <a:pt x="1" y="4801"/>
                      <a:pt x="2375" y="7061"/>
                      <a:pt x="5730" y="7768"/>
                    </a:cubicBezTo>
                    <a:cubicBezTo>
                      <a:pt x="6406" y="7911"/>
                      <a:pt x="7070" y="7978"/>
                      <a:pt x="7704" y="7978"/>
                    </a:cubicBezTo>
                    <a:cubicBezTo>
                      <a:pt x="10219" y="7978"/>
                      <a:pt x="12254" y="6916"/>
                      <a:pt x="12600" y="5257"/>
                    </a:cubicBezTo>
                    <a:cubicBezTo>
                      <a:pt x="13034" y="3157"/>
                      <a:pt x="10660" y="898"/>
                      <a:pt x="7305" y="213"/>
                    </a:cubicBezTo>
                    <a:cubicBezTo>
                      <a:pt x="6623" y="69"/>
                      <a:pt x="5952" y="1"/>
                      <a:pt x="5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5" name="Google Shape;6915;p93"/>
              <p:cNvSpPr/>
              <p:nvPr/>
            </p:nvSpPr>
            <p:spPr>
              <a:xfrm>
                <a:off x="7876589" y="2419139"/>
                <a:ext cx="173993" cy="164935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504" extrusionOk="0">
                    <a:moveTo>
                      <a:pt x="4461" y="0"/>
                    </a:moveTo>
                    <a:cubicBezTo>
                      <a:pt x="4270" y="0"/>
                      <a:pt x="4076" y="14"/>
                      <a:pt x="3880" y="41"/>
                    </a:cubicBezTo>
                    <a:cubicBezTo>
                      <a:pt x="1598" y="383"/>
                      <a:pt x="0" y="2529"/>
                      <a:pt x="320" y="4834"/>
                    </a:cubicBezTo>
                    <a:cubicBezTo>
                      <a:pt x="612" y="6965"/>
                      <a:pt x="2435" y="8503"/>
                      <a:pt x="4509" y="8503"/>
                    </a:cubicBezTo>
                    <a:cubicBezTo>
                      <a:pt x="4701" y="8503"/>
                      <a:pt x="4895" y="8490"/>
                      <a:pt x="5090" y="8463"/>
                    </a:cubicBezTo>
                    <a:cubicBezTo>
                      <a:pt x="7373" y="8121"/>
                      <a:pt x="8971" y="5975"/>
                      <a:pt x="8651" y="3670"/>
                    </a:cubicBezTo>
                    <a:cubicBezTo>
                      <a:pt x="8358" y="1539"/>
                      <a:pt x="6536" y="0"/>
                      <a:pt x="44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6" name="Google Shape;6916;p93"/>
              <p:cNvSpPr/>
              <p:nvPr/>
            </p:nvSpPr>
            <p:spPr>
              <a:xfrm>
                <a:off x="7876589" y="2413728"/>
                <a:ext cx="173993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9062" fill="none" extrusionOk="0">
                    <a:moveTo>
                      <a:pt x="320" y="5113"/>
                    </a:moveTo>
                    <a:cubicBezTo>
                      <a:pt x="639" y="7441"/>
                      <a:pt x="2785" y="9062"/>
                      <a:pt x="5090" y="8742"/>
                    </a:cubicBezTo>
                    <a:cubicBezTo>
                      <a:pt x="7373" y="8400"/>
                      <a:pt x="8971" y="6254"/>
                      <a:pt x="8651" y="3949"/>
                    </a:cubicBezTo>
                    <a:cubicBezTo>
                      <a:pt x="8331" y="1621"/>
                      <a:pt x="6186" y="0"/>
                      <a:pt x="3880" y="320"/>
                    </a:cubicBezTo>
                    <a:cubicBezTo>
                      <a:pt x="1598" y="662"/>
                      <a:pt x="0" y="2808"/>
                      <a:pt x="320" y="5113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7" name="Google Shape;6917;p93"/>
              <p:cNvSpPr/>
              <p:nvPr/>
            </p:nvSpPr>
            <p:spPr>
              <a:xfrm>
                <a:off x="7875697" y="2426644"/>
                <a:ext cx="173120" cy="163636"/>
              </a:xfrm>
              <a:custGeom>
                <a:avLst/>
                <a:gdLst/>
                <a:ahLst/>
                <a:cxnLst/>
                <a:rect l="l" t="t" r="r" b="b"/>
                <a:pathLst>
                  <a:path w="8926" h="8437" extrusionOk="0">
                    <a:moveTo>
                      <a:pt x="4445" y="1"/>
                    </a:moveTo>
                    <a:cubicBezTo>
                      <a:pt x="4251" y="1"/>
                      <a:pt x="4055" y="14"/>
                      <a:pt x="3858" y="42"/>
                    </a:cubicBezTo>
                    <a:cubicBezTo>
                      <a:pt x="1575" y="361"/>
                      <a:pt x="1" y="2484"/>
                      <a:pt x="320" y="4789"/>
                    </a:cubicBezTo>
                    <a:cubicBezTo>
                      <a:pt x="612" y="6918"/>
                      <a:pt x="2412" y="8436"/>
                      <a:pt x="4463" y="8436"/>
                    </a:cubicBezTo>
                    <a:cubicBezTo>
                      <a:pt x="4655" y="8436"/>
                      <a:pt x="4850" y="8423"/>
                      <a:pt x="5045" y="8396"/>
                    </a:cubicBezTo>
                    <a:cubicBezTo>
                      <a:pt x="7327" y="8076"/>
                      <a:pt x="8925" y="5931"/>
                      <a:pt x="8606" y="3625"/>
                    </a:cubicBezTo>
                    <a:cubicBezTo>
                      <a:pt x="8293" y="1517"/>
                      <a:pt x="6510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8" name="Google Shape;6918;p93"/>
              <p:cNvSpPr/>
              <p:nvPr/>
            </p:nvSpPr>
            <p:spPr>
              <a:xfrm>
                <a:off x="7892085" y="2433142"/>
                <a:ext cx="112452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485" extrusionOk="0">
                    <a:moveTo>
                      <a:pt x="2882" y="0"/>
                    </a:moveTo>
                    <a:cubicBezTo>
                      <a:pt x="2760" y="0"/>
                      <a:pt x="2636" y="9"/>
                      <a:pt x="2511" y="26"/>
                    </a:cubicBezTo>
                    <a:cubicBezTo>
                      <a:pt x="1027" y="232"/>
                      <a:pt x="0" y="1624"/>
                      <a:pt x="205" y="3108"/>
                    </a:cubicBezTo>
                    <a:cubicBezTo>
                      <a:pt x="394" y="4487"/>
                      <a:pt x="1578" y="5484"/>
                      <a:pt x="2915" y="5484"/>
                    </a:cubicBezTo>
                    <a:cubicBezTo>
                      <a:pt x="3038" y="5484"/>
                      <a:pt x="3162" y="5476"/>
                      <a:pt x="3287" y="5459"/>
                    </a:cubicBezTo>
                    <a:cubicBezTo>
                      <a:pt x="4771" y="5253"/>
                      <a:pt x="5798" y="3861"/>
                      <a:pt x="5592" y="2354"/>
                    </a:cubicBezTo>
                    <a:cubicBezTo>
                      <a:pt x="5383" y="996"/>
                      <a:pt x="4217" y="0"/>
                      <a:pt x="2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9" name="Google Shape;6919;p93"/>
              <p:cNvSpPr/>
              <p:nvPr/>
            </p:nvSpPr>
            <p:spPr>
              <a:xfrm>
                <a:off x="7973521" y="2462175"/>
                <a:ext cx="39430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349" extrusionOk="0">
                    <a:moveTo>
                      <a:pt x="1122" y="1"/>
                    </a:moveTo>
                    <a:cubicBezTo>
                      <a:pt x="1061" y="1"/>
                      <a:pt x="999" y="5"/>
                      <a:pt x="937" y="13"/>
                    </a:cubicBezTo>
                    <a:cubicBezTo>
                      <a:pt x="389" y="104"/>
                      <a:pt x="1" y="446"/>
                      <a:pt x="47" y="812"/>
                    </a:cubicBezTo>
                    <a:cubicBezTo>
                      <a:pt x="87" y="1133"/>
                      <a:pt x="463" y="1349"/>
                      <a:pt x="927" y="1349"/>
                    </a:cubicBezTo>
                    <a:cubicBezTo>
                      <a:pt x="990" y="1349"/>
                      <a:pt x="1054" y="1345"/>
                      <a:pt x="1119" y="1337"/>
                    </a:cubicBezTo>
                    <a:cubicBezTo>
                      <a:pt x="1644" y="1245"/>
                      <a:pt x="2032" y="903"/>
                      <a:pt x="1987" y="538"/>
                    </a:cubicBezTo>
                    <a:cubicBezTo>
                      <a:pt x="1946" y="216"/>
                      <a:pt x="1570" y="1"/>
                      <a:pt x="1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0" name="Google Shape;6920;p93"/>
              <p:cNvSpPr/>
              <p:nvPr/>
            </p:nvSpPr>
            <p:spPr>
              <a:xfrm>
                <a:off x="7556528" y="2379089"/>
                <a:ext cx="180199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488" extrusionOk="0">
                    <a:moveTo>
                      <a:pt x="4668" y="1"/>
                    </a:moveTo>
                    <a:cubicBezTo>
                      <a:pt x="2767" y="1"/>
                      <a:pt x="1035" y="1300"/>
                      <a:pt x="548" y="3247"/>
                    </a:cubicBezTo>
                    <a:cubicBezTo>
                      <a:pt x="0" y="5507"/>
                      <a:pt x="1370" y="7812"/>
                      <a:pt x="3607" y="8360"/>
                    </a:cubicBezTo>
                    <a:cubicBezTo>
                      <a:pt x="3950" y="8446"/>
                      <a:pt x="4293" y="8488"/>
                      <a:pt x="4630" y="8488"/>
                    </a:cubicBezTo>
                    <a:cubicBezTo>
                      <a:pt x="6519" y="8488"/>
                      <a:pt x="8236" y="7192"/>
                      <a:pt x="8720" y="5255"/>
                    </a:cubicBezTo>
                    <a:cubicBezTo>
                      <a:pt x="9290" y="2973"/>
                      <a:pt x="7921" y="690"/>
                      <a:pt x="5661" y="120"/>
                    </a:cubicBezTo>
                    <a:cubicBezTo>
                      <a:pt x="5329" y="39"/>
                      <a:pt x="4996" y="1"/>
                      <a:pt x="46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1" name="Google Shape;6921;p93"/>
              <p:cNvSpPr/>
              <p:nvPr/>
            </p:nvSpPr>
            <p:spPr>
              <a:xfrm>
                <a:off x="7556528" y="2370769"/>
                <a:ext cx="180199" cy="181537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360" fill="none" extrusionOk="0">
                    <a:moveTo>
                      <a:pt x="8720" y="5684"/>
                    </a:moveTo>
                    <a:cubicBezTo>
                      <a:pt x="8149" y="7967"/>
                      <a:pt x="5867" y="9359"/>
                      <a:pt x="3607" y="8789"/>
                    </a:cubicBezTo>
                    <a:cubicBezTo>
                      <a:pt x="1370" y="8241"/>
                      <a:pt x="0" y="5936"/>
                      <a:pt x="548" y="3676"/>
                    </a:cubicBezTo>
                    <a:cubicBezTo>
                      <a:pt x="1119" y="1393"/>
                      <a:pt x="3401" y="1"/>
                      <a:pt x="5661" y="549"/>
                    </a:cubicBezTo>
                    <a:cubicBezTo>
                      <a:pt x="7921" y="1119"/>
                      <a:pt x="9290" y="3402"/>
                      <a:pt x="8720" y="5684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2" name="Google Shape;6922;p93"/>
              <p:cNvSpPr/>
              <p:nvPr/>
            </p:nvSpPr>
            <p:spPr>
              <a:xfrm>
                <a:off x="7557420" y="2386595"/>
                <a:ext cx="179307" cy="163616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36" extrusionOk="0">
                    <a:moveTo>
                      <a:pt x="4644" y="0"/>
                    </a:moveTo>
                    <a:cubicBezTo>
                      <a:pt x="2766" y="0"/>
                      <a:pt x="1056" y="1279"/>
                      <a:pt x="571" y="3202"/>
                    </a:cubicBezTo>
                    <a:cubicBezTo>
                      <a:pt x="0" y="5462"/>
                      <a:pt x="1370" y="7744"/>
                      <a:pt x="3607" y="8315"/>
                    </a:cubicBezTo>
                    <a:cubicBezTo>
                      <a:pt x="3939" y="8396"/>
                      <a:pt x="4273" y="8436"/>
                      <a:pt x="4601" y="8436"/>
                    </a:cubicBezTo>
                    <a:cubicBezTo>
                      <a:pt x="6484" y="8436"/>
                      <a:pt x="8207" y="7154"/>
                      <a:pt x="8674" y="5211"/>
                    </a:cubicBezTo>
                    <a:cubicBezTo>
                      <a:pt x="9244" y="2951"/>
                      <a:pt x="7875" y="669"/>
                      <a:pt x="5638" y="121"/>
                    </a:cubicBezTo>
                    <a:cubicBezTo>
                      <a:pt x="5305" y="39"/>
                      <a:pt x="4972" y="0"/>
                      <a:pt x="4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3" name="Google Shape;6923;p93"/>
              <p:cNvSpPr/>
              <p:nvPr/>
            </p:nvSpPr>
            <p:spPr>
              <a:xfrm>
                <a:off x="7582206" y="2395342"/>
                <a:ext cx="116001" cy="106304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481" extrusionOk="0">
                    <a:moveTo>
                      <a:pt x="3001" y="0"/>
                    </a:moveTo>
                    <a:cubicBezTo>
                      <a:pt x="1774" y="0"/>
                      <a:pt x="657" y="846"/>
                      <a:pt x="366" y="2089"/>
                    </a:cubicBezTo>
                    <a:cubicBezTo>
                      <a:pt x="0" y="3550"/>
                      <a:pt x="868" y="5034"/>
                      <a:pt x="2329" y="5399"/>
                    </a:cubicBezTo>
                    <a:cubicBezTo>
                      <a:pt x="2550" y="5454"/>
                      <a:pt x="2771" y="5481"/>
                      <a:pt x="2989" y="5481"/>
                    </a:cubicBezTo>
                    <a:cubicBezTo>
                      <a:pt x="4207" y="5481"/>
                      <a:pt x="5305" y="4649"/>
                      <a:pt x="5615" y="3390"/>
                    </a:cubicBezTo>
                    <a:cubicBezTo>
                      <a:pt x="5981" y="1930"/>
                      <a:pt x="5113" y="446"/>
                      <a:pt x="3652" y="81"/>
                    </a:cubicBezTo>
                    <a:cubicBezTo>
                      <a:pt x="3434" y="26"/>
                      <a:pt x="3216" y="0"/>
                      <a:pt x="3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4" name="Google Shape;6924;p93"/>
              <p:cNvSpPr/>
              <p:nvPr/>
            </p:nvSpPr>
            <p:spPr>
              <a:xfrm>
                <a:off x="7576446" y="2419701"/>
                <a:ext cx="40303" cy="26571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70" extrusionOk="0">
                    <a:moveTo>
                      <a:pt x="876" y="0"/>
                    </a:moveTo>
                    <a:cubicBezTo>
                      <a:pt x="477" y="0"/>
                      <a:pt x="142" y="172"/>
                      <a:pt x="69" y="445"/>
                    </a:cubicBezTo>
                    <a:cubicBezTo>
                      <a:pt x="1" y="810"/>
                      <a:pt x="343" y="1198"/>
                      <a:pt x="868" y="1335"/>
                    </a:cubicBezTo>
                    <a:cubicBezTo>
                      <a:pt x="974" y="1358"/>
                      <a:pt x="1079" y="1369"/>
                      <a:pt x="1180" y="1369"/>
                    </a:cubicBezTo>
                    <a:cubicBezTo>
                      <a:pt x="1579" y="1369"/>
                      <a:pt x="1914" y="1198"/>
                      <a:pt x="1986" y="925"/>
                    </a:cubicBezTo>
                    <a:cubicBezTo>
                      <a:pt x="2078" y="559"/>
                      <a:pt x="1712" y="171"/>
                      <a:pt x="1188" y="34"/>
                    </a:cubicBezTo>
                    <a:cubicBezTo>
                      <a:pt x="1082" y="11"/>
                      <a:pt x="977" y="0"/>
                      <a:pt x="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5" name="Google Shape;6925;p93"/>
              <p:cNvSpPr/>
              <p:nvPr/>
            </p:nvSpPr>
            <p:spPr>
              <a:xfrm>
                <a:off x="7758828" y="2586766"/>
                <a:ext cx="89004" cy="4771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2460" extrusionOk="0">
                    <a:moveTo>
                      <a:pt x="4469" y="1"/>
                    </a:moveTo>
                    <a:cubicBezTo>
                      <a:pt x="4443" y="1"/>
                      <a:pt x="4420" y="20"/>
                      <a:pt x="4406" y="48"/>
                    </a:cubicBezTo>
                    <a:lnTo>
                      <a:pt x="4383" y="48"/>
                    </a:lnTo>
                    <a:cubicBezTo>
                      <a:pt x="3927" y="756"/>
                      <a:pt x="3310" y="1372"/>
                      <a:pt x="2580" y="1737"/>
                    </a:cubicBezTo>
                    <a:cubicBezTo>
                      <a:pt x="2215" y="1943"/>
                      <a:pt x="1804" y="2057"/>
                      <a:pt x="1393" y="2125"/>
                    </a:cubicBezTo>
                    <a:cubicBezTo>
                      <a:pt x="1208" y="2156"/>
                      <a:pt x="1017" y="2169"/>
                      <a:pt x="825" y="2169"/>
                    </a:cubicBezTo>
                    <a:cubicBezTo>
                      <a:pt x="591" y="2169"/>
                      <a:pt x="353" y="2150"/>
                      <a:pt x="115" y="2125"/>
                    </a:cubicBezTo>
                    <a:cubicBezTo>
                      <a:pt x="69" y="2125"/>
                      <a:pt x="23" y="2148"/>
                      <a:pt x="23" y="2194"/>
                    </a:cubicBezTo>
                    <a:cubicBezTo>
                      <a:pt x="1" y="2262"/>
                      <a:pt x="46" y="2308"/>
                      <a:pt x="92" y="2308"/>
                    </a:cubicBezTo>
                    <a:cubicBezTo>
                      <a:pt x="433" y="2398"/>
                      <a:pt x="788" y="2459"/>
                      <a:pt x="1146" y="2459"/>
                    </a:cubicBezTo>
                    <a:cubicBezTo>
                      <a:pt x="1244" y="2459"/>
                      <a:pt x="1341" y="2455"/>
                      <a:pt x="1439" y="2445"/>
                    </a:cubicBezTo>
                    <a:cubicBezTo>
                      <a:pt x="1872" y="2422"/>
                      <a:pt x="2329" y="2285"/>
                      <a:pt x="2740" y="2080"/>
                    </a:cubicBezTo>
                    <a:cubicBezTo>
                      <a:pt x="3151" y="1874"/>
                      <a:pt x="3539" y="1600"/>
                      <a:pt x="3835" y="1258"/>
                    </a:cubicBezTo>
                    <a:cubicBezTo>
                      <a:pt x="4132" y="939"/>
                      <a:pt x="4406" y="550"/>
                      <a:pt x="4566" y="140"/>
                    </a:cubicBezTo>
                    <a:cubicBezTo>
                      <a:pt x="4589" y="94"/>
                      <a:pt x="4566" y="48"/>
                      <a:pt x="4520" y="26"/>
                    </a:cubicBezTo>
                    <a:cubicBezTo>
                      <a:pt x="4503" y="8"/>
                      <a:pt x="4485" y="1"/>
                      <a:pt x="44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6" name="Google Shape;6926;p93"/>
              <p:cNvSpPr/>
              <p:nvPr/>
            </p:nvSpPr>
            <p:spPr>
              <a:xfrm>
                <a:off x="7788928" y="2622782"/>
                <a:ext cx="46955" cy="24476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262" extrusionOk="0">
                    <a:moveTo>
                      <a:pt x="2340" y="0"/>
                    </a:moveTo>
                    <a:cubicBezTo>
                      <a:pt x="2329" y="0"/>
                      <a:pt x="2318" y="6"/>
                      <a:pt x="2306" y="17"/>
                    </a:cubicBezTo>
                    <a:cubicBezTo>
                      <a:pt x="2032" y="360"/>
                      <a:pt x="1690" y="656"/>
                      <a:pt x="1302" y="839"/>
                    </a:cubicBezTo>
                    <a:cubicBezTo>
                      <a:pt x="914" y="1044"/>
                      <a:pt x="480" y="1136"/>
                      <a:pt x="46" y="1136"/>
                    </a:cubicBezTo>
                    <a:cubicBezTo>
                      <a:pt x="24" y="1136"/>
                      <a:pt x="1" y="1159"/>
                      <a:pt x="1" y="1181"/>
                    </a:cubicBezTo>
                    <a:cubicBezTo>
                      <a:pt x="1" y="1204"/>
                      <a:pt x="24" y="1250"/>
                      <a:pt x="46" y="1250"/>
                    </a:cubicBezTo>
                    <a:cubicBezTo>
                      <a:pt x="124" y="1258"/>
                      <a:pt x="201" y="1261"/>
                      <a:pt x="279" y="1261"/>
                    </a:cubicBezTo>
                    <a:cubicBezTo>
                      <a:pt x="663" y="1261"/>
                      <a:pt x="1052" y="1170"/>
                      <a:pt x="1393" y="999"/>
                    </a:cubicBezTo>
                    <a:cubicBezTo>
                      <a:pt x="1804" y="816"/>
                      <a:pt x="2169" y="497"/>
                      <a:pt x="2397" y="86"/>
                    </a:cubicBezTo>
                    <a:cubicBezTo>
                      <a:pt x="2420" y="63"/>
                      <a:pt x="2397" y="40"/>
                      <a:pt x="2375" y="17"/>
                    </a:cubicBezTo>
                    <a:cubicBezTo>
                      <a:pt x="2363" y="6"/>
                      <a:pt x="2352" y="0"/>
                      <a:pt x="2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7" name="Google Shape;6927;p93"/>
              <p:cNvSpPr/>
              <p:nvPr/>
            </p:nvSpPr>
            <p:spPr>
              <a:xfrm>
                <a:off x="8043476" y="1979308"/>
                <a:ext cx="85454" cy="138713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2" extrusionOk="0">
                    <a:moveTo>
                      <a:pt x="764" y="0"/>
                    </a:moveTo>
                    <a:cubicBezTo>
                      <a:pt x="737" y="0"/>
                      <a:pt x="711" y="3"/>
                      <a:pt x="685" y="7"/>
                    </a:cubicBezTo>
                    <a:cubicBezTo>
                      <a:pt x="411" y="30"/>
                      <a:pt x="183" y="259"/>
                      <a:pt x="92" y="510"/>
                    </a:cubicBezTo>
                    <a:cubicBezTo>
                      <a:pt x="0" y="761"/>
                      <a:pt x="0" y="1035"/>
                      <a:pt x="0" y="1308"/>
                    </a:cubicBezTo>
                    <a:cubicBezTo>
                      <a:pt x="69" y="3226"/>
                      <a:pt x="411" y="5120"/>
                      <a:pt x="1027" y="6923"/>
                    </a:cubicBezTo>
                    <a:lnTo>
                      <a:pt x="1781" y="7152"/>
                    </a:lnTo>
                    <a:cubicBezTo>
                      <a:pt x="2853" y="6010"/>
                      <a:pt x="3675" y="4641"/>
                      <a:pt x="4223" y="3180"/>
                    </a:cubicBezTo>
                    <a:cubicBezTo>
                      <a:pt x="4314" y="2929"/>
                      <a:pt x="4406" y="2655"/>
                      <a:pt x="4360" y="2381"/>
                    </a:cubicBezTo>
                    <a:cubicBezTo>
                      <a:pt x="4314" y="2107"/>
                      <a:pt x="4109" y="1856"/>
                      <a:pt x="3835" y="1833"/>
                    </a:cubicBezTo>
                    <a:cubicBezTo>
                      <a:pt x="3825" y="1833"/>
                      <a:pt x="3815" y="1833"/>
                      <a:pt x="3806" y="1833"/>
                    </a:cubicBezTo>
                    <a:cubicBezTo>
                      <a:pt x="3435" y="1833"/>
                      <a:pt x="3215" y="2254"/>
                      <a:pt x="3082" y="2610"/>
                    </a:cubicBezTo>
                    <a:cubicBezTo>
                      <a:pt x="2602" y="3888"/>
                      <a:pt x="2123" y="5166"/>
                      <a:pt x="1644" y="6444"/>
                    </a:cubicBezTo>
                    <a:cubicBezTo>
                      <a:pt x="1918" y="4687"/>
                      <a:pt x="1895" y="2883"/>
                      <a:pt x="1598" y="1126"/>
                    </a:cubicBezTo>
                    <a:cubicBezTo>
                      <a:pt x="1552" y="875"/>
                      <a:pt x="1484" y="601"/>
                      <a:pt x="1347" y="373"/>
                    </a:cubicBezTo>
                    <a:cubicBezTo>
                      <a:pt x="1204" y="168"/>
                      <a:pt x="988" y="0"/>
                      <a:pt x="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8" name="Google Shape;6928;p93"/>
              <p:cNvSpPr/>
              <p:nvPr/>
            </p:nvSpPr>
            <p:spPr>
              <a:xfrm>
                <a:off x="7908900" y="2296856"/>
                <a:ext cx="189993" cy="116273"/>
              </a:xfrm>
              <a:custGeom>
                <a:avLst/>
                <a:gdLst/>
                <a:ahLst/>
                <a:cxnLst/>
                <a:rect l="l" t="t" r="r" b="b"/>
                <a:pathLst>
                  <a:path w="9796" h="5995" extrusionOk="0">
                    <a:moveTo>
                      <a:pt x="3032" y="1"/>
                    </a:moveTo>
                    <a:cubicBezTo>
                      <a:pt x="2707" y="1"/>
                      <a:pt x="2407" y="84"/>
                      <a:pt x="2146" y="274"/>
                    </a:cubicBezTo>
                    <a:cubicBezTo>
                      <a:pt x="0" y="1826"/>
                      <a:pt x="5364" y="5067"/>
                      <a:pt x="6186" y="5433"/>
                    </a:cubicBezTo>
                    <a:cubicBezTo>
                      <a:pt x="6602" y="5629"/>
                      <a:pt x="7690" y="5995"/>
                      <a:pt x="8495" y="5995"/>
                    </a:cubicBezTo>
                    <a:cubicBezTo>
                      <a:pt x="9280" y="5995"/>
                      <a:pt x="9796" y="5646"/>
                      <a:pt x="9153" y="4451"/>
                    </a:cubicBezTo>
                    <a:cubicBezTo>
                      <a:pt x="9153" y="4451"/>
                      <a:pt x="5410" y="1"/>
                      <a:pt x="30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9" name="Google Shape;6929;p93"/>
              <p:cNvSpPr/>
              <p:nvPr/>
            </p:nvSpPr>
            <p:spPr>
              <a:xfrm>
                <a:off x="7524023" y="2280409"/>
                <a:ext cx="215808" cy="85338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4400" extrusionOk="0">
                    <a:moveTo>
                      <a:pt x="8008" y="1"/>
                    </a:moveTo>
                    <a:cubicBezTo>
                      <a:pt x="5564" y="1"/>
                      <a:pt x="1608" y="2514"/>
                      <a:pt x="1608" y="2514"/>
                    </a:cubicBezTo>
                    <a:cubicBezTo>
                      <a:pt x="1" y="4084"/>
                      <a:pt x="2127" y="4399"/>
                      <a:pt x="3439" y="4399"/>
                    </a:cubicBezTo>
                    <a:cubicBezTo>
                      <a:pt x="3730" y="4399"/>
                      <a:pt x="3980" y="4384"/>
                      <a:pt x="4142" y="4363"/>
                    </a:cubicBezTo>
                    <a:cubicBezTo>
                      <a:pt x="5032" y="4249"/>
                      <a:pt x="11126" y="2743"/>
                      <a:pt x="9528" y="620"/>
                    </a:cubicBezTo>
                    <a:cubicBezTo>
                      <a:pt x="9194" y="176"/>
                      <a:pt x="8654" y="1"/>
                      <a:pt x="8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0" name="Google Shape;6930;p93"/>
              <p:cNvSpPr/>
              <p:nvPr/>
            </p:nvSpPr>
            <p:spPr>
              <a:xfrm>
                <a:off x="7718100" y="2498501"/>
                <a:ext cx="79267" cy="8213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235" extrusionOk="0">
                    <a:moveTo>
                      <a:pt x="1561" y="1"/>
                    </a:moveTo>
                    <a:cubicBezTo>
                      <a:pt x="1153" y="1"/>
                      <a:pt x="810" y="243"/>
                      <a:pt x="594" y="993"/>
                    </a:cubicBezTo>
                    <a:cubicBezTo>
                      <a:pt x="1" y="3139"/>
                      <a:pt x="3059" y="4234"/>
                      <a:pt x="3059" y="4234"/>
                    </a:cubicBezTo>
                    <a:lnTo>
                      <a:pt x="4086" y="810"/>
                    </a:lnTo>
                    <a:lnTo>
                      <a:pt x="4086" y="810"/>
                    </a:lnTo>
                    <a:cubicBezTo>
                      <a:pt x="4073" y="811"/>
                      <a:pt x="4059" y="811"/>
                      <a:pt x="4045" y="811"/>
                    </a:cubicBezTo>
                    <a:cubicBezTo>
                      <a:pt x="3266" y="811"/>
                      <a:pt x="230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1" name="Google Shape;6931;p93"/>
              <p:cNvSpPr/>
              <p:nvPr/>
            </p:nvSpPr>
            <p:spPr>
              <a:xfrm>
                <a:off x="7725179" y="2387603"/>
                <a:ext cx="95210" cy="194357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0021" extrusionOk="0">
                    <a:moveTo>
                      <a:pt x="4749" y="0"/>
                    </a:moveTo>
                    <a:cubicBezTo>
                      <a:pt x="4703" y="0"/>
                      <a:pt x="4680" y="23"/>
                      <a:pt x="4680" y="69"/>
                    </a:cubicBezTo>
                    <a:cubicBezTo>
                      <a:pt x="4680" y="708"/>
                      <a:pt x="4657" y="1347"/>
                      <a:pt x="4612" y="1986"/>
                    </a:cubicBezTo>
                    <a:cubicBezTo>
                      <a:pt x="4589" y="2625"/>
                      <a:pt x="4543" y="3264"/>
                      <a:pt x="4475" y="3903"/>
                    </a:cubicBezTo>
                    <a:cubicBezTo>
                      <a:pt x="4406" y="4520"/>
                      <a:pt x="4338" y="5159"/>
                      <a:pt x="4132" y="5752"/>
                    </a:cubicBezTo>
                    <a:cubicBezTo>
                      <a:pt x="4087" y="5889"/>
                      <a:pt x="4018" y="6026"/>
                      <a:pt x="3950" y="6140"/>
                    </a:cubicBezTo>
                    <a:cubicBezTo>
                      <a:pt x="3881" y="6254"/>
                      <a:pt x="3790" y="6323"/>
                      <a:pt x="3721" y="6346"/>
                    </a:cubicBezTo>
                    <a:cubicBezTo>
                      <a:pt x="3470" y="6346"/>
                      <a:pt x="3174" y="6254"/>
                      <a:pt x="2900" y="6117"/>
                    </a:cubicBezTo>
                    <a:cubicBezTo>
                      <a:pt x="2603" y="6003"/>
                      <a:pt x="2306" y="5866"/>
                      <a:pt x="2010" y="5729"/>
                    </a:cubicBezTo>
                    <a:cubicBezTo>
                      <a:pt x="1781" y="5641"/>
                      <a:pt x="1511" y="5540"/>
                      <a:pt x="1222" y="5540"/>
                    </a:cubicBezTo>
                    <a:cubicBezTo>
                      <a:pt x="1136" y="5540"/>
                      <a:pt x="1048" y="5549"/>
                      <a:pt x="960" y="5570"/>
                    </a:cubicBezTo>
                    <a:cubicBezTo>
                      <a:pt x="868" y="5593"/>
                      <a:pt x="777" y="5615"/>
                      <a:pt x="686" y="5684"/>
                    </a:cubicBezTo>
                    <a:lnTo>
                      <a:pt x="572" y="5752"/>
                    </a:lnTo>
                    <a:cubicBezTo>
                      <a:pt x="526" y="5798"/>
                      <a:pt x="503" y="5821"/>
                      <a:pt x="480" y="5866"/>
                    </a:cubicBezTo>
                    <a:cubicBezTo>
                      <a:pt x="343" y="6003"/>
                      <a:pt x="275" y="6163"/>
                      <a:pt x="184" y="6323"/>
                    </a:cubicBezTo>
                    <a:cubicBezTo>
                      <a:pt x="138" y="6483"/>
                      <a:pt x="69" y="6642"/>
                      <a:pt x="47" y="6825"/>
                    </a:cubicBezTo>
                    <a:lnTo>
                      <a:pt x="1" y="7076"/>
                    </a:lnTo>
                    <a:cubicBezTo>
                      <a:pt x="1" y="7167"/>
                      <a:pt x="1" y="7236"/>
                      <a:pt x="1" y="7327"/>
                    </a:cubicBezTo>
                    <a:cubicBezTo>
                      <a:pt x="1" y="7510"/>
                      <a:pt x="47" y="7670"/>
                      <a:pt x="92" y="7852"/>
                    </a:cubicBezTo>
                    <a:cubicBezTo>
                      <a:pt x="161" y="8012"/>
                      <a:pt x="206" y="8172"/>
                      <a:pt x="298" y="8309"/>
                    </a:cubicBezTo>
                    <a:cubicBezTo>
                      <a:pt x="480" y="8605"/>
                      <a:pt x="708" y="8857"/>
                      <a:pt x="960" y="9085"/>
                    </a:cubicBezTo>
                    <a:cubicBezTo>
                      <a:pt x="1462" y="9496"/>
                      <a:pt x="2055" y="9792"/>
                      <a:pt x="2671" y="10021"/>
                    </a:cubicBezTo>
                    <a:cubicBezTo>
                      <a:pt x="2717" y="10021"/>
                      <a:pt x="2740" y="10021"/>
                      <a:pt x="2763" y="9975"/>
                    </a:cubicBezTo>
                    <a:cubicBezTo>
                      <a:pt x="2786" y="9929"/>
                      <a:pt x="2763" y="9884"/>
                      <a:pt x="2717" y="9884"/>
                    </a:cubicBezTo>
                    <a:cubicBezTo>
                      <a:pt x="2146" y="9633"/>
                      <a:pt x="1599" y="9290"/>
                      <a:pt x="1142" y="8879"/>
                    </a:cubicBezTo>
                    <a:cubicBezTo>
                      <a:pt x="914" y="8651"/>
                      <a:pt x="708" y="8423"/>
                      <a:pt x="572" y="8172"/>
                    </a:cubicBezTo>
                    <a:cubicBezTo>
                      <a:pt x="480" y="8035"/>
                      <a:pt x="435" y="7898"/>
                      <a:pt x="389" y="7761"/>
                    </a:cubicBezTo>
                    <a:cubicBezTo>
                      <a:pt x="366" y="7601"/>
                      <a:pt x="320" y="7464"/>
                      <a:pt x="343" y="7327"/>
                    </a:cubicBezTo>
                    <a:cubicBezTo>
                      <a:pt x="343" y="7259"/>
                      <a:pt x="320" y="7167"/>
                      <a:pt x="343" y="7099"/>
                    </a:cubicBezTo>
                    <a:lnTo>
                      <a:pt x="389" y="6894"/>
                    </a:lnTo>
                    <a:cubicBezTo>
                      <a:pt x="389" y="6734"/>
                      <a:pt x="457" y="6597"/>
                      <a:pt x="503" y="6460"/>
                    </a:cubicBezTo>
                    <a:cubicBezTo>
                      <a:pt x="640" y="6186"/>
                      <a:pt x="800" y="5981"/>
                      <a:pt x="1051" y="5912"/>
                    </a:cubicBezTo>
                    <a:cubicBezTo>
                      <a:pt x="1096" y="5904"/>
                      <a:pt x="1143" y="5900"/>
                      <a:pt x="1191" y="5900"/>
                    </a:cubicBezTo>
                    <a:cubicBezTo>
                      <a:pt x="1408" y="5900"/>
                      <a:pt x="1648" y="5978"/>
                      <a:pt x="1873" y="6072"/>
                    </a:cubicBezTo>
                    <a:cubicBezTo>
                      <a:pt x="2146" y="6186"/>
                      <a:pt x="2443" y="6346"/>
                      <a:pt x="2740" y="6460"/>
                    </a:cubicBezTo>
                    <a:cubicBezTo>
                      <a:pt x="3036" y="6587"/>
                      <a:pt x="3312" y="6713"/>
                      <a:pt x="3677" y="6713"/>
                    </a:cubicBezTo>
                    <a:cubicBezTo>
                      <a:pt x="3707" y="6713"/>
                      <a:pt x="3737" y="6713"/>
                      <a:pt x="3767" y="6711"/>
                    </a:cubicBezTo>
                    <a:cubicBezTo>
                      <a:pt x="4018" y="6665"/>
                      <a:pt x="4178" y="6483"/>
                      <a:pt x="4269" y="6346"/>
                    </a:cubicBezTo>
                    <a:cubicBezTo>
                      <a:pt x="4361" y="6186"/>
                      <a:pt x="4429" y="6026"/>
                      <a:pt x="4475" y="5866"/>
                    </a:cubicBezTo>
                    <a:cubicBezTo>
                      <a:pt x="4680" y="5227"/>
                      <a:pt x="4749" y="4565"/>
                      <a:pt x="4817" y="3926"/>
                    </a:cubicBezTo>
                    <a:cubicBezTo>
                      <a:pt x="4908" y="2648"/>
                      <a:pt x="4908" y="1347"/>
                      <a:pt x="4840" y="69"/>
                    </a:cubicBezTo>
                    <a:cubicBezTo>
                      <a:pt x="4840" y="23"/>
                      <a:pt x="4794" y="0"/>
                      <a:pt x="4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2" name="Google Shape;6932;p93"/>
              <p:cNvSpPr/>
              <p:nvPr/>
            </p:nvSpPr>
            <p:spPr>
              <a:xfrm>
                <a:off x="7418849" y="1960476"/>
                <a:ext cx="869730" cy="513657"/>
              </a:xfrm>
              <a:custGeom>
                <a:avLst/>
                <a:gdLst/>
                <a:ahLst/>
                <a:cxnLst/>
                <a:rect l="l" t="t" r="r" b="b"/>
                <a:pathLst>
                  <a:path w="44843" h="26484" extrusionOk="0">
                    <a:moveTo>
                      <a:pt x="20139" y="1"/>
                    </a:moveTo>
                    <a:cubicBezTo>
                      <a:pt x="18547" y="1"/>
                      <a:pt x="16803" y="184"/>
                      <a:pt x="14906" y="613"/>
                    </a:cubicBezTo>
                    <a:cubicBezTo>
                      <a:pt x="2078" y="3489"/>
                      <a:pt x="1" y="12939"/>
                      <a:pt x="1758" y="21270"/>
                    </a:cubicBezTo>
                    <a:cubicBezTo>
                      <a:pt x="1758" y="21270"/>
                      <a:pt x="9222" y="19992"/>
                      <a:pt x="14016" y="15176"/>
                    </a:cubicBezTo>
                    <a:cubicBezTo>
                      <a:pt x="14060" y="15132"/>
                      <a:pt x="14097" y="15111"/>
                      <a:pt x="14131" y="15111"/>
                    </a:cubicBezTo>
                    <a:cubicBezTo>
                      <a:pt x="14538" y="15111"/>
                      <a:pt x="14307" y="18173"/>
                      <a:pt x="17826" y="18173"/>
                    </a:cubicBezTo>
                    <a:cubicBezTo>
                      <a:pt x="18474" y="18173"/>
                      <a:pt x="19249" y="18069"/>
                      <a:pt x="20178" y="17823"/>
                    </a:cubicBezTo>
                    <a:cubicBezTo>
                      <a:pt x="24538" y="16682"/>
                      <a:pt x="26706" y="15427"/>
                      <a:pt x="32048" y="13258"/>
                    </a:cubicBezTo>
                    <a:cubicBezTo>
                      <a:pt x="32048" y="13258"/>
                      <a:pt x="35403" y="25105"/>
                      <a:pt x="39237" y="26383"/>
                    </a:cubicBezTo>
                    <a:cubicBezTo>
                      <a:pt x="39443" y="26451"/>
                      <a:pt x="39642" y="26484"/>
                      <a:pt x="39836" y="26484"/>
                    </a:cubicBezTo>
                    <a:cubicBezTo>
                      <a:pt x="43284" y="26484"/>
                      <a:pt x="44842" y="16131"/>
                      <a:pt x="41817" y="10382"/>
                    </a:cubicBezTo>
                    <a:cubicBezTo>
                      <a:pt x="39776" y="6517"/>
                      <a:pt x="36973" y="5810"/>
                      <a:pt x="35195" y="5810"/>
                    </a:cubicBezTo>
                    <a:cubicBezTo>
                      <a:pt x="34170" y="5810"/>
                      <a:pt x="33486" y="6046"/>
                      <a:pt x="33486" y="6046"/>
                    </a:cubicBezTo>
                    <a:cubicBezTo>
                      <a:pt x="33486" y="6046"/>
                      <a:pt x="29295" y="1"/>
                      <a:pt x="20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3" name="Google Shape;6933;p93"/>
              <p:cNvSpPr/>
              <p:nvPr/>
            </p:nvSpPr>
            <p:spPr>
              <a:xfrm>
                <a:off x="7671186" y="2192823"/>
                <a:ext cx="372326" cy="129287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6666" fill="none" extrusionOk="0">
                    <a:moveTo>
                      <a:pt x="365" y="3310"/>
                    </a:moveTo>
                    <a:cubicBezTo>
                      <a:pt x="0" y="4474"/>
                      <a:pt x="890" y="5729"/>
                      <a:pt x="2009" y="6209"/>
                    </a:cubicBezTo>
                    <a:cubicBezTo>
                      <a:pt x="3150" y="6665"/>
                      <a:pt x="4428" y="6551"/>
                      <a:pt x="5615" y="6323"/>
                    </a:cubicBezTo>
                    <a:cubicBezTo>
                      <a:pt x="10591" y="5455"/>
                      <a:pt x="15316" y="3241"/>
                      <a:pt x="19196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4" name="Google Shape;6934;p93"/>
              <p:cNvSpPr/>
              <p:nvPr/>
            </p:nvSpPr>
            <p:spPr>
              <a:xfrm>
                <a:off x="8039927" y="2191485"/>
                <a:ext cx="201902" cy="292205"/>
              </a:xfrm>
              <a:custGeom>
                <a:avLst/>
                <a:gdLst/>
                <a:ahLst/>
                <a:cxnLst/>
                <a:rect l="l" t="t" r="r" b="b"/>
                <a:pathLst>
                  <a:path w="10410" h="15066" fill="none" extrusionOk="0">
                    <a:moveTo>
                      <a:pt x="1" y="1"/>
                    </a:moveTo>
                    <a:cubicBezTo>
                      <a:pt x="24" y="4406"/>
                      <a:pt x="1530" y="8766"/>
                      <a:pt x="4223" y="12258"/>
                    </a:cubicBezTo>
                    <a:cubicBezTo>
                      <a:pt x="4977" y="13217"/>
                      <a:pt x="5867" y="14152"/>
                      <a:pt x="7008" y="14609"/>
                    </a:cubicBezTo>
                    <a:cubicBezTo>
                      <a:pt x="8172" y="15065"/>
                      <a:pt x="9633" y="14906"/>
                      <a:pt x="10409" y="13947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5" name="Google Shape;6935;p93"/>
              <p:cNvSpPr/>
              <p:nvPr/>
            </p:nvSpPr>
            <p:spPr>
              <a:xfrm>
                <a:off x="7751303" y="2112685"/>
                <a:ext cx="354618" cy="151863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7830" fill="none" extrusionOk="0">
                    <a:moveTo>
                      <a:pt x="297" y="5091"/>
                    </a:moveTo>
                    <a:cubicBezTo>
                      <a:pt x="1" y="6186"/>
                      <a:pt x="959" y="7282"/>
                      <a:pt x="2055" y="7556"/>
                    </a:cubicBezTo>
                    <a:cubicBezTo>
                      <a:pt x="3128" y="7830"/>
                      <a:pt x="4269" y="7510"/>
                      <a:pt x="5342" y="7168"/>
                    </a:cubicBezTo>
                    <a:cubicBezTo>
                      <a:pt x="10044" y="5570"/>
                      <a:pt x="14449" y="3128"/>
                      <a:pt x="18284" y="1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6" name="Google Shape;6936;p93"/>
              <p:cNvSpPr/>
              <p:nvPr/>
            </p:nvSpPr>
            <p:spPr>
              <a:xfrm>
                <a:off x="7467548" y="2005995"/>
                <a:ext cx="494068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15454" fill="none" extrusionOk="0">
                    <a:moveTo>
                      <a:pt x="25474" y="1827"/>
                    </a:moveTo>
                    <a:cubicBezTo>
                      <a:pt x="21753" y="1"/>
                      <a:pt x="17371" y="24"/>
                      <a:pt x="13353" y="982"/>
                    </a:cubicBezTo>
                    <a:cubicBezTo>
                      <a:pt x="9907" y="1804"/>
                      <a:pt x="6529" y="3333"/>
                      <a:pt x="4041" y="5844"/>
                    </a:cubicBezTo>
                    <a:cubicBezTo>
                      <a:pt x="1530" y="8355"/>
                      <a:pt x="1" y="11939"/>
                      <a:pt x="434" y="154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7" name="Google Shape;6937;p93"/>
              <p:cNvSpPr/>
              <p:nvPr/>
            </p:nvSpPr>
            <p:spPr>
              <a:xfrm>
                <a:off x="8182027" y="2132176"/>
                <a:ext cx="99632" cy="29174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5042" fill="none" extrusionOk="0">
                    <a:moveTo>
                      <a:pt x="1" y="0"/>
                    </a:moveTo>
                    <a:cubicBezTo>
                      <a:pt x="3584" y="3995"/>
                      <a:pt x="5136" y="9769"/>
                      <a:pt x="4018" y="1504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8" name="Google Shape;6938;p93"/>
              <p:cNvSpPr/>
              <p:nvPr/>
            </p:nvSpPr>
            <p:spPr>
              <a:xfrm>
                <a:off x="8143511" y="2192823"/>
                <a:ext cx="77056" cy="19259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9930" fill="none" extrusionOk="0">
                    <a:moveTo>
                      <a:pt x="229" y="0"/>
                    </a:moveTo>
                    <a:cubicBezTo>
                      <a:pt x="1" y="2831"/>
                      <a:pt x="343" y="5707"/>
                      <a:pt x="1211" y="8423"/>
                    </a:cubicBezTo>
                    <a:cubicBezTo>
                      <a:pt x="1416" y="9107"/>
                      <a:pt x="1827" y="9906"/>
                      <a:pt x="2557" y="9906"/>
                    </a:cubicBezTo>
                    <a:cubicBezTo>
                      <a:pt x="2991" y="9929"/>
                      <a:pt x="3379" y="9610"/>
                      <a:pt x="3607" y="9244"/>
                    </a:cubicBezTo>
                    <a:cubicBezTo>
                      <a:pt x="3813" y="8879"/>
                      <a:pt x="3904" y="8423"/>
                      <a:pt x="3972" y="801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9" name="Google Shape;6939;p93"/>
              <p:cNvSpPr/>
              <p:nvPr/>
            </p:nvSpPr>
            <p:spPr>
              <a:xfrm>
                <a:off x="8193101" y="2193269"/>
                <a:ext cx="31439" cy="11600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5981" fill="none" extrusionOk="0">
                    <a:moveTo>
                      <a:pt x="0" y="0"/>
                    </a:moveTo>
                    <a:cubicBezTo>
                      <a:pt x="1119" y="1758"/>
                      <a:pt x="1621" y="3903"/>
                      <a:pt x="1393" y="598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0" name="Google Shape;6940;p93"/>
              <p:cNvSpPr/>
              <p:nvPr/>
            </p:nvSpPr>
            <p:spPr>
              <a:xfrm>
                <a:off x="7545900" y="2110474"/>
                <a:ext cx="123100" cy="143892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419" fill="none" extrusionOk="0">
                    <a:moveTo>
                      <a:pt x="1" y="7419"/>
                    </a:moveTo>
                    <a:cubicBezTo>
                      <a:pt x="640" y="4064"/>
                      <a:pt x="3151" y="1165"/>
                      <a:pt x="6346" y="1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1" name="Google Shape;6941;p93"/>
              <p:cNvSpPr/>
              <p:nvPr/>
            </p:nvSpPr>
            <p:spPr>
              <a:xfrm>
                <a:off x="7875251" y="2109155"/>
                <a:ext cx="129733" cy="67301"/>
              </a:xfrm>
              <a:custGeom>
                <a:avLst/>
                <a:gdLst/>
                <a:ahLst/>
                <a:cxnLst/>
                <a:rect l="l" t="t" r="r" b="b"/>
                <a:pathLst>
                  <a:path w="6689" h="3470" fill="none" extrusionOk="0">
                    <a:moveTo>
                      <a:pt x="1" y="3470"/>
                    </a:moveTo>
                    <a:cubicBezTo>
                      <a:pt x="2466" y="2876"/>
                      <a:pt x="4771" y="1666"/>
                      <a:pt x="6688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2" name="Google Shape;6942;p93"/>
              <p:cNvSpPr/>
              <p:nvPr/>
            </p:nvSpPr>
            <p:spPr>
              <a:xfrm>
                <a:off x="7965996" y="3021826"/>
                <a:ext cx="349323" cy="392962"/>
              </a:xfrm>
              <a:custGeom>
                <a:avLst/>
                <a:gdLst/>
                <a:ahLst/>
                <a:cxnLst/>
                <a:rect l="l" t="t" r="r" b="b"/>
                <a:pathLst>
                  <a:path w="18011" h="20261" extrusionOk="0">
                    <a:moveTo>
                      <a:pt x="4242" y="1"/>
                    </a:moveTo>
                    <a:cubicBezTo>
                      <a:pt x="3626" y="1"/>
                      <a:pt x="2999" y="150"/>
                      <a:pt x="2420" y="464"/>
                    </a:cubicBezTo>
                    <a:cubicBezTo>
                      <a:pt x="640" y="1446"/>
                      <a:pt x="1" y="3660"/>
                      <a:pt x="982" y="5418"/>
                    </a:cubicBezTo>
                    <a:lnTo>
                      <a:pt x="7944" y="17720"/>
                    </a:lnTo>
                    <a:cubicBezTo>
                      <a:pt x="8104" y="17971"/>
                      <a:pt x="8286" y="18245"/>
                      <a:pt x="8469" y="18474"/>
                    </a:cubicBezTo>
                    <a:cubicBezTo>
                      <a:pt x="9467" y="19650"/>
                      <a:pt x="10909" y="20261"/>
                      <a:pt x="12358" y="20261"/>
                    </a:cubicBezTo>
                    <a:cubicBezTo>
                      <a:pt x="13494" y="20261"/>
                      <a:pt x="14635" y="19885"/>
                      <a:pt x="15568" y="19113"/>
                    </a:cubicBezTo>
                    <a:cubicBezTo>
                      <a:pt x="17713" y="17378"/>
                      <a:pt x="18010" y="14251"/>
                      <a:pt x="16230" y="12151"/>
                    </a:cubicBezTo>
                    <a:lnTo>
                      <a:pt x="7100" y="1309"/>
                    </a:lnTo>
                    <a:cubicBezTo>
                      <a:pt x="6386" y="465"/>
                      <a:pt x="5329" y="1"/>
                      <a:pt x="42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3" name="Google Shape;6943;p93"/>
              <p:cNvSpPr/>
              <p:nvPr/>
            </p:nvSpPr>
            <p:spPr>
              <a:xfrm>
                <a:off x="7920847" y="2961082"/>
                <a:ext cx="174885" cy="162433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182" y="0"/>
                    </a:moveTo>
                    <a:cubicBezTo>
                      <a:pt x="6159" y="0"/>
                      <a:pt x="6138" y="4"/>
                      <a:pt x="6118" y="13"/>
                    </a:cubicBezTo>
                    <a:cubicBezTo>
                      <a:pt x="5479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3" y="1647"/>
                    </a:cubicBezTo>
                    <a:cubicBezTo>
                      <a:pt x="2131" y="1647"/>
                      <a:pt x="1394" y="1736"/>
                      <a:pt x="1073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1" y="4258"/>
                      <a:pt x="868" y="5445"/>
                    </a:cubicBezTo>
                    <a:cubicBezTo>
                      <a:pt x="868" y="5445"/>
                      <a:pt x="1" y="6427"/>
                      <a:pt x="1051" y="7226"/>
                    </a:cubicBezTo>
                    <a:cubicBezTo>
                      <a:pt x="2275" y="8163"/>
                      <a:pt x="3322" y="8375"/>
                      <a:pt x="4019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896" y="0"/>
                      <a:pt x="6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4" name="Google Shape;6944;p93"/>
              <p:cNvSpPr/>
              <p:nvPr/>
            </p:nvSpPr>
            <p:spPr>
              <a:xfrm>
                <a:off x="7970864" y="3003323"/>
                <a:ext cx="359506" cy="411484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21216" extrusionOk="0">
                    <a:moveTo>
                      <a:pt x="4364" y="1"/>
                    </a:moveTo>
                    <a:cubicBezTo>
                      <a:pt x="3737" y="1"/>
                      <a:pt x="3101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32" y="18811"/>
                      <a:pt x="8538" y="19085"/>
                      <a:pt x="8743" y="19336"/>
                    </a:cubicBezTo>
                    <a:cubicBezTo>
                      <a:pt x="9767" y="20577"/>
                      <a:pt x="11242" y="21216"/>
                      <a:pt x="12727" y="21216"/>
                    </a:cubicBezTo>
                    <a:cubicBezTo>
                      <a:pt x="13891" y="21216"/>
                      <a:pt x="15061" y="20823"/>
                      <a:pt x="16024" y="20021"/>
                    </a:cubicBezTo>
                    <a:cubicBezTo>
                      <a:pt x="18238" y="18195"/>
                      <a:pt x="18535" y="14908"/>
                      <a:pt x="16709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5" name="Google Shape;6945;p93"/>
              <p:cNvSpPr/>
              <p:nvPr/>
            </p:nvSpPr>
            <p:spPr>
              <a:xfrm>
                <a:off x="7924396" y="2939806"/>
                <a:ext cx="180199" cy="170211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61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913" y="5698"/>
                    </a:cubicBezTo>
                    <a:cubicBezTo>
                      <a:pt x="913" y="5698"/>
                      <a:pt x="23" y="6725"/>
                      <a:pt x="1096" y="7569"/>
                    </a:cubicBezTo>
                    <a:cubicBezTo>
                      <a:pt x="2352" y="8552"/>
                      <a:pt x="3425" y="8775"/>
                      <a:pt x="4142" y="8775"/>
                    </a:cubicBezTo>
                    <a:cubicBezTo>
                      <a:pt x="4740" y="8775"/>
                      <a:pt x="5090" y="8619"/>
                      <a:pt x="5090" y="8619"/>
                    </a:cubicBezTo>
                    <a:lnTo>
                      <a:pt x="9290" y="4168"/>
                    </a:lnTo>
                    <a:cubicBezTo>
                      <a:pt x="9290" y="4168"/>
                      <a:pt x="7110" y="0"/>
                      <a:pt x="6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6" name="Google Shape;6946;p93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7" name="Google Shape;6947;p93"/>
              <p:cNvSpPr/>
              <p:nvPr/>
            </p:nvSpPr>
            <p:spPr>
              <a:xfrm>
                <a:off x="7500750" y="2809300"/>
                <a:ext cx="220036" cy="60145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31011" extrusionOk="0">
                    <a:moveTo>
                      <a:pt x="6091" y="0"/>
                    </a:moveTo>
                    <a:cubicBezTo>
                      <a:pt x="5759" y="0"/>
                      <a:pt x="5398" y="34"/>
                      <a:pt x="5045" y="124"/>
                    </a:cubicBezTo>
                    <a:cubicBezTo>
                      <a:pt x="2922" y="672"/>
                      <a:pt x="4018" y="763"/>
                      <a:pt x="4360" y="1014"/>
                    </a:cubicBezTo>
                    <a:cubicBezTo>
                      <a:pt x="4657" y="1242"/>
                      <a:pt x="5479" y="2817"/>
                      <a:pt x="5661" y="3251"/>
                    </a:cubicBezTo>
                    <a:cubicBezTo>
                      <a:pt x="5867" y="3707"/>
                      <a:pt x="6026" y="4187"/>
                      <a:pt x="6140" y="4712"/>
                    </a:cubicBezTo>
                    <a:cubicBezTo>
                      <a:pt x="6392" y="5739"/>
                      <a:pt x="6506" y="6880"/>
                      <a:pt x="6551" y="8044"/>
                    </a:cubicBezTo>
                    <a:cubicBezTo>
                      <a:pt x="6597" y="9208"/>
                      <a:pt x="6551" y="10418"/>
                      <a:pt x="6483" y="11628"/>
                    </a:cubicBezTo>
                    <a:cubicBezTo>
                      <a:pt x="6414" y="12244"/>
                      <a:pt x="6392" y="12838"/>
                      <a:pt x="6300" y="13454"/>
                    </a:cubicBezTo>
                    <a:lnTo>
                      <a:pt x="6209" y="14390"/>
                    </a:lnTo>
                    <a:lnTo>
                      <a:pt x="6072" y="15211"/>
                    </a:lnTo>
                    <a:cubicBezTo>
                      <a:pt x="6049" y="15348"/>
                      <a:pt x="6026" y="15485"/>
                      <a:pt x="6004" y="15622"/>
                    </a:cubicBezTo>
                    <a:lnTo>
                      <a:pt x="5889" y="16056"/>
                    </a:lnTo>
                    <a:cubicBezTo>
                      <a:pt x="5844" y="16330"/>
                      <a:pt x="5775" y="16604"/>
                      <a:pt x="5707" y="16900"/>
                    </a:cubicBezTo>
                    <a:cubicBezTo>
                      <a:pt x="5524" y="17448"/>
                      <a:pt x="5410" y="18019"/>
                      <a:pt x="5182" y="18567"/>
                    </a:cubicBezTo>
                    <a:cubicBezTo>
                      <a:pt x="4817" y="19708"/>
                      <a:pt x="4360" y="20804"/>
                      <a:pt x="3858" y="21922"/>
                    </a:cubicBezTo>
                    <a:cubicBezTo>
                      <a:pt x="3356" y="23040"/>
                      <a:pt x="2785" y="24136"/>
                      <a:pt x="2215" y="25232"/>
                    </a:cubicBezTo>
                    <a:cubicBezTo>
                      <a:pt x="1918" y="25802"/>
                      <a:pt x="1598" y="26327"/>
                      <a:pt x="1302" y="26875"/>
                    </a:cubicBezTo>
                    <a:lnTo>
                      <a:pt x="366" y="28473"/>
                    </a:lnTo>
                    <a:lnTo>
                      <a:pt x="320" y="28564"/>
                    </a:lnTo>
                    <a:cubicBezTo>
                      <a:pt x="0" y="29112"/>
                      <a:pt x="23" y="29865"/>
                      <a:pt x="411" y="30413"/>
                    </a:cubicBezTo>
                    <a:cubicBezTo>
                      <a:pt x="699" y="30806"/>
                      <a:pt x="1130" y="31011"/>
                      <a:pt x="1562" y="31011"/>
                    </a:cubicBezTo>
                    <a:cubicBezTo>
                      <a:pt x="1882" y="31011"/>
                      <a:pt x="2203" y="30898"/>
                      <a:pt x="2466" y="30664"/>
                    </a:cubicBezTo>
                    <a:cubicBezTo>
                      <a:pt x="3036" y="30185"/>
                      <a:pt x="3493" y="29728"/>
                      <a:pt x="3949" y="29226"/>
                    </a:cubicBezTo>
                    <a:cubicBezTo>
                      <a:pt x="4178" y="28975"/>
                      <a:pt x="4406" y="28724"/>
                      <a:pt x="4634" y="28473"/>
                    </a:cubicBezTo>
                    <a:cubicBezTo>
                      <a:pt x="4862" y="28222"/>
                      <a:pt x="5068" y="27948"/>
                      <a:pt x="5296" y="27697"/>
                    </a:cubicBezTo>
                    <a:cubicBezTo>
                      <a:pt x="6140" y="26624"/>
                      <a:pt x="6939" y="25528"/>
                      <a:pt x="7670" y="24319"/>
                    </a:cubicBezTo>
                    <a:cubicBezTo>
                      <a:pt x="8377" y="23109"/>
                      <a:pt x="9039" y="21876"/>
                      <a:pt x="9564" y="20507"/>
                    </a:cubicBezTo>
                    <a:cubicBezTo>
                      <a:pt x="9861" y="19845"/>
                      <a:pt x="10089" y="19137"/>
                      <a:pt x="10318" y="18453"/>
                    </a:cubicBezTo>
                    <a:cubicBezTo>
                      <a:pt x="10409" y="18087"/>
                      <a:pt x="10500" y="17722"/>
                      <a:pt x="10614" y="17357"/>
                    </a:cubicBezTo>
                    <a:lnTo>
                      <a:pt x="10751" y="16809"/>
                    </a:lnTo>
                    <a:cubicBezTo>
                      <a:pt x="10774" y="16627"/>
                      <a:pt x="10820" y="16444"/>
                      <a:pt x="10842" y="16239"/>
                    </a:cubicBezTo>
                    <a:lnTo>
                      <a:pt x="11048" y="15120"/>
                    </a:lnTo>
                    <a:cubicBezTo>
                      <a:pt x="11094" y="14755"/>
                      <a:pt x="11116" y="14413"/>
                      <a:pt x="11162" y="14047"/>
                    </a:cubicBezTo>
                    <a:cubicBezTo>
                      <a:pt x="11231" y="13340"/>
                      <a:pt x="11253" y="12632"/>
                      <a:pt x="11299" y="11902"/>
                    </a:cubicBezTo>
                    <a:cubicBezTo>
                      <a:pt x="11345" y="10464"/>
                      <a:pt x="11276" y="9003"/>
                      <a:pt x="11071" y="7519"/>
                    </a:cubicBezTo>
                    <a:cubicBezTo>
                      <a:pt x="10842" y="6036"/>
                      <a:pt x="10477" y="4529"/>
                      <a:pt x="9793" y="3091"/>
                    </a:cubicBezTo>
                    <a:cubicBezTo>
                      <a:pt x="9450" y="2384"/>
                      <a:pt x="9016" y="1676"/>
                      <a:pt x="8514" y="1037"/>
                    </a:cubicBezTo>
                    <a:cubicBezTo>
                      <a:pt x="8309" y="740"/>
                      <a:pt x="7875" y="443"/>
                      <a:pt x="7464" y="215"/>
                    </a:cubicBezTo>
                    <a:cubicBezTo>
                      <a:pt x="7327" y="139"/>
                      <a:pt x="6768" y="0"/>
                      <a:pt x="60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8" name="Google Shape;6948;p93"/>
              <p:cNvSpPr/>
              <p:nvPr/>
            </p:nvSpPr>
            <p:spPr>
              <a:xfrm>
                <a:off x="7477729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46" y="0"/>
                    </a:moveTo>
                    <a:cubicBezTo>
                      <a:pt x="1" y="822"/>
                      <a:pt x="754" y="3470"/>
                      <a:pt x="754" y="3470"/>
                    </a:cubicBezTo>
                    <a:cubicBezTo>
                      <a:pt x="1986" y="3744"/>
                      <a:pt x="2603" y="3903"/>
                      <a:pt x="4063" y="4040"/>
                    </a:cubicBezTo>
                    <a:cubicBezTo>
                      <a:pt x="4703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9" name="Google Shape;6949;p93"/>
              <p:cNvSpPr/>
              <p:nvPr/>
            </p:nvSpPr>
            <p:spPr>
              <a:xfrm>
                <a:off x="7555636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4434" y="0"/>
                    </a:moveTo>
                    <a:cubicBezTo>
                      <a:pt x="1217" y="0"/>
                      <a:pt x="1599" y="3623"/>
                      <a:pt x="1599" y="3623"/>
                    </a:cubicBezTo>
                    <a:cubicBezTo>
                      <a:pt x="1188" y="3646"/>
                      <a:pt x="1142" y="3646"/>
                      <a:pt x="161" y="3851"/>
                    </a:cubicBezTo>
                    <a:cubicBezTo>
                      <a:pt x="777" y="5220"/>
                      <a:pt x="617" y="6590"/>
                      <a:pt x="1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4" y="8089"/>
                      <a:pt x="12304" y="7731"/>
                      <a:pt x="12304" y="7731"/>
                    </a:cubicBezTo>
                    <a:lnTo>
                      <a:pt x="12349" y="3372"/>
                    </a:lnTo>
                    <a:cubicBezTo>
                      <a:pt x="12368" y="2001"/>
                      <a:pt x="11244" y="981"/>
                      <a:pt x="9987" y="981"/>
                    </a:cubicBezTo>
                    <a:cubicBezTo>
                      <a:pt x="9674" y="981"/>
                      <a:pt x="9353" y="1044"/>
                      <a:pt x="9040" y="1180"/>
                    </a:cubicBezTo>
                    <a:cubicBezTo>
                      <a:pt x="8032" y="1606"/>
                      <a:pt x="7728" y="2163"/>
                      <a:pt x="7565" y="2571"/>
                    </a:cubicBezTo>
                    <a:lnTo>
                      <a:pt x="7565" y="2571"/>
                    </a:lnTo>
                    <a:cubicBezTo>
                      <a:pt x="7565" y="2570"/>
                      <a:pt x="7564" y="2569"/>
                      <a:pt x="7563" y="2569"/>
                    </a:cubicBezTo>
                    <a:lnTo>
                      <a:pt x="7563" y="2569"/>
                    </a:lnTo>
                    <a:cubicBezTo>
                      <a:pt x="7561" y="2569"/>
                      <a:pt x="7559" y="2571"/>
                      <a:pt x="7558" y="2577"/>
                    </a:cubicBezTo>
                    <a:lnTo>
                      <a:pt x="7558" y="2577"/>
                    </a:lnTo>
                    <a:cubicBezTo>
                      <a:pt x="7634" y="1750"/>
                      <a:pt x="6720" y="152"/>
                      <a:pt x="4817" y="16"/>
                    </a:cubicBezTo>
                    <a:cubicBezTo>
                      <a:pt x="4684" y="5"/>
                      <a:pt x="4557" y="0"/>
                      <a:pt x="4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0" name="Google Shape;6950;p93"/>
              <p:cNvSpPr/>
              <p:nvPr/>
            </p:nvSpPr>
            <p:spPr>
              <a:xfrm>
                <a:off x="7717228" y="4170296"/>
                <a:ext cx="43387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16" extrusionOk="0">
                    <a:moveTo>
                      <a:pt x="1118" y="1"/>
                    </a:moveTo>
                    <a:cubicBezTo>
                      <a:pt x="502" y="1"/>
                      <a:pt x="0" y="480"/>
                      <a:pt x="0" y="1096"/>
                    </a:cubicBezTo>
                    <a:cubicBezTo>
                      <a:pt x="0" y="1713"/>
                      <a:pt x="502" y="2215"/>
                      <a:pt x="1118" y="2215"/>
                    </a:cubicBezTo>
                    <a:cubicBezTo>
                      <a:pt x="1132" y="2215"/>
                      <a:pt x="1145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1" name="Google Shape;6951;p93"/>
              <p:cNvSpPr/>
              <p:nvPr/>
            </p:nvSpPr>
            <p:spPr>
              <a:xfrm>
                <a:off x="7583078" y="4164982"/>
                <a:ext cx="83689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52" y="1"/>
                    </a:moveTo>
                    <a:cubicBezTo>
                      <a:pt x="138" y="1"/>
                      <a:pt x="24" y="92"/>
                      <a:pt x="24" y="206"/>
                    </a:cubicBezTo>
                    <a:cubicBezTo>
                      <a:pt x="1" y="320"/>
                      <a:pt x="92" y="434"/>
                      <a:pt x="229" y="434"/>
                    </a:cubicBezTo>
                    <a:lnTo>
                      <a:pt x="4087" y="686"/>
                    </a:lnTo>
                    <a:cubicBezTo>
                      <a:pt x="4087" y="708"/>
                      <a:pt x="4087" y="708"/>
                      <a:pt x="4087" y="708"/>
                    </a:cubicBezTo>
                    <a:cubicBezTo>
                      <a:pt x="4201" y="708"/>
                      <a:pt x="4315" y="617"/>
                      <a:pt x="4315" y="503"/>
                    </a:cubicBezTo>
                    <a:cubicBezTo>
                      <a:pt x="4315" y="366"/>
                      <a:pt x="4224" y="275"/>
                      <a:pt x="4110" y="252"/>
                    </a:cubicBez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2" name="Google Shape;6952;p93"/>
              <p:cNvSpPr/>
              <p:nvPr/>
            </p:nvSpPr>
            <p:spPr>
              <a:xfrm>
                <a:off x="7550322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1" y="455"/>
                      <a:pt x="2124" y="478"/>
                    </a:cubicBezTo>
                    <a:cubicBezTo>
                      <a:pt x="2215" y="523"/>
                      <a:pt x="2283" y="637"/>
                      <a:pt x="2352" y="752"/>
                    </a:cubicBezTo>
                    <a:cubicBezTo>
                      <a:pt x="2603" y="1140"/>
                      <a:pt x="2694" y="1596"/>
                      <a:pt x="2808" y="2053"/>
                    </a:cubicBezTo>
                    <a:cubicBezTo>
                      <a:pt x="2831" y="2212"/>
                      <a:pt x="2877" y="2372"/>
                      <a:pt x="2923" y="2532"/>
                    </a:cubicBezTo>
                    <a:lnTo>
                      <a:pt x="2854" y="2441"/>
                    </a:lnTo>
                    <a:cubicBezTo>
                      <a:pt x="2466" y="1961"/>
                      <a:pt x="2169" y="1413"/>
                      <a:pt x="1987" y="820"/>
                    </a:cubicBezTo>
                    <a:cubicBezTo>
                      <a:pt x="1918" y="637"/>
                      <a:pt x="1918" y="500"/>
                      <a:pt x="1964" y="455"/>
                    </a:cubicBezTo>
                    <a:cubicBezTo>
                      <a:pt x="1987" y="455"/>
                      <a:pt x="2010" y="432"/>
                      <a:pt x="2032" y="432"/>
                    </a:cubicBezTo>
                    <a:close/>
                    <a:moveTo>
                      <a:pt x="686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1" y="2349"/>
                      <a:pt x="2512" y="2737"/>
                    </a:cubicBezTo>
                    <a:cubicBezTo>
                      <a:pt x="2535" y="2783"/>
                      <a:pt x="2580" y="2829"/>
                      <a:pt x="2603" y="2851"/>
                    </a:cubicBezTo>
                    <a:cubicBezTo>
                      <a:pt x="1941" y="2714"/>
                      <a:pt x="1256" y="2395"/>
                      <a:pt x="663" y="1916"/>
                    </a:cubicBezTo>
                    <a:cubicBezTo>
                      <a:pt x="503" y="1779"/>
                      <a:pt x="457" y="1687"/>
                      <a:pt x="457" y="1642"/>
                    </a:cubicBezTo>
                    <a:cubicBezTo>
                      <a:pt x="480" y="1573"/>
                      <a:pt x="594" y="1505"/>
                      <a:pt x="686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5" y="41"/>
                      <a:pt x="1690" y="112"/>
                    </a:cubicBezTo>
                    <a:cubicBezTo>
                      <a:pt x="1530" y="227"/>
                      <a:pt x="1393" y="478"/>
                      <a:pt x="1553" y="957"/>
                    </a:cubicBezTo>
                    <a:cubicBezTo>
                      <a:pt x="1622" y="1162"/>
                      <a:pt x="1713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8" y="1185"/>
                      <a:pt x="960" y="1048"/>
                      <a:pt x="686" y="1048"/>
                    </a:cubicBezTo>
                    <a:cubicBezTo>
                      <a:pt x="389" y="1048"/>
                      <a:pt x="69" y="1254"/>
                      <a:pt x="24" y="1596"/>
                    </a:cubicBezTo>
                    <a:cubicBezTo>
                      <a:pt x="1" y="1938"/>
                      <a:pt x="298" y="2190"/>
                      <a:pt x="389" y="2258"/>
                    </a:cubicBezTo>
                    <a:cubicBezTo>
                      <a:pt x="754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10" y="3331"/>
                    </a:cubicBezTo>
                    <a:lnTo>
                      <a:pt x="3174" y="3445"/>
                    </a:lnTo>
                    <a:cubicBezTo>
                      <a:pt x="3196" y="3445"/>
                      <a:pt x="3242" y="3468"/>
                      <a:pt x="3265" y="3468"/>
                    </a:cubicBezTo>
                    <a:cubicBezTo>
                      <a:pt x="3311" y="3468"/>
                      <a:pt x="3333" y="3468"/>
                      <a:pt x="3356" y="3445"/>
                    </a:cubicBezTo>
                    <a:lnTo>
                      <a:pt x="6050" y="3719"/>
                    </a:lnTo>
                    <a:lnTo>
                      <a:pt x="6072" y="3719"/>
                    </a:lnTo>
                    <a:cubicBezTo>
                      <a:pt x="6187" y="3719"/>
                      <a:pt x="6278" y="3627"/>
                      <a:pt x="6278" y="3513"/>
                    </a:cubicBezTo>
                    <a:cubicBezTo>
                      <a:pt x="6301" y="3399"/>
                      <a:pt x="6209" y="3285"/>
                      <a:pt x="6095" y="3285"/>
                    </a:cubicBezTo>
                    <a:lnTo>
                      <a:pt x="3562" y="3034"/>
                    </a:lnTo>
                    <a:cubicBezTo>
                      <a:pt x="3402" y="2692"/>
                      <a:pt x="3333" y="2349"/>
                      <a:pt x="3242" y="1961"/>
                    </a:cubicBezTo>
                    <a:cubicBezTo>
                      <a:pt x="3128" y="1482"/>
                      <a:pt x="3014" y="980"/>
                      <a:pt x="2740" y="523"/>
                    </a:cubicBezTo>
                    <a:cubicBezTo>
                      <a:pt x="2649" y="363"/>
                      <a:pt x="2535" y="204"/>
                      <a:pt x="2375" y="112"/>
                    </a:cubicBezTo>
                    <a:cubicBezTo>
                      <a:pt x="2265" y="36"/>
                      <a:pt x="2145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3" name="Google Shape;6953;p93"/>
              <p:cNvSpPr/>
              <p:nvPr/>
            </p:nvSpPr>
            <p:spPr>
              <a:xfrm>
                <a:off x="8173610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617" y="0"/>
                    </a:moveTo>
                    <a:lnTo>
                      <a:pt x="617" y="0"/>
                    </a:lnTo>
                    <a:cubicBezTo>
                      <a:pt x="1" y="1370"/>
                      <a:pt x="161" y="2739"/>
                      <a:pt x="800" y="4040"/>
                    </a:cubicBezTo>
                    <a:cubicBezTo>
                      <a:pt x="2238" y="3903"/>
                      <a:pt x="2877" y="3744"/>
                      <a:pt x="4109" y="3470"/>
                    </a:cubicBezTo>
                    <a:cubicBezTo>
                      <a:pt x="4109" y="3470"/>
                      <a:pt x="4863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4" name="Google Shape;6954;p93"/>
              <p:cNvSpPr/>
              <p:nvPr/>
            </p:nvSpPr>
            <p:spPr>
              <a:xfrm>
                <a:off x="7950151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3" y="5"/>
                      <a:pt x="7551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4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7" y="7891"/>
                    </a:cubicBezTo>
                    <a:cubicBezTo>
                      <a:pt x="11751" y="6590"/>
                      <a:pt x="11591" y="5220"/>
                      <a:pt x="12208" y="3851"/>
                    </a:cubicBezTo>
                    <a:cubicBezTo>
                      <a:pt x="11226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5" name="Google Shape;6955;p93"/>
              <p:cNvSpPr/>
              <p:nvPr/>
            </p:nvSpPr>
            <p:spPr>
              <a:xfrm>
                <a:off x="7978835" y="4170296"/>
                <a:ext cx="43406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7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6" name="Google Shape;6956;p93"/>
              <p:cNvSpPr/>
              <p:nvPr/>
            </p:nvSpPr>
            <p:spPr>
              <a:xfrm>
                <a:off x="8078889" y="4164982"/>
                <a:ext cx="83243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0" y="366"/>
                      <a:pt x="0" y="503"/>
                    </a:cubicBezTo>
                    <a:cubicBezTo>
                      <a:pt x="0" y="617"/>
                      <a:pt x="114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1" y="320"/>
                      <a:pt x="4291" y="206"/>
                    </a:cubicBezTo>
                    <a:cubicBezTo>
                      <a:pt x="4291" y="92"/>
                      <a:pt x="4177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7" name="Google Shape;6957;p93"/>
              <p:cNvSpPr/>
              <p:nvPr/>
            </p:nvSpPr>
            <p:spPr>
              <a:xfrm>
                <a:off x="8073129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7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4" y="2486"/>
                      <a:pt x="3402" y="2509"/>
                      <a:pt x="3379" y="2532"/>
                    </a:cubicBezTo>
                    <a:cubicBezTo>
                      <a:pt x="3424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49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0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60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0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8" y="2349"/>
                      <a:pt x="2899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23" y="3513"/>
                    </a:cubicBezTo>
                    <a:cubicBezTo>
                      <a:pt x="23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4" y="2578"/>
                      <a:pt x="5912" y="2258"/>
                    </a:cubicBezTo>
                    <a:cubicBezTo>
                      <a:pt x="6004" y="2190"/>
                      <a:pt x="6300" y="1938"/>
                      <a:pt x="6278" y="1596"/>
                    </a:cubicBezTo>
                    <a:cubicBezTo>
                      <a:pt x="6232" y="1254"/>
                      <a:pt x="5912" y="1048"/>
                      <a:pt x="5616" y="1048"/>
                    </a:cubicBezTo>
                    <a:lnTo>
                      <a:pt x="5593" y="1048"/>
                    </a:lnTo>
                    <a:cubicBezTo>
                      <a:pt x="5342" y="1048"/>
                      <a:pt x="5113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1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8" name="Google Shape;6958;p93"/>
              <p:cNvSpPr/>
              <p:nvPr/>
            </p:nvSpPr>
            <p:spPr>
              <a:xfrm>
                <a:off x="7489928" y="4231835"/>
                <a:ext cx="305239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808" y="1763"/>
                      <a:pt x="5670" y="1961"/>
                      <a:pt x="8250" y="1961"/>
                    </a:cubicBezTo>
                    <a:cubicBezTo>
                      <a:pt x="12350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9" name="Google Shape;6959;p93"/>
              <p:cNvSpPr/>
              <p:nvPr/>
            </p:nvSpPr>
            <p:spPr>
              <a:xfrm>
                <a:off x="7950074" y="4231835"/>
                <a:ext cx="305665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1961" extrusionOk="0">
                    <a:moveTo>
                      <a:pt x="15492" y="0"/>
                    </a:moveTo>
                    <a:cubicBezTo>
                      <a:pt x="15487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69" y="728"/>
                    </a:cubicBezTo>
                    <a:cubicBezTo>
                      <a:pt x="2316" y="728"/>
                      <a:pt x="0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11" y="1961"/>
                    </a:cubicBezTo>
                    <a:cubicBezTo>
                      <a:pt x="10091" y="1961"/>
                      <a:pt x="12953" y="1763"/>
                      <a:pt x="15430" y="1120"/>
                    </a:cubicBezTo>
                    <a:cubicBezTo>
                      <a:pt x="15430" y="1120"/>
                      <a:pt x="15759" y="0"/>
                      <a:pt x="15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0" name="Google Shape;6960;p93"/>
            <p:cNvGrpSpPr/>
            <p:nvPr/>
          </p:nvGrpSpPr>
          <p:grpSpPr>
            <a:xfrm>
              <a:off x="6831905" y="2407935"/>
              <a:ext cx="1019167" cy="1914910"/>
              <a:chOff x="7073575" y="1906850"/>
              <a:chExt cx="1261657" cy="2370525"/>
            </a:xfrm>
          </p:grpSpPr>
          <p:sp>
            <p:nvSpPr>
              <p:cNvPr id="6961" name="Google Shape;6961;p93"/>
              <p:cNvSpPr/>
              <p:nvPr/>
            </p:nvSpPr>
            <p:spPr>
              <a:xfrm>
                <a:off x="7129779" y="2418596"/>
                <a:ext cx="512668" cy="70080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36133" extrusionOk="0">
                    <a:moveTo>
                      <a:pt x="26364" y="25313"/>
                    </a:move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387" y="25336"/>
                    </a:lnTo>
                    <a:cubicBezTo>
                      <a:pt x="26387" y="25336"/>
                      <a:pt x="26433" y="25359"/>
                      <a:pt x="26433" y="25359"/>
                    </a:cubicBezTo>
                    <a:cubicBezTo>
                      <a:pt x="26410" y="25336"/>
                      <a:pt x="26387" y="25336"/>
                      <a:pt x="26364" y="25313"/>
                    </a:cubicBezTo>
                    <a:close/>
                    <a:moveTo>
                      <a:pt x="8674" y="0"/>
                    </a:moveTo>
                    <a:lnTo>
                      <a:pt x="1" y="2808"/>
                    </a:lnTo>
                    <a:lnTo>
                      <a:pt x="1348" y="7281"/>
                    </a:lnTo>
                    <a:lnTo>
                      <a:pt x="2124" y="9518"/>
                    </a:lnTo>
                    <a:lnTo>
                      <a:pt x="2534" y="10614"/>
                    </a:lnTo>
                    <a:lnTo>
                      <a:pt x="2717" y="11184"/>
                    </a:lnTo>
                    <a:lnTo>
                      <a:pt x="2945" y="11732"/>
                    </a:lnTo>
                    <a:lnTo>
                      <a:pt x="3858" y="13924"/>
                    </a:lnTo>
                    <a:cubicBezTo>
                      <a:pt x="4018" y="14289"/>
                      <a:pt x="4155" y="14654"/>
                      <a:pt x="4315" y="15019"/>
                    </a:cubicBezTo>
                    <a:lnTo>
                      <a:pt x="4817" y="16092"/>
                    </a:lnTo>
                    <a:lnTo>
                      <a:pt x="5867" y="18260"/>
                    </a:lnTo>
                    <a:lnTo>
                      <a:pt x="7008" y="20406"/>
                    </a:lnTo>
                    <a:cubicBezTo>
                      <a:pt x="8560" y="23213"/>
                      <a:pt x="10341" y="25998"/>
                      <a:pt x="12441" y="28600"/>
                    </a:cubicBezTo>
                    <a:cubicBezTo>
                      <a:pt x="13491" y="29901"/>
                      <a:pt x="14609" y="31202"/>
                      <a:pt x="15864" y="32412"/>
                    </a:cubicBezTo>
                    <a:cubicBezTo>
                      <a:pt x="16481" y="33028"/>
                      <a:pt x="17143" y="33622"/>
                      <a:pt x="17850" y="34238"/>
                    </a:cubicBezTo>
                    <a:lnTo>
                      <a:pt x="18398" y="34672"/>
                    </a:lnTo>
                    <a:cubicBezTo>
                      <a:pt x="18558" y="34831"/>
                      <a:pt x="18740" y="34968"/>
                      <a:pt x="18969" y="35128"/>
                    </a:cubicBezTo>
                    <a:cubicBezTo>
                      <a:pt x="19174" y="35265"/>
                      <a:pt x="19357" y="35425"/>
                      <a:pt x="19585" y="35562"/>
                    </a:cubicBezTo>
                    <a:lnTo>
                      <a:pt x="19927" y="35813"/>
                    </a:lnTo>
                    <a:lnTo>
                      <a:pt x="20133" y="35950"/>
                    </a:lnTo>
                    <a:lnTo>
                      <a:pt x="20430" y="36132"/>
                    </a:ln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273" y="25290"/>
                    </a:lnTo>
                    <a:lnTo>
                      <a:pt x="25976" y="25108"/>
                    </a:lnTo>
                    <a:cubicBezTo>
                      <a:pt x="25771" y="24994"/>
                      <a:pt x="25520" y="24811"/>
                      <a:pt x="25314" y="24674"/>
                    </a:cubicBezTo>
                    <a:cubicBezTo>
                      <a:pt x="24835" y="24332"/>
                      <a:pt x="24355" y="23989"/>
                      <a:pt x="23899" y="23601"/>
                    </a:cubicBezTo>
                    <a:cubicBezTo>
                      <a:pt x="22940" y="22848"/>
                      <a:pt x="22027" y="21958"/>
                      <a:pt x="21137" y="21045"/>
                    </a:cubicBezTo>
                    <a:cubicBezTo>
                      <a:pt x="19334" y="19173"/>
                      <a:pt x="17690" y="17073"/>
                      <a:pt x="16161" y="14837"/>
                    </a:cubicBezTo>
                    <a:lnTo>
                      <a:pt x="15043" y="13125"/>
                    </a:lnTo>
                    <a:lnTo>
                      <a:pt x="13993" y="11367"/>
                    </a:lnTo>
                    <a:lnTo>
                      <a:pt x="13491" y="10477"/>
                    </a:lnTo>
                    <a:cubicBezTo>
                      <a:pt x="13308" y="10180"/>
                      <a:pt x="13148" y="9861"/>
                      <a:pt x="12988" y="9564"/>
                    </a:cubicBezTo>
                    <a:lnTo>
                      <a:pt x="12030" y="7715"/>
                    </a:lnTo>
                    <a:lnTo>
                      <a:pt x="11802" y="7259"/>
                    </a:lnTo>
                    <a:lnTo>
                      <a:pt x="11573" y="6779"/>
                    </a:lnTo>
                    <a:lnTo>
                      <a:pt x="11140" y="5821"/>
                    </a:lnTo>
                    <a:lnTo>
                      <a:pt x="10272" y="3926"/>
                    </a:lnTo>
                    <a:lnTo>
                      <a:pt x="8674" y="0"/>
                    </a:ln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2" name="Google Shape;6962;p93"/>
              <p:cNvSpPr/>
              <p:nvPr/>
            </p:nvSpPr>
            <p:spPr>
              <a:xfrm>
                <a:off x="7073575" y="2209444"/>
                <a:ext cx="229773" cy="263617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3592" extrusionOk="0">
                    <a:moveTo>
                      <a:pt x="4205" y="0"/>
                    </a:moveTo>
                    <a:cubicBezTo>
                      <a:pt x="4173" y="0"/>
                      <a:pt x="4141" y="4"/>
                      <a:pt x="4109" y="11"/>
                    </a:cubicBezTo>
                    <a:cubicBezTo>
                      <a:pt x="3218" y="216"/>
                      <a:pt x="4748" y="6379"/>
                      <a:pt x="4748" y="6379"/>
                    </a:cubicBezTo>
                    <a:cubicBezTo>
                      <a:pt x="4748" y="6379"/>
                      <a:pt x="3480" y="1287"/>
                      <a:pt x="2469" y="1287"/>
                    </a:cubicBezTo>
                    <a:cubicBezTo>
                      <a:pt x="2429" y="1287"/>
                      <a:pt x="2390" y="1295"/>
                      <a:pt x="2351" y="1312"/>
                    </a:cubicBezTo>
                    <a:cubicBezTo>
                      <a:pt x="1355" y="1710"/>
                      <a:pt x="2848" y="6722"/>
                      <a:pt x="2940" y="7026"/>
                    </a:cubicBezTo>
                    <a:lnTo>
                      <a:pt x="2940" y="7026"/>
                    </a:lnTo>
                    <a:cubicBezTo>
                      <a:pt x="2860" y="6762"/>
                      <a:pt x="1696" y="2978"/>
                      <a:pt x="879" y="2978"/>
                    </a:cubicBezTo>
                    <a:cubicBezTo>
                      <a:pt x="828" y="2978"/>
                      <a:pt x="778" y="2992"/>
                      <a:pt x="730" y="3024"/>
                    </a:cubicBezTo>
                    <a:cubicBezTo>
                      <a:pt x="0" y="3480"/>
                      <a:pt x="1073" y="6995"/>
                      <a:pt x="1370" y="7954"/>
                    </a:cubicBezTo>
                    <a:cubicBezTo>
                      <a:pt x="1415" y="8114"/>
                      <a:pt x="2899" y="13592"/>
                      <a:pt x="2899" y="13592"/>
                    </a:cubicBezTo>
                    <a:lnTo>
                      <a:pt x="11572" y="10784"/>
                    </a:lnTo>
                    <a:cubicBezTo>
                      <a:pt x="11550" y="8365"/>
                      <a:pt x="11846" y="3571"/>
                      <a:pt x="11230" y="2909"/>
                    </a:cubicBezTo>
                    <a:cubicBezTo>
                      <a:pt x="11190" y="2865"/>
                      <a:pt x="11148" y="2844"/>
                      <a:pt x="11103" y="2844"/>
                    </a:cubicBezTo>
                    <a:cubicBezTo>
                      <a:pt x="10485" y="2844"/>
                      <a:pt x="9473" y="6835"/>
                      <a:pt x="9473" y="6835"/>
                    </a:cubicBezTo>
                    <a:cubicBezTo>
                      <a:pt x="9473" y="6835"/>
                      <a:pt x="7468" y="352"/>
                      <a:pt x="6468" y="352"/>
                    </a:cubicBezTo>
                    <a:cubicBezTo>
                      <a:pt x="6434" y="352"/>
                      <a:pt x="6400" y="360"/>
                      <a:pt x="6368" y="376"/>
                    </a:cubicBezTo>
                    <a:cubicBezTo>
                      <a:pt x="5687" y="716"/>
                      <a:pt x="6008" y="3338"/>
                      <a:pt x="6252" y="4827"/>
                    </a:cubicBezTo>
                    <a:lnTo>
                      <a:pt x="6252" y="4827"/>
                    </a:lnTo>
                    <a:cubicBezTo>
                      <a:pt x="5921" y="3149"/>
                      <a:pt x="5171" y="0"/>
                      <a:pt x="420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3" name="Google Shape;6963;p93"/>
              <p:cNvSpPr/>
              <p:nvPr/>
            </p:nvSpPr>
            <p:spPr>
              <a:xfrm>
                <a:off x="7122254" y="2334927"/>
                <a:ext cx="126630" cy="37646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1941" extrusionOk="0">
                    <a:moveTo>
                      <a:pt x="4794" y="0"/>
                    </a:moveTo>
                    <a:cubicBezTo>
                      <a:pt x="4201" y="0"/>
                      <a:pt x="3630" y="91"/>
                      <a:pt x="3059" y="228"/>
                    </a:cubicBezTo>
                    <a:cubicBezTo>
                      <a:pt x="1918" y="525"/>
                      <a:pt x="845" y="1073"/>
                      <a:pt x="24" y="1895"/>
                    </a:cubicBezTo>
                    <a:cubicBezTo>
                      <a:pt x="1" y="1917"/>
                      <a:pt x="1" y="1917"/>
                      <a:pt x="24" y="1917"/>
                    </a:cubicBezTo>
                    <a:cubicBezTo>
                      <a:pt x="24" y="1940"/>
                      <a:pt x="24" y="1940"/>
                      <a:pt x="46" y="1940"/>
                    </a:cubicBezTo>
                    <a:cubicBezTo>
                      <a:pt x="982" y="1324"/>
                      <a:pt x="2055" y="867"/>
                      <a:pt x="3151" y="594"/>
                    </a:cubicBezTo>
                    <a:cubicBezTo>
                      <a:pt x="4000" y="364"/>
                      <a:pt x="4876" y="243"/>
                      <a:pt x="5748" y="243"/>
                    </a:cubicBezTo>
                    <a:cubicBezTo>
                      <a:pt x="6002" y="243"/>
                      <a:pt x="6254" y="253"/>
                      <a:pt x="6506" y="274"/>
                    </a:cubicBezTo>
                    <a:cubicBezTo>
                      <a:pt x="6529" y="274"/>
                      <a:pt x="6529" y="274"/>
                      <a:pt x="6529" y="251"/>
                    </a:cubicBezTo>
                    <a:cubicBezTo>
                      <a:pt x="6529" y="251"/>
                      <a:pt x="6529" y="228"/>
                      <a:pt x="6529" y="228"/>
                    </a:cubicBezTo>
                    <a:lnTo>
                      <a:pt x="6506" y="228"/>
                    </a:lnTo>
                    <a:cubicBezTo>
                      <a:pt x="6232" y="137"/>
                      <a:pt x="5958" y="91"/>
                      <a:pt x="5662" y="46"/>
                    </a:cubicBezTo>
                    <a:cubicBezTo>
                      <a:pt x="5365" y="23"/>
                      <a:pt x="5091" y="0"/>
                      <a:pt x="4794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4" name="Google Shape;6964;p93"/>
              <p:cNvSpPr/>
              <p:nvPr/>
            </p:nvSpPr>
            <p:spPr>
              <a:xfrm>
                <a:off x="7389195" y="1948878"/>
                <a:ext cx="932783" cy="835187"/>
              </a:xfrm>
              <a:custGeom>
                <a:avLst/>
                <a:gdLst/>
                <a:ahLst/>
                <a:cxnLst/>
                <a:rect l="l" t="t" r="r" b="b"/>
                <a:pathLst>
                  <a:path w="48094" h="43062" extrusionOk="0">
                    <a:moveTo>
                      <a:pt x="22498" y="1"/>
                    </a:moveTo>
                    <a:cubicBezTo>
                      <a:pt x="20984" y="1"/>
                      <a:pt x="19289" y="166"/>
                      <a:pt x="17393" y="549"/>
                    </a:cubicBezTo>
                    <a:cubicBezTo>
                      <a:pt x="5273" y="3014"/>
                      <a:pt x="0" y="8401"/>
                      <a:pt x="845" y="19814"/>
                    </a:cubicBezTo>
                    <a:cubicBezTo>
                      <a:pt x="1690" y="31226"/>
                      <a:pt x="2055" y="37846"/>
                      <a:pt x="11413" y="40722"/>
                    </a:cubicBezTo>
                    <a:cubicBezTo>
                      <a:pt x="15714" y="42040"/>
                      <a:pt x="20845" y="43061"/>
                      <a:pt x="25686" y="43061"/>
                    </a:cubicBezTo>
                    <a:cubicBezTo>
                      <a:pt x="31405" y="43061"/>
                      <a:pt x="36720" y="41637"/>
                      <a:pt x="39785" y="37595"/>
                    </a:cubicBezTo>
                    <a:cubicBezTo>
                      <a:pt x="45423" y="30154"/>
                      <a:pt x="48093" y="21754"/>
                      <a:pt x="46792" y="16344"/>
                    </a:cubicBezTo>
                    <a:cubicBezTo>
                      <a:pt x="45500" y="11062"/>
                      <a:pt x="45317" y="6476"/>
                      <a:pt x="35128" y="6476"/>
                    </a:cubicBezTo>
                    <a:cubicBezTo>
                      <a:pt x="34883" y="6476"/>
                      <a:pt x="34632" y="6479"/>
                      <a:pt x="34375" y="6484"/>
                    </a:cubicBezTo>
                    <a:cubicBezTo>
                      <a:pt x="34375" y="6484"/>
                      <a:pt x="31982" y="1"/>
                      <a:pt x="2249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5" name="Google Shape;6965;p93"/>
              <p:cNvSpPr/>
              <p:nvPr/>
            </p:nvSpPr>
            <p:spPr>
              <a:xfrm>
                <a:off x="7946078" y="2074186"/>
                <a:ext cx="368350" cy="673356"/>
              </a:xfrm>
              <a:custGeom>
                <a:avLst/>
                <a:gdLst/>
                <a:ahLst/>
                <a:cxnLst/>
                <a:rect l="l" t="t" r="r" b="b"/>
                <a:pathLst>
                  <a:path w="18992" h="34718" fill="none" extrusionOk="0">
                    <a:moveTo>
                      <a:pt x="6985" y="274"/>
                    </a:moveTo>
                    <a:cubicBezTo>
                      <a:pt x="9473" y="0"/>
                      <a:pt x="11984" y="890"/>
                      <a:pt x="13924" y="2465"/>
                    </a:cubicBezTo>
                    <a:cubicBezTo>
                      <a:pt x="15841" y="4017"/>
                      <a:pt x="17188" y="6254"/>
                      <a:pt x="17941" y="8605"/>
                    </a:cubicBezTo>
                    <a:cubicBezTo>
                      <a:pt x="18991" y="11938"/>
                      <a:pt x="18900" y="15544"/>
                      <a:pt x="18078" y="18922"/>
                    </a:cubicBezTo>
                    <a:cubicBezTo>
                      <a:pt x="17234" y="22300"/>
                      <a:pt x="15659" y="25473"/>
                      <a:pt x="13787" y="28395"/>
                    </a:cubicBezTo>
                    <a:cubicBezTo>
                      <a:pt x="12874" y="29833"/>
                      <a:pt x="11847" y="31248"/>
                      <a:pt x="10500" y="32275"/>
                    </a:cubicBezTo>
                    <a:cubicBezTo>
                      <a:pt x="7602" y="34489"/>
                      <a:pt x="3653" y="34649"/>
                      <a:pt x="1" y="34717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6" name="Google Shape;6966;p93"/>
              <p:cNvSpPr/>
              <p:nvPr/>
            </p:nvSpPr>
            <p:spPr>
              <a:xfrm>
                <a:off x="7399377" y="1906850"/>
                <a:ext cx="653437" cy="849540"/>
              </a:xfrm>
              <a:custGeom>
                <a:avLst/>
                <a:gdLst/>
                <a:ahLst/>
                <a:cxnLst/>
                <a:rect l="l" t="t" r="r" b="b"/>
                <a:pathLst>
                  <a:path w="33691" h="43802" fill="none" extrusionOk="0">
                    <a:moveTo>
                      <a:pt x="33691" y="7601"/>
                    </a:moveTo>
                    <a:cubicBezTo>
                      <a:pt x="33691" y="7601"/>
                      <a:pt x="29240" y="0"/>
                      <a:pt x="18786" y="1917"/>
                    </a:cubicBezTo>
                    <a:cubicBezTo>
                      <a:pt x="8309" y="3858"/>
                      <a:pt x="480" y="7692"/>
                      <a:pt x="229" y="18671"/>
                    </a:cubicBezTo>
                    <a:cubicBezTo>
                      <a:pt x="0" y="29627"/>
                      <a:pt x="1119" y="37411"/>
                      <a:pt x="5616" y="40287"/>
                    </a:cubicBezTo>
                    <a:cubicBezTo>
                      <a:pt x="10135" y="43163"/>
                      <a:pt x="14905" y="43802"/>
                      <a:pt x="14905" y="43802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7" name="Google Shape;6967;p93"/>
              <p:cNvSpPr/>
              <p:nvPr/>
            </p:nvSpPr>
            <p:spPr>
              <a:xfrm>
                <a:off x="7502961" y="2789556"/>
                <a:ext cx="679562" cy="785362"/>
              </a:xfrm>
              <a:custGeom>
                <a:avLst/>
                <a:gdLst/>
                <a:ahLst/>
                <a:cxnLst/>
                <a:rect l="l" t="t" r="r" b="b"/>
                <a:pathLst>
                  <a:path w="35038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37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8" name="Google Shape;6968;p93"/>
              <p:cNvSpPr/>
              <p:nvPr/>
            </p:nvSpPr>
            <p:spPr>
              <a:xfrm>
                <a:off x="7522006" y="2811259"/>
                <a:ext cx="641470" cy="741529"/>
              </a:xfrm>
              <a:custGeom>
                <a:avLst/>
                <a:gdLst/>
                <a:ahLst/>
                <a:cxnLst/>
                <a:rect l="l" t="t" r="r" b="b"/>
                <a:pathLst>
                  <a:path w="33074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5" y="4360"/>
                    </a:cubicBezTo>
                    <a:lnTo>
                      <a:pt x="228" y="32229"/>
                    </a:lnTo>
                    <a:cubicBezTo>
                      <a:pt x="0" y="35516"/>
                      <a:pt x="2191" y="38232"/>
                      <a:pt x="5181" y="38232"/>
                    </a:cubicBezTo>
                    <a:lnTo>
                      <a:pt x="27893" y="38232"/>
                    </a:lnTo>
                    <a:cubicBezTo>
                      <a:pt x="30860" y="38232"/>
                      <a:pt x="33074" y="35516"/>
                      <a:pt x="32823" y="32229"/>
                    </a:cubicBezTo>
                    <a:lnTo>
                      <a:pt x="30769" y="4360"/>
                    </a:lnTo>
                    <a:cubicBezTo>
                      <a:pt x="30586" y="1940"/>
                      <a:pt x="28440" y="0"/>
                      <a:pt x="25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9" name="Google Shape;6969;p93"/>
              <p:cNvSpPr/>
              <p:nvPr/>
            </p:nvSpPr>
            <p:spPr>
              <a:xfrm>
                <a:off x="8058526" y="3044964"/>
                <a:ext cx="271394" cy="337822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8" y="1"/>
                    </a:moveTo>
                    <a:cubicBezTo>
                      <a:pt x="3721" y="1"/>
                      <a:pt x="3106" y="148"/>
                      <a:pt x="2534" y="458"/>
                    </a:cubicBezTo>
                    <a:cubicBezTo>
                      <a:pt x="685" y="1463"/>
                      <a:pt x="0" y="3768"/>
                      <a:pt x="1005" y="5617"/>
                    </a:cubicBezTo>
                    <a:lnTo>
                      <a:pt x="6300" y="15432"/>
                    </a:lnTo>
                    <a:cubicBezTo>
                      <a:pt x="6985" y="16710"/>
                      <a:pt x="8309" y="17418"/>
                      <a:pt x="9655" y="17418"/>
                    </a:cubicBezTo>
                    <a:cubicBezTo>
                      <a:pt x="10272" y="17418"/>
                      <a:pt x="10888" y="17281"/>
                      <a:pt x="11459" y="16961"/>
                    </a:cubicBezTo>
                    <a:cubicBezTo>
                      <a:pt x="13308" y="15957"/>
                      <a:pt x="13992" y="13651"/>
                      <a:pt x="12988" y="11802"/>
                    </a:cubicBezTo>
                    <a:lnTo>
                      <a:pt x="7692" y="2010"/>
                    </a:lnTo>
                    <a:cubicBezTo>
                      <a:pt x="6999" y="733"/>
                      <a:pt x="5684" y="1"/>
                      <a:pt x="4328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0" name="Google Shape;6970;p93"/>
              <p:cNvSpPr/>
              <p:nvPr/>
            </p:nvSpPr>
            <p:spPr>
              <a:xfrm>
                <a:off x="7560950" y="3417282"/>
                <a:ext cx="608285" cy="778341"/>
              </a:xfrm>
              <a:custGeom>
                <a:avLst/>
                <a:gdLst/>
                <a:ahLst/>
                <a:cxnLst/>
                <a:rect l="l" t="t" r="r" b="b"/>
                <a:pathLst>
                  <a:path w="31363" h="40131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480" y="27072"/>
                      <a:pt x="2238" y="38302"/>
                    </a:cubicBezTo>
                    <a:cubicBezTo>
                      <a:pt x="2238" y="38302"/>
                      <a:pt x="4494" y="40131"/>
                      <a:pt x="7730" y="40131"/>
                    </a:cubicBezTo>
                    <a:cubicBezTo>
                      <a:pt x="8981" y="40131"/>
                      <a:pt x="10378" y="39858"/>
                      <a:pt x="11847" y="39101"/>
                    </a:cubicBezTo>
                    <a:lnTo>
                      <a:pt x="12509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9996" y="39101"/>
                    </a:lnTo>
                    <a:cubicBezTo>
                      <a:pt x="21465" y="39858"/>
                      <a:pt x="22862" y="40131"/>
                      <a:pt x="24112" y="40131"/>
                    </a:cubicBezTo>
                    <a:cubicBezTo>
                      <a:pt x="27349" y="40131"/>
                      <a:pt x="29605" y="38302"/>
                      <a:pt x="29605" y="38302"/>
                    </a:cubicBezTo>
                    <a:cubicBezTo>
                      <a:pt x="31363" y="27072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1" name="Google Shape;6971;p93"/>
              <p:cNvSpPr/>
              <p:nvPr/>
            </p:nvSpPr>
            <p:spPr>
              <a:xfrm>
                <a:off x="7560950" y="3417282"/>
                <a:ext cx="583499" cy="560031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28875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75" y="15340"/>
                      <a:pt x="1165" y="27711"/>
                    </a:cubicBezTo>
                    <a:cubicBezTo>
                      <a:pt x="3653" y="28236"/>
                      <a:pt x="7396" y="28784"/>
                      <a:pt x="12121" y="28875"/>
                    </a:cubicBezTo>
                    <a:lnTo>
                      <a:pt x="12486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8170" y="28715"/>
                    </a:lnTo>
                    <a:cubicBezTo>
                      <a:pt x="21776" y="28464"/>
                      <a:pt x="25770" y="27916"/>
                      <a:pt x="30084" y="26935"/>
                    </a:cubicBezTo>
                    <a:cubicBezTo>
                      <a:pt x="29833" y="14700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2" name="Google Shape;6972;p93"/>
              <p:cNvSpPr/>
              <p:nvPr/>
            </p:nvSpPr>
            <p:spPr>
              <a:xfrm>
                <a:off x="7547238" y="3426591"/>
                <a:ext cx="603844" cy="494941"/>
              </a:xfrm>
              <a:custGeom>
                <a:avLst/>
                <a:gdLst/>
                <a:ahLst/>
                <a:cxnLst/>
                <a:rect l="l" t="t" r="r" b="b"/>
                <a:pathLst>
                  <a:path w="31134" h="25519" extrusionOk="0">
                    <a:moveTo>
                      <a:pt x="708" y="0"/>
                    </a:moveTo>
                    <a:cubicBezTo>
                      <a:pt x="708" y="0"/>
                      <a:pt x="0" y="12189"/>
                      <a:pt x="662" y="23579"/>
                    </a:cubicBezTo>
                    <a:cubicBezTo>
                      <a:pt x="3241" y="25359"/>
                      <a:pt x="9610" y="25131"/>
                      <a:pt x="13490" y="25199"/>
                    </a:cubicBezTo>
                    <a:lnTo>
                      <a:pt x="13193" y="13627"/>
                    </a:lnTo>
                    <a:lnTo>
                      <a:pt x="13216" y="13307"/>
                    </a:lnTo>
                    <a:cubicBezTo>
                      <a:pt x="13878" y="13291"/>
                      <a:pt x="14585" y="13275"/>
                      <a:pt x="15322" y="13275"/>
                    </a:cubicBezTo>
                    <a:cubicBezTo>
                      <a:pt x="15627" y="13275"/>
                      <a:pt x="15938" y="13278"/>
                      <a:pt x="16252" y="13285"/>
                    </a:cubicBezTo>
                    <a:lnTo>
                      <a:pt x="16252" y="13627"/>
                    </a:lnTo>
                    <a:lnTo>
                      <a:pt x="17598" y="25519"/>
                    </a:lnTo>
                    <a:cubicBezTo>
                      <a:pt x="21387" y="25336"/>
                      <a:pt x="27390" y="25108"/>
                      <a:pt x="31134" y="23761"/>
                    </a:cubicBezTo>
                    <a:cubicBezTo>
                      <a:pt x="30632" y="11824"/>
                      <a:pt x="28737" y="0"/>
                      <a:pt x="28737" y="0"/>
                    </a:cubicBezTo>
                    <a:lnTo>
                      <a:pt x="22757" y="1210"/>
                    </a:lnTo>
                    <a:lnTo>
                      <a:pt x="6323" y="11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3" name="Google Shape;6973;p93"/>
              <p:cNvSpPr/>
              <p:nvPr/>
            </p:nvSpPr>
            <p:spPr>
              <a:xfrm>
                <a:off x="7717654" y="3677421"/>
                <a:ext cx="232003" cy="8146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420" extrusionOk="0">
                    <a:moveTo>
                      <a:pt x="7371" y="1"/>
                    </a:moveTo>
                    <a:cubicBezTo>
                      <a:pt x="6908" y="1"/>
                      <a:pt x="6444" y="4"/>
                      <a:pt x="5981" y="9"/>
                    </a:cubicBezTo>
                    <a:cubicBezTo>
                      <a:pt x="5000" y="9"/>
                      <a:pt x="4018" y="55"/>
                      <a:pt x="3037" y="78"/>
                    </a:cubicBezTo>
                    <a:cubicBezTo>
                      <a:pt x="2055" y="100"/>
                      <a:pt x="1074" y="146"/>
                      <a:pt x="92" y="215"/>
                    </a:cubicBezTo>
                    <a:cubicBezTo>
                      <a:pt x="47" y="237"/>
                      <a:pt x="1" y="260"/>
                      <a:pt x="1" y="306"/>
                    </a:cubicBezTo>
                    <a:cubicBezTo>
                      <a:pt x="1" y="352"/>
                      <a:pt x="47" y="397"/>
                      <a:pt x="92" y="397"/>
                    </a:cubicBezTo>
                    <a:cubicBezTo>
                      <a:pt x="1074" y="420"/>
                      <a:pt x="2055" y="420"/>
                      <a:pt x="3037" y="420"/>
                    </a:cubicBezTo>
                    <a:lnTo>
                      <a:pt x="5981" y="374"/>
                    </a:lnTo>
                    <a:lnTo>
                      <a:pt x="11870" y="283"/>
                    </a:lnTo>
                    <a:cubicBezTo>
                      <a:pt x="11916" y="283"/>
                      <a:pt x="11939" y="237"/>
                      <a:pt x="11961" y="192"/>
                    </a:cubicBezTo>
                    <a:cubicBezTo>
                      <a:pt x="11961" y="146"/>
                      <a:pt x="11916" y="100"/>
                      <a:pt x="11870" y="100"/>
                    </a:cubicBezTo>
                    <a:cubicBezTo>
                      <a:pt x="10370" y="31"/>
                      <a:pt x="8871" y="1"/>
                      <a:pt x="7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93"/>
              <p:cNvSpPr/>
              <p:nvPr/>
            </p:nvSpPr>
            <p:spPr>
              <a:xfrm>
                <a:off x="7826998" y="3396801"/>
                <a:ext cx="8437" cy="2316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945" extrusionOk="0">
                    <a:moveTo>
                      <a:pt x="204" y="1"/>
                    </a:moveTo>
                    <a:cubicBezTo>
                      <a:pt x="168" y="1"/>
                      <a:pt x="138" y="38"/>
                      <a:pt x="138" y="75"/>
                    </a:cubicBezTo>
                    <a:cubicBezTo>
                      <a:pt x="69" y="1057"/>
                      <a:pt x="46" y="2038"/>
                      <a:pt x="24" y="3020"/>
                    </a:cubicBezTo>
                    <a:cubicBezTo>
                      <a:pt x="1" y="4001"/>
                      <a:pt x="1" y="4983"/>
                      <a:pt x="1" y="5964"/>
                    </a:cubicBezTo>
                    <a:cubicBezTo>
                      <a:pt x="24" y="7927"/>
                      <a:pt x="46" y="9890"/>
                      <a:pt x="252" y="11853"/>
                    </a:cubicBezTo>
                    <a:cubicBezTo>
                      <a:pt x="252" y="11899"/>
                      <a:pt x="297" y="11945"/>
                      <a:pt x="343" y="11945"/>
                    </a:cubicBezTo>
                    <a:cubicBezTo>
                      <a:pt x="389" y="11945"/>
                      <a:pt x="434" y="11899"/>
                      <a:pt x="434" y="11853"/>
                    </a:cubicBezTo>
                    <a:cubicBezTo>
                      <a:pt x="389" y="10872"/>
                      <a:pt x="389" y="9890"/>
                      <a:pt x="389" y="8909"/>
                    </a:cubicBezTo>
                    <a:lnTo>
                      <a:pt x="366" y="5964"/>
                    </a:lnTo>
                    <a:lnTo>
                      <a:pt x="366" y="3020"/>
                    </a:lnTo>
                    <a:cubicBezTo>
                      <a:pt x="343" y="2038"/>
                      <a:pt x="343" y="1057"/>
                      <a:pt x="297" y="75"/>
                    </a:cubicBezTo>
                    <a:cubicBezTo>
                      <a:pt x="297" y="30"/>
                      <a:pt x="275" y="7"/>
                      <a:pt x="229" y="7"/>
                    </a:cubicBezTo>
                    <a:cubicBezTo>
                      <a:pt x="221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5" name="Google Shape;6975;p93"/>
              <p:cNvSpPr/>
              <p:nvPr/>
            </p:nvSpPr>
            <p:spPr>
              <a:xfrm>
                <a:off x="7830994" y="3469085"/>
                <a:ext cx="39411" cy="14761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7611" extrusionOk="0">
                    <a:moveTo>
                      <a:pt x="1826" y="0"/>
                    </a:moveTo>
                    <a:cubicBezTo>
                      <a:pt x="1758" y="0"/>
                      <a:pt x="1735" y="46"/>
                      <a:pt x="1735" y="92"/>
                    </a:cubicBezTo>
                    <a:cubicBezTo>
                      <a:pt x="1712" y="1461"/>
                      <a:pt x="1689" y="2831"/>
                      <a:pt x="1598" y="4200"/>
                    </a:cubicBezTo>
                    <a:cubicBezTo>
                      <a:pt x="1529" y="4885"/>
                      <a:pt x="1484" y="5570"/>
                      <a:pt x="1324" y="6209"/>
                    </a:cubicBezTo>
                    <a:cubicBezTo>
                      <a:pt x="1233" y="6528"/>
                      <a:pt x="1119" y="6848"/>
                      <a:pt x="913" y="7076"/>
                    </a:cubicBezTo>
                    <a:cubicBezTo>
                      <a:pt x="766" y="7279"/>
                      <a:pt x="544" y="7393"/>
                      <a:pt x="307" y="7393"/>
                    </a:cubicBezTo>
                    <a:cubicBezTo>
                      <a:pt x="251" y="7393"/>
                      <a:pt x="194" y="7386"/>
                      <a:pt x="137" y="7373"/>
                    </a:cubicBezTo>
                    <a:lnTo>
                      <a:pt x="114" y="7373"/>
                    </a:lnTo>
                    <a:cubicBezTo>
                      <a:pt x="108" y="7367"/>
                      <a:pt x="100" y="7364"/>
                      <a:pt x="92" y="7364"/>
                    </a:cubicBezTo>
                    <a:cubicBezTo>
                      <a:pt x="69" y="7364"/>
                      <a:pt x="40" y="7385"/>
                      <a:pt x="23" y="7419"/>
                    </a:cubicBezTo>
                    <a:cubicBezTo>
                      <a:pt x="0" y="7464"/>
                      <a:pt x="23" y="7510"/>
                      <a:pt x="69" y="7533"/>
                    </a:cubicBezTo>
                    <a:cubicBezTo>
                      <a:pt x="177" y="7587"/>
                      <a:pt x="291" y="7611"/>
                      <a:pt x="405" y="7611"/>
                    </a:cubicBezTo>
                    <a:cubicBezTo>
                      <a:pt x="676" y="7611"/>
                      <a:pt x="949" y="7475"/>
                      <a:pt x="1141" y="7282"/>
                    </a:cubicBezTo>
                    <a:cubicBezTo>
                      <a:pt x="1392" y="6985"/>
                      <a:pt x="1552" y="6643"/>
                      <a:pt x="1666" y="6300"/>
                    </a:cubicBezTo>
                    <a:cubicBezTo>
                      <a:pt x="1849" y="5615"/>
                      <a:pt x="1917" y="4931"/>
                      <a:pt x="1963" y="4223"/>
                    </a:cubicBezTo>
                    <a:cubicBezTo>
                      <a:pt x="2032" y="2854"/>
                      <a:pt x="2009" y="1461"/>
                      <a:pt x="1895" y="69"/>
                    </a:cubicBezTo>
                    <a:cubicBezTo>
                      <a:pt x="1895" y="46"/>
                      <a:pt x="1872" y="0"/>
                      <a:pt x="18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6" name="Google Shape;6976;p93"/>
              <p:cNvSpPr/>
              <p:nvPr/>
            </p:nvSpPr>
            <p:spPr>
              <a:xfrm>
                <a:off x="7569813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3447" y="1"/>
                    </a:moveTo>
                    <a:cubicBezTo>
                      <a:pt x="3401" y="1"/>
                      <a:pt x="3378" y="23"/>
                      <a:pt x="3356" y="69"/>
                    </a:cubicBezTo>
                    <a:lnTo>
                      <a:pt x="3356" y="92"/>
                    </a:lnTo>
                    <a:cubicBezTo>
                      <a:pt x="3333" y="389"/>
                      <a:pt x="3333" y="685"/>
                      <a:pt x="3310" y="982"/>
                    </a:cubicBezTo>
                    <a:cubicBezTo>
                      <a:pt x="3264" y="1256"/>
                      <a:pt x="3264" y="1553"/>
                      <a:pt x="3173" y="1849"/>
                    </a:cubicBezTo>
                    <a:lnTo>
                      <a:pt x="3059" y="2260"/>
                    </a:lnTo>
                    <a:lnTo>
                      <a:pt x="2922" y="2671"/>
                    </a:lnTo>
                    <a:cubicBezTo>
                      <a:pt x="2876" y="2808"/>
                      <a:pt x="2808" y="2945"/>
                      <a:pt x="2762" y="3082"/>
                    </a:cubicBezTo>
                    <a:cubicBezTo>
                      <a:pt x="2694" y="3196"/>
                      <a:pt x="2648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3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3" y="5844"/>
                      <a:pt x="0" y="5889"/>
                      <a:pt x="0" y="5935"/>
                    </a:cubicBezTo>
                    <a:cubicBezTo>
                      <a:pt x="17" y="5969"/>
                      <a:pt x="46" y="5990"/>
                      <a:pt x="78" y="5990"/>
                    </a:cubicBezTo>
                    <a:cubicBezTo>
                      <a:pt x="90" y="5990"/>
                      <a:pt x="102" y="5987"/>
                      <a:pt x="114" y="5981"/>
                    </a:cubicBezTo>
                    <a:cubicBezTo>
                      <a:pt x="708" y="5798"/>
                      <a:pt x="1233" y="5479"/>
                      <a:pt x="1712" y="5091"/>
                    </a:cubicBezTo>
                    <a:cubicBezTo>
                      <a:pt x="2169" y="4680"/>
                      <a:pt x="2602" y="4200"/>
                      <a:pt x="2876" y="3653"/>
                    </a:cubicBezTo>
                    <a:cubicBezTo>
                      <a:pt x="2968" y="3516"/>
                      <a:pt x="3013" y="3356"/>
                      <a:pt x="3082" y="3219"/>
                    </a:cubicBezTo>
                    <a:cubicBezTo>
                      <a:pt x="3150" y="3082"/>
                      <a:pt x="3219" y="2945"/>
                      <a:pt x="3264" y="2785"/>
                    </a:cubicBezTo>
                    <a:lnTo>
                      <a:pt x="3401" y="2352"/>
                    </a:lnTo>
                    <a:lnTo>
                      <a:pt x="3492" y="1895"/>
                    </a:lnTo>
                    <a:cubicBezTo>
                      <a:pt x="3515" y="1758"/>
                      <a:pt x="3538" y="1598"/>
                      <a:pt x="3538" y="1439"/>
                    </a:cubicBezTo>
                    <a:lnTo>
                      <a:pt x="3584" y="982"/>
                    </a:lnTo>
                    <a:cubicBezTo>
                      <a:pt x="3584" y="685"/>
                      <a:pt x="3561" y="389"/>
                      <a:pt x="3538" y="69"/>
                    </a:cubicBezTo>
                    <a:cubicBezTo>
                      <a:pt x="3538" y="23"/>
                      <a:pt x="3492" y="1"/>
                      <a:pt x="3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7" name="Google Shape;6977;p93"/>
              <p:cNvSpPr/>
              <p:nvPr/>
            </p:nvSpPr>
            <p:spPr>
              <a:xfrm>
                <a:off x="8036397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137" y="1"/>
                    </a:moveTo>
                    <a:cubicBezTo>
                      <a:pt x="91" y="1"/>
                      <a:pt x="46" y="23"/>
                      <a:pt x="46" y="69"/>
                    </a:cubicBezTo>
                    <a:cubicBezTo>
                      <a:pt x="23" y="389"/>
                      <a:pt x="0" y="685"/>
                      <a:pt x="0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91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5" y="2945"/>
                      <a:pt x="434" y="3082"/>
                      <a:pt x="502" y="3219"/>
                    </a:cubicBezTo>
                    <a:cubicBezTo>
                      <a:pt x="571" y="3356"/>
                      <a:pt x="616" y="3516"/>
                      <a:pt x="708" y="3653"/>
                    </a:cubicBezTo>
                    <a:cubicBezTo>
                      <a:pt x="982" y="4200"/>
                      <a:pt x="1392" y="4680"/>
                      <a:pt x="1872" y="5091"/>
                    </a:cubicBezTo>
                    <a:cubicBezTo>
                      <a:pt x="2328" y="5479"/>
                      <a:pt x="2876" y="5798"/>
                      <a:pt x="3470" y="5981"/>
                    </a:cubicBezTo>
                    <a:cubicBezTo>
                      <a:pt x="3476" y="5987"/>
                      <a:pt x="3483" y="5990"/>
                      <a:pt x="3492" y="5990"/>
                    </a:cubicBezTo>
                    <a:cubicBezTo>
                      <a:pt x="3515" y="5990"/>
                      <a:pt x="3544" y="5969"/>
                      <a:pt x="3561" y="5935"/>
                    </a:cubicBezTo>
                    <a:cubicBezTo>
                      <a:pt x="3584" y="5912"/>
                      <a:pt x="3561" y="5844"/>
                      <a:pt x="3538" y="5821"/>
                    </a:cubicBezTo>
                    <a:lnTo>
                      <a:pt x="3515" y="5821"/>
                    </a:lnTo>
                    <a:cubicBezTo>
                      <a:pt x="3013" y="5570"/>
                      <a:pt x="2511" y="5228"/>
                      <a:pt x="2100" y="4817"/>
                    </a:cubicBezTo>
                    <a:cubicBezTo>
                      <a:pt x="1666" y="4429"/>
                      <a:pt x="1301" y="3972"/>
                      <a:pt x="1027" y="3470"/>
                    </a:cubicBezTo>
                    <a:cubicBezTo>
                      <a:pt x="936" y="3333"/>
                      <a:pt x="890" y="3196"/>
                      <a:pt x="822" y="3082"/>
                    </a:cubicBezTo>
                    <a:cubicBezTo>
                      <a:pt x="753" y="2945"/>
                      <a:pt x="708" y="2808"/>
                      <a:pt x="662" y="2671"/>
                    </a:cubicBezTo>
                    <a:lnTo>
                      <a:pt x="502" y="2260"/>
                    </a:lnTo>
                    <a:lnTo>
                      <a:pt x="411" y="1849"/>
                    </a:lnTo>
                    <a:cubicBezTo>
                      <a:pt x="320" y="1553"/>
                      <a:pt x="320" y="1256"/>
                      <a:pt x="274" y="982"/>
                    </a:cubicBezTo>
                    <a:cubicBezTo>
                      <a:pt x="228" y="685"/>
                      <a:pt x="228" y="389"/>
                      <a:pt x="206" y="92"/>
                    </a:cubicBezTo>
                    <a:lnTo>
                      <a:pt x="206" y="69"/>
                    </a:lnTo>
                    <a:cubicBezTo>
                      <a:pt x="206" y="23"/>
                      <a:pt x="183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8" name="Google Shape;6978;p93"/>
              <p:cNvSpPr/>
              <p:nvPr/>
            </p:nvSpPr>
            <p:spPr>
              <a:xfrm>
                <a:off x="7340497" y="2796829"/>
                <a:ext cx="924366" cy="716548"/>
              </a:xfrm>
              <a:custGeom>
                <a:avLst/>
                <a:gdLst/>
                <a:ahLst/>
                <a:cxnLst/>
                <a:rect l="l" t="t" r="r" b="b"/>
                <a:pathLst>
                  <a:path w="47660" h="36945" extrusionOk="0">
                    <a:moveTo>
                      <a:pt x="10176" y="1"/>
                    </a:moveTo>
                    <a:cubicBezTo>
                      <a:pt x="10115" y="1"/>
                      <a:pt x="10063" y="19"/>
                      <a:pt x="10021" y="59"/>
                    </a:cubicBezTo>
                    <a:cubicBezTo>
                      <a:pt x="4977" y="5104"/>
                      <a:pt x="1" y="10468"/>
                      <a:pt x="1" y="10468"/>
                    </a:cubicBezTo>
                    <a:cubicBezTo>
                      <a:pt x="1" y="10468"/>
                      <a:pt x="7329" y="19283"/>
                      <a:pt x="11318" y="19283"/>
                    </a:cubicBezTo>
                    <a:cubicBezTo>
                      <a:pt x="11373" y="19283"/>
                      <a:pt x="11428" y="19282"/>
                      <a:pt x="11482" y="19278"/>
                    </a:cubicBezTo>
                    <a:lnTo>
                      <a:pt x="11482" y="19278"/>
                    </a:lnTo>
                    <a:lnTo>
                      <a:pt x="10295" y="33955"/>
                    </a:lnTo>
                    <a:cubicBezTo>
                      <a:pt x="10295" y="33955"/>
                      <a:pt x="16777" y="36899"/>
                      <a:pt x="25428" y="36945"/>
                    </a:cubicBezTo>
                    <a:lnTo>
                      <a:pt x="25656" y="36945"/>
                    </a:lnTo>
                    <a:cubicBezTo>
                      <a:pt x="34307" y="36899"/>
                      <a:pt x="40561" y="33955"/>
                      <a:pt x="40561" y="33955"/>
                    </a:cubicBezTo>
                    <a:lnTo>
                      <a:pt x="39352" y="19278"/>
                    </a:lnTo>
                    <a:lnTo>
                      <a:pt x="39352" y="19278"/>
                    </a:lnTo>
                    <a:cubicBezTo>
                      <a:pt x="39463" y="19285"/>
                      <a:pt x="39575" y="19289"/>
                      <a:pt x="39688" y="19289"/>
                    </a:cubicBezTo>
                    <a:cubicBezTo>
                      <a:pt x="43564" y="19289"/>
                      <a:pt x="47660" y="15192"/>
                      <a:pt x="47660" y="15192"/>
                    </a:cubicBezTo>
                    <a:cubicBezTo>
                      <a:pt x="47660" y="15192"/>
                      <a:pt x="45012" y="3552"/>
                      <a:pt x="36955" y="2707"/>
                    </a:cubicBezTo>
                    <a:cubicBezTo>
                      <a:pt x="34107" y="2434"/>
                      <a:pt x="31433" y="2359"/>
                      <a:pt x="29366" y="2359"/>
                    </a:cubicBezTo>
                    <a:cubicBezTo>
                      <a:pt x="27458" y="2359"/>
                      <a:pt x="26068" y="2423"/>
                      <a:pt x="25542" y="2456"/>
                    </a:cubicBezTo>
                    <a:cubicBezTo>
                      <a:pt x="24720" y="2407"/>
                      <a:pt x="22277" y="2050"/>
                      <a:pt x="18928" y="2050"/>
                    </a:cubicBezTo>
                    <a:cubicBezTo>
                      <a:pt x="17627" y="2050"/>
                      <a:pt x="16188" y="2104"/>
                      <a:pt x="14655" y="2251"/>
                    </a:cubicBezTo>
                    <a:cubicBezTo>
                      <a:pt x="14586" y="2258"/>
                      <a:pt x="14517" y="2261"/>
                      <a:pt x="14447" y="2261"/>
                    </a:cubicBezTo>
                    <a:cubicBezTo>
                      <a:pt x="12665" y="2261"/>
                      <a:pt x="10855" y="1"/>
                      <a:pt x="10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9" name="Google Shape;6979;p93"/>
              <p:cNvSpPr/>
              <p:nvPr/>
            </p:nvSpPr>
            <p:spPr>
              <a:xfrm>
                <a:off x="7688001" y="2843822"/>
                <a:ext cx="26608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13719" h="6744" extrusionOk="0">
                    <a:moveTo>
                      <a:pt x="7006" y="1"/>
                    </a:moveTo>
                    <a:cubicBezTo>
                      <a:pt x="5374" y="1"/>
                      <a:pt x="3525" y="99"/>
                      <a:pt x="1553" y="444"/>
                    </a:cubicBezTo>
                    <a:cubicBezTo>
                      <a:pt x="1" y="718"/>
                      <a:pt x="23" y="1950"/>
                      <a:pt x="23" y="1950"/>
                    </a:cubicBezTo>
                    <a:cubicBezTo>
                      <a:pt x="23" y="4598"/>
                      <a:pt x="2169" y="6744"/>
                      <a:pt x="4794" y="6744"/>
                    </a:cubicBezTo>
                    <a:lnTo>
                      <a:pt x="8035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719" y="170"/>
                      <a:pt x="12098" y="170"/>
                    </a:cubicBezTo>
                    <a:cubicBezTo>
                      <a:pt x="10918" y="170"/>
                      <a:pt x="9150" y="1"/>
                      <a:pt x="7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0" name="Google Shape;6980;p93"/>
              <p:cNvSpPr/>
              <p:nvPr/>
            </p:nvSpPr>
            <p:spPr>
              <a:xfrm>
                <a:off x="7328104" y="2789401"/>
                <a:ext cx="219590" cy="222131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1453" extrusionOk="0">
                    <a:moveTo>
                      <a:pt x="9785" y="0"/>
                    </a:moveTo>
                    <a:cubicBezTo>
                      <a:pt x="9575" y="0"/>
                      <a:pt x="9384" y="112"/>
                      <a:pt x="9313" y="305"/>
                    </a:cubicBezTo>
                    <a:cubicBezTo>
                      <a:pt x="7944" y="3592"/>
                      <a:pt x="1279" y="9002"/>
                      <a:pt x="275" y="9732"/>
                    </a:cubicBezTo>
                    <a:cubicBezTo>
                      <a:pt x="46" y="9892"/>
                      <a:pt x="1" y="10189"/>
                      <a:pt x="160" y="10417"/>
                    </a:cubicBezTo>
                    <a:cubicBezTo>
                      <a:pt x="160" y="10417"/>
                      <a:pt x="662" y="11453"/>
                      <a:pt x="1230" y="11453"/>
                    </a:cubicBezTo>
                    <a:cubicBezTo>
                      <a:pt x="1336" y="11453"/>
                      <a:pt x="1445" y="11416"/>
                      <a:pt x="1553" y="11330"/>
                    </a:cubicBezTo>
                    <a:cubicBezTo>
                      <a:pt x="2648" y="10440"/>
                      <a:pt x="9656" y="4848"/>
                      <a:pt x="11208" y="1036"/>
                    </a:cubicBezTo>
                    <a:cubicBezTo>
                      <a:pt x="11322" y="762"/>
                      <a:pt x="11185" y="465"/>
                      <a:pt x="10888" y="351"/>
                    </a:cubicBezTo>
                    <a:lnTo>
                      <a:pt x="9975" y="31"/>
                    </a:lnTo>
                    <a:cubicBezTo>
                      <a:pt x="9912" y="10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1" name="Google Shape;6981;p93"/>
              <p:cNvSpPr/>
              <p:nvPr/>
            </p:nvSpPr>
            <p:spPr>
              <a:xfrm>
                <a:off x="8098361" y="3089649"/>
                <a:ext cx="192146" cy="85978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15" y="0"/>
                    </a:moveTo>
                    <a:cubicBezTo>
                      <a:pt x="8329" y="0"/>
                      <a:pt x="8245" y="23"/>
                      <a:pt x="8172" y="72"/>
                    </a:cubicBezTo>
                    <a:cubicBezTo>
                      <a:pt x="7145" y="711"/>
                      <a:pt x="3949" y="2468"/>
                      <a:pt x="503" y="2537"/>
                    </a:cubicBezTo>
                    <a:cubicBezTo>
                      <a:pt x="229" y="2537"/>
                      <a:pt x="23" y="2742"/>
                      <a:pt x="23" y="3016"/>
                    </a:cubicBezTo>
                    <a:lnTo>
                      <a:pt x="1" y="3929"/>
                    </a:lnTo>
                    <a:cubicBezTo>
                      <a:pt x="1" y="4191"/>
                      <a:pt x="189" y="4433"/>
                      <a:pt x="465" y="4433"/>
                    </a:cubicBezTo>
                    <a:cubicBezTo>
                      <a:pt x="478" y="4433"/>
                      <a:pt x="490" y="4432"/>
                      <a:pt x="503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7" y="1327"/>
                      <a:pt x="8834" y="209"/>
                      <a:pt x="8834" y="209"/>
                    </a:cubicBezTo>
                    <a:cubicBezTo>
                      <a:pt x="8731" y="76"/>
                      <a:pt x="8571" y="0"/>
                      <a:pt x="8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2" name="Google Shape;6982;p93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3" name="Google Shape;6983;p93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4" name="Google Shape;6984;p93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5" name="Google Shape;6985;p93"/>
              <p:cNvSpPr/>
              <p:nvPr/>
            </p:nvSpPr>
            <p:spPr>
              <a:xfrm>
                <a:off x="7954495" y="2836937"/>
                <a:ext cx="22003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50" y="1"/>
                    </a:moveTo>
                    <a:cubicBezTo>
                      <a:pt x="4565" y="1"/>
                      <a:pt x="3996" y="129"/>
                      <a:pt x="3858" y="205"/>
                    </a:cubicBezTo>
                    <a:cubicBezTo>
                      <a:pt x="3470" y="411"/>
                      <a:pt x="3013" y="708"/>
                      <a:pt x="2831" y="1004"/>
                    </a:cubicBezTo>
                    <a:cubicBezTo>
                      <a:pt x="2306" y="1621"/>
                      <a:pt x="1895" y="2282"/>
                      <a:pt x="1553" y="2967"/>
                    </a:cubicBezTo>
                    <a:cubicBezTo>
                      <a:pt x="868" y="4337"/>
                      <a:pt x="480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06" y="13855"/>
                      <a:pt x="251" y="14197"/>
                      <a:pt x="297" y="14540"/>
                    </a:cubicBezTo>
                    <a:lnTo>
                      <a:pt x="480" y="15635"/>
                    </a:lnTo>
                    <a:cubicBezTo>
                      <a:pt x="525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3" y="17393"/>
                      <a:pt x="1028" y="17735"/>
                    </a:cubicBezTo>
                    <a:cubicBezTo>
                      <a:pt x="1256" y="18420"/>
                      <a:pt x="1484" y="19105"/>
                      <a:pt x="1758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383" y="24537"/>
                      <a:pt x="5205" y="25610"/>
                      <a:pt x="6049" y="26637"/>
                    </a:cubicBezTo>
                    <a:cubicBezTo>
                      <a:pt x="6277" y="26888"/>
                      <a:pt x="6483" y="27139"/>
                      <a:pt x="6711" y="27390"/>
                    </a:cubicBezTo>
                    <a:cubicBezTo>
                      <a:pt x="6916" y="27641"/>
                      <a:pt x="7145" y="27870"/>
                      <a:pt x="7396" y="28098"/>
                    </a:cubicBezTo>
                    <a:cubicBezTo>
                      <a:pt x="7852" y="28577"/>
                      <a:pt x="8309" y="29034"/>
                      <a:pt x="8857" y="29490"/>
                    </a:cubicBezTo>
                    <a:cubicBezTo>
                      <a:pt x="9127" y="29713"/>
                      <a:pt x="9451" y="29820"/>
                      <a:pt x="9773" y="29820"/>
                    </a:cubicBezTo>
                    <a:cubicBezTo>
                      <a:pt x="10211" y="29820"/>
                      <a:pt x="10644" y="29621"/>
                      <a:pt x="10934" y="29239"/>
                    </a:cubicBezTo>
                    <a:cubicBezTo>
                      <a:pt x="11345" y="28714"/>
                      <a:pt x="11345" y="28007"/>
                      <a:pt x="11025" y="27482"/>
                    </a:cubicBezTo>
                    <a:lnTo>
                      <a:pt x="10979" y="27390"/>
                    </a:lnTo>
                    <a:lnTo>
                      <a:pt x="10044" y="25838"/>
                    </a:lnTo>
                    <a:cubicBezTo>
                      <a:pt x="9747" y="25313"/>
                      <a:pt x="9427" y="24811"/>
                      <a:pt x="9131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6985" y="20018"/>
                      <a:pt x="6506" y="18945"/>
                      <a:pt x="6140" y="17872"/>
                    </a:cubicBezTo>
                    <a:cubicBezTo>
                      <a:pt x="5935" y="17324"/>
                      <a:pt x="5821" y="16777"/>
                      <a:pt x="5638" y="16252"/>
                    </a:cubicBezTo>
                    <a:cubicBezTo>
                      <a:pt x="5570" y="15978"/>
                      <a:pt x="5501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25" y="8856"/>
                      <a:pt x="4771" y="7738"/>
                    </a:cubicBezTo>
                    <a:cubicBezTo>
                      <a:pt x="4839" y="6619"/>
                      <a:pt x="4931" y="5524"/>
                      <a:pt x="5205" y="4542"/>
                    </a:cubicBezTo>
                    <a:cubicBezTo>
                      <a:pt x="5319" y="4040"/>
                      <a:pt x="5478" y="3561"/>
                      <a:pt x="5661" y="3127"/>
                    </a:cubicBezTo>
                    <a:cubicBezTo>
                      <a:pt x="5867" y="2693"/>
                      <a:pt x="6186" y="2054"/>
                      <a:pt x="6506" y="1826"/>
                    </a:cubicBezTo>
                    <a:cubicBezTo>
                      <a:pt x="6825" y="1575"/>
                      <a:pt x="7921" y="1347"/>
                      <a:pt x="7921" y="1347"/>
                    </a:cubicBezTo>
                    <a:cubicBezTo>
                      <a:pt x="8079" y="1436"/>
                      <a:pt x="8199" y="1474"/>
                      <a:pt x="8277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7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6" name="Google Shape;6986;p93"/>
              <p:cNvSpPr/>
              <p:nvPr/>
            </p:nvSpPr>
            <p:spPr>
              <a:xfrm>
                <a:off x="7727410" y="2633294"/>
                <a:ext cx="184621" cy="304598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77" y="15704"/>
                      <a:pt x="4634" y="15704"/>
                    </a:cubicBezTo>
                    <a:lnTo>
                      <a:pt x="4885" y="15704"/>
                    </a:lnTo>
                    <a:cubicBezTo>
                      <a:pt x="7441" y="15704"/>
                      <a:pt x="9518" y="14905"/>
                      <a:pt x="9518" y="12349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7" name="Google Shape;6987;p93"/>
              <p:cNvSpPr/>
              <p:nvPr/>
            </p:nvSpPr>
            <p:spPr>
              <a:xfrm>
                <a:off x="7727410" y="2633294"/>
                <a:ext cx="184621" cy="208845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9" y="10767"/>
                    </a:cubicBezTo>
                    <a:cubicBezTo>
                      <a:pt x="4767" y="10767"/>
                      <a:pt x="6998" y="10530"/>
                      <a:pt x="9518" y="9792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8" name="Google Shape;6988;p93"/>
              <p:cNvSpPr/>
              <p:nvPr/>
            </p:nvSpPr>
            <p:spPr>
              <a:xfrm>
                <a:off x="8097469" y="2463261"/>
                <a:ext cx="237763" cy="228531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1783" extrusionOk="0">
                    <a:moveTo>
                      <a:pt x="6095" y="0"/>
                    </a:moveTo>
                    <a:cubicBezTo>
                      <a:pt x="5914" y="0"/>
                      <a:pt x="5731" y="8"/>
                      <a:pt x="5548" y="25"/>
                    </a:cubicBezTo>
                    <a:cubicBezTo>
                      <a:pt x="2352" y="345"/>
                      <a:pt x="1" y="3221"/>
                      <a:pt x="298" y="6439"/>
                    </a:cubicBezTo>
                    <a:cubicBezTo>
                      <a:pt x="599" y="9497"/>
                      <a:pt x="3155" y="11782"/>
                      <a:pt x="6146" y="11782"/>
                    </a:cubicBezTo>
                    <a:cubicBezTo>
                      <a:pt x="6325" y="11782"/>
                      <a:pt x="6507" y="11774"/>
                      <a:pt x="6689" y="11757"/>
                    </a:cubicBezTo>
                    <a:cubicBezTo>
                      <a:pt x="9907" y="11438"/>
                      <a:pt x="12258" y="8562"/>
                      <a:pt x="11939" y="5321"/>
                    </a:cubicBezTo>
                    <a:cubicBezTo>
                      <a:pt x="11637" y="2265"/>
                      <a:pt x="9084" y="0"/>
                      <a:pt x="609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9" name="Google Shape;6989;p93"/>
              <p:cNvSpPr/>
              <p:nvPr/>
            </p:nvSpPr>
            <p:spPr>
              <a:xfrm>
                <a:off x="8115195" y="2540646"/>
                <a:ext cx="197887" cy="50970"/>
              </a:xfrm>
              <a:custGeom>
                <a:avLst/>
                <a:gdLst/>
                <a:ahLst/>
                <a:cxnLst/>
                <a:rect l="l" t="t" r="r" b="b"/>
                <a:pathLst>
                  <a:path w="10203" h="2628" extrusionOk="0">
                    <a:moveTo>
                      <a:pt x="4777" y="0"/>
                    </a:moveTo>
                    <a:cubicBezTo>
                      <a:pt x="4458" y="0"/>
                      <a:pt x="4146" y="37"/>
                      <a:pt x="3835" y="53"/>
                    </a:cubicBezTo>
                    <a:lnTo>
                      <a:pt x="3150" y="212"/>
                    </a:lnTo>
                    <a:cubicBezTo>
                      <a:pt x="2922" y="235"/>
                      <a:pt x="2693" y="349"/>
                      <a:pt x="2488" y="418"/>
                    </a:cubicBezTo>
                    <a:cubicBezTo>
                      <a:pt x="2031" y="555"/>
                      <a:pt x="1643" y="783"/>
                      <a:pt x="1233" y="1011"/>
                    </a:cubicBezTo>
                    <a:cubicBezTo>
                      <a:pt x="1027" y="1102"/>
                      <a:pt x="845" y="1262"/>
                      <a:pt x="662" y="1376"/>
                    </a:cubicBezTo>
                    <a:lnTo>
                      <a:pt x="114" y="1787"/>
                    </a:lnTo>
                    <a:cubicBezTo>
                      <a:pt x="23" y="1856"/>
                      <a:pt x="0" y="1970"/>
                      <a:pt x="68" y="2061"/>
                    </a:cubicBezTo>
                    <a:cubicBezTo>
                      <a:pt x="98" y="2105"/>
                      <a:pt x="156" y="2131"/>
                      <a:pt x="218" y="2131"/>
                    </a:cubicBezTo>
                    <a:cubicBezTo>
                      <a:pt x="252" y="2131"/>
                      <a:pt x="287" y="2123"/>
                      <a:pt x="320" y="2107"/>
                    </a:cubicBezTo>
                    <a:lnTo>
                      <a:pt x="342" y="2084"/>
                    </a:lnTo>
                    <a:lnTo>
                      <a:pt x="890" y="1719"/>
                    </a:lnTo>
                    <a:cubicBezTo>
                      <a:pt x="1073" y="1627"/>
                      <a:pt x="1255" y="1468"/>
                      <a:pt x="1461" y="1399"/>
                    </a:cubicBezTo>
                    <a:cubicBezTo>
                      <a:pt x="1849" y="1217"/>
                      <a:pt x="2214" y="988"/>
                      <a:pt x="2648" y="874"/>
                    </a:cubicBezTo>
                    <a:cubicBezTo>
                      <a:pt x="3317" y="645"/>
                      <a:pt x="4050" y="543"/>
                      <a:pt x="4767" y="543"/>
                    </a:cubicBezTo>
                    <a:cubicBezTo>
                      <a:pt x="4906" y="543"/>
                      <a:pt x="5044" y="547"/>
                      <a:pt x="5181" y="555"/>
                    </a:cubicBezTo>
                    <a:cubicBezTo>
                      <a:pt x="6026" y="623"/>
                      <a:pt x="6870" y="874"/>
                      <a:pt x="7669" y="1217"/>
                    </a:cubicBezTo>
                    <a:cubicBezTo>
                      <a:pt x="8445" y="1582"/>
                      <a:pt x="9199" y="2038"/>
                      <a:pt x="9883" y="2586"/>
                    </a:cubicBezTo>
                    <a:cubicBezTo>
                      <a:pt x="9922" y="2615"/>
                      <a:pt x="9964" y="2627"/>
                      <a:pt x="10005" y="2627"/>
                    </a:cubicBezTo>
                    <a:cubicBezTo>
                      <a:pt x="10062" y="2627"/>
                      <a:pt x="10117" y="2603"/>
                      <a:pt x="10157" y="2563"/>
                    </a:cubicBezTo>
                    <a:cubicBezTo>
                      <a:pt x="10203" y="2472"/>
                      <a:pt x="10203" y="2381"/>
                      <a:pt x="10134" y="2312"/>
                    </a:cubicBezTo>
                    <a:cubicBezTo>
                      <a:pt x="9815" y="1970"/>
                      <a:pt x="9473" y="1673"/>
                      <a:pt x="9084" y="1422"/>
                    </a:cubicBezTo>
                    <a:cubicBezTo>
                      <a:pt x="8719" y="1148"/>
                      <a:pt x="8308" y="920"/>
                      <a:pt x="7898" y="714"/>
                    </a:cubicBezTo>
                    <a:cubicBezTo>
                      <a:pt x="7053" y="326"/>
                      <a:pt x="6140" y="75"/>
                      <a:pt x="5227" y="30"/>
                    </a:cubicBezTo>
                    <a:cubicBezTo>
                      <a:pt x="5075" y="8"/>
                      <a:pt x="4925" y="0"/>
                      <a:pt x="4777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0" name="Google Shape;6990;p93"/>
              <p:cNvSpPr/>
              <p:nvPr/>
            </p:nvSpPr>
            <p:spPr>
              <a:xfrm>
                <a:off x="7312608" y="2386847"/>
                <a:ext cx="255025" cy="228182"/>
              </a:xfrm>
              <a:custGeom>
                <a:avLst/>
                <a:gdLst/>
                <a:ahLst/>
                <a:cxnLst/>
                <a:rect l="l" t="t" r="r" b="b"/>
                <a:pathLst>
                  <a:path w="13149" h="11765" extrusionOk="0">
                    <a:moveTo>
                      <a:pt x="6595" y="0"/>
                    </a:moveTo>
                    <a:cubicBezTo>
                      <a:pt x="4134" y="0"/>
                      <a:pt x="1831" y="1578"/>
                      <a:pt x="1005" y="4057"/>
                    </a:cubicBezTo>
                    <a:cubicBezTo>
                      <a:pt x="1" y="7138"/>
                      <a:pt x="1667" y="10470"/>
                      <a:pt x="4726" y="11475"/>
                    </a:cubicBezTo>
                    <a:cubicBezTo>
                      <a:pt x="5324" y="11671"/>
                      <a:pt x="5932" y="11765"/>
                      <a:pt x="6531" y="11765"/>
                    </a:cubicBezTo>
                    <a:cubicBezTo>
                      <a:pt x="8992" y="11765"/>
                      <a:pt x="11295" y="10187"/>
                      <a:pt x="12121" y="7709"/>
                    </a:cubicBezTo>
                    <a:cubicBezTo>
                      <a:pt x="13148" y="4627"/>
                      <a:pt x="11482" y="1295"/>
                      <a:pt x="8400" y="290"/>
                    </a:cubicBezTo>
                    <a:cubicBezTo>
                      <a:pt x="7802" y="94"/>
                      <a:pt x="7194" y="0"/>
                      <a:pt x="659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1" name="Google Shape;6991;p93"/>
              <p:cNvSpPr/>
              <p:nvPr/>
            </p:nvSpPr>
            <p:spPr>
              <a:xfrm>
                <a:off x="7342708" y="2463649"/>
                <a:ext cx="195696" cy="63092"/>
              </a:xfrm>
              <a:custGeom>
                <a:avLst/>
                <a:gdLst/>
                <a:ahLst/>
                <a:cxnLst/>
                <a:rect l="l" t="t" r="r" b="b"/>
                <a:pathLst>
                  <a:path w="10090" h="3253" extrusionOk="0">
                    <a:moveTo>
                      <a:pt x="4286" y="0"/>
                    </a:moveTo>
                    <a:cubicBezTo>
                      <a:pt x="3739" y="0"/>
                      <a:pt x="3190" y="66"/>
                      <a:pt x="2649" y="188"/>
                    </a:cubicBezTo>
                    <a:cubicBezTo>
                      <a:pt x="2215" y="279"/>
                      <a:pt x="1758" y="416"/>
                      <a:pt x="1348" y="599"/>
                    </a:cubicBezTo>
                    <a:cubicBezTo>
                      <a:pt x="914" y="759"/>
                      <a:pt x="503" y="964"/>
                      <a:pt x="115" y="1238"/>
                    </a:cubicBezTo>
                    <a:cubicBezTo>
                      <a:pt x="46" y="1283"/>
                      <a:pt x="1" y="1398"/>
                      <a:pt x="46" y="1466"/>
                    </a:cubicBezTo>
                    <a:cubicBezTo>
                      <a:pt x="80" y="1533"/>
                      <a:pt x="150" y="1575"/>
                      <a:pt x="221" y="1575"/>
                    </a:cubicBezTo>
                    <a:cubicBezTo>
                      <a:pt x="247" y="1575"/>
                      <a:pt x="273" y="1570"/>
                      <a:pt x="298" y="1557"/>
                    </a:cubicBezTo>
                    <a:lnTo>
                      <a:pt x="320" y="1557"/>
                    </a:lnTo>
                    <a:cubicBezTo>
                      <a:pt x="1096" y="1169"/>
                      <a:pt x="1918" y="895"/>
                      <a:pt x="2763" y="713"/>
                    </a:cubicBezTo>
                    <a:cubicBezTo>
                      <a:pt x="3303" y="613"/>
                      <a:pt x="3843" y="558"/>
                      <a:pt x="4377" y="558"/>
                    </a:cubicBezTo>
                    <a:cubicBezTo>
                      <a:pt x="4701" y="558"/>
                      <a:pt x="5023" y="578"/>
                      <a:pt x="5342" y="622"/>
                    </a:cubicBezTo>
                    <a:cubicBezTo>
                      <a:pt x="6186" y="759"/>
                      <a:pt x="7008" y="1032"/>
                      <a:pt x="7739" y="1489"/>
                    </a:cubicBezTo>
                    <a:cubicBezTo>
                      <a:pt x="8127" y="1694"/>
                      <a:pt x="8446" y="1991"/>
                      <a:pt x="8789" y="2265"/>
                    </a:cubicBezTo>
                    <a:cubicBezTo>
                      <a:pt x="8971" y="2379"/>
                      <a:pt x="9108" y="2562"/>
                      <a:pt x="9268" y="2699"/>
                    </a:cubicBezTo>
                    <a:lnTo>
                      <a:pt x="9724" y="3178"/>
                    </a:lnTo>
                    <a:lnTo>
                      <a:pt x="9747" y="3201"/>
                    </a:lnTo>
                    <a:cubicBezTo>
                      <a:pt x="9781" y="3235"/>
                      <a:pt x="9827" y="3252"/>
                      <a:pt x="9873" y="3252"/>
                    </a:cubicBezTo>
                    <a:cubicBezTo>
                      <a:pt x="9918" y="3252"/>
                      <a:pt x="9964" y="3235"/>
                      <a:pt x="9998" y="3201"/>
                    </a:cubicBezTo>
                    <a:cubicBezTo>
                      <a:pt x="10067" y="3132"/>
                      <a:pt x="10090" y="3018"/>
                      <a:pt x="10021" y="2950"/>
                    </a:cubicBezTo>
                    <a:lnTo>
                      <a:pt x="9565" y="2425"/>
                    </a:lnTo>
                    <a:cubicBezTo>
                      <a:pt x="9405" y="2265"/>
                      <a:pt x="9268" y="2060"/>
                      <a:pt x="9085" y="1923"/>
                    </a:cubicBezTo>
                    <a:cubicBezTo>
                      <a:pt x="8743" y="1626"/>
                      <a:pt x="8401" y="1306"/>
                      <a:pt x="8013" y="1078"/>
                    </a:cubicBezTo>
                    <a:cubicBezTo>
                      <a:pt x="7807" y="964"/>
                      <a:pt x="7624" y="804"/>
                      <a:pt x="7396" y="736"/>
                    </a:cubicBezTo>
                    <a:lnTo>
                      <a:pt x="6780" y="439"/>
                    </a:lnTo>
                    <a:cubicBezTo>
                      <a:pt x="6323" y="302"/>
                      <a:pt x="5890" y="142"/>
                      <a:pt x="5410" y="97"/>
                    </a:cubicBezTo>
                    <a:cubicBezTo>
                      <a:pt x="5039" y="31"/>
                      <a:pt x="4663" y="0"/>
                      <a:pt x="4286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2" name="Google Shape;6992;p93"/>
              <p:cNvSpPr/>
              <p:nvPr/>
            </p:nvSpPr>
            <p:spPr>
              <a:xfrm>
                <a:off x="7448076" y="2038074"/>
                <a:ext cx="746397" cy="759935"/>
              </a:xfrm>
              <a:custGeom>
                <a:avLst/>
                <a:gdLst/>
                <a:ahLst/>
                <a:cxnLst/>
                <a:rect l="l" t="t" r="r" b="b"/>
                <a:pathLst>
                  <a:path w="38484" h="39182" extrusionOk="0">
                    <a:moveTo>
                      <a:pt x="19236" y="0"/>
                    </a:moveTo>
                    <a:cubicBezTo>
                      <a:pt x="19003" y="0"/>
                      <a:pt x="18769" y="4"/>
                      <a:pt x="18534" y="13"/>
                    </a:cubicBezTo>
                    <a:cubicBezTo>
                      <a:pt x="8126" y="401"/>
                      <a:pt x="0" y="9303"/>
                      <a:pt x="411" y="19917"/>
                    </a:cubicBezTo>
                    <a:cubicBezTo>
                      <a:pt x="788" y="30228"/>
                      <a:pt x="6421" y="39182"/>
                      <a:pt x="18671" y="39182"/>
                    </a:cubicBezTo>
                    <a:cubicBezTo>
                      <a:pt x="19031" y="39182"/>
                      <a:pt x="19396" y="39174"/>
                      <a:pt x="19767" y="39159"/>
                    </a:cubicBezTo>
                    <a:cubicBezTo>
                      <a:pt x="31956" y="38656"/>
                      <a:pt x="38484" y="29115"/>
                      <a:pt x="38096" y="18524"/>
                    </a:cubicBezTo>
                    <a:cubicBezTo>
                      <a:pt x="37716" y="8150"/>
                      <a:pt x="29334" y="0"/>
                      <a:pt x="19236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3" name="Google Shape;6993;p93"/>
              <p:cNvSpPr/>
              <p:nvPr/>
            </p:nvSpPr>
            <p:spPr>
              <a:xfrm>
                <a:off x="7829209" y="2553155"/>
                <a:ext cx="247500" cy="16206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356" extrusionOk="0">
                    <a:moveTo>
                      <a:pt x="183" y="4771"/>
                    </a:moveTo>
                    <a:cubicBezTo>
                      <a:pt x="389" y="6894"/>
                      <a:pt x="3333" y="8355"/>
                      <a:pt x="6757" y="8013"/>
                    </a:cubicBezTo>
                    <a:cubicBezTo>
                      <a:pt x="10158" y="7693"/>
                      <a:pt x="12760" y="5707"/>
                      <a:pt x="12555" y="3585"/>
                    </a:cubicBezTo>
                    <a:cubicBezTo>
                      <a:pt x="12349" y="1462"/>
                      <a:pt x="9428" y="1"/>
                      <a:pt x="6004" y="321"/>
                    </a:cubicBezTo>
                    <a:cubicBezTo>
                      <a:pt x="2580" y="663"/>
                      <a:pt x="1" y="2649"/>
                      <a:pt x="183" y="477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4" name="Google Shape;6994;p93"/>
              <p:cNvSpPr/>
              <p:nvPr/>
            </p:nvSpPr>
            <p:spPr>
              <a:xfrm>
                <a:off x="7487019" y="2518497"/>
                <a:ext cx="252814" cy="154753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7979" extrusionOk="0">
                    <a:moveTo>
                      <a:pt x="5312" y="1"/>
                    </a:moveTo>
                    <a:cubicBezTo>
                      <a:pt x="2806" y="1"/>
                      <a:pt x="780" y="1051"/>
                      <a:pt x="435" y="2724"/>
                    </a:cubicBezTo>
                    <a:cubicBezTo>
                      <a:pt x="1" y="4801"/>
                      <a:pt x="2375" y="7061"/>
                      <a:pt x="5730" y="7768"/>
                    </a:cubicBezTo>
                    <a:cubicBezTo>
                      <a:pt x="6406" y="7911"/>
                      <a:pt x="7070" y="7978"/>
                      <a:pt x="7704" y="7978"/>
                    </a:cubicBezTo>
                    <a:cubicBezTo>
                      <a:pt x="10219" y="7978"/>
                      <a:pt x="12254" y="6916"/>
                      <a:pt x="12600" y="5257"/>
                    </a:cubicBezTo>
                    <a:cubicBezTo>
                      <a:pt x="13034" y="3157"/>
                      <a:pt x="10660" y="898"/>
                      <a:pt x="7305" y="213"/>
                    </a:cubicBezTo>
                    <a:cubicBezTo>
                      <a:pt x="6623" y="69"/>
                      <a:pt x="5952" y="1"/>
                      <a:pt x="5312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5" name="Google Shape;6995;p93"/>
              <p:cNvSpPr/>
              <p:nvPr/>
            </p:nvSpPr>
            <p:spPr>
              <a:xfrm>
                <a:off x="7876589" y="2419139"/>
                <a:ext cx="173993" cy="164935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504" extrusionOk="0">
                    <a:moveTo>
                      <a:pt x="4461" y="0"/>
                    </a:moveTo>
                    <a:cubicBezTo>
                      <a:pt x="4270" y="0"/>
                      <a:pt x="4076" y="14"/>
                      <a:pt x="3880" y="41"/>
                    </a:cubicBezTo>
                    <a:cubicBezTo>
                      <a:pt x="1598" y="383"/>
                      <a:pt x="0" y="2529"/>
                      <a:pt x="320" y="4834"/>
                    </a:cubicBezTo>
                    <a:cubicBezTo>
                      <a:pt x="612" y="6965"/>
                      <a:pt x="2435" y="8503"/>
                      <a:pt x="4509" y="8503"/>
                    </a:cubicBezTo>
                    <a:cubicBezTo>
                      <a:pt x="4701" y="8503"/>
                      <a:pt x="4895" y="8490"/>
                      <a:pt x="5090" y="8463"/>
                    </a:cubicBezTo>
                    <a:cubicBezTo>
                      <a:pt x="7373" y="8121"/>
                      <a:pt x="8971" y="5975"/>
                      <a:pt x="8651" y="3670"/>
                    </a:cubicBezTo>
                    <a:cubicBezTo>
                      <a:pt x="8358" y="1539"/>
                      <a:pt x="6536" y="0"/>
                      <a:pt x="446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6" name="Google Shape;6996;p93"/>
              <p:cNvSpPr/>
              <p:nvPr/>
            </p:nvSpPr>
            <p:spPr>
              <a:xfrm>
                <a:off x="7875697" y="2426644"/>
                <a:ext cx="173120" cy="163636"/>
              </a:xfrm>
              <a:custGeom>
                <a:avLst/>
                <a:gdLst/>
                <a:ahLst/>
                <a:cxnLst/>
                <a:rect l="l" t="t" r="r" b="b"/>
                <a:pathLst>
                  <a:path w="8926" h="8437" extrusionOk="0">
                    <a:moveTo>
                      <a:pt x="4445" y="1"/>
                    </a:moveTo>
                    <a:cubicBezTo>
                      <a:pt x="4251" y="1"/>
                      <a:pt x="4055" y="14"/>
                      <a:pt x="3858" y="42"/>
                    </a:cubicBezTo>
                    <a:cubicBezTo>
                      <a:pt x="1575" y="361"/>
                      <a:pt x="1" y="2484"/>
                      <a:pt x="320" y="4789"/>
                    </a:cubicBezTo>
                    <a:cubicBezTo>
                      <a:pt x="612" y="6918"/>
                      <a:pt x="2412" y="8436"/>
                      <a:pt x="4463" y="8436"/>
                    </a:cubicBezTo>
                    <a:cubicBezTo>
                      <a:pt x="4655" y="8436"/>
                      <a:pt x="4850" y="8423"/>
                      <a:pt x="5045" y="8396"/>
                    </a:cubicBezTo>
                    <a:cubicBezTo>
                      <a:pt x="7327" y="8076"/>
                      <a:pt x="8925" y="5931"/>
                      <a:pt x="8606" y="3625"/>
                    </a:cubicBezTo>
                    <a:cubicBezTo>
                      <a:pt x="8293" y="1517"/>
                      <a:pt x="6510" y="1"/>
                      <a:pt x="4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7" name="Google Shape;6997;p93"/>
              <p:cNvSpPr/>
              <p:nvPr/>
            </p:nvSpPr>
            <p:spPr>
              <a:xfrm>
                <a:off x="7892085" y="2433142"/>
                <a:ext cx="112452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485" extrusionOk="0">
                    <a:moveTo>
                      <a:pt x="2882" y="0"/>
                    </a:moveTo>
                    <a:cubicBezTo>
                      <a:pt x="2760" y="0"/>
                      <a:pt x="2636" y="9"/>
                      <a:pt x="2511" y="26"/>
                    </a:cubicBezTo>
                    <a:cubicBezTo>
                      <a:pt x="1027" y="232"/>
                      <a:pt x="0" y="1624"/>
                      <a:pt x="205" y="3108"/>
                    </a:cubicBezTo>
                    <a:cubicBezTo>
                      <a:pt x="394" y="4487"/>
                      <a:pt x="1578" y="5484"/>
                      <a:pt x="2915" y="5484"/>
                    </a:cubicBezTo>
                    <a:cubicBezTo>
                      <a:pt x="3038" y="5484"/>
                      <a:pt x="3162" y="5476"/>
                      <a:pt x="3287" y="5459"/>
                    </a:cubicBezTo>
                    <a:cubicBezTo>
                      <a:pt x="4771" y="5253"/>
                      <a:pt x="5798" y="3861"/>
                      <a:pt x="5592" y="2354"/>
                    </a:cubicBezTo>
                    <a:cubicBezTo>
                      <a:pt x="5383" y="996"/>
                      <a:pt x="4217" y="0"/>
                      <a:pt x="2882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8" name="Google Shape;6998;p93"/>
              <p:cNvSpPr/>
              <p:nvPr/>
            </p:nvSpPr>
            <p:spPr>
              <a:xfrm>
                <a:off x="7973521" y="2462175"/>
                <a:ext cx="39430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349" extrusionOk="0">
                    <a:moveTo>
                      <a:pt x="1122" y="1"/>
                    </a:moveTo>
                    <a:cubicBezTo>
                      <a:pt x="1061" y="1"/>
                      <a:pt x="999" y="5"/>
                      <a:pt x="937" y="13"/>
                    </a:cubicBezTo>
                    <a:cubicBezTo>
                      <a:pt x="389" y="104"/>
                      <a:pt x="1" y="446"/>
                      <a:pt x="47" y="812"/>
                    </a:cubicBezTo>
                    <a:cubicBezTo>
                      <a:pt x="87" y="1133"/>
                      <a:pt x="463" y="1349"/>
                      <a:pt x="927" y="1349"/>
                    </a:cubicBezTo>
                    <a:cubicBezTo>
                      <a:pt x="990" y="1349"/>
                      <a:pt x="1054" y="1345"/>
                      <a:pt x="1119" y="1337"/>
                    </a:cubicBezTo>
                    <a:cubicBezTo>
                      <a:pt x="1644" y="1245"/>
                      <a:pt x="2032" y="903"/>
                      <a:pt x="1987" y="538"/>
                    </a:cubicBezTo>
                    <a:cubicBezTo>
                      <a:pt x="1946" y="216"/>
                      <a:pt x="1570" y="1"/>
                      <a:pt x="11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9" name="Google Shape;6999;p93"/>
              <p:cNvSpPr/>
              <p:nvPr/>
            </p:nvSpPr>
            <p:spPr>
              <a:xfrm>
                <a:off x="7556528" y="2379089"/>
                <a:ext cx="180199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488" extrusionOk="0">
                    <a:moveTo>
                      <a:pt x="4668" y="1"/>
                    </a:moveTo>
                    <a:cubicBezTo>
                      <a:pt x="2767" y="1"/>
                      <a:pt x="1035" y="1300"/>
                      <a:pt x="548" y="3247"/>
                    </a:cubicBezTo>
                    <a:cubicBezTo>
                      <a:pt x="0" y="5507"/>
                      <a:pt x="1370" y="7812"/>
                      <a:pt x="3607" y="8360"/>
                    </a:cubicBezTo>
                    <a:cubicBezTo>
                      <a:pt x="3950" y="8446"/>
                      <a:pt x="4293" y="8488"/>
                      <a:pt x="4630" y="8488"/>
                    </a:cubicBezTo>
                    <a:cubicBezTo>
                      <a:pt x="6519" y="8488"/>
                      <a:pt x="8236" y="7192"/>
                      <a:pt x="8720" y="5255"/>
                    </a:cubicBezTo>
                    <a:cubicBezTo>
                      <a:pt x="9290" y="2973"/>
                      <a:pt x="7921" y="690"/>
                      <a:pt x="5661" y="120"/>
                    </a:cubicBezTo>
                    <a:cubicBezTo>
                      <a:pt x="5329" y="39"/>
                      <a:pt x="4996" y="1"/>
                      <a:pt x="4668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0" name="Google Shape;7000;p93"/>
              <p:cNvSpPr/>
              <p:nvPr/>
            </p:nvSpPr>
            <p:spPr>
              <a:xfrm>
                <a:off x="7557420" y="2386595"/>
                <a:ext cx="179307" cy="163616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36" extrusionOk="0">
                    <a:moveTo>
                      <a:pt x="4644" y="0"/>
                    </a:moveTo>
                    <a:cubicBezTo>
                      <a:pt x="2766" y="0"/>
                      <a:pt x="1056" y="1279"/>
                      <a:pt x="571" y="3202"/>
                    </a:cubicBezTo>
                    <a:cubicBezTo>
                      <a:pt x="0" y="5462"/>
                      <a:pt x="1370" y="7744"/>
                      <a:pt x="3607" y="8315"/>
                    </a:cubicBezTo>
                    <a:cubicBezTo>
                      <a:pt x="3939" y="8396"/>
                      <a:pt x="4273" y="8436"/>
                      <a:pt x="4601" y="8436"/>
                    </a:cubicBezTo>
                    <a:cubicBezTo>
                      <a:pt x="6484" y="8436"/>
                      <a:pt x="8207" y="7154"/>
                      <a:pt x="8674" y="5211"/>
                    </a:cubicBezTo>
                    <a:cubicBezTo>
                      <a:pt x="9244" y="2951"/>
                      <a:pt x="7875" y="669"/>
                      <a:pt x="5638" y="121"/>
                    </a:cubicBezTo>
                    <a:cubicBezTo>
                      <a:pt x="5305" y="39"/>
                      <a:pt x="4972" y="0"/>
                      <a:pt x="4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1" name="Google Shape;7001;p93"/>
              <p:cNvSpPr/>
              <p:nvPr/>
            </p:nvSpPr>
            <p:spPr>
              <a:xfrm>
                <a:off x="7582206" y="2395342"/>
                <a:ext cx="116001" cy="106304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481" extrusionOk="0">
                    <a:moveTo>
                      <a:pt x="3001" y="0"/>
                    </a:moveTo>
                    <a:cubicBezTo>
                      <a:pt x="1774" y="0"/>
                      <a:pt x="657" y="846"/>
                      <a:pt x="366" y="2089"/>
                    </a:cubicBezTo>
                    <a:cubicBezTo>
                      <a:pt x="0" y="3550"/>
                      <a:pt x="868" y="5034"/>
                      <a:pt x="2329" y="5399"/>
                    </a:cubicBezTo>
                    <a:cubicBezTo>
                      <a:pt x="2550" y="5454"/>
                      <a:pt x="2771" y="5481"/>
                      <a:pt x="2989" y="5481"/>
                    </a:cubicBezTo>
                    <a:cubicBezTo>
                      <a:pt x="4207" y="5481"/>
                      <a:pt x="5305" y="4649"/>
                      <a:pt x="5615" y="3390"/>
                    </a:cubicBezTo>
                    <a:cubicBezTo>
                      <a:pt x="5981" y="1930"/>
                      <a:pt x="5113" y="446"/>
                      <a:pt x="3652" y="81"/>
                    </a:cubicBezTo>
                    <a:cubicBezTo>
                      <a:pt x="3434" y="26"/>
                      <a:pt x="3216" y="0"/>
                      <a:pt x="300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2" name="Google Shape;7002;p93"/>
              <p:cNvSpPr/>
              <p:nvPr/>
            </p:nvSpPr>
            <p:spPr>
              <a:xfrm>
                <a:off x="7576446" y="2419701"/>
                <a:ext cx="40303" cy="26571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70" extrusionOk="0">
                    <a:moveTo>
                      <a:pt x="876" y="0"/>
                    </a:moveTo>
                    <a:cubicBezTo>
                      <a:pt x="477" y="0"/>
                      <a:pt x="142" y="172"/>
                      <a:pt x="69" y="445"/>
                    </a:cubicBezTo>
                    <a:cubicBezTo>
                      <a:pt x="1" y="810"/>
                      <a:pt x="343" y="1198"/>
                      <a:pt x="868" y="1335"/>
                    </a:cubicBezTo>
                    <a:cubicBezTo>
                      <a:pt x="974" y="1358"/>
                      <a:pt x="1079" y="1369"/>
                      <a:pt x="1180" y="1369"/>
                    </a:cubicBezTo>
                    <a:cubicBezTo>
                      <a:pt x="1579" y="1369"/>
                      <a:pt x="1914" y="1198"/>
                      <a:pt x="1986" y="925"/>
                    </a:cubicBezTo>
                    <a:cubicBezTo>
                      <a:pt x="2078" y="559"/>
                      <a:pt x="1712" y="171"/>
                      <a:pt x="1188" y="34"/>
                    </a:cubicBezTo>
                    <a:cubicBezTo>
                      <a:pt x="1082" y="11"/>
                      <a:pt x="977" y="0"/>
                      <a:pt x="8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3" name="Google Shape;7003;p93"/>
              <p:cNvSpPr/>
              <p:nvPr/>
            </p:nvSpPr>
            <p:spPr>
              <a:xfrm>
                <a:off x="7758828" y="2586766"/>
                <a:ext cx="89004" cy="4771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2460" extrusionOk="0">
                    <a:moveTo>
                      <a:pt x="4469" y="1"/>
                    </a:moveTo>
                    <a:cubicBezTo>
                      <a:pt x="4443" y="1"/>
                      <a:pt x="4420" y="20"/>
                      <a:pt x="4406" y="48"/>
                    </a:cubicBezTo>
                    <a:lnTo>
                      <a:pt x="4383" y="48"/>
                    </a:lnTo>
                    <a:cubicBezTo>
                      <a:pt x="3927" y="756"/>
                      <a:pt x="3310" y="1372"/>
                      <a:pt x="2580" y="1737"/>
                    </a:cubicBezTo>
                    <a:cubicBezTo>
                      <a:pt x="2215" y="1943"/>
                      <a:pt x="1804" y="2057"/>
                      <a:pt x="1393" y="2125"/>
                    </a:cubicBezTo>
                    <a:cubicBezTo>
                      <a:pt x="1208" y="2156"/>
                      <a:pt x="1017" y="2169"/>
                      <a:pt x="825" y="2169"/>
                    </a:cubicBezTo>
                    <a:cubicBezTo>
                      <a:pt x="591" y="2169"/>
                      <a:pt x="353" y="2150"/>
                      <a:pt x="115" y="2125"/>
                    </a:cubicBezTo>
                    <a:cubicBezTo>
                      <a:pt x="69" y="2125"/>
                      <a:pt x="23" y="2148"/>
                      <a:pt x="23" y="2194"/>
                    </a:cubicBezTo>
                    <a:cubicBezTo>
                      <a:pt x="1" y="2262"/>
                      <a:pt x="46" y="2308"/>
                      <a:pt x="92" y="2308"/>
                    </a:cubicBezTo>
                    <a:cubicBezTo>
                      <a:pt x="433" y="2398"/>
                      <a:pt x="788" y="2459"/>
                      <a:pt x="1146" y="2459"/>
                    </a:cubicBezTo>
                    <a:cubicBezTo>
                      <a:pt x="1244" y="2459"/>
                      <a:pt x="1341" y="2455"/>
                      <a:pt x="1439" y="2445"/>
                    </a:cubicBezTo>
                    <a:cubicBezTo>
                      <a:pt x="1872" y="2422"/>
                      <a:pt x="2329" y="2285"/>
                      <a:pt x="2740" y="2080"/>
                    </a:cubicBezTo>
                    <a:cubicBezTo>
                      <a:pt x="3151" y="1874"/>
                      <a:pt x="3539" y="1600"/>
                      <a:pt x="3835" y="1258"/>
                    </a:cubicBezTo>
                    <a:cubicBezTo>
                      <a:pt x="4132" y="939"/>
                      <a:pt x="4406" y="550"/>
                      <a:pt x="4566" y="140"/>
                    </a:cubicBezTo>
                    <a:cubicBezTo>
                      <a:pt x="4589" y="94"/>
                      <a:pt x="4566" y="48"/>
                      <a:pt x="4520" y="26"/>
                    </a:cubicBezTo>
                    <a:cubicBezTo>
                      <a:pt x="4503" y="8"/>
                      <a:pt x="4485" y="1"/>
                      <a:pt x="4469" y="1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4" name="Google Shape;7004;p93"/>
              <p:cNvSpPr/>
              <p:nvPr/>
            </p:nvSpPr>
            <p:spPr>
              <a:xfrm>
                <a:off x="7788928" y="2622782"/>
                <a:ext cx="46955" cy="24476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262" extrusionOk="0">
                    <a:moveTo>
                      <a:pt x="2340" y="0"/>
                    </a:moveTo>
                    <a:cubicBezTo>
                      <a:pt x="2329" y="0"/>
                      <a:pt x="2318" y="6"/>
                      <a:pt x="2306" y="17"/>
                    </a:cubicBezTo>
                    <a:cubicBezTo>
                      <a:pt x="2032" y="360"/>
                      <a:pt x="1690" y="656"/>
                      <a:pt x="1302" y="839"/>
                    </a:cubicBezTo>
                    <a:cubicBezTo>
                      <a:pt x="914" y="1044"/>
                      <a:pt x="480" y="1136"/>
                      <a:pt x="46" y="1136"/>
                    </a:cubicBezTo>
                    <a:cubicBezTo>
                      <a:pt x="24" y="1136"/>
                      <a:pt x="1" y="1159"/>
                      <a:pt x="1" y="1181"/>
                    </a:cubicBezTo>
                    <a:cubicBezTo>
                      <a:pt x="1" y="1204"/>
                      <a:pt x="24" y="1250"/>
                      <a:pt x="46" y="1250"/>
                    </a:cubicBezTo>
                    <a:cubicBezTo>
                      <a:pt x="124" y="1258"/>
                      <a:pt x="201" y="1261"/>
                      <a:pt x="279" y="1261"/>
                    </a:cubicBezTo>
                    <a:cubicBezTo>
                      <a:pt x="663" y="1261"/>
                      <a:pt x="1052" y="1170"/>
                      <a:pt x="1393" y="999"/>
                    </a:cubicBezTo>
                    <a:cubicBezTo>
                      <a:pt x="1804" y="816"/>
                      <a:pt x="2169" y="497"/>
                      <a:pt x="2397" y="86"/>
                    </a:cubicBezTo>
                    <a:cubicBezTo>
                      <a:pt x="2420" y="63"/>
                      <a:pt x="2397" y="40"/>
                      <a:pt x="2375" y="17"/>
                    </a:cubicBezTo>
                    <a:cubicBezTo>
                      <a:pt x="2363" y="6"/>
                      <a:pt x="2352" y="0"/>
                      <a:pt x="2340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5" name="Google Shape;7005;p93"/>
              <p:cNvSpPr/>
              <p:nvPr/>
            </p:nvSpPr>
            <p:spPr>
              <a:xfrm>
                <a:off x="8043476" y="1979308"/>
                <a:ext cx="85454" cy="138713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2" extrusionOk="0">
                    <a:moveTo>
                      <a:pt x="764" y="0"/>
                    </a:moveTo>
                    <a:cubicBezTo>
                      <a:pt x="737" y="0"/>
                      <a:pt x="711" y="3"/>
                      <a:pt x="685" y="7"/>
                    </a:cubicBezTo>
                    <a:cubicBezTo>
                      <a:pt x="411" y="30"/>
                      <a:pt x="183" y="259"/>
                      <a:pt x="92" y="510"/>
                    </a:cubicBezTo>
                    <a:cubicBezTo>
                      <a:pt x="0" y="761"/>
                      <a:pt x="0" y="1035"/>
                      <a:pt x="0" y="1308"/>
                    </a:cubicBezTo>
                    <a:cubicBezTo>
                      <a:pt x="69" y="3226"/>
                      <a:pt x="411" y="5120"/>
                      <a:pt x="1027" y="6923"/>
                    </a:cubicBezTo>
                    <a:lnTo>
                      <a:pt x="1781" y="7152"/>
                    </a:lnTo>
                    <a:cubicBezTo>
                      <a:pt x="2853" y="6010"/>
                      <a:pt x="3675" y="4641"/>
                      <a:pt x="4223" y="3180"/>
                    </a:cubicBezTo>
                    <a:cubicBezTo>
                      <a:pt x="4314" y="2929"/>
                      <a:pt x="4406" y="2655"/>
                      <a:pt x="4360" y="2381"/>
                    </a:cubicBezTo>
                    <a:cubicBezTo>
                      <a:pt x="4314" y="2107"/>
                      <a:pt x="4109" y="1856"/>
                      <a:pt x="3835" y="1833"/>
                    </a:cubicBezTo>
                    <a:cubicBezTo>
                      <a:pt x="3825" y="1833"/>
                      <a:pt x="3815" y="1833"/>
                      <a:pt x="3806" y="1833"/>
                    </a:cubicBezTo>
                    <a:cubicBezTo>
                      <a:pt x="3435" y="1833"/>
                      <a:pt x="3215" y="2254"/>
                      <a:pt x="3082" y="2610"/>
                    </a:cubicBezTo>
                    <a:cubicBezTo>
                      <a:pt x="2602" y="3888"/>
                      <a:pt x="2123" y="5166"/>
                      <a:pt x="1644" y="6444"/>
                    </a:cubicBezTo>
                    <a:cubicBezTo>
                      <a:pt x="1918" y="4687"/>
                      <a:pt x="1895" y="2883"/>
                      <a:pt x="1598" y="1126"/>
                    </a:cubicBezTo>
                    <a:cubicBezTo>
                      <a:pt x="1552" y="875"/>
                      <a:pt x="1484" y="601"/>
                      <a:pt x="1347" y="373"/>
                    </a:cubicBezTo>
                    <a:cubicBezTo>
                      <a:pt x="1204" y="168"/>
                      <a:pt x="988" y="0"/>
                      <a:pt x="764" y="0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6" name="Google Shape;7006;p93"/>
              <p:cNvSpPr/>
              <p:nvPr/>
            </p:nvSpPr>
            <p:spPr>
              <a:xfrm>
                <a:off x="7908900" y="2296856"/>
                <a:ext cx="189993" cy="116273"/>
              </a:xfrm>
              <a:custGeom>
                <a:avLst/>
                <a:gdLst/>
                <a:ahLst/>
                <a:cxnLst/>
                <a:rect l="l" t="t" r="r" b="b"/>
                <a:pathLst>
                  <a:path w="9796" h="5995" extrusionOk="0">
                    <a:moveTo>
                      <a:pt x="3032" y="1"/>
                    </a:moveTo>
                    <a:cubicBezTo>
                      <a:pt x="2707" y="1"/>
                      <a:pt x="2407" y="84"/>
                      <a:pt x="2146" y="274"/>
                    </a:cubicBezTo>
                    <a:cubicBezTo>
                      <a:pt x="0" y="1826"/>
                      <a:pt x="5364" y="5067"/>
                      <a:pt x="6186" y="5433"/>
                    </a:cubicBezTo>
                    <a:cubicBezTo>
                      <a:pt x="6602" y="5629"/>
                      <a:pt x="7690" y="5995"/>
                      <a:pt x="8495" y="5995"/>
                    </a:cubicBezTo>
                    <a:cubicBezTo>
                      <a:pt x="9280" y="5995"/>
                      <a:pt x="9796" y="5646"/>
                      <a:pt x="9153" y="4451"/>
                    </a:cubicBezTo>
                    <a:cubicBezTo>
                      <a:pt x="9153" y="4451"/>
                      <a:pt x="5410" y="1"/>
                      <a:pt x="3032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7" name="Google Shape;7007;p93"/>
              <p:cNvSpPr/>
              <p:nvPr/>
            </p:nvSpPr>
            <p:spPr>
              <a:xfrm>
                <a:off x="7524023" y="2280409"/>
                <a:ext cx="215808" cy="85338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4400" extrusionOk="0">
                    <a:moveTo>
                      <a:pt x="8008" y="1"/>
                    </a:moveTo>
                    <a:cubicBezTo>
                      <a:pt x="5564" y="1"/>
                      <a:pt x="1608" y="2514"/>
                      <a:pt x="1608" y="2514"/>
                    </a:cubicBezTo>
                    <a:cubicBezTo>
                      <a:pt x="1" y="4084"/>
                      <a:pt x="2127" y="4399"/>
                      <a:pt x="3439" y="4399"/>
                    </a:cubicBezTo>
                    <a:cubicBezTo>
                      <a:pt x="3730" y="4399"/>
                      <a:pt x="3980" y="4384"/>
                      <a:pt x="4142" y="4363"/>
                    </a:cubicBezTo>
                    <a:cubicBezTo>
                      <a:pt x="5032" y="4249"/>
                      <a:pt x="11126" y="2743"/>
                      <a:pt x="9528" y="620"/>
                    </a:cubicBezTo>
                    <a:cubicBezTo>
                      <a:pt x="9194" y="176"/>
                      <a:pt x="8654" y="1"/>
                      <a:pt x="800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8" name="Google Shape;7008;p93"/>
              <p:cNvSpPr/>
              <p:nvPr/>
            </p:nvSpPr>
            <p:spPr>
              <a:xfrm>
                <a:off x="7718100" y="2498501"/>
                <a:ext cx="79267" cy="8213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235" extrusionOk="0">
                    <a:moveTo>
                      <a:pt x="1561" y="1"/>
                    </a:moveTo>
                    <a:cubicBezTo>
                      <a:pt x="1153" y="1"/>
                      <a:pt x="810" y="243"/>
                      <a:pt x="594" y="993"/>
                    </a:cubicBezTo>
                    <a:cubicBezTo>
                      <a:pt x="1" y="3139"/>
                      <a:pt x="3059" y="4234"/>
                      <a:pt x="3059" y="4234"/>
                    </a:cubicBezTo>
                    <a:lnTo>
                      <a:pt x="4086" y="810"/>
                    </a:lnTo>
                    <a:lnTo>
                      <a:pt x="4086" y="810"/>
                    </a:lnTo>
                    <a:cubicBezTo>
                      <a:pt x="4073" y="811"/>
                      <a:pt x="4059" y="811"/>
                      <a:pt x="4045" y="811"/>
                    </a:cubicBezTo>
                    <a:cubicBezTo>
                      <a:pt x="3266" y="811"/>
                      <a:pt x="2306" y="1"/>
                      <a:pt x="156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9" name="Google Shape;7009;p93"/>
              <p:cNvSpPr/>
              <p:nvPr/>
            </p:nvSpPr>
            <p:spPr>
              <a:xfrm>
                <a:off x="7725179" y="2387603"/>
                <a:ext cx="95210" cy="194357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0021" extrusionOk="0">
                    <a:moveTo>
                      <a:pt x="4749" y="0"/>
                    </a:moveTo>
                    <a:cubicBezTo>
                      <a:pt x="4703" y="0"/>
                      <a:pt x="4680" y="23"/>
                      <a:pt x="4680" y="69"/>
                    </a:cubicBezTo>
                    <a:cubicBezTo>
                      <a:pt x="4680" y="708"/>
                      <a:pt x="4657" y="1347"/>
                      <a:pt x="4612" y="1986"/>
                    </a:cubicBezTo>
                    <a:cubicBezTo>
                      <a:pt x="4589" y="2625"/>
                      <a:pt x="4543" y="3264"/>
                      <a:pt x="4475" y="3903"/>
                    </a:cubicBezTo>
                    <a:cubicBezTo>
                      <a:pt x="4406" y="4520"/>
                      <a:pt x="4338" y="5159"/>
                      <a:pt x="4132" y="5752"/>
                    </a:cubicBezTo>
                    <a:cubicBezTo>
                      <a:pt x="4087" y="5889"/>
                      <a:pt x="4018" y="6026"/>
                      <a:pt x="3950" y="6140"/>
                    </a:cubicBezTo>
                    <a:cubicBezTo>
                      <a:pt x="3881" y="6254"/>
                      <a:pt x="3790" y="6323"/>
                      <a:pt x="3721" y="6346"/>
                    </a:cubicBezTo>
                    <a:cubicBezTo>
                      <a:pt x="3470" y="6346"/>
                      <a:pt x="3174" y="6254"/>
                      <a:pt x="2900" y="6117"/>
                    </a:cubicBezTo>
                    <a:cubicBezTo>
                      <a:pt x="2603" y="6003"/>
                      <a:pt x="2306" y="5866"/>
                      <a:pt x="2010" y="5729"/>
                    </a:cubicBezTo>
                    <a:cubicBezTo>
                      <a:pt x="1781" y="5641"/>
                      <a:pt x="1511" y="5540"/>
                      <a:pt x="1222" y="5540"/>
                    </a:cubicBezTo>
                    <a:cubicBezTo>
                      <a:pt x="1136" y="5540"/>
                      <a:pt x="1048" y="5549"/>
                      <a:pt x="960" y="5570"/>
                    </a:cubicBezTo>
                    <a:cubicBezTo>
                      <a:pt x="868" y="5593"/>
                      <a:pt x="777" y="5615"/>
                      <a:pt x="686" y="5684"/>
                    </a:cubicBezTo>
                    <a:lnTo>
                      <a:pt x="572" y="5752"/>
                    </a:lnTo>
                    <a:cubicBezTo>
                      <a:pt x="526" y="5798"/>
                      <a:pt x="503" y="5821"/>
                      <a:pt x="480" y="5866"/>
                    </a:cubicBezTo>
                    <a:cubicBezTo>
                      <a:pt x="343" y="6003"/>
                      <a:pt x="275" y="6163"/>
                      <a:pt x="184" y="6323"/>
                    </a:cubicBezTo>
                    <a:cubicBezTo>
                      <a:pt x="138" y="6483"/>
                      <a:pt x="69" y="6642"/>
                      <a:pt x="47" y="6825"/>
                    </a:cubicBezTo>
                    <a:lnTo>
                      <a:pt x="1" y="7076"/>
                    </a:lnTo>
                    <a:cubicBezTo>
                      <a:pt x="1" y="7167"/>
                      <a:pt x="1" y="7236"/>
                      <a:pt x="1" y="7327"/>
                    </a:cubicBezTo>
                    <a:cubicBezTo>
                      <a:pt x="1" y="7510"/>
                      <a:pt x="47" y="7670"/>
                      <a:pt x="92" y="7852"/>
                    </a:cubicBezTo>
                    <a:cubicBezTo>
                      <a:pt x="161" y="8012"/>
                      <a:pt x="206" y="8172"/>
                      <a:pt x="298" y="8309"/>
                    </a:cubicBezTo>
                    <a:cubicBezTo>
                      <a:pt x="480" y="8605"/>
                      <a:pt x="708" y="8857"/>
                      <a:pt x="960" y="9085"/>
                    </a:cubicBezTo>
                    <a:cubicBezTo>
                      <a:pt x="1462" y="9496"/>
                      <a:pt x="2055" y="9792"/>
                      <a:pt x="2671" y="10021"/>
                    </a:cubicBezTo>
                    <a:cubicBezTo>
                      <a:pt x="2717" y="10021"/>
                      <a:pt x="2740" y="10021"/>
                      <a:pt x="2763" y="9975"/>
                    </a:cubicBezTo>
                    <a:cubicBezTo>
                      <a:pt x="2786" y="9929"/>
                      <a:pt x="2763" y="9884"/>
                      <a:pt x="2717" y="9884"/>
                    </a:cubicBezTo>
                    <a:cubicBezTo>
                      <a:pt x="2146" y="9633"/>
                      <a:pt x="1599" y="9290"/>
                      <a:pt x="1142" y="8879"/>
                    </a:cubicBezTo>
                    <a:cubicBezTo>
                      <a:pt x="914" y="8651"/>
                      <a:pt x="708" y="8423"/>
                      <a:pt x="572" y="8172"/>
                    </a:cubicBezTo>
                    <a:cubicBezTo>
                      <a:pt x="480" y="8035"/>
                      <a:pt x="435" y="7898"/>
                      <a:pt x="389" y="7761"/>
                    </a:cubicBezTo>
                    <a:cubicBezTo>
                      <a:pt x="366" y="7601"/>
                      <a:pt x="320" y="7464"/>
                      <a:pt x="343" y="7327"/>
                    </a:cubicBezTo>
                    <a:cubicBezTo>
                      <a:pt x="343" y="7259"/>
                      <a:pt x="320" y="7167"/>
                      <a:pt x="343" y="7099"/>
                    </a:cubicBezTo>
                    <a:lnTo>
                      <a:pt x="389" y="6894"/>
                    </a:lnTo>
                    <a:cubicBezTo>
                      <a:pt x="389" y="6734"/>
                      <a:pt x="457" y="6597"/>
                      <a:pt x="503" y="6460"/>
                    </a:cubicBezTo>
                    <a:cubicBezTo>
                      <a:pt x="640" y="6186"/>
                      <a:pt x="800" y="5981"/>
                      <a:pt x="1051" y="5912"/>
                    </a:cubicBezTo>
                    <a:cubicBezTo>
                      <a:pt x="1096" y="5904"/>
                      <a:pt x="1143" y="5900"/>
                      <a:pt x="1191" y="5900"/>
                    </a:cubicBezTo>
                    <a:cubicBezTo>
                      <a:pt x="1408" y="5900"/>
                      <a:pt x="1648" y="5978"/>
                      <a:pt x="1873" y="6072"/>
                    </a:cubicBezTo>
                    <a:cubicBezTo>
                      <a:pt x="2146" y="6186"/>
                      <a:pt x="2443" y="6346"/>
                      <a:pt x="2740" y="6460"/>
                    </a:cubicBezTo>
                    <a:cubicBezTo>
                      <a:pt x="3036" y="6587"/>
                      <a:pt x="3312" y="6713"/>
                      <a:pt x="3677" y="6713"/>
                    </a:cubicBezTo>
                    <a:cubicBezTo>
                      <a:pt x="3707" y="6713"/>
                      <a:pt x="3737" y="6713"/>
                      <a:pt x="3767" y="6711"/>
                    </a:cubicBezTo>
                    <a:cubicBezTo>
                      <a:pt x="4018" y="6665"/>
                      <a:pt x="4178" y="6483"/>
                      <a:pt x="4269" y="6346"/>
                    </a:cubicBezTo>
                    <a:cubicBezTo>
                      <a:pt x="4361" y="6186"/>
                      <a:pt x="4429" y="6026"/>
                      <a:pt x="4475" y="5866"/>
                    </a:cubicBezTo>
                    <a:cubicBezTo>
                      <a:pt x="4680" y="5227"/>
                      <a:pt x="4749" y="4565"/>
                      <a:pt x="4817" y="3926"/>
                    </a:cubicBezTo>
                    <a:cubicBezTo>
                      <a:pt x="4908" y="2648"/>
                      <a:pt x="4908" y="1347"/>
                      <a:pt x="4840" y="69"/>
                    </a:cubicBezTo>
                    <a:cubicBezTo>
                      <a:pt x="4840" y="23"/>
                      <a:pt x="4794" y="0"/>
                      <a:pt x="4749" y="0"/>
                    </a:cubicBezTo>
                    <a:close/>
                  </a:path>
                </a:pathLst>
              </a:custGeom>
              <a:solidFill>
                <a:schemeClr val="accent2">
                  <a:alpha val="351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0" name="Google Shape;7010;p93"/>
              <p:cNvSpPr/>
              <p:nvPr/>
            </p:nvSpPr>
            <p:spPr>
              <a:xfrm>
                <a:off x="7418849" y="1960476"/>
                <a:ext cx="869730" cy="513657"/>
              </a:xfrm>
              <a:custGeom>
                <a:avLst/>
                <a:gdLst/>
                <a:ahLst/>
                <a:cxnLst/>
                <a:rect l="l" t="t" r="r" b="b"/>
                <a:pathLst>
                  <a:path w="44843" h="26484" extrusionOk="0">
                    <a:moveTo>
                      <a:pt x="20139" y="1"/>
                    </a:moveTo>
                    <a:cubicBezTo>
                      <a:pt x="18547" y="1"/>
                      <a:pt x="16803" y="184"/>
                      <a:pt x="14906" y="613"/>
                    </a:cubicBezTo>
                    <a:cubicBezTo>
                      <a:pt x="2078" y="3489"/>
                      <a:pt x="1" y="12939"/>
                      <a:pt x="1758" y="21270"/>
                    </a:cubicBezTo>
                    <a:cubicBezTo>
                      <a:pt x="1758" y="21270"/>
                      <a:pt x="9222" y="19992"/>
                      <a:pt x="14016" y="15176"/>
                    </a:cubicBezTo>
                    <a:cubicBezTo>
                      <a:pt x="14060" y="15132"/>
                      <a:pt x="14097" y="15111"/>
                      <a:pt x="14131" y="15111"/>
                    </a:cubicBezTo>
                    <a:cubicBezTo>
                      <a:pt x="14538" y="15111"/>
                      <a:pt x="14307" y="18173"/>
                      <a:pt x="17826" y="18173"/>
                    </a:cubicBezTo>
                    <a:cubicBezTo>
                      <a:pt x="18474" y="18173"/>
                      <a:pt x="19249" y="18069"/>
                      <a:pt x="20178" y="17823"/>
                    </a:cubicBezTo>
                    <a:cubicBezTo>
                      <a:pt x="24538" y="16682"/>
                      <a:pt x="26706" y="15427"/>
                      <a:pt x="32048" y="13258"/>
                    </a:cubicBezTo>
                    <a:cubicBezTo>
                      <a:pt x="32048" y="13258"/>
                      <a:pt x="35403" y="25105"/>
                      <a:pt x="39237" y="26383"/>
                    </a:cubicBezTo>
                    <a:cubicBezTo>
                      <a:pt x="39443" y="26451"/>
                      <a:pt x="39642" y="26484"/>
                      <a:pt x="39836" y="26484"/>
                    </a:cubicBezTo>
                    <a:cubicBezTo>
                      <a:pt x="43284" y="26484"/>
                      <a:pt x="44842" y="16131"/>
                      <a:pt x="41817" y="10382"/>
                    </a:cubicBezTo>
                    <a:cubicBezTo>
                      <a:pt x="39776" y="6517"/>
                      <a:pt x="36973" y="5810"/>
                      <a:pt x="35195" y="5810"/>
                    </a:cubicBezTo>
                    <a:cubicBezTo>
                      <a:pt x="34170" y="5810"/>
                      <a:pt x="33486" y="6046"/>
                      <a:pt x="33486" y="6046"/>
                    </a:cubicBezTo>
                    <a:cubicBezTo>
                      <a:pt x="33486" y="6046"/>
                      <a:pt x="29295" y="1"/>
                      <a:pt x="20139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1" name="Google Shape;7011;p93"/>
              <p:cNvSpPr/>
              <p:nvPr/>
            </p:nvSpPr>
            <p:spPr>
              <a:xfrm>
                <a:off x="7671186" y="2192823"/>
                <a:ext cx="372326" cy="129287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6666" fill="none" extrusionOk="0">
                    <a:moveTo>
                      <a:pt x="365" y="3310"/>
                    </a:moveTo>
                    <a:cubicBezTo>
                      <a:pt x="0" y="4474"/>
                      <a:pt x="890" y="5729"/>
                      <a:pt x="2009" y="6209"/>
                    </a:cubicBezTo>
                    <a:cubicBezTo>
                      <a:pt x="3150" y="6665"/>
                      <a:pt x="4428" y="6551"/>
                      <a:pt x="5615" y="6323"/>
                    </a:cubicBezTo>
                    <a:cubicBezTo>
                      <a:pt x="10591" y="5455"/>
                      <a:pt x="15316" y="3241"/>
                      <a:pt x="19196" y="0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2" name="Google Shape;7012;p93"/>
              <p:cNvSpPr/>
              <p:nvPr/>
            </p:nvSpPr>
            <p:spPr>
              <a:xfrm>
                <a:off x="8039927" y="2191485"/>
                <a:ext cx="201902" cy="292205"/>
              </a:xfrm>
              <a:custGeom>
                <a:avLst/>
                <a:gdLst/>
                <a:ahLst/>
                <a:cxnLst/>
                <a:rect l="l" t="t" r="r" b="b"/>
                <a:pathLst>
                  <a:path w="10410" h="15066" fill="none" extrusionOk="0">
                    <a:moveTo>
                      <a:pt x="1" y="1"/>
                    </a:moveTo>
                    <a:cubicBezTo>
                      <a:pt x="24" y="4406"/>
                      <a:pt x="1530" y="8766"/>
                      <a:pt x="4223" y="12258"/>
                    </a:cubicBezTo>
                    <a:cubicBezTo>
                      <a:pt x="4977" y="13217"/>
                      <a:pt x="5867" y="14152"/>
                      <a:pt x="7008" y="14609"/>
                    </a:cubicBezTo>
                    <a:cubicBezTo>
                      <a:pt x="8172" y="15065"/>
                      <a:pt x="9633" y="14906"/>
                      <a:pt x="10409" y="13947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3" name="Google Shape;7013;p93"/>
              <p:cNvSpPr/>
              <p:nvPr/>
            </p:nvSpPr>
            <p:spPr>
              <a:xfrm>
                <a:off x="7751303" y="2112685"/>
                <a:ext cx="354618" cy="151863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7830" fill="none" extrusionOk="0">
                    <a:moveTo>
                      <a:pt x="297" y="5091"/>
                    </a:moveTo>
                    <a:cubicBezTo>
                      <a:pt x="1" y="6186"/>
                      <a:pt x="959" y="7282"/>
                      <a:pt x="2055" y="7556"/>
                    </a:cubicBezTo>
                    <a:cubicBezTo>
                      <a:pt x="3128" y="7830"/>
                      <a:pt x="4269" y="7510"/>
                      <a:pt x="5342" y="7168"/>
                    </a:cubicBezTo>
                    <a:cubicBezTo>
                      <a:pt x="10044" y="5570"/>
                      <a:pt x="14449" y="3128"/>
                      <a:pt x="18284" y="1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4" name="Google Shape;7014;p93"/>
              <p:cNvSpPr/>
              <p:nvPr/>
            </p:nvSpPr>
            <p:spPr>
              <a:xfrm>
                <a:off x="7467548" y="2005995"/>
                <a:ext cx="494068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15454" fill="none" extrusionOk="0">
                    <a:moveTo>
                      <a:pt x="25474" y="1827"/>
                    </a:moveTo>
                    <a:cubicBezTo>
                      <a:pt x="21753" y="1"/>
                      <a:pt x="17371" y="24"/>
                      <a:pt x="13353" y="982"/>
                    </a:cubicBezTo>
                    <a:cubicBezTo>
                      <a:pt x="9907" y="1804"/>
                      <a:pt x="6529" y="3333"/>
                      <a:pt x="4041" y="5844"/>
                    </a:cubicBezTo>
                    <a:cubicBezTo>
                      <a:pt x="1530" y="8355"/>
                      <a:pt x="1" y="11939"/>
                      <a:pt x="434" y="15454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5" name="Google Shape;7015;p93"/>
              <p:cNvSpPr/>
              <p:nvPr/>
            </p:nvSpPr>
            <p:spPr>
              <a:xfrm>
                <a:off x="8182027" y="2132176"/>
                <a:ext cx="99632" cy="29174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5042" fill="none" extrusionOk="0">
                    <a:moveTo>
                      <a:pt x="1" y="0"/>
                    </a:moveTo>
                    <a:cubicBezTo>
                      <a:pt x="3584" y="3995"/>
                      <a:pt x="5136" y="9769"/>
                      <a:pt x="4018" y="15042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6" name="Google Shape;7016;p93"/>
              <p:cNvSpPr/>
              <p:nvPr/>
            </p:nvSpPr>
            <p:spPr>
              <a:xfrm>
                <a:off x="8143511" y="2192823"/>
                <a:ext cx="77056" cy="19259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9930" fill="none" extrusionOk="0">
                    <a:moveTo>
                      <a:pt x="229" y="0"/>
                    </a:moveTo>
                    <a:cubicBezTo>
                      <a:pt x="1" y="2831"/>
                      <a:pt x="343" y="5707"/>
                      <a:pt x="1211" y="8423"/>
                    </a:cubicBezTo>
                    <a:cubicBezTo>
                      <a:pt x="1416" y="9107"/>
                      <a:pt x="1827" y="9906"/>
                      <a:pt x="2557" y="9906"/>
                    </a:cubicBezTo>
                    <a:cubicBezTo>
                      <a:pt x="2991" y="9929"/>
                      <a:pt x="3379" y="9610"/>
                      <a:pt x="3607" y="9244"/>
                    </a:cubicBezTo>
                    <a:cubicBezTo>
                      <a:pt x="3813" y="8879"/>
                      <a:pt x="3904" y="8423"/>
                      <a:pt x="3972" y="8012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7" name="Google Shape;7017;p93"/>
              <p:cNvSpPr/>
              <p:nvPr/>
            </p:nvSpPr>
            <p:spPr>
              <a:xfrm>
                <a:off x="8193101" y="2193269"/>
                <a:ext cx="31439" cy="11600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5981" fill="none" extrusionOk="0">
                    <a:moveTo>
                      <a:pt x="0" y="0"/>
                    </a:moveTo>
                    <a:cubicBezTo>
                      <a:pt x="1119" y="1758"/>
                      <a:pt x="1621" y="3903"/>
                      <a:pt x="1393" y="5980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8" name="Google Shape;7018;p93"/>
              <p:cNvSpPr/>
              <p:nvPr/>
            </p:nvSpPr>
            <p:spPr>
              <a:xfrm>
                <a:off x="7545900" y="2110474"/>
                <a:ext cx="123100" cy="143892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419" fill="none" extrusionOk="0">
                    <a:moveTo>
                      <a:pt x="1" y="7419"/>
                    </a:moveTo>
                    <a:cubicBezTo>
                      <a:pt x="640" y="4064"/>
                      <a:pt x="3151" y="1165"/>
                      <a:pt x="6346" y="1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9" name="Google Shape;7019;p93"/>
              <p:cNvSpPr/>
              <p:nvPr/>
            </p:nvSpPr>
            <p:spPr>
              <a:xfrm>
                <a:off x="7875251" y="2109155"/>
                <a:ext cx="129733" cy="67301"/>
              </a:xfrm>
              <a:custGeom>
                <a:avLst/>
                <a:gdLst/>
                <a:ahLst/>
                <a:cxnLst/>
                <a:rect l="l" t="t" r="r" b="b"/>
                <a:pathLst>
                  <a:path w="6689" h="3470" fill="none" extrusionOk="0">
                    <a:moveTo>
                      <a:pt x="1" y="3470"/>
                    </a:moveTo>
                    <a:cubicBezTo>
                      <a:pt x="2466" y="2876"/>
                      <a:pt x="4771" y="1666"/>
                      <a:pt x="6688" y="0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0" name="Google Shape;7020;p93"/>
              <p:cNvSpPr/>
              <p:nvPr/>
            </p:nvSpPr>
            <p:spPr>
              <a:xfrm>
                <a:off x="7965996" y="3021826"/>
                <a:ext cx="349323" cy="392962"/>
              </a:xfrm>
              <a:custGeom>
                <a:avLst/>
                <a:gdLst/>
                <a:ahLst/>
                <a:cxnLst/>
                <a:rect l="l" t="t" r="r" b="b"/>
                <a:pathLst>
                  <a:path w="18011" h="20261" extrusionOk="0">
                    <a:moveTo>
                      <a:pt x="4242" y="1"/>
                    </a:moveTo>
                    <a:cubicBezTo>
                      <a:pt x="3626" y="1"/>
                      <a:pt x="2999" y="150"/>
                      <a:pt x="2420" y="464"/>
                    </a:cubicBezTo>
                    <a:cubicBezTo>
                      <a:pt x="640" y="1446"/>
                      <a:pt x="1" y="3660"/>
                      <a:pt x="982" y="5418"/>
                    </a:cubicBezTo>
                    <a:lnTo>
                      <a:pt x="7944" y="17720"/>
                    </a:lnTo>
                    <a:cubicBezTo>
                      <a:pt x="8104" y="17971"/>
                      <a:pt x="8286" y="18245"/>
                      <a:pt x="8469" y="18474"/>
                    </a:cubicBezTo>
                    <a:cubicBezTo>
                      <a:pt x="9467" y="19650"/>
                      <a:pt x="10909" y="20261"/>
                      <a:pt x="12358" y="20261"/>
                    </a:cubicBezTo>
                    <a:cubicBezTo>
                      <a:pt x="13494" y="20261"/>
                      <a:pt x="14635" y="19885"/>
                      <a:pt x="15568" y="19113"/>
                    </a:cubicBezTo>
                    <a:cubicBezTo>
                      <a:pt x="17713" y="17378"/>
                      <a:pt x="18010" y="14251"/>
                      <a:pt x="16230" y="12151"/>
                    </a:cubicBezTo>
                    <a:lnTo>
                      <a:pt x="7100" y="1309"/>
                    </a:lnTo>
                    <a:cubicBezTo>
                      <a:pt x="6386" y="465"/>
                      <a:pt x="5329" y="1"/>
                      <a:pt x="4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1" name="Google Shape;7021;p93"/>
              <p:cNvSpPr/>
              <p:nvPr/>
            </p:nvSpPr>
            <p:spPr>
              <a:xfrm>
                <a:off x="7920847" y="2961082"/>
                <a:ext cx="174885" cy="162433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182" y="0"/>
                    </a:moveTo>
                    <a:cubicBezTo>
                      <a:pt x="6159" y="0"/>
                      <a:pt x="6138" y="4"/>
                      <a:pt x="6118" y="13"/>
                    </a:cubicBezTo>
                    <a:cubicBezTo>
                      <a:pt x="5479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3" y="1647"/>
                    </a:cubicBezTo>
                    <a:cubicBezTo>
                      <a:pt x="2131" y="1647"/>
                      <a:pt x="1394" y="1736"/>
                      <a:pt x="1073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1" y="4258"/>
                      <a:pt x="868" y="5445"/>
                    </a:cubicBezTo>
                    <a:cubicBezTo>
                      <a:pt x="868" y="5445"/>
                      <a:pt x="1" y="6427"/>
                      <a:pt x="1051" y="7226"/>
                    </a:cubicBezTo>
                    <a:cubicBezTo>
                      <a:pt x="2275" y="8163"/>
                      <a:pt x="3322" y="8375"/>
                      <a:pt x="4019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896" y="0"/>
                      <a:pt x="6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2" name="Google Shape;7022;p93"/>
              <p:cNvSpPr/>
              <p:nvPr/>
            </p:nvSpPr>
            <p:spPr>
              <a:xfrm>
                <a:off x="7970864" y="3003323"/>
                <a:ext cx="359506" cy="411484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21216" extrusionOk="0">
                    <a:moveTo>
                      <a:pt x="4364" y="1"/>
                    </a:moveTo>
                    <a:cubicBezTo>
                      <a:pt x="3737" y="1"/>
                      <a:pt x="3101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32" y="18811"/>
                      <a:pt x="8538" y="19085"/>
                      <a:pt x="8743" y="19336"/>
                    </a:cubicBezTo>
                    <a:cubicBezTo>
                      <a:pt x="9767" y="20577"/>
                      <a:pt x="11242" y="21216"/>
                      <a:pt x="12727" y="21216"/>
                    </a:cubicBezTo>
                    <a:cubicBezTo>
                      <a:pt x="13891" y="21216"/>
                      <a:pt x="15061" y="20823"/>
                      <a:pt x="16024" y="20021"/>
                    </a:cubicBezTo>
                    <a:cubicBezTo>
                      <a:pt x="18238" y="18195"/>
                      <a:pt x="18535" y="14908"/>
                      <a:pt x="16709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4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3" name="Google Shape;7023;p93"/>
              <p:cNvSpPr/>
              <p:nvPr/>
            </p:nvSpPr>
            <p:spPr>
              <a:xfrm>
                <a:off x="7924396" y="2939806"/>
                <a:ext cx="180199" cy="170211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61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913" y="5698"/>
                    </a:cubicBezTo>
                    <a:cubicBezTo>
                      <a:pt x="913" y="5698"/>
                      <a:pt x="23" y="6725"/>
                      <a:pt x="1096" y="7569"/>
                    </a:cubicBezTo>
                    <a:cubicBezTo>
                      <a:pt x="2352" y="8552"/>
                      <a:pt x="3425" y="8775"/>
                      <a:pt x="4142" y="8775"/>
                    </a:cubicBezTo>
                    <a:cubicBezTo>
                      <a:pt x="4740" y="8775"/>
                      <a:pt x="5090" y="8619"/>
                      <a:pt x="5090" y="8619"/>
                    </a:cubicBezTo>
                    <a:lnTo>
                      <a:pt x="9290" y="4168"/>
                    </a:lnTo>
                    <a:cubicBezTo>
                      <a:pt x="9290" y="4168"/>
                      <a:pt x="7110" y="0"/>
                      <a:pt x="636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93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5" name="Google Shape;7025;p93"/>
              <p:cNvSpPr/>
              <p:nvPr/>
            </p:nvSpPr>
            <p:spPr>
              <a:xfrm>
                <a:off x="7500750" y="2809300"/>
                <a:ext cx="220036" cy="60145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31011" extrusionOk="0">
                    <a:moveTo>
                      <a:pt x="6091" y="0"/>
                    </a:moveTo>
                    <a:cubicBezTo>
                      <a:pt x="5759" y="0"/>
                      <a:pt x="5398" y="34"/>
                      <a:pt x="5045" y="124"/>
                    </a:cubicBezTo>
                    <a:cubicBezTo>
                      <a:pt x="2922" y="672"/>
                      <a:pt x="4018" y="763"/>
                      <a:pt x="4360" y="1014"/>
                    </a:cubicBezTo>
                    <a:cubicBezTo>
                      <a:pt x="4657" y="1242"/>
                      <a:pt x="5479" y="2817"/>
                      <a:pt x="5661" y="3251"/>
                    </a:cubicBezTo>
                    <a:cubicBezTo>
                      <a:pt x="5867" y="3707"/>
                      <a:pt x="6026" y="4187"/>
                      <a:pt x="6140" y="4712"/>
                    </a:cubicBezTo>
                    <a:cubicBezTo>
                      <a:pt x="6392" y="5739"/>
                      <a:pt x="6506" y="6880"/>
                      <a:pt x="6551" y="8044"/>
                    </a:cubicBezTo>
                    <a:cubicBezTo>
                      <a:pt x="6597" y="9208"/>
                      <a:pt x="6551" y="10418"/>
                      <a:pt x="6483" y="11628"/>
                    </a:cubicBezTo>
                    <a:cubicBezTo>
                      <a:pt x="6414" y="12244"/>
                      <a:pt x="6392" y="12838"/>
                      <a:pt x="6300" y="13454"/>
                    </a:cubicBezTo>
                    <a:lnTo>
                      <a:pt x="6209" y="14390"/>
                    </a:lnTo>
                    <a:lnTo>
                      <a:pt x="6072" y="15211"/>
                    </a:lnTo>
                    <a:cubicBezTo>
                      <a:pt x="6049" y="15348"/>
                      <a:pt x="6026" y="15485"/>
                      <a:pt x="6004" y="15622"/>
                    </a:cubicBezTo>
                    <a:lnTo>
                      <a:pt x="5889" y="16056"/>
                    </a:lnTo>
                    <a:cubicBezTo>
                      <a:pt x="5844" y="16330"/>
                      <a:pt x="5775" y="16604"/>
                      <a:pt x="5707" y="16900"/>
                    </a:cubicBezTo>
                    <a:cubicBezTo>
                      <a:pt x="5524" y="17448"/>
                      <a:pt x="5410" y="18019"/>
                      <a:pt x="5182" y="18567"/>
                    </a:cubicBezTo>
                    <a:cubicBezTo>
                      <a:pt x="4817" y="19708"/>
                      <a:pt x="4360" y="20804"/>
                      <a:pt x="3858" y="21922"/>
                    </a:cubicBezTo>
                    <a:cubicBezTo>
                      <a:pt x="3356" y="23040"/>
                      <a:pt x="2785" y="24136"/>
                      <a:pt x="2215" y="25232"/>
                    </a:cubicBezTo>
                    <a:cubicBezTo>
                      <a:pt x="1918" y="25802"/>
                      <a:pt x="1598" y="26327"/>
                      <a:pt x="1302" y="26875"/>
                    </a:cubicBezTo>
                    <a:lnTo>
                      <a:pt x="366" y="28473"/>
                    </a:lnTo>
                    <a:lnTo>
                      <a:pt x="320" y="28564"/>
                    </a:lnTo>
                    <a:cubicBezTo>
                      <a:pt x="0" y="29112"/>
                      <a:pt x="23" y="29865"/>
                      <a:pt x="411" y="30413"/>
                    </a:cubicBezTo>
                    <a:cubicBezTo>
                      <a:pt x="699" y="30806"/>
                      <a:pt x="1130" y="31011"/>
                      <a:pt x="1562" y="31011"/>
                    </a:cubicBezTo>
                    <a:cubicBezTo>
                      <a:pt x="1882" y="31011"/>
                      <a:pt x="2203" y="30898"/>
                      <a:pt x="2466" y="30664"/>
                    </a:cubicBezTo>
                    <a:cubicBezTo>
                      <a:pt x="3036" y="30185"/>
                      <a:pt x="3493" y="29728"/>
                      <a:pt x="3949" y="29226"/>
                    </a:cubicBezTo>
                    <a:cubicBezTo>
                      <a:pt x="4178" y="28975"/>
                      <a:pt x="4406" y="28724"/>
                      <a:pt x="4634" y="28473"/>
                    </a:cubicBezTo>
                    <a:cubicBezTo>
                      <a:pt x="4862" y="28222"/>
                      <a:pt x="5068" y="27948"/>
                      <a:pt x="5296" y="27697"/>
                    </a:cubicBezTo>
                    <a:cubicBezTo>
                      <a:pt x="6140" y="26624"/>
                      <a:pt x="6939" y="25528"/>
                      <a:pt x="7670" y="24319"/>
                    </a:cubicBezTo>
                    <a:cubicBezTo>
                      <a:pt x="8377" y="23109"/>
                      <a:pt x="9039" y="21876"/>
                      <a:pt x="9564" y="20507"/>
                    </a:cubicBezTo>
                    <a:cubicBezTo>
                      <a:pt x="9861" y="19845"/>
                      <a:pt x="10089" y="19137"/>
                      <a:pt x="10318" y="18453"/>
                    </a:cubicBezTo>
                    <a:cubicBezTo>
                      <a:pt x="10409" y="18087"/>
                      <a:pt x="10500" y="17722"/>
                      <a:pt x="10614" y="17357"/>
                    </a:cubicBezTo>
                    <a:lnTo>
                      <a:pt x="10751" y="16809"/>
                    </a:lnTo>
                    <a:cubicBezTo>
                      <a:pt x="10774" y="16627"/>
                      <a:pt x="10820" y="16444"/>
                      <a:pt x="10842" y="16239"/>
                    </a:cubicBezTo>
                    <a:lnTo>
                      <a:pt x="11048" y="15120"/>
                    </a:lnTo>
                    <a:cubicBezTo>
                      <a:pt x="11094" y="14755"/>
                      <a:pt x="11116" y="14413"/>
                      <a:pt x="11162" y="14047"/>
                    </a:cubicBezTo>
                    <a:cubicBezTo>
                      <a:pt x="11231" y="13340"/>
                      <a:pt x="11253" y="12632"/>
                      <a:pt x="11299" y="11902"/>
                    </a:cubicBezTo>
                    <a:cubicBezTo>
                      <a:pt x="11345" y="10464"/>
                      <a:pt x="11276" y="9003"/>
                      <a:pt x="11071" y="7519"/>
                    </a:cubicBezTo>
                    <a:cubicBezTo>
                      <a:pt x="10842" y="6036"/>
                      <a:pt x="10477" y="4529"/>
                      <a:pt x="9793" y="3091"/>
                    </a:cubicBezTo>
                    <a:cubicBezTo>
                      <a:pt x="9450" y="2384"/>
                      <a:pt x="9016" y="1676"/>
                      <a:pt x="8514" y="1037"/>
                    </a:cubicBezTo>
                    <a:cubicBezTo>
                      <a:pt x="8309" y="740"/>
                      <a:pt x="7875" y="443"/>
                      <a:pt x="7464" y="215"/>
                    </a:cubicBezTo>
                    <a:cubicBezTo>
                      <a:pt x="7327" y="139"/>
                      <a:pt x="6768" y="0"/>
                      <a:pt x="6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6" name="Google Shape;7026;p93"/>
              <p:cNvSpPr/>
              <p:nvPr/>
            </p:nvSpPr>
            <p:spPr>
              <a:xfrm>
                <a:off x="7477729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46" y="0"/>
                    </a:moveTo>
                    <a:cubicBezTo>
                      <a:pt x="1" y="822"/>
                      <a:pt x="754" y="3470"/>
                      <a:pt x="754" y="3470"/>
                    </a:cubicBezTo>
                    <a:cubicBezTo>
                      <a:pt x="1986" y="3744"/>
                      <a:pt x="2603" y="3903"/>
                      <a:pt x="4063" y="4040"/>
                    </a:cubicBezTo>
                    <a:cubicBezTo>
                      <a:pt x="4703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93"/>
              <p:cNvSpPr/>
              <p:nvPr/>
            </p:nvSpPr>
            <p:spPr>
              <a:xfrm>
                <a:off x="7555636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4434" y="0"/>
                    </a:moveTo>
                    <a:cubicBezTo>
                      <a:pt x="1217" y="0"/>
                      <a:pt x="1599" y="3623"/>
                      <a:pt x="1599" y="3623"/>
                    </a:cubicBezTo>
                    <a:cubicBezTo>
                      <a:pt x="1188" y="3646"/>
                      <a:pt x="1142" y="3646"/>
                      <a:pt x="161" y="3851"/>
                    </a:cubicBezTo>
                    <a:cubicBezTo>
                      <a:pt x="777" y="5220"/>
                      <a:pt x="617" y="6590"/>
                      <a:pt x="1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4" y="8089"/>
                      <a:pt x="12304" y="7731"/>
                      <a:pt x="12304" y="7731"/>
                    </a:cubicBezTo>
                    <a:lnTo>
                      <a:pt x="12349" y="3372"/>
                    </a:lnTo>
                    <a:cubicBezTo>
                      <a:pt x="12368" y="2001"/>
                      <a:pt x="11244" y="981"/>
                      <a:pt x="9987" y="981"/>
                    </a:cubicBezTo>
                    <a:cubicBezTo>
                      <a:pt x="9674" y="981"/>
                      <a:pt x="9353" y="1044"/>
                      <a:pt x="9040" y="1180"/>
                    </a:cubicBezTo>
                    <a:cubicBezTo>
                      <a:pt x="8032" y="1606"/>
                      <a:pt x="7728" y="2163"/>
                      <a:pt x="7565" y="2571"/>
                    </a:cubicBezTo>
                    <a:lnTo>
                      <a:pt x="7565" y="2571"/>
                    </a:lnTo>
                    <a:cubicBezTo>
                      <a:pt x="7565" y="2570"/>
                      <a:pt x="7564" y="2569"/>
                      <a:pt x="7563" y="2569"/>
                    </a:cubicBezTo>
                    <a:lnTo>
                      <a:pt x="7563" y="2569"/>
                    </a:lnTo>
                    <a:cubicBezTo>
                      <a:pt x="7561" y="2569"/>
                      <a:pt x="7559" y="2571"/>
                      <a:pt x="7558" y="2577"/>
                    </a:cubicBezTo>
                    <a:lnTo>
                      <a:pt x="7558" y="2577"/>
                    </a:lnTo>
                    <a:cubicBezTo>
                      <a:pt x="7634" y="1750"/>
                      <a:pt x="6720" y="152"/>
                      <a:pt x="4817" y="16"/>
                    </a:cubicBezTo>
                    <a:cubicBezTo>
                      <a:pt x="4684" y="5"/>
                      <a:pt x="4557" y="0"/>
                      <a:pt x="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8" name="Google Shape;7028;p93"/>
              <p:cNvSpPr/>
              <p:nvPr/>
            </p:nvSpPr>
            <p:spPr>
              <a:xfrm>
                <a:off x="7489928" y="4239341"/>
                <a:ext cx="305239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808" y="1763"/>
                      <a:pt x="5670" y="1961"/>
                      <a:pt x="8250" y="1961"/>
                    </a:cubicBezTo>
                    <a:cubicBezTo>
                      <a:pt x="12350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93"/>
              <p:cNvSpPr/>
              <p:nvPr/>
            </p:nvSpPr>
            <p:spPr>
              <a:xfrm>
                <a:off x="7717228" y="4170296"/>
                <a:ext cx="43387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16" extrusionOk="0">
                    <a:moveTo>
                      <a:pt x="1118" y="1"/>
                    </a:moveTo>
                    <a:cubicBezTo>
                      <a:pt x="502" y="1"/>
                      <a:pt x="0" y="480"/>
                      <a:pt x="0" y="1096"/>
                    </a:cubicBezTo>
                    <a:cubicBezTo>
                      <a:pt x="0" y="1713"/>
                      <a:pt x="502" y="2215"/>
                      <a:pt x="1118" y="2215"/>
                    </a:cubicBezTo>
                    <a:cubicBezTo>
                      <a:pt x="1132" y="2215"/>
                      <a:pt x="1145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93"/>
              <p:cNvSpPr/>
              <p:nvPr/>
            </p:nvSpPr>
            <p:spPr>
              <a:xfrm>
                <a:off x="7583078" y="4164982"/>
                <a:ext cx="83689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52" y="1"/>
                    </a:moveTo>
                    <a:cubicBezTo>
                      <a:pt x="138" y="1"/>
                      <a:pt x="24" y="92"/>
                      <a:pt x="24" y="206"/>
                    </a:cubicBezTo>
                    <a:cubicBezTo>
                      <a:pt x="1" y="320"/>
                      <a:pt x="92" y="434"/>
                      <a:pt x="229" y="434"/>
                    </a:cubicBezTo>
                    <a:lnTo>
                      <a:pt x="4087" y="686"/>
                    </a:lnTo>
                    <a:cubicBezTo>
                      <a:pt x="4087" y="708"/>
                      <a:pt x="4087" y="708"/>
                      <a:pt x="4087" y="708"/>
                    </a:cubicBezTo>
                    <a:cubicBezTo>
                      <a:pt x="4201" y="708"/>
                      <a:pt x="4315" y="617"/>
                      <a:pt x="4315" y="503"/>
                    </a:cubicBezTo>
                    <a:cubicBezTo>
                      <a:pt x="4315" y="366"/>
                      <a:pt x="4224" y="275"/>
                      <a:pt x="4110" y="252"/>
                    </a:cubicBez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93"/>
              <p:cNvSpPr/>
              <p:nvPr/>
            </p:nvSpPr>
            <p:spPr>
              <a:xfrm>
                <a:off x="7550322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1" y="455"/>
                      <a:pt x="2124" y="478"/>
                    </a:cubicBezTo>
                    <a:cubicBezTo>
                      <a:pt x="2215" y="523"/>
                      <a:pt x="2283" y="637"/>
                      <a:pt x="2352" y="752"/>
                    </a:cubicBezTo>
                    <a:cubicBezTo>
                      <a:pt x="2603" y="1140"/>
                      <a:pt x="2694" y="1596"/>
                      <a:pt x="2808" y="2053"/>
                    </a:cubicBezTo>
                    <a:cubicBezTo>
                      <a:pt x="2831" y="2212"/>
                      <a:pt x="2877" y="2372"/>
                      <a:pt x="2923" y="2532"/>
                    </a:cubicBezTo>
                    <a:lnTo>
                      <a:pt x="2854" y="2441"/>
                    </a:lnTo>
                    <a:cubicBezTo>
                      <a:pt x="2466" y="1961"/>
                      <a:pt x="2169" y="1413"/>
                      <a:pt x="1987" y="820"/>
                    </a:cubicBezTo>
                    <a:cubicBezTo>
                      <a:pt x="1918" y="637"/>
                      <a:pt x="1918" y="500"/>
                      <a:pt x="1964" y="455"/>
                    </a:cubicBezTo>
                    <a:cubicBezTo>
                      <a:pt x="1987" y="455"/>
                      <a:pt x="2010" y="432"/>
                      <a:pt x="2032" y="432"/>
                    </a:cubicBezTo>
                    <a:close/>
                    <a:moveTo>
                      <a:pt x="686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1" y="2349"/>
                      <a:pt x="2512" y="2737"/>
                    </a:cubicBezTo>
                    <a:cubicBezTo>
                      <a:pt x="2535" y="2783"/>
                      <a:pt x="2580" y="2829"/>
                      <a:pt x="2603" y="2851"/>
                    </a:cubicBezTo>
                    <a:cubicBezTo>
                      <a:pt x="1941" y="2714"/>
                      <a:pt x="1256" y="2395"/>
                      <a:pt x="663" y="1916"/>
                    </a:cubicBezTo>
                    <a:cubicBezTo>
                      <a:pt x="503" y="1779"/>
                      <a:pt x="457" y="1687"/>
                      <a:pt x="457" y="1642"/>
                    </a:cubicBezTo>
                    <a:cubicBezTo>
                      <a:pt x="480" y="1573"/>
                      <a:pt x="594" y="1505"/>
                      <a:pt x="686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5" y="41"/>
                      <a:pt x="1690" y="112"/>
                    </a:cubicBezTo>
                    <a:cubicBezTo>
                      <a:pt x="1530" y="227"/>
                      <a:pt x="1393" y="478"/>
                      <a:pt x="1553" y="957"/>
                    </a:cubicBezTo>
                    <a:cubicBezTo>
                      <a:pt x="1622" y="1162"/>
                      <a:pt x="1713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8" y="1185"/>
                      <a:pt x="960" y="1048"/>
                      <a:pt x="686" y="1048"/>
                    </a:cubicBezTo>
                    <a:cubicBezTo>
                      <a:pt x="389" y="1048"/>
                      <a:pt x="69" y="1254"/>
                      <a:pt x="24" y="1596"/>
                    </a:cubicBezTo>
                    <a:cubicBezTo>
                      <a:pt x="1" y="1938"/>
                      <a:pt x="298" y="2190"/>
                      <a:pt x="389" y="2258"/>
                    </a:cubicBezTo>
                    <a:cubicBezTo>
                      <a:pt x="754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10" y="3331"/>
                    </a:cubicBezTo>
                    <a:lnTo>
                      <a:pt x="3174" y="3445"/>
                    </a:lnTo>
                    <a:cubicBezTo>
                      <a:pt x="3196" y="3445"/>
                      <a:pt x="3242" y="3468"/>
                      <a:pt x="3265" y="3468"/>
                    </a:cubicBezTo>
                    <a:cubicBezTo>
                      <a:pt x="3311" y="3468"/>
                      <a:pt x="3333" y="3468"/>
                      <a:pt x="3356" y="3445"/>
                    </a:cubicBezTo>
                    <a:lnTo>
                      <a:pt x="6050" y="3719"/>
                    </a:lnTo>
                    <a:lnTo>
                      <a:pt x="6072" y="3719"/>
                    </a:lnTo>
                    <a:cubicBezTo>
                      <a:pt x="6187" y="3719"/>
                      <a:pt x="6278" y="3627"/>
                      <a:pt x="6278" y="3513"/>
                    </a:cubicBezTo>
                    <a:cubicBezTo>
                      <a:pt x="6301" y="3399"/>
                      <a:pt x="6209" y="3285"/>
                      <a:pt x="6095" y="3285"/>
                    </a:cubicBezTo>
                    <a:lnTo>
                      <a:pt x="3562" y="3034"/>
                    </a:lnTo>
                    <a:cubicBezTo>
                      <a:pt x="3402" y="2692"/>
                      <a:pt x="3333" y="2349"/>
                      <a:pt x="3242" y="1961"/>
                    </a:cubicBezTo>
                    <a:cubicBezTo>
                      <a:pt x="3128" y="1482"/>
                      <a:pt x="3014" y="980"/>
                      <a:pt x="2740" y="523"/>
                    </a:cubicBezTo>
                    <a:cubicBezTo>
                      <a:pt x="2649" y="363"/>
                      <a:pt x="2535" y="204"/>
                      <a:pt x="2375" y="112"/>
                    </a:cubicBezTo>
                    <a:cubicBezTo>
                      <a:pt x="2265" y="36"/>
                      <a:pt x="2145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2" name="Google Shape;7032;p93"/>
              <p:cNvSpPr/>
              <p:nvPr/>
            </p:nvSpPr>
            <p:spPr>
              <a:xfrm>
                <a:off x="8173610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617" y="0"/>
                    </a:moveTo>
                    <a:lnTo>
                      <a:pt x="617" y="0"/>
                    </a:lnTo>
                    <a:cubicBezTo>
                      <a:pt x="1" y="1370"/>
                      <a:pt x="161" y="2739"/>
                      <a:pt x="800" y="4040"/>
                    </a:cubicBezTo>
                    <a:cubicBezTo>
                      <a:pt x="2238" y="3903"/>
                      <a:pt x="2877" y="3744"/>
                      <a:pt x="4109" y="3470"/>
                    </a:cubicBezTo>
                    <a:cubicBezTo>
                      <a:pt x="4109" y="3470"/>
                      <a:pt x="4863" y="822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3" name="Google Shape;7033;p93"/>
              <p:cNvSpPr/>
              <p:nvPr/>
            </p:nvSpPr>
            <p:spPr>
              <a:xfrm>
                <a:off x="7950151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3" y="5"/>
                      <a:pt x="7551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4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7" y="7891"/>
                    </a:cubicBezTo>
                    <a:cubicBezTo>
                      <a:pt x="11751" y="6590"/>
                      <a:pt x="11591" y="5220"/>
                      <a:pt x="12208" y="3851"/>
                    </a:cubicBezTo>
                    <a:cubicBezTo>
                      <a:pt x="11226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93"/>
              <p:cNvSpPr/>
              <p:nvPr/>
            </p:nvSpPr>
            <p:spPr>
              <a:xfrm>
                <a:off x="7978835" y="4170296"/>
                <a:ext cx="43406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7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93"/>
              <p:cNvSpPr/>
              <p:nvPr/>
            </p:nvSpPr>
            <p:spPr>
              <a:xfrm>
                <a:off x="7950074" y="4239341"/>
                <a:ext cx="305665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1961" extrusionOk="0">
                    <a:moveTo>
                      <a:pt x="15492" y="0"/>
                    </a:moveTo>
                    <a:cubicBezTo>
                      <a:pt x="15487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69" y="728"/>
                    </a:cubicBezTo>
                    <a:cubicBezTo>
                      <a:pt x="2316" y="728"/>
                      <a:pt x="0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11" y="1961"/>
                    </a:cubicBezTo>
                    <a:cubicBezTo>
                      <a:pt x="10091" y="1961"/>
                      <a:pt x="12953" y="1763"/>
                      <a:pt x="15430" y="1120"/>
                    </a:cubicBezTo>
                    <a:cubicBezTo>
                      <a:pt x="15430" y="1120"/>
                      <a:pt x="15759" y="0"/>
                      <a:pt x="15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6" name="Google Shape;7036;p93"/>
              <p:cNvSpPr/>
              <p:nvPr/>
            </p:nvSpPr>
            <p:spPr>
              <a:xfrm>
                <a:off x="8078889" y="4164982"/>
                <a:ext cx="83243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0" y="366"/>
                      <a:pt x="0" y="503"/>
                    </a:cubicBezTo>
                    <a:cubicBezTo>
                      <a:pt x="0" y="617"/>
                      <a:pt x="114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1" y="320"/>
                      <a:pt x="4291" y="206"/>
                    </a:cubicBezTo>
                    <a:cubicBezTo>
                      <a:pt x="4291" y="92"/>
                      <a:pt x="4177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7" name="Google Shape;7037;p93"/>
              <p:cNvSpPr/>
              <p:nvPr/>
            </p:nvSpPr>
            <p:spPr>
              <a:xfrm>
                <a:off x="8073129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7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4" y="2486"/>
                      <a:pt x="3402" y="2509"/>
                      <a:pt x="3379" y="2532"/>
                    </a:cubicBezTo>
                    <a:cubicBezTo>
                      <a:pt x="3424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49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0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60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0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8" y="2349"/>
                      <a:pt x="2899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23" y="3513"/>
                    </a:cubicBezTo>
                    <a:cubicBezTo>
                      <a:pt x="23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4" y="2578"/>
                      <a:pt x="5912" y="2258"/>
                    </a:cubicBezTo>
                    <a:cubicBezTo>
                      <a:pt x="6004" y="2190"/>
                      <a:pt x="6300" y="1938"/>
                      <a:pt x="6278" y="1596"/>
                    </a:cubicBezTo>
                    <a:cubicBezTo>
                      <a:pt x="6232" y="1254"/>
                      <a:pt x="5912" y="1048"/>
                      <a:pt x="5616" y="1048"/>
                    </a:cubicBezTo>
                    <a:lnTo>
                      <a:pt x="5593" y="1048"/>
                    </a:lnTo>
                    <a:cubicBezTo>
                      <a:pt x="5342" y="1048"/>
                      <a:pt x="5113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1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CuadroTexto 2"/>
          <p:cNvSpPr txBox="1"/>
          <p:nvPr/>
        </p:nvSpPr>
        <p:spPr>
          <a:xfrm>
            <a:off x="2158589" y="3882564"/>
            <a:ext cx="4814931" cy="4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419" name="Google Shape;7081;p94"/>
          <p:cNvGrpSpPr/>
          <p:nvPr/>
        </p:nvGrpSpPr>
        <p:grpSpPr>
          <a:xfrm>
            <a:off x="4094241" y="3273609"/>
            <a:ext cx="1261244" cy="1091549"/>
            <a:chOff x="2604450" y="1542000"/>
            <a:chExt cx="381000" cy="377125"/>
          </a:xfrm>
        </p:grpSpPr>
        <p:sp>
          <p:nvSpPr>
            <p:cNvPr id="420" name="Google Shape;7082;p94"/>
            <p:cNvSpPr/>
            <p:nvPr/>
          </p:nvSpPr>
          <p:spPr>
            <a:xfrm>
              <a:off x="2790600" y="1610700"/>
              <a:ext cx="114975" cy="109225"/>
            </a:xfrm>
            <a:custGeom>
              <a:avLst/>
              <a:gdLst/>
              <a:ahLst/>
              <a:cxnLst/>
              <a:rect l="l" t="t" r="r" b="b"/>
              <a:pathLst>
                <a:path w="4599" h="4369" extrusionOk="0">
                  <a:moveTo>
                    <a:pt x="3641" y="0"/>
                  </a:moveTo>
                  <a:cubicBezTo>
                    <a:pt x="2859" y="0"/>
                    <a:pt x="1678" y="182"/>
                    <a:pt x="745" y="1114"/>
                  </a:cubicBezTo>
                  <a:cubicBezTo>
                    <a:pt x="0" y="1859"/>
                    <a:pt x="0" y="3067"/>
                    <a:pt x="745" y="3810"/>
                  </a:cubicBezTo>
                  <a:cubicBezTo>
                    <a:pt x="1117" y="4182"/>
                    <a:pt x="1604" y="4369"/>
                    <a:pt x="2092" y="4369"/>
                  </a:cubicBezTo>
                  <a:cubicBezTo>
                    <a:pt x="2580" y="4369"/>
                    <a:pt x="3068" y="4182"/>
                    <a:pt x="3441" y="3810"/>
                  </a:cubicBezTo>
                  <a:cubicBezTo>
                    <a:pt x="4539" y="2712"/>
                    <a:pt x="4598" y="1269"/>
                    <a:pt x="4541" y="540"/>
                  </a:cubicBezTo>
                  <a:cubicBezTo>
                    <a:pt x="4520" y="259"/>
                    <a:pt x="4298" y="35"/>
                    <a:pt x="4015" y="14"/>
                  </a:cubicBezTo>
                  <a:cubicBezTo>
                    <a:pt x="3905" y="6"/>
                    <a:pt x="3779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083;p94"/>
            <p:cNvSpPr/>
            <p:nvPr/>
          </p:nvSpPr>
          <p:spPr>
            <a:xfrm>
              <a:off x="2684325" y="1610700"/>
              <a:ext cx="114975" cy="109225"/>
            </a:xfrm>
            <a:custGeom>
              <a:avLst/>
              <a:gdLst/>
              <a:ahLst/>
              <a:cxnLst/>
              <a:rect l="l" t="t" r="r" b="b"/>
              <a:pathLst>
                <a:path w="4599" h="4369" extrusionOk="0">
                  <a:moveTo>
                    <a:pt x="958" y="0"/>
                  </a:moveTo>
                  <a:cubicBezTo>
                    <a:pt x="820" y="0"/>
                    <a:pt x="694" y="6"/>
                    <a:pt x="584" y="14"/>
                  </a:cubicBezTo>
                  <a:cubicBezTo>
                    <a:pt x="301" y="35"/>
                    <a:pt x="79" y="259"/>
                    <a:pt x="58" y="540"/>
                  </a:cubicBezTo>
                  <a:cubicBezTo>
                    <a:pt x="1" y="1269"/>
                    <a:pt x="60" y="2712"/>
                    <a:pt x="1158" y="3810"/>
                  </a:cubicBezTo>
                  <a:cubicBezTo>
                    <a:pt x="1531" y="4182"/>
                    <a:pt x="2019" y="4369"/>
                    <a:pt x="2507" y="4369"/>
                  </a:cubicBezTo>
                  <a:cubicBezTo>
                    <a:pt x="2994" y="4369"/>
                    <a:pt x="3482" y="4182"/>
                    <a:pt x="3853" y="3810"/>
                  </a:cubicBezTo>
                  <a:cubicBezTo>
                    <a:pt x="4599" y="3067"/>
                    <a:pt x="4599" y="1859"/>
                    <a:pt x="3853" y="1114"/>
                  </a:cubicBezTo>
                  <a:cubicBezTo>
                    <a:pt x="2921" y="182"/>
                    <a:pt x="1740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084;p94"/>
            <p:cNvSpPr/>
            <p:nvPr/>
          </p:nvSpPr>
          <p:spPr>
            <a:xfrm>
              <a:off x="2777900" y="1674900"/>
              <a:ext cx="34100" cy="111600"/>
            </a:xfrm>
            <a:custGeom>
              <a:avLst/>
              <a:gdLst/>
              <a:ahLst/>
              <a:cxnLst/>
              <a:rect l="l" t="t" r="r" b="b"/>
              <a:pathLst>
                <a:path w="1364" h="4464" extrusionOk="0">
                  <a:moveTo>
                    <a:pt x="1" y="1"/>
                  </a:moveTo>
                  <a:lnTo>
                    <a:pt x="1" y="4463"/>
                  </a:lnTo>
                  <a:lnTo>
                    <a:pt x="1363" y="4463"/>
                  </a:lnTo>
                  <a:lnTo>
                    <a:pt x="1363" y="1"/>
                  </a:lnTo>
                  <a:close/>
                </a:path>
              </a:pathLst>
            </a:custGeom>
            <a:solidFill>
              <a:srgbClr val="7DC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085;p94"/>
            <p:cNvSpPr/>
            <p:nvPr/>
          </p:nvSpPr>
          <p:spPr>
            <a:xfrm>
              <a:off x="2684275" y="1751400"/>
              <a:ext cx="221350" cy="119675"/>
            </a:xfrm>
            <a:custGeom>
              <a:avLst/>
              <a:gdLst/>
              <a:ahLst/>
              <a:cxnLst/>
              <a:rect l="l" t="t" r="r" b="b"/>
              <a:pathLst>
                <a:path w="8854" h="4787" extrusionOk="0">
                  <a:moveTo>
                    <a:pt x="4427" y="1"/>
                  </a:moveTo>
                  <a:cubicBezTo>
                    <a:pt x="2205" y="1"/>
                    <a:pt x="360" y="1487"/>
                    <a:pt x="0" y="3435"/>
                  </a:cubicBezTo>
                  <a:cubicBezTo>
                    <a:pt x="154" y="3424"/>
                    <a:pt x="311" y="3419"/>
                    <a:pt x="471" y="3419"/>
                  </a:cubicBezTo>
                  <a:cubicBezTo>
                    <a:pt x="1628" y="3419"/>
                    <a:pt x="2907" y="3716"/>
                    <a:pt x="4063" y="4656"/>
                  </a:cubicBezTo>
                  <a:cubicBezTo>
                    <a:pt x="4169" y="4743"/>
                    <a:pt x="4298" y="4786"/>
                    <a:pt x="4427" y="4786"/>
                  </a:cubicBezTo>
                  <a:cubicBezTo>
                    <a:pt x="4556" y="4786"/>
                    <a:pt x="4685" y="4743"/>
                    <a:pt x="4791" y="4656"/>
                  </a:cubicBezTo>
                  <a:cubicBezTo>
                    <a:pt x="5947" y="3716"/>
                    <a:pt x="7226" y="3419"/>
                    <a:pt x="8383" y="3419"/>
                  </a:cubicBezTo>
                  <a:cubicBezTo>
                    <a:pt x="8543" y="3419"/>
                    <a:pt x="8700" y="3424"/>
                    <a:pt x="8854" y="3435"/>
                  </a:cubicBezTo>
                  <a:cubicBezTo>
                    <a:pt x="8494" y="1487"/>
                    <a:pt x="6649" y="1"/>
                    <a:pt x="4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086;p94"/>
            <p:cNvSpPr/>
            <p:nvPr/>
          </p:nvSpPr>
          <p:spPr>
            <a:xfrm>
              <a:off x="2684275" y="1752650"/>
              <a:ext cx="93300" cy="95050"/>
            </a:xfrm>
            <a:custGeom>
              <a:avLst/>
              <a:gdLst/>
              <a:ahLst/>
              <a:cxnLst/>
              <a:rect l="l" t="t" r="r" b="b"/>
              <a:pathLst>
                <a:path w="3732" h="3802" extrusionOk="0">
                  <a:moveTo>
                    <a:pt x="3732" y="1"/>
                  </a:moveTo>
                  <a:lnTo>
                    <a:pt x="3732" y="1"/>
                  </a:lnTo>
                  <a:cubicBezTo>
                    <a:pt x="1829" y="272"/>
                    <a:pt x="322" y="1644"/>
                    <a:pt x="0" y="3385"/>
                  </a:cubicBezTo>
                  <a:cubicBezTo>
                    <a:pt x="154" y="3374"/>
                    <a:pt x="310" y="3369"/>
                    <a:pt x="468" y="3369"/>
                  </a:cubicBezTo>
                  <a:cubicBezTo>
                    <a:pt x="1191" y="3369"/>
                    <a:pt x="1962" y="3485"/>
                    <a:pt x="2720" y="3801"/>
                  </a:cubicBezTo>
                  <a:cubicBezTo>
                    <a:pt x="2577" y="3427"/>
                    <a:pt x="2498" y="3023"/>
                    <a:pt x="2498" y="2599"/>
                  </a:cubicBezTo>
                  <a:cubicBezTo>
                    <a:pt x="2498" y="1551"/>
                    <a:pt x="2979" y="615"/>
                    <a:pt x="3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087;p94"/>
            <p:cNvSpPr/>
            <p:nvPr/>
          </p:nvSpPr>
          <p:spPr>
            <a:xfrm>
              <a:off x="2612000" y="1795075"/>
              <a:ext cx="365900" cy="100650"/>
            </a:xfrm>
            <a:custGeom>
              <a:avLst/>
              <a:gdLst/>
              <a:ahLst/>
              <a:cxnLst/>
              <a:rect l="l" t="t" r="r" b="b"/>
              <a:pathLst>
                <a:path w="14636" h="4026" extrusionOk="0">
                  <a:moveTo>
                    <a:pt x="3520" y="0"/>
                  </a:moveTo>
                  <a:cubicBezTo>
                    <a:pt x="2456" y="0"/>
                    <a:pt x="1499" y="263"/>
                    <a:pt x="853" y="499"/>
                  </a:cubicBezTo>
                  <a:cubicBezTo>
                    <a:pt x="341" y="685"/>
                    <a:pt x="1" y="1173"/>
                    <a:pt x="1" y="1716"/>
                  </a:cubicBezTo>
                  <a:lnTo>
                    <a:pt x="1" y="1999"/>
                  </a:lnTo>
                  <a:cubicBezTo>
                    <a:pt x="1" y="2171"/>
                    <a:pt x="81" y="2316"/>
                    <a:pt x="201" y="2409"/>
                  </a:cubicBezTo>
                  <a:lnTo>
                    <a:pt x="1374" y="2928"/>
                  </a:lnTo>
                  <a:lnTo>
                    <a:pt x="5177" y="2928"/>
                  </a:lnTo>
                  <a:lnTo>
                    <a:pt x="7318" y="4026"/>
                  </a:lnTo>
                  <a:lnTo>
                    <a:pt x="9583" y="2897"/>
                  </a:lnTo>
                  <a:lnTo>
                    <a:pt x="12490" y="2897"/>
                  </a:lnTo>
                  <a:lnTo>
                    <a:pt x="14435" y="2409"/>
                  </a:lnTo>
                  <a:cubicBezTo>
                    <a:pt x="14554" y="2316"/>
                    <a:pt x="14635" y="2171"/>
                    <a:pt x="14635" y="1999"/>
                  </a:cubicBezTo>
                  <a:lnTo>
                    <a:pt x="14635" y="1716"/>
                  </a:lnTo>
                  <a:cubicBezTo>
                    <a:pt x="14635" y="1173"/>
                    <a:pt x="14295" y="685"/>
                    <a:pt x="13783" y="499"/>
                  </a:cubicBezTo>
                  <a:cubicBezTo>
                    <a:pt x="13137" y="263"/>
                    <a:pt x="12180" y="0"/>
                    <a:pt x="11116" y="0"/>
                  </a:cubicBezTo>
                  <a:cubicBezTo>
                    <a:pt x="10070" y="0"/>
                    <a:pt x="8920" y="254"/>
                    <a:pt x="7863" y="1037"/>
                  </a:cubicBezTo>
                  <a:cubicBezTo>
                    <a:pt x="7701" y="1158"/>
                    <a:pt x="7510" y="1218"/>
                    <a:pt x="7318" y="1218"/>
                  </a:cubicBezTo>
                  <a:cubicBezTo>
                    <a:pt x="7126" y="1218"/>
                    <a:pt x="6935" y="1158"/>
                    <a:pt x="6773" y="1037"/>
                  </a:cubicBezTo>
                  <a:cubicBezTo>
                    <a:pt x="5716" y="254"/>
                    <a:pt x="4566" y="0"/>
                    <a:pt x="3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088;p94"/>
            <p:cNvSpPr/>
            <p:nvPr/>
          </p:nvSpPr>
          <p:spPr>
            <a:xfrm>
              <a:off x="2604450" y="1836850"/>
              <a:ext cx="381000" cy="82275"/>
            </a:xfrm>
            <a:custGeom>
              <a:avLst/>
              <a:gdLst/>
              <a:ahLst/>
              <a:cxnLst/>
              <a:rect l="l" t="t" r="r" b="b"/>
              <a:pathLst>
                <a:path w="15240" h="3291" extrusionOk="0">
                  <a:moveTo>
                    <a:pt x="3664" y="0"/>
                  </a:moveTo>
                  <a:cubicBezTo>
                    <a:pt x="2557" y="0"/>
                    <a:pt x="1560" y="273"/>
                    <a:pt x="886" y="519"/>
                  </a:cubicBezTo>
                  <a:cubicBezTo>
                    <a:pt x="355" y="714"/>
                    <a:pt x="0" y="1221"/>
                    <a:pt x="0" y="1788"/>
                  </a:cubicBezTo>
                  <a:lnTo>
                    <a:pt x="0" y="2083"/>
                  </a:lnTo>
                  <a:cubicBezTo>
                    <a:pt x="0" y="2392"/>
                    <a:pt x="252" y="2620"/>
                    <a:pt x="536" y="2620"/>
                  </a:cubicBezTo>
                  <a:cubicBezTo>
                    <a:pt x="600" y="2620"/>
                    <a:pt x="666" y="2608"/>
                    <a:pt x="731" y="2583"/>
                  </a:cubicBezTo>
                  <a:cubicBezTo>
                    <a:pt x="1402" y="2324"/>
                    <a:pt x="2469" y="2006"/>
                    <a:pt x="3665" y="2006"/>
                  </a:cubicBezTo>
                  <a:cubicBezTo>
                    <a:pt x="4766" y="2006"/>
                    <a:pt x="5975" y="2276"/>
                    <a:pt x="7084" y="3110"/>
                  </a:cubicBezTo>
                  <a:cubicBezTo>
                    <a:pt x="7244" y="3230"/>
                    <a:pt x="7432" y="3290"/>
                    <a:pt x="7620" y="3290"/>
                  </a:cubicBezTo>
                  <a:cubicBezTo>
                    <a:pt x="7808" y="3290"/>
                    <a:pt x="7996" y="3230"/>
                    <a:pt x="8156" y="3110"/>
                  </a:cubicBezTo>
                  <a:cubicBezTo>
                    <a:pt x="9265" y="2276"/>
                    <a:pt x="10474" y="2006"/>
                    <a:pt x="11575" y="2006"/>
                  </a:cubicBezTo>
                  <a:cubicBezTo>
                    <a:pt x="12771" y="2006"/>
                    <a:pt x="13838" y="2324"/>
                    <a:pt x="14509" y="2583"/>
                  </a:cubicBezTo>
                  <a:cubicBezTo>
                    <a:pt x="14574" y="2608"/>
                    <a:pt x="14640" y="2620"/>
                    <a:pt x="14704" y="2620"/>
                  </a:cubicBezTo>
                  <a:cubicBezTo>
                    <a:pt x="14988" y="2620"/>
                    <a:pt x="15240" y="2392"/>
                    <a:pt x="15240" y="2083"/>
                  </a:cubicBezTo>
                  <a:lnTo>
                    <a:pt x="15240" y="1788"/>
                  </a:lnTo>
                  <a:cubicBezTo>
                    <a:pt x="15240" y="1221"/>
                    <a:pt x="14885" y="714"/>
                    <a:pt x="14354" y="519"/>
                  </a:cubicBezTo>
                  <a:cubicBezTo>
                    <a:pt x="13680" y="273"/>
                    <a:pt x="12683" y="0"/>
                    <a:pt x="11576" y="0"/>
                  </a:cubicBezTo>
                  <a:cubicBezTo>
                    <a:pt x="10418" y="0"/>
                    <a:pt x="9140" y="299"/>
                    <a:pt x="7984" y="1238"/>
                  </a:cubicBezTo>
                  <a:cubicBezTo>
                    <a:pt x="7878" y="1325"/>
                    <a:pt x="7749" y="1368"/>
                    <a:pt x="7620" y="1368"/>
                  </a:cubicBezTo>
                  <a:cubicBezTo>
                    <a:pt x="7491" y="1368"/>
                    <a:pt x="7362" y="1325"/>
                    <a:pt x="7256" y="1238"/>
                  </a:cubicBezTo>
                  <a:cubicBezTo>
                    <a:pt x="6100" y="299"/>
                    <a:pt x="4822" y="0"/>
                    <a:pt x="3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089;p94"/>
            <p:cNvSpPr/>
            <p:nvPr/>
          </p:nvSpPr>
          <p:spPr>
            <a:xfrm>
              <a:off x="2777900" y="1674900"/>
              <a:ext cx="34100" cy="46650"/>
            </a:xfrm>
            <a:custGeom>
              <a:avLst/>
              <a:gdLst/>
              <a:ahLst/>
              <a:cxnLst/>
              <a:rect l="l" t="t" r="r" b="b"/>
              <a:pathLst>
                <a:path w="1364" h="1866" extrusionOk="0">
                  <a:moveTo>
                    <a:pt x="1" y="1"/>
                  </a:moveTo>
                  <a:lnTo>
                    <a:pt x="1" y="1794"/>
                  </a:lnTo>
                  <a:cubicBezTo>
                    <a:pt x="220" y="1842"/>
                    <a:pt x="449" y="1865"/>
                    <a:pt x="682" y="1865"/>
                  </a:cubicBezTo>
                  <a:cubicBezTo>
                    <a:pt x="915" y="1865"/>
                    <a:pt x="1144" y="1842"/>
                    <a:pt x="1363" y="1794"/>
                  </a:cubicBezTo>
                  <a:lnTo>
                    <a:pt x="13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091;p94"/>
            <p:cNvSpPr/>
            <p:nvPr/>
          </p:nvSpPr>
          <p:spPr>
            <a:xfrm>
              <a:off x="2762500" y="1602750"/>
              <a:ext cx="64900" cy="95825"/>
            </a:xfrm>
            <a:custGeom>
              <a:avLst/>
              <a:gdLst/>
              <a:ahLst/>
              <a:cxnLst/>
              <a:rect l="l" t="t" r="r" b="b"/>
              <a:pathLst>
                <a:path w="2596" h="3833" extrusionOk="0">
                  <a:moveTo>
                    <a:pt x="1298" y="1"/>
                  </a:moveTo>
                  <a:cubicBezTo>
                    <a:pt x="1172" y="1"/>
                    <a:pt x="1067" y="103"/>
                    <a:pt x="1067" y="232"/>
                  </a:cubicBezTo>
                  <a:lnTo>
                    <a:pt x="1067" y="772"/>
                  </a:lnTo>
                  <a:lnTo>
                    <a:pt x="624" y="556"/>
                  </a:lnTo>
                  <a:cubicBezTo>
                    <a:pt x="591" y="539"/>
                    <a:pt x="556" y="532"/>
                    <a:pt x="522" y="532"/>
                  </a:cubicBezTo>
                  <a:cubicBezTo>
                    <a:pt x="437" y="532"/>
                    <a:pt x="356" y="579"/>
                    <a:pt x="317" y="661"/>
                  </a:cubicBezTo>
                  <a:cubicBezTo>
                    <a:pt x="260" y="775"/>
                    <a:pt x="307" y="913"/>
                    <a:pt x="422" y="968"/>
                  </a:cubicBezTo>
                  <a:lnTo>
                    <a:pt x="1067" y="1287"/>
                  </a:lnTo>
                  <a:lnTo>
                    <a:pt x="1067" y="1977"/>
                  </a:lnTo>
                  <a:lnTo>
                    <a:pt x="365" y="1632"/>
                  </a:lnTo>
                  <a:cubicBezTo>
                    <a:pt x="332" y="1617"/>
                    <a:pt x="298" y="1609"/>
                    <a:pt x="264" y="1609"/>
                  </a:cubicBezTo>
                  <a:cubicBezTo>
                    <a:pt x="179" y="1609"/>
                    <a:pt x="97" y="1657"/>
                    <a:pt x="57" y="1737"/>
                  </a:cubicBezTo>
                  <a:cubicBezTo>
                    <a:pt x="0" y="1851"/>
                    <a:pt x="48" y="1989"/>
                    <a:pt x="162" y="2046"/>
                  </a:cubicBezTo>
                  <a:lnTo>
                    <a:pt x="1067" y="2489"/>
                  </a:lnTo>
                  <a:lnTo>
                    <a:pt x="1067" y="3820"/>
                  </a:lnTo>
                  <a:cubicBezTo>
                    <a:pt x="1143" y="3828"/>
                    <a:pt x="1219" y="3832"/>
                    <a:pt x="1298" y="3832"/>
                  </a:cubicBezTo>
                  <a:cubicBezTo>
                    <a:pt x="1377" y="3832"/>
                    <a:pt x="1453" y="3828"/>
                    <a:pt x="1529" y="3820"/>
                  </a:cubicBezTo>
                  <a:lnTo>
                    <a:pt x="1529" y="2489"/>
                  </a:lnTo>
                  <a:lnTo>
                    <a:pt x="2434" y="2046"/>
                  </a:lnTo>
                  <a:cubicBezTo>
                    <a:pt x="2548" y="1989"/>
                    <a:pt x="2596" y="1851"/>
                    <a:pt x="2539" y="1737"/>
                  </a:cubicBezTo>
                  <a:cubicBezTo>
                    <a:pt x="2499" y="1657"/>
                    <a:pt x="2417" y="1609"/>
                    <a:pt x="2331" y="1609"/>
                  </a:cubicBezTo>
                  <a:cubicBezTo>
                    <a:pt x="2298" y="1609"/>
                    <a:pt x="2264" y="1617"/>
                    <a:pt x="2231" y="1632"/>
                  </a:cubicBezTo>
                  <a:lnTo>
                    <a:pt x="1529" y="1977"/>
                  </a:lnTo>
                  <a:lnTo>
                    <a:pt x="1529" y="1287"/>
                  </a:lnTo>
                  <a:lnTo>
                    <a:pt x="2174" y="968"/>
                  </a:lnTo>
                  <a:cubicBezTo>
                    <a:pt x="2289" y="913"/>
                    <a:pt x="2336" y="775"/>
                    <a:pt x="2279" y="661"/>
                  </a:cubicBezTo>
                  <a:cubicBezTo>
                    <a:pt x="2240" y="579"/>
                    <a:pt x="2159" y="532"/>
                    <a:pt x="2074" y="532"/>
                  </a:cubicBezTo>
                  <a:cubicBezTo>
                    <a:pt x="2040" y="532"/>
                    <a:pt x="2005" y="539"/>
                    <a:pt x="1972" y="556"/>
                  </a:cubicBezTo>
                  <a:lnTo>
                    <a:pt x="1529" y="772"/>
                  </a:lnTo>
                  <a:lnTo>
                    <a:pt x="1529" y="232"/>
                  </a:lnTo>
                  <a:cubicBezTo>
                    <a:pt x="1529" y="103"/>
                    <a:pt x="1424" y="1"/>
                    <a:pt x="1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092;p94"/>
            <p:cNvSpPr/>
            <p:nvPr/>
          </p:nvSpPr>
          <p:spPr>
            <a:xfrm>
              <a:off x="2684325" y="1610675"/>
              <a:ext cx="72250" cy="109225"/>
            </a:xfrm>
            <a:custGeom>
              <a:avLst/>
              <a:gdLst/>
              <a:ahLst/>
              <a:cxnLst/>
              <a:rect l="l" t="t" r="r" b="b"/>
              <a:pathLst>
                <a:path w="2890" h="4369" extrusionOk="0">
                  <a:moveTo>
                    <a:pt x="952" y="0"/>
                  </a:moveTo>
                  <a:cubicBezTo>
                    <a:pt x="816" y="0"/>
                    <a:pt x="692" y="6"/>
                    <a:pt x="584" y="15"/>
                  </a:cubicBezTo>
                  <a:cubicBezTo>
                    <a:pt x="301" y="36"/>
                    <a:pt x="79" y="260"/>
                    <a:pt x="58" y="541"/>
                  </a:cubicBezTo>
                  <a:cubicBezTo>
                    <a:pt x="1" y="1270"/>
                    <a:pt x="60" y="2713"/>
                    <a:pt x="1158" y="3811"/>
                  </a:cubicBezTo>
                  <a:cubicBezTo>
                    <a:pt x="1531" y="4183"/>
                    <a:pt x="2018" y="4369"/>
                    <a:pt x="2505" y="4369"/>
                  </a:cubicBezTo>
                  <a:cubicBezTo>
                    <a:pt x="2634" y="4369"/>
                    <a:pt x="2763" y="4356"/>
                    <a:pt x="2889" y="4330"/>
                  </a:cubicBezTo>
                  <a:cubicBezTo>
                    <a:pt x="1829" y="3827"/>
                    <a:pt x="1096" y="2749"/>
                    <a:pt x="1096" y="1496"/>
                  </a:cubicBezTo>
                  <a:cubicBezTo>
                    <a:pt x="1096" y="965"/>
                    <a:pt x="1227" y="465"/>
                    <a:pt x="1460" y="27"/>
                  </a:cubicBezTo>
                  <a:cubicBezTo>
                    <a:pt x="1279" y="8"/>
                    <a:pt x="1107" y="0"/>
                    <a:pt x="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093;p94"/>
            <p:cNvSpPr/>
            <p:nvPr/>
          </p:nvSpPr>
          <p:spPr>
            <a:xfrm>
              <a:off x="2736825" y="1542000"/>
              <a:ext cx="81175" cy="151500"/>
            </a:xfrm>
            <a:custGeom>
              <a:avLst/>
              <a:gdLst/>
              <a:ahLst/>
              <a:cxnLst/>
              <a:rect l="l" t="t" r="r" b="b"/>
              <a:pathLst>
                <a:path w="3247" h="6060" extrusionOk="0">
                  <a:moveTo>
                    <a:pt x="2325" y="1"/>
                  </a:moveTo>
                  <a:cubicBezTo>
                    <a:pt x="2163" y="1"/>
                    <a:pt x="2001" y="57"/>
                    <a:pt x="1870" y="169"/>
                  </a:cubicBezTo>
                  <a:cubicBezTo>
                    <a:pt x="1194" y="750"/>
                    <a:pt x="1" y="2045"/>
                    <a:pt x="1" y="3938"/>
                  </a:cubicBezTo>
                  <a:cubicBezTo>
                    <a:pt x="1" y="4884"/>
                    <a:pt x="568" y="5698"/>
                    <a:pt x="1377" y="6060"/>
                  </a:cubicBezTo>
                  <a:cubicBezTo>
                    <a:pt x="934" y="5479"/>
                    <a:pt x="670" y="4753"/>
                    <a:pt x="670" y="3962"/>
                  </a:cubicBezTo>
                  <a:cubicBezTo>
                    <a:pt x="670" y="2357"/>
                    <a:pt x="1763" y="1007"/>
                    <a:pt x="3247" y="617"/>
                  </a:cubicBezTo>
                  <a:cubicBezTo>
                    <a:pt x="3080" y="438"/>
                    <a:pt x="2918" y="290"/>
                    <a:pt x="2780" y="169"/>
                  </a:cubicBezTo>
                  <a:cubicBezTo>
                    <a:pt x="2649" y="57"/>
                    <a:pt x="2487" y="1"/>
                    <a:pt x="2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7094;p94"/>
            <p:cNvSpPr/>
            <p:nvPr/>
          </p:nvSpPr>
          <p:spPr>
            <a:xfrm>
              <a:off x="2612000" y="1797175"/>
              <a:ext cx="81175" cy="71125"/>
            </a:xfrm>
            <a:custGeom>
              <a:avLst/>
              <a:gdLst/>
              <a:ahLst/>
              <a:cxnLst/>
              <a:rect l="l" t="t" r="r" b="b"/>
              <a:pathLst>
                <a:path w="3247" h="2845" extrusionOk="0">
                  <a:moveTo>
                    <a:pt x="2453" y="1"/>
                  </a:moveTo>
                  <a:cubicBezTo>
                    <a:pt x="1825" y="96"/>
                    <a:pt x="1272" y="261"/>
                    <a:pt x="853" y="415"/>
                  </a:cubicBezTo>
                  <a:cubicBezTo>
                    <a:pt x="341" y="601"/>
                    <a:pt x="1" y="1089"/>
                    <a:pt x="1" y="1632"/>
                  </a:cubicBezTo>
                  <a:lnTo>
                    <a:pt x="1" y="1915"/>
                  </a:lnTo>
                  <a:cubicBezTo>
                    <a:pt x="1" y="2087"/>
                    <a:pt x="81" y="2232"/>
                    <a:pt x="201" y="2325"/>
                  </a:cubicBezTo>
                  <a:lnTo>
                    <a:pt x="1374" y="2844"/>
                  </a:lnTo>
                  <a:lnTo>
                    <a:pt x="3246" y="2844"/>
                  </a:lnTo>
                  <a:cubicBezTo>
                    <a:pt x="2741" y="2015"/>
                    <a:pt x="2453" y="1044"/>
                    <a:pt x="2453" y="3"/>
                  </a:cubicBezTo>
                  <a:cubicBezTo>
                    <a:pt x="2453" y="1"/>
                    <a:pt x="2453" y="1"/>
                    <a:pt x="2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7095;p94"/>
            <p:cNvSpPr/>
            <p:nvPr/>
          </p:nvSpPr>
          <p:spPr>
            <a:xfrm>
              <a:off x="2604450" y="1837675"/>
              <a:ext cx="102775" cy="64700"/>
            </a:xfrm>
            <a:custGeom>
              <a:avLst/>
              <a:gdLst/>
              <a:ahLst/>
              <a:cxnLst/>
              <a:rect l="l" t="t" r="r" b="b"/>
              <a:pathLst>
                <a:path w="4111" h="2588" extrusionOk="0">
                  <a:moveTo>
                    <a:pt x="2998" y="0"/>
                  </a:moveTo>
                  <a:cubicBezTo>
                    <a:pt x="2160" y="79"/>
                    <a:pt x="1422" y="291"/>
                    <a:pt x="886" y="486"/>
                  </a:cubicBezTo>
                  <a:cubicBezTo>
                    <a:pt x="355" y="681"/>
                    <a:pt x="0" y="1188"/>
                    <a:pt x="0" y="1755"/>
                  </a:cubicBezTo>
                  <a:lnTo>
                    <a:pt x="0" y="2050"/>
                  </a:lnTo>
                  <a:cubicBezTo>
                    <a:pt x="0" y="2359"/>
                    <a:pt x="252" y="2587"/>
                    <a:pt x="536" y="2587"/>
                  </a:cubicBezTo>
                  <a:cubicBezTo>
                    <a:pt x="600" y="2587"/>
                    <a:pt x="666" y="2575"/>
                    <a:pt x="731" y="2550"/>
                  </a:cubicBezTo>
                  <a:cubicBezTo>
                    <a:pt x="1401" y="2292"/>
                    <a:pt x="2466" y="1973"/>
                    <a:pt x="3661" y="1973"/>
                  </a:cubicBezTo>
                  <a:cubicBezTo>
                    <a:pt x="3809" y="1973"/>
                    <a:pt x="3959" y="1978"/>
                    <a:pt x="4110" y="1988"/>
                  </a:cubicBezTo>
                  <a:cubicBezTo>
                    <a:pt x="3610" y="1417"/>
                    <a:pt x="3227" y="743"/>
                    <a:pt x="2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2" name="Google Shape;7042;p94"/>
          <p:cNvSpPr/>
          <p:nvPr/>
        </p:nvSpPr>
        <p:spPr>
          <a:xfrm>
            <a:off x="4241050" y="2929033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3" name="Google Shape;7043;p94"/>
          <p:cNvSpPr/>
          <p:nvPr/>
        </p:nvSpPr>
        <p:spPr>
          <a:xfrm>
            <a:off x="5604213" y="2929033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4" name="Google Shape;7044;p94"/>
          <p:cNvSpPr/>
          <p:nvPr/>
        </p:nvSpPr>
        <p:spPr>
          <a:xfrm>
            <a:off x="6967375" y="2929033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5" name="Google Shape;7045;p94"/>
          <p:cNvSpPr/>
          <p:nvPr/>
        </p:nvSpPr>
        <p:spPr>
          <a:xfrm>
            <a:off x="2877888" y="2929033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6" name="Google Shape;7046;p94"/>
          <p:cNvSpPr/>
          <p:nvPr/>
        </p:nvSpPr>
        <p:spPr>
          <a:xfrm>
            <a:off x="1514725" y="2929033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7" name="Google Shape;7047;p94"/>
          <p:cNvSpPr/>
          <p:nvPr/>
        </p:nvSpPr>
        <p:spPr>
          <a:xfrm>
            <a:off x="4241050" y="37064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8" name="Google Shape;7048;p94"/>
          <p:cNvSpPr/>
          <p:nvPr/>
        </p:nvSpPr>
        <p:spPr>
          <a:xfrm>
            <a:off x="5604213" y="37064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9" name="Google Shape;7049;p94"/>
          <p:cNvSpPr/>
          <p:nvPr/>
        </p:nvSpPr>
        <p:spPr>
          <a:xfrm>
            <a:off x="6967375" y="37064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0" name="Google Shape;7050;p94"/>
          <p:cNvSpPr/>
          <p:nvPr/>
        </p:nvSpPr>
        <p:spPr>
          <a:xfrm>
            <a:off x="2877888" y="37064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1" name="Google Shape;7051;p94"/>
          <p:cNvSpPr/>
          <p:nvPr/>
        </p:nvSpPr>
        <p:spPr>
          <a:xfrm>
            <a:off x="1514725" y="37064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2" name="Google Shape;7052;p94"/>
          <p:cNvSpPr/>
          <p:nvPr/>
        </p:nvSpPr>
        <p:spPr>
          <a:xfrm>
            <a:off x="4241050" y="2151667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3" name="Google Shape;7053;p94"/>
          <p:cNvSpPr/>
          <p:nvPr/>
        </p:nvSpPr>
        <p:spPr>
          <a:xfrm>
            <a:off x="5604213" y="2151667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4" name="Google Shape;7054;p94"/>
          <p:cNvSpPr/>
          <p:nvPr/>
        </p:nvSpPr>
        <p:spPr>
          <a:xfrm>
            <a:off x="6967375" y="2151667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5" name="Google Shape;7055;p94"/>
          <p:cNvSpPr/>
          <p:nvPr/>
        </p:nvSpPr>
        <p:spPr>
          <a:xfrm>
            <a:off x="2877888" y="2151667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6" name="Google Shape;7056;p94"/>
          <p:cNvSpPr/>
          <p:nvPr/>
        </p:nvSpPr>
        <p:spPr>
          <a:xfrm>
            <a:off x="1514725" y="2151667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7" name="Google Shape;7057;p94"/>
          <p:cNvSpPr/>
          <p:nvPr/>
        </p:nvSpPr>
        <p:spPr>
          <a:xfrm>
            <a:off x="4201284" y="13743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8" name="Google Shape;7058;p94"/>
          <p:cNvSpPr/>
          <p:nvPr/>
        </p:nvSpPr>
        <p:spPr>
          <a:xfrm>
            <a:off x="5604213" y="13743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9" name="Google Shape;7059;p94"/>
          <p:cNvSpPr/>
          <p:nvPr/>
        </p:nvSpPr>
        <p:spPr>
          <a:xfrm>
            <a:off x="6967375" y="13743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0" name="Google Shape;7060;p94"/>
          <p:cNvSpPr/>
          <p:nvPr/>
        </p:nvSpPr>
        <p:spPr>
          <a:xfrm>
            <a:off x="2877888" y="13743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1" name="Google Shape;7061;p94"/>
          <p:cNvSpPr/>
          <p:nvPr/>
        </p:nvSpPr>
        <p:spPr>
          <a:xfrm>
            <a:off x="1514725" y="1374300"/>
            <a:ext cx="648300" cy="648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2" name="Google Shape;7062;p94"/>
          <p:cNvGrpSpPr/>
          <p:nvPr/>
        </p:nvGrpSpPr>
        <p:grpSpPr>
          <a:xfrm>
            <a:off x="1666028" y="1493744"/>
            <a:ext cx="345694" cy="409411"/>
            <a:chOff x="898775" y="1308975"/>
            <a:chExt cx="321725" cy="381025"/>
          </a:xfrm>
        </p:grpSpPr>
        <p:sp>
          <p:nvSpPr>
            <p:cNvPr id="7063" name="Google Shape;7063;p94"/>
            <p:cNvSpPr/>
            <p:nvPr/>
          </p:nvSpPr>
          <p:spPr>
            <a:xfrm>
              <a:off x="898775" y="1308975"/>
              <a:ext cx="321725" cy="365950"/>
            </a:xfrm>
            <a:custGeom>
              <a:avLst/>
              <a:gdLst/>
              <a:ahLst/>
              <a:cxnLst/>
              <a:rect l="l" t="t" r="r" b="b"/>
              <a:pathLst>
                <a:path w="12869" h="14638" extrusionOk="0">
                  <a:moveTo>
                    <a:pt x="1829" y="1"/>
                  </a:moveTo>
                  <a:cubicBezTo>
                    <a:pt x="820" y="1"/>
                    <a:pt x="1" y="820"/>
                    <a:pt x="1" y="1830"/>
                  </a:cubicBezTo>
                  <a:lnTo>
                    <a:pt x="1" y="12809"/>
                  </a:lnTo>
                  <a:cubicBezTo>
                    <a:pt x="1" y="13819"/>
                    <a:pt x="820" y="14638"/>
                    <a:pt x="1829" y="14638"/>
                  </a:cubicBezTo>
                  <a:lnTo>
                    <a:pt x="11040" y="14638"/>
                  </a:lnTo>
                  <a:cubicBezTo>
                    <a:pt x="12050" y="14638"/>
                    <a:pt x="12869" y="13819"/>
                    <a:pt x="12869" y="12809"/>
                  </a:cubicBezTo>
                  <a:lnTo>
                    <a:pt x="12869" y="11242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94"/>
            <p:cNvSpPr/>
            <p:nvPr/>
          </p:nvSpPr>
          <p:spPr>
            <a:xfrm>
              <a:off x="958900" y="1308975"/>
              <a:ext cx="261600" cy="285725"/>
            </a:xfrm>
            <a:custGeom>
              <a:avLst/>
              <a:gdLst/>
              <a:ahLst/>
              <a:cxnLst/>
              <a:rect l="l" t="t" r="r" b="b"/>
              <a:pathLst>
                <a:path w="10464" h="11429" extrusionOk="0">
                  <a:moveTo>
                    <a:pt x="1" y="1"/>
                  </a:moveTo>
                  <a:lnTo>
                    <a:pt x="1" y="10811"/>
                  </a:lnTo>
                  <a:lnTo>
                    <a:pt x="6280" y="11428"/>
                  </a:lnTo>
                  <a:lnTo>
                    <a:pt x="10190" y="10919"/>
                  </a:lnTo>
                  <a:lnTo>
                    <a:pt x="10464" y="9180"/>
                  </a:lnTo>
                  <a:lnTo>
                    <a:pt x="10464" y="1830"/>
                  </a:lnTo>
                  <a:cubicBezTo>
                    <a:pt x="10464" y="820"/>
                    <a:pt x="9645" y="1"/>
                    <a:pt x="8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94"/>
            <p:cNvSpPr/>
            <p:nvPr/>
          </p:nvSpPr>
          <p:spPr>
            <a:xfrm>
              <a:off x="930625" y="1533475"/>
              <a:ext cx="289875" cy="102350"/>
            </a:xfrm>
            <a:custGeom>
              <a:avLst/>
              <a:gdLst/>
              <a:ahLst/>
              <a:cxnLst/>
              <a:rect l="l" t="t" r="r" b="b"/>
              <a:pathLst>
                <a:path w="11595" h="4094" extrusionOk="0">
                  <a:moveTo>
                    <a:pt x="11595" y="0"/>
                  </a:moveTo>
                  <a:cubicBezTo>
                    <a:pt x="11595" y="1012"/>
                    <a:pt x="10776" y="1831"/>
                    <a:pt x="9766" y="1831"/>
                  </a:cubicBezTo>
                  <a:lnTo>
                    <a:pt x="1132" y="1831"/>
                  </a:lnTo>
                  <a:cubicBezTo>
                    <a:pt x="505" y="1831"/>
                    <a:pt x="1" y="2336"/>
                    <a:pt x="1" y="2962"/>
                  </a:cubicBezTo>
                  <a:cubicBezTo>
                    <a:pt x="1" y="3274"/>
                    <a:pt x="127" y="3558"/>
                    <a:pt x="332" y="3763"/>
                  </a:cubicBezTo>
                  <a:cubicBezTo>
                    <a:pt x="536" y="3965"/>
                    <a:pt x="817" y="4094"/>
                    <a:pt x="1132" y="4094"/>
                  </a:cubicBezTo>
                  <a:lnTo>
                    <a:pt x="9766" y="4094"/>
                  </a:lnTo>
                  <a:cubicBezTo>
                    <a:pt x="10776" y="4094"/>
                    <a:pt x="11595" y="3274"/>
                    <a:pt x="11595" y="2262"/>
                  </a:cubicBezTo>
                  <a:lnTo>
                    <a:pt x="115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94"/>
            <p:cNvSpPr/>
            <p:nvPr/>
          </p:nvSpPr>
          <p:spPr>
            <a:xfrm>
              <a:off x="930625" y="1533475"/>
              <a:ext cx="289875" cy="85575"/>
            </a:xfrm>
            <a:custGeom>
              <a:avLst/>
              <a:gdLst/>
              <a:ahLst/>
              <a:cxnLst/>
              <a:rect l="l" t="t" r="r" b="b"/>
              <a:pathLst>
                <a:path w="11595" h="3423" extrusionOk="0">
                  <a:moveTo>
                    <a:pt x="11595" y="0"/>
                  </a:moveTo>
                  <a:cubicBezTo>
                    <a:pt x="11595" y="1012"/>
                    <a:pt x="10776" y="1831"/>
                    <a:pt x="9766" y="1831"/>
                  </a:cubicBezTo>
                  <a:lnTo>
                    <a:pt x="1132" y="1831"/>
                  </a:lnTo>
                  <a:cubicBezTo>
                    <a:pt x="505" y="1831"/>
                    <a:pt x="1" y="2336"/>
                    <a:pt x="1" y="2962"/>
                  </a:cubicBezTo>
                  <a:cubicBezTo>
                    <a:pt x="1" y="3124"/>
                    <a:pt x="34" y="3282"/>
                    <a:pt x="98" y="3422"/>
                  </a:cubicBezTo>
                  <a:cubicBezTo>
                    <a:pt x="274" y="3027"/>
                    <a:pt x="670" y="2751"/>
                    <a:pt x="1132" y="2751"/>
                  </a:cubicBezTo>
                  <a:lnTo>
                    <a:pt x="9766" y="2751"/>
                  </a:lnTo>
                  <a:cubicBezTo>
                    <a:pt x="10776" y="2751"/>
                    <a:pt x="11595" y="1931"/>
                    <a:pt x="11595" y="922"/>
                  </a:cubicBezTo>
                  <a:lnTo>
                    <a:pt x="11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94"/>
            <p:cNvSpPr/>
            <p:nvPr/>
          </p:nvSpPr>
          <p:spPr>
            <a:xfrm>
              <a:off x="996050" y="1614850"/>
              <a:ext cx="63725" cy="75150"/>
            </a:xfrm>
            <a:custGeom>
              <a:avLst/>
              <a:gdLst/>
              <a:ahLst/>
              <a:cxnLst/>
              <a:rect l="l" t="t" r="r" b="b"/>
              <a:pathLst>
                <a:path w="2549" h="3006" extrusionOk="0">
                  <a:moveTo>
                    <a:pt x="617" y="0"/>
                  </a:moveTo>
                  <a:cubicBezTo>
                    <a:pt x="277" y="0"/>
                    <a:pt x="1" y="277"/>
                    <a:pt x="1" y="617"/>
                  </a:cubicBezTo>
                  <a:lnTo>
                    <a:pt x="1" y="2691"/>
                  </a:lnTo>
                  <a:cubicBezTo>
                    <a:pt x="1" y="2875"/>
                    <a:pt x="150" y="3005"/>
                    <a:pt x="313" y="3005"/>
                  </a:cubicBezTo>
                  <a:cubicBezTo>
                    <a:pt x="370" y="3005"/>
                    <a:pt x="428" y="2990"/>
                    <a:pt x="482" y="2955"/>
                  </a:cubicBezTo>
                  <a:lnTo>
                    <a:pt x="1275" y="2448"/>
                  </a:lnTo>
                  <a:lnTo>
                    <a:pt x="2067" y="2955"/>
                  </a:lnTo>
                  <a:cubicBezTo>
                    <a:pt x="2121" y="2990"/>
                    <a:pt x="2178" y="3005"/>
                    <a:pt x="2235" y="3005"/>
                  </a:cubicBezTo>
                  <a:cubicBezTo>
                    <a:pt x="2397" y="3005"/>
                    <a:pt x="2548" y="2875"/>
                    <a:pt x="2548" y="2691"/>
                  </a:cubicBezTo>
                  <a:lnTo>
                    <a:pt x="2548" y="617"/>
                  </a:lnTo>
                  <a:cubicBezTo>
                    <a:pt x="2548" y="277"/>
                    <a:pt x="2272" y="0"/>
                    <a:pt x="1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94"/>
            <p:cNvSpPr/>
            <p:nvPr/>
          </p:nvSpPr>
          <p:spPr>
            <a:xfrm>
              <a:off x="996050" y="1614850"/>
              <a:ext cx="63725" cy="75150"/>
            </a:xfrm>
            <a:custGeom>
              <a:avLst/>
              <a:gdLst/>
              <a:ahLst/>
              <a:cxnLst/>
              <a:rect l="l" t="t" r="r" b="b"/>
              <a:pathLst>
                <a:path w="2549" h="3006" extrusionOk="0">
                  <a:moveTo>
                    <a:pt x="601" y="0"/>
                  </a:moveTo>
                  <a:cubicBezTo>
                    <a:pt x="267" y="10"/>
                    <a:pt x="1" y="281"/>
                    <a:pt x="1" y="617"/>
                  </a:cubicBezTo>
                  <a:lnTo>
                    <a:pt x="1" y="2691"/>
                  </a:lnTo>
                  <a:cubicBezTo>
                    <a:pt x="1" y="2875"/>
                    <a:pt x="150" y="3005"/>
                    <a:pt x="313" y="3005"/>
                  </a:cubicBezTo>
                  <a:cubicBezTo>
                    <a:pt x="370" y="3005"/>
                    <a:pt x="428" y="2990"/>
                    <a:pt x="482" y="2955"/>
                  </a:cubicBezTo>
                  <a:lnTo>
                    <a:pt x="1275" y="2448"/>
                  </a:lnTo>
                  <a:lnTo>
                    <a:pt x="2067" y="2955"/>
                  </a:lnTo>
                  <a:cubicBezTo>
                    <a:pt x="2121" y="2990"/>
                    <a:pt x="2178" y="3005"/>
                    <a:pt x="2235" y="3005"/>
                  </a:cubicBezTo>
                  <a:cubicBezTo>
                    <a:pt x="2397" y="3005"/>
                    <a:pt x="2548" y="2875"/>
                    <a:pt x="2548" y="2691"/>
                  </a:cubicBezTo>
                  <a:lnTo>
                    <a:pt x="2548" y="2491"/>
                  </a:lnTo>
                  <a:cubicBezTo>
                    <a:pt x="1486" y="2127"/>
                    <a:pt x="701" y="1162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94"/>
            <p:cNvSpPr/>
            <p:nvPr/>
          </p:nvSpPr>
          <p:spPr>
            <a:xfrm>
              <a:off x="993600" y="1358875"/>
              <a:ext cx="51825" cy="41275"/>
            </a:xfrm>
            <a:custGeom>
              <a:avLst/>
              <a:gdLst/>
              <a:ahLst/>
              <a:cxnLst/>
              <a:rect l="l" t="t" r="r" b="b"/>
              <a:pathLst>
                <a:path w="2073" h="1651" extrusionOk="0">
                  <a:moveTo>
                    <a:pt x="1037" y="0"/>
                  </a:moveTo>
                  <a:cubicBezTo>
                    <a:pt x="465" y="0"/>
                    <a:pt x="1" y="369"/>
                    <a:pt x="1" y="824"/>
                  </a:cubicBezTo>
                  <a:cubicBezTo>
                    <a:pt x="1" y="1281"/>
                    <a:pt x="465" y="1650"/>
                    <a:pt x="1037" y="1650"/>
                  </a:cubicBezTo>
                  <a:cubicBezTo>
                    <a:pt x="1608" y="1650"/>
                    <a:pt x="2073" y="1281"/>
                    <a:pt x="2073" y="824"/>
                  </a:cubicBezTo>
                  <a:cubicBezTo>
                    <a:pt x="2073" y="36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94"/>
            <p:cNvSpPr/>
            <p:nvPr/>
          </p:nvSpPr>
          <p:spPr>
            <a:xfrm>
              <a:off x="1133975" y="1358875"/>
              <a:ext cx="51825" cy="41275"/>
            </a:xfrm>
            <a:custGeom>
              <a:avLst/>
              <a:gdLst/>
              <a:ahLst/>
              <a:cxnLst/>
              <a:rect l="l" t="t" r="r" b="b"/>
              <a:pathLst>
                <a:path w="2073" h="1651" extrusionOk="0">
                  <a:moveTo>
                    <a:pt x="1037" y="0"/>
                  </a:moveTo>
                  <a:cubicBezTo>
                    <a:pt x="465" y="0"/>
                    <a:pt x="1" y="369"/>
                    <a:pt x="1" y="824"/>
                  </a:cubicBezTo>
                  <a:cubicBezTo>
                    <a:pt x="1" y="1281"/>
                    <a:pt x="465" y="1650"/>
                    <a:pt x="1037" y="1650"/>
                  </a:cubicBezTo>
                  <a:cubicBezTo>
                    <a:pt x="1608" y="1650"/>
                    <a:pt x="2072" y="1281"/>
                    <a:pt x="2072" y="824"/>
                  </a:cubicBezTo>
                  <a:cubicBezTo>
                    <a:pt x="2072" y="36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94"/>
            <p:cNvSpPr/>
            <p:nvPr/>
          </p:nvSpPr>
          <p:spPr>
            <a:xfrm>
              <a:off x="1028850" y="1343325"/>
              <a:ext cx="11525" cy="22050"/>
            </a:xfrm>
            <a:custGeom>
              <a:avLst/>
              <a:gdLst/>
              <a:ahLst/>
              <a:cxnLst/>
              <a:rect l="l" t="t" r="r" b="b"/>
              <a:pathLst>
                <a:path w="461" h="882" extrusionOk="0">
                  <a:moveTo>
                    <a:pt x="232" y="1"/>
                  </a:moveTo>
                  <a:cubicBezTo>
                    <a:pt x="103" y="1"/>
                    <a:pt x="1" y="103"/>
                    <a:pt x="1" y="229"/>
                  </a:cubicBezTo>
                  <a:lnTo>
                    <a:pt x="1" y="653"/>
                  </a:lnTo>
                  <a:cubicBezTo>
                    <a:pt x="1" y="779"/>
                    <a:pt x="103" y="882"/>
                    <a:pt x="232" y="882"/>
                  </a:cubicBezTo>
                  <a:cubicBezTo>
                    <a:pt x="358" y="882"/>
                    <a:pt x="460" y="779"/>
                    <a:pt x="460" y="653"/>
                  </a:cubicBezTo>
                  <a:lnTo>
                    <a:pt x="460" y="229"/>
                  </a:lnTo>
                  <a:cubicBezTo>
                    <a:pt x="460" y="103"/>
                    <a:pt x="35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94"/>
            <p:cNvSpPr/>
            <p:nvPr/>
          </p:nvSpPr>
          <p:spPr>
            <a:xfrm>
              <a:off x="1139050" y="1343325"/>
              <a:ext cx="11500" cy="22050"/>
            </a:xfrm>
            <a:custGeom>
              <a:avLst/>
              <a:gdLst/>
              <a:ahLst/>
              <a:cxnLst/>
              <a:rect l="l" t="t" r="r" b="b"/>
              <a:pathLst>
                <a:path w="460" h="882" extrusionOk="0">
                  <a:moveTo>
                    <a:pt x="229" y="1"/>
                  </a:moveTo>
                  <a:cubicBezTo>
                    <a:pt x="103" y="1"/>
                    <a:pt x="0" y="103"/>
                    <a:pt x="0" y="229"/>
                  </a:cubicBezTo>
                  <a:lnTo>
                    <a:pt x="0" y="653"/>
                  </a:lnTo>
                  <a:cubicBezTo>
                    <a:pt x="0" y="779"/>
                    <a:pt x="103" y="882"/>
                    <a:pt x="229" y="882"/>
                  </a:cubicBezTo>
                  <a:cubicBezTo>
                    <a:pt x="357" y="882"/>
                    <a:pt x="460" y="779"/>
                    <a:pt x="460" y="653"/>
                  </a:cubicBezTo>
                  <a:lnTo>
                    <a:pt x="460" y="229"/>
                  </a:lnTo>
                  <a:cubicBezTo>
                    <a:pt x="460" y="103"/>
                    <a:pt x="357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94"/>
            <p:cNvSpPr/>
            <p:nvPr/>
          </p:nvSpPr>
          <p:spPr>
            <a:xfrm>
              <a:off x="1068750" y="1353575"/>
              <a:ext cx="41925" cy="18125"/>
            </a:xfrm>
            <a:custGeom>
              <a:avLst/>
              <a:gdLst/>
              <a:ahLst/>
              <a:cxnLst/>
              <a:rect l="l" t="t" r="r" b="b"/>
              <a:pathLst>
                <a:path w="1677" h="725" extrusionOk="0">
                  <a:moveTo>
                    <a:pt x="258" y="1"/>
                  </a:moveTo>
                  <a:cubicBezTo>
                    <a:pt x="205" y="1"/>
                    <a:pt x="151" y="19"/>
                    <a:pt x="107" y="57"/>
                  </a:cubicBezTo>
                  <a:cubicBezTo>
                    <a:pt x="10" y="141"/>
                    <a:pt x="0" y="286"/>
                    <a:pt x="83" y="381"/>
                  </a:cubicBezTo>
                  <a:cubicBezTo>
                    <a:pt x="274" y="600"/>
                    <a:pt x="550" y="724"/>
                    <a:pt x="838" y="724"/>
                  </a:cubicBezTo>
                  <a:cubicBezTo>
                    <a:pt x="1126" y="724"/>
                    <a:pt x="1403" y="600"/>
                    <a:pt x="1593" y="381"/>
                  </a:cubicBezTo>
                  <a:cubicBezTo>
                    <a:pt x="1676" y="286"/>
                    <a:pt x="1667" y="141"/>
                    <a:pt x="1569" y="57"/>
                  </a:cubicBezTo>
                  <a:cubicBezTo>
                    <a:pt x="1526" y="19"/>
                    <a:pt x="1472" y="1"/>
                    <a:pt x="1418" y="1"/>
                  </a:cubicBezTo>
                  <a:cubicBezTo>
                    <a:pt x="1354" y="1"/>
                    <a:pt x="1291" y="27"/>
                    <a:pt x="1245" y="79"/>
                  </a:cubicBezTo>
                  <a:cubicBezTo>
                    <a:pt x="1143" y="198"/>
                    <a:pt x="993" y="265"/>
                    <a:pt x="838" y="265"/>
                  </a:cubicBezTo>
                  <a:cubicBezTo>
                    <a:pt x="681" y="265"/>
                    <a:pt x="533" y="198"/>
                    <a:pt x="431" y="79"/>
                  </a:cubicBezTo>
                  <a:cubicBezTo>
                    <a:pt x="386" y="27"/>
                    <a:pt x="32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94"/>
            <p:cNvSpPr/>
            <p:nvPr/>
          </p:nvSpPr>
          <p:spPr>
            <a:xfrm>
              <a:off x="1069225" y="1485500"/>
              <a:ext cx="47825" cy="55575"/>
            </a:xfrm>
            <a:custGeom>
              <a:avLst/>
              <a:gdLst/>
              <a:ahLst/>
              <a:cxnLst/>
              <a:rect l="l" t="t" r="r" b="b"/>
              <a:pathLst>
                <a:path w="1913" h="2223" extrusionOk="0">
                  <a:moveTo>
                    <a:pt x="957" y="807"/>
                  </a:moveTo>
                  <a:lnTo>
                    <a:pt x="1155" y="1329"/>
                  </a:lnTo>
                  <a:lnTo>
                    <a:pt x="760" y="1329"/>
                  </a:lnTo>
                  <a:lnTo>
                    <a:pt x="957" y="807"/>
                  </a:lnTo>
                  <a:close/>
                  <a:moveTo>
                    <a:pt x="957" y="0"/>
                  </a:moveTo>
                  <a:cubicBezTo>
                    <a:pt x="848" y="0"/>
                    <a:pt x="750" y="67"/>
                    <a:pt x="710" y="169"/>
                  </a:cubicBezTo>
                  <a:cubicBezTo>
                    <a:pt x="707" y="169"/>
                    <a:pt x="707" y="171"/>
                    <a:pt x="707" y="174"/>
                  </a:cubicBezTo>
                  <a:lnTo>
                    <a:pt x="45" y="1910"/>
                  </a:lnTo>
                  <a:cubicBezTo>
                    <a:pt x="0" y="2029"/>
                    <a:pt x="60" y="2162"/>
                    <a:pt x="179" y="2207"/>
                  </a:cubicBezTo>
                  <a:cubicBezTo>
                    <a:pt x="206" y="2218"/>
                    <a:pt x="233" y="2223"/>
                    <a:pt x="260" y="2223"/>
                  </a:cubicBezTo>
                  <a:cubicBezTo>
                    <a:pt x="353" y="2223"/>
                    <a:pt x="439" y="2166"/>
                    <a:pt x="474" y="2074"/>
                  </a:cubicBezTo>
                  <a:lnTo>
                    <a:pt x="583" y="1791"/>
                  </a:lnTo>
                  <a:lnTo>
                    <a:pt x="1329" y="1791"/>
                  </a:lnTo>
                  <a:lnTo>
                    <a:pt x="1436" y="2074"/>
                  </a:lnTo>
                  <a:cubicBezTo>
                    <a:pt x="1471" y="2166"/>
                    <a:pt x="1559" y="2223"/>
                    <a:pt x="1651" y="2223"/>
                  </a:cubicBezTo>
                  <a:cubicBezTo>
                    <a:pt x="1679" y="2223"/>
                    <a:pt x="1707" y="2218"/>
                    <a:pt x="1734" y="2207"/>
                  </a:cubicBezTo>
                  <a:cubicBezTo>
                    <a:pt x="1850" y="2162"/>
                    <a:pt x="1912" y="2029"/>
                    <a:pt x="1867" y="1912"/>
                  </a:cubicBezTo>
                  <a:lnTo>
                    <a:pt x="1210" y="174"/>
                  </a:lnTo>
                  <a:cubicBezTo>
                    <a:pt x="1210" y="171"/>
                    <a:pt x="1210" y="169"/>
                    <a:pt x="1207" y="167"/>
                  </a:cubicBezTo>
                  <a:cubicBezTo>
                    <a:pt x="1167" y="67"/>
                    <a:pt x="1069" y="0"/>
                    <a:pt x="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94"/>
            <p:cNvSpPr/>
            <p:nvPr/>
          </p:nvSpPr>
          <p:spPr>
            <a:xfrm>
              <a:off x="1025450" y="1486800"/>
              <a:ext cx="40925" cy="54250"/>
            </a:xfrm>
            <a:custGeom>
              <a:avLst/>
              <a:gdLst/>
              <a:ahLst/>
              <a:cxnLst/>
              <a:rect l="l" t="t" r="r" b="b"/>
              <a:pathLst>
                <a:path w="1637" h="2170" extrusionOk="0">
                  <a:moveTo>
                    <a:pt x="715" y="460"/>
                  </a:moveTo>
                  <a:cubicBezTo>
                    <a:pt x="1144" y="460"/>
                    <a:pt x="1177" y="939"/>
                    <a:pt x="1177" y="1086"/>
                  </a:cubicBezTo>
                  <a:cubicBezTo>
                    <a:pt x="1177" y="1510"/>
                    <a:pt x="951" y="1703"/>
                    <a:pt x="725" y="1708"/>
                  </a:cubicBezTo>
                  <a:cubicBezTo>
                    <a:pt x="665" y="1708"/>
                    <a:pt x="560" y="1708"/>
                    <a:pt x="463" y="1710"/>
                  </a:cubicBezTo>
                  <a:cubicBezTo>
                    <a:pt x="463" y="1067"/>
                    <a:pt x="463" y="1262"/>
                    <a:pt x="463" y="460"/>
                  </a:cubicBezTo>
                  <a:close/>
                  <a:moveTo>
                    <a:pt x="232" y="0"/>
                  </a:moveTo>
                  <a:cubicBezTo>
                    <a:pt x="103" y="0"/>
                    <a:pt x="1" y="103"/>
                    <a:pt x="1" y="231"/>
                  </a:cubicBezTo>
                  <a:lnTo>
                    <a:pt x="1" y="1913"/>
                  </a:lnTo>
                  <a:cubicBezTo>
                    <a:pt x="1" y="2077"/>
                    <a:pt x="115" y="2170"/>
                    <a:pt x="234" y="2170"/>
                  </a:cubicBezTo>
                  <a:cubicBezTo>
                    <a:pt x="282" y="2170"/>
                    <a:pt x="618" y="2170"/>
                    <a:pt x="734" y="2167"/>
                  </a:cubicBezTo>
                  <a:cubicBezTo>
                    <a:pt x="1256" y="2158"/>
                    <a:pt x="1637" y="1703"/>
                    <a:pt x="1637" y="1086"/>
                  </a:cubicBezTo>
                  <a:cubicBezTo>
                    <a:pt x="1637" y="436"/>
                    <a:pt x="1265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94"/>
            <p:cNvSpPr/>
            <p:nvPr/>
          </p:nvSpPr>
          <p:spPr>
            <a:xfrm>
              <a:off x="1113575" y="1485500"/>
              <a:ext cx="41150" cy="55550"/>
            </a:xfrm>
            <a:custGeom>
              <a:avLst/>
              <a:gdLst/>
              <a:ahLst/>
              <a:cxnLst/>
              <a:rect l="l" t="t" r="r" b="b"/>
              <a:pathLst>
                <a:path w="1646" h="2222" extrusionOk="0">
                  <a:moveTo>
                    <a:pt x="263" y="1"/>
                  </a:moveTo>
                  <a:cubicBezTo>
                    <a:pt x="220" y="1"/>
                    <a:pt x="177" y="13"/>
                    <a:pt x="138" y="38"/>
                  </a:cubicBezTo>
                  <a:cubicBezTo>
                    <a:pt x="31" y="107"/>
                    <a:pt x="0" y="250"/>
                    <a:pt x="72" y="357"/>
                  </a:cubicBezTo>
                  <a:lnTo>
                    <a:pt x="595" y="1160"/>
                  </a:lnTo>
                  <a:lnTo>
                    <a:pt x="593" y="1991"/>
                  </a:lnTo>
                  <a:cubicBezTo>
                    <a:pt x="593" y="2119"/>
                    <a:pt x="695" y="2222"/>
                    <a:pt x="824" y="2222"/>
                  </a:cubicBezTo>
                  <a:cubicBezTo>
                    <a:pt x="950" y="2222"/>
                    <a:pt x="1053" y="2119"/>
                    <a:pt x="1053" y="1993"/>
                  </a:cubicBezTo>
                  <a:lnTo>
                    <a:pt x="1055" y="1160"/>
                  </a:lnTo>
                  <a:lnTo>
                    <a:pt x="1576" y="360"/>
                  </a:lnTo>
                  <a:cubicBezTo>
                    <a:pt x="1645" y="255"/>
                    <a:pt x="1617" y="112"/>
                    <a:pt x="1510" y="43"/>
                  </a:cubicBezTo>
                  <a:cubicBezTo>
                    <a:pt x="1470" y="18"/>
                    <a:pt x="1426" y="5"/>
                    <a:pt x="1383" y="5"/>
                  </a:cubicBezTo>
                  <a:cubicBezTo>
                    <a:pt x="1308" y="5"/>
                    <a:pt x="1234" y="42"/>
                    <a:pt x="1191" y="110"/>
                  </a:cubicBezTo>
                  <a:lnTo>
                    <a:pt x="826" y="672"/>
                  </a:lnTo>
                  <a:lnTo>
                    <a:pt x="455" y="105"/>
                  </a:lnTo>
                  <a:cubicBezTo>
                    <a:pt x="411" y="37"/>
                    <a:pt x="338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94"/>
            <p:cNvSpPr/>
            <p:nvPr/>
          </p:nvSpPr>
          <p:spPr>
            <a:xfrm>
              <a:off x="1158100" y="1419000"/>
              <a:ext cx="37350" cy="55550"/>
            </a:xfrm>
            <a:custGeom>
              <a:avLst/>
              <a:gdLst/>
              <a:ahLst/>
              <a:cxnLst/>
              <a:rect l="l" t="t" r="r" b="b"/>
              <a:pathLst>
                <a:path w="1494" h="2222" extrusionOk="0">
                  <a:moveTo>
                    <a:pt x="229" y="0"/>
                  </a:moveTo>
                  <a:cubicBezTo>
                    <a:pt x="103" y="0"/>
                    <a:pt x="0" y="103"/>
                    <a:pt x="0" y="229"/>
                  </a:cubicBezTo>
                  <a:lnTo>
                    <a:pt x="0" y="1991"/>
                  </a:lnTo>
                  <a:cubicBezTo>
                    <a:pt x="0" y="2119"/>
                    <a:pt x="103" y="2222"/>
                    <a:pt x="229" y="2222"/>
                  </a:cubicBezTo>
                  <a:cubicBezTo>
                    <a:pt x="355" y="2222"/>
                    <a:pt x="460" y="2119"/>
                    <a:pt x="460" y="1991"/>
                  </a:cubicBezTo>
                  <a:lnTo>
                    <a:pt x="460" y="1558"/>
                  </a:lnTo>
                  <a:lnTo>
                    <a:pt x="1079" y="2158"/>
                  </a:lnTo>
                  <a:cubicBezTo>
                    <a:pt x="1124" y="2200"/>
                    <a:pt x="1182" y="2222"/>
                    <a:pt x="1239" y="2222"/>
                  </a:cubicBezTo>
                  <a:cubicBezTo>
                    <a:pt x="1300" y="2222"/>
                    <a:pt x="1360" y="2198"/>
                    <a:pt x="1405" y="2150"/>
                  </a:cubicBezTo>
                  <a:cubicBezTo>
                    <a:pt x="1493" y="2060"/>
                    <a:pt x="1491" y="1915"/>
                    <a:pt x="1398" y="1827"/>
                  </a:cubicBezTo>
                  <a:lnTo>
                    <a:pt x="622" y="1077"/>
                  </a:lnTo>
                  <a:lnTo>
                    <a:pt x="1334" y="422"/>
                  </a:lnTo>
                  <a:cubicBezTo>
                    <a:pt x="1427" y="336"/>
                    <a:pt x="1431" y="191"/>
                    <a:pt x="1346" y="95"/>
                  </a:cubicBezTo>
                  <a:cubicBezTo>
                    <a:pt x="1301" y="47"/>
                    <a:pt x="1240" y="22"/>
                    <a:pt x="1178" y="22"/>
                  </a:cubicBezTo>
                  <a:cubicBezTo>
                    <a:pt x="1122" y="22"/>
                    <a:pt x="1066" y="43"/>
                    <a:pt x="1022" y="84"/>
                  </a:cubicBezTo>
                  <a:lnTo>
                    <a:pt x="460" y="600"/>
                  </a:lnTo>
                  <a:lnTo>
                    <a:pt x="460" y="229"/>
                  </a:lnTo>
                  <a:cubicBezTo>
                    <a:pt x="460" y="103"/>
                    <a:pt x="355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94"/>
            <p:cNvSpPr/>
            <p:nvPr/>
          </p:nvSpPr>
          <p:spPr>
            <a:xfrm>
              <a:off x="984550" y="1419000"/>
              <a:ext cx="38425" cy="55550"/>
            </a:xfrm>
            <a:custGeom>
              <a:avLst/>
              <a:gdLst/>
              <a:ahLst/>
              <a:cxnLst/>
              <a:rect l="l" t="t" r="r" b="b"/>
              <a:pathLst>
                <a:path w="1537" h="2222" extrusionOk="0">
                  <a:moveTo>
                    <a:pt x="742" y="460"/>
                  </a:moveTo>
                  <a:cubicBezTo>
                    <a:pt x="839" y="460"/>
                    <a:pt x="918" y="538"/>
                    <a:pt x="918" y="636"/>
                  </a:cubicBezTo>
                  <a:cubicBezTo>
                    <a:pt x="918" y="731"/>
                    <a:pt x="839" y="810"/>
                    <a:pt x="742" y="810"/>
                  </a:cubicBezTo>
                  <a:cubicBezTo>
                    <a:pt x="739" y="810"/>
                    <a:pt x="727" y="810"/>
                    <a:pt x="461" y="812"/>
                  </a:cubicBezTo>
                  <a:lnTo>
                    <a:pt x="461" y="460"/>
                  </a:lnTo>
                  <a:close/>
                  <a:moveTo>
                    <a:pt x="832" y="1272"/>
                  </a:moveTo>
                  <a:cubicBezTo>
                    <a:pt x="968" y="1272"/>
                    <a:pt x="1077" y="1381"/>
                    <a:pt x="1077" y="1515"/>
                  </a:cubicBezTo>
                  <a:cubicBezTo>
                    <a:pt x="1077" y="1650"/>
                    <a:pt x="968" y="1760"/>
                    <a:pt x="832" y="1760"/>
                  </a:cubicBezTo>
                  <a:lnTo>
                    <a:pt x="461" y="1760"/>
                  </a:lnTo>
                  <a:lnTo>
                    <a:pt x="461" y="1272"/>
                  </a:lnTo>
                  <a:close/>
                  <a:moveTo>
                    <a:pt x="232" y="0"/>
                  </a:moveTo>
                  <a:cubicBezTo>
                    <a:pt x="103" y="0"/>
                    <a:pt x="1" y="103"/>
                    <a:pt x="1" y="229"/>
                  </a:cubicBezTo>
                  <a:lnTo>
                    <a:pt x="1" y="1991"/>
                  </a:lnTo>
                  <a:cubicBezTo>
                    <a:pt x="1" y="2119"/>
                    <a:pt x="103" y="2222"/>
                    <a:pt x="232" y="2222"/>
                  </a:cubicBezTo>
                  <a:cubicBezTo>
                    <a:pt x="232" y="2222"/>
                    <a:pt x="703" y="2220"/>
                    <a:pt x="832" y="2220"/>
                  </a:cubicBezTo>
                  <a:cubicBezTo>
                    <a:pt x="1220" y="2220"/>
                    <a:pt x="1537" y="1903"/>
                    <a:pt x="1537" y="1515"/>
                  </a:cubicBezTo>
                  <a:cubicBezTo>
                    <a:pt x="1537" y="1298"/>
                    <a:pt x="1437" y="1103"/>
                    <a:pt x="1280" y="972"/>
                  </a:cubicBezTo>
                  <a:cubicBezTo>
                    <a:pt x="1342" y="874"/>
                    <a:pt x="1377" y="760"/>
                    <a:pt x="1377" y="636"/>
                  </a:cubicBezTo>
                  <a:cubicBezTo>
                    <a:pt x="1377" y="286"/>
                    <a:pt x="1094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94"/>
            <p:cNvSpPr/>
            <p:nvPr/>
          </p:nvSpPr>
          <p:spPr>
            <a:xfrm>
              <a:off x="1030175" y="1419000"/>
              <a:ext cx="55625" cy="55550"/>
            </a:xfrm>
            <a:custGeom>
              <a:avLst/>
              <a:gdLst/>
              <a:ahLst/>
              <a:cxnLst/>
              <a:rect l="l" t="t" r="r" b="b"/>
              <a:pathLst>
                <a:path w="2225" h="2222" extrusionOk="0">
                  <a:moveTo>
                    <a:pt x="1112" y="460"/>
                  </a:moveTo>
                  <a:cubicBezTo>
                    <a:pt x="1472" y="460"/>
                    <a:pt x="1762" y="753"/>
                    <a:pt x="1762" y="1110"/>
                  </a:cubicBezTo>
                  <a:cubicBezTo>
                    <a:pt x="1762" y="1469"/>
                    <a:pt x="1472" y="1762"/>
                    <a:pt x="1112" y="1762"/>
                  </a:cubicBezTo>
                  <a:cubicBezTo>
                    <a:pt x="752" y="1762"/>
                    <a:pt x="462" y="1469"/>
                    <a:pt x="462" y="1110"/>
                  </a:cubicBezTo>
                  <a:cubicBezTo>
                    <a:pt x="462" y="753"/>
                    <a:pt x="752" y="460"/>
                    <a:pt x="1112" y="460"/>
                  </a:cubicBezTo>
                  <a:close/>
                  <a:moveTo>
                    <a:pt x="1112" y="0"/>
                  </a:moveTo>
                  <a:cubicBezTo>
                    <a:pt x="500" y="0"/>
                    <a:pt x="0" y="498"/>
                    <a:pt x="0" y="1110"/>
                  </a:cubicBezTo>
                  <a:cubicBezTo>
                    <a:pt x="0" y="1724"/>
                    <a:pt x="500" y="2222"/>
                    <a:pt x="1112" y="2222"/>
                  </a:cubicBezTo>
                  <a:cubicBezTo>
                    <a:pt x="1724" y="2222"/>
                    <a:pt x="2224" y="1724"/>
                    <a:pt x="2224" y="1110"/>
                  </a:cubicBezTo>
                  <a:cubicBezTo>
                    <a:pt x="2224" y="498"/>
                    <a:pt x="1724" y="0"/>
                    <a:pt x="1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94"/>
            <p:cNvSpPr/>
            <p:nvPr/>
          </p:nvSpPr>
          <p:spPr>
            <a:xfrm>
              <a:off x="1093800" y="1419000"/>
              <a:ext cx="55575" cy="55550"/>
            </a:xfrm>
            <a:custGeom>
              <a:avLst/>
              <a:gdLst/>
              <a:ahLst/>
              <a:cxnLst/>
              <a:rect l="l" t="t" r="r" b="b"/>
              <a:pathLst>
                <a:path w="2223" h="2222" extrusionOk="0">
                  <a:moveTo>
                    <a:pt x="1110" y="460"/>
                  </a:moveTo>
                  <a:cubicBezTo>
                    <a:pt x="1470" y="460"/>
                    <a:pt x="1763" y="753"/>
                    <a:pt x="1763" y="1110"/>
                  </a:cubicBezTo>
                  <a:cubicBezTo>
                    <a:pt x="1763" y="1469"/>
                    <a:pt x="1470" y="1762"/>
                    <a:pt x="1110" y="1762"/>
                  </a:cubicBezTo>
                  <a:cubicBezTo>
                    <a:pt x="751" y="1762"/>
                    <a:pt x="460" y="1469"/>
                    <a:pt x="460" y="1110"/>
                  </a:cubicBezTo>
                  <a:cubicBezTo>
                    <a:pt x="460" y="753"/>
                    <a:pt x="751" y="460"/>
                    <a:pt x="1110" y="460"/>
                  </a:cubicBezTo>
                  <a:close/>
                  <a:moveTo>
                    <a:pt x="1110" y="0"/>
                  </a:moveTo>
                  <a:cubicBezTo>
                    <a:pt x="498" y="0"/>
                    <a:pt x="1" y="498"/>
                    <a:pt x="1" y="1110"/>
                  </a:cubicBezTo>
                  <a:cubicBezTo>
                    <a:pt x="1" y="1724"/>
                    <a:pt x="498" y="2222"/>
                    <a:pt x="1110" y="2222"/>
                  </a:cubicBezTo>
                  <a:cubicBezTo>
                    <a:pt x="1722" y="2222"/>
                    <a:pt x="2222" y="1724"/>
                    <a:pt x="2222" y="1110"/>
                  </a:cubicBezTo>
                  <a:cubicBezTo>
                    <a:pt x="2222" y="498"/>
                    <a:pt x="1722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1" name="Google Shape;7081;p94"/>
          <p:cNvGrpSpPr/>
          <p:nvPr/>
        </p:nvGrpSpPr>
        <p:grpSpPr>
          <a:xfrm>
            <a:off x="3853309" y="1945568"/>
            <a:ext cx="345719" cy="342203"/>
            <a:chOff x="2604450" y="1542000"/>
            <a:chExt cx="381000" cy="377125"/>
          </a:xfrm>
        </p:grpSpPr>
        <p:sp>
          <p:nvSpPr>
            <p:cNvPr id="7082" name="Google Shape;7082;p94"/>
            <p:cNvSpPr/>
            <p:nvPr/>
          </p:nvSpPr>
          <p:spPr>
            <a:xfrm>
              <a:off x="2790600" y="1610700"/>
              <a:ext cx="114975" cy="109225"/>
            </a:xfrm>
            <a:custGeom>
              <a:avLst/>
              <a:gdLst/>
              <a:ahLst/>
              <a:cxnLst/>
              <a:rect l="l" t="t" r="r" b="b"/>
              <a:pathLst>
                <a:path w="4599" h="4369" extrusionOk="0">
                  <a:moveTo>
                    <a:pt x="3641" y="0"/>
                  </a:moveTo>
                  <a:cubicBezTo>
                    <a:pt x="2859" y="0"/>
                    <a:pt x="1678" y="182"/>
                    <a:pt x="745" y="1114"/>
                  </a:cubicBezTo>
                  <a:cubicBezTo>
                    <a:pt x="0" y="1859"/>
                    <a:pt x="0" y="3067"/>
                    <a:pt x="745" y="3810"/>
                  </a:cubicBezTo>
                  <a:cubicBezTo>
                    <a:pt x="1117" y="4182"/>
                    <a:pt x="1604" y="4369"/>
                    <a:pt x="2092" y="4369"/>
                  </a:cubicBezTo>
                  <a:cubicBezTo>
                    <a:pt x="2580" y="4369"/>
                    <a:pt x="3068" y="4182"/>
                    <a:pt x="3441" y="3810"/>
                  </a:cubicBezTo>
                  <a:cubicBezTo>
                    <a:pt x="4539" y="2712"/>
                    <a:pt x="4598" y="1269"/>
                    <a:pt x="4541" y="540"/>
                  </a:cubicBezTo>
                  <a:cubicBezTo>
                    <a:pt x="4520" y="259"/>
                    <a:pt x="4298" y="35"/>
                    <a:pt x="4015" y="14"/>
                  </a:cubicBezTo>
                  <a:cubicBezTo>
                    <a:pt x="3905" y="6"/>
                    <a:pt x="3779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94"/>
            <p:cNvSpPr/>
            <p:nvPr/>
          </p:nvSpPr>
          <p:spPr>
            <a:xfrm>
              <a:off x="2684325" y="1610700"/>
              <a:ext cx="114975" cy="109225"/>
            </a:xfrm>
            <a:custGeom>
              <a:avLst/>
              <a:gdLst/>
              <a:ahLst/>
              <a:cxnLst/>
              <a:rect l="l" t="t" r="r" b="b"/>
              <a:pathLst>
                <a:path w="4599" h="4369" extrusionOk="0">
                  <a:moveTo>
                    <a:pt x="958" y="0"/>
                  </a:moveTo>
                  <a:cubicBezTo>
                    <a:pt x="820" y="0"/>
                    <a:pt x="694" y="6"/>
                    <a:pt x="584" y="14"/>
                  </a:cubicBezTo>
                  <a:cubicBezTo>
                    <a:pt x="301" y="35"/>
                    <a:pt x="79" y="259"/>
                    <a:pt x="58" y="540"/>
                  </a:cubicBezTo>
                  <a:cubicBezTo>
                    <a:pt x="1" y="1269"/>
                    <a:pt x="60" y="2712"/>
                    <a:pt x="1158" y="3810"/>
                  </a:cubicBezTo>
                  <a:cubicBezTo>
                    <a:pt x="1531" y="4182"/>
                    <a:pt x="2019" y="4369"/>
                    <a:pt x="2507" y="4369"/>
                  </a:cubicBezTo>
                  <a:cubicBezTo>
                    <a:pt x="2994" y="4369"/>
                    <a:pt x="3482" y="4182"/>
                    <a:pt x="3853" y="3810"/>
                  </a:cubicBezTo>
                  <a:cubicBezTo>
                    <a:pt x="4599" y="3067"/>
                    <a:pt x="4599" y="1859"/>
                    <a:pt x="3853" y="1114"/>
                  </a:cubicBezTo>
                  <a:cubicBezTo>
                    <a:pt x="2921" y="182"/>
                    <a:pt x="1740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94"/>
            <p:cNvSpPr/>
            <p:nvPr/>
          </p:nvSpPr>
          <p:spPr>
            <a:xfrm>
              <a:off x="2777900" y="1674900"/>
              <a:ext cx="34100" cy="111600"/>
            </a:xfrm>
            <a:custGeom>
              <a:avLst/>
              <a:gdLst/>
              <a:ahLst/>
              <a:cxnLst/>
              <a:rect l="l" t="t" r="r" b="b"/>
              <a:pathLst>
                <a:path w="1364" h="4464" extrusionOk="0">
                  <a:moveTo>
                    <a:pt x="1" y="1"/>
                  </a:moveTo>
                  <a:lnTo>
                    <a:pt x="1" y="4463"/>
                  </a:lnTo>
                  <a:lnTo>
                    <a:pt x="1363" y="4463"/>
                  </a:lnTo>
                  <a:lnTo>
                    <a:pt x="1363" y="1"/>
                  </a:lnTo>
                  <a:close/>
                </a:path>
              </a:pathLst>
            </a:custGeom>
            <a:solidFill>
              <a:srgbClr val="7DC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94"/>
            <p:cNvSpPr/>
            <p:nvPr/>
          </p:nvSpPr>
          <p:spPr>
            <a:xfrm>
              <a:off x="2684275" y="1751400"/>
              <a:ext cx="221350" cy="119675"/>
            </a:xfrm>
            <a:custGeom>
              <a:avLst/>
              <a:gdLst/>
              <a:ahLst/>
              <a:cxnLst/>
              <a:rect l="l" t="t" r="r" b="b"/>
              <a:pathLst>
                <a:path w="8854" h="4787" extrusionOk="0">
                  <a:moveTo>
                    <a:pt x="4427" y="1"/>
                  </a:moveTo>
                  <a:cubicBezTo>
                    <a:pt x="2205" y="1"/>
                    <a:pt x="360" y="1487"/>
                    <a:pt x="0" y="3435"/>
                  </a:cubicBezTo>
                  <a:cubicBezTo>
                    <a:pt x="154" y="3424"/>
                    <a:pt x="311" y="3419"/>
                    <a:pt x="471" y="3419"/>
                  </a:cubicBezTo>
                  <a:cubicBezTo>
                    <a:pt x="1628" y="3419"/>
                    <a:pt x="2907" y="3716"/>
                    <a:pt x="4063" y="4656"/>
                  </a:cubicBezTo>
                  <a:cubicBezTo>
                    <a:pt x="4169" y="4743"/>
                    <a:pt x="4298" y="4786"/>
                    <a:pt x="4427" y="4786"/>
                  </a:cubicBezTo>
                  <a:cubicBezTo>
                    <a:pt x="4556" y="4786"/>
                    <a:pt x="4685" y="4743"/>
                    <a:pt x="4791" y="4656"/>
                  </a:cubicBezTo>
                  <a:cubicBezTo>
                    <a:pt x="5947" y="3716"/>
                    <a:pt x="7226" y="3419"/>
                    <a:pt x="8383" y="3419"/>
                  </a:cubicBezTo>
                  <a:cubicBezTo>
                    <a:pt x="8543" y="3419"/>
                    <a:pt x="8700" y="3424"/>
                    <a:pt x="8854" y="3435"/>
                  </a:cubicBezTo>
                  <a:cubicBezTo>
                    <a:pt x="8494" y="1487"/>
                    <a:pt x="6649" y="1"/>
                    <a:pt x="4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94"/>
            <p:cNvSpPr/>
            <p:nvPr/>
          </p:nvSpPr>
          <p:spPr>
            <a:xfrm>
              <a:off x="2684275" y="1752650"/>
              <a:ext cx="93300" cy="95050"/>
            </a:xfrm>
            <a:custGeom>
              <a:avLst/>
              <a:gdLst/>
              <a:ahLst/>
              <a:cxnLst/>
              <a:rect l="l" t="t" r="r" b="b"/>
              <a:pathLst>
                <a:path w="3732" h="3802" extrusionOk="0">
                  <a:moveTo>
                    <a:pt x="3732" y="1"/>
                  </a:moveTo>
                  <a:lnTo>
                    <a:pt x="3732" y="1"/>
                  </a:lnTo>
                  <a:cubicBezTo>
                    <a:pt x="1829" y="272"/>
                    <a:pt x="322" y="1644"/>
                    <a:pt x="0" y="3385"/>
                  </a:cubicBezTo>
                  <a:cubicBezTo>
                    <a:pt x="154" y="3374"/>
                    <a:pt x="310" y="3369"/>
                    <a:pt x="468" y="3369"/>
                  </a:cubicBezTo>
                  <a:cubicBezTo>
                    <a:pt x="1191" y="3369"/>
                    <a:pt x="1962" y="3485"/>
                    <a:pt x="2720" y="3801"/>
                  </a:cubicBezTo>
                  <a:cubicBezTo>
                    <a:pt x="2577" y="3427"/>
                    <a:pt x="2498" y="3023"/>
                    <a:pt x="2498" y="2599"/>
                  </a:cubicBezTo>
                  <a:cubicBezTo>
                    <a:pt x="2498" y="1551"/>
                    <a:pt x="2979" y="615"/>
                    <a:pt x="3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94"/>
            <p:cNvSpPr/>
            <p:nvPr/>
          </p:nvSpPr>
          <p:spPr>
            <a:xfrm>
              <a:off x="2612000" y="1795075"/>
              <a:ext cx="365900" cy="100650"/>
            </a:xfrm>
            <a:custGeom>
              <a:avLst/>
              <a:gdLst/>
              <a:ahLst/>
              <a:cxnLst/>
              <a:rect l="l" t="t" r="r" b="b"/>
              <a:pathLst>
                <a:path w="14636" h="4026" extrusionOk="0">
                  <a:moveTo>
                    <a:pt x="3520" y="0"/>
                  </a:moveTo>
                  <a:cubicBezTo>
                    <a:pt x="2456" y="0"/>
                    <a:pt x="1499" y="263"/>
                    <a:pt x="853" y="499"/>
                  </a:cubicBezTo>
                  <a:cubicBezTo>
                    <a:pt x="341" y="685"/>
                    <a:pt x="1" y="1173"/>
                    <a:pt x="1" y="1716"/>
                  </a:cubicBezTo>
                  <a:lnTo>
                    <a:pt x="1" y="1999"/>
                  </a:lnTo>
                  <a:cubicBezTo>
                    <a:pt x="1" y="2171"/>
                    <a:pt x="81" y="2316"/>
                    <a:pt x="201" y="2409"/>
                  </a:cubicBezTo>
                  <a:lnTo>
                    <a:pt x="1374" y="2928"/>
                  </a:lnTo>
                  <a:lnTo>
                    <a:pt x="5177" y="2928"/>
                  </a:lnTo>
                  <a:lnTo>
                    <a:pt x="7318" y="4026"/>
                  </a:lnTo>
                  <a:lnTo>
                    <a:pt x="9583" y="2897"/>
                  </a:lnTo>
                  <a:lnTo>
                    <a:pt x="12490" y="2897"/>
                  </a:lnTo>
                  <a:lnTo>
                    <a:pt x="14435" y="2409"/>
                  </a:lnTo>
                  <a:cubicBezTo>
                    <a:pt x="14554" y="2316"/>
                    <a:pt x="14635" y="2171"/>
                    <a:pt x="14635" y="1999"/>
                  </a:cubicBezTo>
                  <a:lnTo>
                    <a:pt x="14635" y="1716"/>
                  </a:lnTo>
                  <a:cubicBezTo>
                    <a:pt x="14635" y="1173"/>
                    <a:pt x="14295" y="685"/>
                    <a:pt x="13783" y="499"/>
                  </a:cubicBezTo>
                  <a:cubicBezTo>
                    <a:pt x="13137" y="263"/>
                    <a:pt x="12180" y="0"/>
                    <a:pt x="11116" y="0"/>
                  </a:cubicBezTo>
                  <a:cubicBezTo>
                    <a:pt x="10070" y="0"/>
                    <a:pt x="8920" y="254"/>
                    <a:pt x="7863" y="1037"/>
                  </a:cubicBezTo>
                  <a:cubicBezTo>
                    <a:pt x="7701" y="1158"/>
                    <a:pt x="7510" y="1218"/>
                    <a:pt x="7318" y="1218"/>
                  </a:cubicBezTo>
                  <a:cubicBezTo>
                    <a:pt x="7126" y="1218"/>
                    <a:pt x="6935" y="1158"/>
                    <a:pt x="6773" y="1037"/>
                  </a:cubicBezTo>
                  <a:cubicBezTo>
                    <a:pt x="5716" y="254"/>
                    <a:pt x="4566" y="0"/>
                    <a:pt x="3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94"/>
            <p:cNvSpPr/>
            <p:nvPr/>
          </p:nvSpPr>
          <p:spPr>
            <a:xfrm>
              <a:off x="2604450" y="1836850"/>
              <a:ext cx="381000" cy="82275"/>
            </a:xfrm>
            <a:custGeom>
              <a:avLst/>
              <a:gdLst/>
              <a:ahLst/>
              <a:cxnLst/>
              <a:rect l="l" t="t" r="r" b="b"/>
              <a:pathLst>
                <a:path w="15240" h="3291" extrusionOk="0">
                  <a:moveTo>
                    <a:pt x="3664" y="0"/>
                  </a:moveTo>
                  <a:cubicBezTo>
                    <a:pt x="2557" y="0"/>
                    <a:pt x="1560" y="273"/>
                    <a:pt x="886" y="519"/>
                  </a:cubicBezTo>
                  <a:cubicBezTo>
                    <a:pt x="355" y="714"/>
                    <a:pt x="0" y="1221"/>
                    <a:pt x="0" y="1788"/>
                  </a:cubicBezTo>
                  <a:lnTo>
                    <a:pt x="0" y="2083"/>
                  </a:lnTo>
                  <a:cubicBezTo>
                    <a:pt x="0" y="2392"/>
                    <a:pt x="252" y="2620"/>
                    <a:pt x="536" y="2620"/>
                  </a:cubicBezTo>
                  <a:cubicBezTo>
                    <a:pt x="600" y="2620"/>
                    <a:pt x="666" y="2608"/>
                    <a:pt x="731" y="2583"/>
                  </a:cubicBezTo>
                  <a:cubicBezTo>
                    <a:pt x="1402" y="2324"/>
                    <a:pt x="2469" y="2006"/>
                    <a:pt x="3665" y="2006"/>
                  </a:cubicBezTo>
                  <a:cubicBezTo>
                    <a:pt x="4766" y="2006"/>
                    <a:pt x="5975" y="2276"/>
                    <a:pt x="7084" y="3110"/>
                  </a:cubicBezTo>
                  <a:cubicBezTo>
                    <a:pt x="7244" y="3230"/>
                    <a:pt x="7432" y="3290"/>
                    <a:pt x="7620" y="3290"/>
                  </a:cubicBezTo>
                  <a:cubicBezTo>
                    <a:pt x="7808" y="3290"/>
                    <a:pt x="7996" y="3230"/>
                    <a:pt x="8156" y="3110"/>
                  </a:cubicBezTo>
                  <a:cubicBezTo>
                    <a:pt x="9265" y="2276"/>
                    <a:pt x="10474" y="2006"/>
                    <a:pt x="11575" y="2006"/>
                  </a:cubicBezTo>
                  <a:cubicBezTo>
                    <a:pt x="12771" y="2006"/>
                    <a:pt x="13838" y="2324"/>
                    <a:pt x="14509" y="2583"/>
                  </a:cubicBezTo>
                  <a:cubicBezTo>
                    <a:pt x="14574" y="2608"/>
                    <a:pt x="14640" y="2620"/>
                    <a:pt x="14704" y="2620"/>
                  </a:cubicBezTo>
                  <a:cubicBezTo>
                    <a:pt x="14988" y="2620"/>
                    <a:pt x="15240" y="2392"/>
                    <a:pt x="15240" y="2083"/>
                  </a:cubicBezTo>
                  <a:lnTo>
                    <a:pt x="15240" y="1788"/>
                  </a:lnTo>
                  <a:cubicBezTo>
                    <a:pt x="15240" y="1221"/>
                    <a:pt x="14885" y="714"/>
                    <a:pt x="14354" y="519"/>
                  </a:cubicBezTo>
                  <a:cubicBezTo>
                    <a:pt x="13680" y="273"/>
                    <a:pt x="12683" y="0"/>
                    <a:pt x="11576" y="0"/>
                  </a:cubicBezTo>
                  <a:cubicBezTo>
                    <a:pt x="10418" y="0"/>
                    <a:pt x="9140" y="299"/>
                    <a:pt x="7984" y="1238"/>
                  </a:cubicBezTo>
                  <a:cubicBezTo>
                    <a:pt x="7878" y="1325"/>
                    <a:pt x="7749" y="1368"/>
                    <a:pt x="7620" y="1368"/>
                  </a:cubicBezTo>
                  <a:cubicBezTo>
                    <a:pt x="7491" y="1368"/>
                    <a:pt x="7362" y="1325"/>
                    <a:pt x="7256" y="1238"/>
                  </a:cubicBezTo>
                  <a:cubicBezTo>
                    <a:pt x="6100" y="299"/>
                    <a:pt x="4822" y="0"/>
                    <a:pt x="3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94"/>
            <p:cNvSpPr/>
            <p:nvPr/>
          </p:nvSpPr>
          <p:spPr>
            <a:xfrm>
              <a:off x="2777900" y="1674900"/>
              <a:ext cx="34100" cy="46650"/>
            </a:xfrm>
            <a:custGeom>
              <a:avLst/>
              <a:gdLst/>
              <a:ahLst/>
              <a:cxnLst/>
              <a:rect l="l" t="t" r="r" b="b"/>
              <a:pathLst>
                <a:path w="1364" h="1866" extrusionOk="0">
                  <a:moveTo>
                    <a:pt x="1" y="1"/>
                  </a:moveTo>
                  <a:lnTo>
                    <a:pt x="1" y="1794"/>
                  </a:lnTo>
                  <a:cubicBezTo>
                    <a:pt x="220" y="1842"/>
                    <a:pt x="449" y="1865"/>
                    <a:pt x="682" y="1865"/>
                  </a:cubicBezTo>
                  <a:cubicBezTo>
                    <a:pt x="915" y="1865"/>
                    <a:pt x="1144" y="1842"/>
                    <a:pt x="1363" y="1794"/>
                  </a:cubicBezTo>
                  <a:lnTo>
                    <a:pt x="13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94"/>
            <p:cNvSpPr/>
            <p:nvPr/>
          </p:nvSpPr>
          <p:spPr>
            <a:xfrm>
              <a:off x="2762500" y="1602750"/>
              <a:ext cx="64900" cy="95825"/>
            </a:xfrm>
            <a:custGeom>
              <a:avLst/>
              <a:gdLst/>
              <a:ahLst/>
              <a:cxnLst/>
              <a:rect l="l" t="t" r="r" b="b"/>
              <a:pathLst>
                <a:path w="2596" h="3833" extrusionOk="0">
                  <a:moveTo>
                    <a:pt x="1298" y="1"/>
                  </a:moveTo>
                  <a:cubicBezTo>
                    <a:pt x="1172" y="1"/>
                    <a:pt x="1067" y="103"/>
                    <a:pt x="1067" y="232"/>
                  </a:cubicBezTo>
                  <a:lnTo>
                    <a:pt x="1067" y="772"/>
                  </a:lnTo>
                  <a:lnTo>
                    <a:pt x="624" y="556"/>
                  </a:lnTo>
                  <a:cubicBezTo>
                    <a:pt x="591" y="539"/>
                    <a:pt x="556" y="532"/>
                    <a:pt x="522" y="532"/>
                  </a:cubicBezTo>
                  <a:cubicBezTo>
                    <a:pt x="437" y="532"/>
                    <a:pt x="356" y="579"/>
                    <a:pt x="317" y="661"/>
                  </a:cubicBezTo>
                  <a:cubicBezTo>
                    <a:pt x="260" y="775"/>
                    <a:pt x="307" y="913"/>
                    <a:pt x="422" y="968"/>
                  </a:cubicBezTo>
                  <a:lnTo>
                    <a:pt x="1067" y="1287"/>
                  </a:lnTo>
                  <a:lnTo>
                    <a:pt x="1067" y="1977"/>
                  </a:lnTo>
                  <a:lnTo>
                    <a:pt x="365" y="1632"/>
                  </a:lnTo>
                  <a:cubicBezTo>
                    <a:pt x="332" y="1617"/>
                    <a:pt x="298" y="1609"/>
                    <a:pt x="264" y="1609"/>
                  </a:cubicBezTo>
                  <a:cubicBezTo>
                    <a:pt x="179" y="1609"/>
                    <a:pt x="97" y="1657"/>
                    <a:pt x="57" y="1737"/>
                  </a:cubicBezTo>
                  <a:cubicBezTo>
                    <a:pt x="0" y="1851"/>
                    <a:pt x="48" y="1989"/>
                    <a:pt x="162" y="2046"/>
                  </a:cubicBezTo>
                  <a:lnTo>
                    <a:pt x="1067" y="2489"/>
                  </a:lnTo>
                  <a:lnTo>
                    <a:pt x="1067" y="3820"/>
                  </a:lnTo>
                  <a:cubicBezTo>
                    <a:pt x="1143" y="3828"/>
                    <a:pt x="1219" y="3832"/>
                    <a:pt x="1298" y="3832"/>
                  </a:cubicBezTo>
                  <a:cubicBezTo>
                    <a:pt x="1377" y="3832"/>
                    <a:pt x="1453" y="3828"/>
                    <a:pt x="1529" y="3820"/>
                  </a:cubicBezTo>
                  <a:lnTo>
                    <a:pt x="1529" y="2489"/>
                  </a:lnTo>
                  <a:lnTo>
                    <a:pt x="2434" y="2046"/>
                  </a:lnTo>
                  <a:cubicBezTo>
                    <a:pt x="2548" y="1989"/>
                    <a:pt x="2596" y="1851"/>
                    <a:pt x="2539" y="1737"/>
                  </a:cubicBezTo>
                  <a:cubicBezTo>
                    <a:pt x="2499" y="1657"/>
                    <a:pt x="2417" y="1609"/>
                    <a:pt x="2331" y="1609"/>
                  </a:cubicBezTo>
                  <a:cubicBezTo>
                    <a:pt x="2298" y="1609"/>
                    <a:pt x="2264" y="1617"/>
                    <a:pt x="2231" y="1632"/>
                  </a:cubicBezTo>
                  <a:lnTo>
                    <a:pt x="1529" y="1977"/>
                  </a:lnTo>
                  <a:lnTo>
                    <a:pt x="1529" y="1287"/>
                  </a:lnTo>
                  <a:lnTo>
                    <a:pt x="2174" y="968"/>
                  </a:lnTo>
                  <a:cubicBezTo>
                    <a:pt x="2289" y="913"/>
                    <a:pt x="2336" y="775"/>
                    <a:pt x="2279" y="661"/>
                  </a:cubicBezTo>
                  <a:cubicBezTo>
                    <a:pt x="2240" y="579"/>
                    <a:pt x="2159" y="532"/>
                    <a:pt x="2074" y="532"/>
                  </a:cubicBezTo>
                  <a:cubicBezTo>
                    <a:pt x="2040" y="532"/>
                    <a:pt x="2005" y="539"/>
                    <a:pt x="1972" y="556"/>
                  </a:cubicBezTo>
                  <a:lnTo>
                    <a:pt x="1529" y="772"/>
                  </a:lnTo>
                  <a:lnTo>
                    <a:pt x="1529" y="232"/>
                  </a:lnTo>
                  <a:cubicBezTo>
                    <a:pt x="1529" y="103"/>
                    <a:pt x="1424" y="1"/>
                    <a:pt x="1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94"/>
            <p:cNvSpPr/>
            <p:nvPr/>
          </p:nvSpPr>
          <p:spPr>
            <a:xfrm>
              <a:off x="2684325" y="1610675"/>
              <a:ext cx="72250" cy="109225"/>
            </a:xfrm>
            <a:custGeom>
              <a:avLst/>
              <a:gdLst/>
              <a:ahLst/>
              <a:cxnLst/>
              <a:rect l="l" t="t" r="r" b="b"/>
              <a:pathLst>
                <a:path w="2890" h="4369" extrusionOk="0">
                  <a:moveTo>
                    <a:pt x="952" y="0"/>
                  </a:moveTo>
                  <a:cubicBezTo>
                    <a:pt x="816" y="0"/>
                    <a:pt x="692" y="6"/>
                    <a:pt x="584" y="15"/>
                  </a:cubicBezTo>
                  <a:cubicBezTo>
                    <a:pt x="301" y="36"/>
                    <a:pt x="79" y="260"/>
                    <a:pt x="58" y="541"/>
                  </a:cubicBezTo>
                  <a:cubicBezTo>
                    <a:pt x="1" y="1270"/>
                    <a:pt x="60" y="2713"/>
                    <a:pt x="1158" y="3811"/>
                  </a:cubicBezTo>
                  <a:cubicBezTo>
                    <a:pt x="1531" y="4183"/>
                    <a:pt x="2018" y="4369"/>
                    <a:pt x="2505" y="4369"/>
                  </a:cubicBezTo>
                  <a:cubicBezTo>
                    <a:pt x="2634" y="4369"/>
                    <a:pt x="2763" y="4356"/>
                    <a:pt x="2889" y="4330"/>
                  </a:cubicBezTo>
                  <a:cubicBezTo>
                    <a:pt x="1829" y="3827"/>
                    <a:pt x="1096" y="2749"/>
                    <a:pt x="1096" y="1496"/>
                  </a:cubicBezTo>
                  <a:cubicBezTo>
                    <a:pt x="1096" y="965"/>
                    <a:pt x="1227" y="465"/>
                    <a:pt x="1460" y="27"/>
                  </a:cubicBezTo>
                  <a:cubicBezTo>
                    <a:pt x="1279" y="8"/>
                    <a:pt x="1107" y="0"/>
                    <a:pt x="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94"/>
            <p:cNvSpPr/>
            <p:nvPr/>
          </p:nvSpPr>
          <p:spPr>
            <a:xfrm>
              <a:off x="2736825" y="1542000"/>
              <a:ext cx="81175" cy="151500"/>
            </a:xfrm>
            <a:custGeom>
              <a:avLst/>
              <a:gdLst/>
              <a:ahLst/>
              <a:cxnLst/>
              <a:rect l="l" t="t" r="r" b="b"/>
              <a:pathLst>
                <a:path w="3247" h="6060" extrusionOk="0">
                  <a:moveTo>
                    <a:pt x="2325" y="1"/>
                  </a:moveTo>
                  <a:cubicBezTo>
                    <a:pt x="2163" y="1"/>
                    <a:pt x="2001" y="57"/>
                    <a:pt x="1870" y="169"/>
                  </a:cubicBezTo>
                  <a:cubicBezTo>
                    <a:pt x="1194" y="750"/>
                    <a:pt x="1" y="2045"/>
                    <a:pt x="1" y="3938"/>
                  </a:cubicBezTo>
                  <a:cubicBezTo>
                    <a:pt x="1" y="4884"/>
                    <a:pt x="568" y="5698"/>
                    <a:pt x="1377" y="6060"/>
                  </a:cubicBezTo>
                  <a:cubicBezTo>
                    <a:pt x="934" y="5479"/>
                    <a:pt x="670" y="4753"/>
                    <a:pt x="670" y="3962"/>
                  </a:cubicBezTo>
                  <a:cubicBezTo>
                    <a:pt x="670" y="2357"/>
                    <a:pt x="1763" y="1007"/>
                    <a:pt x="3247" y="617"/>
                  </a:cubicBezTo>
                  <a:cubicBezTo>
                    <a:pt x="3080" y="438"/>
                    <a:pt x="2918" y="290"/>
                    <a:pt x="2780" y="169"/>
                  </a:cubicBezTo>
                  <a:cubicBezTo>
                    <a:pt x="2649" y="57"/>
                    <a:pt x="2487" y="1"/>
                    <a:pt x="2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94"/>
            <p:cNvSpPr/>
            <p:nvPr/>
          </p:nvSpPr>
          <p:spPr>
            <a:xfrm>
              <a:off x="2612000" y="1797175"/>
              <a:ext cx="81175" cy="71125"/>
            </a:xfrm>
            <a:custGeom>
              <a:avLst/>
              <a:gdLst/>
              <a:ahLst/>
              <a:cxnLst/>
              <a:rect l="l" t="t" r="r" b="b"/>
              <a:pathLst>
                <a:path w="3247" h="2845" extrusionOk="0">
                  <a:moveTo>
                    <a:pt x="2453" y="1"/>
                  </a:moveTo>
                  <a:cubicBezTo>
                    <a:pt x="1825" y="96"/>
                    <a:pt x="1272" y="261"/>
                    <a:pt x="853" y="415"/>
                  </a:cubicBezTo>
                  <a:cubicBezTo>
                    <a:pt x="341" y="601"/>
                    <a:pt x="1" y="1089"/>
                    <a:pt x="1" y="1632"/>
                  </a:cubicBezTo>
                  <a:lnTo>
                    <a:pt x="1" y="1915"/>
                  </a:lnTo>
                  <a:cubicBezTo>
                    <a:pt x="1" y="2087"/>
                    <a:pt x="81" y="2232"/>
                    <a:pt x="201" y="2325"/>
                  </a:cubicBezTo>
                  <a:lnTo>
                    <a:pt x="1374" y="2844"/>
                  </a:lnTo>
                  <a:lnTo>
                    <a:pt x="3246" y="2844"/>
                  </a:lnTo>
                  <a:cubicBezTo>
                    <a:pt x="2741" y="2015"/>
                    <a:pt x="2453" y="1044"/>
                    <a:pt x="2453" y="3"/>
                  </a:cubicBezTo>
                  <a:cubicBezTo>
                    <a:pt x="2453" y="1"/>
                    <a:pt x="2453" y="1"/>
                    <a:pt x="2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94"/>
            <p:cNvSpPr/>
            <p:nvPr/>
          </p:nvSpPr>
          <p:spPr>
            <a:xfrm>
              <a:off x="2604450" y="1837675"/>
              <a:ext cx="102775" cy="64700"/>
            </a:xfrm>
            <a:custGeom>
              <a:avLst/>
              <a:gdLst/>
              <a:ahLst/>
              <a:cxnLst/>
              <a:rect l="l" t="t" r="r" b="b"/>
              <a:pathLst>
                <a:path w="4111" h="2588" extrusionOk="0">
                  <a:moveTo>
                    <a:pt x="2998" y="0"/>
                  </a:moveTo>
                  <a:cubicBezTo>
                    <a:pt x="2160" y="79"/>
                    <a:pt x="1422" y="291"/>
                    <a:pt x="886" y="486"/>
                  </a:cubicBezTo>
                  <a:cubicBezTo>
                    <a:pt x="355" y="681"/>
                    <a:pt x="0" y="1188"/>
                    <a:pt x="0" y="1755"/>
                  </a:cubicBezTo>
                  <a:lnTo>
                    <a:pt x="0" y="2050"/>
                  </a:lnTo>
                  <a:cubicBezTo>
                    <a:pt x="0" y="2359"/>
                    <a:pt x="252" y="2587"/>
                    <a:pt x="536" y="2587"/>
                  </a:cubicBezTo>
                  <a:cubicBezTo>
                    <a:pt x="600" y="2587"/>
                    <a:pt x="666" y="2575"/>
                    <a:pt x="731" y="2550"/>
                  </a:cubicBezTo>
                  <a:cubicBezTo>
                    <a:pt x="1401" y="2292"/>
                    <a:pt x="2466" y="1973"/>
                    <a:pt x="3661" y="1973"/>
                  </a:cubicBezTo>
                  <a:cubicBezTo>
                    <a:pt x="3809" y="1973"/>
                    <a:pt x="3959" y="1978"/>
                    <a:pt x="4110" y="1988"/>
                  </a:cubicBezTo>
                  <a:cubicBezTo>
                    <a:pt x="3610" y="1417"/>
                    <a:pt x="3227" y="743"/>
                    <a:pt x="2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6" name="Google Shape;7096;p94"/>
          <p:cNvGrpSpPr/>
          <p:nvPr/>
        </p:nvGrpSpPr>
        <p:grpSpPr>
          <a:xfrm>
            <a:off x="5772153" y="1498317"/>
            <a:ext cx="312419" cy="400267"/>
            <a:chOff x="3945825" y="1400125"/>
            <a:chExt cx="297400" cy="381025"/>
          </a:xfrm>
        </p:grpSpPr>
        <p:sp>
          <p:nvSpPr>
            <p:cNvPr id="7097" name="Google Shape;7097;p94"/>
            <p:cNvSpPr/>
            <p:nvPr/>
          </p:nvSpPr>
          <p:spPr>
            <a:xfrm>
              <a:off x="3945825" y="1631225"/>
              <a:ext cx="121600" cy="149925"/>
            </a:xfrm>
            <a:custGeom>
              <a:avLst/>
              <a:gdLst/>
              <a:ahLst/>
              <a:cxnLst/>
              <a:rect l="l" t="t" r="r" b="b"/>
              <a:pathLst>
                <a:path w="4864" h="5997" extrusionOk="0">
                  <a:moveTo>
                    <a:pt x="4863" y="0"/>
                  </a:moveTo>
                  <a:lnTo>
                    <a:pt x="2542" y="915"/>
                  </a:lnTo>
                  <a:cubicBezTo>
                    <a:pt x="1142" y="915"/>
                    <a:pt x="1" y="2055"/>
                    <a:pt x="1" y="3455"/>
                  </a:cubicBezTo>
                  <a:cubicBezTo>
                    <a:pt x="1" y="4855"/>
                    <a:pt x="1142" y="5996"/>
                    <a:pt x="2542" y="5996"/>
                  </a:cubicBezTo>
                  <a:lnTo>
                    <a:pt x="4711" y="5996"/>
                  </a:lnTo>
                  <a:lnTo>
                    <a:pt x="4711" y="915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94"/>
            <p:cNvSpPr/>
            <p:nvPr/>
          </p:nvSpPr>
          <p:spPr>
            <a:xfrm>
              <a:off x="4015000" y="1669975"/>
              <a:ext cx="210775" cy="93600"/>
            </a:xfrm>
            <a:custGeom>
              <a:avLst/>
              <a:gdLst/>
              <a:ahLst/>
              <a:cxnLst/>
              <a:rect l="l" t="t" r="r" b="b"/>
              <a:pathLst>
                <a:path w="8431" h="3744" extrusionOk="0">
                  <a:moveTo>
                    <a:pt x="1427" y="0"/>
                  </a:moveTo>
                  <a:lnTo>
                    <a:pt x="1" y="1905"/>
                  </a:lnTo>
                  <a:lnTo>
                    <a:pt x="1175" y="3744"/>
                  </a:lnTo>
                  <a:lnTo>
                    <a:pt x="7116" y="3744"/>
                  </a:lnTo>
                  <a:lnTo>
                    <a:pt x="8430" y="3051"/>
                  </a:lnTo>
                  <a:cubicBezTo>
                    <a:pt x="7799" y="3051"/>
                    <a:pt x="7285" y="2536"/>
                    <a:pt x="7285" y="1905"/>
                  </a:cubicBezTo>
                  <a:cubicBezTo>
                    <a:pt x="7285" y="1274"/>
                    <a:pt x="7799" y="760"/>
                    <a:pt x="8430" y="760"/>
                  </a:cubicBezTo>
                  <a:lnTo>
                    <a:pt x="75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94"/>
            <p:cNvSpPr/>
            <p:nvPr/>
          </p:nvSpPr>
          <p:spPr>
            <a:xfrm>
              <a:off x="4024825" y="1669975"/>
              <a:ext cx="200950" cy="34500"/>
            </a:xfrm>
            <a:custGeom>
              <a:avLst/>
              <a:gdLst/>
              <a:ahLst/>
              <a:cxnLst/>
              <a:rect l="l" t="t" r="r" b="b"/>
              <a:pathLst>
                <a:path w="8038" h="1380" extrusionOk="0">
                  <a:moveTo>
                    <a:pt x="1034" y="0"/>
                  </a:moveTo>
                  <a:lnTo>
                    <a:pt x="1" y="1379"/>
                  </a:lnTo>
                  <a:lnTo>
                    <a:pt x="7021" y="1379"/>
                  </a:lnTo>
                  <a:cubicBezTo>
                    <a:pt x="7213" y="1012"/>
                    <a:pt x="7597" y="760"/>
                    <a:pt x="8037" y="760"/>
                  </a:cubicBezTo>
                  <a:lnTo>
                    <a:pt x="7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94"/>
            <p:cNvSpPr/>
            <p:nvPr/>
          </p:nvSpPr>
          <p:spPr>
            <a:xfrm>
              <a:off x="4000075" y="1631225"/>
              <a:ext cx="243150" cy="149925"/>
            </a:xfrm>
            <a:custGeom>
              <a:avLst/>
              <a:gdLst/>
              <a:ahLst/>
              <a:cxnLst/>
              <a:rect l="l" t="t" r="r" b="b"/>
              <a:pathLst>
                <a:path w="9726" h="5997" extrusionOk="0">
                  <a:moveTo>
                    <a:pt x="5489" y="0"/>
                  </a:moveTo>
                  <a:lnTo>
                    <a:pt x="2541" y="915"/>
                  </a:lnTo>
                  <a:cubicBezTo>
                    <a:pt x="1141" y="915"/>
                    <a:pt x="0" y="2055"/>
                    <a:pt x="0" y="3455"/>
                  </a:cubicBezTo>
                  <a:cubicBezTo>
                    <a:pt x="0" y="4855"/>
                    <a:pt x="1141" y="5996"/>
                    <a:pt x="2541" y="5996"/>
                  </a:cubicBezTo>
                  <a:lnTo>
                    <a:pt x="9027" y="5996"/>
                  </a:lnTo>
                  <a:cubicBezTo>
                    <a:pt x="9413" y="5996"/>
                    <a:pt x="9725" y="5684"/>
                    <a:pt x="9725" y="5298"/>
                  </a:cubicBezTo>
                  <a:cubicBezTo>
                    <a:pt x="9725" y="4913"/>
                    <a:pt x="9413" y="4601"/>
                    <a:pt x="9027" y="4601"/>
                  </a:cubicBezTo>
                  <a:lnTo>
                    <a:pt x="2541" y="4601"/>
                  </a:lnTo>
                  <a:cubicBezTo>
                    <a:pt x="1910" y="4601"/>
                    <a:pt x="1396" y="4086"/>
                    <a:pt x="1396" y="3455"/>
                  </a:cubicBezTo>
                  <a:cubicBezTo>
                    <a:pt x="1396" y="2824"/>
                    <a:pt x="1910" y="2310"/>
                    <a:pt x="2541" y="2310"/>
                  </a:cubicBezTo>
                  <a:lnTo>
                    <a:pt x="9027" y="2310"/>
                  </a:lnTo>
                  <a:cubicBezTo>
                    <a:pt x="9413" y="2310"/>
                    <a:pt x="9725" y="1998"/>
                    <a:pt x="9725" y="1612"/>
                  </a:cubicBezTo>
                  <a:cubicBezTo>
                    <a:pt x="9725" y="1227"/>
                    <a:pt x="9413" y="915"/>
                    <a:pt x="9027" y="915"/>
                  </a:cubicBezTo>
                  <a:lnTo>
                    <a:pt x="7184" y="915"/>
                  </a:lnTo>
                  <a:lnTo>
                    <a:pt x="54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94"/>
            <p:cNvSpPr/>
            <p:nvPr/>
          </p:nvSpPr>
          <p:spPr>
            <a:xfrm>
              <a:off x="4065250" y="1704450"/>
              <a:ext cx="11525" cy="20725"/>
            </a:xfrm>
            <a:custGeom>
              <a:avLst/>
              <a:gdLst/>
              <a:ahLst/>
              <a:cxnLst/>
              <a:rect l="l" t="t" r="r" b="b"/>
              <a:pathLst>
                <a:path w="461" h="829" extrusionOk="0">
                  <a:moveTo>
                    <a:pt x="229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598"/>
                  </a:lnTo>
                  <a:cubicBezTo>
                    <a:pt x="1" y="724"/>
                    <a:pt x="103" y="829"/>
                    <a:pt x="229" y="829"/>
                  </a:cubicBezTo>
                  <a:cubicBezTo>
                    <a:pt x="358" y="829"/>
                    <a:pt x="460" y="724"/>
                    <a:pt x="460" y="598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94"/>
            <p:cNvSpPr/>
            <p:nvPr/>
          </p:nvSpPr>
          <p:spPr>
            <a:xfrm>
              <a:off x="4160975" y="1704450"/>
              <a:ext cx="11525" cy="20725"/>
            </a:xfrm>
            <a:custGeom>
              <a:avLst/>
              <a:gdLst/>
              <a:ahLst/>
              <a:cxnLst/>
              <a:rect l="l" t="t" r="r" b="b"/>
              <a:pathLst>
                <a:path w="461" h="829" extrusionOk="0">
                  <a:moveTo>
                    <a:pt x="232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598"/>
                  </a:lnTo>
                  <a:cubicBezTo>
                    <a:pt x="1" y="724"/>
                    <a:pt x="103" y="829"/>
                    <a:pt x="232" y="829"/>
                  </a:cubicBezTo>
                  <a:cubicBezTo>
                    <a:pt x="358" y="829"/>
                    <a:pt x="460" y="724"/>
                    <a:pt x="460" y="598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94"/>
            <p:cNvSpPr/>
            <p:nvPr/>
          </p:nvSpPr>
          <p:spPr>
            <a:xfrm>
              <a:off x="4099850" y="1713375"/>
              <a:ext cx="38050" cy="17275"/>
            </a:xfrm>
            <a:custGeom>
              <a:avLst/>
              <a:gdLst/>
              <a:ahLst/>
              <a:cxnLst/>
              <a:rect l="l" t="t" r="r" b="b"/>
              <a:pathLst>
                <a:path w="1522" h="691" extrusionOk="0">
                  <a:moveTo>
                    <a:pt x="256" y="1"/>
                  </a:moveTo>
                  <a:cubicBezTo>
                    <a:pt x="202" y="1"/>
                    <a:pt x="148" y="19"/>
                    <a:pt x="105" y="57"/>
                  </a:cubicBezTo>
                  <a:cubicBezTo>
                    <a:pt x="10" y="141"/>
                    <a:pt x="0" y="286"/>
                    <a:pt x="83" y="381"/>
                  </a:cubicBezTo>
                  <a:cubicBezTo>
                    <a:pt x="253" y="577"/>
                    <a:pt x="500" y="691"/>
                    <a:pt x="760" y="691"/>
                  </a:cubicBezTo>
                  <a:cubicBezTo>
                    <a:pt x="1022" y="691"/>
                    <a:pt x="1267" y="577"/>
                    <a:pt x="1438" y="381"/>
                  </a:cubicBezTo>
                  <a:cubicBezTo>
                    <a:pt x="1522" y="286"/>
                    <a:pt x="1512" y="141"/>
                    <a:pt x="1417" y="57"/>
                  </a:cubicBezTo>
                  <a:cubicBezTo>
                    <a:pt x="1373" y="19"/>
                    <a:pt x="1320" y="1"/>
                    <a:pt x="1266" y="1"/>
                  </a:cubicBezTo>
                  <a:cubicBezTo>
                    <a:pt x="1202" y="1"/>
                    <a:pt x="1138" y="27"/>
                    <a:pt x="1093" y="79"/>
                  </a:cubicBezTo>
                  <a:cubicBezTo>
                    <a:pt x="1007" y="174"/>
                    <a:pt x="888" y="229"/>
                    <a:pt x="760" y="229"/>
                  </a:cubicBezTo>
                  <a:cubicBezTo>
                    <a:pt x="634" y="229"/>
                    <a:pt x="512" y="174"/>
                    <a:pt x="429" y="79"/>
                  </a:cubicBezTo>
                  <a:cubicBezTo>
                    <a:pt x="383" y="27"/>
                    <a:pt x="320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94"/>
            <p:cNvSpPr/>
            <p:nvPr/>
          </p:nvSpPr>
          <p:spPr>
            <a:xfrm>
              <a:off x="3945825" y="1400125"/>
              <a:ext cx="117775" cy="139550"/>
            </a:xfrm>
            <a:custGeom>
              <a:avLst/>
              <a:gdLst/>
              <a:ahLst/>
              <a:cxnLst/>
              <a:rect l="l" t="t" r="r" b="b"/>
              <a:pathLst>
                <a:path w="4711" h="5582" extrusionOk="0">
                  <a:moveTo>
                    <a:pt x="2542" y="0"/>
                  </a:moveTo>
                  <a:cubicBezTo>
                    <a:pt x="1142" y="0"/>
                    <a:pt x="1" y="1139"/>
                    <a:pt x="1" y="2539"/>
                  </a:cubicBezTo>
                  <a:cubicBezTo>
                    <a:pt x="1" y="3941"/>
                    <a:pt x="1142" y="5079"/>
                    <a:pt x="2542" y="5079"/>
                  </a:cubicBezTo>
                  <a:lnTo>
                    <a:pt x="3339" y="5582"/>
                  </a:lnTo>
                  <a:lnTo>
                    <a:pt x="4711" y="5079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94"/>
            <p:cNvSpPr/>
            <p:nvPr/>
          </p:nvSpPr>
          <p:spPr>
            <a:xfrm>
              <a:off x="4015000" y="1415950"/>
              <a:ext cx="210775" cy="93625"/>
            </a:xfrm>
            <a:custGeom>
              <a:avLst/>
              <a:gdLst/>
              <a:ahLst/>
              <a:cxnLst/>
              <a:rect l="l" t="t" r="r" b="b"/>
              <a:pathLst>
                <a:path w="8431" h="3745" extrusionOk="0">
                  <a:moveTo>
                    <a:pt x="1427" y="1"/>
                  </a:moveTo>
                  <a:lnTo>
                    <a:pt x="1" y="1906"/>
                  </a:lnTo>
                  <a:lnTo>
                    <a:pt x="1175" y="3744"/>
                  </a:lnTo>
                  <a:lnTo>
                    <a:pt x="7116" y="3744"/>
                  </a:lnTo>
                  <a:lnTo>
                    <a:pt x="8430" y="3051"/>
                  </a:lnTo>
                  <a:cubicBezTo>
                    <a:pt x="7799" y="3051"/>
                    <a:pt x="7285" y="2539"/>
                    <a:pt x="7285" y="1906"/>
                  </a:cubicBezTo>
                  <a:cubicBezTo>
                    <a:pt x="7285" y="1275"/>
                    <a:pt x="7799" y="760"/>
                    <a:pt x="8430" y="760"/>
                  </a:cubicBezTo>
                  <a:lnTo>
                    <a:pt x="75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94"/>
            <p:cNvSpPr/>
            <p:nvPr/>
          </p:nvSpPr>
          <p:spPr>
            <a:xfrm>
              <a:off x="4024825" y="1415950"/>
              <a:ext cx="200950" cy="34500"/>
            </a:xfrm>
            <a:custGeom>
              <a:avLst/>
              <a:gdLst/>
              <a:ahLst/>
              <a:cxnLst/>
              <a:rect l="l" t="t" r="r" b="b"/>
              <a:pathLst>
                <a:path w="8038" h="1380" extrusionOk="0">
                  <a:moveTo>
                    <a:pt x="1034" y="1"/>
                  </a:moveTo>
                  <a:lnTo>
                    <a:pt x="1" y="1379"/>
                  </a:lnTo>
                  <a:lnTo>
                    <a:pt x="7021" y="1379"/>
                  </a:lnTo>
                  <a:cubicBezTo>
                    <a:pt x="7213" y="1013"/>
                    <a:pt x="7597" y="760"/>
                    <a:pt x="8037" y="760"/>
                  </a:cubicBezTo>
                  <a:lnTo>
                    <a:pt x="71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94"/>
            <p:cNvSpPr/>
            <p:nvPr/>
          </p:nvSpPr>
          <p:spPr>
            <a:xfrm>
              <a:off x="4000075" y="1400125"/>
              <a:ext cx="243150" cy="153425"/>
            </a:xfrm>
            <a:custGeom>
              <a:avLst/>
              <a:gdLst/>
              <a:ahLst/>
              <a:cxnLst/>
              <a:rect l="l" t="t" r="r" b="b"/>
              <a:pathLst>
                <a:path w="9726" h="6137" extrusionOk="0">
                  <a:moveTo>
                    <a:pt x="2541" y="0"/>
                  </a:moveTo>
                  <a:cubicBezTo>
                    <a:pt x="1141" y="0"/>
                    <a:pt x="0" y="1139"/>
                    <a:pt x="0" y="2539"/>
                  </a:cubicBezTo>
                  <a:cubicBezTo>
                    <a:pt x="0" y="3941"/>
                    <a:pt x="1141" y="5079"/>
                    <a:pt x="2541" y="5079"/>
                  </a:cubicBezTo>
                  <a:lnTo>
                    <a:pt x="5139" y="6137"/>
                  </a:lnTo>
                  <a:lnTo>
                    <a:pt x="7184" y="5079"/>
                  </a:lnTo>
                  <a:lnTo>
                    <a:pt x="9027" y="5079"/>
                  </a:lnTo>
                  <a:cubicBezTo>
                    <a:pt x="9413" y="5079"/>
                    <a:pt x="9725" y="4768"/>
                    <a:pt x="9725" y="4382"/>
                  </a:cubicBezTo>
                  <a:cubicBezTo>
                    <a:pt x="9725" y="3998"/>
                    <a:pt x="9413" y="3684"/>
                    <a:pt x="9027" y="3684"/>
                  </a:cubicBezTo>
                  <a:lnTo>
                    <a:pt x="2541" y="3684"/>
                  </a:lnTo>
                  <a:cubicBezTo>
                    <a:pt x="1910" y="3684"/>
                    <a:pt x="1396" y="3172"/>
                    <a:pt x="1396" y="2539"/>
                  </a:cubicBezTo>
                  <a:cubicBezTo>
                    <a:pt x="1396" y="1908"/>
                    <a:pt x="1910" y="1393"/>
                    <a:pt x="2541" y="1393"/>
                  </a:cubicBezTo>
                  <a:lnTo>
                    <a:pt x="9027" y="1393"/>
                  </a:lnTo>
                  <a:cubicBezTo>
                    <a:pt x="9413" y="1393"/>
                    <a:pt x="9725" y="1081"/>
                    <a:pt x="9725" y="698"/>
                  </a:cubicBezTo>
                  <a:cubicBezTo>
                    <a:pt x="9725" y="312"/>
                    <a:pt x="9413" y="0"/>
                    <a:pt x="9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94"/>
            <p:cNvSpPr/>
            <p:nvPr/>
          </p:nvSpPr>
          <p:spPr>
            <a:xfrm>
              <a:off x="4065250" y="1450425"/>
              <a:ext cx="11525" cy="20750"/>
            </a:xfrm>
            <a:custGeom>
              <a:avLst/>
              <a:gdLst/>
              <a:ahLst/>
              <a:cxnLst/>
              <a:rect l="l" t="t" r="r" b="b"/>
              <a:pathLst>
                <a:path w="461" h="830" extrusionOk="0">
                  <a:moveTo>
                    <a:pt x="229" y="0"/>
                  </a:moveTo>
                  <a:cubicBezTo>
                    <a:pt x="103" y="0"/>
                    <a:pt x="1" y="105"/>
                    <a:pt x="1" y="231"/>
                  </a:cubicBezTo>
                  <a:lnTo>
                    <a:pt x="1" y="598"/>
                  </a:lnTo>
                  <a:cubicBezTo>
                    <a:pt x="1" y="727"/>
                    <a:pt x="103" y="829"/>
                    <a:pt x="229" y="829"/>
                  </a:cubicBezTo>
                  <a:cubicBezTo>
                    <a:pt x="358" y="829"/>
                    <a:pt x="460" y="727"/>
                    <a:pt x="460" y="598"/>
                  </a:cubicBezTo>
                  <a:lnTo>
                    <a:pt x="460" y="231"/>
                  </a:lnTo>
                  <a:cubicBezTo>
                    <a:pt x="460" y="105"/>
                    <a:pt x="35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94"/>
            <p:cNvSpPr/>
            <p:nvPr/>
          </p:nvSpPr>
          <p:spPr>
            <a:xfrm>
              <a:off x="4160975" y="1450425"/>
              <a:ext cx="11525" cy="20750"/>
            </a:xfrm>
            <a:custGeom>
              <a:avLst/>
              <a:gdLst/>
              <a:ahLst/>
              <a:cxnLst/>
              <a:rect l="l" t="t" r="r" b="b"/>
              <a:pathLst>
                <a:path w="461" h="830" extrusionOk="0">
                  <a:moveTo>
                    <a:pt x="232" y="0"/>
                  </a:moveTo>
                  <a:cubicBezTo>
                    <a:pt x="103" y="0"/>
                    <a:pt x="1" y="105"/>
                    <a:pt x="1" y="231"/>
                  </a:cubicBezTo>
                  <a:lnTo>
                    <a:pt x="1" y="598"/>
                  </a:lnTo>
                  <a:cubicBezTo>
                    <a:pt x="1" y="727"/>
                    <a:pt x="103" y="829"/>
                    <a:pt x="232" y="829"/>
                  </a:cubicBezTo>
                  <a:cubicBezTo>
                    <a:pt x="358" y="829"/>
                    <a:pt x="460" y="727"/>
                    <a:pt x="460" y="598"/>
                  </a:cubicBezTo>
                  <a:lnTo>
                    <a:pt x="460" y="231"/>
                  </a:lnTo>
                  <a:cubicBezTo>
                    <a:pt x="460" y="105"/>
                    <a:pt x="35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94"/>
            <p:cNvSpPr/>
            <p:nvPr/>
          </p:nvSpPr>
          <p:spPr>
            <a:xfrm>
              <a:off x="4099850" y="1459375"/>
              <a:ext cx="38050" cy="17275"/>
            </a:xfrm>
            <a:custGeom>
              <a:avLst/>
              <a:gdLst/>
              <a:ahLst/>
              <a:cxnLst/>
              <a:rect l="l" t="t" r="r" b="b"/>
              <a:pathLst>
                <a:path w="1522" h="691" extrusionOk="0">
                  <a:moveTo>
                    <a:pt x="256" y="0"/>
                  </a:moveTo>
                  <a:cubicBezTo>
                    <a:pt x="202" y="0"/>
                    <a:pt x="148" y="19"/>
                    <a:pt x="105" y="57"/>
                  </a:cubicBezTo>
                  <a:cubicBezTo>
                    <a:pt x="10" y="140"/>
                    <a:pt x="0" y="285"/>
                    <a:pt x="83" y="381"/>
                  </a:cubicBezTo>
                  <a:cubicBezTo>
                    <a:pt x="253" y="578"/>
                    <a:pt x="500" y="690"/>
                    <a:pt x="760" y="690"/>
                  </a:cubicBezTo>
                  <a:cubicBezTo>
                    <a:pt x="1022" y="690"/>
                    <a:pt x="1267" y="578"/>
                    <a:pt x="1438" y="381"/>
                  </a:cubicBezTo>
                  <a:cubicBezTo>
                    <a:pt x="1522" y="285"/>
                    <a:pt x="1512" y="140"/>
                    <a:pt x="1417" y="57"/>
                  </a:cubicBezTo>
                  <a:cubicBezTo>
                    <a:pt x="1373" y="19"/>
                    <a:pt x="1320" y="0"/>
                    <a:pt x="1266" y="0"/>
                  </a:cubicBezTo>
                  <a:cubicBezTo>
                    <a:pt x="1202" y="0"/>
                    <a:pt x="1138" y="27"/>
                    <a:pt x="1093" y="78"/>
                  </a:cubicBezTo>
                  <a:cubicBezTo>
                    <a:pt x="1007" y="176"/>
                    <a:pt x="888" y="231"/>
                    <a:pt x="760" y="231"/>
                  </a:cubicBezTo>
                  <a:cubicBezTo>
                    <a:pt x="634" y="231"/>
                    <a:pt x="512" y="176"/>
                    <a:pt x="429" y="78"/>
                  </a:cubicBezTo>
                  <a:cubicBezTo>
                    <a:pt x="383" y="27"/>
                    <a:pt x="320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94"/>
            <p:cNvSpPr/>
            <p:nvPr/>
          </p:nvSpPr>
          <p:spPr>
            <a:xfrm>
              <a:off x="4125450" y="1527100"/>
              <a:ext cx="117775" cy="127000"/>
            </a:xfrm>
            <a:custGeom>
              <a:avLst/>
              <a:gdLst/>
              <a:ahLst/>
              <a:cxnLst/>
              <a:rect l="l" t="t" r="r" b="b"/>
              <a:pathLst>
                <a:path w="4711" h="5080" extrusionOk="0">
                  <a:moveTo>
                    <a:pt x="0" y="0"/>
                  </a:moveTo>
                  <a:lnTo>
                    <a:pt x="0" y="5080"/>
                  </a:lnTo>
                  <a:lnTo>
                    <a:pt x="2169" y="5080"/>
                  </a:lnTo>
                  <a:cubicBezTo>
                    <a:pt x="3572" y="5080"/>
                    <a:pt x="4710" y="3941"/>
                    <a:pt x="4710" y="2541"/>
                  </a:cubicBezTo>
                  <a:cubicBezTo>
                    <a:pt x="4710" y="1141"/>
                    <a:pt x="3572" y="0"/>
                    <a:pt x="2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94"/>
            <p:cNvSpPr/>
            <p:nvPr/>
          </p:nvSpPr>
          <p:spPr>
            <a:xfrm>
              <a:off x="3963275" y="1543000"/>
              <a:ext cx="210825" cy="93600"/>
            </a:xfrm>
            <a:custGeom>
              <a:avLst/>
              <a:gdLst/>
              <a:ahLst/>
              <a:cxnLst/>
              <a:rect l="l" t="t" r="r" b="b"/>
              <a:pathLst>
                <a:path w="8433" h="3744" extrusionOk="0">
                  <a:moveTo>
                    <a:pt x="901" y="0"/>
                  </a:moveTo>
                  <a:lnTo>
                    <a:pt x="1" y="760"/>
                  </a:lnTo>
                  <a:cubicBezTo>
                    <a:pt x="632" y="760"/>
                    <a:pt x="1146" y="1272"/>
                    <a:pt x="1146" y="1905"/>
                  </a:cubicBezTo>
                  <a:cubicBezTo>
                    <a:pt x="1146" y="2536"/>
                    <a:pt x="632" y="3051"/>
                    <a:pt x="1" y="3051"/>
                  </a:cubicBezTo>
                  <a:lnTo>
                    <a:pt x="1317" y="3744"/>
                  </a:lnTo>
                  <a:lnTo>
                    <a:pt x="7259" y="3744"/>
                  </a:lnTo>
                  <a:lnTo>
                    <a:pt x="8432" y="1905"/>
                  </a:lnTo>
                  <a:lnTo>
                    <a:pt x="7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94"/>
            <p:cNvSpPr/>
            <p:nvPr/>
          </p:nvSpPr>
          <p:spPr>
            <a:xfrm>
              <a:off x="3963275" y="1543000"/>
              <a:ext cx="200950" cy="34475"/>
            </a:xfrm>
            <a:custGeom>
              <a:avLst/>
              <a:gdLst/>
              <a:ahLst/>
              <a:cxnLst/>
              <a:rect l="l" t="t" r="r" b="b"/>
              <a:pathLst>
                <a:path w="8038" h="1379" extrusionOk="0">
                  <a:moveTo>
                    <a:pt x="901" y="0"/>
                  </a:moveTo>
                  <a:lnTo>
                    <a:pt x="1" y="760"/>
                  </a:lnTo>
                  <a:cubicBezTo>
                    <a:pt x="444" y="760"/>
                    <a:pt x="827" y="1010"/>
                    <a:pt x="1017" y="1379"/>
                  </a:cubicBezTo>
                  <a:lnTo>
                    <a:pt x="8037" y="1379"/>
                  </a:lnTo>
                  <a:lnTo>
                    <a:pt x="7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94"/>
            <p:cNvSpPr/>
            <p:nvPr/>
          </p:nvSpPr>
          <p:spPr>
            <a:xfrm>
              <a:off x="3945825" y="1527100"/>
              <a:ext cx="243150" cy="127000"/>
            </a:xfrm>
            <a:custGeom>
              <a:avLst/>
              <a:gdLst/>
              <a:ahLst/>
              <a:cxnLst/>
              <a:rect l="l" t="t" r="r" b="b"/>
              <a:pathLst>
                <a:path w="9726" h="5080" extrusionOk="0">
                  <a:moveTo>
                    <a:pt x="699" y="0"/>
                  </a:moveTo>
                  <a:cubicBezTo>
                    <a:pt x="313" y="0"/>
                    <a:pt x="1" y="312"/>
                    <a:pt x="1" y="698"/>
                  </a:cubicBezTo>
                  <a:cubicBezTo>
                    <a:pt x="1" y="1084"/>
                    <a:pt x="313" y="1396"/>
                    <a:pt x="699" y="1396"/>
                  </a:cubicBezTo>
                  <a:lnTo>
                    <a:pt x="7185" y="1396"/>
                  </a:lnTo>
                  <a:cubicBezTo>
                    <a:pt x="7818" y="1396"/>
                    <a:pt x="8333" y="1908"/>
                    <a:pt x="8333" y="2541"/>
                  </a:cubicBezTo>
                  <a:cubicBezTo>
                    <a:pt x="8333" y="3172"/>
                    <a:pt x="7818" y="3687"/>
                    <a:pt x="7185" y="3687"/>
                  </a:cubicBezTo>
                  <a:lnTo>
                    <a:pt x="699" y="3687"/>
                  </a:lnTo>
                  <a:cubicBezTo>
                    <a:pt x="313" y="3687"/>
                    <a:pt x="1" y="3999"/>
                    <a:pt x="1" y="4384"/>
                  </a:cubicBezTo>
                  <a:cubicBezTo>
                    <a:pt x="1" y="4768"/>
                    <a:pt x="313" y="5080"/>
                    <a:pt x="699" y="5080"/>
                  </a:cubicBezTo>
                  <a:lnTo>
                    <a:pt x="7185" y="5080"/>
                  </a:lnTo>
                  <a:cubicBezTo>
                    <a:pt x="8588" y="5080"/>
                    <a:pt x="9726" y="3941"/>
                    <a:pt x="9726" y="2541"/>
                  </a:cubicBezTo>
                  <a:cubicBezTo>
                    <a:pt x="9726" y="1141"/>
                    <a:pt x="8588" y="0"/>
                    <a:pt x="7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94"/>
            <p:cNvSpPr/>
            <p:nvPr/>
          </p:nvSpPr>
          <p:spPr>
            <a:xfrm>
              <a:off x="4112350" y="1577450"/>
              <a:ext cx="11500" cy="20700"/>
            </a:xfrm>
            <a:custGeom>
              <a:avLst/>
              <a:gdLst/>
              <a:ahLst/>
              <a:cxnLst/>
              <a:rect l="l" t="t" r="r" b="b"/>
              <a:pathLst>
                <a:path w="460" h="828" extrusionOk="0">
                  <a:moveTo>
                    <a:pt x="229" y="1"/>
                  </a:moveTo>
                  <a:cubicBezTo>
                    <a:pt x="103" y="1"/>
                    <a:pt x="0" y="103"/>
                    <a:pt x="0" y="230"/>
                  </a:cubicBezTo>
                  <a:lnTo>
                    <a:pt x="0" y="599"/>
                  </a:lnTo>
                  <a:cubicBezTo>
                    <a:pt x="0" y="725"/>
                    <a:pt x="103" y="827"/>
                    <a:pt x="229" y="827"/>
                  </a:cubicBezTo>
                  <a:cubicBezTo>
                    <a:pt x="357" y="827"/>
                    <a:pt x="460" y="725"/>
                    <a:pt x="460" y="599"/>
                  </a:cubicBezTo>
                  <a:lnTo>
                    <a:pt x="460" y="230"/>
                  </a:lnTo>
                  <a:cubicBezTo>
                    <a:pt x="460" y="103"/>
                    <a:pt x="357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94"/>
            <p:cNvSpPr/>
            <p:nvPr/>
          </p:nvSpPr>
          <p:spPr>
            <a:xfrm>
              <a:off x="4016550" y="1577450"/>
              <a:ext cx="11575" cy="20700"/>
            </a:xfrm>
            <a:custGeom>
              <a:avLst/>
              <a:gdLst/>
              <a:ahLst/>
              <a:cxnLst/>
              <a:rect l="l" t="t" r="r" b="b"/>
              <a:pathLst>
                <a:path w="463" h="828" extrusionOk="0">
                  <a:moveTo>
                    <a:pt x="232" y="1"/>
                  </a:moveTo>
                  <a:cubicBezTo>
                    <a:pt x="106" y="1"/>
                    <a:pt x="1" y="103"/>
                    <a:pt x="1" y="230"/>
                  </a:cubicBezTo>
                  <a:lnTo>
                    <a:pt x="1" y="599"/>
                  </a:lnTo>
                  <a:cubicBezTo>
                    <a:pt x="1" y="725"/>
                    <a:pt x="106" y="827"/>
                    <a:pt x="232" y="827"/>
                  </a:cubicBezTo>
                  <a:cubicBezTo>
                    <a:pt x="358" y="827"/>
                    <a:pt x="463" y="725"/>
                    <a:pt x="463" y="599"/>
                  </a:cubicBezTo>
                  <a:lnTo>
                    <a:pt x="463" y="230"/>
                  </a:lnTo>
                  <a:cubicBezTo>
                    <a:pt x="463" y="103"/>
                    <a:pt x="35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94"/>
            <p:cNvSpPr/>
            <p:nvPr/>
          </p:nvSpPr>
          <p:spPr>
            <a:xfrm>
              <a:off x="4051150" y="1586350"/>
              <a:ext cx="38125" cy="17275"/>
            </a:xfrm>
            <a:custGeom>
              <a:avLst/>
              <a:gdLst/>
              <a:ahLst/>
              <a:cxnLst/>
              <a:rect l="l" t="t" r="r" b="b"/>
              <a:pathLst>
                <a:path w="1525" h="691" extrusionOk="0">
                  <a:moveTo>
                    <a:pt x="258" y="0"/>
                  </a:moveTo>
                  <a:cubicBezTo>
                    <a:pt x="204" y="0"/>
                    <a:pt x="151" y="19"/>
                    <a:pt x="107" y="57"/>
                  </a:cubicBezTo>
                  <a:cubicBezTo>
                    <a:pt x="10" y="140"/>
                    <a:pt x="0" y="286"/>
                    <a:pt x="84" y="383"/>
                  </a:cubicBezTo>
                  <a:cubicBezTo>
                    <a:pt x="255" y="578"/>
                    <a:pt x="503" y="690"/>
                    <a:pt x="762" y="690"/>
                  </a:cubicBezTo>
                  <a:cubicBezTo>
                    <a:pt x="1022" y="690"/>
                    <a:pt x="1269" y="578"/>
                    <a:pt x="1441" y="383"/>
                  </a:cubicBezTo>
                  <a:cubicBezTo>
                    <a:pt x="1524" y="286"/>
                    <a:pt x="1515" y="140"/>
                    <a:pt x="1419" y="57"/>
                  </a:cubicBezTo>
                  <a:cubicBezTo>
                    <a:pt x="1375" y="19"/>
                    <a:pt x="1321" y="0"/>
                    <a:pt x="1267" y="0"/>
                  </a:cubicBezTo>
                  <a:cubicBezTo>
                    <a:pt x="1203" y="0"/>
                    <a:pt x="1139" y="27"/>
                    <a:pt x="1093" y="81"/>
                  </a:cubicBezTo>
                  <a:cubicBezTo>
                    <a:pt x="1010" y="176"/>
                    <a:pt x="888" y="231"/>
                    <a:pt x="762" y="231"/>
                  </a:cubicBezTo>
                  <a:cubicBezTo>
                    <a:pt x="636" y="231"/>
                    <a:pt x="515" y="176"/>
                    <a:pt x="431" y="81"/>
                  </a:cubicBezTo>
                  <a:cubicBezTo>
                    <a:pt x="386" y="27"/>
                    <a:pt x="322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8" name="Google Shape;7118;p94"/>
          <p:cNvGrpSpPr/>
          <p:nvPr/>
        </p:nvGrpSpPr>
        <p:grpSpPr>
          <a:xfrm>
            <a:off x="7100287" y="1521666"/>
            <a:ext cx="382475" cy="353568"/>
            <a:chOff x="4879800" y="1433225"/>
            <a:chExt cx="412150" cy="381000"/>
          </a:xfrm>
        </p:grpSpPr>
        <p:sp>
          <p:nvSpPr>
            <p:cNvPr id="7119" name="Google Shape;7119;p94"/>
            <p:cNvSpPr/>
            <p:nvPr/>
          </p:nvSpPr>
          <p:spPr>
            <a:xfrm>
              <a:off x="5085850" y="1597700"/>
              <a:ext cx="206100" cy="152550"/>
            </a:xfrm>
            <a:custGeom>
              <a:avLst/>
              <a:gdLst/>
              <a:ahLst/>
              <a:cxnLst/>
              <a:rect l="l" t="t" r="r" b="b"/>
              <a:pathLst>
                <a:path w="8244" h="6102" extrusionOk="0">
                  <a:moveTo>
                    <a:pt x="0" y="1"/>
                  </a:moveTo>
                  <a:lnTo>
                    <a:pt x="0" y="6101"/>
                  </a:lnTo>
                  <a:lnTo>
                    <a:pt x="4896" y="6101"/>
                  </a:lnTo>
                  <a:cubicBezTo>
                    <a:pt x="8244" y="4339"/>
                    <a:pt x="6215" y="1984"/>
                    <a:pt x="65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94"/>
            <p:cNvSpPr/>
            <p:nvPr/>
          </p:nvSpPr>
          <p:spPr>
            <a:xfrm>
              <a:off x="4879800" y="1597700"/>
              <a:ext cx="206075" cy="152550"/>
            </a:xfrm>
            <a:custGeom>
              <a:avLst/>
              <a:gdLst/>
              <a:ahLst/>
              <a:cxnLst/>
              <a:rect l="l" t="t" r="r" b="b"/>
              <a:pathLst>
                <a:path w="8243" h="6102" extrusionOk="0">
                  <a:moveTo>
                    <a:pt x="1663" y="1"/>
                  </a:moveTo>
                  <a:cubicBezTo>
                    <a:pt x="2027" y="1984"/>
                    <a:pt x="1" y="4339"/>
                    <a:pt x="3346" y="6101"/>
                  </a:cubicBezTo>
                  <a:lnTo>
                    <a:pt x="8242" y="6101"/>
                  </a:lnTo>
                  <a:lnTo>
                    <a:pt x="82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94"/>
            <p:cNvSpPr/>
            <p:nvPr/>
          </p:nvSpPr>
          <p:spPr>
            <a:xfrm>
              <a:off x="4921350" y="1433225"/>
              <a:ext cx="329000" cy="164500"/>
            </a:xfrm>
            <a:custGeom>
              <a:avLst/>
              <a:gdLst/>
              <a:ahLst/>
              <a:cxnLst/>
              <a:rect l="l" t="t" r="r" b="b"/>
              <a:pathLst>
                <a:path w="13160" h="6580" extrusionOk="0">
                  <a:moveTo>
                    <a:pt x="6580" y="0"/>
                  </a:moveTo>
                  <a:cubicBezTo>
                    <a:pt x="2954" y="0"/>
                    <a:pt x="1" y="2951"/>
                    <a:pt x="1" y="6580"/>
                  </a:cubicBezTo>
                  <a:lnTo>
                    <a:pt x="13159" y="6580"/>
                  </a:lnTo>
                  <a:cubicBezTo>
                    <a:pt x="13159" y="2951"/>
                    <a:pt x="10209" y="0"/>
                    <a:pt x="6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94"/>
            <p:cNvSpPr/>
            <p:nvPr/>
          </p:nvSpPr>
          <p:spPr>
            <a:xfrm>
              <a:off x="4921350" y="1434700"/>
              <a:ext cx="142300" cy="163025"/>
            </a:xfrm>
            <a:custGeom>
              <a:avLst/>
              <a:gdLst/>
              <a:ahLst/>
              <a:cxnLst/>
              <a:rect l="l" t="t" r="r" b="b"/>
              <a:pathLst>
                <a:path w="5692" h="6521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2482" y="437"/>
                    <a:pt x="1" y="3194"/>
                    <a:pt x="1" y="6521"/>
                  </a:cubicBezTo>
                  <a:lnTo>
                    <a:pt x="2815" y="6521"/>
                  </a:lnTo>
                  <a:cubicBezTo>
                    <a:pt x="2861" y="4013"/>
                    <a:pt x="3916" y="1684"/>
                    <a:pt x="5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94"/>
            <p:cNvSpPr/>
            <p:nvPr/>
          </p:nvSpPr>
          <p:spPr>
            <a:xfrm>
              <a:off x="5188875" y="1563175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351" y="0"/>
                  </a:moveTo>
                  <a:cubicBezTo>
                    <a:pt x="606" y="0"/>
                    <a:pt x="1" y="605"/>
                    <a:pt x="1" y="1348"/>
                  </a:cubicBezTo>
                  <a:cubicBezTo>
                    <a:pt x="1" y="2094"/>
                    <a:pt x="606" y="2698"/>
                    <a:pt x="1351" y="2698"/>
                  </a:cubicBezTo>
                  <a:cubicBezTo>
                    <a:pt x="2094" y="2698"/>
                    <a:pt x="2699" y="2094"/>
                    <a:pt x="2699" y="1348"/>
                  </a:cubicBezTo>
                  <a:cubicBezTo>
                    <a:pt x="2699" y="605"/>
                    <a:pt x="2094" y="0"/>
                    <a:pt x="1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94"/>
            <p:cNvSpPr/>
            <p:nvPr/>
          </p:nvSpPr>
          <p:spPr>
            <a:xfrm>
              <a:off x="4950525" y="1492625"/>
              <a:ext cx="270525" cy="240225"/>
            </a:xfrm>
            <a:custGeom>
              <a:avLst/>
              <a:gdLst/>
              <a:ahLst/>
              <a:cxnLst/>
              <a:rect l="l" t="t" r="r" b="b"/>
              <a:pathLst>
                <a:path w="10821" h="9609" extrusionOk="0">
                  <a:moveTo>
                    <a:pt x="4569" y="1"/>
                  </a:moveTo>
                  <a:cubicBezTo>
                    <a:pt x="4345" y="1"/>
                    <a:pt x="4123" y="101"/>
                    <a:pt x="3977" y="294"/>
                  </a:cubicBezTo>
                  <a:cubicBezTo>
                    <a:pt x="3215" y="1294"/>
                    <a:pt x="2139" y="1680"/>
                    <a:pt x="1210" y="1808"/>
                  </a:cubicBezTo>
                  <a:cubicBezTo>
                    <a:pt x="746" y="1872"/>
                    <a:pt x="363" y="2203"/>
                    <a:pt x="229" y="2653"/>
                  </a:cubicBezTo>
                  <a:cubicBezTo>
                    <a:pt x="84" y="3142"/>
                    <a:pt x="5" y="3658"/>
                    <a:pt x="8" y="4194"/>
                  </a:cubicBezTo>
                  <a:cubicBezTo>
                    <a:pt x="1" y="7168"/>
                    <a:pt x="2429" y="9604"/>
                    <a:pt x="5404" y="9609"/>
                  </a:cubicBezTo>
                  <a:cubicBezTo>
                    <a:pt x="5408" y="9609"/>
                    <a:pt x="5412" y="9609"/>
                    <a:pt x="5417" y="9609"/>
                  </a:cubicBezTo>
                  <a:cubicBezTo>
                    <a:pt x="8402" y="9609"/>
                    <a:pt x="10821" y="7188"/>
                    <a:pt x="10821" y="4204"/>
                  </a:cubicBezTo>
                  <a:lnTo>
                    <a:pt x="10821" y="4185"/>
                  </a:lnTo>
                  <a:cubicBezTo>
                    <a:pt x="10821" y="3646"/>
                    <a:pt x="10742" y="3127"/>
                    <a:pt x="10597" y="2637"/>
                  </a:cubicBezTo>
                  <a:cubicBezTo>
                    <a:pt x="10457" y="2170"/>
                    <a:pt x="10049" y="1834"/>
                    <a:pt x="9566" y="1789"/>
                  </a:cubicBezTo>
                  <a:cubicBezTo>
                    <a:pt x="7137" y="1549"/>
                    <a:pt x="5749" y="746"/>
                    <a:pt x="5042" y="170"/>
                  </a:cubicBezTo>
                  <a:cubicBezTo>
                    <a:pt x="4903" y="56"/>
                    <a:pt x="4735" y="1"/>
                    <a:pt x="4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94"/>
            <p:cNvSpPr/>
            <p:nvPr/>
          </p:nvSpPr>
          <p:spPr>
            <a:xfrm>
              <a:off x="4915400" y="1533000"/>
              <a:ext cx="107000" cy="183975"/>
            </a:xfrm>
            <a:custGeom>
              <a:avLst/>
              <a:gdLst/>
              <a:ahLst/>
              <a:cxnLst/>
              <a:rect l="l" t="t" r="r" b="b"/>
              <a:pathLst>
                <a:path w="4280" h="7359" extrusionOk="0">
                  <a:moveTo>
                    <a:pt x="3473" y="0"/>
                  </a:moveTo>
                  <a:cubicBezTo>
                    <a:pt x="3182" y="93"/>
                    <a:pt x="2891" y="155"/>
                    <a:pt x="2615" y="193"/>
                  </a:cubicBezTo>
                  <a:cubicBezTo>
                    <a:pt x="2151" y="257"/>
                    <a:pt x="1768" y="588"/>
                    <a:pt x="1634" y="1038"/>
                  </a:cubicBezTo>
                  <a:cubicBezTo>
                    <a:pt x="1615" y="1100"/>
                    <a:pt x="1598" y="1165"/>
                    <a:pt x="1582" y="1229"/>
                  </a:cubicBezTo>
                  <a:cubicBezTo>
                    <a:pt x="1506" y="1215"/>
                    <a:pt x="1427" y="1207"/>
                    <a:pt x="1348" y="1207"/>
                  </a:cubicBezTo>
                  <a:cubicBezTo>
                    <a:pt x="603" y="1207"/>
                    <a:pt x="1" y="1812"/>
                    <a:pt x="1" y="2555"/>
                  </a:cubicBezTo>
                  <a:cubicBezTo>
                    <a:pt x="1" y="3301"/>
                    <a:pt x="603" y="3905"/>
                    <a:pt x="1348" y="3905"/>
                  </a:cubicBezTo>
                  <a:cubicBezTo>
                    <a:pt x="1425" y="3905"/>
                    <a:pt x="1498" y="3898"/>
                    <a:pt x="1570" y="3886"/>
                  </a:cubicBezTo>
                  <a:cubicBezTo>
                    <a:pt x="1944" y="5386"/>
                    <a:pt x="2946" y="6644"/>
                    <a:pt x="4280" y="7358"/>
                  </a:cubicBezTo>
                  <a:cubicBezTo>
                    <a:pt x="3465" y="5948"/>
                    <a:pt x="3022" y="4317"/>
                    <a:pt x="3053" y="2589"/>
                  </a:cubicBezTo>
                  <a:cubicBezTo>
                    <a:pt x="3070" y="1696"/>
                    <a:pt x="3215" y="826"/>
                    <a:pt x="3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94"/>
            <p:cNvSpPr/>
            <p:nvPr/>
          </p:nvSpPr>
          <p:spPr>
            <a:xfrm>
              <a:off x="4988625" y="1610025"/>
              <a:ext cx="52425" cy="41750"/>
            </a:xfrm>
            <a:custGeom>
              <a:avLst/>
              <a:gdLst/>
              <a:ahLst/>
              <a:cxnLst/>
              <a:rect l="l" t="t" r="r" b="b"/>
              <a:pathLst>
                <a:path w="2097" h="1670" extrusionOk="0">
                  <a:moveTo>
                    <a:pt x="1048" y="0"/>
                  </a:moveTo>
                  <a:cubicBezTo>
                    <a:pt x="470" y="0"/>
                    <a:pt x="1" y="374"/>
                    <a:pt x="1" y="834"/>
                  </a:cubicBezTo>
                  <a:cubicBezTo>
                    <a:pt x="1" y="1296"/>
                    <a:pt x="470" y="1670"/>
                    <a:pt x="1048" y="1670"/>
                  </a:cubicBezTo>
                  <a:cubicBezTo>
                    <a:pt x="1627" y="1670"/>
                    <a:pt x="2096" y="1296"/>
                    <a:pt x="2096" y="834"/>
                  </a:cubicBezTo>
                  <a:cubicBezTo>
                    <a:pt x="2096" y="374"/>
                    <a:pt x="1627" y="0"/>
                    <a:pt x="1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94"/>
            <p:cNvSpPr/>
            <p:nvPr/>
          </p:nvSpPr>
          <p:spPr>
            <a:xfrm>
              <a:off x="5130675" y="1610025"/>
              <a:ext cx="52450" cy="41750"/>
            </a:xfrm>
            <a:custGeom>
              <a:avLst/>
              <a:gdLst/>
              <a:ahLst/>
              <a:cxnLst/>
              <a:rect l="l" t="t" r="r" b="b"/>
              <a:pathLst>
                <a:path w="2098" h="1670" extrusionOk="0">
                  <a:moveTo>
                    <a:pt x="1050" y="0"/>
                  </a:moveTo>
                  <a:cubicBezTo>
                    <a:pt x="472" y="0"/>
                    <a:pt x="0" y="374"/>
                    <a:pt x="0" y="834"/>
                  </a:cubicBezTo>
                  <a:cubicBezTo>
                    <a:pt x="0" y="1296"/>
                    <a:pt x="472" y="1670"/>
                    <a:pt x="1050" y="1670"/>
                  </a:cubicBezTo>
                  <a:cubicBezTo>
                    <a:pt x="1629" y="1670"/>
                    <a:pt x="2098" y="1296"/>
                    <a:pt x="2098" y="834"/>
                  </a:cubicBezTo>
                  <a:cubicBezTo>
                    <a:pt x="2098" y="374"/>
                    <a:pt x="1629" y="0"/>
                    <a:pt x="1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94"/>
            <p:cNvSpPr/>
            <p:nvPr/>
          </p:nvSpPr>
          <p:spPr>
            <a:xfrm>
              <a:off x="5071975" y="1599250"/>
              <a:ext cx="27825" cy="31225"/>
            </a:xfrm>
            <a:custGeom>
              <a:avLst/>
              <a:gdLst/>
              <a:ahLst/>
              <a:cxnLst/>
              <a:rect l="l" t="t" r="r" b="b"/>
              <a:pathLst>
                <a:path w="1113" h="1249" extrusionOk="0">
                  <a:moveTo>
                    <a:pt x="555" y="0"/>
                  </a:moveTo>
                  <a:cubicBezTo>
                    <a:pt x="248" y="0"/>
                    <a:pt x="0" y="281"/>
                    <a:pt x="0" y="624"/>
                  </a:cubicBezTo>
                  <a:cubicBezTo>
                    <a:pt x="0" y="967"/>
                    <a:pt x="248" y="1248"/>
                    <a:pt x="555" y="1248"/>
                  </a:cubicBezTo>
                  <a:cubicBezTo>
                    <a:pt x="862" y="1248"/>
                    <a:pt x="1112" y="967"/>
                    <a:pt x="1112" y="624"/>
                  </a:cubicBezTo>
                  <a:cubicBezTo>
                    <a:pt x="1112" y="281"/>
                    <a:pt x="862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94"/>
            <p:cNvSpPr/>
            <p:nvPr/>
          </p:nvSpPr>
          <p:spPr>
            <a:xfrm>
              <a:off x="5013450" y="1589775"/>
              <a:ext cx="11525" cy="21700"/>
            </a:xfrm>
            <a:custGeom>
              <a:avLst/>
              <a:gdLst/>
              <a:ahLst/>
              <a:cxnLst/>
              <a:rect l="l" t="t" r="r" b="b"/>
              <a:pathLst>
                <a:path w="461" h="868" extrusionOk="0">
                  <a:moveTo>
                    <a:pt x="232" y="1"/>
                  </a:moveTo>
                  <a:cubicBezTo>
                    <a:pt x="103" y="1"/>
                    <a:pt x="1" y="103"/>
                    <a:pt x="1" y="229"/>
                  </a:cubicBezTo>
                  <a:lnTo>
                    <a:pt x="1" y="637"/>
                  </a:lnTo>
                  <a:cubicBezTo>
                    <a:pt x="1" y="765"/>
                    <a:pt x="103" y="868"/>
                    <a:pt x="232" y="868"/>
                  </a:cubicBezTo>
                  <a:cubicBezTo>
                    <a:pt x="358" y="868"/>
                    <a:pt x="460" y="765"/>
                    <a:pt x="460" y="637"/>
                  </a:cubicBezTo>
                  <a:lnTo>
                    <a:pt x="460" y="229"/>
                  </a:lnTo>
                  <a:cubicBezTo>
                    <a:pt x="460" y="103"/>
                    <a:pt x="35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94"/>
            <p:cNvSpPr/>
            <p:nvPr/>
          </p:nvSpPr>
          <p:spPr>
            <a:xfrm>
              <a:off x="5146800" y="1589775"/>
              <a:ext cx="11525" cy="21700"/>
            </a:xfrm>
            <a:custGeom>
              <a:avLst/>
              <a:gdLst/>
              <a:ahLst/>
              <a:cxnLst/>
              <a:rect l="l" t="t" r="r" b="b"/>
              <a:pathLst>
                <a:path w="461" h="868" extrusionOk="0">
                  <a:moveTo>
                    <a:pt x="229" y="1"/>
                  </a:moveTo>
                  <a:cubicBezTo>
                    <a:pt x="103" y="1"/>
                    <a:pt x="0" y="103"/>
                    <a:pt x="0" y="229"/>
                  </a:cubicBezTo>
                  <a:lnTo>
                    <a:pt x="0" y="637"/>
                  </a:lnTo>
                  <a:cubicBezTo>
                    <a:pt x="0" y="765"/>
                    <a:pt x="103" y="868"/>
                    <a:pt x="229" y="868"/>
                  </a:cubicBezTo>
                  <a:cubicBezTo>
                    <a:pt x="355" y="868"/>
                    <a:pt x="460" y="765"/>
                    <a:pt x="460" y="637"/>
                  </a:cubicBezTo>
                  <a:lnTo>
                    <a:pt x="460" y="229"/>
                  </a:lnTo>
                  <a:cubicBezTo>
                    <a:pt x="460" y="103"/>
                    <a:pt x="35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94"/>
            <p:cNvSpPr/>
            <p:nvPr/>
          </p:nvSpPr>
          <p:spPr>
            <a:xfrm>
              <a:off x="5009525" y="1644550"/>
              <a:ext cx="152650" cy="142300"/>
            </a:xfrm>
            <a:custGeom>
              <a:avLst/>
              <a:gdLst/>
              <a:ahLst/>
              <a:cxnLst/>
              <a:rect l="l" t="t" r="r" b="b"/>
              <a:pathLst>
                <a:path w="6106" h="5692" extrusionOk="0">
                  <a:moveTo>
                    <a:pt x="739" y="0"/>
                  </a:moveTo>
                  <a:cubicBezTo>
                    <a:pt x="348" y="0"/>
                    <a:pt x="0" y="317"/>
                    <a:pt x="0" y="739"/>
                  </a:cubicBezTo>
                  <a:lnTo>
                    <a:pt x="0" y="4089"/>
                  </a:lnTo>
                  <a:cubicBezTo>
                    <a:pt x="0" y="4399"/>
                    <a:pt x="193" y="4677"/>
                    <a:pt x="484" y="4782"/>
                  </a:cubicBezTo>
                  <a:lnTo>
                    <a:pt x="2963" y="5692"/>
                  </a:lnTo>
                  <a:lnTo>
                    <a:pt x="3146" y="5692"/>
                  </a:lnTo>
                  <a:lnTo>
                    <a:pt x="5622" y="4782"/>
                  </a:lnTo>
                  <a:cubicBezTo>
                    <a:pt x="5913" y="4677"/>
                    <a:pt x="6106" y="4399"/>
                    <a:pt x="6106" y="4089"/>
                  </a:cubicBezTo>
                  <a:lnTo>
                    <a:pt x="6106" y="739"/>
                  </a:lnTo>
                  <a:cubicBezTo>
                    <a:pt x="6106" y="317"/>
                    <a:pt x="5760" y="0"/>
                    <a:pt x="5369" y="0"/>
                  </a:cubicBezTo>
                  <a:cubicBezTo>
                    <a:pt x="5286" y="0"/>
                    <a:pt x="5200" y="15"/>
                    <a:pt x="5115" y="46"/>
                  </a:cubicBezTo>
                  <a:lnTo>
                    <a:pt x="3053" y="803"/>
                  </a:lnTo>
                  <a:lnTo>
                    <a:pt x="993" y="46"/>
                  </a:lnTo>
                  <a:cubicBezTo>
                    <a:pt x="909" y="15"/>
                    <a:pt x="823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94"/>
            <p:cNvSpPr/>
            <p:nvPr/>
          </p:nvSpPr>
          <p:spPr>
            <a:xfrm>
              <a:off x="5056550" y="1669100"/>
              <a:ext cx="119150" cy="145125"/>
            </a:xfrm>
            <a:custGeom>
              <a:avLst/>
              <a:gdLst/>
              <a:ahLst/>
              <a:cxnLst/>
              <a:rect l="l" t="t" r="r" b="b"/>
              <a:pathLst>
                <a:path w="4766" h="5805" extrusionOk="0">
                  <a:moveTo>
                    <a:pt x="4029" y="1"/>
                  </a:moveTo>
                  <a:cubicBezTo>
                    <a:pt x="3944" y="1"/>
                    <a:pt x="3858" y="16"/>
                    <a:pt x="3772" y="47"/>
                  </a:cubicBezTo>
                  <a:lnTo>
                    <a:pt x="1584" y="850"/>
                  </a:lnTo>
                  <a:cubicBezTo>
                    <a:pt x="1451" y="897"/>
                    <a:pt x="1313" y="921"/>
                    <a:pt x="1172" y="921"/>
                  </a:cubicBezTo>
                  <a:lnTo>
                    <a:pt x="1" y="3238"/>
                  </a:lnTo>
                  <a:lnTo>
                    <a:pt x="1172" y="5805"/>
                  </a:lnTo>
                  <a:cubicBezTo>
                    <a:pt x="1386" y="5805"/>
                    <a:pt x="1598" y="5767"/>
                    <a:pt x="1803" y="5693"/>
                  </a:cubicBezTo>
                  <a:lnTo>
                    <a:pt x="4280" y="4783"/>
                  </a:lnTo>
                  <a:cubicBezTo>
                    <a:pt x="4570" y="4676"/>
                    <a:pt x="4765" y="4400"/>
                    <a:pt x="4765" y="4091"/>
                  </a:cubicBezTo>
                  <a:lnTo>
                    <a:pt x="4765" y="740"/>
                  </a:lnTo>
                  <a:cubicBezTo>
                    <a:pt x="4765" y="317"/>
                    <a:pt x="4419" y="1"/>
                    <a:pt x="4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94"/>
            <p:cNvSpPr/>
            <p:nvPr/>
          </p:nvSpPr>
          <p:spPr>
            <a:xfrm>
              <a:off x="4996075" y="1669100"/>
              <a:ext cx="89800" cy="145125"/>
            </a:xfrm>
            <a:custGeom>
              <a:avLst/>
              <a:gdLst/>
              <a:ahLst/>
              <a:cxnLst/>
              <a:rect l="l" t="t" r="r" b="b"/>
              <a:pathLst>
                <a:path w="3592" h="5805" extrusionOk="0">
                  <a:moveTo>
                    <a:pt x="737" y="1"/>
                  </a:moveTo>
                  <a:cubicBezTo>
                    <a:pt x="346" y="1"/>
                    <a:pt x="0" y="317"/>
                    <a:pt x="0" y="740"/>
                  </a:cubicBezTo>
                  <a:lnTo>
                    <a:pt x="0" y="4091"/>
                  </a:lnTo>
                  <a:cubicBezTo>
                    <a:pt x="0" y="4400"/>
                    <a:pt x="193" y="4676"/>
                    <a:pt x="484" y="4783"/>
                  </a:cubicBezTo>
                  <a:lnTo>
                    <a:pt x="2962" y="5693"/>
                  </a:lnTo>
                  <a:cubicBezTo>
                    <a:pt x="3165" y="5767"/>
                    <a:pt x="3379" y="5805"/>
                    <a:pt x="3591" y="5805"/>
                  </a:cubicBezTo>
                  <a:lnTo>
                    <a:pt x="3591" y="921"/>
                  </a:lnTo>
                  <a:cubicBezTo>
                    <a:pt x="3453" y="921"/>
                    <a:pt x="3313" y="897"/>
                    <a:pt x="3182" y="850"/>
                  </a:cubicBezTo>
                  <a:lnTo>
                    <a:pt x="993" y="47"/>
                  </a:lnTo>
                  <a:cubicBezTo>
                    <a:pt x="908" y="16"/>
                    <a:pt x="821" y="1"/>
                    <a:pt x="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94"/>
            <p:cNvSpPr/>
            <p:nvPr/>
          </p:nvSpPr>
          <p:spPr>
            <a:xfrm>
              <a:off x="5127500" y="1435675"/>
              <a:ext cx="53250" cy="47675"/>
            </a:xfrm>
            <a:custGeom>
              <a:avLst/>
              <a:gdLst/>
              <a:ahLst/>
              <a:cxnLst/>
              <a:rect l="l" t="t" r="r" b="b"/>
              <a:pathLst>
                <a:path w="2130" h="1907" extrusionOk="0">
                  <a:moveTo>
                    <a:pt x="1121" y="0"/>
                  </a:moveTo>
                  <a:cubicBezTo>
                    <a:pt x="831" y="0"/>
                    <a:pt x="591" y="232"/>
                    <a:pt x="389" y="545"/>
                  </a:cubicBezTo>
                  <a:cubicBezTo>
                    <a:pt x="103" y="991"/>
                    <a:pt x="1" y="1431"/>
                    <a:pt x="472" y="1736"/>
                  </a:cubicBezTo>
                  <a:cubicBezTo>
                    <a:pt x="652" y="1851"/>
                    <a:pt x="851" y="1907"/>
                    <a:pt x="1046" y="1907"/>
                  </a:cubicBezTo>
                  <a:cubicBezTo>
                    <a:pt x="1364" y="1907"/>
                    <a:pt x="1668" y="1758"/>
                    <a:pt x="1844" y="1481"/>
                  </a:cubicBezTo>
                  <a:cubicBezTo>
                    <a:pt x="2130" y="1038"/>
                    <a:pt x="1980" y="431"/>
                    <a:pt x="1506" y="129"/>
                  </a:cubicBezTo>
                  <a:cubicBezTo>
                    <a:pt x="1368" y="40"/>
                    <a:pt x="1240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94"/>
            <p:cNvSpPr/>
            <p:nvPr/>
          </p:nvSpPr>
          <p:spPr>
            <a:xfrm>
              <a:off x="5181500" y="1471750"/>
              <a:ext cx="53300" cy="47675"/>
            </a:xfrm>
            <a:custGeom>
              <a:avLst/>
              <a:gdLst/>
              <a:ahLst/>
              <a:cxnLst/>
              <a:rect l="l" t="t" r="r" b="b"/>
              <a:pathLst>
                <a:path w="2132" h="1907" extrusionOk="0">
                  <a:moveTo>
                    <a:pt x="1087" y="1"/>
                  </a:moveTo>
                  <a:cubicBezTo>
                    <a:pt x="768" y="1"/>
                    <a:pt x="464" y="150"/>
                    <a:pt x="286" y="426"/>
                  </a:cubicBezTo>
                  <a:cubicBezTo>
                    <a:pt x="1" y="869"/>
                    <a:pt x="153" y="1476"/>
                    <a:pt x="625" y="1779"/>
                  </a:cubicBezTo>
                  <a:cubicBezTo>
                    <a:pt x="763" y="1868"/>
                    <a:pt x="891" y="1907"/>
                    <a:pt x="1010" y="1907"/>
                  </a:cubicBezTo>
                  <a:cubicBezTo>
                    <a:pt x="1301" y="1907"/>
                    <a:pt x="1539" y="1675"/>
                    <a:pt x="1741" y="1360"/>
                  </a:cubicBezTo>
                  <a:cubicBezTo>
                    <a:pt x="2027" y="917"/>
                    <a:pt x="2132" y="474"/>
                    <a:pt x="1658" y="171"/>
                  </a:cubicBezTo>
                  <a:cubicBezTo>
                    <a:pt x="1479" y="56"/>
                    <a:pt x="1280" y="1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94"/>
            <p:cNvSpPr/>
            <p:nvPr/>
          </p:nvSpPr>
          <p:spPr>
            <a:xfrm>
              <a:off x="5127500" y="1436500"/>
              <a:ext cx="41400" cy="46825"/>
            </a:xfrm>
            <a:custGeom>
              <a:avLst/>
              <a:gdLst/>
              <a:ahLst/>
              <a:cxnLst/>
              <a:rect l="l" t="t" r="r" b="b"/>
              <a:pathLst>
                <a:path w="1656" h="1873" extrusionOk="0">
                  <a:moveTo>
                    <a:pt x="932" y="0"/>
                  </a:moveTo>
                  <a:lnTo>
                    <a:pt x="932" y="0"/>
                  </a:lnTo>
                  <a:cubicBezTo>
                    <a:pt x="725" y="76"/>
                    <a:pt x="546" y="269"/>
                    <a:pt x="389" y="512"/>
                  </a:cubicBezTo>
                  <a:cubicBezTo>
                    <a:pt x="103" y="958"/>
                    <a:pt x="1" y="1398"/>
                    <a:pt x="472" y="1703"/>
                  </a:cubicBezTo>
                  <a:cubicBezTo>
                    <a:pt x="651" y="1818"/>
                    <a:pt x="850" y="1873"/>
                    <a:pt x="1044" y="1873"/>
                  </a:cubicBezTo>
                  <a:cubicBezTo>
                    <a:pt x="1268" y="1873"/>
                    <a:pt x="1485" y="1799"/>
                    <a:pt x="1656" y="1660"/>
                  </a:cubicBezTo>
                  <a:cubicBezTo>
                    <a:pt x="1201" y="1396"/>
                    <a:pt x="894" y="903"/>
                    <a:pt x="894" y="338"/>
                  </a:cubicBezTo>
                  <a:cubicBezTo>
                    <a:pt x="894" y="222"/>
                    <a:pt x="908" y="110"/>
                    <a:pt x="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94"/>
            <p:cNvSpPr/>
            <p:nvPr/>
          </p:nvSpPr>
          <p:spPr>
            <a:xfrm>
              <a:off x="5127500" y="1441375"/>
              <a:ext cx="42300" cy="41950"/>
            </a:xfrm>
            <a:custGeom>
              <a:avLst/>
              <a:gdLst/>
              <a:ahLst/>
              <a:cxnLst/>
              <a:rect l="l" t="t" r="r" b="b"/>
              <a:pathLst>
                <a:path w="1692" h="1678" extrusionOk="0">
                  <a:moveTo>
                    <a:pt x="639" y="1"/>
                  </a:moveTo>
                  <a:cubicBezTo>
                    <a:pt x="551" y="89"/>
                    <a:pt x="468" y="198"/>
                    <a:pt x="389" y="317"/>
                  </a:cubicBezTo>
                  <a:cubicBezTo>
                    <a:pt x="103" y="763"/>
                    <a:pt x="1" y="1203"/>
                    <a:pt x="472" y="1508"/>
                  </a:cubicBezTo>
                  <a:cubicBezTo>
                    <a:pt x="652" y="1623"/>
                    <a:pt x="851" y="1678"/>
                    <a:pt x="1045" y="1678"/>
                  </a:cubicBezTo>
                  <a:cubicBezTo>
                    <a:pt x="1284" y="1678"/>
                    <a:pt x="1515" y="1594"/>
                    <a:pt x="1692" y="1436"/>
                  </a:cubicBezTo>
                  <a:cubicBezTo>
                    <a:pt x="1115" y="1194"/>
                    <a:pt x="699" y="648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94"/>
            <p:cNvSpPr/>
            <p:nvPr/>
          </p:nvSpPr>
          <p:spPr>
            <a:xfrm>
              <a:off x="5158950" y="1458425"/>
              <a:ext cx="44375" cy="38250"/>
            </a:xfrm>
            <a:custGeom>
              <a:avLst/>
              <a:gdLst/>
              <a:ahLst/>
              <a:cxnLst/>
              <a:rect l="l" t="t" r="r" b="b"/>
              <a:pathLst>
                <a:path w="1775" h="1530" extrusionOk="0">
                  <a:moveTo>
                    <a:pt x="811" y="0"/>
                  </a:moveTo>
                  <a:cubicBezTo>
                    <a:pt x="583" y="0"/>
                    <a:pt x="360" y="113"/>
                    <a:pt x="229" y="319"/>
                  </a:cubicBezTo>
                  <a:lnTo>
                    <a:pt x="207" y="352"/>
                  </a:lnTo>
                  <a:cubicBezTo>
                    <a:pt x="0" y="671"/>
                    <a:pt x="93" y="1097"/>
                    <a:pt x="415" y="1304"/>
                  </a:cubicBezTo>
                  <a:lnTo>
                    <a:pt x="593" y="1419"/>
                  </a:lnTo>
                  <a:cubicBezTo>
                    <a:pt x="709" y="1494"/>
                    <a:pt x="839" y="1529"/>
                    <a:pt x="967" y="1529"/>
                  </a:cubicBezTo>
                  <a:cubicBezTo>
                    <a:pt x="1194" y="1529"/>
                    <a:pt x="1416" y="1417"/>
                    <a:pt x="1548" y="1212"/>
                  </a:cubicBezTo>
                  <a:lnTo>
                    <a:pt x="1569" y="1178"/>
                  </a:lnTo>
                  <a:cubicBezTo>
                    <a:pt x="1774" y="859"/>
                    <a:pt x="1681" y="431"/>
                    <a:pt x="1362" y="226"/>
                  </a:cubicBezTo>
                  <a:lnTo>
                    <a:pt x="1181" y="109"/>
                  </a:lnTo>
                  <a:cubicBezTo>
                    <a:pt x="1067" y="36"/>
                    <a:pt x="938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94"/>
            <p:cNvSpPr/>
            <p:nvPr/>
          </p:nvSpPr>
          <p:spPr>
            <a:xfrm>
              <a:off x="5009525" y="1644550"/>
              <a:ext cx="37300" cy="122250"/>
            </a:xfrm>
            <a:custGeom>
              <a:avLst/>
              <a:gdLst/>
              <a:ahLst/>
              <a:cxnLst/>
              <a:rect l="l" t="t" r="r" b="b"/>
              <a:pathLst>
                <a:path w="1492" h="4890" extrusionOk="0">
                  <a:moveTo>
                    <a:pt x="739" y="0"/>
                  </a:moveTo>
                  <a:cubicBezTo>
                    <a:pt x="348" y="0"/>
                    <a:pt x="0" y="317"/>
                    <a:pt x="0" y="739"/>
                  </a:cubicBezTo>
                  <a:lnTo>
                    <a:pt x="0" y="4089"/>
                  </a:lnTo>
                  <a:cubicBezTo>
                    <a:pt x="0" y="4399"/>
                    <a:pt x="193" y="4677"/>
                    <a:pt x="486" y="4782"/>
                  </a:cubicBezTo>
                  <a:lnTo>
                    <a:pt x="774" y="4889"/>
                  </a:lnTo>
                  <a:cubicBezTo>
                    <a:pt x="615" y="4382"/>
                    <a:pt x="529" y="3844"/>
                    <a:pt x="529" y="3284"/>
                  </a:cubicBezTo>
                  <a:cubicBezTo>
                    <a:pt x="529" y="2146"/>
                    <a:pt x="884" y="1094"/>
                    <a:pt x="1491" y="229"/>
                  </a:cubicBezTo>
                  <a:lnTo>
                    <a:pt x="993" y="46"/>
                  </a:lnTo>
                  <a:cubicBezTo>
                    <a:pt x="909" y="15"/>
                    <a:pt x="823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94"/>
            <p:cNvSpPr/>
            <p:nvPr/>
          </p:nvSpPr>
          <p:spPr>
            <a:xfrm>
              <a:off x="4996075" y="1669100"/>
              <a:ext cx="50550" cy="133700"/>
            </a:xfrm>
            <a:custGeom>
              <a:avLst/>
              <a:gdLst/>
              <a:ahLst/>
              <a:cxnLst/>
              <a:rect l="l" t="t" r="r" b="b"/>
              <a:pathLst>
                <a:path w="2022" h="5348" extrusionOk="0">
                  <a:moveTo>
                    <a:pt x="737" y="1"/>
                  </a:moveTo>
                  <a:cubicBezTo>
                    <a:pt x="346" y="1"/>
                    <a:pt x="0" y="317"/>
                    <a:pt x="0" y="740"/>
                  </a:cubicBezTo>
                  <a:lnTo>
                    <a:pt x="0" y="4091"/>
                  </a:lnTo>
                  <a:cubicBezTo>
                    <a:pt x="0" y="4400"/>
                    <a:pt x="193" y="4676"/>
                    <a:pt x="484" y="4783"/>
                  </a:cubicBezTo>
                  <a:lnTo>
                    <a:pt x="2022" y="5348"/>
                  </a:lnTo>
                  <a:cubicBezTo>
                    <a:pt x="1419" y="4483"/>
                    <a:pt x="1067" y="3433"/>
                    <a:pt x="1067" y="2302"/>
                  </a:cubicBezTo>
                  <a:cubicBezTo>
                    <a:pt x="1067" y="1566"/>
                    <a:pt x="1215" y="864"/>
                    <a:pt x="1486" y="226"/>
                  </a:cubicBezTo>
                  <a:lnTo>
                    <a:pt x="993" y="47"/>
                  </a:lnTo>
                  <a:cubicBezTo>
                    <a:pt x="908" y="16"/>
                    <a:pt x="821" y="1"/>
                    <a:pt x="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94"/>
            <p:cNvSpPr/>
            <p:nvPr/>
          </p:nvSpPr>
          <p:spPr>
            <a:xfrm>
              <a:off x="4963450" y="1728600"/>
              <a:ext cx="50325" cy="57350"/>
            </a:xfrm>
            <a:custGeom>
              <a:avLst/>
              <a:gdLst/>
              <a:ahLst/>
              <a:cxnLst/>
              <a:rect l="l" t="t" r="r" b="b"/>
              <a:pathLst>
                <a:path w="2013" h="2294" extrusionOk="0">
                  <a:moveTo>
                    <a:pt x="865" y="1"/>
                  </a:moveTo>
                  <a:cubicBezTo>
                    <a:pt x="388" y="1"/>
                    <a:pt x="0" y="389"/>
                    <a:pt x="0" y="865"/>
                  </a:cubicBezTo>
                  <a:lnTo>
                    <a:pt x="0" y="1430"/>
                  </a:lnTo>
                  <a:cubicBezTo>
                    <a:pt x="0" y="1908"/>
                    <a:pt x="388" y="2294"/>
                    <a:pt x="865" y="2294"/>
                  </a:cubicBezTo>
                  <a:cubicBezTo>
                    <a:pt x="1498" y="2294"/>
                    <a:pt x="2012" y="1782"/>
                    <a:pt x="2012" y="1149"/>
                  </a:cubicBezTo>
                  <a:cubicBezTo>
                    <a:pt x="2012" y="515"/>
                    <a:pt x="1498" y="1"/>
                    <a:pt x="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94"/>
            <p:cNvSpPr/>
            <p:nvPr/>
          </p:nvSpPr>
          <p:spPr>
            <a:xfrm>
              <a:off x="5158000" y="1728600"/>
              <a:ext cx="50250" cy="57350"/>
            </a:xfrm>
            <a:custGeom>
              <a:avLst/>
              <a:gdLst/>
              <a:ahLst/>
              <a:cxnLst/>
              <a:rect l="l" t="t" r="r" b="b"/>
              <a:pathLst>
                <a:path w="2010" h="2294" extrusionOk="0">
                  <a:moveTo>
                    <a:pt x="1145" y="1"/>
                  </a:moveTo>
                  <a:cubicBezTo>
                    <a:pt x="512" y="1"/>
                    <a:pt x="0" y="515"/>
                    <a:pt x="0" y="1149"/>
                  </a:cubicBezTo>
                  <a:cubicBezTo>
                    <a:pt x="0" y="1782"/>
                    <a:pt x="512" y="2294"/>
                    <a:pt x="1145" y="2294"/>
                  </a:cubicBezTo>
                  <a:cubicBezTo>
                    <a:pt x="1624" y="2294"/>
                    <a:pt x="2010" y="1908"/>
                    <a:pt x="2010" y="1430"/>
                  </a:cubicBezTo>
                  <a:lnTo>
                    <a:pt x="2010" y="865"/>
                  </a:lnTo>
                  <a:cubicBezTo>
                    <a:pt x="2010" y="389"/>
                    <a:pt x="1624" y="1"/>
                    <a:pt x="1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94"/>
            <p:cNvSpPr/>
            <p:nvPr/>
          </p:nvSpPr>
          <p:spPr>
            <a:xfrm>
              <a:off x="4963450" y="1731950"/>
              <a:ext cx="45150" cy="54000"/>
            </a:xfrm>
            <a:custGeom>
              <a:avLst/>
              <a:gdLst/>
              <a:ahLst/>
              <a:cxnLst/>
              <a:rect l="l" t="t" r="r" b="b"/>
              <a:pathLst>
                <a:path w="1806" h="216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165" y="153"/>
                    <a:pt x="0" y="422"/>
                    <a:pt x="0" y="731"/>
                  </a:cubicBezTo>
                  <a:lnTo>
                    <a:pt x="0" y="1296"/>
                  </a:lnTo>
                  <a:cubicBezTo>
                    <a:pt x="0" y="1774"/>
                    <a:pt x="388" y="2160"/>
                    <a:pt x="865" y="2160"/>
                  </a:cubicBezTo>
                  <a:cubicBezTo>
                    <a:pt x="1255" y="2160"/>
                    <a:pt x="1598" y="1967"/>
                    <a:pt x="1805" y="1669"/>
                  </a:cubicBezTo>
                  <a:cubicBezTo>
                    <a:pt x="1017" y="1593"/>
                    <a:pt x="403" y="926"/>
                    <a:pt x="403" y="119"/>
                  </a:cubicBezTo>
                  <a:cubicBezTo>
                    <a:pt x="403" y="79"/>
                    <a:pt x="405" y="38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94"/>
            <p:cNvSpPr/>
            <p:nvPr/>
          </p:nvSpPr>
          <p:spPr>
            <a:xfrm>
              <a:off x="5158000" y="1737300"/>
              <a:ext cx="49675" cy="48650"/>
            </a:xfrm>
            <a:custGeom>
              <a:avLst/>
              <a:gdLst/>
              <a:ahLst/>
              <a:cxnLst/>
              <a:rect l="l" t="t" r="r" b="b"/>
              <a:pathLst>
                <a:path w="1987" h="1946" extrusionOk="0">
                  <a:moveTo>
                    <a:pt x="324" y="0"/>
                  </a:moveTo>
                  <a:cubicBezTo>
                    <a:pt x="124" y="208"/>
                    <a:pt x="0" y="489"/>
                    <a:pt x="0" y="801"/>
                  </a:cubicBezTo>
                  <a:cubicBezTo>
                    <a:pt x="0" y="1434"/>
                    <a:pt x="512" y="1946"/>
                    <a:pt x="1145" y="1946"/>
                  </a:cubicBezTo>
                  <a:cubicBezTo>
                    <a:pt x="1553" y="1946"/>
                    <a:pt x="1891" y="1667"/>
                    <a:pt x="1986" y="1291"/>
                  </a:cubicBezTo>
                  <a:cubicBezTo>
                    <a:pt x="1191" y="1274"/>
                    <a:pt x="529" y="734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5" name="Google Shape;7145;p94"/>
          <p:cNvGrpSpPr/>
          <p:nvPr/>
        </p:nvGrpSpPr>
        <p:grpSpPr>
          <a:xfrm>
            <a:off x="7100282" y="3841026"/>
            <a:ext cx="382486" cy="379048"/>
            <a:chOff x="6666375" y="4380250"/>
            <a:chExt cx="381000" cy="377575"/>
          </a:xfrm>
        </p:grpSpPr>
        <p:sp>
          <p:nvSpPr>
            <p:cNvPr id="7146" name="Google Shape;7146;p94"/>
            <p:cNvSpPr/>
            <p:nvPr/>
          </p:nvSpPr>
          <p:spPr>
            <a:xfrm>
              <a:off x="6893775" y="4421975"/>
              <a:ext cx="146825" cy="218450"/>
            </a:xfrm>
            <a:custGeom>
              <a:avLst/>
              <a:gdLst/>
              <a:ahLst/>
              <a:cxnLst/>
              <a:rect l="l" t="t" r="r" b="b"/>
              <a:pathLst>
                <a:path w="5873" h="8738" extrusionOk="0">
                  <a:moveTo>
                    <a:pt x="796" y="1"/>
                  </a:moveTo>
                  <a:lnTo>
                    <a:pt x="0" y="1296"/>
                  </a:lnTo>
                  <a:lnTo>
                    <a:pt x="4006" y="3754"/>
                  </a:lnTo>
                  <a:lnTo>
                    <a:pt x="1736" y="8025"/>
                  </a:lnTo>
                  <a:lnTo>
                    <a:pt x="3079" y="8737"/>
                  </a:lnTo>
                  <a:lnTo>
                    <a:pt x="5684" y="3837"/>
                  </a:lnTo>
                  <a:cubicBezTo>
                    <a:pt x="5873" y="3482"/>
                    <a:pt x="5753" y="3042"/>
                    <a:pt x="5411" y="2832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94"/>
            <p:cNvSpPr/>
            <p:nvPr/>
          </p:nvSpPr>
          <p:spPr>
            <a:xfrm>
              <a:off x="6976700" y="4515800"/>
              <a:ext cx="59200" cy="48125"/>
            </a:xfrm>
            <a:custGeom>
              <a:avLst/>
              <a:gdLst/>
              <a:ahLst/>
              <a:cxnLst/>
              <a:rect l="l" t="t" r="r" b="b"/>
              <a:pathLst>
                <a:path w="2368" h="1925" extrusionOk="0">
                  <a:moveTo>
                    <a:pt x="689" y="1"/>
                  </a:moveTo>
                  <a:lnTo>
                    <a:pt x="0" y="1296"/>
                  </a:lnTo>
                  <a:cubicBezTo>
                    <a:pt x="365" y="1653"/>
                    <a:pt x="851" y="1886"/>
                    <a:pt x="1389" y="1925"/>
                  </a:cubicBezTo>
                  <a:lnTo>
                    <a:pt x="2367" y="84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94"/>
            <p:cNvSpPr/>
            <p:nvPr/>
          </p:nvSpPr>
          <p:spPr>
            <a:xfrm>
              <a:off x="6983200" y="4476875"/>
              <a:ext cx="64175" cy="64200"/>
            </a:xfrm>
            <a:custGeom>
              <a:avLst/>
              <a:gdLst/>
              <a:ahLst/>
              <a:cxnLst/>
              <a:rect l="l" t="t" r="r" b="b"/>
              <a:pathLst>
                <a:path w="2567" h="2568" extrusionOk="0">
                  <a:moveTo>
                    <a:pt x="1284" y="0"/>
                  </a:moveTo>
                  <a:cubicBezTo>
                    <a:pt x="576" y="0"/>
                    <a:pt x="0" y="574"/>
                    <a:pt x="0" y="1284"/>
                  </a:cubicBezTo>
                  <a:cubicBezTo>
                    <a:pt x="0" y="1993"/>
                    <a:pt x="576" y="2567"/>
                    <a:pt x="1284" y="2567"/>
                  </a:cubicBezTo>
                  <a:cubicBezTo>
                    <a:pt x="1993" y="2567"/>
                    <a:pt x="2567" y="1993"/>
                    <a:pt x="2567" y="1284"/>
                  </a:cubicBezTo>
                  <a:cubicBezTo>
                    <a:pt x="2567" y="574"/>
                    <a:pt x="1993" y="0"/>
                    <a:pt x="1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94"/>
            <p:cNvSpPr/>
            <p:nvPr/>
          </p:nvSpPr>
          <p:spPr>
            <a:xfrm>
              <a:off x="6893775" y="4421975"/>
              <a:ext cx="61925" cy="61775"/>
            </a:xfrm>
            <a:custGeom>
              <a:avLst/>
              <a:gdLst/>
              <a:ahLst/>
              <a:cxnLst/>
              <a:rect l="l" t="t" r="r" b="b"/>
              <a:pathLst>
                <a:path w="2477" h="2471" extrusionOk="0">
                  <a:moveTo>
                    <a:pt x="796" y="1"/>
                  </a:moveTo>
                  <a:lnTo>
                    <a:pt x="0" y="1296"/>
                  </a:lnTo>
                  <a:lnTo>
                    <a:pt x="1915" y="2470"/>
                  </a:lnTo>
                  <a:lnTo>
                    <a:pt x="2084" y="2175"/>
                  </a:lnTo>
                  <a:cubicBezTo>
                    <a:pt x="2291" y="1813"/>
                    <a:pt x="2420" y="1425"/>
                    <a:pt x="2477" y="1032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94"/>
            <p:cNvSpPr/>
            <p:nvPr/>
          </p:nvSpPr>
          <p:spPr>
            <a:xfrm>
              <a:off x="6776975" y="4380250"/>
              <a:ext cx="162600" cy="156650"/>
            </a:xfrm>
            <a:custGeom>
              <a:avLst/>
              <a:gdLst/>
              <a:ahLst/>
              <a:cxnLst/>
              <a:rect l="l" t="t" r="r" b="b"/>
              <a:pathLst>
                <a:path w="6504" h="6266" extrusionOk="0">
                  <a:moveTo>
                    <a:pt x="3998" y="0"/>
                  </a:moveTo>
                  <a:cubicBezTo>
                    <a:pt x="3481" y="0"/>
                    <a:pt x="2964" y="176"/>
                    <a:pt x="2544" y="529"/>
                  </a:cubicBezTo>
                  <a:lnTo>
                    <a:pt x="1" y="2663"/>
                  </a:lnTo>
                  <a:lnTo>
                    <a:pt x="4303" y="6265"/>
                  </a:lnTo>
                  <a:lnTo>
                    <a:pt x="5958" y="3387"/>
                  </a:lnTo>
                  <a:cubicBezTo>
                    <a:pt x="6504" y="2437"/>
                    <a:pt x="6289" y="1232"/>
                    <a:pt x="5449" y="527"/>
                  </a:cubicBezTo>
                  <a:cubicBezTo>
                    <a:pt x="5029" y="176"/>
                    <a:pt x="4513" y="0"/>
                    <a:pt x="3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94"/>
            <p:cNvSpPr/>
            <p:nvPr/>
          </p:nvSpPr>
          <p:spPr>
            <a:xfrm>
              <a:off x="6776975" y="4380250"/>
              <a:ext cx="130750" cy="92950"/>
            </a:xfrm>
            <a:custGeom>
              <a:avLst/>
              <a:gdLst/>
              <a:ahLst/>
              <a:cxnLst/>
              <a:rect l="l" t="t" r="r" b="b"/>
              <a:pathLst>
                <a:path w="5230" h="3718" extrusionOk="0">
                  <a:moveTo>
                    <a:pt x="3998" y="0"/>
                  </a:moveTo>
                  <a:cubicBezTo>
                    <a:pt x="3481" y="0"/>
                    <a:pt x="2964" y="177"/>
                    <a:pt x="2544" y="529"/>
                  </a:cubicBezTo>
                  <a:lnTo>
                    <a:pt x="1" y="2663"/>
                  </a:lnTo>
                  <a:lnTo>
                    <a:pt x="1263" y="3718"/>
                  </a:lnTo>
                  <a:cubicBezTo>
                    <a:pt x="1753" y="1972"/>
                    <a:pt x="3425" y="503"/>
                    <a:pt x="5230" y="365"/>
                  </a:cubicBezTo>
                  <a:cubicBezTo>
                    <a:pt x="4856" y="122"/>
                    <a:pt x="4427" y="0"/>
                    <a:pt x="3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94"/>
            <p:cNvSpPr/>
            <p:nvPr/>
          </p:nvSpPr>
          <p:spPr>
            <a:xfrm>
              <a:off x="6762100" y="4440100"/>
              <a:ext cx="130450" cy="111750"/>
            </a:xfrm>
            <a:custGeom>
              <a:avLst/>
              <a:gdLst/>
              <a:ahLst/>
              <a:cxnLst/>
              <a:rect l="l" t="t" r="r" b="b"/>
              <a:pathLst>
                <a:path w="5218" h="4470" extrusionOk="0">
                  <a:moveTo>
                    <a:pt x="924" y="0"/>
                  </a:moveTo>
                  <a:cubicBezTo>
                    <a:pt x="689" y="0"/>
                    <a:pt x="455" y="101"/>
                    <a:pt x="293" y="295"/>
                  </a:cubicBezTo>
                  <a:cubicBezTo>
                    <a:pt x="0" y="645"/>
                    <a:pt x="45" y="1164"/>
                    <a:pt x="396" y="1455"/>
                  </a:cubicBezTo>
                  <a:lnTo>
                    <a:pt x="3767" y="4279"/>
                  </a:lnTo>
                  <a:cubicBezTo>
                    <a:pt x="3921" y="4407"/>
                    <a:pt x="4108" y="4470"/>
                    <a:pt x="4295" y="4470"/>
                  </a:cubicBezTo>
                  <a:cubicBezTo>
                    <a:pt x="4530" y="4470"/>
                    <a:pt x="4764" y="4370"/>
                    <a:pt x="4927" y="4176"/>
                  </a:cubicBezTo>
                  <a:cubicBezTo>
                    <a:pt x="5217" y="3826"/>
                    <a:pt x="5172" y="3307"/>
                    <a:pt x="4825" y="3014"/>
                  </a:cubicBezTo>
                  <a:lnTo>
                    <a:pt x="1453" y="193"/>
                  </a:lnTo>
                  <a:cubicBezTo>
                    <a:pt x="1298" y="63"/>
                    <a:pt x="1111" y="0"/>
                    <a:pt x="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94"/>
            <p:cNvSpPr/>
            <p:nvPr/>
          </p:nvSpPr>
          <p:spPr>
            <a:xfrm>
              <a:off x="6687625" y="4680450"/>
              <a:ext cx="335300" cy="77375"/>
            </a:xfrm>
            <a:custGeom>
              <a:avLst/>
              <a:gdLst/>
              <a:ahLst/>
              <a:cxnLst/>
              <a:rect l="l" t="t" r="r" b="b"/>
              <a:pathLst>
                <a:path w="13412" h="3095" extrusionOk="0">
                  <a:moveTo>
                    <a:pt x="0" y="1"/>
                  </a:moveTo>
                  <a:lnTo>
                    <a:pt x="0" y="3094"/>
                  </a:lnTo>
                  <a:lnTo>
                    <a:pt x="13411" y="3094"/>
                  </a:lnTo>
                  <a:lnTo>
                    <a:pt x="13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94"/>
            <p:cNvSpPr/>
            <p:nvPr/>
          </p:nvSpPr>
          <p:spPr>
            <a:xfrm>
              <a:off x="6687325" y="4579425"/>
              <a:ext cx="178625" cy="52125"/>
            </a:xfrm>
            <a:custGeom>
              <a:avLst/>
              <a:gdLst/>
              <a:ahLst/>
              <a:cxnLst/>
              <a:rect l="l" t="t" r="r" b="b"/>
              <a:pathLst>
                <a:path w="7145" h="2085" extrusionOk="0">
                  <a:moveTo>
                    <a:pt x="1742" y="0"/>
                  </a:moveTo>
                  <a:cubicBezTo>
                    <a:pt x="1578" y="0"/>
                    <a:pt x="1419" y="10"/>
                    <a:pt x="1270" y="25"/>
                  </a:cubicBezTo>
                  <a:cubicBezTo>
                    <a:pt x="708" y="82"/>
                    <a:pt x="255" y="513"/>
                    <a:pt x="165" y="1073"/>
                  </a:cubicBezTo>
                  <a:lnTo>
                    <a:pt x="0" y="2085"/>
                  </a:lnTo>
                  <a:lnTo>
                    <a:pt x="7144" y="2085"/>
                  </a:lnTo>
                  <a:lnTo>
                    <a:pt x="6980" y="1073"/>
                  </a:lnTo>
                  <a:cubicBezTo>
                    <a:pt x="6889" y="508"/>
                    <a:pt x="6427" y="80"/>
                    <a:pt x="5858" y="22"/>
                  </a:cubicBezTo>
                  <a:cubicBezTo>
                    <a:pt x="5715" y="9"/>
                    <a:pt x="5564" y="1"/>
                    <a:pt x="5407" y="1"/>
                  </a:cubicBezTo>
                  <a:cubicBezTo>
                    <a:pt x="4759" y="1"/>
                    <a:pt x="4037" y="147"/>
                    <a:pt x="3572" y="692"/>
                  </a:cubicBezTo>
                  <a:cubicBezTo>
                    <a:pt x="3109" y="148"/>
                    <a:pt x="2389" y="0"/>
                    <a:pt x="1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94"/>
            <p:cNvSpPr/>
            <p:nvPr/>
          </p:nvSpPr>
          <p:spPr>
            <a:xfrm>
              <a:off x="6687325" y="4579625"/>
              <a:ext cx="37825" cy="51925"/>
            </a:xfrm>
            <a:custGeom>
              <a:avLst/>
              <a:gdLst/>
              <a:ahLst/>
              <a:cxnLst/>
              <a:rect l="l" t="t" r="r" b="b"/>
              <a:pathLst>
                <a:path w="1513" h="2077" extrusionOk="0">
                  <a:moveTo>
                    <a:pt x="1505" y="0"/>
                  </a:moveTo>
                  <a:lnTo>
                    <a:pt x="1505" y="0"/>
                  </a:lnTo>
                  <a:cubicBezTo>
                    <a:pt x="1427" y="3"/>
                    <a:pt x="1346" y="10"/>
                    <a:pt x="1270" y="17"/>
                  </a:cubicBezTo>
                  <a:cubicBezTo>
                    <a:pt x="708" y="74"/>
                    <a:pt x="255" y="505"/>
                    <a:pt x="165" y="1065"/>
                  </a:cubicBezTo>
                  <a:lnTo>
                    <a:pt x="0" y="2077"/>
                  </a:lnTo>
                  <a:lnTo>
                    <a:pt x="1513" y="2077"/>
                  </a:lnTo>
                  <a:cubicBezTo>
                    <a:pt x="1422" y="1741"/>
                    <a:pt x="1372" y="1388"/>
                    <a:pt x="1372" y="1026"/>
                  </a:cubicBezTo>
                  <a:cubicBezTo>
                    <a:pt x="1372" y="672"/>
                    <a:pt x="1420" y="326"/>
                    <a:pt x="1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94"/>
            <p:cNvSpPr/>
            <p:nvPr/>
          </p:nvSpPr>
          <p:spPr>
            <a:xfrm>
              <a:off x="6683400" y="4616300"/>
              <a:ext cx="186475" cy="51750"/>
            </a:xfrm>
            <a:custGeom>
              <a:avLst/>
              <a:gdLst/>
              <a:ahLst/>
              <a:cxnLst/>
              <a:rect l="l" t="t" r="r" b="b"/>
              <a:pathLst>
                <a:path w="7459" h="2070" extrusionOk="0">
                  <a:moveTo>
                    <a:pt x="765" y="0"/>
                  </a:moveTo>
                  <a:cubicBezTo>
                    <a:pt x="343" y="0"/>
                    <a:pt x="0" y="343"/>
                    <a:pt x="0" y="764"/>
                  </a:cubicBezTo>
                  <a:lnTo>
                    <a:pt x="0" y="1538"/>
                  </a:lnTo>
                  <a:lnTo>
                    <a:pt x="3729" y="2069"/>
                  </a:lnTo>
                  <a:lnTo>
                    <a:pt x="7458" y="1538"/>
                  </a:lnTo>
                  <a:lnTo>
                    <a:pt x="7458" y="764"/>
                  </a:lnTo>
                  <a:cubicBezTo>
                    <a:pt x="7458" y="343"/>
                    <a:pt x="7115" y="0"/>
                    <a:pt x="6694" y="0"/>
                  </a:cubicBezTo>
                  <a:lnTo>
                    <a:pt x="4832" y="0"/>
                  </a:lnTo>
                  <a:cubicBezTo>
                    <a:pt x="4656" y="0"/>
                    <a:pt x="4486" y="57"/>
                    <a:pt x="4346" y="164"/>
                  </a:cubicBezTo>
                  <a:lnTo>
                    <a:pt x="4215" y="264"/>
                  </a:lnTo>
                  <a:cubicBezTo>
                    <a:pt x="4072" y="374"/>
                    <a:pt x="3901" y="429"/>
                    <a:pt x="3729" y="429"/>
                  </a:cubicBezTo>
                  <a:cubicBezTo>
                    <a:pt x="3558" y="429"/>
                    <a:pt x="3386" y="374"/>
                    <a:pt x="3243" y="264"/>
                  </a:cubicBezTo>
                  <a:lnTo>
                    <a:pt x="3113" y="164"/>
                  </a:lnTo>
                  <a:cubicBezTo>
                    <a:pt x="2974" y="57"/>
                    <a:pt x="2803" y="0"/>
                    <a:pt x="2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94"/>
            <p:cNvSpPr/>
            <p:nvPr/>
          </p:nvSpPr>
          <p:spPr>
            <a:xfrm>
              <a:off x="6896150" y="4611525"/>
              <a:ext cx="131000" cy="56525"/>
            </a:xfrm>
            <a:custGeom>
              <a:avLst/>
              <a:gdLst/>
              <a:ahLst/>
              <a:cxnLst/>
              <a:rect l="l" t="t" r="r" b="b"/>
              <a:pathLst>
                <a:path w="5240" h="2261" extrusionOk="0">
                  <a:moveTo>
                    <a:pt x="1265" y="1"/>
                  </a:moveTo>
                  <a:cubicBezTo>
                    <a:pt x="567" y="1"/>
                    <a:pt x="1" y="567"/>
                    <a:pt x="1" y="1267"/>
                  </a:cubicBezTo>
                  <a:lnTo>
                    <a:pt x="1" y="1729"/>
                  </a:lnTo>
                  <a:lnTo>
                    <a:pt x="2620" y="2260"/>
                  </a:lnTo>
                  <a:lnTo>
                    <a:pt x="5239" y="1729"/>
                  </a:lnTo>
                  <a:lnTo>
                    <a:pt x="5239" y="1267"/>
                  </a:lnTo>
                  <a:cubicBezTo>
                    <a:pt x="5239" y="567"/>
                    <a:pt x="4673" y="1"/>
                    <a:pt x="3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94"/>
            <p:cNvSpPr/>
            <p:nvPr/>
          </p:nvSpPr>
          <p:spPr>
            <a:xfrm>
              <a:off x="6896100" y="4611525"/>
              <a:ext cx="70975" cy="56525"/>
            </a:xfrm>
            <a:custGeom>
              <a:avLst/>
              <a:gdLst/>
              <a:ahLst/>
              <a:cxnLst/>
              <a:rect l="l" t="t" r="r" b="b"/>
              <a:pathLst>
                <a:path w="2839" h="2261" extrusionOk="0">
                  <a:moveTo>
                    <a:pt x="1267" y="1"/>
                  </a:moveTo>
                  <a:cubicBezTo>
                    <a:pt x="569" y="1"/>
                    <a:pt x="0" y="567"/>
                    <a:pt x="0" y="1267"/>
                  </a:cubicBezTo>
                  <a:lnTo>
                    <a:pt x="0" y="1729"/>
                  </a:lnTo>
                  <a:lnTo>
                    <a:pt x="2622" y="2260"/>
                  </a:lnTo>
                  <a:lnTo>
                    <a:pt x="2839" y="2217"/>
                  </a:lnTo>
                  <a:cubicBezTo>
                    <a:pt x="2239" y="1675"/>
                    <a:pt x="1860" y="891"/>
                    <a:pt x="1860" y="20"/>
                  </a:cubicBezTo>
                  <a:cubicBezTo>
                    <a:pt x="1860" y="12"/>
                    <a:pt x="1860" y="8"/>
                    <a:pt x="1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94"/>
            <p:cNvSpPr/>
            <p:nvPr/>
          </p:nvSpPr>
          <p:spPr>
            <a:xfrm>
              <a:off x="6683400" y="4616300"/>
              <a:ext cx="56575" cy="46500"/>
            </a:xfrm>
            <a:custGeom>
              <a:avLst/>
              <a:gdLst/>
              <a:ahLst/>
              <a:cxnLst/>
              <a:rect l="l" t="t" r="r" b="b"/>
              <a:pathLst>
                <a:path w="2263" h="1860" extrusionOk="0">
                  <a:moveTo>
                    <a:pt x="765" y="0"/>
                  </a:moveTo>
                  <a:cubicBezTo>
                    <a:pt x="343" y="0"/>
                    <a:pt x="0" y="343"/>
                    <a:pt x="0" y="764"/>
                  </a:cubicBezTo>
                  <a:lnTo>
                    <a:pt x="0" y="1538"/>
                  </a:lnTo>
                  <a:lnTo>
                    <a:pt x="2262" y="1860"/>
                  </a:lnTo>
                  <a:cubicBezTo>
                    <a:pt x="1881" y="1324"/>
                    <a:pt x="1629" y="688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94"/>
            <p:cNvSpPr/>
            <p:nvPr/>
          </p:nvSpPr>
          <p:spPr>
            <a:xfrm>
              <a:off x="6687625" y="4680450"/>
              <a:ext cx="69675" cy="77375"/>
            </a:xfrm>
            <a:custGeom>
              <a:avLst/>
              <a:gdLst/>
              <a:ahLst/>
              <a:cxnLst/>
              <a:rect l="l" t="t" r="r" b="b"/>
              <a:pathLst>
                <a:path w="2787" h="3095" extrusionOk="0">
                  <a:moveTo>
                    <a:pt x="0" y="1"/>
                  </a:moveTo>
                  <a:lnTo>
                    <a:pt x="0" y="3094"/>
                  </a:lnTo>
                  <a:lnTo>
                    <a:pt x="2786" y="3094"/>
                  </a:lnTo>
                  <a:cubicBezTo>
                    <a:pt x="2103" y="2356"/>
                    <a:pt x="1686" y="1365"/>
                    <a:pt x="1686" y="280"/>
                  </a:cubicBezTo>
                  <a:cubicBezTo>
                    <a:pt x="1686" y="184"/>
                    <a:pt x="1689" y="9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94"/>
            <p:cNvSpPr/>
            <p:nvPr/>
          </p:nvSpPr>
          <p:spPr>
            <a:xfrm>
              <a:off x="6666375" y="4654750"/>
              <a:ext cx="377800" cy="51450"/>
            </a:xfrm>
            <a:custGeom>
              <a:avLst/>
              <a:gdLst/>
              <a:ahLst/>
              <a:cxnLst/>
              <a:rect l="l" t="t" r="r" b="b"/>
              <a:pathLst>
                <a:path w="15112" h="2058" extrusionOk="0">
                  <a:moveTo>
                    <a:pt x="681" y="0"/>
                  </a:moveTo>
                  <a:cubicBezTo>
                    <a:pt x="305" y="0"/>
                    <a:pt x="0" y="305"/>
                    <a:pt x="0" y="681"/>
                  </a:cubicBezTo>
                  <a:lnTo>
                    <a:pt x="0" y="1377"/>
                  </a:lnTo>
                  <a:cubicBezTo>
                    <a:pt x="0" y="1753"/>
                    <a:pt x="305" y="2058"/>
                    <a:pt x="681" y="2058"/>
                  </a:cubicBezTo>
                  <a:lnTo>
                    <a:pt x="14430" y="2058"/>
                  </a:lnTo>
                  <a:cubicBezTo>
                    <a:pt x="14807" y="2058"/>
                    <a:pt x="15111" y="1753"/>
                    <a:pt x="15111" y="1377"/>
                  </a:cubicBezTo>
                  <a:lnTo>
                    <a:pt x="15111" y="681"/>
                  </a:lnTo>
                  <a:cubicBezTo>
                    <a:pt x="15111" y="305"/>
                    <a:pt x="14807" y="0"/>
                    <a:pt x="14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94"/>
            <p:cNvSpPr/>
            <p:nvPr/>
          </p:nvSpPr>
          <p:spPr>
            <a:xfrm>
              <a:off x="6762100" y="4440100"/>
              <a:ext cx="52000" cy="64050"/>
            </a:xfrm>
            <a:custGeom>
              <a:avLst/>
              <a:gdLst/>
              <a:ahLst/>
              <a:cxnLst/>
              <a:rect l="l" t="t" r="r" b="b"/>
              <a:pathLst>
                <a:path w="2080" h="2562" extrusionOk="0">
                  <a:moveTo>
                    <a:pt x="924" y="0"/>
                  </a:moveTo>
                  <a:cubicBezTo>
                    <a:pt x="689" y="0"/>
                    <a:pt x="455" y="101"/>
                    <a:pt x="293" y="295"/>
                  </a:cubicBezTo>
                  <a:cubicBezTo>
                    <a:pt x="0" y="645"/>
                    <a:pt x="45" y="1164"/>
                    <a:pt x="396" y="1455"/>
                  </a:cubicBezTo>
                  <a:lnTo>
                    <a:pt x="1717" y="2562"/>
                  </a:lnTo>
                  <a:cubicBezTo>
                    <a:pt x="1712" y="2490"/>
                    <a:pt x="1712" y="2421"/>
                    <a:pt x="1712" y="2348"/>
                  </a:cubicBezTo>
                  <a:cubicBezTo>
                    <a:pt x="1712" y="1786"/>
                    <a:pt x="1846" y="1233"/>
                    <a:pt x="2079" y="716"/>
                  </a:cubicBezTo>
                  <a:lnTo>
                    <a:pt x="1453" y="193"/>
                  </a:lnTo>
                  <a:cubicBezTo>
                    <a:pt x="1298" y="63"/>
                    <a:pt x="1111" y="0"/>
                    <a:pt x="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94"/>
            <p:cNvSpPr/>
            <p:nvPr/>
          </p:nvSpPr>
          <p:spPr>
            <a:xfrm>
              <a:off x="6666375" y="4654750"/>
              <a:ext cx="68650" cy="51450"/>
            </a:xfrm>
            <a:custGeom>
              <a:avLst/>
              <a:gdLst/>
              <a:ahLst/>
              <a:cxnLst/>
              <a:rect l="l" t="t" r="r" b="b"/>
              <a:pathLst>
                <a:path w="2746" h="2058" extrusionOk="0">
                  <a:moveTo>
                    <a:pt x="681" y="0"/>
                  </a:moveTo>
                  <a:cubicBezTo>
                    <a:pt x="305" y="0"/>
                    <a:pt x="0" y="305"/>
                    <a:pt x="0" y="681"/>
                  </a:cubicBezTo>
                  <a:lnTo>
                    <a:pt x="0" y="1377"/>
                  </a:lnTo>
                  <a:cubicBezTo>
                    <a:pt x="0" y="1753"/>
                    <a:pt x="305" y="2058"/>
                    <a:pt x="681" y="2058"/>
                  </a:cubicBezTo>
                  <a:lnTo>
                    <a:pt x="2603" y="2058"/>
                  </a:lnTo>
                  <a:cubicBezTo>
                    <a:pt x="2558" y="1815"/>
                    <a:pt x="2536" y="1562"/>
                    <a:pt x="2536" y="1308"/>
                  </a:cubicBezTo>
                  <a:cubicBezTo>
                    <a:pt x="2536" y="850"/>
                    <a:pt x="2610" y="410"/>
                    <a:pt x="2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4" name="Google Shape;7164;p94"/>
          <p:cNvGrpSpPr/>
          <p:nvPr/>
        </p:nvGrpSpPr>
        <p:grpSpPr>
          <a:xfrm>
            <a:off x="1647639" y="2295672"/>
            <a:ext cx="382473" cy="360289"/>
            <a:chOff x="1075525" y="2467800"/>
            <a:chExt cx="381025" cy="358925"/>
          </a:xfrm>
        </p:grpSpPr>
        <p:sp>
          <p:nvSpPr>
            <p:cNvPr id="7165" name="Google Shape;7165;p94"/>
            <p:cNvSpPr/>
            <p:nvPr/>
          </p:nvSpPr>
          <p:spPr>
            <a:xfrm>
              <a:off x="1315900" y="2496725"/>
              <a:ext cx="112250" cy="110150"/>
            </a:xfrm>
            <a:custGeom>
              <a:avLst/>
              <a:gdLst/>
              <a:ahLst/>
              <a:cxnLst/>
              <a:rect l="l" t="t" r="r" b="b"/>
              <a:pathLst>
                <a:path w="4490" h="4406" extrusionOk="0">
                  <a:moveTo>
                    <a:pt x="2006" y="0"/>
                  </a:moveTo>
                  <a:cubicBezTo>
                    <a:pt x="1587" y="0"/>
                    <a:pt x="1249" y="341"/>
                    <a:pt x="1249" y="760"/>
                  </a:cubicBezTo>
                  <a:lnTo>
                    <a:pt x="1" y="3186"/>
                  </a:lnTo>
                  <a:lnTo>
                    <a:pt x="2058" y="4406"/>
                  </a:lnTo>
                  <a:lnTo>
                    <a:pt x="4489" y="3186"/>
                  </a:lnTo>
                  <a:lnTo>
                    <a:pt x="4489" y="760"/>
                  </a:lnTo>
                  <a:cubicBezTo>
                    <a:pt x="4489" y="341"/>
                    <a:pt x="4149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94"/>
            <p:cNvSpPr/>
            <p:nvPr/>
          </p:nvSpPr>
          <p:spPr>
            <a:xfrm>
              <a:off x="1320250" y="2606850"/>
              <a:ext cx="107900" cy="114375"/>
            </a:xfrm>
            <a:custGeom>
              <a:avLst/>
              <a:gdLst/>
              <a:ahLst/>
              <a:cxnLst/>
              <a:rect l="l" t="t" r="r" b="b"/>
              <a:pathLst>
                <a:path w="4316" h="4575" extrusionOk="0">
                  <a:moveTo>
                    <a:pt x="1884" y="1"/>
                  </a:moveTo>
                  <a:lnTo>
                    <a:pt x="1" y="1222"/>
                  </a:lnTo>
                  <a:lnTo>
                    <a:pt x="1075" y="4575"/>
                  </a:lnTo>
                  <a:lnTo>
                    <a:pt x="4315" y="4575"/>
                  </a:lnTo>
                  <a:lnTo>
                    <a:pt x="4315" y="1222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94"/>
            <p:cNvSpPr/>
            <p:nvPr/>
          </p:nvSpPr>
          <p:spPr>
            <a:xfrm>
              <a:off x="1315900" y="2496725"/>
              <a:ext cx="76175" cy="110150"/>
            </a:xfrm>
            <a:custGeom>
              <a:avLst/>
              <a:gdLst/>
              <a:ahLst/>
              <a:cxnLst/>
              <a:rect l="l" t="t" r="r" b="b"/>
              <a:pathLst>
                <a:path w="3047" h="4406" extrusionOk="0">
                  <a:moveTo>
                    <a:pt x="2006" y="0"/>
                  </a:moveTo>
                  <a:cubicBezTo>
                    <a:pt x="1587" y="0"/>
                    <a:pt x="1249" y="341"/>
                    <a:pt x="1249" y="760"/>
                  </a:cubicBezTo>
                  <a:lnTo>
                    <a:pt x="1" y="3186"/>
                  </a:lnTo>
                  <a:lnTo>
                    <a:pt x="2058" y="4406"/>
                  </a:lnTo>
                  <a:lnTo>
                    <a:pt x="2244" y="4313"/>
                  </a:lnTo>
                  <a:cubicBezTo>
                    <a:pt x="2268" y="2034"/>
                    <a:pt x="2525" y="734"/>
                    <a:pt x="3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94"/>
            <p:cNvSpPr/>
            <p:nvPr/>
          </p:nvSpPr>
          <p:spPr>
            <a:xfrm>
              <a:off x="1320250" y="2606850"/>
              <a:ext cx="104025" cy="114375"/>
            </a:xfrm>
            <a:custGeom>
              <a:avLst/>
              <a:gdLst/>
              <a:ahLst/>
              <a:cxnLst/>
              <a:rect l="l" t="t" r="r" b="b"/>
              <a:pathLst>
                <a:path w="4161" h="4575" extrusionOk="0">
                  <a:moveTo>
                    <a:pt x="1884" y="1"/>
                  </a:moveTo>
                  <a:lnTo>
                    <a:pt x="1" y="1222"/>
                  </a:lnTo>
                  <a:lnTo>
                    <a:pt x="1075" y="4575"/>
                  </a:lnTo>
                  <a:lnTo>
                    <a:pt x="4161" y="4575"/>
                  </a:lnTo>
                  <a:cubicBezTo>
                    <a:pt x="2887" y="3558"/>
                    <a:pt x="2070" y="1994"/>
                    <a:pt x="2070" y="239"/>
                  </a:cubicBezTo>
                  <a:cubicBezTo>
                    <a:pt x="2070" y="189"/>
                    <a:pt x="2070" y="141"/>
                    <a:pt x="2070" y="9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94"/>
            <p:cNvSpPr/>
            <p:nvPr/>
          </p:nvSpPr>
          <p:spPr>
            <a:xfrm>
              <a:off x="1306550" y="2576375"/>
              <a:ext cx="121600" cy="61050"/>
            </a:xfrm>
            <a:custGeom>
              <a:avLst/>
              <a:gdLst/>
              <a:ahLst/>
              <a:cxnLst/>
              <a:rect l="l" t="t" r="r" b="b"/>
              <a:pathLst>
                <a:path w="4864" h="2442" extrusionOk="0">
                  <a:moveTo>
                    <a:pt x="375" y="0"/>
                  </a:moveTo>
                  <a:lnTo>
                    <a:pt x="1" y="727"/>
                  </a:lnTo>
                  <a:lnTo>
                    <a:pt x="549" y="2441"/>
                  </a:lnTo>
                  <a:lnTo>
                    <a:pt x="4863" y="2441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94"/>
            <p:cNvSpPr/>
            <p:nvPr/>
          </p:nvSpPr>
          <p:spPr>
            <a:xfrm>
              <a:off x="1144525" y="2519475"/>
              <a:ext cx="162050" cy="201750"/>
            </a:xfrm>
            <a:custGeom>
              <a:avLst/>
              <a:gdLst/>
              <a:ahLst/>
              <a:cxnLst/>
              <a:rect l="l" t="t" r="r" b="b"/>
              <a:pathLst>
                <a:path w="6482" h="8070" extrusionOk="0">
                  <a:moveTo>
                    <a:pt x="2379" y="0"/>
                  </a:moveTo>
                  <a:cubicBezTo>
                    <a:pt x="1960" y="0"/>
                    <a:pt x="1620" y="341"/>
                    <a:pt x="1620" y="760"/>
                  </a:cubicBezTo>
                  <a:lnTo>
                    <a:pt x="0" y="3579"/>
                  </a:lnTo>
                  <a:lnTo>
                    <a:pt x="1620" y="8070"/>
                  </a:lnTo>
                  <a:lnTo>
                    <a:pt x="4860" y="8070"/>
                  </a:lnTo>
                  <a:lnTo>
                    <a:pt x="6482" y="3003"/>
                  </a:lnTo>
                  <a:lnTo>
                    <a:pt x="4860" y="760"/>
                  </a:lnTo>
                  <a:cubicBezTo>
                    <a:pt x="4860" y="341"/>
                    <a:pt x="4522" y="0"/>
                    <a:pt x="4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94"/>
            <p:cNvSpPr/>
            <p:nvPr/>
          </p:nvSpPr>
          <p:spPr>
            <a:xfrm>
              <a:off x="1103975" y="2496725"/>
              <a:ext cx="81050" cy="81750"/>
            </a:xfrm>
            <a:custGeom>
              <a:avLst/>
              <a:gdLst/>
              <a:ahLst/>
              <a:cxnLst/>
              <a:rect l="l" t="t" r="r" b="b"/>
              <a:pathLst>
                <a:path w="3242" h="3270" extrusionOk="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lnTo>
                    <a:pt x="1" y="1946"/>
                  </a:lnTo>
                  <a:lnTo>
                    <a:pt x="1622" y="3270"/>
                  </a:lnTo>
                  <a:lnTo>
                    <a:pt x="3242" y="1946"/>
                  </a:lnTo>
                  <a:lnTo>
                    <a:pt x="3242" y="760"/>
                  </a:lnTo>
                  <a:cubicBezTo>
                    <a:pt x="3242" y="341"/>
                    <a:pt x="2903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94"/>
            <p:cNvSpPr/>
            <p:nvPr/>
          </p:nvSpPr>
          <p:spPr>
            <a:xfrm>
              <a:off x="1103975" y="2578450"/>
              <a:ext cx="81050" cy="142775"/>
            </a:xfrm>
            <a:custGeom>
              <a:avLst/>
              <a:gdLst/>
              <a:ahLst/>
              <a:cxnLst/>
              <a:rect l="l" t="t" r="r" b="b"/>
              <a:pathLst>
                <a:path w="3242" h="5711" extrusionOk="0">
                  <a:moveTo>
                    <a:pt x="1622" y="1"/>
                  </a:moveTo>
                  <a:lnTo>
                    <a:pt x="1" y="1118"/>
                  </a:lnTo>
                  <a:lnTo>
                    <a:pt x="1" y="5711"/>
                  </a:lnTo>
                  <a:lnTo>
                    <a:pt x="3242" y="5711"/>
                  </a:lnTo>
                  <a:lnTo>
                    <a:pt x="3242" y="1118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94"/>
            <p:cNvSpPr/>
            <p:nvPr/>
          </p:nvSpPr>
          <p:spPr>
            <a:xfrm>
              <a:off x="1306550" y="2576375"/>
              <a:ext cx="67600" cy="61050"/>
            </a:xfrm>
            <a:custGeom>
              <a:avLst/>
              <a:gdLst/>
              <a:ahLst/>
              <a:cxnLst/>
              <a:rect l="l" t="t" r="r" b="b"/>
              <a:pathLst>
                <a:path w="2704" h="2442" extrusionOk="0">
                  <a:moveTo>
                    <a:pt x="375" y="0"/>
                  </a:moveTo>
                  <a:lnTo>
                    <a:pt x="1" y="727"/>
                  </a:lnTo>
                  <a:lnTo>
                    <a:pt x="549" y="2441"/>
                  </a:lnTo>
                  <a:lnTo>
                    <a:pt x="2704" y="2441"/>
                  </a:lnTo>
                  <a:cubicBezTo>
                    <a:pt x="2646" y="2122"/>
                    <a:pt x="2618" y="1794"/>
                    <a:pt x="2618" y="1458"/>
                  </a:cubicBezTo>
                  <a:cubicBezTo>
                    <a:pt x="2618" y="922"/>
                    <a:pt x="2630" y="439"/>
                    <a:pt x="2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94"/>
            <p:cNvSpPr/>
            <p:nvPr/>
          </p:nvSpPr>
          <p:spPr>
            <a:xfrm>
              <a:off x="1266025" y="2467800"/>
              <a:ext cx="81100" cy="253425"/>
            </a:xfrm>
            <a:custGeom>
              <a:avLst/>
              <a:gdLst/>
              <a:ahLst/>
              <a:cxnLst/>
              <a:rect l="l" t="t" r="r" b="b"/>
              <a:pathLst>
                <a:path w="3244" h="10137" extrusionOk="0">
                  <a:moveTo>
                    <a:pt x="760" y="0"/>
                  </a:moveTo>
                  <a:cubicBezTo>
                    <a:pt x="341" y="0"/>
                    <a:pt x="0" y="341"/>
                    <a:pt x="0" y="760"/>
                  </a:cubicBezTo>
                  <a:lnTo>
                    <a:pt x="0" y="10137"/>
                  </a:lnTo>
                  <a:lnTo>
                    <a:pt x="3244" y="10137"/>
                  </a:lnTo>
                  <a:lnTo>
                    <a:pt x="3244" y="760"/>
                  </a:lnTo>
                  <a:cubicBezTo>
                    <a:pt x="3244" y="341"/>
                    <a:pt x="2903" y="0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94"/>
            <p:cNvSpPr/>
            <p:nvPr/>
          </p:nvSpPr>
          <p:spPr>
            <a:xfrm>
              <a:off x="1103975" y="2496725"/>
              <a:ext cx="43375" cy="71525"/>
            </a:xfrm>
            <a:custGeom>
              <a:avLst/>
              <a:gdLst/>
              <a:ahLst/>
              <a:cxnLst/>
              <a:rect l="l" t="t" r="r" b="b"/>
              <a:pathLst>
                <a:path w="1735" h="2861" extrusionOk="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lnTo>
                    <a:pt x="1" y="1946"/>
                  </a:lnTo>
                  <a:lnTo>
                    <a:pt x="1120" y="2860"/>
                  </a:lnTo>
                  <a:cubicBezTo>
                    <a:pt x="1175" y="1841"/>
                    <a:pt x="1382" y="877"/>
                    <a:pt x="1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94"/>
            <p:cNvSpPr/>
            <p:nvPr/>
          </p:nvSpPr>
          <p:spPr>
            <a:xfrm>
              <a:off x="1103975" y="2587325"/>
              <a:ext cx="68975" cy="133900"/>
            </a:xfrm>
            <a:custGeom>
              <a:avLst/>
              <a:gdLst/>
              <a:ahLst/>
              <a:cxnLst/>
              <a:rect l="l" t="t" r="r" b="b"/>
              <a:pathLst>
                <a:path w="2759" h="5356" extrusionOk="0">
                  <a:moveTo>
                    <a:pt x="1106" y="1"/>
                  </a:moveTo>
                  <a:lnTo>
                    <a:pt x="1" y="763"/>
                  </a:lnTo>
                  <a:lnTo>
                    <a:pt x="1" y="5356"/>
                  </a:lnTo>
                  <a:lnTo>
                    <a:pt x="2758" y="5356"/>
                  </a:lnTo>
                  <a:cubicBezTo>
                    <a:pt x="1608" y="3963"/>
                    <a:pt x="1134" y="2082"/>
                    <a:pt x="1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94"/>
            <p:cNvSpPr/>
            <p:nvPr/>
          </p:nvSpPr>
          <p:spPr>
            <a:xfrm>
              <a:off x="1103975" y="2545350"/>
              <a:ext cx="81050" cy="61050"/>
            </a:xfrm>
            <a:custGeom>
              <a:avLst/>
              <a:gdLst/>
              <a:ahLst/>
              <a:cxnLst/>
              <a:rect l="l" t="t" r="r" b="b"/>
              <a:pathLst>
                <a:path w="3242" h="2442" extrusionOk="0">
                  <a:moveTo>
                    <a:pt x="1" y="1"/>
                  </a:moveTo>
                  <a:lnTo>
                    <a:pt x="1" y="2442"/>
                  </a:lnTo>
                  <a:lnTo>
                    <a:pt x="3242" y="2442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94"/>
            <p:cNvSpPr/>
            <p:nvPr/>
          </p:nvSpPr>
          <p:spPr>
            <a:xfrm>
              <a:off x="1185000" y="2519475"/>
              <a:ext cx="68950" cy="201750"/>
            </a:xfrm>
            <a:custGeom>
              <a:avLst/>
              <a:gdLst/>
              <a:ahLst/>
              <a:cxnLst/>
              <a:rect l="l" t="t" r="r" b="b"/>
              <a:pathLst>
                <a:path w="2758" h="8070" extrusionOk="0">
                  <a:moveTo>
                    <a:pt x="760" y="0"/>
                  </a:moveTo>
                  <a:cubicBezTo>
                    <a:pt x="341" y="0"/>
                    <a:pt x="3" y="341"/>
                    <a:pt x="1" y="760"/>
                  </a:cubicBezTo>
                  <a:lnTo>
                    <a:pt x="1" y="8070"/>
                  </a:lnTo>
                  <a:lnTo>
                    <a:pt x="2758" y="8070"/>
                  </a:lnTo>
                  <a:cubicBezTo>
                    <a:pt x="1751" y="6848"/>
                    <a:pt x="1263" y="5253"/>
                    <a:pt x="1136" y="3477"/>
                  </a:cubicBezTo>
                  <a:cubicBezTo>
                    <a:pt x="1103" y="2993"/>
                    <a:pt x="1091" y="2446"/>
                    <a:pt x="1120" y="1950"/>
                  </a:cubicBezTo>
                  <a:cubicBezTo>
                    <a:pt x="1155" y="1298"/>
                    <a:pt x="1255" y="64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94"/>
            <p:cNvSpPr/>
            <p:nvPr/>
          </p:nvSpPr>
          <p:spPr>
            <a:xfrm>
              <a:off x="1207975" y="2550050"/>
              <a:ext cx="35150" cy="49200"/>
            </a:xfrm>
            <a:custGeom>
              <a:avLst/>
              <a:gdLst/>
              <a:ahLst/>
              <a:cxnLst/>
              <a:rect l="l" t="t" r="r" b="b"/>
              <a:pathLst>
                <a:path w="1406" h="1968" extrusionOk="0">
                  <a:moveTo>
                    <a:pt x="703" y="1"/>
                  </a:moveTo>
                  <a:cubicBezTo>
                    <a:pt x="315" y="1"/>
                    <a:pt x="1" y="442"/>
                    <a:pt x="1" y="984"/>
                  </a:cubicBezTo>
                  <a:cubicBezTo>
                    <a:pt x="1" y="1527"/>
                    <a:pt x="315" y="1968"/>
                    <a:pt x="703" y="1968"/>
                  </a:cubicBezTo>
                  <a:cubicBezTo>
                    <a:pt x="1091" y="1968"/>
                    <a:pt x="1406" y="1527"/>
                    <a:pt x="1406" y="984"/>
                  </a:cubicBezTo>
                  <a:cubicBezTo>
                    <a:pt x="1406" y="442"/>
                    <a:pt x="1091" y="1"/>
                    <a:pt x="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94"/>
            <p:cNvSpPr/>
            <p:nvPr/>
          </p:nvSpPr>
          <p:spPr>
            <a:xfrm>
              <a:off x="1202200" y="2654650"/>
              <a:ext cx="46700" cy="11575"/>
            </a:xfrm>
            <a:custGeom>
              <a:avLst/>
              <a:gdLst/>
              <a:ahLst/>
              <a:cxnLst/>
              <a:rect l="l" t="t" r="r" b="b"/>
              <a:pathLst>
                <a:path w="1868" h="463" extrusionOk="0">
                  <a:moveTo>
                    <a:pt x="232" y="1"/>
                  </a:moveTo>
                  <a:cubicBezTo>
                    <a:pt x="103" y="1"/>
                    <a:pt x="1" y="106"/>
                    <a:pt x="1" y="232"/>
                  </a:cubicBezTo>
                  <a:cubicBezTo>
                    <a:pt x="1" y="358"/>
                    <a:pt x="103" y="463"/>
                    <a:pt x="232" y="463"/>
                  </a:cubicBezTo>
                  <a:lnTo>
                    <a:pt x="1637" y="463"/>
                  </a:lnTo>
                  <a:cubicBezTo>
                    <a:pt x="1765" y="463"/>
                    <a:pt x="1868" y="358"/>
                    <a:pt x="1868" y="232"/>
                  </a:cubicBezTo>
                  <a:cubicBezTo>
                    <a:pt x="1868" y="106"/>
                    <a:pt x="1765" y="1"/>
                    <a:pt x="1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94"/>
            <p:cNvSpPr/>
            <p:nvPr/>
          </p:nvSpPr>
          <p:spPr>
            <a:xfrm>
              <a:off x="1266025" y="2467800"/>
              <a:ext cx="80025" cy="253425"/>
            </a:xfrm>
            <a:custGeom>
              <a:avLst/>
              <a:gdLst/>
              <a:ahLst/>
              <a:cxnLst/>
              <a:rect l="l" t="t" r="r" b="b"/>
              <a:pathLst>
                <a:path w="3201" h="10137" extrusionOk="0">
                  <a:moveTo>
                    <a:pt x="760" y="0"/>
                  </a:moveTo>
                  <a:cubicBezTo>
                    <a:pt x="341" y="0"/>
                    <a:pt x="0" y="341"/>
                    <a:pt x="0" y="760"/>
                  </a:cubicBezTo>
                  <a:lnTo>
                    <a:pt x="0" y="10137"/>
                  </a:lnTo>
                  <a:lnTo>
                    <a:pt x="3201" y="10137"/>
                  </a:lnTo>
                  <a:cubicBezTo>
                    <a:pt x="1860" y="8749"/>
                    <a:pt x="1036" y="6860"/>
                    <a:pt x="1036" y="4779"/>
                  </a:cubicBezTo>
                  <a:cubicBezTo>
                    <a:pt x="1036" y="2974"/>
                    <a:pt x="1070" y="1315"/>
                    <a:pt x="1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94"/>
            <p:cNvSpPr/>
            <p:nvPr/>
          </p:nvSpPr>
          <p:spPr>
            <a:xfrm>
              <a:off x="1284250" y="2513975"/>
              <a:ext cx="44650" cy="11525"/>
            </a:xfrm>
            <a:custGeom>
              <a:avLst/>
              <a:gdLst/>
              <a:ahLst/>
              <a:cxnLst/>
              <a:rect l="l" t="t" r="r" b="b"/>
              <a:pathLst>
                <a:path w="1786" h="461" extrusionOk="0">
                  <a:moveTo>
                    <a:pt x="231" y="1"/>
                  </a:moveTo>
                  <a:cubicBezTo>
                    <a:pt x="102" y="1"/>
                    <a:pt x="0" y="103"/>
                    <a:pt x="0" y="230"/>
                  </a:cubicBezTo>
                  <a:cubicBezTo>
                    <a:pt x="0" y="358"/>
                    <a:pt x="102" y="461"/>
                    <a:pt x="231" y="461"/>
                  </a:cubicBezTo>
                  <a:lnTo>
                    <a:pt x="1555" y="461"/>
                  </a:lnTo>
                  <a:cubicBezTo>
                    <a:pt x="1684" y="461"/>
                    <a:pt x="1786" y="358"/>
                    <a:pt x="1786" y="230"/>
                  </a:cubicBezTo>
                  <a:cubicBezTo>
                    <a:pt x="1786" y="103"/>
                    <a:pt x="1684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94"/>
            <p:cNvSpPr/>
            <p:nvPr/>
          </p:nvSpPr>
          <p:spPr>
            <a:xfrm>
              <a:off x="1284250" y="2538025"/>
              <a:ext cx="44650" cy="11525"/>
            </a:xfrm>
            <a:custGeom>
              <a:avLst/>
              <a:gdLst/>
              <a:ahLst/>
              <a:cxnLst/>
              <a:rect l="l" t="t" r="r" b="b"/>
              <a:pathLst>
                <a:path w="1786" h="461" extrusionOk="0">
                  <a:moveTo>
                    <a:pt x="231" y="1"/>
                  </a:moveTo>
                  <a:cubicBezTo>
                    <a:pt x="102" y="1"/>
                    <a:pt x="0" y="103"/>
                    <a:pt x="0" y="232"/>
                  </a:cubicBezTo>
                  <a:cubicBezTo>
                    <a:pt x="0" y="358"/>
                    <a:pt x="102" y="461"/>
                    <a:pt x="231" y="461"/>
                  </a:cubicBezTo>
                  <a:lnTo>
                    <a:pt x="1555" y="461"/>
                  </a:lnTo>
                  <a:cubicBezTo>
                    <a:pt x="1684" y="461"/>
                    <a:pt x="1786" y="358"/>
                    <a:pt x="1786" y="232"/>
                  </a:cubicBezTo>
                  <a:cubicBezTo>
                    <a:pt x="1786" y="103"/>
                    <a:pt x="1684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94"/>
            <p:cNvSpPr/>
            <p:nvPr/>
          </p:nvSpPr>
          <p:spPr>
            <a:xfrm>
              <a:off x="1284250" y="2562075"/>
              <a:ext cx="44650" cy="11525"/>
            </a:xfrm>
            <a:custGeom>
              <a:avLst/>
              <a:gdLst/>
              <a:ahLst/>
              <a:cxnLst/>
              <a:rect l="l" t="t" r="r" b="b"/>
              <a:pathLst>
                <a:path w="1786" h="461" extrusionOk="0">
                  <a:moveTo>
                    <a:pt x="231" y="1"/>
                  </a:moveTo>
                  <a:cubicBezTo>
                    <a:pt x="102" y="1"/>
                    <a:pt x="0" y="103"/>
                    <a:pt x="0" y="232"/>
                  </a:cubicBezTo>
                  <a:cubicBezTo>
                    <a:pt x="0" y="358"/>
                    <a:pt x="102" y="461"/>
                    <a:pt x="231" y="461"/>
                  </a:cubicBezTo>
                  <a:lnTo>
                    <a:pt x="1555" y="461"/>
                  </a:lnTo>
                  <a:cubicBezTo>
                    <a:pt x="1684" y="461"/>
                    <a:pt x="1786" y="358"/>
                    <a:pt x="1786" y="232"/>
                  </a:cubicBezTo>
                  <a:cubicBezTo>
                    <a:pt x="1786" y="103"/>
                    <a:pt x="1684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94"/>
            <p:cNvSpPr/>
            <p:nvPr/>
          </p:nvSpPr>
          <p:spPr>
            <a:xfrm>
              <a:off x="1361975" y="2721200"/>
              <a:ext cx="53900" cy="105525"/>
            </a:xfrm>
            <a:custGeom>
              <a:avLst/>
              <a:gdLst/>
              <a:ahLst/>
              <a:cxnLst/>
              <a:rect l="l" t="t" r="r" b="b"/>
              <a:pathLst>
                <a:path w="2156" h="4221" extrusionOk="0">
                  <a:moveTo>
                    <a:pt x="1" y="1"/>
                  </a:moveTo>
                  <a:lnTo>
                    <a:pt x="1" y="3532"/>
                  </a:lnTo>
                  <a:cubicBezTo>
                    <a:pt x="1" y="3911"/>
                    <a:pt x="308" y="4220"/>
                    <a:pt x="689" y="4220"/>
                  </a:cubicBezTo>
                  <a:lnTo>
                    <a:pt x="1470" y="4220"/>
                  </a:lnTo>
                  <a:cubicBezTo>
                    <a:pt x="1849" y="4220"/>
                    <a:pt x="2156" y="3911"/>
                    <a:pt x="2156" y="3532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94"/>
            <p:cNvSpPr/>
            <p:nvPr/>
          </p:nvSpPr>
          <p:spPr>
            <a:xfrm>
              <a:off x="1116250" y="2721200"/>
              <a:ext cx="53900" cy="105525"/>
            </a:xfrm>
            <a:custGeom>
              <a:avLst/>
              <a:gdLst/>
              <a:ahLst/>
              <a:cxnLst/>
              <a:rect l="l" t="t" r="r" b="b"/>
              <a:pathLst>
                <a:path w="2156" h="4221" extrusionOk="0">
                  <a:moveTo>
                    <a:pt x="0" y="1"/>
                  </a:moveTo>
                  <a:lnTo>
                    <a:pt x="0" y="3532"/>
                  </a:lnTo>
                  <a:cubicBezTo>
                    <a:pt x="0" y="3911"/>
                    <a:pt x="307" y="4220"/>
                    <a:pt x="686" y="4220"/>
                  </a:cubicBezTo>
                  <a:lnTo>
                    <a:pt x="1467" y="4220"/>
                  </a:lnTo>
                  <a:cubicBezTo>
                    <a:pt x="1848" y="4220"/>
                    <a:pt x="2155" y="3911"/>
                    <a:pt x="2155" y="3532"/>
                  </a:cubicBezTo>
                  <a:lnTo>
                    <a:pt x="21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94"/>
            <p:cNvSpPr/>
            <p:nvPr/>
          </p:nvSpPr>
          <p:spPr>
            <a:xfrm>
              <a:off x="1361975" y="2721200"/>
              <a:ext cx="53900" cy="51700"/>
            </a:xfrm>
            <a:custGeom>
              <a:avLst/>
              <a:gdLst/>
              <a:ahLst/>
              <a:cxnLst/>
              <a:rect l="l" t="t" r="r" b="b"/>
              <a:pathLst>
                <a:path w="2156" h="2068" extrusionOk="0">
                  <a:moveTo>
                    <a:pt x="1" y="1"/>
                  </a:moveTo>
                  <a:lnTo>
                    <a:pt x="1" y="2068"/>
                  </a:lnTo>
                  <a:lnTo>
                    <a:pt x="2156" y="2068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94"/>
            <p:cNvSpPr/>
            <p:nvPr/>
          </p:nvSpPr>
          <p:spPr>
            <a:xfrm>
              <a:off x="1116250" y="2721200"/>
              <a:ext cx="53900" cy="51700"/>
            </a:xfrm>
            <a:custGeom>
              <a:avLst/>
              <a:gdLst/>
              <a:ahLst/>
              <a:cxnLst/>
              <a:rect l="l" t="t" r="r" b="b"/>
              <a:pathLst>
                <a:path w="2156" h="2068" extrusionOk="0">
                  <a:moveTo>
                    <a:pt x="0" y="1"/>
                  </a:moveTo>
                  <a:lnTo>
                    <a:pt x="0" y="2068"/>
                  </a:lnTo>
                  <a:lnTo>
                    <a:pt x="2155" y="2068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94"/>
            <p:cNvSpPr/>
            <p:nvPr/>
          </p:nvSpPr>
          <p:spPr>
            <a:xfrm>
              <a:off x="1381025" y="2781400"/>
              <a:ext cx="15800" cy="15800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8" y="0"/>
                  </a:moveTo>
                  <a:cubicBezTo>
                    <a:pt x="141" y="0"/>
                    <a:pt x="1" y="141"/>
                    <a:pt x="1" y="315"/>
                  </a:cubicBezTo>
                  <a:cubicBezTo>
                    <a:pt x="1" y="488"/>
                    <a:pt x="141" y="631"/>
                    <a:pt x="318" y="631"/>
                  </a:cubicBezTo>
                  <a:cubicBezTo>
                    <a:pt x="491" y="631"/>
                    <a:pt x="632" y="488"/>
                    <a:pt x="632" y="315"/>
                  </a:cubicBezTo>
                  <a:cubicBezTo>
                    <a:pt x="632" y="141"/>
                    <a:pt x="491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94"/>
            <p:cNvSpPr/>
            <p:nvPr/>
          </p:nvSpPr>
          <p:spPr>
            <a:xfrm>
              <a:off x="1135300" y="2781400"/>
              <a:ext cx="15800" cy="15800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5" y="0"/>
                  </a:moveTo>
                  <a:cubicBezTo>
                    <a:pt x="141" y="0"/>
                    <a:pt x="0" y="141"/>
                    <a:pt x="0" y="315"/>
                  </a:cubicBezTo>
                  <a:cubicBezTo>
                    <a:pt x="0" y="488"/>
                    <a:pt x="141" y="631"/>
                    <a:pt x="315" y="631"/>
                  </a:cubicBezTo>
                  <a:cubicBezTo>
                    <a:pt x="488" y="631"/>
                    <a:pt x="631" y="488"/>
                    <a:pt x="631" y="315"/>
                  </a:cubicBezTo>
                  <a:cubicBezTo>
                    <a:pt x="631" y="141"/>
                    <a:pt x="488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94"/>
            <p:cNvSpPr/>
            <p:nvPr/>
          </p:nvSpPr>
          <p:spPr>
            <a:xfrm>
              <a:off x="1103975" y="2545350"/>
              <a:ext cx="30325" cy="61050"/>
            </a:xfrm>
            <a:custGeom>
              <a:avLst/>
              <a:gdLst/>
              <a:ahLst/>
              <a:cxnLst/>
              <a:rect l="l" t="t" r="r" b="b"/>
              <a:pathLst>
                <a:path w="1213" h="2442" extrusionOk="0">
                  <a:moveTo>
                    <a:pt x="1" y="1"/>
                  </a:moveTo>
                  <a:lnTo>
                    <a:pt x="1" y="2442"/>
                  </a:lnTo>
                  <a:lnTo>
                    <a:pt x="1137" y="2442"/>
                  </a:lnTo>
                  <a:cubicBezTo>
                    <a:pt x="1115" y="2125"/>
                    <a:pt x="1103" y="1801"/>
                    <a:pt x="1103" y="1475"/>
                  </a:cubicBezTo>
                  <a:cubicBezTo>
                    <a:pt x="1103" y="970"/>
                    <a:pt x="1141" y="477"/>
                    <a:pt x="1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94"/>
            <p:cNvSpPr/>
            <p:nvPr/>
          </p:nvSpPr>
          <p:spPr>
            <a:xfrm>
              <a:off x="1075525" y="2692525"/>
              <a:ext cx="381025" cy="57400"/>
            </a:xfrm>
            <a:custGeom>
              <a:avLst/>
              <a:gdLst/>
              <a:ahLst/>
              <a:cxnLst/>
              <a:rect l="l" t="t" r="r" b="b"/>
              <a:pathLst>
                <a:path w="15241" h="2296" extrusionOk="0">
                  <a:moveTo>
                    <a:pt x="727" y="0"/>
                  </a:moveTo>
                  <a:cubicBezTo>
                    <a:pt x="327" y="0"/>
                    <a:pt x="0" y="324"/>
                    <a:pt x="0" y="724"/>
                  </a:cubicBezTo>
                  <a:lnTo>
                    <a:pt x="0" y="1572"/>
                  </a:lnTo>
                  <a:cubicBezTo>
                    <a:pt x="0" y="1972"/>
                    <a:pt x="327" y="2296"/>
                    <a:pt x="727" y="2296"/>
                  </a:cubicBezTo>
                  <a:lnTo>
                    <a:pt x="14516" y="2296"/>
                  </a:lnTo>
                  <a:cubicBezTo>
                    <a:pt x="14916" y="2296"/>
                    <a:pt x="15240" y="1972"/>
                    <a:pt x="15240" y="1572"/>
                  </a:cubicBezTo>
                  <a:lnTo>
                    <a:pt x="15240" y="724"/>
                  </a:lnTo>
                  <a:cubicBezTo>
                    <a:pt x="15240" y="324"/>
                    <a:pt x="14916" y="0"/>
                    <a:pt x="14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3" name="Google Shape;7193;p94"/>
          <p:cNvGrpSpPr/>
          <p:nvPr/>
        </p:nvGrpSpPr>
        <p:grpSpPr>
          <a:xfrm>
            <a:off x="4392347" y="2282688"/>
            <a:ext cx="345706" cy="386258"/>
            <a:chOff x="2684275" y="2467800"/>
            <a:chExt cx="341000" cy="381000"/>
          </a:xfrm>
        </p:grpSpPr>
        <p:sp>
          <p:nvSpPr>
            <p:cNvPr id="7194" name="Google Shape;7194;p94"/>
            <p:cNvSpPr/>
            <p:nvPr/>
          </p:nvSpPr>
          <p:spPr>
            <a:xfrm>
              <a:off x="2690275" y="2467800"/>
              <a:ext cx="329000" cy="164500"/>
            </a:xfrm>
            <a:custGeom>
              <a:avLst/>
              <a:gdLst/>
              <a:ahLst/>
              <a:cxnLst/>
              <a:rect l="l" t="t" r="r" b="b"/>
              <a:pathLst>
                <a:path w="13160" h="6580" extrusionOk="0">
                  <a:moveTo>
                    <a:pt x="6580" y="0"/>
                  </a:moveTo>
                  <a:cubicBezTo>
                    <a:pt x="2951" y="0"/>
                    <a:pt x="1" y="2953"/>
                    <a:pt x="1" y="6579"/>
                  </a:cubicBezTo>
                  <a:lnTo>
                    <a:pt x="13159" y="6579"/>
                  </a:lnTo>
                  <a:cubicBezTo>
                    <a:pt x="13159" y="4991"/>
                    <a:pt x="12593" y="3534"/>
                    <a:pt x="11652" y="2396"/>
                  </a:cubicBezTo>
                  <a:cubicBezTo>
                    <a:pt x="11890" y="2141"/>
                    <a:pt x="12074" y="1877"/>
                    <a:pt x="12214" y="1622"/>
                  </a:cubicBezTo>
                  <a:cubicBezTo>
                    <a:pt x="12616" y="893"/>
                    <a:pt x="12083" y="0"/>
                    <a:pt x="1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94"/>
            <p:cNvSpPr/>
            <p:nvPr/>
          </p:nvSpPr>
          <p:spPr>
            <a:xfrm>
              <a:off x="2690275" y="2469350"/>
              <a:ext cx="142300" cy="162950"/>
            </a:xfrm>
            <a:custGeom>
              <a:avLst/>
              <a:gdLst/>
              <a:ahLst/>
              <a:cxnLst/>
              <a:rect l="l" t="t" r="r" b="b"/>
              <a:pathLst>
                <a:path w="5692" h="6518" extrusionOk="0">
                  <a:moveTo>
                    <a:pt x="5692" y="0"/>
                  </a:moveTo>
                  <a:lnTo>
                    <a:pt x="5692" y="0"/>
                  </a:lnTo>
                  <a:cubicBezTo>
                    <a:pt x="2482" y="433"/>
                    <a:pt x="1" y="3191"/>
                    <a:pt x="1" y="6517"/>
                  </a:cubicBezTo>
                  <a:lnTo>
                    <a:pt x="2815" y="6517"/>
                  </a:lnTo>
                  <a:cubicBezTo>
                    <a:pt x="2861" y="3953"/>
                    <a:pt x="3956" y="1643"/>
                    <a:pt x="5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94"/>
            <p:cNvSpPr/>
            <p:nvPr/>
          </p:nvSpPr>
          <p:spPr>
            <a:xfrm>
              <a:off x="2957800" y="2597800"/>
              <a:ext cx="67475" cy="67425"/>
            </a:xfrm>
            <a:custGeom>
              <a:avLst/>
              <a:gdLst/>
              <a:ahLst/>
              <a:cxnLst/>
              <a:rect l="l" t="t" r="r" b="b"/>
              <a:pathLst>
                <a:path w="2699" h="2697" extrusionOk="0">
                  <a:moveTo>
                    <a:pt x="1349" y="1"/>
                  </a:moveTo>
                  <a:cubicBezTo>
                    <a:pt x="603" y="1"/>
                    <a:pt x="1" y="603"/>
                    <a:pt x="1" y="1348"/>
                  </a:cubicBezTo>
                  <a:cubicBezTo>
                    <a:pt x="1" y="2094"/>
                    <a:pt x="603" y="2696"/>
                    <a:pt x="1349" y="2696"/>
                  </a:cubicBezTo>
                  <a:cubicBezTo>
                    <a:pt x="2094" y="2696"/>
                    <a:pt x="2699" y="2094"/>
                    <a:pt x="2699" y="1348"/>
                  </a:cubicBezTo>
                  <a:cubicBezTo>
                    <a:pt x="2699" y="603"/>
                    <a:pt x="2094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94"/>
            <p:cNvSpPr/>
            <p:nvPr/>
          </p:nvSpPr>
          <p:spPr>
            <a:xfrm>
              <a:off x="2719450" y="2556325"/>
              <a:ext cx="270525" cy="211175"/>
            </a:xfrm>
            <a:custGeom>
              <a:avLst/>
              <a:gdLst/>
              <a:ahLst/>
              <a:cxnLst/>
              <a:rect l="l" t="t" r="r" b="b"/>
              <a:pathLst>
                <a:path w="10821" h="8447" extrusionOk="0">
                  <a:moveTo>
                    <a:pt x="2118" y="0"/>
                  </a:moveTo>
                  <a:cubicBezTo>
                    <a:pt x="1296" y="0"/>
                    <a:pt x="558" y="519"/>
                    <a:pt x="294" y="1298"/>
                  </a:cubicBezTo>
                  <a:cubicBezTo>
                    <a:pt x="108" y="1841"/>
                    <a:pt x="8" y="2424"/>
                    <a:pt x="5" y="3029"/>
                  </a:cubicBezTo>
                  <a:cubicBezTo>
                    <a:pt x="1" y="6005"/>
                    <a:pt x="2427" y="8441"/>
                    <a:pt x="5404" y="8446"/>
                  </a:cubicBezTo>
                  <a:cubicBezTo>
                    <a:pt x="5407" y="8446"/>
                    <a:pt x="5409" y="8446"/>
                    <a:pt x="5412" y="8446"/>
                  </a:cubicBezTo>
                  <a:cubicBezTo>
                    <a:pt x="8399" y="8446"/>
                    <a:pt x="10821" y="6026"/>
                    <a:pt x="10821" y="3038"/>
                  </a:cubicBezTo>
                  <a:cubicBezTo>
                    <a:pt x="10821" y="2431"/>
                    <a:pt x="10721" y="1848"/>
                    <a:pt x="10535" y="1303"/>
                  </a:cubicBezTo>
                  <a:cubicBezTo>
                    <a:pt x="10271" y="522"/>
                    <a:pt x="9533" y="0"/>
                    <a:pt x="8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94"/>
            <p:cNvSpPr/>
            <p:nvPr/>
          </p:nvSpPr>
          <p:spPr>
            <a:xfrm>
              <a:off x="2684275" y="2556325"/>
              <a:ext cx="107050" cy="195275"/>
            </a:xfrm>
            <a:custGeom>
              <a:avLst/>
              <a:gdLst/>
              <a:ahLst/>
              <a:cxnLst/>
              <a:rect l="l" t="t" r="r" b="b"/>
              <a:pathLst>
                <a:path w="4282" h="7811" extrusionOk="0">
                  <a:moveTo>
                    <a:pt x="3525" y="0"/>
                  </a:moveTo>
                  <a:cubicBezTo>
                    <a:pt x="2703" y="0"/>
                    <a:pt x="1965" y="519"/>
                    <a:pt x="1701" y="1298"/>
                  </a:cubicBezTo>
                  <a:cubicBezTo>
                    <a:pt x="1658" y="1422"/>
                    <a:pt x="1620" y="1550"/>
                    <a:pt x="1586" y="1681"/>
                  </a:cubicBezTo>
                  <a:cubicBezTo>
                    <a:pt x="1510" y="1667"/>
                    <a:pt x="1429" y="1660"/>
                    <a:pt x="1350" y="1660"/>
                  </a:cubicBezTo>
                  <a:cubicBezTo>
                    <a:pt x="605" y="1660"/>
                    <a:pt x="0" y="2262"/>
                    <a:pt x="0" y="3007"/>
                  </a:cubicBezTo>
                  <a:cubicBezTo>
                    <a:pt x="0" y="3753"/>
                    <a:pt x="605" y="4355"/>
                    <a:pt x="1350" y="4355"/>
                  </a:cubicBezTo>
                  <a:cubicBezTo>
                    <a:pt x="1424" y="4355"/>
                    <a:pt x="1500" y="4350"/>
                    <a:pt x="1572" y="4339"/>
                  </a:cubicBezTo>
                  <a:cubicBezTo>
                    <a:pt x="1943" y="5839"/>
                    <a:pt x="2948" y="7096"/>
                    <a:pt x="4282" y="7810"/>
                  </a:cubicBezTo>
                  <a:cubicBezTo>
                    <a:pt x="3501" y="6455"/>
                    <a:pt x="3053" y="4884"/>
                    <a:pt x="3053" y="3210"/>
                  </a:cubicBezTo>
                  <a:cubicBezTo>
                    <a:pt x="3053" y="2081"/>
                    <a:pt x="3255" y="1000"/>
                    <a:pt x="3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94"/>
            <p:cNvSpPr/>
            <p:nvPr/>
          </p:nvSpPr>
          <p:spPr>
            <a:xfrm>
              <a:off x="2757500" y="2644600"/>
              <a:ext cx="52475" cy="41800"/>
            </a:xfrm>
            <a:custGeom>
              <a:avLst/>
              <a:gdLst/>
              <a:ahLst/>
              <a:cxnLst/>
              <a:rect l="l" t="t" r="r" b="b"/>
              <a:pathLst>
                <a:path w="2099" h="1672" extrusionOk="0">
                  <a:moveTo>
                    <a:pt x="1050" y="0"/>
                  </a:moveTo>
                  <a:cubicBezTo>
                    <a:pt x="469" y="0"/>
                    <a:pt x="0" y="374"/>
                    <a:pt x="0" y="836"/>
                  </a:cubicBezTo>
                  <a:cubicBezTo>
                    <a:pt x="0" y="1298"/>
                    <a:pt x="469" y="1672"/>
                    <a:pt x="1050" y="1672"/>
                  </a:cubicBezTo>
                  <a:cubicBezTo>
                    <a:pt x="1629" y="1672"/>
                    <a:pt x="2098" y="1298"/>
                    <a:pt x="2098" y="836"/>
                  </a:cubicBezTo>
                  <a:cubicBezTo>
                    <a:pt x="2098" y="374"/>
                    <a:pt x="1629" y="0"/>
                    <a:pt x="1050" y="0"/>
                  </a:cubicBezTo>
                  <a:close/>
                </a:path>
              </a:pathLst>
            </a:custGeom>
            <a:solidFill>
              <a:srgbClr val="F4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94"/>
            <p:cNvSpPr/>
            <p:nvPr/>
          </p:nvSpPr>
          <p:spPr>
            <a:xfrm>
              <a:off x="2899600" y="2644600"/>
              <a:ext cx="52450" cy="41800"/>
            </a:xfrm>
            <a:custGeom>
              <a:avLst/>
              <a:gdLst/>
              <a:ahLst/>
              <a:cxnLst/>
              <a:rect l="l" t="t" r="r" b="b"/>
              <a:pathLst>
                <a:path w="2098" h="1672" extrusionOk="0">
                  <a:moveTo>
                    <a:pt x="1048" y="0"/>
                  </a:moveTo>
                  <a:cubicBezTo>
                    <a:pt x="469" y="0"/>
                    <a:pt x="0" y="374"/>
                    <a:pt x="0" y="836"/>
                  </a:cubicBezTo>
                  <a:cubicBezTo>
                    <a:pt x="0" y="1298"/>
                    <a:pt x="469" y="1672"/>
                    <a:pt x="1048" y="1672"/>
                  </a:cubicBezTo>
                  <a:cubicBezTo>
                    <a:pt x="1629" y="1672"/>
                    <a:pt x="2098" y="1298"/>
                    <a:pt x="2098" y="836"/>
                  </a:cubicBezTo>
                  <a:cubicBezTo>
                    <a:pt x="2098" y="374"/>
                    <a:pt x="1629" y="0"/>
                    <a:pt x="1048" y="0"/>
                  </a:cubicBezTo>
                  <a:close/>
                </a:path>
              </a:pathLst>
            </a:custGeom>
            <a:solidFill>
              <a:srgbClr val="F4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94"/>
            <p:cNvSpPr/>
            <p:nvPr/>
          </p:nvSpPr>
          <p:spPr>
            <a:xfrm>
              <a:off x="2840825" y="2633875"/>
              <a:ext cx="27900" cy="31175"/>
            </a:xfrm>
            <a:custGeom>
              <a:avLst/>
              <a:gdLst/>
              <a:ahLst/>
              <a:cxnLst/>
              <a:rect l="l" t="t" r="r" b="b"/>
              <a:pathLst>
                <a:path w="1116" h="1247" extrusionOk="0">
                  <a:moveTo>
                    <a:pt x="558" y="1"/>
                  </a:moveTo>
                  <a:cubicBezTo>
                    <a:pt x="251" y="1"/>
                    <a:pt x="1" y="279"/>
                    <a:pt x="1" y="625"/>
                  </a:cubicBezTo>
                  <a:cubicBezTo>
                    <a:pt x="1" y="967"/>
                    <a:pt x="251" y="1246"/>
                    <a:pt x="558" y="1246"/>
                  </a:cubicBezTo>
                  <a:cubicBezTo>
                    <a:pt x="865" y="1246"/>
                    <a:pt x="1115" y="967"/>
                    <a:pt x="1115" y="625"/>
                  </a:cubicBezTo>
                  <a:cubicBezTo>
                    <a:pt x="1115" y="279"/>
                    <a:pt x="865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94"/>
            <p:cNvSpPr/>
            <p:nvPr/>
          </p:nvSpPr>
          <p:spPr>
            <a:xfrm>
              <a:off x="2782375" y="2624350"/>
              <a:ext cx="11525" cy="21700"/>
            </a:xfrm>
            <a:custGeom>
              <a:avLst/>
              <a:gdLst/>
              <a:ahLst/>
              <a:cxnLst/>
              <a:rect l="l" t="t" r="r" b="b"/>
              <a:pathLst>
                <a:path w="461" h="868" extrusionOk="0">
                  <a:moveTo>
                    <a:pt x="229" y="1"/>
                  </a:moveTo>
                  <a:cubicBezTo>
                    <a:pt x="103" y="1"/>
                    <a:pt x="1" y="106"/>
                    <a:pt x="1" y="232"/>
                  </a:cubicBezTo>
                  <a:lnTo>
                    <a:pt x="1" y="639"/>
                  </a:lnTo>
                  <a:cubicBezTo>
                    <a:pt x="1" y="765"/>
                    <a:pt x="103" y="867"/>
                    <a:pt x="229" y="867"/>
                  </a:cubicBezTo>
                  <a:cubicBezTo>
                    <a:pt x="358" y="867"/>
                    <a:pt x="460" y="765"/>
                    <a:pt x="460" y="639"/>
                  </a:cubicBezTo>
                  <a:lnTo>
                    <a:pt x="460" y="232"/>
                  </a:lnTo>
                  <a:cubicBezTo>
                    <a:pt x="460" y="106"/>
                    <a:pt x="358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94"/>
            <p:cNvSpPr/>
            <p:nvPr/>
          </p:nvSpPr>
          <p:spPr>
            <a:xfrm>
              <a:off x="2915675" y="2624350"/>
              <a:ext cx="11500" cy="21700"/>
            </a:xfrm>
            <a:custGeom>
              <a:avLst/>
              <a:gdLst/>
              <a:ahLst/>
              <a:cxnLst/>
              <a:rect l="l" t="t" r="r" b="b"/>
              <a:pathLst>
                <a:path w="460" h="868" extrusionOk="0">
                  <a:moveTo>
                    <a:pt x="231" y="1"/>
                  </a:moveTo>
                  <a:cubicBezTo>
                    <a:pt x="102" y="1"/>
                    <a:pt x="0" y="106"/>
                    <a:pt x="0" y="232"/>
                  </a:cubicBezTo>
                  <a:lnTo>
                    <a:pt x="0" y="639"/>
                  </a:lnTo>
                  <a:cubicBezTo>
                    <a:pt x="0" y="765"/>
                    <a:pt x="102" y="867"/>
                    <a:pt x="231" y="867"/>
                  </a:cubicBezTo>
                  <a:cubicBezTo>
                    <a:pt x="357" y="867"/>
                    <a:pt x="460" y="765"/>
                    <a:pt x="460" y="639"/>
                  </a:cubicBezTo>
                  <a:lnTo>
                    <a:pt x="460" y="232"/>
                  </a:lnTo>
                  <a:cubicBezTo>
                    <a:pt x="460" y="106"/>
                    <a:pt x="357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94"/>
            <p:cNvSpPr/>
            <p:nvPr/>
          </p:nvSpPr>
          <p:spPr>
            <a:xfrm>
              <a:off x="2778450" y="2679150"/>
              <a:ext cx="152650" cy="142325"/>
            </a:xfrm>
            <a:custGeom>
              <a:avLst/>
              <a:gdLst/>
              <a:ahLst/>
              <a:cxnLst/>
              <a:rect l="l" t="t" r="r" b="b"/>
              <a:pathLst>
                <a:path w="6106" h="5693" extrusionOk="0">
                  <a:moveTo>
                    <a:pt x="736" y="0"/>
                  </a:moveTo>
                  <a:cubicBezTo>
                    <a:pt x="345" y="0"/>
                    <a:pt x="0" y="317"/>
                    <a:pt x="0" y="740"/>
                  </a:cubicBezTo>
                  <a:lnTo>
                    <a:pt x="0" y="4090"/>
                  </a:lnTo>
                  <a:cubicBezTo>
                    <a:pt x="0" y="4400"/>
                    <a:pt x="193" y="4676"/>
                    <a:pt x="484" y="4783"/>
                  </a:cubicBezTo>
                  <a:lnTo>
                    <a:pt x="2963" y="5693"/>
                  </a:lnTo>
                  <a:lnTo>
                    <a:pt x="3144" y="5693"/>
                  </a:lnTo>
                  <a:lnTo>
                    <a:pt x="5622" y="4783"/>
                  </a:lnTo>
                  <a:cubicBezTo>
                    <a:pt x="5913" y="4676"/>
                    <a:pt x="6106" y="4400"/>
                    <a:pt x="6106" y="4090"/>
                  </a:cubicBezTo>
                  <a:lnTo>
                    <a:pt x="6106" y="740"/>
                  </a:lnTo>
                  <a:cubicBezTo>
                    <a:pt x="6106" y="317"/>
                    <a:pt x="5761" y="0"/>
                    <a:pt x="5370" y="0"/>
                  </a:cubicBezTo>
                  <a:cubicBezTo>
                    <a:pt x="5286" y="0"/>
                    <a:pt x="5199" y="15"/>
                    <a:pt x="5113" y="47"/>
                  </a:cubicBezTo>
                  <a:lnTo>
                    <a:pt x="3053" y="802"/>
                  </a:lnTo>
                  <a:lnTo>
                    <a:pt x="993" y="47"/>
                  </a:lnTo>
                  <a:cubicBezTo>
                    <a:pt x="907" y="15"/>
                    <a:pt x="821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94"/>
            <p:cNvSpPr/>
            <p:nvPr/>
          </p:nvSpPr>
          <p:spPr>
            <a:xfrm>
              <a:off x="2825475" y="2703700"/>
              <a:ext cx="119075" cy="145100"/>
            </a:xfrm>
            <a:custGeom>
              <a:avLst/>
              <a:gdLst/>
              <a:ahLst/>
              <a:cxnLst/>
              <a:rect l="l" t="t" r="r" b="b"/>
              <a:pathLst>
                <a:path w="4763" h="5804" extrusionOk="0">
                  <a:moveTo>
                    <a:pt x="4025" y="1"/>
                  </a:moveTo>
                  <a:cubicBezTo>
                    <a:pt x="3941" y="1"/>
                    <a:pt x="3855" y="15"/>
                    <a:pt x="3770" y="46"/>
                  </a:cubicBezTo>
                  <a:lnTo>
                    <a:pt x="1584" y="849"/>
                  </a:lnTo>
                  <a:cubicBezTo>
                    <a:pt x="1451" y="899"/>
                    <a:pt x="1310" y="922"/>
                    <a:pt x="1172" y="922"/>
                  </a:cubicBezTo>
                  <a:lnTo>
                    <a:pt x="1" y="3237"/>
                  </a:lnTo>
                  <a:lnTo>
                    <a:pt x="1172" y="5804"/>
                  </a:lnTo>
                  <a:cubicBezTo>
                    <a:pt x="1384" y="5804"/>
                    <a:pt x="1598" y="5768"/>
                    <a:pt x="1801" y="5692"/>
                  </a:cubicBezTo>
                  <a:lnTo>
                    <a:pt x="4280" y="4782"/>
                  </a:lnTo>
                  <a:cubicBezTo>
                    <a:pt x="4570" y="4678"/>
                    <a:pt x="4763" y="4399"/>
                    <a:pt x="4763" y="4089"/>
                  </a:cubicBezTo>
                  <a:lnTo>
                    <a:pt x="4763" y="739"/>
                  </a:lnTo>
                  <a:cubicBezTo>
                    <a:pt x="4763" y="317"/>
                    <a:pt x="4417" y="1"/>
                    <a:pt x="4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94"/>
            <p:cNvSpPr/>
            <p:nvPr/>
          </p:nvSpPr>
          <p:spPr>
            <a:xfrm>
              <a:off x="2778450" y="2679150"/>
              <a:ext cx="37300" cy="122275"/>
            </a:xfrm>
            <a:custGeom>
              <a:avLst/>
              <a:gdLst/>
              <a:ahLst/>
              <a:cxnLst/>
              <a:rect l="l" t="t" r="r" b="b"/>
              <a:pathLst>
                <a:path w="1492" h="4891" extrusionOk="0">
                  <a:moveTo>
                    <a:pt x="736" y="0"/>
                  </a:moveTo>
                  <a:cubicBezTo>
                    <a:pt x="345" y="0"/>
                    <a:pt x="0" y="317"/>
                    <a:pt x="0" y="740"/>
                  </a:cubicBezTo>
                  <a:lnTo>
                    <a:pt x="0" y="4090"/>
                  </a:lnTo>
                  <a:cubicBezTo>
                    <a:pt x="0" y="4400"/>
                    <a:pt x="193" y="4676"/>
                    <a:pt x="484" y="4783"/>
                  </a:cubicBezTo>
                  <a:lnTo>
                    <a:pt x="774" y="4890"/>
                  </a:lnTo>
                  <a:cubicBezTo>
                    <a:pt x="615" y="4383"/>
                    <a:pt x="527" y="3843"/>
                    <a:pt x="527" y="3283"/>
                  </a:cubicBezTo>
                  <a:cubicBezTo>
                    <a:pt x="527" y="2147"/>
                    <a:pt x="884" y="1095"/>
                    <a:pt x="1491" y="228"/>
                  </a:cubicBezTo>
                  <a:lnTo>
                    <a:pt x="993" y="47"/>
                  </a:lnTo>
                  <a:cubicBezTo>
                    <a:pt x="907" y="15"/>
                    <a:pt x="821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94"/>
            <p:cNvSpPr/>
            <p:nvPr/>
          </p:nvSpPr>
          <p:spPr>
            <a:xfrm>
              <a:off x="2765000" y="2703700"/>
              <a:ext cx="89800" cy="145100"/>
            </a:xfrm>
            <a:custGeom>
              <a:avLst/>
              <a:gdLst/>
              <a:ahLst/>
              <a:cxnLst/>
              <a:rect l="l" t="t" r="r" b="b"/>
              <a:pathLst>
                <a:path w="3592" h="5804" extrusionOk="0">
                  <a:moveTo>
                    <a:pt x="737" y="1"/>
                  </a:moveTo>
                  <a:cubicBezTo>
                    <a:pt x="346" y="1"/>
                    <a:pt x="0" y="317"/>
                    <a:pt x="0" y="739"/>
                  </a:cubicBezTo>
                  <a:lnTo>
                    <a:pt x="0" y="4089"/>
                  </a:lnTo>
                  <a:cubicBezTo>
                    <a:pt x="0" y="4399"/>
                    <a:pt x="193" y="4678"/>
                    <a:pt x="484" y="4782"/>
                  </a:cubicBezTo>
                  <a:lnTo>
                    <a:pt x="2960" y="5692"/>
                  </a:lnTo>
                  <a:cubicBezTo>
                    <a:pt x="3165" y="5768"/>
                    <a:pt x="3377" y="5804"/>
                    <a:pt x="3591" y="5804"/>
                  </a:cubicBezTo>
                  <a:lnTo>
                    <a:pt x="3591" y="922"/>
                  </a:lnTo>
                  <a:cubicBezTo>
                    <a:pt x="3451" y="922"/>
                    <a:pt x="3313" y="899"/>
                    <a:pt x="3179" y="849"/>
                  </a:cubicBezTo>
                  <a:lnTo>
                    <a:pt x="991" y="46"/>
                  </a:lnTo>
                  <a:cubicBezTo>
                    <a:pt x="906" y="15"/>
                    <a:pt x="820" y="1"/>
                    <a:pt x="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94"/>
            <p:cNvSpPr/>
            <p:nvPr/>
          </p:nvSpPr>
          <p:spPr>
            <a:xfrm>
              <a:off x="2926925" y="2763250"/>
              <a:ext cx="50250" cy="57350"/>
            </a:xfrm>
            <a:custGeom>
              <a:avLst/>
              <a:gdLst/>
              <a:ahLst/>
              <a:cxnLst/>
              <a:rect l="l" t="t" r="r" b="b"/>
              <a:pathLst>
                <a:path w="2010" h="2294" extrusionOk="0">
                  <a:moveTo>
                    <a:pt x="1145" y="0"/>
                  </a:moveTo>
                  <a:cubicBezTo>
                    <a:pt x="512" y="0"/>
                    <a:pt x="0" y="512"/>
                    <a:pt x="0" y="1145"/>
                  </a:cubicBezTo>
                  <a:cubicBezTo>
                    <a:pt x="0" y="1779"/>
                    <a:pt x="512" y="2293"/>
                    <a:pt x="1145" y="2293"/>
                  </a:cubicBezTo>
                  <a:cubicBezTo>
                    <a:pt x="1622" y="2293"/>
                    <a:pt x="2010" y="1905"/>
                    <a:pt x="2010" y="1429"/>
                  </a:cubicBezTo>
                  <a:lnTo>
                    <a:pt x="2010" y="864"/>
                  </a:lnTo>
                  <a:cubicBezTo>
                    <a:pt x="2010" y="386"/>
                    <a:pt x="1622" y="0"/>
                    <a:pt x="1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94"/>
            <p:cNvSpPr/>
            <p:nvPr/>
          </p:nvSpPr>
          <p:spPr>
            <a:xfrm>
              <a:off x="2765000" y="2703700"/>
              <a:ext cx="50550" cy="133750"/>
            </a:xfrm>
            <a:custGeom>
              <a:avLst/>
              <a:gdLst/>
              <a:ahLst/>
              <a:cxnLst/>
              <a:rect l="l" t="t" r="r" b="b"/>
              <a:pathLst>
                <a:path w="2022" h="5350" extrusionOk="0">
                  <a:moveTo>
                    <a:pt x="737" y="1"/>
                  </a:moveTo>
                  <a:cubicBezTo>
                    <a:pt x="346" y="1"/>
                    <a:pt x="0" y="317"/>
                    <a:pt x="0" y="739"/>
                  </a:cubicBezTo>
                  <a:lnTo>
                    <a:pt x="0" y="4089"/>
                  </a:lnTo>
                  <a:cubicBezTo>
                    <a:pt x="0" y="4399"/>
                    <a:pt x="193" y="4678"/>
                    <a:pt x="484" y="4782"/>
                  </a:cubicBezTo>
                  <a:lnTo>
                    <a:pt x="2022" y="5349"/>
                  </a:lnTo>
                  <a:cubicBezTo>
                    <a:pt x="1419" y="4485"/>
                    <a:pt x="1065" y="3435"/>
                    <a:pt x="1065" y="2301"/>
                  </a:cubicBezTo>
                  <a:cubicBezTo>
                    <a:pt x="1065" y="1565"/>
                    <a:pt x="1215" y="865"/>
                    <a:pt x="1484" y="227"/>
                  </a:cubicBezTo>
                  <a:lnTo>
                    <a:pt x="991" y="46"/>
                  </a:lnTo>
                  <a:cubicBezTo>
                    <a:pt x="906" y="15"/>
                    <a:pt x="820" y="1"/>
                    <a:pt x="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94"/>
            <p:cNvSpPr/>
            <p:nvPr/>
          </p:nvSpPr>
          <p:spPr>
            <a:xfrm>
              <a:off x="2732375" y="2763250"/>
              <a:ext cx="50275" cy="57350"/>
            </a:xfrm>
            <a:custGeom>
              <a:avLst/>
              <a:gdLst/>
              <a:ahLst/>
              <a:cxnLst/>
              <a:rect l="l" t="t" r="r" b="b"/>
              <a:pathLst>
                <a:path w="2011" h="2294" extrusionOk="0">
                  <a:moveTo>
                    <a:pt x="865" y="0"/>
                  </a:moveTo>
                  <a:cubicBezTo>
                    <a:pt x="388" y="0"/>
                    <a:pt x="0" y="386"/>
                    <a:pt x="0" y="864"/>
                  </a:cubicBezTo>
                  <a:lnTo>
                    <a:pt x="0" y="1429"/>
                  </a:lnTo>
                  <a:cubicBezTo>
                    <a:pt x="0" y="1905"/>
                    <a:pt x="388" y="2293"/>
                    <a:pt x="865" y="2293"/>
                  </a:cubicBezTo>
                  <a:cubicBezTo>
                    <a:pt x="1498" y="2293"/>
                    <a:pt x="2010" y="1779"/>
                    <a:pt x="2010" y="1145"/>
                  </a:cubicBezTo>
                  <a:cubicBezTo>
                    <a:pt x="2010" y="512"/>
                    <a:pt x="1498" y="0"/>
                    <a:pt x="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94"/>
            <p:cNvSpPr/>
            <p:nvPr/>
          </p:nvSpPr>
          <p:spPr>
            <a:xfrm>
              <a:off x="2732375" y="2766525"/>
              <a:ext cx="45150" cy="54075"/>
            </a:xfrm>
            <a:custGeom>
              <a:avLst/>
              <a:gdLst/>
              <a:ahLst/>
              <a:cxnLst/>
              <a:rect l="l" t="t" r="r" b="b"/>
              <a:pathLst>
                <a:path w="1806" h="2163" extrusionOk="0">
                  <a:moveTo>
                    <a:pt x="405" y="0"/>
                  </a:moveTo>
                  <a:cubicBezTo>
                    <a:pt x="162" y="152"/>
                    <a:pt x="0" y="424"/>
                    <a:pt x="0" y="733"/>
                  </a:cubicBezTo>
                  <a:lnTo>
                    <a:pt x="0" y="1298"/>
                  </a:lnTo>
                  <a:cubicBezTo>
                    <a:pt x="0" y="1774"/>
                    <a:pt x="388" y="2162"/>
                    <a:pt x="865" y="2162"/>
                  </a:cubicBezTo>
                  <a:cubicBezTo>
                    <a:pt x="1253" y="2162"/>
                    <a:pt x="1598" y="1967"/>
                    <a:pt x="1805" y="1672"/>
                  </a:cubicBezTo>
                  <a:cubicBezTo>
                    <a:pt x="1017" y="1593"/>
                    <a:pt x="400" y="929"/>
                    <a:pt x="400" y="121"/>
                  </a:cubicBezTo>
                  <a:cubicBezTo>
                    <a:pt x="400" y="81"/>
                    <a:pt x="403" y="41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94"/>
            <p:cNvSpPr/>
            <p:nvPr/>
          </p:nvSpPr>
          <p:spPr>
            <a:xfrm>
              <a:off x="2926925" y="2771925"/>
              <a:ext cx="49600" cy="48675"/>
            </a:xfrm>
            <a:custGeom>
              <a:avLst/>
              <a:gdLst/>
              <a:ahLst/>
              <a:cxnLst/>
              <a:rect l="l" t="t" r="r" b="b"/>
              <a:pathLst>
                <a:path w="1984" h="1947" extrusionOk="0">
                  <a:moveTo>
                    <a:pt x="324" y="1"/>
                  </a:moveTo>
                  <a:cubicBezTo>
                    <a:pt x="124" y="208"/>
                    <a:pt x="0" y="489"/>
                    <a:pt x="0" y="798"/>
                  </a:cubicBezTo>
                  <a:cubicBezTo>
                    <a:pt x="0" y="1432"/>
                    <a:pt x="512" y="1946"/>
                    <a:pt x="1145" y="1946"/>
                  </a:cubicBezTo>
                  <a:cubicBezTo>
                    <a:pt x="1550" y="1946"/>
                    <a:pt x="1891" y="1665"/>
                    <a:pt x="1984" y="1289"/>
                  </a:cubicBezTo>
                  <a:cubicBezTo>
                    <a:pt x="1191" y="1272"/>
                    <a:pt x="526" y="732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3" name="Google Shape;7213;p94"/>
          <p:cNvGrpSpPr/>
          <p:nvPr/>
        </p:nvGrpSpPr>
        <p:grpSpPr>
          <a:xfrm>
            <a:off x="5755513" y="2275677"/>
            <a:ext cx="345700" cy="400279"/>
            <a:chOff x="3747600" y="2496725"/>
            <a:chExt cx="329050" cy="381000"/>
          </a:xfrm>
        </p:grpSpPr>
        <p:sp>
          <p:nvSpPr>
            <p:cNvPr id="7214" name="Google Shape;7214;p94"/>
            <p:cNvSpPr/>
            <p:nvPr/>
          </p:nvSpPr>
          <p:spPr>
            <a:xfrm>
              <a:off x="3747600" y="2496725"/>
              <a:ext cx="321775" cy="366025"/>
            </a:xfrm>
            <a:custGeom>
              <a:avLst/>
              <a:gdLst/>
              <a:ahLst/>
              <a:cxnLst/>
              <a:rect l="l" t="t" r="r" b="b"/>
              <a:pathLst>
                <a:path w="12871" h="14641" extrusionOk="0">
                  <a:moveTo>
                    <a:pt x="1832" y="0"/>
                  </a:moveTo>
                  <a:cubicBezTo>
                    <a:pt x="820" y="0"/>
                    <a:pt x="0" y="820"/>
                    <a:pt x="0" y="1829"/>
                  </a:cubicBezTo>
                  <a:lnTo>
                    <a:pt x="0" y="12809"/>
                  </a:lnTo>
                  <a:cubicBezTo>
                    <a:pt x="0" y="13821"/>
                    <a:pt x="820" y="14640"/>
                    <a:pt x="1832" y="14640"/>
                  </a:cubicBezTo>
                  <a:lnTo>
                    <a:pt x="11042" y="14640"/>
                  </a:lnTo>
                  <a:cubicBezTo>
                    <a:pt x="12052" y="14640"/>
                    <a:pt x="12871" y="13821"/>
                    <a:pt x="12871" y="12809"/>
                  </a:cubicBezTo>
                  <a:lnTo>
                    <a:pt x="12871" y="11244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94"/>
            <p:cNvSpPr/>
            <p:nvPr/>
          </p:nvSpPr>
          <p:spPr>
            <a:xfrm>
              <a:off x="3807725" y="2496725"/>
              <a:ext cx="261650" cy="300950"/>
            </a:xfrm>
            <a:custGeom>
              <a:avLst/>
              <a:gdLst/>
              <a:ahLst/>
              <a:cxnLst/>
              <a:rect l="l" t="t" r="r" b="b"/>
              <a:pathLst>
                <a:path w="10466" h="12038" extrusionOk="0">
                  <a:moveTo>
                    <a:pt x="1" y="0"/>
                  </a:moveTo>
                  <a:lnTo>
                    <a:pt x="1" y="12037"/>
                  </a:lnTo>
                  <a:lnTo>
                    <a:pt x="8637" y="10811"/>
                  </a:lnTo>
                  <a:cubicBezTo>
                    <a:pt x="9647" y="10811"/>
                    <a:pt x="10466" y="9992"/>
                    <a:pt x="10466" y="8982"/>
                  </a:cubicBezTo>
                  <a:lnTo>
                    <a:pt x="10466" y="1829"/>
                  </a:lnTo>
                  <a:cubicBezTo>
                    <a:pt x="10466" y="820"/>
                    <a:pt x="9647" y="0"/>
                    <a:pt x="8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94"/>
            <p:cNvSpPr/>
            <p:nvPr/>
          </p:nvSpPr>
          <p:spPr>
            <a:xfrm>
              <a:off x="3848450" y="2531425"/>
              <a:ext cx="48600" cy="38725"/>
            </a:xfrm>
            <a:custGeom>
              <a:avLst/>
              <a:gdLst/>
              <a:ahLst/>
              <a:cxnLst/>
              <a:rect l="l" t="t" r="r" b="b"/>
              <a:pathLst>
                <a:path w="1944" h="1549" extrusionOk="0">
                  <a:moveTo>
                    <a:pt x="972" y="1"/>
                  </a:moveTo>
                  <a:cubicBezTo>
                    <a:pt x="436" y="1"/>
                    <a:pt x="0" y="346"/>
                    <a:pt x="0" y="775"/>
                  </a:cubicBezTo>
                  <a:cubicBezTo>
                    <a:pt x="0" y="1201"/>
                    <a:pt x="436" y="1548"/>
                    <a:pt x="972" y="1548"/>
                  </a:cubicBezTo>
                  <a:cubicBezTo>
                    <a:pt x="1508" y="1548"/>
                    <a:pt x="1943" y="1201"/>
                    <a:pt x="1943" y="775"/>
                  </a:cubicBezTo>
                  <a:cubicBezTo>
                    <a:pt x="1943" y="346"/>
                    <a:pt x="1508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94"/>
            <p:cNvSpPr/>
            <p:nvPr/>
          </p:nvSpPr>
          <p:spPr>
            <a:xfrm>
              <a:off x="3980075" y="2531425"/>
              <a:ext cx="48600" cy="38725"/>
            </a:xfrm>
            <a:custGeom>
              <a:avLst/>
              <a:gdLst/>
              <a:ahLst/>
              <a:cxnLst/>
              <a:rect l="l" t="t" r="r" b="b"/>
              <a:pathLst>
                <a:path w="1944" h="1549" extrusionOk="0">
                  <a:moveTo>
                    <a:pt x="972" y="1"/>
                  </a:moveTo>
                  <a:cubicBezTo>
                    <a:pt x="436" y="1"/>
                    <a:pt x="0" y="346"/>
                    <a:pt x="0" y="775"/>
                  </a:cubicBezTo>
                  <a:cubicBezTo>
                    <a:pt x="0" y="1201"/>
                    <a:pt x="436" y="1548"/>
                    <a:pt x="972" y="1548"/>
                  </a:cubicBezTo>
                  <a:cubicBezTo>
                    <a:pt x="1510" y="1548"/>
                    <a:pt x="1943" y="1201"/>
                    <a:pt x="1943" y="775"/>
                  </a:cubicBezTo>
                  <a:cubicBezTo>
                    <a:pt x="1943" y="346"/>
                    <a:pt x="1510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94"/>
            <p:cNvSpPr/>
            <p:nvPr/>
          </p:nvSpPr>
          <p:spPr>
            <a:xfrm>
              <a:off x="3881125" y="2516475"/>
              <a:ext cx="11525" cy="21475"/>
            </a:xfrm>
            <a:custGeom>
              <a:avLst/>
              <a:gdLst/>
              <a:ahLst/>
              <a:cxnLst/>
              <a:rect l="l" t="t" r="r" b="b"/>
              <a:pathLst>
                <a:path w="461" h="859" extrusionOk="0">
                  <a:moveTo>
                    <a:pt x="232" y="1"/>
                  </a:moveTo>
                  <a:cubicBezTo>
                    <a:pt x="103" y="1"/>
                    <a:pt x="1" y="103"/>
                    <a:pt x="1" y="230"/>
                  </a:cubicBezTo>
                  <a:lnTo>
                    <a:pt x="1" y="627"/>
                  </a:lnTo>
                  <a:cubicBezTo>
                    <a:pt x="1" y="753"/>
                    <a:pt x="103" y="858"/>
                    <a:pt x="232" y="858"/>
                  </a:cubicBezTo>
                  <a:cubicBezTo>
                    <a:pt x="358" y="858"/>
                    <a:pt x="460" y="753"/>
                    <a:pt x="460" y="627"/>
                  </a:cubicBezTo>
                  <a:lnTo>
                    <a:pt x="460" y="230"/>
                  </a:lnTo>
                  <a:cubicBezTo>
                    <a:pt x="460" y="103"/>
                    <a:pt x="35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94"/>
            <p:cNvSpPr/>
            <p:nvPr/>
          </p:nvSpPr>
          <p:spPr>
            <a:xfrm>
              <a:off x="3984475" y="2516475"/>
              <a:ext cx="11500" cy="21475"/>
            </a:xfrm>
            <a:custGeom>
              <a:avLst/>
              <a:gdLst/>
              <a:ahLst/>
              <a:cxnLst/>
              <a:rect l="l" t="t" r="r" b="b"/>
              <a:pathLst>
                <a:path w="460" h="859" extrusionOk="0">
                  <a:moveTo>
                    <a:pt x="231" y="1"/>
                  </a:moveTo>
                  <a:cubicBezTo>
                    <a:pt x="103" y="1"/>
                    <a:pt x="0" y="103"/>
                    <a:pt x="0" y="230"/>
                  </a:cubicBezTo>
                  <a:lnTo>
                    <a:pt x="0" y="627"/>
                  </a:lnTo>
                  <a:cubicBezTo>
                    <a:pt x="0" y="753"/>
                    <a:pt x="103" y="858"/>
                    <a:pt x="231" y="858"/>
                  </a:cubicBezTo>
                  <a:cubicBezTo>
                    <a:pt x="358" y="858"/>
                    <a:pt x="460" y="753"/>
                    <a:pt x="460" y="627"/>
                  </a:cubicBezTo>
                  <a:lnTo>
                    <a:pt x="460" y="230"/>
                  </a:lnTo>
                  <a:cubicBezTo>
                    <a:pt x="460" y="103"/>
                    <a:pt x="35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94"/>
            <p:cNvSpPr/>
            <p:nvPr/>
          </p:nvSpPr>
          <p:spPr>
            <a:xfrm>
              <a:off x="3918500" y="2526075"/>
              <a:ext cx="40100" cy="17750"/>
            </a:xfrm>
            <a:custGeom>
              <a:avLst/>
              <a:gdLst/>
              <a:ahLst/>
              <a:cxnLst/>
              <a:rect l="l" t="t" r="r" b="b"/>
              <a:pathLst>
                <a:path w="1604" h="710" extrusionOk="0">
                  <a:moveTo>
                    <a:pt x="258" y="1"/>
                  </a:moveTo>
                  <a:cubicBezTo>
                    <a:pt x="204" y="1"/>
                    <a:pt x="150" y="20"/>
                    <a:pt x="106" y="58"/>
                  </a:cubicBezTo>
                  <a:cubicBezTo>
                    <a:pt x="10" y="141"/>
                    <a:pt x="1" y="286"/>
                    <a:pt x="84" y="384"/>
                  </a:cubicBezTo>
                  <a:cubicBezTo>
                    <a:pt x="265" y="591"/>
                    <a:pt x="527" y="710"/>
                    <a:pt x="803" y="710"/>
                  </a:cubicBezTo>
                  <a:cubicBezTo>
                    <a:pt x="1077" y="710"/>
                    <a:pt x="1339" y="591"/>
                    <a:pt x="1520" y="384"/>
                  </a:cubicBezTo>
                  <a:cubicBezTo>
                    <a:pt x="1604" y="286"/>
                    <a:pt x="1594" y="141"/>
                    <a:pt x="1499" y="58"/>
                  </a:cubicBezTo>
                  <a:cubicBezTo>
                    <a:pt x="1455" y="20"/>
                    <a:pt x="1402" y="1"/>
                    <a:pt x="1349" y="1"/>
                  </a:cubicBezTo>
                  <a:cubicBezTo>
                    <a:pt x="1284" y="1"/>
                    <a:pt x="1220" y="28"/>
                    <a:pt x="1175" y="81"/>
                  </a:cubicBezTo>
                  <a:cubicBezTo>
                    <a:pt x="1080" y="188"/>
                    <a:pt x="944" y="250"/>
                    <a:pt x="803" y="250"/>
                  </a:cubicBezTo>
                  <a:cubicBezTo>
                    <a:pt x="661" y="250"/>
                    <a:pt x="525" y="188"/>
                    <a:pt x="432" y="81"/>
                  </a:cubicBezTo>
                  <a:cubicBezTo>
                    <a:pt x="386" y="28"/>
                    <a:pt x="32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94"/>
            <p:cNvSpPr/>
            <p:nvPr/>
          </p:nvSpPr>
          <p:spPr>
            <a:xfrm>
              <a:off x="3747600" y="2587150"/>
              <a:ext cx="78125" cy="108500"/>
            </a:xfrm>
            <a:custGeom>
              <a:avLst/>
              <a:gdLst/>
              <a:ahLst/>
              <a:cxnLst/>
              <a:rect l="l" t="t" r="r" b="b"/>
              <a:pathLst>
                <a:path w="3125" h="4340" extrusionOk="0">
                  <a:moveTo>
                    <a:pt x="1832" y="0"/>
                  </a:moveTo>
                  <a:cubicBezTo>
                    <a:pt x="820" y="0"/>
                    <a:pt x="0" y="820"/>
                    <a:pt x="0" y="1832"/>
                  </a:cubicBezTo>
                  <a:lnTo>
                    <a:pt x="0" y="4339"/>
                  </a:lnTo>
                  <a:cubicBezTo>
                    <a:pt x="0" y="3329"/>
                    <a:pt x="820" y="2510"/>
                    <a:pt x="1832" y="2510"/>
                  </a:cubicBezTo>
                  <a:lnTo>
                    <a:pt x="3125" y="2510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94"/>
            <p:cNvSpPr/>
            <p:nvPr/>
          </p:nvSpPr>
          <p:spPr>
            <a:xfrm>
              <a:off x="3779450" y="2721275"/>
              <a:ext cx="289925" cy="102300"/>
            </a:xfrm>
            <a:custGeom>
              <a:avLst/>
              <a:gdLst/>
              <a:ahLst/>
              <a:cxnLst/>
              <a:rect l="l" t="t" r="r" b="b"/>
              <a:pathLst>
                <a:path w="11597" h="4092" extrusionOk="0">
                  <a:moveTo>
                    <a:pt x="11597" y="0"/>
                  </a:moveTo>
                  <a:cubicBezTo>
                    <a:pt x="11597" y="1010"/>
                    <a:pt x="10778" y="1829"/>
                    <a:pt x="9768" y="1829"/>
                  </a:cubicBezTo>
                  <a:lnTo>
                    <a:pt x="1132" y="1829"/>
                  </a:lnTo>
                  <a:cubicBezTo>
                    <a:pt x="508" y="1829"/>
                    <a:pt x="0" y="2336"/>
                    <a:pt x="0" y="2960"/>
                  </a:cubicBezTo>
                  <a:cubicBezTo>
                    <a:pt x="0" y="3272"/>
                    <a:pt x="129" y="3555"/>
                    <a:pt x="334" y="3760"/>
                  </a:cubicBezTo>
                  <a:cubicBezTo>
                    <a:pt x="536" y="3965"/>
                    <a:pt x="820" y="4091"/>
                    <a:pt x="1132" y="4091"/>
                  </a:cubicBezTo>
                  <a:lnTo>
                    <a:pt x="9768" y="4091"/>
                  </a:lnTo>
                  <a:cubicBezTo>
                    <a:pt x="10778" y="4091"/>
                    <a:pt x="11597" y="3272"/>
                    <a:pt x="11597" y="2262"/>
                  </a:cubicBezTo>
                  <a:lnTo>
                    <a:pt x="1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94"/>
            <p:cNvSpPr/>
            <p:nvPr/>
          </p:nvSpPr>
          <p:spPr>
            <a:xfrm>
              <a:off x="3779450" y="2721275"/>
              <a:ext cx="289925" cy="85500"/>
            </a:xfrm>
            <a:custGeom>
              <a:avLst/>
              <a:gdLst/>
              <a:ahLst/>
              <a:cxnLst/>
              <a:rect l="l" t="t" r="r" b="b"/>
              <a:pathLst>
                <a:path w="11597" h="3420" extrusionOk="0">
                  <a:moveTo>
                    <a:pt x="11597" y="0"/>
                  </a:moveTo>
                  <a:cubicBezTo>
                    <a:pt x="11597" y="1010"/>
                    <a:pt x="10778" y="1829"/>
                    <a:pt x="9768" y="1829"/>
                  </a:cubicBezTo>
                  <a:lnTo>
                    <a:pt x="1132" y="1829"/>
                  </a:lnTo>
                  <a:cubicBezTo>
                    <a:pt x="508" y="1829"/>
                    <a:pt x="0" y="2336"/>
                    <a:pt x="0" y="2960"/>
                  </a:cubicBezTo>
                  <a:cubicBezTo>
                    <a:pt x="0" y="3124"/>
                    <a:pt x="36" y="3279"/>
                    <a:pt x="98" y="3420"/>
                  </a:cubicBezTo>
                  <a:cubicBezTo>
                    <a:pt x="274" y="3024"/>
                    <a:pt x="672" y="2748"/>
                    <a:pt x="1132" y="2748"/>
                  </a:cubicBezTo>
                  <a:lnTo>
                    <a:pt x="9768" y="2748"/>
                  </a:lnTo>
                  <a:cubicBezTo>
                    <a:pt x="10778" y="2748"/>
                    <a:pt x="11597" y="1929"/>
                    <a:pt x="11597" y="919"/>
                  </a:cubicBezTo>
                  <a:lnTo>
                    <a:pt x="1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94"/>
            <p:cNvSpPr/>
            <p:nvPr/>
          </p:nvSpPr>
          <p:spPr>
            <a:xfrm>
              <a:off x="3844875" y="2802600"/>
              <a:ext cx="63775" cy="75125"/>
            </a:xfrm>
            <a:custGeom>
              <a:avLst/>
              <a:gdLst/>
              <a:ahLst/>
              <a:cxnLst/>
              <a:rect l="l" t="t" r="r" b="b"/>
              <a:pathLst>
                <a:path w="2551" h="3005" extrusionOk="0">
                  <a:moveTo>
                    <a:pt x="617" y="0"/>
                  </a:moveTo>
                  <a:cubicBezTo>
                    <a:pt x="277" y="0"/>
                    <a:pt x="0" y="276"/>
                    <a:pt x="0" y="617"/>
                  </a:cubicBezTo>
                  <a:lnTo>
                    <a:pt x="0" y="2691"/>
                  </a:lnTo>
                  <a:cubicBezTo>
                    <a:pt x="0" y="2875"/>
                    <a:pt x="152" y="3005"/>
                    <a:pt x="315" y="3005"/>
                  </a:cubicBezTo>
                  <a:cubicBezTo>
                    <a:pt x="372" y="3005"/>
                    <a:pt x="430" y="2989"/>
                    <a:pt x="484" y="2955"/>
                  </a:cubicBezTo>
                  <a:lnTo>
                    <a:pt x="1277" y="2448"/>
                  </a:lnTo>
                  <a:lnTo>
                    <a:pt x="2070" y="2955"/>
                  </a:lnTo>
                  <a:cubicBezTo>
                    <a:pt x="2123" y="2989"/>
                    <a:pt x="2181" y="3005"/>
                    <a:pt x="2237" y="3005"/>
                  </a:cubicBezTo>
                  <a:cubicBezTo>
                    <a:pt x="2399" y="3005"/>
                    <a:pt x="2551" y="2875"/>
                    <a:pt x="2551" y="2691"/>
                  </a:cubicBezTo>
                  <a:lnTo>
                    <a:pt x="2551" y="617"/>
                  </a:lnTo>
                  <a:cubicBezTo>
                    <a:pt x="2551" y="276"/>
                    <a:pt x="2274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94"/>
            <p:cNvSpPr/>
            <p:nvPr/>
          </p:nvSpPr>
          <p:spPr>
            <a:xfrm>
              <a:off x="3919650" y="2619050"/>
              <a:ext cx="111000" cy="123000"/>
            </a:xfrm>
            <a:custGeom>
              <a:avLst/>
              <a:gdLst/>
              <a:ahLst/>
              <a:cxnLst/>
              <a:rect l="l" t="t" r="r" b="b"/>
              <a:pathLst>
                <a:path w="4440" h="4920" extrusionOk="0">
                  <a:moveTo>
                    <a:pt x="2289" y="1"/>
                  </a:moveTo>
                  <a:lnTo>
                    <a:pt x="0" y="1365"/>
                  </a:lnTo>
                  <a:lnTo>
                    <a:pt x="2029" y="4773"/>
                  </a:lnTo>
                  <a:cubicBezTo>
                    <a:pt x="2088" y="4872"/>
                    <a:pt x="2187" y="4919"/>
                    <a:pt x="2286" y="4919"/>
                  </a:cubicBezTo>
                  <a:cubicBezTo>
                    <a:pt x="2407" y="4919"/>
                    <a:pt x="2526" y="4849"/>
                    <a:pt x="2572" y="4716"/>
                  </a:cubicBezTo>
                  <a:lnTo>
                    <a:pt x="2839" y="3942"/>
                  </a:lnTo>
                  <a:cubicBezTo>
                    <a:pt x="2885" y="3807"/>
                    <a:pt x="3010" y="3721"/>
                    <a:pt x="3146" y="3721"/>
                  </a:cubicBezTo>
                  <a:cubicBezTo>
                    <a:pt x="3164" y="3721"/>
                    <a:pt x="3182" y="3722"/>
                    <a:pt x="3201" y="3725"/>
                  </a:cubicBezTo>
                  <a:lnTo>
                    <a:pt x="4008" y="3861"/>
                  </a:lnTo>
                  <a:cubicBezTo>
                    <a:pt x="4025" y="3863"/>
                    <a:pt x="4042" y="3865"/>
                    <a:pt x="4058" y="3865"/>
                  </a:cubicBezTo>
                  <a:cubicBezTo>
                    <a:pt x="4286" y="3865"/>
                    <a:pt x="4439" y="3615"/>
                    <a:pt x="4317" y="3408"/>
                  </a:cubicBezTo>
                  <a:lnTo>
                    <a:pt x="22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94"/>
            <p:cNvSpPr/>
            <p:nvPr/>
          </p:nvSpPr>
          <p:spPr>
            <a:xfrm>
              <a:off x="3919650" y="2619050"/>
              <a:ext cx="70275" cy="123000"/>
            </a:xfrm>
            <a:custGeom>
              <a:avLst/>
              <a:gdLst/>
              <a:ahLst/>
              <a:cxnLst/>
              <a:rect l="l" t="t" r="r" b="b"/>
              <a:pathLst>
                <a:path w="2811" h="4920" extrusionOk="0">
                  <a:moveTo>
                    <a:pt x="2289" y="1"/>
                  </a:moveTo>
                  <a:lnTo>
                    <a:pt x="0" y="1365"/>
                  </a:lnTo>
                  <a:lnTo>
                    <a:pt x="2029" y="4773"/>
                  </a:lnTo>
                  <a:cubicBezTo>
                    <a:pt x="2088" y="4872"/>
                    <a:pt x="2187" y="4919"/>
                    <a:pt x="2286" y="4919"/>
                  </a:cubicBezTo>
                  <a:cubicBezTo>
                    <a:pt x="2407" y="4919"/>
                    <a:pt x="2526" y="4849"/>
                    <a:pt x="2572" y="4716"/>
                  </a:cubicBezTo>
                  <a:lnTo>
                    <a:pt x="2741" y="4223"/>
                  </a:lnTo>
                  <a:cubicBezTo>
                    <a:pt x="2234" y="3851"/>
                    <a:pt x="1905" y="3251"/>
                    <a:pt x="1905" y="2575"/>
                  </a:cubicBezTo>
                  <a:cubicBezTo>
                    <a:pt x="1905" y="1868"/>
                    <a:pt x="2265" y="1244"/>
                    <a:pt x="2810" y="877"/>
                  </a:cubicBezTo>
                  <a:lnTo>
                    <a:pt x="2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94"/>
            <p:cNvSpPr/>
            <p:nvPr/>
          </p:nvSpPr>
          <p:spPr>
            <a:xfrm>
              <a:off x="3846475" y="2619050"/>
              <a:ext cx="111050" cy="123000"/>
            </a:xfrm>
            <a:custGeom>
              <a:avLst/>
              <a:gdLst/>
              <a:ahLst/>
              <a:cxnLst/>
              <a:rect l="l" t="t" r="r" b="b"/>
              <a:pathLst>
                <a:path w="4442" h="4920" extrusionOk="0">
                  <a:moveTo>
                    <a:pt x="2151" y="1"/>
                  </a:moveTo>
                  <a:lnTo>
                    <a:pt x="122" y="3408"/>
                  </a:lnTo>
                  <a:cubicBezTo>
                    <a:pt x="0" y="3615"/>
                    <a:pt x="155" y="3865"/>
                    <a:pt x="382" y="3865"/>
                  </a:cubicBezTo>
                  <a:cubicBezTo>
                    <a:pt x="398" y="3865"/>
                    <a:pt x="415" y="3863"/>
                    <a:pt x="432" y="3861"/>
                  </a:cubicBezTo>
                  <a:lnTo>
                    <a:pt x="1239" y="3725"/>
                  </a:lnTo>
                  <a:cubicBezTo>
                    <a:pt x="1257" y="3722"/>
                    <a:pt x="1275" y="3721"/>
                    <a:pt x="1293" y="3721"/>
                  </a:cubicBezTo>
                  <a:cubicBezTo>
                    <a:pt x="1430" y="3721"/>
                    <a:pt x="1557" y="3807"/>
                    <a:pt x="1601" y="3942"/>
                  </a:cubicBezTo>
                  <a:lnTo>
                    <a:pt x="1868" y="4716"/>
                  </a:lnTo>
                  <a:cubicBezTo>
                    <a:pt x="1913" y="4849"/>
                    <a:pt x="2034" y="4919"/>
                    <a:pt x="2155" y="4919"/>
                  </a:cubicBezTo>
                  <a:cubicBezTo>
                    <a:pt x="2254" y="4919"/>
                    <a:pt x="2354" y="4872"/>
                    <a:pt x="2413" y="4773"/>
                  </a:cubicBezTo>
                  <a:lnTo>
                    <a:pt x="4442" y="1365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94"/>
            <p:cNvSpPr/>
            <p:nvPr/>
          </p:nvSpPr>
          <p:spPr>
            <a:xfrm>
              <a:off x="3972575" y="2577550"/>
              <a:ext cx="104075" cy="93275"/>
            </a:xfrm>
            <a:custGeom>
              <a:avLst/>
              <a:gdLst/>
              <a:ahLst/>
              <a:cxnLst/>
              <a:rect l="l" t="t" r="r" b="b"/>
              <a:pathLst>
                <a:path w="4163" h="3731" extrusionOk="0">
                  <a:moveTo>
                    <a:pt x="2300" y="0"/>
                  </a:moveTo>
                  <a:cubicBezTo>
                    <a:pt x="2148" y="0"/>
                    <a:pt x="1994" y="19"/>
                    <a:pt x="1838" y="58"/>
                  </a:cubicBezTo>
                  <a:cubicBezTo>
                    <a:pt x="417" y="418"/>
                    <a:pt x="0" y="1032"/>
                    <a:pt x="0" y="1032"/>
                  </a:cubicBezTo>
                  <a:lnTo>
                    <a:pt x="0" y="2699"/>
                  </a:lnTo>
                  <a:cubicBezTo>
                    <a:pt x="0" y="2699"/>
                    <a:pt x="417" y="3313"/>
                    <a:pt x="1838" y="3673"/>
                  </a:cubicBezTo>
                  <a:cubicBezTo>
                    <a:pt x="1994" y="3712"/>
                    <a:pt x="2148" y="3731"/>
                    <a:pt x="2300" y="3731"/>
                  </a:cubicBezTo>
                  <a:cubicBezTo>
                    <a:pt x="3299" y="3731"/>
                    <a:pt x="4162" y="2922"/>
                    <a:pt x="4162" y="1866"/>
                  </a:cubicBezTo>
                  <a:cubicBezTo>
                    <a:pt x="4162" y="809"/>
                    <a:pt x="3299" y="0"/>
                    <a:pt x="2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94"/>
            <p:cNvSpPr/>
            <p:nvPr/>
          </p:nvSpPr>
          <p:spPr>
            <a:xfrm>
              <a:off x="3846475" y="2619050"/>
              <a:ext cx="70150" cy="123000"/>
            </a:xfrm>
            <a:custGeom>
              <a:avLst/>
              <a:gdLst/>
              <a:ahLst/>
              <a:cxnLst/>
              <a:rect l="l" t="t" r="r" b="b"/>
              <a:pathLst>
                <a:path w="2806" h="4920" extrusionOk="0">
                  <a:moveTo>
                    <a:pt x="2151" y="1"/>
                  </a:moveTo>
                  <a:lnTo>
                    <a:pt x="122" y="3408"/>
                  </a:lnTo>
                  <a:cubicBezTo>
                    <a:pt x="0" y="3615"/>
                    <a:pt x="155" y="3865"/>
                    <a:pt x="382" y="3865"/>
                  </a:cubicBezTo>
                  <a:cubicBezTo>
                    <a:pt x="398" y="3865"/>
                    <a:pt x="415" y="3863"/>
                    <a:pt x="432" y="3861"/>
                  </a:cubicBezTo>
                  <a:lnTo>
                    <a:pt x="1239" y="3725"/>
                  </a:lnTo>
                  <a:cubicBezTo>
                    <a:pt x="1257" y="3722"/>
                    <a:pt x="1275" y="3721"/>
                    <a:pt x="1293" y="3721"/>
                  </a:cubicBezTo>
                  <a:cubicBezTo>
                    <a:pt x="1430" y="3721"/>
                    <a:pt x="1557" y="3807"/>
                    <a:pt x="1601" y="3942"/>
                  </a:cubicBezTo>
                  <a:lnTo>
                    <a:pt x="1868" y="4716"/>
                  </a:lnTo>
                  <a:cubicBezTo>
                    <a:pt x="1913" y="4849"/>
                    <a:pt x="2034" y="4919"/>
                    <a:pt x="2155" y="4919"/>
                  </a:cubicBezTo>
                  <a:cubicBezTo>
                    <a:pt x="2254" y="4919"/>
                    <a:pt x="2354" y="4872"/>
                    <a:pt x="2413" y="4773"/>
                  </a:cubicBezTo>
                  <a:lnTo>
                    <a:pt x="2806" y="4111"/>
                  </a:lnTo>
                  <a:cubicBezTo>
                    <a:pt x="2251" y="3651"/>
                    <a:pt x="1899" y="2956"/>
                    <a:pt x="1899" y="2180"/>
                  </a:cubicBezTo>
                  <a:cubicBezTo>
                    <a:pt x="1899" y="1449"/>
                    <a:pt x="2210" y="794"/>
                    <a:pt x="2708" y="334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94"/>
            <p:cNvSpPr/>
            <p:nvPr/>
          </p:nvSpPr>
          <p:spPr>
            <a:xfrm>
              <a:off x="3800475" y="2577550"/>
              <a:ext cx="104125" cy="93275"/>
            </a:xfrm>
            <a:custGeom>
              <a:avLst/>
              <a:gdLst/>
              <a:ahLst/>
              <a:cxnLst/>
              <a:rect l="l" t="t" r="r" b="b"/>
              <a:pathLst>
                <a:path w="4165" h="3731" extrusionOk="0">
                  <a:moveTo>
                    <a:pt x="1862" y="0"/>
                  </a:moveTo>
                  <a:cubicBezTo>
                    <a:pt x="863" y="0"/>
                    <a:pt x="0" y="809"/>
                    <a:pt x="0" y="1866"/>
                  </a:cubicBezTo>
                  <a:cubicBezTo>
                    <a:pt x="0" y="2922"/>
                    <a:pt x="863" y="3731"/>
                    <a:pt x="1862" y="3731"/>
                  </a:cubicBezTo>
                  <a:cubicBezTo>
                    <a:pt x="2014" y="3731"/>
                    <a:pt x="2169" y="3712"/>
                    <a:pt x="2324" y="3673"/>
                  </a:cubicBezTo>
                  <a:cubicBezTo>
                    <a:pt x="3746" y="3313"/>
                    <a:pt x="4165" y="2699"/>
                    <a:pt x="4165" y="2699"/>
                  </a:cubicBezTo>
                  <a:lnTo>
                    <a:pt x="4165" y="1032"/>
                  </a:lnTo>
                  <a:cubicBezTo>
                    <a:pt x="4165" y="1032"/>
                    <a:pt x="3746" y="418"/>
                    <a:pt x="2324" y="58"/>
                  </a:cubicBezTo>
                  <a:cubicBezTo>
                    <a:pt x="2169" y="19"/>
                    <a:pt x="2014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94"/>
            <p:cNvSpPr/>
            <p:nvPr/>
          </p:nvSpPr>
          <p:spPr>
            <a:xfrm>
              <a:off x="3958825" y="2614750"/>
              <a:ext cx="66800" cy="24375"/>
            </a:xfrm>
            <a:custGeom>
              <a:avLst/>
              <a:gdLst/>
              <a:ahLst/>
              <a:cxnLst/>
              <a:rect l="l" t="t" r="r" b="b"/>
              <a:pathLst>
                <a:path w="2672" h="975" extrusionOk="0">
                  <a:moveTo>
                    <a:pt x="1995" y="1"/>
                  </a:moveTo>
                  <a:cubicBezTo>
                    <a:pt x="765" y="1"/>
                    <a:pt x="135" y="547"/>
                    <a:pt x="105" y="573"/>
                  </a:cubicBezTo>
                  <a:cubicBezTo>
                    <a:pt x="10" y="659"/>
                    <a:pt x="0" y="801"/>
                    <a:pt x="83" y="897"/>
                  </a:cubicBezTo>
                  <a:cubicBezTo>
                    <a:pt x="129" y="948"/>
                    <a:pt x="192" y="975"/>
                    <a:pt x="256" y="975"/>
                  </a:cubicBezTo>
                  <a:cubicBezTo>
                    <a:pt x="310" y="975"/>
                    <a:pt x="365" y="956"/>
                    <a:pt x="410" y="918"/>
                  </a:cubicBezTo>
                  <a:cubicBezTo>
                    <a:pt x="433" y="899"/>
                    <a:pt x="953" y="461"/>
                    <a:pt x="1996" y="461"/>
                  </a:cubicBezTo>
                  <a:cubicBezTo>
                    <a:pt x="2124" y="461"/>
                    <a:pt x="2261" y="467"/>
                    <a:pt x="2405" y="482"/>
                  </a:cubicBezTo>
                  <a:cubicBezTo>
                    <a:pt x="2414" y="483"/>
                    <a:pt x="2422" y="484"/>
                    <a:pt x="2431" y="484"/>
                  </a:cubicBezTo>
                  <a:cubicBezTo>
                    <a:pt x="2546" y="484"/>
                    <a:pt x="2646" y="395"/>
                    <a:pt x="2657" y="278"/>
                  </a:cubicBezTo>
                  <a:cubicBezTo>
                    <a:pt x="2672" y="151"/>
                    <a:pt x="2579" y="37"/>
                    <a:pt x="2453" y="25"/>
                  </a:cubicBezTo>
                  <a:cubicBezTo>
                    <a:pt x="2292" y="8"/>
                    <a:pt x="2140" y="1"/>
                    <a:pt x="1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94"/>
            <p:cNvSpPr/>
            <p:nvPr/>
          </p:nvSpPr>
          <p:spPr>
            <a:xfrm>
              <a:off x="3851550" y="2614775"/>
              <a:ext cx="66750" cy="24375"/>
            </a:xfrm>
            <a:custGeom>
              <a:avLst/>
              <a:gdLst/>
              <a:ahLst/>
              <a:cxnLst/>
              <a:rect l="l" t="t" r="r" b="b"/>
              <a:pathLst>
                <a:path w="2670" h="975" extrusionOk="0">
                  <a:moveTo>
                    <a:pt x="670" y="1"/>
                  </a:moveTo>
                  <a:cubicBezTo>
                    <a:pt x="527" y="1"/>
                    <a:pt x="376" y="8"/>
                    <a:pt x="217" y="24"/>
                  </a:cubicBezTo>
                  <a:cubicBezTo>
                    <a:pt x="91" y="36"/>
                    <a:pt x="0" y="150"/>
                    <a:pt x="12" y="277"/>
                  </a:cubicBezTo>
                  <a:cubicBezTo>
                    <a:pt x="25" y="394"/>
                    <a:pt x="123" y="483"/>
                    <a:pt x="239" y="483"/>
                  </a:cubicBezTo>
                  <a:cubicBezTo>
                    <a:pt x="247" y="483"/>
                    <a:pt x="256" y="482"/>
                    <a:pt x="264" y="481"/>
                  </a:cubicBezTo>
                  <a:cubicBezTo>
                    <a:pt x="409" y="466"/>
                    <a:pt x="546" y="460"/>
                    <a:pt x="675" y="460"/>
                  </a:cubicBezTo>
                  <a:cubicBezTo>
                    <a:pt x="1717" y="460"/>
                    <a:pt x="2237" y="896"/>
                    <a:pt x="2262" y="917"/>
                  </a:cubicBezTo>
                  <a:cubicBezTo>
                    <a:pt x="2306" y="956"/>
                    <a:pt x="2361" y="975"/>
                    <a:pt x="2415" y="975"/>
                  </a:cubicBezTo>
                  <a:cubicBezTo>
                    <a:pt x="2478" y="975"/>
                    <a:pt x="2540" y="949"/>
                    <a:pt x="2586" y="898"/>
                  </a:cubicBezTo>
                  <a:cubicBezTo>
                    <a:pt x="2669" y="803"/>
                    <a:pt x="2660" y="658"/>
                    <a:pt x="2565" y="572"/>
                  </a:cubicBezTo>
                  <a:cubicBezTo>
                    <a:pt x="2537" y="546"/>
                    <a:pt x="1903" y="1"/>
                    <a:pt x="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94"/>
            <p:cNvSpPr/>
            <p:nvPr/>
          </p:nvSpPr>
          <p:spPr>
            <a:xfrm>
              <a:off x="3897375" y="2590375"/>
              <a:ext cx="82425" cy="67650"/>
            </a:xfrm>
            <a:custGeom>
              <a:avLst/>
              <a:gdLst/>
              <a:ahLst/>
              <a:cxnLst/>
              <a:rect l="l" t="t" r="r" b="b"/>
              <a:pathLst>
                <a:path w="3297" h="2706" extrusionOk="0">
                  <a:moveTo>
                    <a:pt x="1353" y="0"/>
                  </a:moveTo>
                  <a:cubicBezTo>
                    <a:pt x="605" y="0"/>
                    <a:pt x="1" y="605"/>
                    <a:pt x="1" y="1353"/>
                  </a:cubicBezTo>
                  <a:cubicBezTo>
                    <a:pt x="1" y="2100"/>
                    <a:pt x="605" y="2705"/>
                    <a:pt x="1353" y="2705"/>
                  </a:cubicBezTo>
                  <a:lnTo>
                    <a:pt x="1941" y="2705"/>
                  </a:lnTo>
                  <a:cubicBezTo>
                    <a:pt x="2689" y="2705"/>
                    <a:pt x="3296" y="2100"/>
                    <a:pt x="3296" y="1353"/>
                  </a:cubicBezTo>
                  <a:cubicBezTo>
                    <a:pt x="3296" y="605"/>
                    <a:pt x="2689" y="0"/>
                    <a:pt x="1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94"/>
            <p:cNvSpPr/>
            <p:nvPr/>
          </p:nvSpPr>
          <p:spPr>
            <a:xfrm>
              <a:off x="3800475" y="2584350"/>
              <a:ext cx="92475" cy="86475"/>
            </a:xfrm>
            <a:custGeom>
              <a:avLst/>
              <a:gdLst/>
              <a:ahLst/>
              <a:cxnLst/>
              <a:rect l="l" t="t" r="r" b="b"/>
              <a:pathLst>
                <a:path w="3699" h="3459" extrusionOk="0">
                  <a:moveTo>
                    <a:pt x="898" y="1"/>
                  </a:moveTo>
                  <a:lnTo>
                    <a:pt x="898" y="1"/>
                  </a:lnTo>
                  <a:cubicBezTo>
                    <a:pt x="367" y="324"/>
                    <a:pt x="0" y="908"/>
                    <a:pt x="0" y="1594"/>
                  </a:cubicBezTo>
                  <a:cubicBezTo>
                    <a:pt x="0" y="2650"/>
                    <a:pt x="863" y="3459"/>
                    <a:pt x="1862" y="3459"/>
                  </a:cubicBezTo>
                  <a:cubicBezTo>
                    <a:pt x="2014" y="3459"/>
                    <a:pt x="2169" y="3440"/>
                    <a:pt x="2324" y="3401"/>
                  </a:cubicBezTo>
                  <a:cubicBezTo>
                    <a:pt x="2974" y="3237"/>
                    <a:pt x="3412" y="3020"/>
                    <a:pt x="3698" y="2832"/>
                  </a:cubicBezTo>
                  <a:lnTo>
                    <a:pt x="3698" y="2832"/>
                  </a:lnTo>
                  <a:cubicBezTo>
                    <a:pt x="3493" y="2894"/>
                    <a:pt x="3277" y="2927"/>
                    <a:pt x="3053" y="2927"/>
                  </a:cubicBezTo>
                  <a:cubicBezTo>
                    <a:pt x="1807" y="2927"/>
                    <a:pt x="795" y="1917"/>
                    <a:pt x="795" y="670"/>
                  </a:cubicBezTo>
                  <a:cubicBezTo>
                    <a:pt x="795" y="436"/>
                    <a:pt x="831" y="212"/>
                    <a:pt x="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94"/>
            <p:cNvSpPr/>
            <p:nvPr/>
          </p:nvSpPr>
          <p:spPr>
            <a:xfrm>
              <a:off x="3844875" y="2802775"/>
              <a:ext cx="63775" cy="74950"/>
            </a:xfrm>
            <a:custGeom>
              <a:avLst/>
              <a:gdLst/>
              <a:ahLst/>
              <a:cxnLst/>
              <a:rect l="l" t="t" r="r" b="b"/>
              <a:pathLst>
                <a:path w="2551" h="2998" extrusionOk="0">
                  <a:moveTo>
                    <a:pt x="541" y="0"/>
                  </a:moveTo>
                  <a:cubicBezTo>
                    <a:pt x="236" y="36"/>
                    <a:pt x="0" y="295"/>
                    <a:pt x="0" y="610"/>
                  </a:cubicBezTo>
                  <a:lnTo>
                    <a:pt x="0" y="2684"/>
                  </a:lnTo>
                  <a:cubicBezTo>
                    <a:pt x="0" y="2868"/>
                    <a:pt x="152" y="2998"/>
                    <a:pt x="315" y="2998"/>
                  </a:cubicBezTo>
                  <a:cubicBezTo>
                    <a:pt x="372" y="2998"/>
                    <a:pt x="430" y="2982"/>
                    <a:pt x="484" y="2948"/>
                  </a:cubicBezTo>
                  <a:lnTo>
                    <a:pt x="1277" y="2441"/>
                  </a:lnTo>
                  <a:lnTo>
                    <a:pt x="2070" y="2948"/>
                  </a:lnTo>
                  <a:cubicBezTo>
                    <a:pt x="2123" y="2982"/>
                    <a:pt x="2181" y="2998"/>
                    <a:pt x="2237" y="2998"/>
                  </a:cubicBezTo>
                  <a:cubicBezTo>
                    <a:pt x="2399" y="2998"/>
                    <a:pt x="2551" y="2868"/>
                    <a:pt x="2551" y="2684"/>
                  </a:cubicBezTo>
                  <a:lnTo>
                    <a:pt x="2551" y="2150"/>
                  </a:lnTo>
                  <a:cubicBezTo>
                    <a:pt x="1508" y="1922"/>
                    <a:pt x="698" y="1067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6" name="Google Shape;7236;p94"/>
          <p:cNvGrpSpPr/>
          <p:nvPr/>
        </p:nvGrpSpPr>
        <p:grpSpPr>
          <a:xfrm>
            <a:off x="7100285" y="2286235"/>
            <a:ext cx="382480" cy="379163"/>
            <a:chOff x="5069600" y="2469800"/>
            <a:chExt cx="383400" cy="380075"/>
          </a:xfrm>
        </p:grpSpPr>
        <p:sp>
          <p:nvSpPr>
            <p:cNvPr id="7237" name="Google Shape;7237;p94"/>
            <p:cNvSpPr/>
            <p:nvPr/>
          </p:nvSpPr>
          <p:spPr>
            <a:xfrm>
              <a:off x="5130500" y="2526600"/>
              <a:ext cx="89075" cy="172800"/>
            </a:xfrm>
            <a:custGeom>
              <a:avLst/>
              <a:gdLst/>
              <a:ahLst/>
              <a:cxnLst/>
              <a:rect l="l" t="t" r="r" b="b"/>
              <a:pathLst>
                <a:path w="3563" h="6912" extrusionOk="0">
                  <a:moveTo>
                    <a:pt x="0" y="1"/>
                  </a:moveTo>
                  <a:lnTo>
                    <a:pt x="0" y="6911"/>
                  </a:lnTo>
                  <a:lnTo>
                    <a:pt x="3562" y="6911"/>
                  </a:lnTo>
                  <a:lnTo>
                    <a:pt x="35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94"/>
            <p:cNvSpPr/>
            <p:nvPr/>
          </p:nvSpPr>
          <p:spPr>
            <a:xfrm>
              <a:off x="5084225" y="2584400"/>
              <a:ext cx="56300" cy="95475"/>
            </a:xfrm>
            <a:custGeom>
              <a:avLst/>
              <a:gdLst/>
              <a:ahLst/>
              <a:cxnLst/>
              <a:rect l="l" t="t" r="r" b="b"/>
              <a:pathLst>
                <a:path w="2252" h="3819" extrusionOk="0">
                  <a:moveTo>
                    <a:pt x="1" y="1"/>
                  </a:moveTo>
                  <a:lnTo>
                    <a:pt x="1" y="2780"/>
                  </a:lnTo>
                  <a:cubicBezTo>
                    <a:pt x="1" y="3351"/>
                    <a:pt x="465" y="3818"/>
                    <a:pt x="1037" y="3818"/>
                  </a:cubicBezTo>
                  <a:lnTo>
                    <a:pt x="2251" y="3818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94"/>
            <p:cNvSpPr/>
            <p:nvPr/>
          </p:nvSpPr>
          <p:spPr>
            <a:xfrm>
              <a:off x="5130500" y="2526600"/>
              <a:ext cx="89075" cy="172800"/>
            </a:xfrm>
            <a:custGeom>
              <a:avLst/>
              <a:gdLst/>
              <a:ahLst/>
              <a:cxnLst/>
              <a:rect l="l" t="t" r="r" b="b"/>
              <a:pathLst>
                <a:path w="3563" h="6912" extrusionOk="0">
                  <a:moveTo>
                    <a:pt x="0" y="1"/>
                  </a:moveTo>
                  <a:lnTo>
                    <a:pt x="0" y="6911"/>
                  </a:lnTo>
                  <a:lnTo>
                    <a:pt x="3562" y="6911"/>
                  </a:lnTo>
                  <a:lnTo>
                    <a:pt x="3562" y="5130"/>
                  </a:lnTo>
                  <a:cubicBezTo>
                    <a:pt x="1872" y="4454"/>
                    <a:pt x="676" y="2803"/>
                    <a:pt x="676" y="872"/>
                  </a:cubicBezTo>
                  <a:cubicBezTo>
                    <a:pt x="676" y="575"/>
                    <a:pt x="705" y="284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94"/>
            <p:cNvSpPr/>
            <p:nvPr/>
          </p:nvSpPr>
          <p:spPr>
            <a:xfrm>
              <a:off x="5102150" y="2584400"/>
              <a:ext cx="320650" cy="217425"/>
            </a:xfrm>
            <a:custGeom>
              <a:avLst/>
              <a:gdLst/>
              <a:ahLst/>
              <a:cxnLst/>
              <a:rect l="l" t="t" r="r" b="b"/>
              <a:pathLst>
                <a:path w="12826" h="8697" extrusionOk="0">
                  <a:moveTo>
                    <a:pt x="6413" y="1"/>
                  </a:moveTo>
                  <a:cubicBezTo>
                    <a:pt x="2870" y="1"/>
                    <a:pt x="1" y="2870"/>
                    <a:pt x="1" y="6414"/>
                  </a:cubicBezTo>
                  <a:cubicBezTo>
                    <a:pt x="1" y="6852"/>
                    <a:pt x="43" y="7283"/>
                    <a:pt x="129" y="7697"/>
                  </a:cubicBezTo>
                  <a:cubicBezTo>
                    <a:pt x="764" y="7502"/>
                    <a:pt x="1576" y="7329"/>
                    <a:pt x="2458" y="7329"/>
                  </a:cubicBezTo>
                  <a:cubicBezTo>
                    <a:pt x="3615" y="7329"/>
                    <a:pt x="4892" y="7627"/>
                    <a:pt x="6049" y="8566"/>
                  </a:cubicBezTo>
                  <a:cubicBezTo>
                    <a:pt x="6155" y="8653"/>
                    <a:pt x="6283" y="8696"/>
                    <a:pt x="6412" y="8696"/>
                  </a:cubicBezTo>
                  <a:cubicBezTo>
                    <a:pt x="6541" y="8696"/>
                    <a:pt x="6670" y="8653"/>
                    <a:pt x="6777" y="8566"/>
                  </a:cubicBezTo>
                  <a:cubicBezTo>
                    <a:pt x="7933" y="7627"/>
                    <a:pt x="9211" y="7329"/>
                    <a:pt x="10367" y="7329"/>
                  </a:cubicBezTo>
                  <a:cubicBezTo>
                    <a:pt x="11249" y="7329"/>
                    <a:pt x="12061" y="7502"/>
                    <a:pt x="12695" y="7697"/>
                  </a:cubicBezTo>
                  <a:cubicBezTo>
                    <a:pt x="12781" y="7283"/>
                    <a:pt x="12826" y="6852"/>
                    <a:pt x="12826" y="6414"/>
                  </a:cubicBezTo>
                  <a:cubicBezTo>
                    <a:pt x="12826" y="2870"/>
                    <a:pt x="9954" y="1"/>
                    <a:pt x="6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94"/>
            <p:cNvSpPr/>
            <p:nvPr/>
          </p:nvSpPr>
          <p:spPr>
            <a:xfrm>
              <a:off x="5140500" y="2622750"/>
              <a:ext cx="243975" cy="179075"/>
            </a:xfrm>
            <a:custGeom>
              <a:avLst/>
              <a:gdLst/>
              <a:ahLst/>
              <a:cxnLst/>
              <a:rect l="l" t="t" r="r" b="b"/>
              <a:pathLst>
                <a:path w="9759" h="7163" extrusionOk="0">
                  <a:moveTo>
                    <a:pt x="4879" y="0"/>
                  </a:moveTo>
                  <a:cubicBezTo>
                    <a:pt x="2188" y="0"/>
                    <a:pt x="0" y="2189"/>
                    <a:pt x="0" y="4880"/>
                  </a:cubicBezTo>
                  <a:cubicBezTo>
                    <a:pt x="0" y="5208"/>
                    <a:pt x="31" y="5532"/>
                    <a:pt x="95" y="5844"/>
                  </a:cubicBezTo>
                  <a:cubicBezTo>
                    <a:pt x="362" y="5813"/>
                    <a:pt x="639" y="5795"/>
                    <a:pt x="923" y="5795"/>
                  </a:cubicBezTo>
                  <a:cubicBezTo>
                    <a:pt x="2081" y="5795"/>
                    <a:pt x="3358" y="6094"/>
                    <a:pt x="4515" y="7032"/>
                  </a:cubicBezTo>
                  <a:cubicBezTo>
                    <a:pt x="4621" y="7119"/>
                    <a:pt x="4749" y="7162"/>
                    <a:pt x="4878" y="7162"/>
                  </a:cubicBezTo>
                  <a:cubicBezTo>
                    <a:pt x="5007" y="7162"/>
                    <a:pt x="5136" y="7119"/>
                    <a:pt x="5243" y="7032"/>
                  </a:cubicBezTo>
                  <a:cubicBezTo>
                    <a:pt x="6398" y="6094"/>
                    <a:pt x="7677" y="5795"/>
                    <a:pt x="8834" y="5795"/>
                  </a:cubicBezTo>
                  <a:cubicBezTo>
                    <a:pt x="9118" y="5795"/>
                    <a:pt x="9395" y="5813"/>
                    <a:pt x="9661" y="5844"/>
                  </a:cubicBezTo>
                  <a:cubicBezTo>
                    <a:pt x="9725" y="5532"/>
                    <a:pt x="9758" y="5208"/>
                    <a:pt x="9758" y="4880"/>
                  </a:cubicBezTo>
                  <a:cubicBezTo>
                    <a:pt x="9758" y="2189"/>
                    <a:pt x="7568" y="0"/>
                    <a:pt x="4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94"/>
            <p:cNvSpPr/>
            <p:nvPr/>
          </p:nvSpPr>
          <p:spPr>
            <a:xfrm>
              <a:off x="5178775" y="2661025"/>
              <a:ext cx="167350" cy="140800"/>
            </a:xfrm>
            <a:custGeom>
              <a:avLst/>
              <a:gdLst/>
              <a:ahLst/>
              <a:cxnLst/>
              <a:rect l="l" t="t" r="r" b="b"/>
              <a:pathLst>
                <a:path w="6694" h="5632" extrusionOk="0">
                  <a:moveTo>
                    <a:pt x="3348" y="1"/>
                  </a:moveTo>
                  <a:cubicBezTo>
                    <a:pt x="1503" y="1"/>
                    <a:pt x="0" y="1503"/>
                    <a:pt x="0" y="3349"/>
                  </a:cubicBezTo>
                  <a:cubicBezTo>
                    <a:pt x="0" y="3682"/>
                    <a:pt x="50" y="4003"/>
                    <a:pt x="141" y="4308"/>
                  </a:cubicBezTo>
                  <a:cubicBezTo>
                    <a:pt x="1086" y="4420"/>
                    <a:pt x="2072" y="4761"/>
                    <a:pt x="2984" y="5501"/>
                  </a:cubicBezTo>
                  <a:cubicBezTo>
                    <a:pt x="3090" y="5588"/>
                    <a:pt x="3218" y="5631"/>
                    <a:pt x="3347" y="5631"/>
                  </a:cubicBezTo>
                  <a:cubicBezTo>
                    <a:pt x="3476" y="5631"/>
                    <a:pt x="3605" y="5588"/>
                    <a:pt x="3712" y="5501"/>
                  </a:cubicBezTo>
                  <a:cubicBezTo>
                    <a:pt x="4622" y="4761"/>
                    <a:pt x="5608" y="4420"/>
                    <a:pt x="6553" y="4308"/>
                  </a:cubicBezTo>
                  <a:cubicBezTo>
                    <a:pt x="6644" y="4003"/>
                    <a:pt x="6694" y="3682"/>
                    <a:pt x="6694" y="3349"/>
                  </a:cubicBezTo>
                  <a:cubicBezTo>
                    <a:pt x="6694" y="1503"/>
                    <a:pt x="5191" y="1"/>
                    <a:pt x="3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94"/>
            <p:cNvSpPr/>
            <p:nvPr/>
          </p:nvSpPr>
          <p:spPr>
            <a:xfrm>
              <a:off x="5217100" y="2699375"/>
              <a:ext cx="90700" cy="90675"/>
            </a:xfrm>
            <a:custGeom>
              <a:avLst/>
              <a:gdLst/>
              <a:ahLst/>
              <a:cxnLst/>
              <a:rect l="l" t="t" r="r" b="b"/>
              <a:pathLst>
                <a:path w="3628" h="3627" extrusionOk="0">
                  <a:moveTo>
                    <a:pt x="1815" y="0"/>
                  </a:moveTo>
                  <a:cubicBezTo>
                    <a:pt x="815" y="0"/>
                    <a:pt x="1" y="814"/>
                    <a:pt x="1" y="1815"/>
                  </a:cubicBezTo>
                  <a:cubicBezTo>
                    <a:pt x="1" y="2812"/>
                    <a:pt x="815" y="3627"/>
                    <a:pt x="1815" y="3627"/>
                  </a:cubicBezTo>
                  <a:cubicBezTo>
                    <a:pt x="2813" y="3627"/>
                    <a:pt x="3627" y="2812"/>
                    <a:pt x="3627" y="1815"/>
                  </a:cubicBezTo>
                  <a:cubicBezTo>
                    <a:pt x="3627" y="814"/>
                    <a:pt x="2813" y="0"/>
                    <a:pt x="1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94"/>
            <p:cNvSpPr/>
            <p:nvPr/>
          </p:nvSpPr>
          <p:spPr>
            <a:xfrm>
              <a:off x="5263350" y="2477625"/>
              <a:ext cx="61525" cy="61500"/>
            </a:xfrm>
            <a:custGeom>
              <a:avLst/>
              <a:gdLst/>
              <a:ahLst/>
              <a:cxnLst/>
              <a:rect l="l" t="t" r="r" b="b"/>
              <a:pathLst>
                <a:path w="2461" h="2460" extrusionOk="0">
                  <a:moveTo>
                    <a:pt x="1218" y="0"/>
                  </a:moveTo>
                  <a:cubicBezTo>
                    <a:pt x="1084" y="0"/>
                    <a:pt x="972" y="98"/>
                    <a:pt x="944" y="229"/>
                  </a:cubicBezTo>
                  <a:cubicBezTo>
                    <a:pt x="868" y="595"/>
                    <a:pt x="601" y="867"/>
                    <a:pt x="225" y="943"/>
                  </a:cubicBezTo>
                  <a:cubicBezTo>
                    <a:pt x="94" y="972"/>
                    <a:pt x="1" y="1088"/>
                    <a:pt x="1" y="1224"/>
                  </a:cubicBezTo>
                  <a:lnTo>
                    <a:pt x="1" y="1238"/>
                  </a:lnTo>
                  <a:cubicBezTo>
                    <a:pt x="1" y="1374"/>
                    <a:pt x="94" y="1488"/>
                    <a:pt x="227" y="1517"/>
                  </a:cubicBezTo>
                  <a:cubicBezTo>
                    <a:pt x="601" y="1595"/>
                    <a:pt x="868" y="1865"/>
                    <a:pt x="944" y="2231"/>
                  </a:cubicBezTo>
                  <a:cubicBezTo>
                    <a:pt x="972" y="2362"/>
                    <a:pt x="1084" y="2460"/>
                    <a:pt x="1222" y="2460"/>
                  </a:cubicBezTo>
                  <a:lnTo>
                    <a:pt x="1239" y="2460"/>
                  </a:lnTo>
                  <a:cubicBezTo>
                    <a:pt x="1375" y="2460"/>
                    <a:pt x="1489" y="2367"/>
                    <a:pt x="1518" y="2236"/>
                  </a:cubicBezTo>
                  <a:cubicBezTo>
                    <a:pt x="1594" y="1860"/>
                    <a:pt x="1865" y="1595"/>
                    <a:pt x="2232" y="1517"/>
                  </a:cubicBezTo>
                  <a:cubicBezTo>
                    <a:pt x="2363" y="1488"/>
                    <a:pt x="2461" y="1376"/>
                    <a:pt x="2461" y="1243"/>
                  </a:cubicBezTo>
                  <a:lnTo>
                    <a:pt x="2461" y="1217"/>
                  </a:lnTo>
                  <a:cubicBezTo>
                    <a:pt x="2461" y="1084"/>
                    <a:pt x="2363" y="972"/>
                    <a:pt x="2232" y="943"/>
                  </a:cubicBezTo>
                  <a:cubicBezTo>
                    <a:pt x="1865" y="867"/>
                    <a:pt x="1594" y="600"/>
                    <a:pt x="1518" y="224"/>
                  </a:cubicBezTo>
                  <a:cubicBezTo>
                    <a:pt x="1489" y="93"/>
                    <a:pt x="1372" y="0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94"/>
            <p:cNvSpPr/>
            <p:nvPr/>
          </p:nvSpPr>
          <p:spPr>
            <a:xfrm>
              <a:off x="5350875" y="2591975"/>
              <a:ext cx="61575" cy="61525"/>
            </a:xfrm>
            <a:custGeom>
              <a:avLst/>
              <a:gdLst/>
              <a:ahLst/>
              <a:cxnLst/>
              <a:rect l="l" t="t" r="r" b="b"/>
              <a:pathLst>
                <a:path w="2463" h="2461" extrusionOk="0">
                  <a:moveTo>
                    <a:pt x="1219" y="0"/>
                  </a:moveTo>
                  <a:cubicBezTo>
                    <a:pt x="1084" y="0"/>
                    <a:pt x="972" y="98"/>
                    <a:pt x="943" y="229"/>
                  </a:cubicBezTo>
                  <a:cubicBezTo>
                    <a:pt x="867" y="596"/>
                    <a:pt x="603" y="867"/>
                    <a:pt x="226" y="943"/>
                  </a:cubicBezTo>
                  <a:cubicBezTo>
                    <a:pt x="96" y="972"/>
                    <a:pt x="0" y="1089"/>
                    <a:pt x="0" y="1224"/>
                  </a:cubicBezTo>
                  <a:lnTo>
                    <a:pt x="0" y="1239"/>
                  </a:lnTo>
                  <a:cubicBezTo>
                    <a:pt x="0" y="1374"/>
                    <a:pt x="96" y="1489"/>
                    <a:pt x="226" y="1517"/>
                  </a:cubicBezTo>
                  <a:cubicBezTo>
                    <a:pt x="603" y="1596"/>
                    <a:pt x="867" y="1865"/>
                    <a:pt x="943" y="2232"/>
                  </a:cubicBezTo>
                  <a:cubicBezTo>
                    <a:pt x="972" y="2363"/>
                    <a:pt x="1084" y="2460"/>
                    <a:pt x="1222" y="2460"/>
                  </a:cubicBezTo>
                  <a:lnTo>
                    <a:pt x="1241" y="2460"/>
                  </a:lnTo>
                  <a:cubicBezTo>
                    <a:pt x="1374" y="2460"/>
                    <a:pt x="1491" y="2367"/>
                    <a:pt x="1517" y="2236"/>
                  </a:cubicBezTo>
                  <a:cubicBezTo>
                    <a:pt x="1596" y="1860"/>
                    <a:pt x="1865" y="1596"/>
                    <a:pt x="2231" y="1517"/>
                  </a:cubicBezTo>
                  <a:cubicBezTo>
                    <a:pt x="2365" y="1489"/>
                    <a:pt x="2462" y="1377"/>
                    <a:pt x="2462" y="1243"/>
                  </a:cubicBezTo>
                  <a:lnTo>
                    <a:pt x="2462" y="1217"/>
                  </a:lnTo>
                  <a:cubicBezTo>
                    <a:pt x="2462" y="1084"/>
                    <a:pt x="2365" y="972"/>
                    <a:pt x="2231" y="943"/>
                  </a:cubicBezTo>
                  <a:cubicBezTo>
                    <a:pt x="1865" y="867"/>
                    <a:pt x="1596" y="600"/>
                    <a:pt x="1517" y="224"/>
                  </a:cubicBezTo>
                  <a:cubicBezTo>
                    <a:pt x="1491" y="93"/>
                    <a:pt x="1374" y="0"/>
                    <a:pt x="1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94"/>
            <p:cNvSpPr/>
            <p:nvPr/>
          </p:nvSpPr>
          <p:spPr>
            <a:xfrm>
              <a:off x="5079525" y="2725825"/>
              <a:ext cx="365900" cy="100650"/>
            </a:xfrm>
            <a:custGeom>
              <a:avLst/>
              <a:gdLst/>
              <a:ahLst/>
              <a:cxnLst/>
              <a:rect l="l" t="t" r="r" b="b"/>
              <a:pathLst>
                <a:path w="14636" h="4026" extrusionOk="0">
                  <a:moveTo>
                    <a:pt x="3520" y="0"/>
                  </a:moveTo>
                  <a:cubicBezTo>
                    <a:pt x="2456" y="0"/>
                    <a:pt x="1498" y="263"/>
                    <a:pt x="851" y="499"/>
                  </a:cubicBezTo>
                  <a:cubicBezTo>
                    <a:pt x="339" y="685"/>
                    <a:pt x="1" y="1173"/>
                    <a:pt x="1" y="1716"/>
                  </a:cubicBezTo>
                  <a:lnTo>
                    <a:pt x="1" y="1999"/>
                  </a:lnTo>
                  <a:cubicBezTo>
                    <a:pt x="1" y="2171"/>
                    <a:pt x="79" y="2316"/>
                    <a:pt x="201" y="2409"/>
                  </a:cubicBezTo>
                  <a:lnTo>
                    <a:pt x="1372" y="2928"/>
                  </a:lnTo>
                  <a:lnTo>
                    <a:pt x="5175" y="2928"/>
                  </a:lnTo>
                  <a:lnTo>
                    <a:pt x="7318" y="4026"/>
                  </a:lnTo>
                  <a:lnTo>
                    <a:pt x="9583" y="2897"/>
                  </a:lnTo>
                  <a:lnTo>
                    <a:pt x="12488" y="2897"/>
                  </a:lnTo>
                  <a:lnTo>
                    <a:pt x="14433" y="2409"/>
                  </a:lnTo>
                  <a:cubicBezTo>
                    <a:pt x="14555" y="2316"/>
                    <a:pt x="14636" y="2171"/>
                    <a:pt x="14636" y="1999"/>
                  </a:cubicBezTo>
                  <a:lnTo>
                    <a:pt x="14636" y="1716"/>
                  </a:lnTo>
                  <a:cubicBezTo>
                    <a:pt x="14636" y="1173"/>
                    <a:pt x="14295" y="685"/>
                    <a:pt x="13783" y="499"/>
                  </a:cubicBezTo>
                  <a:cubicBezTo>
                    <a:pt x="13136" y="263"/>
                    <a:pt x="12179" y="0"/>
                    <a:pt x="11115" y="0"/>
                  </a:cubicBezTo>
                  <a:cubicBezTo>
                    <a:pt x="10069" y="0"/>
                    <a:pt x="8919" y="255"/>
                    <a:pt x="7861" y="1037"/>
                  </a:cubicBezTo>
                  <a:cubicBezTo>
                    <a:pt x="7700" y="1158"/>
                    <a:pt x="7509" y="1218"/>
                    <a:pt x="7318" y="1218"/>
                  </a:cubicBezTo>
                  <a:cubicBezTo>
                    <a:pt x="7126" y="1218"/>
                    <a:pt x="6935" y="1158"/>
                    <a:pt x="6773" y="1037"/>
                  </a:cubicBezTo>
                  <a:cubicBezTo>
                    <a:pt x="5716" y="255"/>
                    <a:pt x="4566" y="0"/>
                    <a:pt x="3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94"/>
            <p:cNvSpPr/>
            <p:nvPr/>
          </p:nvSpPr>
          <p:spPr>
            <a:xfrm>
              <a:off x="5079525" y="2727950"/>
              <a:ext cx="81100" cy="71100"/>
            </a:xfrm>
            <a:custGeom>
              <a:avLst/>
              <a:gdLst/>
              <a:ahLst/>
              <a:cxnLst/>
              <a:rect l="l" t="t" r="r" b="b"/>
              <a:pathLst>
                <a:path w="3244" h="2844" extrusionOk="0">
                  <a:moveTo>
                    <a:pt x="2451" y="0"/>
                  </a:moveTo>
                  <a:cubicBezTo>
                    <a:pt x="1825" y="95"/>
                    <a:pt x="1272" y="260"/>
                    <a:pt x="851" y="414"/>
                  </a:cubicBezTo>
                  <a:cubicBezTo>
                    <a:pt x="339" y="600"/>
                    <a:pt x="1" y="1088"/>
                    <a:pt x="1" y="1631"/>
                  </a:cubicBezTo>
                  <a:lnTo>
                    <a:pt x="1" y="1914"/>
                  </a:lnTo>
                  <a:cubicBezTo>
                    <a:pt x="1" y="2086"/>
                    <a:pt x="79" y="2231"/>
                    <a:pt x="201" y="2324"/>
                  </a:cubicBezTo>
                  <a:lnTo>
                    <a:pt x="1372" y="2843"/>
                  </a:lnTo>
                  <a:lnTo>
                    <a:pt x="3244" y="2843"/>
                  </a:lnTo>
                  <a:cubicBezTo>
                    <a:pt x="2741" y="2015"/>
                    <a:pt x="2451" y="1043"/>
                    <a:pt x="2451" y="2"/>
                  </a:cubicBezTo>
                  <a:cubicBezTo>
                    <a:pt x="2451" y="0"/>
                    <a:pt x="2451" y="0"/>
                    <a:pt x="2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94"/>
            <p:cNvSpPr/>
            <p:nvPr/>
          </p:nvSpPr>
          <p:spPr>
            <a:xfrm>
              <a:off x="5071975" y="2767600"/>
              <a:ext cx="381025" cy="82275"/>
            </a:xfrm>
            <a:custGeom>
              <a:avLst/>
              <a:gdLst/>
              <a:ahLst/>
              <a:cxnLst/>
              <a:rect l="l" t="t" r="r" b="b"/>
              <a:pathLst>
                <a:path w="15241" h="3291" extrusionOk="0">
                  <a:moveTo>
                    <a:pt x="3665" y="1"/>
                  </a:moveTo>
                  <a:cubicBezTo>
                    <a:pt x="2557" y="1"/>
                    <a:pt x="1559" y="274"/>
                    <a:pt x="886" y="521"/>
                  </a:cubicBezTo>
                  <a:cubicBezTo>
                    <a:pt x="353" y="714"/>
                    <a:pt x="0" y="1221"/>
                    <a:pt x="0" y="1788"/>
                  </a:cubicBezTo>
                  <a:lnTo>
                    <a:pt x="0" y="2083"/>
                  </a:lnTo>
                  <a:cubicBezTo>
                    <a:pt x="0" y="2392"/>
                    <a:pt x="252" y="2620"/>
                    <a:pt x="536" y="2620"/>
                  </a:cubicBezTo>
                  <a:cubicBezTo>
                    <a:pt x="600" y="2620"/>
                    <a:pt x="666" y="2609"/>
                    <a:pt x="731" y="2583"/>
                  </a:cubicBezTo>
                  <a:cubicBezTo>
                    <a:pt x="1401" y="2324"/>
                    <a:pt x="2468" y="2006"/>
                    <a:pt x="3664" y="2006"/>
                  </a:cubicBezTo>
                  <a:cubicBezTo>
                    <a:pt x="4764" y="2006"/>
                    <a:pt x="5974" y="2276"/>
                    <a:pt x="7084" y="3110"/>
                  </a:cubicBezTo>
                  <a:cubicBezTo>
                    <a:pt x="7243" y="3230"/>
                    <a:pt x="7431" y="3290"/>
                    <a:pt x="7619" y="3290"/>
                  </a:cubicBezTo>
                  <a:cubicBezTo>
                    <a:pt x="7807" y="3290"/>
                    <a:pt x="7995" y="3230"/>
                    <a:pt x="8154" y="3110"/>
                  </a:cubicBezTo>
                  <a:cubicBezTo>
                    <a:pt x="9264" y="2276"/>
                    <a:pt x="10474" y="2006"/>
                    <a:pt x="11574" y="2006"/>
                  </a:cubicBezTo>
                  <a:cubicBezTo>
                    <a:pt x="12770" y="2006"/>
                    <a:pt x="13837" y="2324"/>
                    <a:pt x="14507" y="2583"/>
                  </a:cubicBezTo>
                  <a:cubicBezTo>
                    <a:pt x="14572" y="2609"/>
                    <a:pt x="14638" y="2620"/>
                    <a:pt x="14702" y="2620"/>
                  </a:cubicBezTo>
                  <a:cubicBezTo>
                    <a:pt x="14987" y="2620"/>
                    <a:pt x="15240" y="2392"/>
                    <a:pt x="15240" y="2083"/>
                  </a:cubicBezTo>
                  <a:lnTo>
                    <a:pt x="15240" y="1788"/>
                  </a:lnTo>
                  <a:cubicBezTo>
                    <a:pt x="15240" y="1221"/>
                    <a:pt x="14885" y="714"/>
                    <a:pt x="14352" y="521"/>
                  </a:cubicBezTo>
                  <a:cubicBezTo>
                    <a:pt x="13679" y="274"/>
                    <a:pt x="12681" y="1"/>
                    <a:pt x="11573" y="1"/>
                  </a:cubicBezTo>
                  <a:cubicBezTo>
                    <a:pt x="10416" y="1"/>
                    <a:pt x="9139" y="299"/>
                    <a:pt x="7984" y="1238"/>
                  </a:cubicBezTo>
                  <a:cubicBezTo>
                    <a:pt x="7877" y="1325"/>
                    <a:pt x="7748" y="1368"/>
                    <a:pt x="7619" y="1368"/>
                  </a:cubicBezTo>
                  <a:cubicBezTo>
                    <a:pt x="7490" y="1368"/>
                    <a:pt x="7362" y="1325"/>
                    <a:pt x="7256" y="1238"/>
                  </a:cubicBezTo>
                  <a:cubicBezTo>
                    <a:pt x="6100" y="299"/>
                    <a:pt x="4822" y="1"/>
                    <a:pt x="3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94"/>
            <p:cNvSpPr/>
            <p:nvPr/>
          </p:nvSpPr>
          <p:spPr>
            <a:xfrm>
              <a:off x="5069600" y="2559550"/>
              <a:ext cx="80325" cy="39650"/>
            </a:xfrm>
            <a:custGeom>
              <a:avLst/>
              <a:gdLst/>
              <a:ahLst/>
              <a:cxnLst/>
              <a:rect l="l" t="t" r="r" b="b"/>
              <a:pathLst>
                <a:path w="3213" h="1586" extrusionOk="0">
                  <a:moveTo>
                    <a:pt x="1606" y="1"/>
                  </a:moveTo>
                  <a:cubicBezTo>
                    <a:pt x="1419" y="1"/>
                    <a:pt x="1231" y="71"/>
                    <a:pt x="1086" y="212"/>
                  </a:cubicBezTo>
                  <a:lnTo>
                    <a:pt x="191" y="1083"/>
                  </a:lnTo>
                  <a:cubicBezTo>
                    <a:pt x="0" y="1266"/>
                    <a:pt x="131" y="1585"/>
                    <a:pt x="393" y="1585"/>
                  </a:cubicBezTo>
                  <a:lnTo>
                    <a:pt x="2819" y="1585"/>
                  </a:lnTo>
                  <a:cubicBezTo>
                    <a:pt x="3081" y="1585"/>
                    <a:pt x="3212" y="1266"/>
                    <a:pt x="3024" y="1083"/>
                  </a:cubicBezTo>
                  <a:lnTo>
                    <a:pt x="2126" y="212"/>
                  </a:lnTo>
                  <a:cubicBezTo>
                    <a:pt x="1981" y="71"/>
                    <a:pt x="1794" y="1"/>
                    <a:pt x="1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94"/>
            <p:cNvSpPr/>
            <p:nvPr/>
          </p:nvSpPr>
          <p:spPr>
            <a:xfrm>
              <a:off x="5104825" y="2469800"/>
              <a:ext cx="140400" cy="69325"/>
            </a:xfrm>
            <a:custGeom>
              <a:avLst/>
              <a:gdLst/>
              <a:ahLst/>
              <a:cxnLst/>
              <a:rect l="l" t="t" r="r" b="b"/>
              <a:pathLst>
                <a:path w="5616" h="2773" extrusionOk="0">
                  <a:moveTo>
                    <a:pt x="2808" y="1"/>
                  </a:moveTo>
                  <a:cubicBezTo>
                    <a:pt x="2480" y="1"/>
                    <a:pt x="2152" y="124"/>
                    <a:pt x="1899" y="370"/>
                  </a:cubicBezTo>
                  <a:lnTo>
                    <a:pt x="329" y="1894"/>
                  </a:lnTo>
                  <a:cubicBezTo>
                    <a:pt x="1" y="2216"/>
                    <a:pt x="227" y="2773"/>
                    <a:pt x="687" y="2773"/>
                  </a:cubicBezTo>
                  <a:lnTo>
                    <a:pt x="4930" y="2773"/>
                  </a:lnTo>
                  <a:cubicBezTo>
                    <a:pt x="5389" y="2773"/>
                    <a:pt x="5616" y="2216"/>
                    <a:pt x="5287" y="1894"/>
                  </a:cubicBezTo>
                  <a:lnTo>
                    <a:pt x="3718" y="370"/>
                  </a:lnTo>
                  <a:cubicBezTo>
                    <a:pt x="3464" y="124"/>
                    <a:pt x="3136" y="1"/>
                    <a:pt x="2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94"/>
            <p:cNvSpPr/>
            <p:nvPr/>
          </p:nvSpPr>
          <p:spPr>
            <a:xfrm>
              <a:off x="5071975" y="2768425"/>
              <a:ext cx="102700" cy="64700"/>
            </a:xfrm>
            <a:custGeom>
              <a:avLst/>
              <a:gdLst/>
              <a:ahLst/>
              <a:cxnLst/>
              <a:rect l="l" t="t" r="r" b="b"/>
              <a:pathLst>
                <a:path w="4108" h="2588" extrusionOk="0">
                  <a:moveTo>
                    <a:pt x="2996" y="0"/>
                  </a:moveTo>
                  <a:cubicBezTo>
                    <a:pt x="2160" y="79"/>
                    <a:pt x="1422" y="291"/>
                    <a:pt x="886" y="488"/>
                  </a:cubicBezTo>
                  <a:cubicBezTo>
                    <a:pt x="353" y="681"/>
                    <a:pt x="0" y="1188"/>
                    <a:pt x="0" y="1755"/>
                  </a:cubicBezTo>
                  <a:lnTo>
                    <a:pt x="0" y="2050"/>
                  </a:lnTo>
                  <a:cubicBezTo>
                    <a:pt x="0" y="2359"/>
                    <a:pt x="252" y="2587"/>
                    <a:pt x="536" y="2587"/>
                  </a:cubicBezTo>
                  <a:cubicBezTo>
                    <a:pt x="600" y="2587"/>
                    <a:pt x="666" y="2576"/>
                    <a:pt x="731" y="2550"/>
                  </a:cubicBezTo>
                  <a:cubicBezTo>
                    <a:pt x="1401" y="2292"/>
                    <a:pt x="2466" y="1973"/>
                    <a:pt x="3659" y="1973"/>
                  </a:cubicBezTo>
                  <a:cubicBezTo>
                    <a:pt x="3807" y="1973"/>
                    <a:pt x="3957" y="1978"/>
                    <a:pt x="4108" y="1989"/>
                  </a:cubicBezTo>
                  <a:cubicBezTo>
                    <a:pt x="3608" y="1417"/>
                    <a:pt x="3224" y="743"/>
                    <a:pt x="2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94"/>
            <p:cNvSpPr/>
            <p:nvPr/>
          </p:nvSpPr>
          <p:spPr>
            <a:xfrm>
              <a:off x="5069600" y="2559875"/>
              <a:ext cx="36625" cy="39325"/>
            </a:xfrm>
            <a:custGeom>
              <a:avLst/>
              <a:gdLst/>
              <a:ahLst/>
              <a:cxnLst/>
              <a:rect l="l" t="t" r="r" b="b"/>
              <a:pathLst>
                <a:path w="1465" h="1573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326" y="27"/>
                    <a:pt x="1195" y="94"/>
                    <a:pt x="1086" y="199"/>
                  </a:cubicBezTo>
                  <a:lnTo>
                    <a:pt x="191" y="1070"/>
                  </a:lnTo>
                  <a:cubicBezTo>
                    <a:pt x="0" y="1253"/>
                    <a:pt x="131" y="1572"/>
                    <a:pt x="393" y="1572"/>
                  </a:cubicBezTo>
                  <a:lnTo>
                    <a:pt x="1169" y="1572"/>
                  </a:lnTo>
                  <a:cubicBezTo>
                    <a:pt x="1148" y="1446"/>
                    <a:pt x="1136" y="1318"/>
                    <a:pt x="1136" y="1187"/>
                  </a:cubicBezTo>
                  <a:cubicBezTo>
                    <a:pt x="1136" y="753"/>
                    <a:pt x="1257" y="3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94"/>
            <p:cNvSpPr/>
            <p:nvPr/>
          </p:nvSpPr>
          <p:spPr>
            <a:xfrm>
              <a:off x="5104825" y="2469825"/>
              <a:ext cx="73600" cy="69300"/>
            </a:xfrm>
            <a:custGeom>
              <a:avLst/>
              <a:gdLst/>
              <a:ahLst/>
              <a:cxnLst/>
              <a:rect l="l" t="t" r="r" b="b"/>
              <a:pathLst>
                <a:path w="2944" h="2772" extrusionOk="0">
                  <a:moveTo>
                    <a:pt x="2809" y="0"/>
                  </a:moveTo>
                  <a:cubicBezTo>
                    <a:pt x="2481" y="0"/>
                    <a:pt x="2154" y="122"/>
                    <a:pt x="1899" y="369"/>
                  </a:cubicBezTo>
                  <a:lnTo>
                    <a:pt x="329" y="1893"/>
                  </a:lnTo>
                  <a:cubicBezTo>
                    <a:pt x="1" y="2215"/>
                    <a:pt x="227" y="2772"/>
                    <a:pt x="687" y="2772"/>
                  </a:cubicBezTo>
                  <a:lnTo>
                    <a:pt x="1718" y="2772"/>
                  </a:lnTo>
                  <a:cubicBezTo>
                    <a:pt x="1803" y="1705"/>
                    <a:pt x="2256" y="743"/>
                    <a:pt x="2944" y="7"/>
                  </a:cubicBezTo>
                  <a:cubicBezTo>
                    <a:pt x="2899" y="3"/>
                    <a:pt x="2854" y="0"/>
                    <a:pt x="2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94"/>
            <p:cNvSpPr/>
            <p:nvPr/>
          </p:nvSpPr>
          <p:spPr>
            <a:xfrm>
              <a:off x="5350875" y="2609225"/>
              <a:ext cx="39900" cy="44275"/>
            </a:xfrm>
            <a:custGeom>
              <a:avLst/>
              <a:gdLst/>
              <a:ahLst/>
              <a:cxnLst/>
              <a:rect l="l" t="t" r="r" b="b"/>
              <a:pathLst>
                <a:path w="1596" h="1771" extrusionOk="0">
                  <a:moveTo>
                    <a:pt x="700" y="1"/>
                  </a:moveTo>
                  <a:cubicBezTo>
                    <a:pt x="579" y="125"/>
                    <a:pt x="417" y="215"/>
                    <a:pt x="226" y="253"/>
                  </a:cubicBezTo>
                  <a:cubicBezTo>
                    <a:pt x="96" y="282"/>
                    <a:pt x="0" y="399"/>
                    <a:pt x="0" y="534"/>
                  </a:cubicBezTo>
                  <a:lnTo>
                    <a:pt x="0" y="549"/>
                  </a:lnTo>
                  <a:cubicBezTo>
                    <a:pt x="0" y="684"/>
                    <a:pt x="96" y="799"/>
                    <a:pt x="226" y="827"/>
                  </a:cubicBezTo>
                  <a:cubicBezTo>
                    <a:pt x="603" y="906"/>
                    <a:pt x="867" y="1175"/>
                    <a:pt x="943" y="1542"/>
                  </a:cubicBezTo>
                  <a:cubicBezTo>
                    <a:pt x="972" y="1673"/>
                    <a:pt x="1084" y="1770"/>
                    <a:pt x="1222" y="1770"/>
                  </a:cubicBezTo>
                  <a:lnTo>
                    <a:pt x="1241" y="1770"/>
                  </a:lnTo>
                  <a:cubicBezTo>
                    <a:pt x="1374" y="1770"/>
                    <a:pt x="1491" y="1677"/>
                    <a:pt x="1517" y="1546"/>
                  </a:cubicBezTo>
                  <a:cubicBezTo>
                    <a:pt x="1534" y="1463"/>
                    <a:pt x="1562" y="1387"/>
                    <a:pt x="1596" y="1315"/>
                  </a:cubicBezTo>
                  <a:cubicBezTo>
                    <a:pt x="1093" y="1077"/>
                    <a:pt x="738" y="582"/>
                    <a:pt x="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94"/>
            <p:cNvSpPr/>
            <p:nvPr/>
          </p:nvSpPr>
          <p:spPr>
            <a:xfrm>
              <a:off x="5263350" y="2494875"/>
              <a:ext cx="39925" cy="44250"/>
            </a:xfrm>
            <a:custGeom>
              <a:avLst/>
              <a:gdLst/>
              <a:ahLst/>
              <a:cxnLst/>
              <a:rect l="l" t="t" r="r" b="b"/>
              <a:pathLst>
                <a:path w="1597" h="1770" extrusionOk="0">
                  <a:moveTo>
                    <a:pt x="701" y="1"/>
                  </a:moveTo>
                  <a:cubicBezTo>
                    <a:pt x="577" y="124"/>
                    <a:pt x="415" y="215"/>
                    <a:pt x="225" y="253"/>
                  </a:cubicBezTo>
                  <a:cubicBezTo>
                    <a:pt x="94" y="282"/>
                    <a:pt x="1" y="398"/>
                    <a:pt x="1" y="534"/>
                  </a:cubicBezTo>
                  <a:lnTo>
                    <a:pt x="1" y="548"/>
                  </a:lnTo>
                  <a:cubicBezTo>
                    <a:pt x="1" y="684"/>
                    <a:pt x="94" y="798"/>
                    <a:pt x="227" y="827"/>
                  </a:cubicBezTo>
                  <a:cubicBezTo>
                    <a:pt x="601" y="905"/>
                    <a:pt x="865" y="1175"/>
                    <a:pt x="944" y="1541"/>
                  </a:cubicBezTo>
                  <a:cubicBezTo>
                    <a:pt x="972" y="1675"/>
                    <a:pt x="1084" y="1770"/>
                    <a:pt x="1222" y="1770"/>
                  </a:cubicBezTo>
                  <a:lnTo>
                    <a:pt x="1239" y="1770"/>
                  </a:lnTo>
                  <a:cubicBezTo>
                    <a:pt x="1372" y="1770"/>
                    <a:pt x="1489" y="1677"/>
                    <a:pt x="1518" y="1546"/>
                  </a:cubicBezTo>
                  <a:cubicBezTo>
                    <a:pt x="1534" y="1463"/>
                    <a:pt x="1561" y="1386"/>
                    <a:pt x="1596" y="1315"/>
                  </a:cubicBezTo>
                  <a:cubicBezTo>
                    <a:pt x="1094" y="1077"/>
                    <a:pt x="739" y="582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6" name="Google Shape;7256;p94"/>
          <p:cNvGrpSpPr/>
          <p:nvPr/>
        </p:nvGrpSpPr>
        <p:grpSpPr>
          <a:xfrm>
            <a:off x="3029186" y="1528365"/>
            <a:ext cx="345704" cy="340169"/>
            <a:chOff x="1778925" y="1433275"/>
            <a:chExt cx="381025" cy="374925"/>
          </a:xfrm>
        </p:grpSpPr>
        <p:sp>
          <p:nvSpPr>
            <p:cNvPr id="7257" name="Google Shape;7257;p94"/>
            <p:cNvSpPr/>
            <p:nvPr/>
          </p:nvSpPr>
          <p:spPr>
            <a:xfrm>
              <a:off x="1850375" y="1433275"/>
              <a:ext cx="238200" cy="222725"/>
            </a:xfrm>
            <a:custGeom>
              <a:avLst/>
              <a:gdLst/>
              <a:ahLst/>
              <a:cxnLst/>
              <a:rect l="l" t="t" r="r" b="b"/>
              <a:pathLst>
                <a:path w="9528" h="8909" extrusionOk="0">
                  <a:moveTo>
                    <a:pt x="4763" y="1"/>
                  </a:moveTo>
                  <a:cubicBezTo>
                    <a:pt x="2134" y="1"/>
                    <a:pt x="0" y="2132"/>
                    <a:pt x="0" y="4763"/>
                  </a:cubicBezTo>
                  <a:cubicBezTo>
                    <a:pt x="0" y="5539"/>
                    <a:pt x="186" y="6218"/>
                    <a:pt x="515" y="6790"/>
                  </a:cubicBezTo>
                  <a:cubicBezTo>
                    <a:pt x="658" y="7037"/>
                    <a:pt x="922" y="7192"/>
                    <a:pt x="1210" y="7192"/>
                  </a:cubicBezTo>
                  <a:lnTo>
                    <a:pt x="2010" y="7192"/>
                  </a:lnTo>
                  <a:cubicBezTo>
                    <a:pt x="2453" y="7192"/>
                    <a:pt x="2813" y="7549"/>
                    <a:pt x="2813" y="7994"/>
                  </a:cubicBezTo>
                  <a:cubicBezTo>
                    <a:pt x="2813" y="8373"/>
                    <a:pt x="3079" y="8699"/>
                    <a:pt x="3451" y="8780"/>
                  </a:cubicBezTo>
                  <a:cubicBezTo>
                    <a:pt x="3486" y="8787"/>
                    <a:pt x="3520" y="8792"/>
                    <a:pt x="3555" y="8799"/>
                  </a:cubicBezTo>
                  <a:lnTo>
                    <a:pt x="3784" y="8647"/>
                  </a:lnTo>
                  <a:lnTo>
                    <a:pt x="4013" y="8871"/>
                  </a:lnTo>
                  <a:cubicBezTo>
                    <a:pt x="4184" y="8890"/>
                    <a:pt x="4358" y="8904"/>
                    <a:pt x="4534" y="8909"/>
                  </a:cubicBezTo>
                  <a:lnTo>
                    <a:pt x="4763" y="8780"/>
                  </a:lnTo>
                  <a:lnTo>
                    <a:pt x="4994" y="8909"/>
                  </a:lnTo>
                  <a:cubicBezTo>
                    <a:pt x="5170" y="8904"/>
                    <a:pt x="5344" y="8890"/>
                    <a:pt x="5515" y="8871"/>
                  </a:cubicBezTo>
                  <a:lnTo>
                    <a:pt x="5741" y="8694"/>
                  </a:lnTo>
                  <a:lnTo>
                    <a:pt x="5972" y="8799"/>
                  </a:lnTo>
                  <a:cubicBezTo>
                    <a:pt x="6008" y="8792"/>
                    <a:pt x="6041" y="8787"/>
                    <a:pt x="6077" y="8780"/>
                  </a:cubicBezTo>
                  <a:cubicBezTo>
                    <a:pt x="6449" y="8699"/>
                    <a:pt x="6715" y="8373"/>
                    <a:pt x="6715" y="7994"/>
                  </a:cubicBezTo>
                  <a:cubicBezTo>
                    <a:pt x="6715" y="7549"/>
                    <a:pt x="7075" y="7192"/>
                    <a:pt x="7518" y="7192"/>
                  </a:cubicBezTo>
                  <a:lnTo>
                    <a:pt x="8318" y="7192"/>
                  </a:lnTo>
                  <a:cubicBezTo>
                    <a:pt x="8604" y="7192"/>
                    <a:pt x="8870" y="7037"/>
                    <a:pt x="9013" y="6790"/>
                  </a:cubicBezTo>
                  <a:cubicBezTo>
                    <a:pt x="9342" y="6218"/>
                    <a:pt x="9528" y="5539"/>
                    <a:pt x="9528" y="4763"/>
                  </a:cubicBezTo>
                  <a:cubicBezTo>
                    <a:pt x="9528" y="2132"/>
                    <a:pt x="7394" y="1"/>
                    <a:pt x="4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94"/>
            <p:cNvSpPr/>
            <p:nvPr/>
          </p:nvSpPr>
          <p:spPr>
            <a:xfrm>
              <a:off x="1850375" y="1439300"/>
              <a:ext cx="81625" cy="173775"/>
            </a:xfrm>
            <a:custGeom>
              <a:avLst/>
              <a:gdLst/>
              <a:ahLst/>
              <a:cxnLst/>
              <a:rect l="l" t="t" r="r" b="b"/>
              <a:pathLst>
                <a:path w="3265" h="6951" extrusionOk="0">
                  <a:moveTo>
                    <a:pt x="3265" y="0"/>
                  </a:moveTo>
                  <a:cubicBezTo>
                    <a:pt x="1370" y="629"/>
                    <a:pt x="0" y="2415"/>
                    <a:pt x="0" y="4522"/>
                  </a:cubicBezTo>
                  <a:cubicBezTo>
                    <a:pt x="0" y="5298"/>
                    <a:pt x="186" y="5977"/>
                    <a:pt x="515" y="6549"/>
                  </a:cubicBezTo>
                  <a:cubicBezTo>
                    <a:pt x="658" y="6796"/>
                    <a:pt x="922" y="6951"/>
                    <a:pt x="1210" y="6951"/>
                  </a:cubicBezTo>
                  <a:lnTo>
                    <a:pt x="1817" y="6951"/>
                  </a:lnTo>
                  <a:cubicBezTo>
                    <a:pt x="1403" y="6172"/>
                    <a:pt x="1167" y="5286"/>
                    <a:pt x="1167" y="4344"/>
                  </a:cubicBezTo>
                  <a:cubicBezTo>
                    <a:pt x="1167" y="2584"/>
                    <a:pt x="1986" y="1017"/>
                    <a:pt x="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94"/>
            <p:cNvSpPr/>
            <p:nvPr/>
          </p:nvSpPr>
          <p:spPr>
            <a:xfrm>
              <a:off x="1804425" y="1490250"/>
              <a:ext cx="61325" cy="85925"/>
            </a:xfrm>
            <a:custGeom>
              <a:avLst/>
              <a:gdLst/>
              <a:ahLst/>
              <a:cxnLst/>
              <a:rect l="l" t="t" r="r" b="b"/>
              <a:pathLst>
                <a:path w="2453" h="3437" extrusionOk="0">
                  <a:moveTo>
                    <a:pt x="1226" y="1"/>
                  </a:moveTo>
                  <a:cubicBezTo>
                    <a:pt x="550" y="1"/>
                    <a:pt x="0" y="1534"/>
                    <a:pt x="0" y="2210"/>
                  </a:cubicBezTo>
                  <a:cubicBezTo>
                    <a:pt x="0" y="2887"/>
                    <a:pt x="550" y="3437"/>
                    <a:pt x="1226" y="3437"/>
                  </a:cubicBezTo>
                  <a:cubicBezTo>
                    <a:pt x="1903" y="3437"/>
                    <a:pt x="2453" y="2887"/>
                    <a:pt x="2453" y="2210"/>
                  </a:cubicBezTo>
                  <a:cubicBezTo>
                    <a:pt x="2453" y="1534"/>
                    <a:pt x="1903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94"/>
            <p:cNvSpPr/>
            <p:nvPr/>
          </p:nvSpPr>
          <p:spPr>
            <a:xfrm>
              <a:off x="2073200" y="1490250"/>
              <a:ext cx="61275" cy="85925"/>
            </a:xfrm>
            <a:custGeom>
              <a:avLst/>
              <a:gdLst/>
              <a:ahLst/>
              <a:cxnLst/>
              <a:rect l="l" t="t" r="r" b="b"/>
              <a:pathLst>
                <a:path w="2451" h="3437" extrusionOk="0">
                  <a:moveTo>
                    <a:pt x="1227" y="1"/>
                  </a:moveTo>
                  <a:cubicBezTo>
                    <a:pt x="548" y="1"/>
                    <a:pt x="0" y="1534"/>
                    <a:pt x="0" y="2210"/>
                  </a:cubicBezTo>
                  <a:cubicBezTo>
                    <a:pt x="0" y="2887"/>
                    <a:pt x="548" y="3437"/>
                    <a:pt x="1227" y="3437"/>
                  </a:cubicBezTo>
                  <a:cubicBezTo>
                    <a:pt x="1903" y="3437"/>
                    <a:pt x="2450" y="2887"/>
                    <a:pt x="2450" y="2210"/>
                  </a:cubicBezTo>
                  <a:cubicBezTo>
                    <a:pt x="2450" y="1534"/>
                    <a:pt x="1903" y="1"/>
                    <a:pt x="1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94"/>
            <p:cNvSpPr/>
            <p:nvPr/>
          </p:nvSpPr>
          <p:spPr>
            <a:xfrm>
              <a:off x="1803700" y="1580250"/>
              <a:ext cx="62950" cy="127600"/>
            </a:xfrm>
            <a:custGeom>
              <a:avLst/>
              <a:gdLst/>
              <a:ahLst/>
              <a:cxnLst/>
              <a:rect l="l" t="t" r="r" b="b"/>
              <a:pathLst>
                <a:path w="2518" h="5104" extrusionOk="0">
                  <a:moveTo>
                    <a:pt x="0" y="1"/>
                  </a:moveTo>
                  <a:lnTo>
                    <a:pt x="0" y="5104"/>
                  </a:lnTo>
                  <a:lnTo>
                    <a:pt x="2517" y="5104"/>
                  </a:lnTo>
                  <a:lnTo>
                    <a:pt x="25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94"/>
            <p:cNvSpPr/>
            <p:nvPr/>
          </p:nvSpPr>
          <p:spPr>
            <a:xfrm>
              <a:off x="2072475" y="1580250"/>
              <a:ext cx="62950" cy="127600"/>
            </a:xfrm>
            <a:custGeom>
              <a:avLst/>
              <a:gdLst/>
              <a:ahLst/>
              <a:cxnLst/>
              <a:rect l="l" t="t" r="r" b="b"/>
              <a:pathLst>
                <a:path w="2518" h="5104" extrusionOk="0">
                  <a:moveTo>
                    <a:pt x="1" y="1"/>
                  </a:moveTo>
                  <a:lnTo>
                    <a:pt x="1" y="5104"/>
                  </a:lnTo>
                  <a:lnTo>
                    <a:pt x="2518" y="5104"/>
                  </a:lnTo>
                  <a:lnTo>
                    <a:pt x="2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94"/>
            <p:cNvSpPr/>
            <p:nvPr/>
          </p:nvSpPr>
          <p:spPr>
            <a:xfrm>
              <a:off x="2073200" y="1490250"/>
              <a:ext cx="37400" cy="85875"/>
            </a:xfrm>
            <a:custGeom>
              <a:avLst/>
              <a:gdLst/>
              <a:ahLst/>
              <a:cxnLst/>
              <a:rect l="l" t="t" r="r" b="b"/>
              <a:pathLst>
                <a:path w="1496" h="3435" extrusionOk="0">
                  <a:moveTo>
                    <a:pt x="1227" y="1"/>
                  </a:moveTo>
                  <a:cubicBezTo>
                    <a:pt x="548" y="1"/>
                    <a:pt x="0" y="1534"/>
                    <a:pt x="0" y="2210"/>
                  </a:cubicBezTo>
                  <a:cubicBezTo>
                    <a:pt x="0" y="2860"/>
                    <a:pt x="505" y="3391"/>
                    <a:pt x="1146" y="3434"/>
                  </a:cubicBezTo>
                  <a:cubicBezTo>
                    <a:pt x="917" y="3068"/>
                    <a:pt x="784" y="2634"/>
                    <a:pt x="784" y="2170"/>
                  </a:cubicBezTo>
                  <a:cubicBezTo>
                    <a:pt x="784" y="1103"/>
                    <a:pt x="1091" y="460"/>
                    <a:pt x="1496" y="81"/>
                  </a:cubicBezTo>
                  <a:cubicBezTo>
                    <a:pt x="1410" y="29"/>
                    <a:pt x="1319" y="1"/>
                    <a:pt x="1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94"/>
            <p:cNvSpPr/>
            <p:nvPr/>
          </p:nvSpPr>
          <p:spPr>
            <a:xfrm>
              <a:off x="2066825" y="1565200"/>
              <a:ext cx="74025" cy="62650"/>
            </a:xfrm>
            <a:custGeom>
              <a:avLst/>
              <a:gdLst/>
              <a:ahLst/>
              <a:cxnLst/>
              <a:rect l="l" t="t" r="r" b="b"/>
              <a:pathLst>
                <a:path w="2961" h="2506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1989"/>
                  </a:lnTo>
                  <a:cubicBezTo>
                    <a:pt x="0" y="2274"/>
                    <a:pt x="234" y="2505"/>
                    <a:pt x="517" y="2505"/>
                  </a:cubicBezTo>
                  <a:cubicBezTo>
                    <a:pt x="803" y="2505"/>
                    <a:pt x="1034" y="2274"/>
                    <a:pt x="1034" y="1989"/>
                  </a:cubicBezTo>
                  <a:lnTo>
                    <a:pt x="1034" y="1391"/>
                  </a:lnTo>
                  <a:cubicBezTo>
                    <a:pt x="1034" y="1146"/>
                    <a:pt x="1234" y="946"/>
                    <a:pt x="1482" y="946"/>
                  </a:cubicBezTo>
                  <a:cubicBezTo>
                    <a:pt x="1729" y="946"/>
                    <a:pt x="1929" y="1148"/>
                    <a:pt x="1927" y="1396"/>
                  </a:cubicBezTo>
                  <a:cubicBezTo>
                    <a:pt x="1924" y="1677"/>
                    <a:pt x="2170" y="1908"/>
                    <a:pt x="2451" y="1908"/>
                  </a:cubicBezTo>
                  <a:cubicBezTo>
                    <a:pt x="2732" y="1908"/>
                    <a:pt x="2960" y="1679"/>
                    <a:pt x="2960" y="1398"/>
                  </a:cubicBezTo>
                  <a:lnTo>
                    <a:pt x="2960" y="691"/>
                  </a:lnTo>
                  <a:cubicBezTo>
                    <a:pt x="2960" y="310"/>
                    <a:pt x="2651" y="0"/>
                    <a:pt x="2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94"/>
            <p:cNvSpPr/>
            <p:nvPr/>
          </p:nvSpPr>
          <p:spPr>
            <a:xfrm>
              <a:off x="1804425" y="1490250"/>
              <a:ext cx="37450" cy="85875"/>
            </a:xfrm>
            <a:custGeom>
              <a:avLst/>
              <a:gdLst/>
              <a:ahLst/>
              <a:cxnLst/>
              <a:rect l="l" t="t" r="r" b="b"/>
              <a:pathLst>
                <a:path w="1498" h="3435" extrusionOk="0">
                  <a:moveTo>
                    <a:pt x="1226" y="1"/>
                  </a:moveTo>
                  <a:cubicBezTo>
                    <a:pt x="550" y="1"/>
                    <a:pt x="0" y="1534"/>
                    <a:pt x="0" y="2210"/>
                  </a:cubicBezTo>
                  <a:cubicBezTo>
                    <a:pt x="0" y="2860"/>
                    <a:pt x="507" y="3391"/>
                    <a:pt x="1148" y="3434"/>
                  </a:cubicBezTo>
                  <a:cubicBezTo>
                    <a:pt x="917" y="3068"/>
                    <a:pt x="786" y="2634"/>
                    <a:pt x="786" y="2170"/>
                  </a:cubicBezTo>
                  <a:cubicBezTo>
                    <a:pt x="786" y="1103"/>
                    <a:pt x="1093" y="460"/>
                    <a:pt x="1498" y="81"/>
                  </a:cubicBezTo>
                  <a:cubicBezTo>
                    <a:pt x="1410" y="29"/>
                    <a:pt x="1319" y="1"/>
                    <a:pt x="1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94"/>
            <p:cNvSpPr/>
            <p:nvPr/>
          </p:nvSpPr>
          <p:spPr>
            <a:xfrm>
              <a:off x="1798100" y="1565200"/>
              <a:ext cx="73975" cy="62650"/>
            </a:xfrm>
            <a:custGeom>
              <a:avLst/>
              <a:gdLst/>
              <a:ahLst/>
              <a:cxnLst/>
              <a:rect l="l" t="t" r="r" b="b"/>
              <a:pathLst>
                <a:path w="2959" h="2506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lnTo>
                    <a:pt x="1" y="1989"/>
                  </a:lnTo>
                  <a:cubicBezTo>
                    <a:pt x="1" y="2274"/>
                    <a:pt x="232" y="2505"/>
                    <a:pt x="517" y="2505"/>
                  </a:cubicBezTo>
                  <a:cubicBezTo>
                    <a:pt x="803" y="2505"/>
                    <a:pt x="1034" y="2274"/>
                    <a:pt x="1034" y="1989"/>
                  </a:cubicBezTo>
                  <a:lnTo>
                    <a:pt x="1034" y="1391"/>
                  </a:lnTo>
                  <a:cubicBezTo>
                    <a:pt x="1034" y="1146"/>
                    <a:pt x="1234" y="946"/>
                    <a:pt x="1479" y="946"/>
                  </a:cubicBezTo>
                  <a:cubicBezTo>
                    <a:pt x="1727" y="946"/>
                    <a:pt x="1927" y="1148"/>
                    <a:pt x="1925" y="1396"/>
                  </a:cubicBezTo>
                  <a:cubicBezTo>
                    <a:pt x="1922" y="1677"/>
                    <a:pt x="2168" y="1908"/>
                    <a:pt x="2451" y="1908"/>
                  </a:cubicBezTo>
                  <a:cubicBezTo>
                    <a:pt x="2729" y="1908"/>
                    <a:pt x="2958" y="1679"/>
                    <a:pt x="2958" y="1398"/>
                  </a:cubicBezTo>
                  <a:lnTo>
                    <a:pt x="2958" y="691"/>
                  </a:lnTo>
                  <a:cubicBezTo>
                    <a:pt x="2958" y="310"/>
                    <a:pt x="2649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94"/>
            <p:cNvSpPr/>
            <p:nvPr/>
          </p:nvSpPr>
          <p:spPr>
            <a:xfrm>
              <a:off x="1786500" y="1684175"/>
              <a:ext cx="365900" cy="100650"/>
            </a:xfrm>
            <a:custGeom>
              <a:avLst/>
              <a:gdLst/>
              <a:ahLst/>
              <a:cxnLst/>
              <a:rect l="l" t="t" r="r" b="b"/>
              <a:pathLst>
                <a:path w="14636" h="4026" extrusionOk="0">
                  <a:moveTo>
                    <a:pt x="3520" y="0"/>
                  </a:moveTo>
                  <a:cubicBezTo>
                    <a:pt x="2457" y="0"/>
                    <a:pt x="1500" y="263"/>
                    <a:pt x="853" y="499"/>
                  </a:cubicBezTo>
                  <a:cubicBezTo>
                    <a:pt x="341" y="687"/>
                    <a:pt x="0" y="1173"/>
                    <a:pt x="0" y="1718"/>
                  </a:cubicBezTo>
                  <a:lnTo>
                    <a:pt x="0" y="1999"/>
                  </a:lnTo>
                  <a:cubicBezTo>
                    <a:pt x="0" y="2171"/>
                    <a:pt x="81" y="2316"/>
                    <a:pt x="203" y="2409"/>
                  </a:cubicBezTo>
                  <a:lnTo>
                    <a:pt x="1374" y="2928"/>
                  </a:lnTo>
                  <a:lnTo>
                    <a:pt x="5177" y="2928"/>
                  </a:lnTo>
                  <a:lnTo>
                    <a:pt x="7318" y="4026"/>
                  </a:lnTo>
                  <a:lnTo>
                    <a:pt x="9582" y="2897"/>
                  </a:lnTo>
                  <a:lnTo>
                    <a:pt x="12490" y="2897"/>
                  </a:lnTo>
                  <a:lnTo>
                    <a:pt x="14435" y="2409"/>
                  </a:lnTo>
                  <a:cubicBezTo>
                    <a:pt x="14557" y="2316"/>
                    <a:pt x="14635" y="2171"/>
                    <a:pt x="14635" y="1999"/>
                  </a:cubicBezTo>
                  <a:lnTo>
                    <a:pt x="14635" y="1718"/>
                  </a:lnTo>
                  <a:cubicBezTo>
                    <a:pt x="14635" y="1173"/>
                    <a:pt x="14297" y="687"/>
                    <a:pt x="13785" y="499"/>
                  </a:cubicBezTo>
                  <a:cubicBezTo>
                    <a:pt x="13138" y="263"/>
                    <a:pt x="12180" y="0"/>
                    <a:pt x="11116" y="0"/>
                  </a:cubicBezTo>
                  <a:cubicBezTo>
                    <a:pt x="10069" y="0"/>
                    <a:pt x="8920" y="254"/>
                    <a:pt x="7863" y="1037"/>
                  </a:cubicBezTo>
                  <a:cubicBezTo>
                    <a:pt x="7701" y="1158"/>
                    <a:pt x="7509" y="1218"/>
                    <a:pt x="7318" y="1218"/>
                  </a:cubicBezTo>
                  <a:cubicBezTo>
                    <a:pt x="7126" y="1218"/>
                    <a:pt x="6934" y="1158"/>
                    <a:pt x="6772" y="1037"/>
                  </a:cubicBezTo>
                  <a:cubicBezTo>
                    <a:pt x="5715" y="254"/>
                    <a:pt x="4567" y="0"/>
                    <a:pt x="3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94"/>
            <p:cNvSpPr/>
            <p:nvPr/>
          </p:nvSpPr>
          <p:spPr>
            <a:xfrm>
              <a:off x="1786500" y="1689975"/>
              <a:ext cx="48900" cy="67400"/>
            </a:xfrm>
            <a:custGeom>
              <a:avLst/>
              <a:gdLst/>
              <a:ahLst/>
              <a:cxnLst/>
              <a:rect l="l" t="t" r="r" b="b"/>
              <a:pathLst>
                <a:path w="1956" h="2696" extrusionOk="0">
                  <a:moveTo>
                    <a:pt x="1724" y="0"/>
                  </a:moveTo>
                  <a:cubicBezTo>
                    <a:pt x="1396" y="81"/>
                    <a:pt x="1100" y="177"/>
                    <a:pt x="853" y="267"/>
                  </a:cubicBezTo>
                  <a:cubicBezTo>
                    <a:pt x="341" y="455"/>
                    <a:pt x="0" y="941"/>
                    <a:pt x="0" y="1486"/>
                  </a:cubicBezTo>
                  <a:lnTo>
                    <a:pt x="0" y="1767"/>
                  </a:lnTo>
                  <a:cubicBezTo>
                    <a:pt x="0" y="1939"/>
                    <a:pt x="81" y="2084"/>
                    <a:pt x="203" y="2177"/>
                  </a:cubicBezTo>
                  <a:lnTo>
                    <a:pt x="1374" y="2696"/>
                  </a:lnTo>
                  <a:lnTo>
                    <a:pt x="1955" y="2696"/>
                  </a:lnTo>
                  <a:cubicBezTo>
                    <a:pt x="1734" y="2172"/>
                    <a:pt x="1610" y="1598"/>
                    <a:pt x="1610" y="993"/>
                  </a:cubicBezTo>
                  <a:cubicBezTo>
                    <a:pt x="1610" y="653"/>
                    <a:pt x="1650" y="320"/>
                    <a:pt x="1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94"/>
            <p:cNvSpPr/>
            <p:nvPr/>
          </p:nvSpPr>
          <p:spPr>
            <a:xfrm>
              <a:off x="1778925" y="1725950"/>
              <a:ext cx="381025" cy="82250"/>
            </a:xfrm>
            <a:custGeom>
              <a:avLst/>
              <a:gdLst/>
              <a:ahLst/>
              <a:cxnLst/>
              <a:rect l="l" t="t" r="r" b="b"/>
              <a:pathLst>
                <a:path w="15241" h="3290" extrusionOk="0">
                  <a:moveTo>
                    <a:pt x="3666" y="1"/>
                  </a:moveTo>
                  <a:cubicBezTo>
                    <a:pt x="2559" y="1"/>
                    <a:pt x="1562" y="274"/>
                    <a:pt x="889" y="521"/>
                  </a:cubicBezTo>
                  <a:cubicBezTo>
                    <a:pt x="356" y="714"/>
                    <a:pt x="1" y="1221"/>
                    <a:pt x="1" y="1788"/>
                  </a:cubicBezTo>
                  <a:lnTo>
                    <a:pt x="1" y="2083"/>
                  </a:lnTo>
                  <a:cubicBezTo>
                    <a:pt x="1" y="2392"/>
                    <a:pt x="254" y="2620"/>
                    <a:pt x="539" y="2620"/>
                  </a:cubicBezTo>
                  <a:cubicBezTo>
                    <a:pt x="603" y="2620"/>
                    <a:pt x="669" y="2608"/>
                    <a:pt x="734" y="2583"/>
                  </a:cubicBezTo>
                  <a:cubicBezTo>
                    <a:pt x="1404" y="2324"/>
                    <a:pt x="2471" y="2006"/>
                    <a:pt x="3666" y="2006"/>
                  </a:cubicBezTo>
                  <a:cubicBezTo>
                    <a:pt x="4766" y="2006"/>
                    <a:pt x="5976" y="2275"/>
                    <a:pt x="7085" y="3110"/>
                  </a:cubicBezTo>
                  <a:cubicBezTo>
                    <a:pt x="7245" y="3230"/>
                    <a:pt x="7433" y="3290"/>
                    <a:pt x="7622" y="3290"/>
                  </a:cubicBezTo>
                  <a:cubicBezTo>
                    <a:pt x="7810" y="3290"/>
                    <a:pt x="7998" y="3230"/>
                    <a:pt x="8157" y="3110"/>
                  </a:cubicBezTo>
                  <a:cubicBezTo>
                    <a:pt x="9267" y="2275"/>
                    <a:pt x="10477" y="2006"/>
                    <a:pt x="11577" y="2006"/>
                  </a:cubicBezTo>
                  <a:cubicBezTo>
                    <a:pt x="12773" y="2006"/>
                    <a:pt x="13840" y="2324"/>
                    <a:pt x="14510" y="2583"/>
                  </a:cubicBezTo>
                  <a:cubicBezTo>
                    <a:pt x="14575" y="2608"/>
                    <a:pt x="14641" y="2620"/>
                    <a:pt x="14705" y="2620"/>
                  </a:cubicBezTo>
                  <a:cubicBezTo>
                    <a:pt x="14989" y="2620"/>
                    <a:pt x="15241" y="2392"/>
                    <a:pt x="15241" y="2083"/>
                  </a:cubicBezTo>
                  <a:lnTo>
                    <a:pt x="15241" y="1788"/>
                  </a:lnTo>
                  <a:cubicBezTo>
                    <a:pt x="15241" y="1221"/>
                    <a:pt x="14888" y="714"/>
                    <a:pt x="14355" y="521"/>
                  </a:cubicBezTo>
                  <a:cubicBezTo>
                    <a:pt x="13682" y="274"/>
                    <a:pt x="12685" y="1"/>
                    <a:pt x="11577" y="1"/>
                  </a:cubicBezTo>
                  <a:cubicBezTo>
                    <a:pt x="10420" y="1"/>
                    <a:pt x="9141" y="300"/>
                    <a:pt x="7985" y="1240"/>
                  </a:cubicBezTo>
                  <a:cubicBezTo>
                    <a:pt x="7879" y="1326"/>
                    <a:pt x="7751" y="1369"/>
                    <a:pt x="7622" y="1369"/>
                  </a:cubicBezTo>
                  <a:cubicBezTo>
                    <a:pt x="7493" y="1369"/>
                    <a:pt x="7364" y="1326"/>
                    <a:pt x="7256" y="1240"/>
                  </a:cubicBezTo>
                  <a:cubicBezTo>
                    <a:pt x="6102" y="300"/>
                    <a:pt x="4824" y="1"/>
                    <a:pt x="3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94"/>
            <p:cNvSpPr/>
            <p:nvPr/>
          </p:nvSpPr>
          <p:spPr>
            <a:xfrm>
              <a:off x="1939250" y="1626800"/>
              <a:ext cx="11525" cy="28250"/>
            </a:xfrm>
            <a:custGeom>
              <a:avLst/>
              <a:gdLst/>
              <a:ahLst/>
              <a:cxnLst/>
              <a:rect l="l" t="t" r="r" b="b"/>
              <a:pathLst>
                <a:path w="461" h="1130" extrusionOk="0">
                  <a:moveTo>
                    <a:pt x="229" y="1"/>
                  </a:moveTo>
                  <a:cubicBezTo>
                    <a:pt x="103" y="1"/>
                    <a:pt x="0" y="103"/>
                    <a:pt x="0" y="232"/>
                  </a:cubicBezTo>
                  <a:lnTo>
                    <a:pt x="0" y="1058"/>
                  </a:lnTo>
                  <a:cubicBezTo>
                    <a:pt x="150" y="1087"/>
                    <a:pt x="303" y="1111"/>
                    <a:pt x="458" y="1130"/>
                  </a:cubicBezTo>
                  <a:cubicBezTo>
                    <a:pt x="458" y="1120"/>
                    <a:pt x="460" y="1108"/>
                    <a:pt x="460" y="1099"/>
                  </a:cubicBezTo>
                  <a:lnTo>
                    <a:pt x="460" y="232"/>
                  </a:lnTo>
                  <a:cubicBezTo>
                    <a:pt x="460" y="103"/>
                    <a:pt x="358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94"/>
            <p:cNvSpPr/>
            <p:nvPr/>
          </p:nvSpPr>
          <p:spPr>
            <a:xfrm>
              <a:off x="1963725" y="1627300"/>
              <a:ext cx="11500" cy="28825"/>
            </a:xfrm>
            <a:custGeom>
              <a:avLst/>
              <a:gdLst/>
              <a:ahLst/>
              <a:cxnLst/>
              <a:rect l="l" t="t" r="r" b="b"/>
              <a:pathLst>
                <a:path w="460" h="1153" extrusionOk="0">
                  <a:moveTo>
                    <a:pt x="229" y="0"/>
                  </a:moveTo>
                  <a:cubicBezTo>
                    <a:pt x="103" y="0"/>
                    <a:pt x="0" y="102"/>
                    <a:pt x="0" y="229"/>
                  </a:cubicBezTo>
                  <a:lnTo>
                    <a:pt x="0" y="1148"/>
                  </a:lnTo>
                  <a:cubicBezTo>
                    <a:pt x="76" y="1150"/>
                    <a:pt x="153" y="1153"/>
                    <a:pt x="229" y="1153"/>
                  </a:cubicBezTo>
                  <a:cubicBezTo>
                    <a:pt x="307" y="1153"/>
                    <a:pt x="384" y="1150"/>
                    <a:pt x="460" y="1148"/>
                  </a:cubicBezTo>
                  <a:lnTo>
                    <a:pt x="460" y="229"/>
                  </a:lnTo>
                  <a:cubicBezTo>
                    <a:pt x="460" y="102"/>
                    <a:pt x="357" y="0"/>
                    <a:pt x="229" y="0"/>
                  </a:cubicBezTo>
                  <a:close/>
                </a:path>
              </a:pathLst>
            </a:custGeom>
            <a:solidFill>
              <a:srgbClr val="6B6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94"/>
            <p:cNvSpPr/>
            <p:nvPr/>
          </p:nvSpPr>
          <p:spPr>
            <a:xfrm>
              <a:off x="1988175" y="1626800"/>
              <a:ext cx="11525" cy="28250"/>
            </a:xfrm>
            <a:custGeom>
              <a:avLst/>
              <a:gdLst/>
              <a:ahLst/>
              <a:cxnLst/>
              <a:rect l="l" t="t" r="r" b="b"/>
              <a:pathLst>
                <a:path w="461" h="1130" extrusionOk="0">
                  <a:moveTo>
                    <a:pt x="229" y="1"/>
                  </a:moveTo>
                  <a:cubicBezTo>
                    <a:pt x="103" y="1"/>
                    <a:pt x="1" y="103"/>
                    <a:pt x="1" y="232"/>
                  </a:cubicBezTo>
                  <a:lnTo>
                    <a:pt x="1" y="1099"/>
                  </a:lnTo>
                  <a:cubicBezTo>
                    <a:pt x="1" y="1108"/>
                    <a:pt x="1" y="1120"/>
                    <a:pt x="3" y="1130"/>
                  </a:cubicBezTo>
                  <a:cubicBezTo>
                    <a:pt x="158" y="1111"/>
                    <a:pt x="310" y="1087"/>
                    <a:pt x="460" y="1058"/>
                  </a:cubicBezTo>
                  <a:lnTo>
                    <a:pt x="460" y="232"/>
                  </a:lnTo>
                  <a:cubicBezTo>
                    <a:pt x="460" y="103"/>
                    <a:pt x="358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94"/>
            <p:cNvSpPr/>
            <p:nvPr/>
          </p:nvSpPr>
          <p:spPr>
            <a:xfrm>
              <a:off x="1953650" y="1581300"/>
              <a:ext cx="31650" cy="21000"/>
            </a:xfrm>
            <a:custGeom>
              <a:avLst/>
              <a:gdLst/>
              <a:ahLst/>
              <a:cxnLst/>
              <a:rect l="l" t="t" r="r" b="b"/>
              <a:pathLst>
                <a:path w="1266" h="840" extrusionOk="0">
                  <a:moveTo>
                    <a:pt x="633" y="1"/>
                  </a:moveTo>
                  <a:cubicBezTo>
                    <a:pt x="574" y="1"/>
                    <a:pt x="515" y="23"/>
                    <a:pt x="470" y="68"/>
                  </a:cubicBezTo>
                  <a:lnTo>
                    <a:pt x="91" y="447"/>
                  </a:lnTo>
                  <a:cubicBezTo>
                    <a:pt x="1" y="538"/>
                    <a:pt x="1" y="683"/>
                    <a:pt x="91" y="771"/>
                  </a:cubicBezTo>
                  <a:cubicBezTo>
                    <a:pt x="136" y="816"/>
                    <a:pt x="195" y="839"/>
                    <a:pt x="254" y="839"/>
                  </a:cubicBezTo>
                  <a:cubicBezTo>
                    <a:pt x="313" y="839"/>
                    <a:pt x="371" y="816"/>
                    <a:pt x="415" y="771"/>
                  </a:cubicBezTo>
                  <a:lnTo>
                    <a:pt x="632" y="557"/>
                  </a:lnTo>
                  <a:lnTo>
                    <a:pt x="848" y="771"/>
                  </a:lnTo>
                  <a:cubicBezTo>
                    <a:pt x="894" y="816"/>
                    <a:pt x="953" y="840"/>
                    <a:pt x="1013" y="840"/>
                  </a:cubicBezTo>
                  <a:cubicBezTo>
                    <a:pt x="1070" y="840"/>
                    <a:pt x="1129" y="816"/>
                    <a:pt x="1175" y="771"/>
                  </a:cubicBezTo>
                  <a:cubicBezTo>
                    <a:pt x="1265" y="683"/>
                    <a:pt x="1265" y="538"/>
                    <a:pt x="1175" y="447"/>
                  </a:cubicBezTo>
                  <a:lnTo>
                    <a:pt x="796" y="68"/>
                  </a:lnTo>
                  <a:cubicBezTo>
                    <a:pt x="751" y="23"/>
                    <a:pt x="69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94"/>
            <p:cNvSpPr/>
            <p:nvPr/>
          </p:nvSpPr>
          <p:spPr>
            <a:xfrm>
              <a:off x="1899850" y="1559750"/>
              <a:ext cx="33125" cy="30050"/>
            </a:xfrm>
            <a:custGeom>
              <a:avLst/>
              <a:gdLst/>
              <a:ahLst/>
              <a:cxnLst/>
              <a:rect l="l" t="t" r="r" b="b"/>
              <a:pathLst>
                <a:path w="1325" h="1202" extrusionOk="0">
                  <a:moveTo>
                    <a:pt x="255" y="1"/>
                  </a:moveTo>
                  <a:cubicBezTo>
                    <a:pt x="154" y="1"/>
                    <a:pt x="61" y="69"/>
                    <a:pt x="33" y="171"/>
                  </a:cubicBezTo>
                  <a:cubicBezTo>
                    <a:pt x="0" y="295"/>
                    <a:pt x="74" y="421"/>
                    <a:pt x="195" y="454"/>
                  </a:cubicBezTo>
                  <a:lnTo>
                    <a:pt x="462" y="523"/>
                  </a:lnTo>
                  <a:cubicBezTo>
                    <a:pt x="448" y="554"/>
                    <a:pt x="441" y="588"/>
                    <a:pt x="441" y="621"/>
                  </a:cubicBezTo>
                  <a:lnTo>
                    <a:pt x="441" y="973"/>
                  </a:lnTo>
                  <a:cubicBezTo>
                    <a:pt x="441" y="1099"/>
                    <a:pt x="543" y="1202"/>
                    <a:pt x="669" y="1202"/>
                  </a:cubicBezTo>
                  <a:cubicBezTo>
                    <a:pt x="798" y="1202"/>
                    <a:pt x="900" y="1099"/>
                    <a:pt x="900" y="973"/>
                  </a:cubicBezTo>
                  <a:lnTo>
                    <a:pt x="900" y="642"/>
                  </a:lnTo>
                  <a:lnTo>
                    <a:pt x="1010" y="671"/>
                  </a:lnTo>
                  <a:cubicBezTo>
                    <a:pt x="1030" y="676"/>
                    <a:pt x="1050" y="679"/>
                    <a:pt x="1070" y="679"/>
                  </a:cubicBezTo>
                  <a:cubicBezTo>
                    <a:pt x="1172" y="679"/>
                    <a:pt x="1265" y="611"/>
                    <a:pt x="1293" y="509"/>
                  </a:cubicBezTo>
                  <a:cubicBezTo>
                    <a:pt x="1324" y="385"/>
                    <a:pt x="1253" y="261"/>
                    <a:pt x="1129" y="228"/>
                  </a:cubicBezTo>
                  <a:lnTo>
                    <a:pt x="314" y="9"/>
                  </a:lnTo>
                  <a:cubicBezTo>
                    <a:pt x="295" y="3"/>
                    <a:pt x="27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94"/>
            <p:cNvSpPr/>
            <p:nvPr/>
          </p:nvSpPr>
          <p:spPr>
            <a:xfrm>
              <a:off x="2005925" y="1559750"/>
              <a:ext cx="33175" cy="30050"/>
            </a:xfrm>
            <a:custGeom>
              <a:avLst/>
              <a:gdLst/>
              <a:ahLst/>
              <a:cxnLst/>
              <a:rect l="l" t="t" r="r" b="b"/>
              <a:pathLst>
                <a:path w="1327" h="1202" extrusionOk="0">
                  <a:moveTo>
                    <a:pt x="1070" y="1"/>
                  </a:moveTo>
                  <a:cubicBezTo>
                    <a:pt x="1050" y="1"/>
                    <a:pt x="1030" y="3"/>
                    <a:pt x="1010" y="9"/>
                  </a:cubicBezTo>
                  <a:lnTo>
                    <a:pt x="196" y="228"/>
                  </a:lnTo>
                  <a:cubicBezTo>
                    <a:pt x="74" y="261"/>
                    <a:pt x="0" y="385"/>
                    <a:pt x="34" y="509"/>
                  </a:cubicBezTo>
                  <a:cubicBezTo>
                    <a:pt x="62" y="611"/>
                    <a:pt x="155" y="679"/>
                    <a:pt x="255" y="679"/>
                  </a:cubicBezTo>
                  <a:cubicBezTo>
                    <a:pt x="275" y="679"/>
                    <a:pt x="295" y="676"/>
                    <a:pt x="315" y="671"/>
                  </a:cubicBezTo>
                  <a:lnTo>
                    <a:pt x="427" y="642"/>
                  </a:lnTo>
                  <a:lnTo>
                    <a:pt x="427" y="973"/>
                  </a:lnTo>
                  <a:cubicBezTo>
                    <a:pt x="427" y="1099"/>
                    <a:pt x="529" y="1202"/>
                    <a:pt x="655" y="1202"/>
                  </a:cubicBezTo>
                  <a:cubicBezTo>
                    <a:pt x="784" y="1202"/>
                    <a:pt x="886" y="1099"/>
                    <a:pt x="886" y="973"/>
                  </a:cubicBezTo>
                  <a:lnTo>
                    <a:pt x="886" y="621"/>
                  </a:lnTo>
                  <a:cubicBezTo>
                    <a:pt x="886" y="588"/>
                    <a:pt x="879" y="554"/>
                    <a:pt x="865" y="523"/>
                  </a:cubicBezTo>
                  <a:lnTo>
                    <a:pt x="1129" y="454"/>
                  </a:lnTo>
                  <a:cubicBezTo>
                    <a:pt x="1253" y="421"/>
                    <a:pt x="1327" y="295"/>
                    <a:pt x="1293" y="171"/>
                  </a:cubicBezTo>
                  <a:cubicBezTo>
                    <a:pt x="1266" y="69"/>
                    <a:pt x="1173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94"/>
            <p:cNvSpPr/>
            <p:nvPr/>
          </p:nvSpPr>
          <p:spPr>
            <a:xfrm>
              <a:off x="2005925" y="1485325"/>
              <a:ext cx="45325" cy="51325"/>
            </a:xfrm>
            <a:custGeom>
              <a:avLst/>
              <a:gdLst/>
              <a:ahLst/>
              <a:cxnLst/>
              <a:rect l="l" t="t" r="r" b="b"/>
              <a:pathLst>
                <a:path w="1813" h="2053" extrusionOk="0">
                  <a:moveTo>
                    <a:pt x="247" y="0"/>
                  </a:moveTo>
                  <a:cubicBezTo>
                    <a:pt x="237" y="0"/>
                    <a:pt x="227" y="1"/>
                    <a:pt x="217" y="2"/>
                  </a:cubicBezTo>
                  <a:cubicBezTo>
                    <a:pt x="91" y="17"/>
                    <a:pt x="0" y="131"/>
                    <a:pt x="15" y="257"/>
                  </a:cubicBezTo>
                  <a:cubicBezTo>
                    <a:pt x="153" y="1398"/>
                    <a:pt x="724" y="2052"/>
                    <a:pt x="1584" y="2052"/>
                  </a:cubicBezTo>
                  <a:cubicBezTo>
                    <a:pt x="1710" y="2052"/>
                    <a:pt x="1813" y="1950"/>
                    <a:pt x="1813" y="1824"/>
                  </a:cubicBezTo>
                  <a:cubicBezTo>
                    <a:pt x="1813" y="1695"/>
                    <a:pt x="1710" y="1593"/>
                    <a:pt x="1584" y="1593"/>
                  </a:cubicBezTo>
                  <a:cubicBezTo>
                    <a:pt x="1153" y="1593"/>
                    <a:pt x="610" y="1352"/>
                    <a:pt x="472" y="202"/>
                  </a:cubicBezTo>
                  <a:cubicBezTo>
                    <a:pt x="459" y="86"/>
                    <a:pt x="361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94"/>
            <p:cNvSpPr/>
            <p:nvPr/>
          </p:nvSpPr>
          <p:spPr>
            <a:xfrm>
              <a:off x="1887625" y="1485325"/>
              <a:ext cx="45400" cy="51325"/>
            </a:xfrm>
            <a:custGeom>
              <a:avLst/>
              <a:gdLst/>
              <a:ahLst/>
              <a:cxnLst/>
              <a:rect l="l" t="t" r="r" b="b"/>
              <a:pathLst>
                <a:path w="1816" h="2053" extrusionOk="0">
                  <a:moveTo>
                    <a:pt x="1569" y="0"/>
                  </a:moveTo>
                  <a:cubicBezTo>
                    <a:pt x="1455" y="0"/>
                    <a:pt x="1357" y="86"/>
                    <a:pt x="1342" y="202"/>
                  </a:cubicBezTo>
                  <a:cubicBezTo>
                    <a:pt x="1206" y="1352"/>
                    <a:pt x="663" y="1593"/>
                    <a:pt x="232" y="1593"/>
                  </a:cubicBezTo>
                  <a:cubicBezTo>
                    <a:pt x="103" y="1593"/>
                    <a:pt x="1" y="1695"/>
                    <a:pt x="1" y="1824"/>
                  </a:cubicBezTo>
                  <a:cubicBezTo>
                    <a:pt x="1" y="1950"/>
                    <a:pt x="103" y="2052"/>
                    <a:pt x="232" y="2052"/>
                  </a:cubicBezTo>
                  <a:cubicBezTo>
                    <a:pt x="1092" y="2052"/>
                    <a:pt x="1663" y="1398"/>
                    <a:pt x="1799" y="257"/>
                  </a:cubicBezTo>
                  <a:cubicBezTo>
                    <a:pt x="1815" y="131"/>
                    <a:pt x="1725" y="17"/>
                    <a:pt x="1599" y="2"/>
                  </a:cubicBezTo>
                  <a:cubicBezTo>
                    <a:pt x="1589" y="1"/>
                    <a:pt x="1579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94"/>
            <p:cNvSpPr/>
            <p:nvPr/>
          </p:nvSpPr>
          <p:spPr>
            <a:xfrm>
              <a:off x="1778925" y="1731000"/>
              <a:ext cx="67900" cy="60450"/>
            </a:xfrm>
            <a:custGeom>
              <a:avLst/>
              <a:gdLst/>
              <a:ahLst/>
              <a:cxnLst/>
              <a:rect l="l" t="t" r="r" b="b"/>
              <a:pathLst>
                <a:path w="2716" h="2418" extrusionOk="0">
                  <a:moveTo>
                    <a:pt x="1961" y="0"/>
                  </a:moveTo>
                  <a:cubicBezTo>
                    <a:pt x="1551" y="93"/>
                    <a:pt x="1189" y="210"/>
                    <a:pt x="889" y="319"/>
                  </a:cubicBezTo>
                  <a:cubicBezTo>
                    <a:pt x="356" y="512"/>
                    <a:pt x="1" y="1019"/>
                    <a:pt x="1" y="1586"/>
                  </a:cubicBezTo>
                  <a:lnTo>
                    <a:pt x="1" y="1881"/>
                  </a:lnTo>
                  <a:cubicBezTo>
                    <a:pt x="1" y="2190"/>
                    <a:pt x="254" y="2418"/>
                    <a:pt x="539" y="2418"/>
                  </a:cubicBezTo>
                  <a:cubicBezTo>
                    <a:pt x="603" y="2418"/>
                    <a:pt x="669" y="2406"/>
                    <a:pt x="734" y="2381"/>
                  </a:cubicBezTo>
                  <a:cubicBezTo>
                    <a:pt x="1220" y="2193"/>
                    <a:pt x="1913" y="1974"/>
                    <a:pt x="2715" y="1869"/>
                  </a:cubicBezTo>
                  <a:cubicBezTo>
                    <a:pt x="2327" y="1326"/>
                    <a:pt x="2063" y="688"/>
                    <a:pt x="1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94"/>
            <p:cNvSpPr/>
            <p:nvPr/>
          </p:nvSpPr>
          <p:spPr>
            <a:xfrm>
              <a:off x="1798100" y="1565200"/>
              <a:ext cx="30675" cy="62650"/>
            </a:xfrm>
            <a:custGeom>
              <a:avLst/>
              <a:gdLst/>
              <a:ahLst/>
              <a:cxnLst/>
              <a:rect l="l" t="t" r="r" b="b"/>
              <a:pathLst>
                <a:path w="1227" h="2506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lnTo>
                    <a:pt x="1" y="1989"/>
                  </a:lnTo>
                  <a:cubicBezTo>
                    <a:pt x="1" y="2274"/>
                    <a:pt x="232" y="2505"/>
                    <a:pt x="517" y="2505"/>
                  </a:cubicBezTo>
                  <a:cubicBezTo>
                    <a:pt x="803" y="2505"/>
                    <a:pt x="1034" y="2274"/>
                    <a:pt x="1034" y="1989"/>
                  </a:cubicBezTo>
                  <a:lnTo>
                    <a:pt x="1034" y="1391"/>
                  </a:lnTo>
                  <a:cubicBezTo>
                    <a:pt x="1034" y="1239"/>
                    <a:pt x="1110" y="1103"/>
                    <a:pt x="1227" y="1024"/>
                  </a:cubicBezTo>
                  <a:cubicBezTo>
                    <a:pt x="1165" y="855"/>
                    <a:pt x="1129" y="674"/>
                    <a:pt x="1129" y="486"/>
                  </a:cubicBezTo>
                  <a:cubicBezTo>
                    <a:pt x="1129" y="317"/>
                    <a:pt x="1158" y="153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94"/>
            <p:cNvSpPr/>
            <p:nvPr/>
          </p:nvSpPr>
          <p:spPr>
            <a:xfrm>
              <a:off x="2066825" y="1565200"/>
              <a:ext cx="30750" cy="62650"/>
            </a:xfrm>
            <a:custGeom>
              <a:avLst/>
              <a:gdLst/>
              <a:ahLst/>
              <a:cxnLst/>
              <a:rect l="l" t="t" r="r" b="b"/>
              <a:pathLst>
                <a:path w="1230" h="2506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1989"/>
                  </a:lnTo>
                  <a:cubicBezTo>
                    <a:pt x="0" y="2274"/>
                    <a:pt x="234" y="2505"/>
                    <a:pt x="517" y="2505"/>
                  </a:cubicBezTo>
                  <a:cubicBezTo>
                    <a:pt x="803" y="2505"/>
                    <a:pt x="1034" y="2274"/>
                    <a:pt x="1034" y="1989"/>
                  </a:cubicBezTo>
                  <a:lnTo>
                    <a:pt x="1034" y="1391"/>
                  </a:lnTo>
                  <a:cubicBezTo>
                    <a:pt x="1034" y="1239"/>
                    <a:pt x="1112" y="1103"/>
                    <a:pt x="1229" y="1024"/>
                  </a:cubicBezTo>
                  <a:cubicBezTo>
                    <a:pt x="1165" y="855"/>
                    <a:pt x="1131" y="674"/>
                    <a:pt x="1131" y="486"/>
                  </a:cubicBezTo>
                  <a:cubicBezTo>
                    <a:pt x="1131" y="317"/>
                    <a:pt x="1158" y="153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1" name="Google Shape;7281;p94"/>
          <p:cNvGrpSpPr/>
          <p:nvPr/>
        </p:nvGrpSpPr>
        <p:grpSpPr>
          <a:xfrm>
            <a:off x="5737120" y="3840819"/>
            <a:ext cx="382486" cy="379461"/>
            <a:chOff x="5412375" y="4452225"/>
            <a:chExt cx="381000" cy="378025"/>
          </a:xfrm>
        </p:grpSpPr>
        <p:sp>
          <p:nvSpPr>
            <p:cNvPr id="7282" name="Google Shape;7282;p94"/>
            <p:cNvSpPr/>
            <p:nvPr/>
          </p:nvSpPr>
          <p:spPr>
            <a:xfrm>
              <a:off x="5557975" y="4452225"/>
              <a:ext cx="136775" cy="127650"/>
            </a:xfrm>
            <a:custGeom>
              <a:avLst/>
              <a:gdLst/>
              <a:ahLst/>
              <a:cxnLst/>
              <a:rect l="l" t="t" r="r" b="b"/>
              <a:pathLst>
                <a:path w="5471" h="5106" extrusionOk="0">
                  <a:moveTo>
                    <a:pt x="3275" y="1"/>
                  </a:moveTo>
                  <a:cubicBezTo>
                    <a:pt x="2143" y="1"/>
                    <a:pt x="986" y="379"/>
                    <a:pt x="0" y="1112"/>
                  </a:cubicBezTo>
                  <a:lnTo>
                    <a:pt x="1986" y="3465"/>
                  </a:lnTo>
                  <a:lnTo>
                    <a:pt x="4589" y="5106"/>
                  </a:lnTo>
                  <a:cubicBezTo>
                    <a:pt x="5308" y="3796"/>
                    <a:pt x="5470" y="2305"/>
                    <a:pt x="5084" y="991"/>
                  </a:cubicBezTo>
                  <a:cubicBezTo>
                    <a:pt x="4939" y="498"/>
                    <a:pt x="4518" y="131"/>
                    <a:pt x="4010" y="55"/>
                  </a:cubicBezTo>
                  <a:cubicBezTo>
                    <a:pt x="3768" y="19"/>
                    <a:pt x="3522" y="1"/>
                    <a:pt x="3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94"/>
            <p:cNvSpPr/>
            <p:nvPr/>
          </p:nvSpPr>
          <p:spPr>
            <a:xfrm>
              <a:off x="5414325" y="4604975"/>
              <a:ext cx="142600" cy="127400"/>
            </a:xfrm>
            <a:custGeom>
              <a:avLst/>
              <a:gdLst/>
              <a:ahLst/>
              <a:cxnLst/>
              <a:rect l="l" t="t" r="r" b="b"/>
              <a:pathLst>
                <a:path w="5704" h="5096" extrusionOk="0">
                  <a:moveTo>
                    <a:pt x="3411" y="1"/>
                  </a:moveTo>
                  <a:cubicBezTo>
                    <a:pt x="3411" y="1"/>
                    <a:pt x="1" y="1196"/>
                    <a:pt x="1032" y="5049"/>
                  </a:cubicBezTo>
                  <a:cubicBezTo>
                    <a:pt x="1289" y="5081"/>
                    <a:pt x="1533" y="5096"/>
                    <a:pt x="1763" y="5096"/>
                  </a:cubicBezTo>
                  <a:cubicBezTo>
                    <a:pt x="5079" y="5096"/>
                    <a:pt x="5704" y="1998"/>
                    <a:pt x="5704" y="1998"/>
                  </a:cubicBezTo>
                  <a:lnTo>
                    <a:pt x="4970" y="524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94"/>
            <p:cNvSpPr/>
            <p:nvPr/>
          </p:nvSpPr>
          <p:spPr>
            <a:xfrm>
              <a:off x="5414325" y="4604975"/>
              <a:ext cx="94200" cy="127400"/>
            </a:xfrm>
            <a:custGeom>
              <a:avLst/>
              <a:gdLst/>
              <a:ahLst/>
              <a:cxnLst/>
              <a:rect l="l" t="t" r="r" b="b"/>
              <a:pathLst>
                <a:path w="3768" h="5096" extrusionOk="0">
                  <a:moveTo>
                    <a:pt x="3411" y="1"/>
                  </a:moveTo>
                  <a:cubicBezTo>
                    <a:pt x="3411" y="1"/>
                    <a:pt x="1" y="1196"/>
                    <a:pt x="1032" y="5049"/>
                  </a:cubicBezTo>
                  <a:cubicBezTo>
                    <a:pt x="1289" y="5081"/>
                    <a:pt x="1533" y="5096"/>
                    <a:pt x="1764" y="5096"/>
                  </a:cubicBezTo>
                  <a:cubicBezTo>
                    <a:pt x="2270" y="5096"/>
                    <a:pt x="2714" y="5024"/>
                    <a:pt x="3103" y="4901"/>
                  </a:cubicBezTo>
                  <a:cubicBezTo>
                    <a:pt x="2741" y="4322"/>
                    <a:pt x="2534" y="3641"/>
                    <a:pt x="2534" y="2910"/>
                  </a:cubicBezTo>
                  <a:cubicBezTo>
                    <a:pt x="2534" y="1803"/>
                    <a:pt x="3010" y="810"/>
                    <a:pt x="3768" y="120"/>
                  </a:cubicBezTo>
                  <a:lnTo>
                    <a:pt x="34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94"/>
            <p:cNvSpPr/>
            <p:nvPr/>
          </p:nvSpPr>
          <p:spPr>
            <a:xfrm>
              <a:off x="5588925" y="4605875"/>
              <a:ext cx="81175" cy="69750"/>
            </a:xfrm>
            <a:custGeom>
              <a:avLst/>
              <a:gdLst/>
              <a:ahLst/>
              <a:cxnLst/>
              <a:rect l="l" t="t" r="r" b="b"/>
              <a:pathLst>
                <a:path w="3247" h="2790" extrusionOk="0">
                  <a:moveTo>
                    <a:pt x="2625" y="0"/>
                  </a:moveTo>
                  <a:lnTo>
                    <a:pt x="1" y="731"/>
                  </a:lnTo>
                  <a:lnTo>
                    <a:pt x="1339" y="2512"/>
                  </a:lnTo>
                  <a:cubicBezTo>
                    <a:pt x="1477" y="2698"/>
                    <a:pt x="1684" y="2789"/>
                    <a:pt x="1890" y="2789"/>
                  </a:cubicBezTo>
                  <a:cubicBezTo>
                    <a:pt x="2111" y="2789"/>
                    <a:pt x="2331" y="2685"/>
                    <a:pt x="2468" y="2479"/>
                  </a:cubicBezTo>
                  <a:cubicBezTo>
                    <a:pt x="3246" y="1305"/>
                    <a:pt x="2625" y="0"/>
                    <a:pt x="2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94"/>
            <p:cNvSpPr/>
            <p:nvPr/>
          </p:nvSpPr>
          <p:spPr>
            <a:xfrm>
              <a:off x="5465000" y="4499025"/>
              <a:ext cx="69775" cy="70025"/>
            </a:xfrm>
            <a:custGeom>
              <a:avLst/>
              <a:gdLst/>
              <a:ahLst/>
              <a:cxnLst/>
              <a:rect l="l" t="t" r="r" b="b"/>
              <a:pathLst>
                <a:path w="2791" h="2801" extrusionOk="0">
                  <a:moveTo>
                    <a:pt x="2016" y="1"/>
                  </a:moveTo>
                  <a:cubicBezTo>
                    <a:pt x="1533" y="1"/>
                    <a:pt x="902" y="117"/>
                    <a:pt x="357" y="598"/>
                  </a:cubicBezTo>
                  <a:cubicBezTo>
                    <a:pt x="0" y="914"/>
                    <a:pt x="60" y="1491"/>
                    <a:pt x="479" y="1722"/>
                  </a:cubicBezTo>
                  <a:lnTo>
                    <a:pt x="2426" y="2800"/>
                  </a:lnTo>
                  <a:lnTo>
                    <a:pt x="2791" y="102"/>
                  </a:lnTo>
                  <a:cubicBezTo>
                    <a:pt x="2791" y="102"/>
                    <a:pt x="2469" y="1"/>
                    <a:pt x="2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94"/>
            <p:cNvSpPr/>
            <p:nvPr/>
          </p:nvSpPr>
          <p:spPr>
            <a:xfrm>
              <a:off x="5588925" y="4605875"/>
              <a:ext cx="71475" cy="56525"/>
            </a:xfrm>
            <a:custGeom>
              <a:avLst/>
              <a:gdLst/>
              <a:ahLst/>
              <a:cxnLst/>
              <a:rect l="l" t="t" r="r" b="b"/>
              <a:pathLst>
                <a:path w="2859" h="2261" extrusionOk="0">
                  <a:moveTo>
                    <a:pt x="2625" y="0"/>
                  </a:moveTo>
                  <a:lnTo>
                    <a:pt x="1" y="731"/>
                  </a:lnTo>
                  <a:lnTo>
                    <a:pt x="1148" y="2260"/>
                  </a:lnTo>
                  <a:cubicBezTo>
                    <a:pt x="1768" y="1962"/>
                    <a:pt x="2349" y="1565"/>
                    <a:pt x="2858" y="1084"/>
                  </a:cubicBezTo>
                  <a:cubicBezTo>
                    <a:pt x="2844" y="462"/>
                    <a:pt x="2625" y="0"/>
                    <a:pt x="2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94"/>
            <p:cNvSpPr/>
            <p:nvPr/>
          </p:nvSpPr>
          <p:spPr>
            <a:xfrm>
              <a:off x="5483850" y="4499025"/>
              <a:ext cx="50925" cy="70025"/>
            </a:xfrm>
            <a:custGeom>
              <a:avLst/>
              <a:gdLst/>
              <a:ahLst/>
              <a:cxnLst/>
              <a:rect l="l" t="t" r="r" b="b"/>
              <a:pathLst>
                <a:path w="2037" h="2801" extrusionOk="0">
                  <a:moveTo>
                    <a:pt x="1263" y="0"/>
                  </a:moveTo>
                  <a:cubicBezTo>
                    <a:pt x="1159" y="0"/>
                    <a:pt x="1048" y="6"/>
                    <a:pt x="932" y="19"/>
                  </a:cubicBezTo>
                  <a:cubicBezTo>
                    <a:pt x="525" y="591"/>
                    <a:pt x="210" y="1219"/>
                    <a:pt x="1" y="1876"/>
                  </a:cubicBezTo>
                  <a:lnTo>
                    <a:pt x="1672" y="2800"/>
                  </a:lnTo>
                  <a:lnTo>
                    <a:pt x="2037" y="102"/>
                  </a:lnTo>
                  <a:cubicBezTo>
                    <a:pt x="2037" y="102"/>
                    <a:pt x="1715" y="0"/>
                    <a:pt x="1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94"/>
            <p:cNvSpPr/>
            <p:nvPr/>
          </p:nvSpPr>
          <p:spPr>
            <a:xfrm>
              <a:off x="5496725" y="4480025"/>
              <a:ext cx="176000" cy="174925"/>
            </a:xfrm>
            <a:custGeom>
              <a:avLst/>
              <a:gdLst/>
              <a:ahLst/>
              <a:cxnLst/>
              <a:rect l="l" t="t" r="r" b="b"/>
              <a:pathLst>
                <a:path w="7040" h="6997" extrusionOk="0">
                  <a:moveTo>
                    <a:pt x="2450" y="0"/>
                  </a:moveTo>
                  <a:cubicBezTo>
                    <a:pt x="2119" y="246"/>
                    <a:pt x="1808" y="534"/>
                    <a:pt x="1522" y="862"/>
                  </a:cubicBezTo>
                  <a:cubicBezTo>
                    <a:pt x="467" y="2074"/>
                    <a:pt x="0" y="3584"/>
                    <a:pt x="115" y="4999"/>
                  </a:cubicBezTo>
                  <a:lnTo>
                    <a:pt x="2408" y="6996"/>
                  </a:lnTo>
                  <a:cubicBezTo>
                    <a:pt x="3827" y="6915"/>
                    <a:pt x="5258" y="6246"/>
                    <a:pt x="6313" y="5034"/>
                  </a:cubicBezTo>
                  <a:cubicBezTo>
                    <a:pt x="6599" y="4706"/>
                    <a:pt x="6841" y="4358"/>
                    <a:pt x="7039" y="3994"/>
                  </a:cubicBezTo>
                  <a:lnTo>
                    <a:pt x="2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94"/>
            <p:cNvSpPr/>
            <p:nvPr/>
          </p:nvSpPr>
          <p:spPr>
            <a:xfrm>
              <a:off x="5530950" y="4544050"/>
              <a:ext cx="81925" cy="71800"/>
            </a:xfrm>
            <a:custGeom>
              <a:avLst/>
              <a:gdLst/>
              <a:ahLst/>
              <a:cxnLst/>
              <a:rect l="l" t="t" r="r" b="b"/>
              <a:pathLst>
                <a:path w="3277" h="2872" extrusionOk="0">
                  <a:moveTo>
                    <a:pt x="1638" y="1"/>
                  </a:moveTo>
                  <a:cubicBezTo>
                    <a:pt x="1418" y="1"/>
                    <a:pt x="1195" y="51"/>
                    <a:pt x="986" y="159"/>
                  </a:cubicBezTo>
                  <a:cubicBezTo>
                    <a:pt x="279" y="518"/>
                    <a:pt x="0" y="1383"/>
                    <a:pt x="360" y="2090"/>
                  </a:cubicBezTo>
                  <a:cubicBezTo>
                    <a:pt x="613" y="2586"/>
                    <a:pt x="1116" y="2872"/>
                    <a:pt x="1638" y="2872"/>
                  </a:cubicBezTo>
                  <a:cubicBezTo>
                    <a:pt x="1858" y="2872"/>
                    <a:pt x="2081" y="2821"/>
                    <a:pt x="2291" y="2714"/>
                  </a:cubicBezTo>
                  <a:cubicBezTo>
                    <a:pt x="2996" y="2354"/>
                    <a:pt x="3277" y="1490"/>
                    <a:pt x="2917" y="783"/>
                  </a:cubicBezTo>
                  <a:cubicBezTo>
                    <a:pt x="2663" y="287"/>
                    <a:pt x="2159" y="1"/>
                    <a:pt x="1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94"/>
            <p:cNvSpPr/>
            <p:nvPr/>
          </p:nvSpPr>
          <p:spPr>
            <a:xfrm>
              <a:off x="5602275" y="4473250"/>
              <a:ext cx="17275" cy="16625"/>
            </a:xfrm>
            <a:custGeom>
              <a:avLst/>
              <a:gdLst/>
              <a:ahLst/>
              <a:cxnLst/>
              <a:rect l="l" t="t" r="r" b="b"/>
              <a:pathLst>
                <a:path w="691" h="665" extrusionOk="0">
                  <a:moveTo>
                    <a:pt x="435" y="0"/>
                  </a:moveTo>
                  <a:cubicBezTo>
                    <a:pt x="371" y="0"/>
                    <a:pt x="307" y="27"/>
                    <a:pt x="262" y="79"/>
                  </a:cubicBezTo>
                  <a:lnTo>
                    <a:pt x="83" y="283"/>
                  </a:lnTo>
                  <a:cubicBezTo>
                    <a:pt x="0" y="379"/>
                    <a:pt x="10" y="524"/>
                    <a:pt x="105" y="607"/>
                  </a:cubicBezTo>
                  <a:cubicBezTo>
                    <a:pt x="150" y="645"/>
                    <a:pt x="203" y="664"/>
                    <a:pt x="257" y="664"/>
                  </a:cubicBezTo>
                  <a:cubicBezTo>
                    <a:pt x="322" y="664"/>
                    <a:pt x="386" y="636"/>
                    <a:pt x="431" y="583"/>
                  </a:cubicBezTo>
                  <a:lnTo>
                    <a:pt x="607" y="381"/>
                  </a:lnTo>
                  <a:cubicBezTo>
                    <a:pt x="691" y="286"/>
                    <a:pt x="681" y="140"/>
                    <a:pt x="586" y="57"/>
                  </a:cubicBezTo>
                  <a:cubicBezTo>
                    <a:pt x="542" y="19"/>
                    <a:pt x="488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94"/>
            <p:cNvSpPr/>
            <p:nvPr/>
          </p:nvSpPr>
          <p:spPr>
            <a:xfrm>
              <a:off x="5655250" y="4519375"/>
              <a:ext cx="17350" cy="16625"/>
            </a:xfrm>
            <a:custGeom>
              <a:avLst/>
              <a:gdLst/>
              <a:ahLst/>
              <a:cxnLst/>
              <a:rect l="l" t="t" r="r" b="b"/>
              <a:pathLst>
                <a:path w="694" h="665" extrusionOk="0">
                  <a:moveTo>
                    <a:pt x="435" y="1"/>
                  </a:moveTo>
                  <a:cubicBezTo>
                    <a:pt x="371" y="1"/>
                    <a:pt x="308" y="27"/>
                    <a:pt x="262" y="79"/>
                  </a:cubicBezTo>
                  <a:lnTo>
                    <a:pt x="84" y="284"/>
                  </a:lnTo>
                  <a:cubicBezTo>
                    <a:pt x="0" y="379"/>
                    <a:pt x="12" y="524"/>
                    <a:pt x="108" y="608"/>
                  </a:cubicBezTo>
                  <a:cubicBezTo>
                    <a:pt x="150" y="646"/>
                    <a:pt x="205" y="665"/>
                    <a:pt x="258" y="665"/>
                  </a:cubicBezTo>
                  <a:cubicBezTo>
                    <a:pt x="322" y="665"/>
                    <a:pt x="386" y="639"/>
                    <a:pt x="431" y="586"/>
                  </a:cubicBezTo>
                  <a:lnTo>
                    <a:pt x="610" y="381"/>
                  </a:lnTo>
                  <a:cubicBezTo>
                    <a:pt x="693" y="286"/>
                    <a:pt x="681" y="141"/>
                    <a:pt x="586" y="58"/>
                  </a:cubicBezTo>
                  <a:cubicBezTo>
                    <a:pt x="543" y="20"/>
                    <a:pt x="489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94"/>
            <p:cNvSpPr/>
            <p:nvPr/>
          </p:nvSpPr>
          <p:spPr>
            <a:xfrm>
              <a:off x="5622575" y="4495150"/>
              <a:ext cx="25900" cy="23825"/>
            </a:xfrm>
            <a:custGeom>
              <a:avLst/>
              <a:gdLst/>
              <a:ahLst/>
              <a:cxnLst/>
              <a:rect l="l" t="t" r="r" b="b"/>
              <a:pathLst>
                <a:path w="1036" h="953" extrusionOk="0">
                  <a:moveTo>
                    <a:pt x="231" y="0"/>
                  </a:moveTo>
                  <a:cubicBezTo>
                    <a:pt x="105" y="0"/>
                    <a:pt x="0" y="105"/>
                    <a:pt x="0" y="231"/>
                  </a:cubicBezTo>
                  <a:cubicBezTo>
                    <a:pt x="0" y="441"/>
                    <a:pt x="91" y="638"/>
                    <a:pt x="248" y="774"/>
                  </a:cubicBezTo>
                  <a:cubicBezTo>
                    <a:pt x="381" y="891"/>
                    <a:pt x="550" y="953"/>
                    <a:pt x="722" y="953"/>
                  </a:cubicBezTo>
                  <a:cubicBezTo>
                    <a:pt x="755" y="953"/>
                    <a:pt x="788" y="950"/>
                    <a:pt x="822" y="946"/>
                  </a:cubicBezTo>
                  <a:cubicBezTo>
                    <a:pt x="948" y="929"/>
                    <a:pt x="1036" y="812"/>
                    <a:pt x="1017" y="686"/>
                  </a:cubicBezTo>
                  <a:cubicBezTo>
                    <a:pt x="1002" y="571"/>
                    <a:pt x="904" y="488"/>
                    <a:pt x="792" y="488"/>
                  </a:cubicBezTo>
                  <a:cubicBezTo>
                    <a:pt x="780" y="488"/>
                    <a:pt x="769" y="489"/>
                    <a:pt x="757" y="491"/>
                  </a:cubicBezTo>
                  <a:cubicBezTo>
                    <a:pt x="746" y="492"/>
                    <a:pt x="734" y="493"/>
                    <a:pt x="723" y="493"/>
                  </a:cubicBezTo>
                  <a:cubicBezTo>
                    <a:pt x="660" y="493"/>
                    <a:pt x="598" y="471"/>
                    <a:pt x="550" y="429"/>
                  </a:cubicBezTo>
                  <a:cubicBezTo>
                    <a:pt x="493" y="379"/>
                    <a:pt x="462" y="307"/>
                    <a:pt x="462" y="231"/>
                  </a:cubicBezTo>
                  <a:cubicBezTo>
                    <a:pt x="460" y="105"/>
                    <a:pt x="35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94"/>
            <p:cNvSpPr/>
            <p:nvPr/>
          </p:nvSpPr>
          <p:spPr>
            <a:xfrm>
              <a:off x="5419925" y="4706200"/>
              <a:ext cx="365950" cy="100675"/>
            </a:xfrm>
            <a:custGeom>
              <a:avLst/>
              <a:gdLst/>
              <a:ahLst/>
              <a:cxnLst/>
              <a:rect l="l" t="t" r="r" b="b"/>
              <a:pathLst>
                <a:path w="14638" h="4027" extrusionOk="0">
                  <a:moveTo>
                    <a:pt x="3521" y="1"/>
                  </a:moveTo>
                  <a:cubicBezTo>
                    <a:pt x="2457" y="1"/>
                    <a:pt x="1500" y="263"/>
                    <a:pt x="853" y="500"/>
                  </a:cubicBezTo>
                  <a:cubicBezTo>
                    <a:pt x="341" y="688"/>
                    <a:pt x="0" y="1174"/>
                    <a:pt x="0" y="1716"/>
                  </a:cubicBezTo>
                  <a:lnTo>
                    <a:pt x="0" y="2000"/>
                  </a:lnTo>
                  <a:cubicBezTo>
                    <a:pt x="0" y="2171"/>
                    <a:pt x="81" y="2317"/>
                    <a:pt x="203" y="2409"/>
                  </a:cubicBezTo>
                  <a:lnTo>
                    <a:pt x="1374" y="2928"/>
                  </a:lnTo>
                  <a:lnTo>
                    <a:pt x="5177" y="2928"/>
                  </a:lnTo>
                  <a:lnTo>
                    <a:pt x="7320" y="4026"/>
                  </a:lnTo>
                  <a:lnTo>
                    <a:pt x="9585" y="2898"/>
                  </a:lnTo>
                  <a:lnTo>
                    <a:pt x="12490" y="2898"/>
                  </a:lnTo>
                  <a:lnTo>
                    <a:pt x="14435" y="2409"/>
                  </a:lnTo>
                  <a:cubicBezTo>
                    <a:pt x="14557" y="2317"/>
                    <a:pt x="14638" y="2171"/>
                    <a:pt x="14638" y="2000"/>
                  </a:cubicBezTo>
                  <a:lnTo>
                    <a:pt x="14638" y="1716"/>
                  </a:lnTo>
                  <a:cubicBezTo>
                    <a:pt x="14638" y="1174"/>
                    <a:pt x="14297" y="688"/>
                    <a:pt x="13785" y="500"/>
                  </a:cubicBezTo>
                  <a:cubicBezTo>
                    <a:pt x="13138" y="263"/>
                    <a:pt x="12181" y="1"/>
                    <a:pt x="11117" y="1"/>
                  </a:cubicBezTo>
                  <a:cubicBezTo>
                    <a:pt x="10071" y="1"/>
                    <a:pt x="8921" y="255"/>
                    <a:pt x="7863" y="1038"/>
                  </a:cubicBezTo>
                  <a:cubicBezTo>
                    <a:pt x="7701" y="1158"/>
                    <a:pt x="7510" y="1218"/>
                    <a:pt x="7319" y="1218"/>
                  </a:cubicBezTo>
                  <a:cubicBezTo>
                    <a:pt x="7128" y="1218"/>
                    <a:pt x="6937" y="1158"/>
                    <a:pt x="6775" y="1038"/>
                  </a:cubicBezTo>
                  <a:cubicBezTo>
                    <a:pt x="5717" y="255"/>
                    <a:pt x="4567" y="1"/>
                    <a:pt x="3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94"/>
            <p:cNvSpPr/>
            <p:nvPr/>
          </p:nvSpPr>
          <p:spPr>
            <a:xfrm>
              <a:off x="5419925" y="4708075"/>
              <a:ext cx="68075" cy="71350"/>
            </a:xfrm>
            <a:custGeom>
              <a:avLst/>
              <a:gdLst/>
              <a:ahLst/>
              <a:cxnLst/>
              <a:rect l="l" t="t" r="r" b="b"/>
              <a:pathLst>
                <a:path w="2723" h="2854" extrusionOk="0">
                  <a:moveTo>
                    <a:pt x="2517" y="1"/>
                  </a:moveTo>
                  <a:lnTo>
                    <a:pt x="2517" y="1"/>
                  </a:lnTo>
                  <a:cubicBezTo>
                    <a:pt x="1865" y="96"/>
                    <a:pt x="1289" y="265"/>
                    <a:pt x="853" y="425"/>
                  </a:cubicBezTo>
                  <a:cubicBezTo>
                    <a:pt x="341" y="613"/>
                    <a:pt x="0" y="1099"/>
                    <a:pt x="0" y="1641"/>
                  </a:cubicBezTo>
                  <a:lnTo>
                    <a:pt x="0" y="1925"/>
                  </a:lnTo>
                  <a:cubicBezTo>
                    <a:pt x="0" y="2096"/>
                    <a:pt x="81" y="2242"/>
                    <a:pt x="203" y="2334"/>
                  </a:cubicBezTo>
                  <a:lnTo>
                    <a:pt x="1374" y="2853"/>
                  </a:lnTo>
                  <a:lnTo>
                    <a:pt x="2722" y="2853"/>
                  </a:lnTo>
                  <a:cubicBezTo>
                    <a:pt x="2417" y="2392"/>
                    <a:pt x="2239" y="1839"/>
                    <a:pt x="2239" y="1246"/>
                  </a:cubicBezTo>
                  <a:cubicBezTo>
                    <a:pt x="2239" y="801"/>
                    <a:pt x="2339" y="377"/>
                    <a:pt x="2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94"/>
            <p:cNvSpPr/>
            <p:nvPr/>
          </p:nvSpPr>
          <p:spPr>
            <a:xfrm>
              <a:off x="5412375" y="4748000"/>
              <a:ext cx="381000" cy="82250"/>
            </a:xfrm>
            <a:custGeom>
              <a:avLst/>
              <a:gdLst/>
              <a:ahLst/>
              <a:cxnLst/>
              <a:rect l="l" t="t" r="r" b="b"/>
              <a:pathLst>
                <a:path w="15240" h="3290" extrusionOk="0">
                  <a:moveTo>
                    <a:pt x="3667" y="0"/>
                  </a:moveTo>
                  <a:cubicBezTo>
                    <a:pt x="2559" y="0"/>
                    <a:pt x="1562" y="274"/>
                    <a:pt x="888" y="521"/>
                  </a:cubicBezTo>
                  <a:cubicBezTo>
                    <a:pt x="355" y="714"/>
                    <a:pt x="0" y="1221"/>
                    <a:pt x="0" y="1788"/>
                  </a:cubicBezTo>
                  <a:lnTo>
                    <a:pt x="0" y="2083"/>
                  </a:lnTo>
                  <a:cubicBezTo>
                    <a:pt x="0" y="2392"/>
                    <a:pt x="253" y="2620"/>
                    <a:pt x="538" y="2620"/>
                  </a:cubicBezTo>
                  <a:cubicBezTo>
                    <a:pt x="602" y="2620"/>
                    <a:pt x="668" y="2608"/>
                    <a:pt x="733" y="2583"/>
                  </a:cubicBezTo>
                  <a:cubicBezTo>
                    <a:pt x="1403" y="2324"/>
                    <a:pt x="2470" y="2005"/>
                    <a:pt x="3666" y="2005"/>
                  </a:cubicBezTo>
                  <a:cubicBezTo>
                    <a:pt x="4766" y="2005"/>
                    <a:pt x="5976" y="2275"/>
                    <a:pt x="7087" y="3109"/>
                  </a:cubicBezTo>
                  <a:cubicBezTo>
                    <a:pt x="7245" y="3229"/>
                    <a:pt x="7433" y="3289"/>
                    <a:pt x="7621" y="3289"/>
                  </a:cubicBezTo>
                  <a:cubicBezTo>
                    <a:pt x="7809" y="3289"/>
                    <a:pt x="7997" y="3229"/>
                    <a:pt x="8156" y="3109"/>
                  </a:cubicBezTo>
                  <a:cubicBezTo>
                    <a:pt x="9266" y="2275"/>
                    <a:pt x="10476" y="2005"/>
                    <a:pt x="11576" y="2005"/>
                  </a:cubicBezTo>
                  <a:cubicBezTo>
                    <a:pt x="12772" y="2005"/>
                    <a:pt x="13839" y="2324"/>
                    <a:pt x="14509" y="2583"/>
                  </a:cubicBezTo>
                  <a:cubicBezTo>
                    <a:pt x="14574" y="2608"/>
                    <a:pt x="14640" y="2620"/>
                    <a:pt x="14704" y="2620"/>
                  </a:cubicBezTo>
                  <a:cubicBezTo>
                    <a:pt x="14988" y="2620"/>
                    <a:pt x="15240" y="2392"/>
                    <a:pt x="15240" y="2083"/>
                  </a:cubicBezTo>
                  <a:lnTo>
                    <a:pt x="15240" y="1788"/>
                  </a:lnTo>
                  <a:cubicBezTo>
                    <a:pt x="15240" y="1221"/>
                    <a:pt x="14887" y="714"/>
                    <a:pt x="14354" y="521"/>
                  </a:cubicBezTo>
                  <a:cubicBezTo>
                    <a:pt x="13681" y="274"/>
                    <a:pt x="12683" y="0"/>
                    <a:pt x="11575" y="0"/>
                  </a:cubicBezTo>
                  <a:cubicBezTo>
                    <a:pt x="10418" y="0"/>
                    <a:pt x="9140" y="298"/>
                    <a:pt x="7984" y="1237"/>
                  </a:cubicBezTo>
                  <a:cubicBezTo>
                    <a:pt x="7878" y="1324"/>
                    <a:pt x="7750" y="1368"/>
                    <a:pt x="7621" y="1368"/>
                  </a:cubicBezTo>
                  <a:cubicBezTo>
                    <a:pt x="7493" y="1368"/>
                    <a:pt x="7364" y="1324"/>
                    <a:pt x="7258" y="1237"/>
                  </a:cubicBezTo>
                  <a:cubicBezTo>
                    <a:pt x="6102" y="298"/>
                    <a:pt x="4825" y="0"/>
                    <a:pt x="3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94"/>
            <p:cNvSpPr/>
            <p:nvPr/>
          </p:nvSpPr>
          <p:spPr>
            <a:xfrm>
              <a:off x="5413075" y="4452950"/>
              <a:ext cx="56825" cy="56800"/>
            </a:xfrm>
            <a:custGeom>
              <a:avLst/>
              <a:gdLst/>
              <a:ahLst/>
              <a:cxnLst/>
              <a:rect l="l" t="t" r="r" b="b"/>
              <a:pathLst>
                <a:path w="2273" h="2272" extrusionOk="0">
                  <a:moveTo>
                    <a:pt x="1125" y="0"/>
                  </a:moveTo>
                  <a:cubicBezTo>
                    <a:pt x="1001" y="0"/>
                    <a:pt x="898" y="90"/>
                    <a:pt x="872" y="212"/>
                  </a:cubicBezTo>
                  <a:cubicBezTo>
                    <a:pt x="801" y="550"/>
                    <a:pt x="555" y="800"/>
                    <a:pt x="208" y="872"/>
                  </a:cubicBezTo>
                  <a:cubicBezTo>
                    <a:pt x="89" y="898"/>
                    <a:pt x="1" y="1005"/>
                    <a:pt x="1" y="1131"/>
                  </a:cubicBezTo>
                  <a:lnTo>
                    <a:pt x="1" y="1145"/>
                  </a:lnTo>
                  <a:cubicBezTo>
                    <a:pt x="1" y="1269"/>
                    <a:pt x="89" y="1376"/>
                    <a:pt x="210" y="1400"/>
                  </a:cubicBezTo>
                  <a:cubicBezTo>
                    <a:pt x="555" y="1474"/>
                    <a:pt x="801" y="1722"/>
                    <a:pt x="872" y="2060"/>
                  </a:cubicBezTo>
                  <a:cubicBezTo>
                    <a:pt x="898" y="2181"/>
                    <a:pt x="1001" y="2272"/>
                    <a:pt x="1129" y="2272"/>
                  </a:cubicBezTo>
                  <a:lnTo>
                    <a:pt x="1146" y="2272"/>
                  </a:lnTo>
                  <a:cubicBezTo>
                    <a:pt x="1270" y="2272"/>
                    <a:pt x="1377" y="2186"/>
                    <a:pt x="1401" y="2065"/>
                  </a:cubicBezTo>
                  <a:cubicBezTo>
                    <a:pt x="1472" y="1717"/>
                    <a:pt x="1722" y="1472"/>
                    <a:pt x="2060" y="1400"/>
                  </a:cubicBezTo>
                  <a:cubicBezTo>
                    <a:pt x="2182" y="1376"/>
                    <a:pt x="2272" y="1272"/>
                    <a:pt x="2272" y="1148"/>
                  </a:cubicBezTo>
                  <a:lnTo>
                    <a:pt x="2272" y="1124"/>
                  </a:lnTo>
                  <a:cubicBezTo>
                    <a:pt x="2272" y="1000"/>
                    <a:pt x="2182" y="898"/>
                    <a:pt x="2060" y="872"/>
                  </a:cubicBezTo>
                  <a:cubicBezTo>
                    <a:pt x="1722" y="800"/>
                    <a:pt x="1472" y="555"/>
                    <a:pt x="1401" y="210"/>
                  </a:cubicBezTo>
                  <a:cubicBezTo>
                    <a:pt x="1377" y="88"/>
                    <a:pt x="1270" y="0"/>
                    <a:pt x="1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94"/>
            <p:cNvSpPr/>
            <p:nvPr/>
          </p:nvSpPr>
          <p:spPr>
            <a:xfrm>
              <a:off x="5686925" y="4600225"/>
              <a:ext cx="56750" cy="56800"/>
            </a:xfrm>
            <a:custGeom>
              <a:avLst/>
              <a:gdLst/>
              <a:ahLst/>
              <a:cxnLst/>
              <a:rect l="l" t="t" r="r" b="b"/>
              <a:pathLst>
                <a:path w="2270" h="2272" extrusionOk="0">
                  <a:moveTo>
                    <a:pt x="1124" y="0"/>
                  </a:moveTo>
                  <a:cubicBezTo>
                    <a:pt x="998" y="0"/>
                    <a:pt x="896" y="91"/>
                    <a:pt x="869" y="212"/>
                  </a:cubicBezTo>
                  <a:cubicBezTo>
                    <a:pt x="798" y="550"/>
                    <a:pt x="555" y="800"/>
                    <a:pt x="207" y="872"/>
                  </a:cubicBezTo>
                  <a:cubicBezTo>
                    <a:pt x="86" y="898"/>
                    <a:pt x="0" y="1005"/>
                    <a:pt x="0" y="1131"/>
                  </a:cubicBezTo>
                  <a:lnTo>
                    <a:pt x="0" y="1143"/>
                  </a:lnTo>
                  <a:cubicBezTo>
                    <a:pt x="0" y="1269"/>
                    <a:pt x="86" y="1374"/>
                    <a:pt x="207" y="1400"/>
                  </a:cubicBezTo>
                  <a:cubicBezTo>
                    <a:pt x="555" y="1472"/>
                    <a:pt x="798" y="1722"/>
                    <a:pt x="869" y="2060"/>
                  </a:cubicBezTo>
                  <a:cubicBezTo>
                    <a:pt x="896" y="2181"/>
                    <a:pt x="998" y="2272"/>
                    <a:pt x="1127" y="2272"/>
                  </a:cubicBezTo>
                  <a:lnTo>
                    <a:pt x="1143" y="2272"/>
                  </a:lnTo>
                  <a:cubicBezTo>
                    <a:pt x="1267" y="2272"/>
                    <a:pt x="1374" y="2186"/>
                    <a:pt x="1398" y="2065"/>
                  </a:cubicBezTo>
                  <a:cubicBezTo>
                    <a:pt x="1472" y="1717"/>
                    <a:pt x="1719" y="1472"/>
                    <a:pt x="2060" y="1400"/>
                  </a:cubicBezTo>
                  <a:cubicBezTo>
                    <a:pt x="2181" y="1374"/>
                    <a:pt x="2269" y="1272"/>
                    <a:pt x="2269" y="1148"/>
                  </a:cubicBezTo>
                  <a:lnTo>
                    <a:pt x="2269" y="1124"/>
                  </a:lnTo>
                  <a:cubicBezTo>
                    <a:pt x="2269" y="1000"/>
                    <a:pt x="2181" y="898"/>
                    <a:pt x="2060" y="872"/>
                  </a:cubicBezTo>
                  <a:cubicBezTo>
                    <a:pt x="1719" y="800"/>
                    <a:pt x="1472" y="555"/>
                    <a:pt x="1398" y="207"/>
                  </a:cubicBezTo>
                  <a:cubicBezTo>
                    <a:pt x="1374" y="86"/>
                    <a:pt x="1267" y="0"/>
                    <a:pt x="1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94"/>
            <p:cNvSpPr/>
            <p:nvPr/>
          </p:nvSpPr>
          <p:spPr>
            <a:xfrm>
              <a:off x="5719950" y="4458900"/>
              <a:ext cx="71350" cy="71325"/>
            </a:xfrm>
            <a:custGeom>
              <a:avLst/>
              <a:gdLst/>
              <a:ahLst/>
              <a:cxnLst/>
              <a:rect l="l" t="t" r="r" b="b"/>
              <a:pathLst>
                <a:path w="2854" h="2853" extrusionOk="0">
                  <a:moveTo>
                    <a:pt x="1427" y="0"/>
                  </a:moveTo>
                  <a:cubicBezTo>
                    <a:pt x="639" y="0"/>
                    <a:pt x="1" y="638"/>
                    <a:pt x="1" y="1426"/>
                  </a:cubicBezTo>
                  <a:cubicBezTo>
                    <a:pt x="1" y="2215"/>
                    <a:pt x="639" y="2853"/>
                    <a:pt x="1427" y="2853"/>
                  </a:cubicBezTo>
                  <a:cubicBezTo>
                    <a:pt x="2215" y="2853"/>
                    <a:pt x="2853" y="2215"/>
                    <a:pt x="2853" y="1426"/>
                  </a:cubicBezTo>
                  <a:cubicBezTo>
                    <a:pt x="2853" y="638"/>
                    <a:pt x="2215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94"/>
            <p:cNvSpPr/>
            <p:nvPr/>
          </p:nvSpPr>
          <p:spPr>
            <a:xfrm>
              <a:off x="5686925" y="4615800"/>
              <a:ext cx="37875" cy="41225"/>
            </a:xfrm>
            <a:custGeom>
              <a:avLst/>
              <a:gdLst/>
              <a:ahLst/>
              <a:cxnLst/>
              <a:rect l="l" t="t" r="r" b="b"/>
              <a:pathLst>
                <a:path w="1515" h="1649" extrusionOk="0">
                  <a:moveTo>
                    <a:pt x="657" y="1"/>
                  </a:moveTo>
                  <a:cubicBezTo>
                    <a:pt x="543" y="125"/>
                    <a:pt x="388" y="211"/>
                    <a:pt x="207" y="249"/>
                  </a:cubicBezTo>
                  <a:cubicBezTo>
                    <a:pt x="86" y="272"/>
                    <a:pt x="0" y="382"/>
                    <a:pt x="0" y="508"/>
                  </a:cubicBezTo>
                  <a:lnTo>
                    <a:pt x="0" y="520"/>
                  </a:lnTo>
                  <a:cubicBezTo>
                    <a:pt x="0" y="646"/>
                    <a:pt x="86" y="751"/>
                    <a:pt x="207" y="777"/>
                  </a:cubicBezTo>
                  <a:cubicBezTo>
                    <a:pt x="555" y="849"/>
                    <a:pt x="798" y="1099"/>
                    <a:pt x="869" y="1437"/>
                  </a:cubicBezTo>
                  <a:cubicBezTo>
                    <a:pt x="896" y="1558"/>
                    <a:pt x="998" y="1649"/>
                    <a:pt x="1127" y="1649"/>
                  </a:cubicBezTo>
                  <a:lnTo>
                    <a:pt x="1143" y="1649"/>
                  </a:lnTo>
                  <a:cubicBezTo>
                    <a:pt x="1267" y="1649"/>
                    <a:pt x="1374" y="1563"/>
                    <a:pt x="1398" y="1442"/>
                  </a:cubicBezTo>
                  <a:cubicBezTo>
                    <a:pt x="1422" y="1334"/>
                    <a:pt x="1460" y="1237"/>
                    <a:pt x="1515" y="1151"/>
                  </a:cubicBezTo>
                  <a:cubicBezTo>
                    <a:pt x="1034" y="980"/>
                    <a:pt x="686" y="532"/>
                    <a:pt x="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94"/>
            <p:cNvSpPr/>
            <p:nvPr/>
          </p:nvSpPr>
          <p:spPr>
            <a:xfrm>
              <a:off x="5413075" y="4468525"/>
              <a:ext cx="37950" cy="41225"/>
            </a:xfrm>
            <a:custGeom>
              <a:avLst/>
              <a:gdLst/>
              <a:ahLst/>
              <a:cxnLst/>
              <a:rect l="l" t="t" r="r" b="b"/>
              <a:pathLst>
                <a:path w="1518" h="1649" extrusionOk="0">
                  <a:moveTo>
                    <a:pt x="660" y="1"/>
                  </a:moveTo>
                  <a:cubicBezTo>
                    <a:pt x="544" y="125"/>
                    <a:pt x="391" y="210"/>
                    <a:pt x="210" y="249"/>
                  </a:cubicBezTo>
                  <a:cubicBezTo>
                    <a:pt x="89" y="275"/>
                    <a:pt x="1" y="382"/>
                    <a:pt x="1" y="508"/>
                  </a:cubicBezTo>
                  <a:lnTo>
                    <a:pt x="1" y="522"/>
                  </a:lnTo>
                  <a:cubicBezTo>
                    <a:pt x="1" y="646"/>
                    <a:pt x="89" y="753"/>
                    <a:pt x="210" y="777"/>
                  </a:cubicBezTo>
                  <a:cubicBezTo>
                    <a:pt x="555" y="851"/>
                    <a:pt x="801" y="1099"/>
                    <a:pt x="872" y="1437"/>
                  </a:cubicBezTo>
                  <a:cubicBezTo>
                    <a:pt x="898" y="1558"/>
                    <a:pt x="1001" y="1649"/>
                    <a:pt x="1129" y="1649"/>
                  </a:cubicBezTo>
                  <a:lnTo>
                    <a:pt x="1146" y="1649"/>
                  </a:lnTo>
                  <a:cubicBezTo>
                    <a:pt x="1270" y="1649"/>
                    <a:pt x="1377" y="1563"/>
                    <a:pt x="1401" y="1442"/>
                  </a:cubicBezTo>
                  <a:cubicBezTo>
                    <a:pt x="1425" y="1334"/>
                    <a:pt x="1463" y="1237"/>
                    <a:pt x="1517" y="1151"/>
                  </a:cubicBezTo>
                  <a:cubicBezTo>
                    <a:pt x="1036" y="980"/>
                    <a:pt x="686" y="534"/>
                    <a:pt x="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94"/>
            <p:cNvSpPr/>
            <p:nvPr/>
          </p:nvSpPr>
          <p:spPr>
            <a:xfrm>
              <a:off x="5719950" y="4460375"/>
              <a:ext cx="62000" cy="69850"/>
            </a:xfrm>
            <a:custGeom>
              <a:avLst/>
              <a:gdLst/>
              <a:ahLst/>
              <a:cxnLst/>
              <a:rect l="l" t="t" r="r" b="b"/>
              <a:pathLst>
                <a:path w="2480" h="2794" extrusionOk="0">
                  <a:moveTo>
                    <a:pt x="1018" y="1"/>
                  </a:moveTo>
                  <a:lnTo>
                    <a:pt x="1018" y="1"/>
                  </a:lnTo>
                  <a:cubicBezTo>
                    <a:pt x="429" y="177"/>
                    <a:pt x="1" y="722"/>
                    <a:pt x="1" y="1367"/>
                  </a:cubicBezTo>
                  <a:cubicBezTo>
                    <a:pt x="1" y="2156"/>
                    <a:pt x="639" y="2794"/>
                    <a:pt x="1427" y="2794"/>
                  </a:cubicBezTo>
                  <a:cubicBezTo>
                    <a:pt x="1844" y="2794"/>
                    <a:pt x="2218" y="2615"/>
                    <a:pt x="2480" y="2332"/>
                  </a:cubicBezTo>
                  <a:cubicBezTo>
                    <a:pt x="1610" y="2175"/>
                    <a:pt x="948" y="1415"/>
                    <a:pt x="948" y="501"/>
                  </a:cubicBezTo>
                  <a:cubicBezTo>
                    <a:pt x="948" y="327"/>
                    <a:pt x="972" y="160"/>
                    <a:pt x="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94"/>
            <p:cNvSpPr/>
            <p:nvPr/>
          </p:nvSpPr>
          <p:spPr>
            <a:xfrm>
              <a:off x="5412375" y="4750100"/>
              <a:ext cx="93525" cy="63400"/>
            </a:xfrm>
            <a:custGeom>
              <a:avLst/>
              <a:gdLst/>
              <a:ahLst/>
              <a:cxnLst/>
              <a:rect l="l" t="t" r="r" b="b"/>
              <a:pathLst>
                <a:path w="3741" h="2536" extrusionOk="0">
                  <a:moveTo>
                    <a:pt x="2574" y="1"/>
                  </a:moveTo>
                  <a:cubicBezTo>
                    <a:pt x="1912" y="101"/>
                    <a:pt x="1331" y="275"/>
                    <a:pt x="888" y="437"/>
                  </a:cubicBezTo>
                  <a:cubicBezTo>
                    <a:pt x="355" y="630"/>
                    <a:pt x="0" y="1137"/>
                    <a:pt x="0" y="1704"/>
                  </a:cubicBezTo>
                  <a:lnTo>
                    <a:pt x="0" y="1999"/>
                  </a:lnTo>
                  <a:cubicBezTo>
                    <a:pt x="0" y="2308"/>
                    <a:pt x="253" y="2536"/>
                    <a:pt x="538" y="2536"/>
                  </a:cubicBezTo>
                  <a:cubicBezTo>
                    <a:pt x="602" y="2536"/>
                    <a:pt x="668" y="2524"/>
                    <a:pt x="733" y="2499"/>
                  </a:cubicBezTo>
                  <a:cubicBezTo>
                    <a:pt x="1402" y="2240"/>
                    <a:pt x="2468" y="1922"/>
                    <a:pt x="3663" y="1922"/>
                  </a:cubicBezTo>
                  <a:cubicBezTo>
                    <a:pt x="3689" y="1922"/>
                    <a:pt x="3715" y="1922"/>
                    <a:pt x="3741" y="1923"/>
                  </a:cubicBezTo>
                  <a:cubicBezTo>
                    <a:pt x="3124" y="1473"/>
                    <a:pt x="2691" y="789"/>
                    <a:pt x="2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4" name="Google Shape;7304;p94"/>
          <p:cNvGrpSpPr/>
          <p:nvPr/>
        </p:nvGrpSpPr>
        <p:grpSpPr>
          <a:xfrm>
            <a:off x="3010804" y="3832950"/>
            <a:ext cx="382467" cy="395199"/>
            <a:chOff x="2522825" y="4461800"/>
            <a:chExt cx="368750" cy="381025"/>
          </a:xfrm>
        </p:grpSpPr>
        <p:sp>
          <p:nvSpPr>
            <p:cNvPr id="7305" name="Google Shape;7305;p94"/>
            <p:cNvSpPr/>
            <p:nvPr/>
          </p:nvSpPr>
          <p:spPr>
            <a:xfrm>
              <a:off x="2550875" y="4516700"/>
              <a:ext cx="199325" cy="257375"/>
            </a:xfrm>
            <a:custGeom>
              <a:avLst/>
              <a:gdLst/>
              <a:ahLst/>
              <a:cxnLst/>
              <a:rect l="l" t="t" r="r" b="b"/>
              <a:pathLst>
                <a:path w="7973" h="10295" extrusionOk="0">
                  <a:moveTo>
                    <a:pt x="1491" y="0"/>
                  </a:moveTo>
                  <a:cubicBezTo>
                    <a:pt x="562" y="1091"/>
                    <a:pt x="0" y="2503"/>
                    <a:pt x="0" y="4048"/>
                  </a:cubicBezTo>
                  <a:cubicBezTo>
                    <a:pt x="0" y="4767"/>
                    <a:pt x="121" y="5458"/>
                    <a:pt x="345" y="6101"/>
                  </a:cubicBezTo>
                  <a:cubicBezTo>
                    <a:pt x="564" y="6730"/>
                    <a:pt x="879" y="7311"/>
                    <a:pt x="1274" y="7830"/>
                  </a:cubicBezTo>
                  <a:cubicBezTo>
                    <a:pt x="2463" y="9388"/>
                    <a:pt x="4298" y="10294"/>
                    <a:pt x="6239" y="10294"/>
                  </a:cubicBezTo>
                  <a:cubicBezTo>
                    <a:pt x="6354" y="10294"/>
                    <a:pt x="6469" y="10291"/>
                    <a:pt x="6584" y="10285"/>
                  </a:cubicBezTo>
                  <a:lnTo>
                    <a:pt x="7972" y="8894"/>
                  </a:lnTo>
                  <a:lnTo>
                    <a:pt x="7972" y="6025"/>
                  </a:lnTo>
                  <a:lnTo>
                    <a:pt x="5624" y="4977"/>
                  </a:lnTo>
                  <a:lnTo>
                    <a:pt x="5624" y="80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94"/>
            <p:cNvSpPr/>
            <p:nvPr/>
          </p:nvSpPr>
          <p:spPr>
            <a:xfrm>
              <a:off x="2691475" y="4517525"/>
              <a:ext cx="171600" cy="168200"/>
            </a:xfrm>
            <a:custGeom>
              <a:avLst/>
              <a:gdLst/>
              <a:ahLst/>
              <a:cxnLst/>
              <a:rect l="l" t="t" r="r" b="b"/>
              <a:pathLst>
                <a:path w="6864" h="6728" extrusionOk="0">
                  <a:moveTo>
                    <a:pt x="5401" y="1"/>
                  </a:moveTo>
                  <a:lnTo>
                    <a:pt x="0" y="772"/>
                  </a:lnTo>
                  <a:lnTo>
                    <a:pt x="0" y="4944"/>
                  </a:lnTo>
                  <a:lnTo>
                    <a:pt x="2348" y="5992"/>
                  </a:lnTo>
                  <a:lnTo>
                    <a:pt x="6246" y="6727"/>
                  </a:lnTo>
                  <a:cubicBezTo>
                    <a:pt x="6642" y="5908"/>
                    <a:pt x="6863" y="4987"/>
                    <a:pt x="6863" y="4015"/>
                  </a:cubicBezTo>
                  <a:cubicBezTo>
                    <a:pt x="6863" y="2487"/>
                    <a:pt x="6313" y="1086"/>
                    <a:pt x="5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94"/>
            <p:cNvSpPr/>
            <p:nvPr/>
          </p:nvSpPr>
          <p:spPr>
            <a:xfrm>
              <a:off x="2550875" y="4516700"/>
              <a:ext cx="144900" cy="256950"/>
            </a:xfrm>
            <a:custGeom>
              <a:avLst/>
              <a:gdLst/>
              <a:ahLst/>
              <a:cxnLst/>
              <a:rect l="l" t="t" r="r" b="b"/>
              <a:pathLst>
                <a:path w="5796" h="10278" extrusionOk="0">
                  <a:moveTo>
                    <a:pt x="1491" y="0"/>
                  </a:moveTo>
                  <a:cubicBezTo>
                    <a:pt x="562" y="1091"/>
                    <a:pt x="0" y="2503"/>
                    <a:pt x="0" y="4048"/>
                  </a:cubicBezTo>
                  <a:cubicBezTo>
                    <a:pt x="0" y="4767"/>
                    <a:pt x="121" y="5458"/>
                    <a:pt x="345" y="6101"/>
                  </a:cubicBezTo>
                  <a:cubicBezTo>
                    <a:pt x="564" y="6730"/>
                    <a:pt x="879" y="7311"/>
                    <a:pt x="1274" y="7830"/>
                  </a:cubicBezTo>
                  <a:cubicBezTo>
                    <a:pt x="2372" y="9270"/>
                    <a:pt x="4022" y="10151"/>
                    <a:pt x="5796" y="10278"/>
                  </a:cubicBezTo>
                  <a:cubicBezTo>
                    <a:pt x="3343" y="9294"/>
                    <a:pt x="1612" y="6894"/>
                    <a:pt x="1612" y="4091"/>
                  </a:cubicBezTo>
                  <a:cubicBezTo>
                    <a:pt x="1612" y="2665"/>
                    <a:pt x="2060" y="1343"/>
                    <a:pt x="2822" y="260"/>
                  </a:cubicBezTo>
                  <a:lnTo>
                    <a:pt x="1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94"/>
            <p:cNvSpPr/>
            <p:nvPr/>
          </p:nvSpPr>
          <p:spPr>
            <a:xfrm>
              <a:off x="2588125" y="4461800"/>
              <a:ext cx="259525" cy="312025"/>
            </a:xfrm>
            <a:custGeom>
              <a:avLst/>
              <a:gdLst/>
              <a:ahLst/>
              <a:cxnLst/>
              <a:rect l="l" t="t" r="r" b="b"/>
              <a:pathLst>
                <a:path w="10381" h="12481" extrusionOk="0">
                  <a:moveTo>
                    <a:pt x="4754" y="1"/>
                  </a:moveTo>
                  <a:cubicBezTo>
                    <a:pt x="2851" y="1"/>
                    <a:pt x="1146" y="853"/>
                    <a:pt x="1" y="2196"/>
                  </a:cubicBezTo>
                  <a:lnTo>
                    <a:pt x="132" y="2639"/>
                  </a:lnTo>
                  <a:cubicBezTo>
                    <a:pt x="205" y="2899"/>
                    <a:pt x="377" y="3120"/>
                    <a:pt x="605" y="3261"/>
                  </a:cubicBezTo>
                  <a:lnTo>
                    <a:pt x="1539" y="3825"/>
                  </a:lnTo>
                  <a:cubicBezTo>
                    <a:pt x="1801" y="3985"/>
                    <a:pt x="2006" y="3970"/>
                    <a:pt x="2339" y="4039"/>
                  </a:cubicBezTo>
                  <a:cubicBezTo>
                    <a:pt x="2839" y="4125"/>
                    <a:pt x="3091" y="4749"/>
                    <a:pt x="2706" y="4947"/>
                  </a:cubicBezTo>
                  <a:lnTo>
                    <a:pt x="2063" y="5278"/>
                  </a:lnTo>
                  <a:cubicBezTo>
                    <a:pt x="1975" y="5323"/>
                    <a:pt x="1908" y="5404"/>
                    <a:pt x="1884" y="5499"/>
                  </a:cubicBezTo>
                  <a:lnTo>
                    <a:pt x="1570" y="6706"/>
                  </a:lnTo>
                  <a:cubicBezTo>
                    <a:pt x="1517" y="6904"/>
                    <a:pt x="1646" y="7104"/>
                    <a:pt x="1848" y="7140"/>
                  </a:cubicBezTo>
                  <a:cubicBezTo>
                    <a:pt x="1868" y="7143"/>
                    <a:pt x="1887" y="7145"/>
                    <a:pt x="1906" y="7145"/>
                  </a:cubicBezTo>
                  <a:cubicBezTo>
                    <a:pt x="2023" y="7145"/>
                    <a:pt x="2138" y="7084"/>
                    <a:pt x="2203" y="6978"/>
                  </a:cubicBezTo>
                  <a:lnTo>
                    <a:pt x="2351" y="6742"/>
                  </a:lnTo>
                  <a:cubicBezTo>
                    <a:pt x="2419" y="6631"/>
                    <a:pt x="2534" y="6576"/>
                    <a:pt x="2649" y="6576"/>
                  </a:cubicBezTo>
                  <a:cubicBezTo>
                    <a:pt x="2766" y="6576"/>
                    <a:pt x="2882" y="6634"/>
                    <a:pt x="2949" y="6749"/>
                  </a:cubicBezTo>
                  <a:lnTo>
                    <a:pt x="3558" y="7797"/>
                  </a:lnTo>
                  <a:cubicBezTo>
                    <a:pt x="3601" y="7871"/>
                    <a:pt x="3670" y="7925"/>
                    <a:pt x="3751" y="7954"/>
                  </a:cubicBezTo>
                  <a:lnTo>
                    <a:pt x="4639" y="8245"/>
                  </a:lnTo>
                  <a:cubicBezTo>
                    <a:pt x="5008" y="8366"/>
                    <a:pt x="5161" y="8809"/>
                    <a:pt x="4939" y="9130"/>
                  </a:cubicBezTo>
                  <a:lnTo>
                    <a:pt x="4858" y="9252"/>
                  </a:lnTo>
                  <a:cubicBezTo>
                    <a:pt x="4704" y="9478"/>
                    <a:pt x="4727" y="9783"/>
                    <a:pt x="4915" y="9983"/>
                  </a:cubicBezTo>
                  <a:lnTo>
                    <a:pt x="5220" y="10309"/>
                  </a:lnTo>
                  <a:cubicBezTo>
                    <a:pt x="5435" y="10538"/>
                    <a:pt x="5366" y="10797"/>
                    <a:pt x="5380" y="10909"/>
                  </a:cubicBezTo>
                  <a:cubicBezTo>
                    <a:pt x="5380" y="11097"/>
                    <a:pt x="5287" y="11276"/>
                    <a:pt x="5132" y="11385"/>
                  </a:cubicBezTo>
                  <a:cubicBezTo>
                    <a:pt x="4911" y="11542"/>
                    <a:pt x="4827" y="11833"/>
                    <a:pt x="4932" y="12085"/>
                  </a:cubicBezTo>
                  <a:lnTo>
                    <a:pt x="5094" y="12481"/>
                  </a:lnTo>
                  <a:cubicBezTo>
                    <a:pt x="7425" y="12354"/>
                    <a:pt x="9416" y="10952"/>
                    <a:pt x="10380" y="8956"/>
                  </a:cubicBezTo>
                  <a:cubicBezTo>
                    <a:pt x="9090" y="7968"/>
                    <a:pt x="9161" y="8011"/>
                    <a:pt x="9071" y="7961"/>
                  </a:cubicBezTo>
                  <a:cubicBezTo>
                    <a:pt x="8766" y="7818"/>
                    <a:pt x="8637" y="7685"/>
                    <a:pt x="8371" y="7685"/>
                  </a:cubicBezTo>
                  <a:lnTo>
                    <a:pt x="8006" y="7685"/>
                  </a:lnTo>
                  <a:cubicBezTo>
                    <a:pt x="7816" y="7685"/>
                    <a:pt x="7635" y="7609"/>
                    <a:pt x="7499" y="7473"/>
                  </a:cubicBezTo>
                  <a:cubicBezTo>
                    <a:pt x="7362" y="7333"/>
                    <a:pt x="7178" y="7259"/>
                    <a:pt x="6993" y="7259"/>
                  </a:cubicBezTo>
                  <a:cubicBezTo>
                    <a:pt x="6932" y="7259"/>
                    <a:pt x="6872" y="7267"/>
                    <a:pt x="6813" y="7283"/>
                  </a:cubicBezTo>
                  <a:lnTo>
                    <a:pt x="6170" y="7449"/>
                  </a:lnTo>
                  <a:cubicBezTo>
                    <a:pt x="6140" y="7458"/>
                    <a:pt x="6108" y="7462"/>
                    <a:pt x="6077" y="7462"/>
                  </a:cubicBezTo>
                  <a:cubicBezTo>
                    <a:pt x="6001" y="7462"/>
                    <a:pt x="5926" y="7438"/>
                    <a:pt x="5863" y="7392"/>
                  </a:cubicBezTo>
                  <a:lnTo>
                    <a:pt x="5404" y="7059"/>
                  </a:lnTo>
                  <a:cubicBezTo>
                    <a:pt x="5237" y="6937"/>
                    <a:pt x="5201" y="6704"/>
                    <a:pt x="5325" y="6540"/>
                  </a:cubicBezTo>
                  <a:lnTo>
                    <a:pt x="5854" y="5832"/>
                  </a:lnTo>
                  <a:cubicBezTo>
                    <a:pt x="6204" y="5368"/>
                    <a:pt x="5999" y="4877"/>
                    <a:pt x="6425" y="4413"/>
                  </a:cubicBezTo>
                  <a:cubicBezTo>
                    <a:pt x="6712" y="4100"/>
                    <a:pt x="7050" y="4047"/>
                    <a:pt x="7271" y="4047"/>
                  </a:cubicBezTo>
                  <a:cubicBezTo>
                    <a:pt x="7383" y="4047"/>
                    <a:pt x="7465" y="4061"/>
                    <a:pt x="7493" y="4061"/>
                  </a:cubicBezTo>
                  <a:cubicBezTo>
                    <a:pt x="7496" y="4061"/>
                    <a:pt x="7498" y="4061"/>
                    <a:pt x="7499" y="4061"/>
                  </a:cubicBezTo>
                  <a:cubicBezTo>
                    <a:pt x="7515" y="4062"/>
                    <a:pt x="7531" y="4063"/>
                    <a:pt x="7546" y="4063"/>
                  </a:cubicBezTo>
                  <a:cubicBezTo>
                    <a:pt x="7767" y="4063"/>
                    <a:pt x="7973" y="3940"/>
                    <a:pt x="8080" y="3742"/>
                  </a:cubicBezTo>
                  <a:lnTo>
                    <a:pt x="8311" y="3308"/>
                  </a:lnTo>
                  <a:cubicBezTo>
                    <a:pt x="8409" y="3127"/>
                    <a:pt x="8592" y="3006"/>
                    <a:pt x="8799" y="2989"/>
                  </a:cubicBezTo>
                  <a:cubicBezTo>
                    <a:pt x="9006" y="2973"/>
                    <a:pt x="9185" y="2853"/>
                    <a:pt x="9283" y="2682"/>
                  </a:cubicBezTo>
                  <a:lnTo>
                    <a:pt x="9535" y="2230"/>
                  </a:lnTo>
                  <a:cubicBezTo>
                    <a:pt x="8390" y="868"/>
                    <a:pt x="6673" y="1"/>
                    <a:pt x="4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94"/>
            <p:cNvSpPr/>
            <p:nvPr/>
          </p:nvSpPr>
          <p:spPr>
            <a:xfrm>
              <a:off x="2644150" y="4519075"/>
              <a:ext cx="11500" cy="22475"/>
            </a:xfrm>
            <a:custGeom>
              <a:avLst/>
              <a:gdLst/>
              <a:ahLst/>
              <a:cxnLst/>
              <a:rect l="l" t="t" r="r" b="b"/>
              <a:pathLst>
                <a:path w="460" h="899" extrusionOk="0">
                  <a:moveTo>
                    <a:pt x="231" y="1"/>
                  </a:moveTo>
                  <a:cubicBezTo>
                    <a:pt x="105" y="1"/>
                    <a:pt x="0" y="103"/>
                    <a:pt x="0" y="229"/>
                  </a:cubicBezTo>
                  <a:lnTo>
                    <a:pt x="0" y="667"/>
                  </a:lnTo>
                  <a:cubicBezTo>
                    <a:pt x="0" y="796"/>
                    <a:pt x="105" y="898"/>
                    <a:pt x="231" y="898"/>
                  </a:cubicBezTo>
                  <a:cubicBezTo>
                    <a:pt x="358" y="898"/>
                    <a:pt x="460" y="796"/>
                    <a:pt x="460" y="667"/>
                  </a:cubicBezTo>
                  <a:lnTo>
                    <a:pt x="460" y="229"/>
                  </a:lnTo>
                  <a:cubicBezTo>
                    <a:pt x="460" y="103"/>
                    <a:pt x="35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94"/>
            <p:cNvSpPr/>
            <p:nvPr/>
          </p:nvSpPr>
          <p:spPr>
            <a:xfrm>
              <a:off x="2758275" y="4519075"/>
              <a:ext cx="11500" cy="22475"/>
            </a:xfrm>
            <a:custGeom>
              <a:avLst/>
              <a:gdLst/>
              <a:ahLst/>
              <a:cxnLst/>
              <a:rect l="l" t="t" r="r" b="b"/>
              <a:pathLst>
                <a:path w="460" h="899" extrusionOk="0">
                  <a:moveTo>
                    <a:pt x="229" y="1"/>
                  </a:moveTo>
                  <a:cubicBezTo>
                    <a:pt x="103" y="1"/>
                    <a:pt x="0" y="103"/>
                    <a:pt x="0" y="229"/>
                  </a:cubicBezTo>
                  <a:lnTo>
                    <a:pt x="0" y="667"/>
                  </a:lnTo>
                  <a:cubicBezTo>
                    <a:pt x="0" y="796"/>
                    <a:pt x="103" y="898"/>
                    <a:pt x="229" y="898"/>
                  </a:cubicBezTo>
                  <a:cubicBezTo>
                    <a:pt x="357" y="898"/>
                    <a:pt x="460" y="796"/>
                    <a:pt x="460" y="667"/>
                  </a:cubicBezTo>
                  <a:lnTo>
                    <a:pt x="460" y="229"/>
                  </a:lnTo>
                  <a:cubicBezTo>
                    <a:pt x="460" y="103"/>
                    <a:pt x="357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94"/>
            <p:cNvSpPr/>
            <p:nvPr/>
          </p:nvSpPr>
          <p:spPr>
            <a:xfrm>
              <a:off x="2685525" y="4529675"/>
              <a:ext cx="42950" cy="18425"/>
            </a:xfrm>
            <a:custGeom>
              <a:avLst/>
              <a:gdLst/>
              <a:ahLst/>
              <a:cxnLst/>
              <a:rect l="l" t="t" r="r" b="b"/>
              <a:pathLst>
                <a:path w="1718" h="737" extrusionOk="0">
                  <a:moveTo>
                    <a:pt x="255" y="1"/>
                  </a:moveTo>
                  <a:cubicBezTo>
                    <a:pt x="202" y="1"/>
                    <a:pt x="148" y="20"/>
                    <a:pt x="105" y="58"/>
                  </a:cubicBezTo>
                  <a:cubicBezTo>
                    <a:pt x="10" y="141"/>
                    <a:pt x="0" y="286"/>
                    <a:pt x="84" y="381"/>
                  </a:cubicBezTo>
                  <a:cubicBezTo>
                    <a:pt x="279" y="608"/>
                    <a:pt x="560" y="736"/>
                    <a:pt x="858" y="736"/>
                  </a:cubicBezTo>
                  <a:cubicBezTo>
                    <a:pt x="1155" y="736"/>
                    <a:pt x="1439" y="608"/>
                    <a:pt x="1634" y="381"/>
                  </a:cubicBezTo>
                  <a:cubicBezTo>
                    <a:pt x="1717" y="286"/>
                    <a:pt x="1705" y="141"/>
                    <a:pt x="1610" y="58"/>
                  </a:cubicBezTo>
                  <a:cubicBezTo>
                    <a:pt x="1567" y="20"/>
                    <a:pt x="1513" y="1"/>
                    <a:pt x="1460" y="1"/>
                  </a:cubicBezTo>
                  <a:cubicBezTo>
                    <a:pt x="1396" y="1"/>
                    <a:pt x="1332" y="28"/>
                    <a:pt x="1286" y="81"/>
                  </a:cubicBezTo>
                  <a:cubicBezTo>
                    <a:pt x="1179" y="205"/>
                    <a:pt x="1022" y="277"/>
                    <a:pt x="858" y="277"/>
                  </a:cubicBezTo>
                  <a:cubicBezTo>
                    <a:pt x="693" y="277"/>
                    <a:pt x="538" y="205"/>
                    <a:pt x="429" y="81"/>
                  </a:cubicBezTo>
                  <a:cubicBezTo>
                    <a:pt x="383" y="28"/>
                    <a:pt x="319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94"/>
            <p:cNvSpPr/>
            <p:nvPr/>
          </p:nvSpPr>
          <p:spPr>
            <a:xfrm>
              <a:off x="2789100" y="4563725"/>
              <a:ext cx="102475" cy="60100"/>
            </a:xfrm>
            <a:custGeom>
              <a:avLst/>
              <a:gdLst/>
              <a:ahLst/>
              <a:cxnLst/>
              <a:rect l="l" t="t" r="r" b="b"/>
              <a:pathLst>
                <a:path w="4099" h="2404" extrusionOk="0">
                  <a:moveTo>
                    <a:pt x="2125" y="0"/>
                  </a:moveTo>
                  <a:cubicBezTo>
                    <a:pt x="1689" y="0"/>
                    <a:pt x="1308" y="231"/>
                    <a:pt x="1098" y="579"/>
                  </a:cubicBezTo>
                  <a:cubicBezTo>
                    <a:pt x="1041" y="567"/>
                    <a:pt x="982" y="562"/>
                    <a:pt x="922" y="562"/>
                  </a:cubicBezTo>
                  <a:cubicBezTo>
                    <a:pt x="415" y="562"/>
                    <a:pt x="1" y="974"/>
                    <a:pt x="1" y="1482"/>
                  </a:cubicBezTo>
                  <a:cubicBezTo>
                    <a:pt x="1" y="1991"/>
                    <a:pt x="415" y="2403"/>
                    <a:pt x="922" y="2403"/>
                  </a:cubicBezTo>
                  <a:cubicBezTo>
                    <a:pt x="1132" y="2403"/>
                    <a:pt x="1325" y="2334"/>
                    <a:pt x="1479" y="2215"/>
                  </a:cubicBezTo>
                  <a:cubicBezTo>
                    <a:pt x="1665" y="2334"/>
                    <a:pt x="1887" y="2403"/>
                    <a:pt x="2125" y="2403"/>
                  </a:cubicBezTo>
                  <a:cubicBezTo>
                    <a:pt x="2327" y="2403"/>
                    <a:pt x="2520" y="2353"/>
                    <a:pt x="2689" y="2263"/>
                  </a:cubicBezTo>
                  <a:cubicBezTo>
                    <a:pt x="2830" y="2353"/>
                    <a:pt x="2999" y="2403"/>
                    <a:pt x="3177" y="2403"/>
                  </a:cubicBezTo>
                  <a:cubicBezTo>
                    <a:pt x="3687" y="2403"/>
                    <a:pt x="4099" y="1991"/>
                    <a:pt x="4099" y="1482"/>
                  </a:cubicBezTo>
                  <a:cubicBezTo>
                    <a:pt x="4099" y="974"/>
                    <a:pt x="3687" y="562"/>
                    <a:pt x="3177" y="562"/>
                  </a:cubicBezTo>
                  <a:lnTo>
                    <a:pt x="3139" y="562"/>
                  </a:lnTo>
                  <a:cubicBezTo>
                    <a:pt x="2927" y="227"/>
                    <a:pt x="2551" y="0"/>
                    <a:pt x="2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94"/>
            <p:cNvSpPr/>
            <p:nvPr/>
          </p:nvSpPr>
          <p:spPr>
            <a:xfrm>
              <a:off x="2522825" y="4627650"/>
              <a:ext cx="87475" cy="51350"/>
            </a:xfrm>
            <a:custGeom>
              <a:avLst/>
              <a:gdLst/>
              <a:ahLst/>
              <a:cxnLst/>
              <a:rect l="l" t="t" r="r" b="b"/>
              <a:pathLst>
                <a:path w="3499" h="2054" extrusionOk="0">
                  <a:moveTo>
                    <a:pt x="1813" y="1"/>
                  </a:moveTo>
                  <a:cubicBezTo>
                    <a:pt x="1441" y="1"/>
                    <a:pt x="1115" y="198"/>
                    <a:pt x="936" y="494"/>
                  </a:cubicBezTo>
                  <a:cubicBezTo>
                    <a:pt x="886" y="484"/>
                    <a:pt x="839" y="479"/>
                    <a:pt x="786" y="479"/>
                  </a:cubicBezTo>
                  <a:cubicBezTo>
                    <a:pt x="353" y="479"/>
                    <a:pt x="0" y="832"/>
                    <a:pt x="0" y="1268"/>
                  </a:cubicBezTo>
                  <a:cubicBezTo>
                    <a:pt x="0" y="1701"/>
                    <a:pt x="353" y="2053"/>
                    <a:pt x="786" y="2053"/>
                  </a:cubicBezTo>
                  <a:cubicBezTo>
                    <a:pt x="965" y="2053"/>
                    <a:pt x="1129" y="1994"/>
                    <a:pt x="1263" y="1894"/>
                  </a:cubicBezTo>
                  <a:cubicBezTo>
                    <a:pt x="1422" y="1994"/>
                    <a:pt x="1610" y="2053"/>
                    <a:pt x="1813" y="2053"/>
                  </a:cubicBezTo>
                  <a:cubicBezTo>
                    <a:pt x="1986" y="2053"/>
                    <a:pt x="2151" y="2011"/>
                    <a:pt x="2294" y="1934"/>
                  </a:cubicBezTo>
                  <a:cubicBezTo>
                    <a:pt x="2415" y="2011"/>
                    <a:pt x="2558" y="2053"/>
                    <a:pt x="2713" y="2053"/>
                  </a:cubicBezTo>
                  <a:cubicBezTo>
                    <a:pt x="3146" y="2053"/>
                    <a:pt x="3498" y="1701"/>
                    <a:pt x="3498" y="1268"/>
                  </a:cubicBezTo>
                  <a:cubicBezTo>
                    <a:pt x="3498" y="832"/>
                    <a:pt x="3146" y="479"/>
                    <a:pt x="2713" y="479"/>
                  </a:cubicBezTo>
                  <a:cubicBezTo>
                    <a:pt x="2701" y="479"/>
                    <a:pt x="2691" y="479"/>
                    <a:pt x="2682" y="482"/>
                  </a:cubicBezTo>
                  <a:cubicBezTo>
                    <a:pt x="2498" y="194"/>
                    <a:pt x="2179" y="1"/>
                    <a:pt x="1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94"/>
            <p:cNvSpPr/>
            <p:nvPr/>
          </p:nvSpPr>
          <p:spPr>
            <a:xfrm>
              <a:off x="2632775" y="4677925"/>
              <a:ext cx="148375" cy="138300"/>
            </a:xfrm>
            <a:custGeom>
              <a:avLst/>
              <a:gdLst/>
              <a:ahLst/>
              <a:cxnLst/>
              <a:rect l="l" t="t" r="r" b="b"/>
              <a:pathLst>
                <a:path w="5935" h="5532" extrusionOk="0">
                  <a:moveTo>
                    <a:pt x="718" y="1"/>
                  </a:moveTo>
                  <a:cubicBezTo>
                    <a:pt x="338" y="1"/>
                    <a:pt x="1" y="309"/>
                    <a:pt x="1" y="719"/>
                  </a:cubicBezTo>
                  <a:lnTo>
                    <a:pt x="1" y="3976"/>
                  </a:lnTo>
                  <a:cubicBezTo>
                    <a:pt x="1" y="4276"/>
                    <a:pt x="189" y="4545"/>
                    <a:pt x="472" y="4648"/>
                  </a:cubicBezTo>
                  <a:lnTo>
                    <a:pt x="2879" y="5531"/>
                  </a:lnTo>
                  <a:lnTo>
                    <a:pt x="3056" y="5531"/>
                  </a:lnTo>
                  <a:lnTo>
                    <a:pt x="5465" y="4648"/>
                  </a:lnTo>
                  <a:cubicBezTo>
                    <a:pt x="5746" y="4545"/>
                    <a:pt x="5935" y="4276"/>
                    <a:pt x="5935" y="3976"/>
                  </a:cubicBezTo>
                  <a:lnTo>
                    <a:pt x="5935" y="719"/>
                  </a:lnTo>
                  <a:cubicBezTo>
                    <a:pt x="5935" y="309"/>
                    <a:pt x="5598" y="1"/>
                    <a:pt x="5218" y="1"/>
                  </a:cubicBezTo>
                  <a:cubicBezTo>
                    <a:pt x="5136" y="1"/>
                    <a:pt x="5053" y="15"/>
                    <a:pt x="4970" y="45"/>
                  </a:cubicBezTo>
                  <a:lnTo>
                    <a:pt x="2968" y="781"/>
                  </a:lnTo>
                  <a:lnTo>
                    <a:pt x="965" y="45"/>
                  </a:lnTo>
                  <a:cubicBezTo>
                    <a:pt x="883" y="15"/>
                    <a:pt x="800" y="1"/>
                    <a:pt x="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94"/>
            <p:cNvSpPr/>
            <p:nvPr/>
          </p:nvSpPr>
          <p:spPr>
            <a:xfrm>
              <a:off x="2678500" y="4701800"/>
              <a:ext cx="115750" cy="141025"/>
            </a:xfrm>
            <a:custGeom>
              <a:avLst/>
              <a:gdLst/>
              <a:ahLst/>
              <a:cxnLst/>
              <a:rect l="l" t="t" r="r" b="b"/>
              <a:pathLst>
                <a:path w="4630" h="5641" extrusionOk="0">
                  <a:moveTo>
                    <a:pt x="3913" y="0"/>
                  </a:moveTo>
                  <a:cubicBezTo>
                    <a:pt x="3832" y="0"/>
                    <a:pt x="3748" y="14"/>
                    <a:pt x="3665" y="45"/>
                  </a:cubicBezTo>
                  <a:lnTo>
                    <a:pt x="1539" y="826"/>
                  </a:lnTo>
                  <a:cubicBezTo>
                    <a:pt x="1410" y="873"/>
                    <a:pt x="1274" y="895"/>
                    <a:pt x="1139" y="895"/>
                  </a:cubicBezTo>
                  <a:lnTo>
                    <a:pt x="0" y="3145"/>
                  </a:lnTo>
                  <a:lnTo>
                    <a:pt x="1139" y="5640"/>
                  </a:lnTo>
                  <a:cubicBezTo>
                    <a:pt x="1346" y="5640"/>
                    <a:pt x="1553" y="5605"/>
                    <a:pt x="1751" y="5531"/>
                  </a:cubicBezTo>
                  <a:lnTo>
                    <a:pt x="4160" y="4648"/>
                  </a:lnTo>
                  <a:cubicBezTo>
                    <a:pt x="4441" y="4545"/>
                    <a:pt x="4629" y="4276"/>
                    <a:pt x="4629" y="3974"/>
                  </a:cubicBezTo>
                  <a:lnTo>
                    <a:pt x="4629" y="719"/>
                  </a:lnTo>
                  <a:cubicBezTo>
                    <a:pt x="4629" y="307"/>
                    <a:pt x="4294" y="0"/>
                    <a:pt x="3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94"/>
            <p:cNvSpPr/>
            <p:nvPr/>
          </p:nvSpPr>
          <p:spPr>
            <a:xfrm>
              <a:off x="2632775" y="4677925"/>
              <a:ext cx="32225" cy="118100"/>
            </a:xfrm>
            <a:custGeom>
              <a:avLst/>
              <a:gdLst/>
              <a:ahLst/>
              <a:cxnLst/>
              <a:rect l="l" t="t" r="r" b="b"/>
              <a:pathLst>
                <a:path w="1289" h="4724" extrusionOk="0">
                  <a:moveTo>
                    <a:pt x="718" y="1"/>
                  </a:moveTo>
                  <a:cubicBezTo>
                    <a:pt x="338" y="1"/>
                    <a:pt x="1" y="309"/>
                    <a:pt x="1" y="719"/>
                  </a:cubicBezTo>
                  <a:lnTo>
                    <a:pt x="1" y="3976"/>
                  </a:lnTo>
                  <a:cubicBezTo>
                    <a:pt x="1" y="4276"/>
                    <a:pt x="189" y="4545"/>
                    <a:pt x="472" y="4648"/>
                  </a:cubicBezTo>
                  <a:lnTo>
                    <a:pt x="677" y="4724"/>
                  </a:lnTo>
                  <a:cubicBezTo>
                    <a:pt x="565" y="4145"/>
                    <a:pt x="529" y="3514"/>
                    <a:pt x="529" y="2855"/>
                  </a:cubicBezTo>
                  <a:cubicBezTo>
                    <a:pt x="529" y="1869"/>
                    <a:pt x="808" y="947"/>
                    <a:pt x="1289" y="164"/>
                  </a:cubicBezTo>
                  <a:lnTo>
                    <a:pt x="965" y="45"/>
                  </a:lnTo>
                  <a:cubicBezTo>
                    <a:pt x="883" y="15"/>
                    <a:pt x="800" y="1"/>
                    <a:pt x="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94"/>
            <p:cNvSpPr/>
            <p:nvPr/>
          </p:nvSpPr>
          <p:spPr>
            <a:xfrm>
              <a:off x="2619675" y="4701800"/>
              <a:ext cx="87300" cy="141025"/>
            </a:xfrm>
            <a:custGeom>
              <a:avLst/>
              <a:gdLst/>
              <a:ahLst/>
              <a:cxnLst/>
              <a:rect l="l" t="t" r="r" b="b"/>
              <a:pathLst>
                <a:path w="3492" h="5641" extrusionOk="0">
                  <a:moveTo>
                    <a:pt x="717" y="0"/>
                  </a:moveTo>
                  <a:cubicBezTo>
                    <a:pt x="338" y="0"/>
                    <a:pt x="1" y="307"/>
                    <a:pt x="1" y="719"/>
                  </a:cubicBezTo>
                  <a:lnTo>
                    <a:pt x="1" y="3974"/>
                  </a:lnTo>
                  <a:cubicBezTo>
                    <a:pt x="1" y="4276"/>
                    <a:pt x="189" y="4545"/>
                    <a:pt x="472" y="4648"/>
                  </a:cubicBezTo>
                  <a:lnTo>
                    <a:pt x="2880" y="5531"/>
                  </a:lnTo>
                  <a:cubicBezTo>
                    <a:pt x="3077" y="5605"/>
                    <a:pt x="3284" y="5640"/>
                    <a:pt x="3492" y="5640"/>
                  </a:cubicBezTo>
                  <a:lnTo>
                    <a:pt x="3492" y="895"/>
                  </a:lnTo>
                  <a:cubicBezTo>
                    <a:pt x="3356" y="895"/>
                    <a:pt x="3220" y="873"/>
                    <a:pt x="3092" y="826"/>
                  </a:cubicBezTo>
                  <a:lnTo>
                    <a:pt x="965" y="45"/>
                  </a:lnTo>
                  <a:cubicBezTo>
                    <a:pt x="883" y="14"/>
                    <a:pt x="799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94"/>
            <p:cNvSpPr/>
            <p:nvPr/>
          </p:nvSpPr>
          <p:spPr>
            <a:xfrm>
              <a:off x="2588125" y="4461875"/>
              <a:ext cx="113975" cy="84250"/>
            </a:xfrm>
            <a:custGeom>
              <a:avLst/>
              <a:gdLst/>
              <a:ahLst/>
              <a:cxnLst/>
              <a:rect l="l" t="t" r="r" b="b"/>
              <a:pathLst>
                <a:path w="4559" h="3370" extrusionOk="0">
                  <a:moveTo>
                    <a:pt x="4558" y="0"/>
                  </a:moveTo>
                  <a:lnTo>
                    <a:pt x="4558" y="0"/>
                  </a:lnTo>
                  <a:cubicBezTo>
                    <a:pt x="2734" y="57"/>
                    <a:pt x="1108" y="896"/>
                    <a:pt x="1" y="2193"/>
                  </a:cubicBezTo>
                  <a:lnTo>
                    <a:pt x="132" y="2636"/>
                  </a:lnTo>
                  <a:cubicBezTo>
                    <a:pt x="205" y="2896"/>
                    <a:pt x="377" y="3117"/>
                    <a:pt x="605" y="3258"/>
                  </a:cubicBezTo>
                  <a:lnTo>
                    <a:pt x="791" y="3370"/>
                  </a:lnTo>
                  <a:cubicBezTo>
                    <a:pt x="1551" y="1808"/>
                    <a:pt x="2906" y="588"/>
                    <a:pt x="4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94"/>
            <p:cNvSpPr/>
            <p:nvPr/>
          </p:nvSpPr>
          <p:spPr>
            <a:xfrm>
              <a:off x="2522825" y="4628725"/>
              <a:ext cx="49200" cy="50275"/>
            </a:xfrm>
            <a:custGeom>
              <a:avLst/>
              <a:gdLst/>
              <a:ahLst/>
              <a:cxnLst/>
              <a:rect l="l" t="t" r="r" b="b"/>
              <a:pathLst>
                <a:path w="1968" h="2011" extrusionOk="0">
                  <a:moveTo>
                    <a:pt x="1522" y="1"/>
                  </a:moveTo>
                  <a:lnTo>
                    <a:pt x="1522" y="1"/>
                  </a:lnTo>
                  <a:cubicBezTo>
                    <a:pt x="1274" y="75"/>
                    <a:pt x="1067" y="236"/>
                    <a:pt x="936" y="451"/>
                  </a:cubicBezTo>
                  <a:cubicBezTo>
                    <a:pt x="886" y="441"/>
                    <a:pt x="839" y="436"/>
                    <a:pt x="786" y="436"/>
                  </a:cubicBezTo>
                  <a:cubicBezTo>
                    <a:pt x="353" y="436"/>
                    <a:pt x="0" y="789"/>
                    <a:pt x="0" y="1225"/>
                  </a:cubicBezTo>
                  <a:cubicBezTo>
                    <a:pt x="0" y="1658"/>
                    <a:pt x="353" y="2010"/>
                    <a:pt x="786" y="2010"/>
                  </a:cubicBezTo>
                  <a:cubicBezTo>
                    <a:pt x="965" y="2010"/>
                    <a:pt x="1129" y="1951"/>
                    <a:pt x="1263" y="1851"/>
                  </a:cubicBezTo>
                  <a:cubicBezTo>
                    <a:pt x="1422" y="1951"/>
                    <a:pt x="1610" y="2010"/>
                    <a:pt x="1813" y="2010"/>
                  </a:cubicBezTo>
                  <a:cubicBezTo>
                    <a:pt x="1865" y="2010"/>
                    <a:pt x="1917" y="2006"/>
                    <a:pt x="1967" y="1999"/>
                  </a:cubicBezTo>
                  <a:cubicBezTo>
                    <a:pt x="1655" y="1584"/>
                    <a:pt x="1470" y="1070"/>
                    <a:pt x="1470" y="510"/>
                  </a:cubicBezTo>
                  <a:cubicBezTo>
                    <a:pt x="1470" y="336"/>
                    <a:pt x="1489" y="165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94"/>
            <p:cNvSpPr/>
            <p:nvPr/>
          </p:nvSpPr>
          <p:spPr>
            <a:xfrm>
              <a:off x="2619675" y="4701800"/>
              <a:ext cx="41175" cy="126975"/>
            </a:xfrm>
            <a:custGeom>
              <a:avLst/>
              <a:gdLst/>
              <a:ahLst/>
              <a:cxnLst/>
              <a:rect l="l" t="t" r="r" b="b"/>
              <a:pathLst>
                <a:path w="1647" h="5079" extrusionOk="0">
                  <a:moveTo>
                    <a:pt x="717" y="0"/>
                  </a:moveTo>
                  <a:cubicBezTo>
                    <a:pt x="338" y="0"/>
                    <a:pt x="1" y="307"/>
                    <a:pt x="1" y="719"/>
                  </a:cubicBezTo>
                  <a:lnTo>
                    <a:pt x="1" y="3974"/>
                  </a:lnTo>
                  <a:cubicBezTo>
                    <a:pt x="1" y="4276"/>
                    <a:pt x="189" y="4545"/>
                    <a:pt x="472" y="4648"/>
                  </a:cubicBezTo>
                  <a:lnTo>
                    <a:pt x="1646" y="5079"/>
                  </a:lnTo>
                  <a:cubicBezTo>
                    <a:pt x="1172" y="4205"/>
                    <a:pt x="1053" y="3100"/>
                    <a:pt x="1053" y="1900"/>
                  </a:cubicBezTo>
                  <a:cubicBezTo>
                    <a:pt x="1053" y="1300"/>
                    <a:pt x="1156" y="721"/>
                    <a:pt x="1346" y="185"/>
                  </a:cubicBezTo>
                  <a:lnTo>
                    <a:pt x="965" y="45"/>
                  </a:lnTo>
                  <a:cubicBezTo>
                    <a:pt x="883" y="14"/>
                    <a:pt x="799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1" name="Google Shape;7321;p94"/>
          <p:cNvGrpSpPr/>
          <p:nvPr/>
        </p:nvGrpSpPr>
        <p:grpSpPr>
          <a:xfrm>
            <a:off x="4373969" y="3844235"/>
            <a:ext cx="382463" cy="372630"/>
            <a:chOff x="3877325" y="4445750"/>
            <a:chExt cx="389950" cy="379925"/>
          </a:xfrm>
        </p:grpSpPr>
        <p:sp>
          <p:nvSpPr>
            <p:cNvPr id="7322" name="Google Shape;7322;p94"/>
            <p:cNvSpPr/>
            <p:nvPr/>
          </p:nvSpPr>
          <p:spPr>
            <a:xfrm>
              <a:off x="3893800" y="4701675"/>
              <a:ext cx="365900" cy="100600"/>
            </a:xfrm>
            <a:custGeom>
              <a:avLst/>
              <a:gdLst/>
              <a:ahLst/>
              <a:cxnLst/>
              <a:rect l="l" t="t" r="r" b="b"/>
              <a:pathLst>
                <a:path w="14636" h="4024" extrusionOk="0">
                  <a:moveTo>
                    <a:pt x="3520" y="1"/>
                  </a:moveTo>
                  <a:cubicBezTo>
                    <a:pt x="2456" y="1"/>
                    <a:pt x="1498" y="263"/>
                    <a:pt x="851" y="500"/>
                  </a:cubicBezTo>
                  <a:cubicBezTo>
                    <a:pt x="341" y="685"/>
                    <a:pt x="1" y="1171"/>
                    <a:pt x="1" y="1716"/>
                  </a:cubicBezTo>
                  <a:lnTo>
                    <a:pt x="1" y="2000"/>
                  </a:lnTo>
                  <a:cubicBezTo>
                    <a:pt x="1" y="2171"/>
                    <a:pt x="79" y="2314"/>
                    <a:pt x="201" y="2407"/>
                  </a:cubicBezTo>
                  <a:lnTo>
                    <a:pt x="1372" y="2926"/>
                  </a:lnTo>
                  <a:lnTo>
                    <a:pt x="5178" y="2926"/>
                  </a:lnTo>
                  <a:lnTo>
                    <a:pt x="7318" y="4024"/>
                  </a:lnTo>
                  <a:lnTo>
                    <a:pt x="9583" y="2895"/>
                  </a:lnTo>
                  <a:lnTo>
                    <a:pt x="12490" y="2895"/>
                  </a:lnTo>
                  <a:lnTo>
                    <a:pt x="14436" y="2407"/>
                  </a:lnTo>
                  <a:cubicBezTo>
                    <a:pt x="14555" y="2314"/>
                    <a:pt x="14636" y="2171"/>
                    <a:pt x="14636" y="2000"/>
                  </a:cubicBezTo>
                  <a:lnTo>
                    <a:pt x="14636" y="1716"/>
                  </a:lnTo>
                  <a:cubicBezTo>
                    <a:pt x="14636" y="1171"/>
                    <a:pt x="14295" y="685"/>
                    <a:pt x="13783" y="500"/>
                  </a:cubicBezTo>
                  <a:cubicBezTo>
                    <a:pt x="13136" y="263"/>
                    <a:pt x="12179" y="1"/>
                    <a:pt x="11116" y="1"/>
                  </a:cubicBezTo>
                  <a:cubicBezTo>
                    <a:pt x="10069" y="1"/>
                    <a:pt x="8920" y="255"/>
                    <a:pt x="7864" y="1038"/>
                  </a:cubicBezTo>
                  <a:cubicBezTo>
                    <a:pt x="7702" y="1158"/>
                    <a:pt x="7510" y="1218"/>
                    <a:pt x="7318" y="1218"/>
                  </a:cubicBezTo>
                  <a:cubicBezTo>
                    <a:pt x="7127" y="1218"/>
                    <a:pt x="6935" y="1158"/>
                    <a:pt x="6773" y="1038"/>
                  </a:cubicBezTo>
                  <a:cubicBezTo>
                    <a:pt x="5716" y="255"/>
                    <a:pt x="4566" y="1"/>
                    <a:pt x="3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94"/>
            <p:cNvSpPr/>
            <p:nvPr/>
          </p:nvSpPr>
          <p:spPr>
            <a:xfrm>
              <a:off x="3916125" y="4464600"/>
              <a:ext cx="172300" cy="176650"/>
            </a:xfrm>
            <a:custGeom>
              <a:avLst/>
              <a:gdLst/>
              <a:ahLst/>
              <a:cxnLst/>
              <a:rect l="l" t="t" r="r" b="b"/>
              <a:pathLst>
                <a:path w="6892" h="7066" extrusionOk="0">
                  <a:moveTo>
                    <a:pt x="5480" y="1"/>
                  </a:moveTo>
                  <a:lnTo>
                    <a:pt x="3306" y="2175"/>
                  </a:lnTo>
                  <a:cubicBezTo>
                    <a:pt x="2796" y="1910"/>
                    <a:pt x="2218" y="1768"/>
                    <a:pt x="1651" y="1768"/>
                  </a:cubicBezTo>
                  <a:cubicBezTo>
                    <a:pt x="1061" y="1768"/>
                    <a:pt x="482" y="1921"/>
                    <a:pt x="1" y="2246"/>
                  </a:cubicBezTo>
                  <a:lnTo>
                    <a:pt x="372" y="3684"/>
                  </a:lnTo>
                  <a:lnTo>
                    <a:pt x="3753" y="7066"/>
                  </a:lnTo>
                  <a:lnTo>
                    <a:pt x="5089" y="5730"/>
                  </a:lnTo>
                  <a:cubicBezTo>
                    <a:pt x="5197" y="5016"/>
                    <a:pt x="5061" y="4246"/>
                    <a:pt x="4718" y="3587"/>
                  </a:cubicBezTo>
                  <a:lnTo>
                    <a:pt x="6892" y="1413"/>
                  </a:lnTo>
                  <a:lnTo>
                    <a:pt x="54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94"/>
            <p:cNvSpPr/>
            <p:nvPr/>
          </p:nvSpPr>
          <p:spPr>
            <a:xfrm>
              <a:off x="3893800" y="4703725"/>
              <a:ext cx="81175" cy="71125"/>
            </a:xfrm>
            <a:custGeom>
              <a:avLst/>
              <a:gdLst/>
              <a:ahLst/>
              <a:cxnLst/>
              <a:rect l="l" t="t" r="r" b="b"/>
              <a:pathLst>
                <a:path w="3247" h="2845" extrusionOk="0">
                  <a:moveTo>
                    <a:pt x="2451" y="1"/>
                  </a:moveTo>
                  <a:cubicBezTo>
                    <a:pt x="1825" y="99"/>
                    <a:pt x="1272" y="263"/>
                    <a:pt x="851" y="418"/>
                  </a:cubicBezTo>
                  <a:cubicBezTo>
                    <a:pt x="341" y="603"/>
                    <a:pt x="1" y="1089"/>
                    <a:pt x="1" y="1634"/>
                  </a:cubicBezTo>
                  <a:lnTo>
                    <a:pt x="1" y="1918"/>
                  </a:lnTo>
                  <a:cubicBezTo>
                    <a:pt x="1" y="2087"/>
                    <a:pt x="79" y="2232"/>
                    <a:pt x="201" y="2325"/>
                  </a:cubicBezTo>
                  <a:lnTo>
                    <a:pt x="1372" y="2844"/>
                  </a:lnTo>
                  <a:lnTo>
                    <a:pt x="3246" y="2844"/>
                  </a:lnTo>
                  <a:cubicBezTo>
                    <a:pt x="2742" y="2018"/>
                    <a:pt x="2451" y="1044"/>
                    <a:pt x="2451" y="3"/>
                  </a:cubicBezTo>
                  <a:cubicBezTo>
                    <a:pt x="2451" y="3"/>
                    <a:pt x="2451" y="3"/>
                    <a:pt x="2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94"/>
            <p:cNvSpPr/>
            <p:nvPr/>
          </p:nvSpPr>
          <p:spPr>
            <a:xfrm>
              <a:off x="3886250" y="4743450"/>
              <a:ext cx="381025" cy="82225"/>
            </a:xfrm>
            <a:custGeom>
              <a:avLst/>
              <a:gdLst/>
              <a:ahLst/>
              <a:cxnLst/>
              <a:rect l="l" t="t" r="r" b="b"/>
              <a:pathLst>
                <a:path w="15241" h="3289" extrusionOk="0">
                  <a:moveTo>
                    <a:pt x="3664" y="1"/>
                  </a:moveTo>
                  <a:cubicBezTo>
                    <a:pt x="2557" y="1"/>
                    <a:pt x="1560" y="274"/>
                    <a:pt x="886" y="519"/>
                  </a:cubicBezTo>
                  <a:cubicBezTo>
                    <a:pt x="355" y="715"/>
                    <a:pt x="0" y="1222"/>
                    <a:pt x="0" y="1789"/>
                  </a:cubicBezTo>
                  <a:lnTo>
                    <a:pt x="0" y="2081"/>
                  </a:lnTo>
                  <a:cubicBezTo>
                    <a:pt x="0" y="2391"/>
                    <a:pt x="253" y="2620"/>
                    <a:pt x="537" y="2620"/>
                  </a:cubicBezTo>
                  <a:cubicBezTo>
                    <a:pt x="601" y="2620"/>
                    <a:pt x="667" y="2609"/>
                    <a:pt x="731" y="2584"/>
                  </a:cubicBezTo>
                  <a:cubicBezTo>
                    <a:pt x="1401" y="2325"/>
                    <a:pt x="2468" y="2006"/>
                    <a:pt x="3664" y="2006"/>
                  </a:cubicBezTo>
                  <a:cubicBezTo>
                    <a:pt x="4764" y="2006"/>
                    <a:pt x="5974" y="2276"/>
                    <a:pt x="7084" y="3110"/>
                  </a:cubicBezTo>
                  <a:cubicBezTo>
                    <a:pt x="7243" y="3229"/>
                    <a:pt x="7431" y="3289"/>
                    <a:pt x="7619" y="3289"/>
                  </a:cubicBezTo>
                  <a:cubicBezTo>
                    <a:pt x="7808" y="3289"/>
                    <a:pt x="7996" y="3229"/>
                    <a:pt x="8156" y="3110"/>
                  </a:cubicBezTo>
                  <a:cubicBezTo>
                    <a:pt x="9265" y="2276"/>
                    <a:pt x="10474" y="2006"/>
                    <a:pt x="11575" y="2006"/>
                  </a:cubicBezTo>
                  <a:cubicBezTo>
                    <a:pt x="12770" y="2006"/>
                    <a:pt x="13837" y="2325"/>
                    <a:pt x="14507" y="2584"/>
                  </a:cubicBezTo>
                  <a:cubicBezTo>
                    <a:pt x="14571" y="2609"/>
                    <a:pt x="14637" y="2620"/>
                    <a:pt x="14701" y="2620"/>
                  </a:cubicBezTo>
                  <a:cubicBezTo>
                    <a:pt x="14986" y="2620"/>
                    <a:pt x="15240" y="2391"/>
                    <a:pt x="15240" y="2081"/>
                  </a:cubicBezTo>
                  <a:lnTo>
                    <a:pt x="15240" y="1789"/>
                  </a:lnTo>
                  <a:cubicBezTo>
                    <a:pt x="15240" y="1222"/>
                    <a:pt x="14885" y="715"/>
                    <a:pt x="14352" y="519"/>
                  </a:cubicBezTo>
                  <a:cubicBezTo>
                    <a:pt x="13679" y="274"/>
                    <a:pt x="12683" y="1"/>
                    <a:pt x="11576" y="1"/>
                  </a:cubicBezTo>
                  <a:cubicBezTo>
                    <a:pt x="10419" y="1"/>
                    <a:pt x="9141" y="299"/>
                    <a:pt x="7985" y="1238"/>
                  </a:cubicBezTo>
                  <a:cubicBezTo>
                    <a:pt x="7877" y="1325"/>
                    <a:pt x="7748" y="1369"/>
                    <a:pt x="7619" y="1369"/>
                  </a:cubicBezTo>
                  <a:cubicBezTo>
                    <a:pt x="7490" y="1369"/>
                    <a:pt x="7362" y="1325"/>
                    <a:pt x="7256" y="1238"/>
                  </a:cubicBezTo>
                  <a:cubicBezTo>
                    <a:pt x="6100" y="299"/>
                    <a:pt x="4822" y="1"/>
                    <a:pt x="3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94"/>
            <p:cNvSpPr/>
            <p:nvPr/>
          </p:nvSpPr>
          <p:spPr>
            <a:xfrm>
              <a:off x="4112575" y="4557525"/>
              <a:ext cx="61875" cy="84850"/>
            </a:xfrm>
            <a:custGeom>
              <a:avLst/>
              <a:gdLst/>
              <a:ahLst/>
              <a:cxnLst/>
              <a:rect l="l" t="t" r="r" b="b"/>
              <a:pathLst>
                <a:path w="2475" h="3394" extrusionOk="0">
                  <a:moveTo>
                    <a:pt x="1" y="1"/>
                  </a:moveTo>
                  <a:lnTo>
                    <a:pt x="1" y="2101"/>
                  </a:lnTo>
                  <a:lnTo>
                    <a:pt x="1239" y="3394"/>
                  </a:lnTo>
                  <a:lnTo>
                    <a:pt x="2475" y="2101"/>
                  </a:lnTo>
                  <a:lnTo>
                    <a:pt x="24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94"/>
            <p:cNvSpPr/>
            <p:nvPr/>
          </p:nvSpPr>
          <p:spPr>
            <a:xfrm>
              <a:off x="4161400" y="4483000"/>
              <a:ext cx="32575" cy="32600"/>
            </a:xfrm>
            <a:custGeom>
              <a:avLst/>
              <a:gdLst/>
              <a:ahLst/>
              <a:cxnLst/>
              <a:rect l="l" t="t" r="r" b="b"/>
              <a:pathLst>
                <a:path w="1303" h="1304" extrusionOk="0">
                  <a:moveTo>
                    <a:pt x="650" y="1"/>
                  </a:moveTo>
                  <a:cubicBezTo>
                    <a:pt x="291" y="1"/>
                    <a:pt x="0" y="293"/>
                    <a:pt x="0" y="653"/>
                  </a:cubicBezTo>
                  <a:cubicBezTo>
                    <a:pt x="0" y="1013"/>
                    <a:pt x="291" y="1303"/>
                    <a:pt x="650" y="1303"/>
                  </a:cubicBezTo>
                  <a:cubicBezTo>
                    <a:pt x="1010" y="1303"/>
                    <a:pt x="1303" y="1013"/>
                    <a:pt x="1303" y="653"/>
                  </a:cubicBezTo>
                  <a:cubicBezTo>
                    <a:pt x="1303" y="293"/>
                    <a:pt x="1010" y="1"/>
                    <a:pt x="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94"/>
            <p:cNvSpPr/>
            <p:nvPr/>
          </p:nvSpPr>
          <p:spPr>
            <a:xfrm>
              <a:off x="4212300" y="4450325"/>
              <a:ext cx="39975" cy="39975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798" y="0"/>
                  </a:moveTo>
                  <a:cubicBezTo>
                    <a:pt x="357" y="0"/>
                    <a:pt x="0" y="357"/>
                    <a:pt x="0" y="800"/>
                  </a:cubicBezTo>
                  <a:cubicBezTo>
                    <a:pt x="0" y="1241"/>
                    <a:pt x="357" y="1598"/>
                    <a:pt x="798" y="1598"/>
                  </a:cubicBezTo>
                  <a:cubicBezTo>
                    <a:pt x="1238" y="1598"/>
                    <a:pt x="1598" y="1241"/>
                    <a:pt x="1598" y="800"/>
                  </a:cubicBezTo>
                  <a:cubicBezTo>
                    <a:pt x="1598" y="357"/>
                    <a:pt x="123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94"/>
            <p:cNvSpPr/>
            <p:nvPr/>
          </p:nvSpPr>
          <p:spPr>
            <a:xfrm>
              <a:off x="4021800" y="4464600"/>
              <a:ext cx="66625" cy="66650"/>
            </a:xfrm>
            <a:custGeom>
              <a:avLst/>
              <a:gdLst/>
              <a:ahLst/>
              <a:cxnLst/>
              <a:rect l="l" t="t" r="r" b="b"/>
              <a:pathLst>
                <a:path w="2665" h="2666" extrusionOk="0">
                  <a:moveTo>
                    <a:pt x="1253" y="1"/>
                  </a:moveTo>
                  <a:lnTo>
                    <a:pt x="0" y="1253"/>
                  </a:lnTo>
                  <a:cubicBezTo>
                    <a:pt x="31" y="1289"/>
                    <a:pt x="65" y="1325"/>
                    <a:pt x="98" y="1358"/>
                  </a:cubicBezTo>
                  <a:lnTo>
                    <a:pt x="1308" y="2568"/>
                  </a:lnTo>
                  <a:cubicBezTo>
                    <a:pt x="1341" y="2601"/>
                    <a:pt x="1377" y="2634"/>
                    <a:pt x="1412" y="2665"/>
                  </a:cubicBezTo>
                  <a:lnTo>
                    <a:pt x="2665" y="1413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94"/>
            <p:cNvSpPr/>
            <p:nvPr/>
          </p:nvSpPr>
          <p:spPr>
            <a:xfrm>
              <a:off x="4032150" y="4445750"/>
              <a:ext cx="77250" cy="73050"/>
            </a:xfrm>
            <a:custGeom>
              <a:avLst/>
              <a:gdLst/>
              <a:ahLst/>
              <a:cxnLst/>
              <a:rect l="l" t="t" r="r" b="b"/>
              <a:pathLst>
                <a:path w="3090" h="2922" extrusionOk="0">
                  <a:moveTo>
                    <a:pt x="941" y="0"/>
                  </a:moveTo>
                  <a:cubicBezTo>
                    <a:pt x="722" y="0"/>
                    <a:pt x="503" y="84"/>
                    <a:pt x="336" y="252"/>
                  </a:cubicBezTo>
                  <a:cubicBezTo>
                    <a:pt x="1" y="586"/>
                    <a:pt x="1" y="1129"/>
                    <a:pt x="336" y="1462"/>
                  </a:cubicBezTo>
                  <a:lnTo>
                    <a:pt x="1544" y="2672"/>
                  </a:lnTo>
                  <a:cubicBezTo>
                    <a:pt x="1710" y="2838"/>
                    <a:pt x="1929" y="2922"/>
                    <a:pt x="2149" y="2922"/>
                  </a:cubicBezTo>
                  <a:cubicBezTo>
                    <a:pt x="2368" y="2922"/>
                    <a:pt x="2588" y="2838"/>
                    <a:pt x="2756" y="2672"/>
                  </a:cubicBezTo>
                  <a:cubicBezTo>
                    <a:pt x="3089" y="2336"/>
                    <a:pt x="3089" y="1793"/>
                    <a:pt x="2756" y="1460"/>
                  </a:cubicBezTo>
                  <a:lnTo>
                    <a:pt x="1546" y="252"/>
                  </a:lnTo>
                  <a:cubicBezTo>
                    <a:pt x="1379" y="84"/>
                    <a:pt x="1160" y="0"/>
                    <a:pt x="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94"/>
            <p:cNvSpPr/>
            <p:nvPr/>
          </p:nvSpPr>
          <p:spPr>
            <a:xfrm>
              <a:off x="3916125" y="4508825"/>
              <a:ext cx="63775" cy="40150"/>
            </a:xfrm>
            <a:custGeom>
              <a:avLst/>
              <a:gdLst/>
              <a:ahLst/>
              <a:cxnLst/>
              <a:rect l="l" t="t" r="r" b="b"/>
              <a:pathLst>
                <a:path w="2551" h="1606" extrusionOk="0">
                  <a:moveTo>
                    <a:pt x="1649" y="0"/>
                  </a:moveTo>
                  <a:cubicBezTo>
                    <a:pt x="1059" y="0"/>
                    <a:pt x="481" y="153"/>
                    <a:pt x="1" y="477"/>
                  </a:cubicBezTo>
                  <a:lnTo>
                    <a:pt x="294" y="1606"/>
                  </a:lnTo>
                  <a:cubicBezTo>
                    <a:pt x="810" y="846"/>
                    <a:pt x="1615" y="299"/>
                    <a:pt x="2551" y="118"/>
                  </a:cubicBezTo>
                  <a:cubicBezTo>
                    <a:pt x="2255" y="40"/>
                    <a:pt x="1950" y="0"/>
                    <a:pt x="1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94"/>
            <p:cNvSpPr/>
            <p:nvPr/>
          </p:nvSpPr>
          <p:spPr>
            <a:xfrm>
              <a:off x="3877325" y="4520750"/>
              <a:ext cx="166050" cy="145075"/>
            </a:xfrm>
            <a:custGeom>
              <a:avLst/>
              <a:gdLst/>
              <a:ahLst/>
              <a:cxnLst/>
              <a:rect l="l" t="t" r="r" b="b"/>
              <a:pathLst>
                <a:path w="6642" h="5803" extrusionOk="0">
                  <a:moveTo>
                    <a:pt x="1553" y="0"/>
                  </a:moveTo>
                  <a:cubicBezTo>
                    <a:pt x="1422" y="91"/>
                    <a:pt x="1298" y="191"/>
                    <a:pt x="1181" y="307"/>
                  </a:cubicBezTo>
                  <a:cubicBezTo>
                    <a:pt x="0" y="1488"/>
                    <a:pt x="217" y="3620"/>
                    <a:pt x="1398" y="4801"/>
                  </a:cubicBezTo>
                  <a:cubicBezTo>
                    <a:pt x="2042" y="5445"/>
                    <a:pt x="2969" y="5802"/>
                    <a:pt x="3870" y="5802"/>
                  </a:cubicBezTo>
                  <a:cubicBezTo>
                    <a:pt x="4621" y="5802"/>
                    <a:pt x="5354" y="5554"/>
                    <a:pt x="5891" y="5017"/>
                  </a:cubicBezTo>
                  <a:cubicBezTo>
                    <a:pt x="6310" y="4598"/>
                    <a:pt x="6556" y="4058"/>
                    <a:pt x="6641" y="3484"/>
                  </a:cubicBezTo>
                  <a:cubicBezTo>
                    <a:pt x="5627" y="3474"/>
                    <a:pt x="4177" y="3203"/>
                    <a:pt x="3555" y="1865"/>
                  </a:cubicBezTo>
                  <a:cubicBezTo>
                    <a:pt x="2977" y="624"/>
                    <a:pt x="2150" y="164"/>
                    <a:pt x="15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94"/>
            <p:cNvSpPr/>
            <p:nvPr/>
          </p:nvSpPr>
          <p:spPr>
            <a:xfrm>
              <a:off x="3877325" y="4520750"/>
              <a:ext cx="61325" cy="129900"/>
            </a:xfrm>
            <a:custGeom>
              <a:avLst/>
              <a:gdLst/>
              <a:ahLst/>
              <a:cxnLst/>
              <a:rect l="l" t="t" r="r" b="b"/>
              <a:pathLst>
                <a:path w="2453" h="5196" extrusionOk="0">
                  <a:moveTo>
                    <a:pt x="1553" y="0"/>
                  </a:moveTo>
                  <a:cubicBezTo>
                    <a:pt x="1422" y="91"/>
                    <a:pt x="1298" y="191"/>
                    <a:pt x="1181" y="307"/>
                  </a:cubicBezTo>
                  <a:cubicBezTo>
                    <a:pt x="0" y="1488"/>
                    <a:pt x="217" y="3620"/>
                    <a:pt x="1398" y="4801"/>
                  </a:cubicBezTo>
                  <a:cubicBezTo>
                    <a:pt x="1546" y="4948"/>
                    <a:pt x="1707" y="5079"/>
                    <a:pt x="1881" y="5196"/>
                  </a:cubicBezTo>
                  <a:cubicBezTo>
                    <a:pt x="1467" y="4615"/>
                    <a:pt x="1224" y="3903"/>
                    <a:pt x="1224" y="3136"/>
                  </a:cubicBezTo>
                  <a:cubicBezTo>
                    <a:pt x="1224" y="2062"/>
                    <a:pt x="1700" y="1098"/>
                    <a:pt x="2453" y="445"/>
                  </a:cubicBezTo>
                  <a:cubicBezTo>
                    <a:pt x="2136" y="207"/>
                    <a:pt x="1822" y="74"/>
                    <a:pt x="15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94"/>
            <p:cNvSpPr/>
            <p:nvPr/>
          </p:nvSpPr>
          <p:spPr>
            <a:xfrm>
              <a:off x="3907975" y="4558750"/>
              <a:ext cx="19125" cy="18025"/>
            </a:xfrm>
            <a:custGeom>
              <a:avLst/>
              <a:gdLst/>
              <a:ahLst/>
              <a:cxnLst/>
              <a:rect l="l" t="t" r="r" b="b"/>
              <a:pathLst>
                <a:path w="765" h="721" extrusionOk="0">
                  <a:moveTo>
                    <a:pt x="514" y="1"/>
                  </a:moveTo>
                  <a:cubicBezTo>
                    <a:pt x="455" y="1"/>
                    <a:pt x="396" y="23"/>
                    <a:pt x="351" y="68"/>
                  </a:cubicBezTo>
                  <a:lnTo>
                    <a:pt x="91" y="328"/>
                  </a:lnTo>
                  <a:cubicBezTo>
                    <a:pt x="0" y="418"/>
                    <a:pt x="0" y="564"/>
                    <a:pt x="91" y="654"/>
                  </a:cubicBezTo>
                  <a:cubicBezTo>
                    <a:pt x="136" y="699"/>
                    <a:pt x="196" y="721"/>
                    <a:pt x="253" y="721"/>
                  </a:cubicBezTo>
                  <a:cubicBezTo>
                    <a:pt x="312" y="721"/>
                    <a:pt x="372" y="699"/>
                    <a:pt x="415" y="654"/>
                  </a:cubicBezTo>
                  <a:lnTo>
                    <a:pt x="677" y="395"/>
                  </a:lnTo>
                  <a:cubicBezTo>
                    <a:pt x="765" y="304"/>
                    <a:pt x="765" y="159"/>
                    <a:pt x="677" y="68"/>
                  </a:cubicBezTo>
                  <a:cubicBezTo>
                    <a:pt x="632" y="23"/>
                    <a:pt x="573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94"/>
            <p:cNvSpPr/>
            <p:nvPr/>
          </p:nvSpPr>
          <p:spPr>
            <a:xfrm>
              <a:off x="3975650" y="4626475"/>
              <a:ext cx="19200" cy="18050"/>
            </a:xfrm>
            <a:custGeom>
              <a:avLst/>
              <a:gdLst/>
              <a:ahLst/>
              <a:cxnLst/>
              <a:rect l="l" t="t" r="r" b="b"/>
              <a:pathLst>
                <a:path w="768" h="722" extrusionOk="0">
                  <a:moveTo>
                    <a:pt x="514" y="1"/>
                  </a:moveTo>
                  <a:cubicBezTo>
                    <a:pt x="455" y="1"/>
                    <a:pt x="396" y="23"/>
                    <a:pt x="351" y="67"/>
                  </a:cubicBezTo>
                  <a:lnTo>
                    <a:pt x="91" y="329"/>
                  </a:lnTo>
                  <a:cubicBezTo>
                    <a:pt x="1" y="417"/>
                    <a:pt x="1" y="562"/>
                    <a:pt x="91" y="653"/>
                  </a:cubicBezTo>
                  <a:cubicBezTo>
                    <a:pt x="137" y="698"/>
                    <a:pt x="196" y="722"/>
                    <a:pt x="253" y="722"/>
                  </a:cubicBezTo>
                  <a:cubicBezTo>
                    <a:pt x="313" y="722"/>
                    <a:pt x="372" y="698"/>
                    <a:pt x="418" y="653"/>
                  </a:cubicBezTo>
                  <a:lnTo>
                    <a:pt x="677" y="393"/>
                  </a:lnTo>
                  <a:cubicBezTo>
                    <a:pt x="768" y="303"/>
                    <a:pt x="768" y="157"/>
                    <a:pt x="677" y="67"/>
                  </a:cubicBezTo>
                  <a:cubicBezTo>
                    <a:pt x="632" y="23"/>
                    <a:pt x="573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94"/>
            <p:cNvSpPr/>
            <p:nvPr/>
          </p:nvSpPr>
          <p:spPr>
            <a:xfrm>
              <a:off x="3933225" y="4590025"/>
              <a:ext cx="30025" cy="29375"/>
            </a:xfrm>
            <a:custGeom>
              <a:avLst/>
              <a:gdLst/>
              <a:ahLst/>
              <a:cxnLst/>
              <a:rect l="l" t="t" r="r" b="b"/>
              <a:pathLst>
                <a:path w="1201" h="1175" extrusionOk="0">
                  <a:moveTo>
                    <a:pt x="247" y="0"/>
                  </a:moveTo>
                  <a:cubicBezTo>
                    <a:pt x="128" y="0"/>
                    <a:pt x="26" y="93"/>
                    <a:pt x="19" y="215"/>
                  </a:cubicBezTo>
                  <a:cubicBezTo>
                    <a:pt x="0" y="475"/>
                    <a:pt x="95" y="727"/>
                    <a:pt x="281" y="913"/>
                  </a:cubicBezTo>
                  <a:cubicBezTo>
                    <a:pt x="450" y="1082"/>
                    <a:pt x="679" y="1175"/>
                    <a:pt x="917" y="1175"/>
                  </a:cubicBezTo>
                  <a:cubicBezTo>
                    <a:pt x="936" y="1175"/>
                    <a:pt x="957" y="1175"/>
                    <a:pt x="979" y="1172"/>
                  </a:cubicBezTo>
                  <a:cubicBezTo>
                    <a:pt x="1105" y="1165"/>
                    <a:pt x="1200" y="1053"/>
                    <a:pt x="1191" y="927"/>
                  </a:cubicBezTo>
                  <a:cubicBezTo>
                    <a:pt x="1184" y="807"/>
                    <a:pt x="1084" y="715"/>
                    <a:pt x="963" y="715"/>
                  </a:cubicBezTo>
                  <a:cubicBezTo>
                    <a:pt x="957" y="715"/>
                    <a:pt x="951" y="715"/>
                    <a:pt x="945" y="715"/>
                  </a:cubicBezTo>
                  <a:cubicBezTo>
                    <a:pt x="937" y="716"/>
                    <a:pt x="928" y="716"/>
                    <a:pt x="920" y="716"/>
                  </a:cubicBezTo>
                  <a:cubicBezTo>
                    <a:pt x="802" y="716"/>
                    <a:pt x="689" y="671"/>
                    <a:pt x="605" y="587"/>
                  </a:cubicBezTo>
                  <a:cubicBezTo>
                    <a:pt x="514" y="496"/>
                    <a:pt x="469" y="372"/>
                    <a:pt x="479" y="246"/>
                  </a:cubicBezTo>
                  <a:cubicBezTo>
                    <a:pt x="486" y="120"/>
                    <a:pt x="391" y="8"/>
                    <a:pt x="264" y="1"/>
                  </a:cubicBezTo>
                  <a:cubicBezTo>
                    <a:pt x="259" y="0"/>
                    <a:pt x="253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94"/>
            <p:cNvSpPr/>
            <p:nvPr/>
          </p:nvSpPr>
          <p:spPr>
            <a:xfrm>
              <a:off x="4112575" y="4557525"/>
              <a:ext cx="61875" cy="40625"/>
            </a:xfrm>
            <a:custGeom>
              <a:avLst/>
              <a:gdLst/>
              <a:ahLst/>
              <a:cxnLst/>
              <a:rect l="l" t="t" r="r" b="b"/>
              <a:pathLst>
                <a:path w="2475" h="1625" extrusionOk="0">
                  <a:moveTo>
                    <a:pt x="1" y="1"/>
                  </a:moveTo>
                  <a:lnTo>
                    <a:pt x="1" y="1580"/>
                  </a:lnTo>
                  <a:cubicBezTo>
                    <a:pt x="125" y="1608"/>
                    <a:pt x="253" y="1625"/>
                    <a:pt x="384" y="1625"/>
                  </a:cubicBezTo>
                  <a:lnTo>
                    <a:pt x="2091" y="1625"/>
                  </a:lnTo>
                  <a:cubicBezTo>
                    <a:pt x="2225" y="1625"/>
                    <a:pt x="2351" y="1608"/>
                    <a:pt x="2475" y="1580"/>
                  </a:cubicBezTo>
                  <a:lnTo>
                    <a:pt x="24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94"/>
            <p:cNvSpPr/>
            <p:nvPr/>
          </p:nvSpPr>
          <p:spPr>
            <a:xfrm>
              <a:off x="4100725" y="4536150"/>
              <a:ext cx="85575" cy="42825"/>
            </a:xfrm>
            <a:custGeom>
              <a:avLst/>
              <a:gdLst/>
              <a:ahLst/>
              <a:cxnLst/>
              <a:rect l="l" t="t" r="r" b="b"/>
              <a:pathLst>
                <a:path w="3423" h="1713" extrusionOk="0">
                  <a:moveTo>
                    <a:pt x="858" y="1"/>
                  </a:moveTo>
                  <a:cubicBezTo>
                    <a:pt x="384" y="1"/>
                    <a:pt x="1" y="384"/>
                    <a:pt x="1" y="856"/>
                  </a:cubicBezTo>
                  <a:cubicBezTo>
                    <a:pt x="1" y="1330"/>
                    <a:pt x="384" y="1713"/>
                    <a:pt x="858" y="1713"/>
                  </a:cubicBezTo>
                  <a:lnTo>
                    <a:pt x="2565" y="1713"/>
                  </a:lnTo>
                  <a:cubicBezTo>
                    <a:pt x="3039" y="1713"/>
                    <a:pt x="3423" y="1330"/>
                    <a:pt x="3423" y="856"/>
                  </a:cubicBezTo>
                  <a:cubicBezTo>
                    <a:pt x="3423" y="384"/>
                    <a:pt x="3039" y="1"/>
                    <a:pt x="2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94"/>
            <p:cNvSpPr/>
            <p:nvPr/>
          </p:nvSpPr>
          <p:spPr>
            <a:xfrm>
              <a:off x="4112575" y="4610025"/>
              <a:ext cx="61875" cy="68675"/>
            </a:xfrm>
            <a:custGeom>
              <a:avLst/>
              <a:gdLst/>
              <a:ahLst/>
              <a:cxnLst/>
              <a:rect l="l" t="t" r="r" b="b"/>
              <a:pathLst>
                <a:path w="2475" h="2747" extrusionOk="0">
                  <a:moveTo>
                    <a:pt x="1" y="1"/>
                  </a:moveTo>
                  <a:lnTo>
                    <a:pt x="1" y="1508"/>
                  </a:lnTo>
                  <a:cubicBezTo>
                    <a:pt x="1" y="2192"/>
                    <a:pt x="556" y="2747"/>
                    <a:pt x="1239" y="2747"/>
                  </a:cubicBezTo>
                  <a:cubicBezTo>
                    <a:pt x="1579" y="2747"/>
                    <a:pt x="1889" y="2608"/>
                    <a:pt x="2113" y="2385"/>
                  </a:cubicBezTo>
                  <a:cubicBezTo>
                    <a:pt x="2337" y="2161"/>
                    <a:pt x="2475" y="1851"/>
                    <a:pt x="2475" y="1508"/>
                  </a:cubicBezTo>
                  <a:lnTo>
                    <a:pt x="24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94"/>
            <p:cNvSpPr/>
            <p:nvPr/>
          </p:nvSpPr>
          <p:spPr>
            <a:xfrm>
              <a:off x="4112575" y="4610025"/>
              <a:ext cx="49250" cy="68675"/>
            </a:xfrm>
            <a:custGeom>
              <a:avLst/>
              <a:gdLst/>
              <a:ahLst/>
              <a:cxnLst/>
              <a:rect l="l" t="t" r="r" b="b"/>
              <a:pathLst>
                <a:path w="1970" h="2747" extrusionOk="0">
                  <a:moveTo>
                    <a:pt x="1" y="1"/>
                  </a:moveTo>
                  <a:lnTo>
                    <a:pt x="1" y="1508"/>
                  </a:lnTo>
                  <a:cubicBezTo>
                    <a:pt x="1" y="2192"/>
                    <a:pt x="556" y="2747"/>
                    <a:pt x="1239" y="2747"/>
                  </a:cubicBezTo>
                  <a:cubicBezTo>
                    <a:pt x="1510" y="2747"/>
                    <a:pt x="1765" y="2658"/>
                    <a:pt x="1970" y="2506"/>
                  </a:cubicBezTo>
                  <a:cubicBezTo>
                    <a:pt x="1217" y="1908"/>
                    <a:pt x="844" y="1023"/>
                    <a:pt x="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94"/>
            <p:cNvSpPr/>
            <p:nvPr/>
          </p:nvSpPr>
          <p:spPr>
            <a:xfrm>
              <a:off x="3886250" y="4744275"/>
              <a:ext cx="102700" cy="64700"/>
            </a:xfrm>
            <a:custGeom>
              <a:avLst/>
              <a:gdLst/>
              <a:ahLst/>
              <a:cxnLst/>
              <a:rect l="l" t="t" r="r" b="b"/>
              <a:pathLst>
                <a:path w="4108" h="2588" extrusionOk="0">
                  <a:moveTo>
                    <a:pt x="2996" y="1"/>
                  </a:moveTo>
                  <a:cubicBezTo>
                    <a:pt x="2160" y="79"/>
                    <a:pt x="1422" y="291"/>
                    <a:pt x="886" y="486"/>
                  </a:cubicBezTo>
                  <a:cubicBezTo>
                    <a:pt x="355" y="682"/>
                    <a:pt x="0" y="1189"/>
                    <a:pt x="0" y="1756"/>
                  </a:cubicBezTo>
                  <a:lnTo>
                    <a:pt x="0" y="2048"/>
                  </a:lnTo>
                  <a:cubicBezTo>
                    <a:pt x="0" y="2358"/>
                    <a:pt x="253" y="2587"/>
                    <a:pt x="537" y="2587"/>
                  </a:cubicBezTo>
                  <a:cubicBezTo>
                    <a:pt x="601" y="2587"/>
                    <a:pt x="667" y="2576"/>
                    <a:pt x="731" y="2551"/>
                  </a:cubicBezTo>
                  <a:cubicBezTo>
                    <a:pt x="1401" y="2292"/>
                    <a:pt x="2466" y="1974"/>
                    <a:pt x="3659" y="1974"/>
                  </a:cubicBezTo>
                  <a:cubicBezTo>
                    <a:pt x="3807" y="1974"/>
                    <a:pt x="3957" y="1978"/>
                    <a:pt x="4108" y="1989"/>
                  </a:cubicBezTo>
                  <a:cubicBezTo>
                    <a:pt x="3610" y="1417"/>
                    <a:pt x="3227" y="741"/>
                    <a:pt x="2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2" name="Google Shape;7342;p94"/>
          <p:cNvGrpSpPr/>
          <p:nvPr/>
        </p:nvGrpSpPr>
        <p:grpSpPr>
          <a:xfrm>
            <a:off x="3010800" y="2276592"/>
            <a:ext cx="382475" cy="398450"/>
            <a:chOff x="2066825" y="2508400"/>
            <a:chExt cx="365725" cy="381000"/>
          </a:xfrm>
        </p:grpSpPr>
        <p:sp>
          <p:nvSpPr>
            <p:cNvPr id="7343" name="Google Shape;7343;p94"/>
            <p:cNvSpPr/>
            <p:nvPr/>
          </p:nvSpPr>
          <p:spPr>
            <a:xfrm>
              <a:off x="2066825" y="2508400"/>
              <a:ext cx="106825" cy="129550"/>
            </a:xfrm>
            <a:custGeom>
              <a:avLst/>
              <a:gdLst/>
              <a:ahLst/>
              <a:cxnLst/>
              <a:rect l="l" t="t" r="r" b="b"/>
              <a:pathLst>
                <a:path w="4273" h="5182" extrusionOk="0">
                  <a:moveTo>
                    <a:pt x="2305" y="0"/>
                  </a:moveTo>
                  <a:cubicBezTo>
                    <a:pt x="1034" y="0"/>
                    <a:pt x="0" y="1031"/>
                    <a:pt x="0" y="2303"/>
                  </a:cubicBezTo>
                  <a:cubicBezTo>
                    <a:pt x="0" y="3572"/>
                    <a:pt x="1034" y="4605"/>
                    <a:pt x="2305" y="4605"/>
                  </a:cubicBezTo>
                  <a:lnTo>
                    <a:pt x="3232" y="5182"/>
                  </a:lnTo>
                  <a:lnTo>
                    <a:pt x="4272" y="4605"/>
                  </a:lnTo>
                  <a:lnTo>
                    <a:pt x="42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94"/>
            <p:cNvSpPr/>
            <p:nvPr/>
          </p:nvSpPr>
          <p:spPr>
            <a:xfrm>
              <a:off x="2129575" y="2522750"/>
              <a:ext cx="191100" cy="84900"/>
            </a:xfrm>
            <a:custGeom>
              <a:avLst/>
              <a:gdLst/>
              <a:ahLst/>
              <a:cxnLst/>
              <a:rect l="l" t="t" r="r" b="b"/>
              <a:pathLst>
                <a:path w="7644" h="3396" extrusionOk="0">
                  <a:moveTo>
                    <a:pt x="1293" y="0"/>
                  </a:moveTo>
                  <a:lnTo>
                    <a:pt x="0" y="1729"/>
                  </a:lnTo>
                  <a:lnTo>
                    <a:pt x="1065" y="3396"/>
                  </a:lnTo>
                  <a:lnTo>
                    <a:pt x="6451" y="3396"/>
                  </a:lnTo>
                  <a:lnTo>
                    <a:pt x="7644" y="2767"/>
                  </a:lnTo>
                  <a:cubicBezTo>
                    <a:pt x="7072" y="2767"/>
                    <a:pt x="6606" y="2300"/>
                    <a:pt x="6606" y="1729"/>
                  </a:cubicBezTo>
                  <a:cubicBezTo>
                    <a:pt x="6606" y="1155"/>
                    <a:pt x="7072" y="691"/>
                    <a:pt x="7644" y="691"/>
                  </a:cubicBezTo>
                  <a:lnTo>
                    <a:pt x="68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94"/>
            <p:cNvSpPr/>
            <p:nvPr/>
          </p:nvSpPr>
          <p:spPr>
            <a:xfrm>
              <a:off x="2130100" y="2522750"/>
              <a:ext cx="188375" cy="42450"/>
            </a:xfrm>
            <a:custGeom>
              <a:avLst/>
              <a:gdLst/>
              <a:ahLst/>
              <a:cxnLst/>
              <a:rect l="l" t="t" r="r" b="b"/>
              <a:pathLst>
                <a:path w="7535" h="1698" extrusionOk="0">
                  <a:moveTo>
                    <a:pt x="1272" y="0"/>
                  </a:moveTo>
                  <a:lnTo>
                    <a:pt x="1" y="1698"/>
                  </a:lnTo>
                  <a:lnTo>
                    <a:pt x="6585" y="1698"/>
                  </a:lnTo>
                  <a:cubicBezTo>
                    <a:pt x="6601" y="1169"/>
                    <a:pt x="7013" y="738"/>
                    <a:pt x="7535" y="693"/>
                  </a:cubicBezTo>
                  <a:lnTo>
                    <a:pt x="7535" y="614"/>
                  </a:lnTo>
                  <a:lnTo>
                    <a:pt x="6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94"/>
            <p:cNvSpPr/>
            <p:nvPr/>
          </p:nvSpPr>
          <p:spPr>
            <a:xfrm>
              <a:off x="2116050" y="2508400"/>
              <a:ext cx="220400" cy="129550"/>
            </a:xfrm>
            <a:custGeom>
              <a:avLst/>
              <a:gdLst/>
              <a:ahLst/>
              <a:cxnLst/>
              <a:rect l="l" t="t" r="r" b="b"/>
              <a:pathLst>
                <a:path w="8816" h="5182" extrusionOk="0">
                  <a:moveTo>
                    <a:pt x="2303" y="0"/>
                  </a:moveTo>
                  <a:cubicBezTo>
                    <a:pt x="1032" y="0"/>
                    <a:pt x="1" y="1031"/>
                    <a:pt x="1" y="2303"/>
                  </a:cubicBezTo>
                  <a:cubicBezTo>
                    <a:pt x="1" y="3572"/>
                    <a:pt x="1032" y="4605"/>
                    <a:pt x="2303" y="4605"/>
                  </a:cubicBezTo>
                  <a:lnTo>
                    <a:pt x="5344" y="5182"/>
                  </a:lnTo>
                  <a:lnTo>
                    <a:pt x="8185" y="4605"/>
                  </a:lnTo>
                  <a:cubicBezTo>
                    <a:pt x="8535" y="4605"/>
                    <a:pt x="8816" y="4322"/>
                    <a:pt x="8816" y="3972"/>
                  </a:cubicBezTo>
                  <a:cubicBezTo>
                    <a:pt x="8816" y="3624"/>
                    <a:pt x="8535" y="3341"/>
                    <a:pt x="8185" y="3341"/>
                  </a:cubicBezTo>
                  <a:lnTo>
                    <a:pt x="2303" y="3341"/>
                  </a:lnTo>
                  <a:cubicBezTo>
                    <a:pt x="1729" y="3341"/>
                    <a:pt x="1265" y="2874"/>
                    <a:pt x="1265" y="2303"/>
                  </a:cubicBezTo>
                  <a:cubicBezTo>
                    <a:pt x="1265" y="1729"/>
                    <a:pt x="1729" y="1265"/>
                    <a:pt x="2303" y="1265"/>
                  </a:cubicBezTo>
                  <a:lnTo>
                    <a:pt x="8185" y="1265"/>
                  </a:lnTo>
                  <a:cubicBezTo>
                    <a:pt x="8535" y="1265"/>
                    <a:pt x="8816" y="981"/>
                    <a:pt x="8816" y="631"/>
                  </a:cubicBezTo>
                  <a:cubicBezTo>
                    <a:pt x="8816" y="281"/>
                    <a:pt x="8535" y="0"/>
                    <a:pt x="8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94"/>
            <p:cNvSpPr/>
            <p:nvPr/>
          </p:nvSpPr>
          <p:spPr>
            <a:xfrm>
              <a:off x="2066825" y="2623525"/>
              <a:ext cx="365725" cy="220700"/>
            </a:xfrm>
            <a:custGeom>
              <a:avLst/>
              <a:gdLst/>
              <a:ahLst/>
              <a:cxnLst/>
              <a:rect l="l" t="t" r="r" b="b"/>
              <a:pathLst>
                <a:path w="14629" h="8828" extrusionOk="0">
                  <a:moveTo>
                    <a:pt x="1336" y="0"/>
                  </a:moveTo>
                  <a:cubicBezTo>
                    <a:pt x="598" y="0"/>
                    <a:pt x="0" y="598"/>
                    <a:pt x="0" y="1334"/>
                  </a:cubicBezTo>
                  <a:lnTo>
                    <a:pt x="0" y="5220"/>
                  </a:lnTo>
                  <a:lnTo>
                    <a:pt x="662" y="6187"/>
                  </a:lnTo>
                  <a:lnTo>
                    <a:pt x="0" y="7154"/>
                  </a:lnTo>
                  <a:lnTo>
                    <a:pt x="0" y="7494"/>
                  </a:lnTo>
                  <a:cubicBezTo>
                    <a:pt x="0" y="8230"/>
                    <a:pt x="598" y="8827"/>
                    <a:pt x="1336" y="8827"/>
                  </a:cubicBezTo>
                  <a:lnTo>
                    <a:pt x="13304" y="8827"/>
                  </a:lnTo>
                  <a:cubicBezTo>
                    <a:pt x="14035" y="8827"/>
                    <a:pt x="14628" y="8235"/>
                    <a:pt x="14628" y="7504"/>
                  </a:cubicBezTo>
                  <a:lnTo>
                    <a:pt x="14628" y="7154"/>
                  </a:lnTo>
                  <a:lnTo>
                    <a:pt x="14335" y="6187"/>
                  </a:lnTo>
                  <a:lnTo>
                    <a:pt x="14628" y="5220"/>
                  </a:lnTo>
                  <a:cubicBezTo>
                    <a:pt x="14628" y="4608"/>
                    <a:pt x="14188" y="4087"/>
                    <a:pt x="13585" y="3982"/>
                  </a:cubicBezTo>
                  <a:lnTo>
                    <a:pt x="12180" y="3739"/>
                  </a:lnTo>
                  <a:lnTo>
                    <a:pt x="11930" y="1203"/>
                  </a:lnTo>
                  <a:cubicBezTo>
                    <a:pt x="11861" y="519"/>
                    <a:pt x="11287" y="0"/>
                    <a:pt x="1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94"/>
            <p:cNvSpPr/>
            <p:nvPr/>
          </p:nvSpPr>
          <p:spPr>
            <a:xfrm>
              <a:off x="2399475" y="2754000"/>
              <a:ext cx="33075" cy="48375"/>
            </a:xfrm>
            <a:custGeom>
              <a:avLst/>
              <a:gdLst/>
              <a:ahLst/>
              <a:cxnLst/>
              <a:rect l="l" t="t" r="r" b="b"/>
              <a:pathLst>
                <a:path w="1323" h="1935" extrusionOk="0">
                  <a:moveTo>
                    <a:pt x="548" y="1"/>
                  </a:moveTo>
                  <a:cubicBezTo>
                    <a:pt x="246" y="1"/>
                    <a:pt x="1" y="246"/>
                    <a:pt x="1" y="546"/>
                  </a:cubicBezTo>
                  <a:lnTo>
                    <a:pt x="1" y="1387"/>
                  </a:lnTo>
                  <a:cubicBezTo>
                    <a:pt x="1" y="1689"/>
                    <a:pt x="246" y="1935"/>
                    <a:pt x="548" y="1935"/>
                  </a:cubicBezTo>
                  <a:lnTo>
                    <a:pt x="1322" y="1935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94"/>
            <p:cNvSpPr/>
            <p:nvPr/>
          </p:nvSpPr>
          <p:spPr>
            <a:xfrm>
              <a:off x="2066825" y="2623525"/>
              <a:ext cx="78475" cy="220700"/>
            </a:xfrm>
            <a:custGeom>
              <a:avLst/>
              <a:gdLst/>
              <a:ahLst/>
              <a:cxnLst/>
              <a:rect l="l" t="t" r="r" b="b"/>
              <a:pathLst>
                <a:path w="3139" h="8828" extrusionOk="0">
                  <a:moveTo>
                    <a:pt x="1336" y="0"/>
                  </a:moveTo>
                  <a:cubicBezTo>
                    <a:pt x="598" y="0"/>
                    <a:pt x="0" y="598"/>
                    <a:pt x="0" y="1336"/>
                  </a:cubicBezTo>
                  <a:lnTo>
                    <a:pt x="0" y="5220"/>
                  </a:lnTo>
                  <a:lnTo>
                    <a:pt x="662" y="6187"/>
                  </a:lnTo>
                  <a:lnTo>
                    <a:pt x="0" y="7154"/>
                  </a:lnTo>
                  <a:lnTo>
                    <a:pt x="0" y="7494"/>
                  </a:lnTo>
                  <a:cubicBezTo>
                    <a:pt x="0" y="8230"/>
                    <a:pt x="598" y="8827"/>
                    <a:pt x="1336" y="8827"/>
                  </a:cubicBezTo>
                  <a:lnTo>
                    <a:pt x="3139" y="8827"/>
                  </a:lnTo>
                  <a:cubicBezTo>
                    <a:pt x="1970" y="7513"/>
                    <a:pt x="1567" y="5784"/>
                    <a:pt x="1567" y="3887"/>
                  </a:cubicBezTo>
                  <a:cubicBezTo>
                    <a:pt x="1567" y="2463"/>
                    <a:pt x="1660" y="1131"/>
                    <a:pt x="2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94"/>
            <p:cNvSpPr/>
            <p:nvPr/>
          </p:nvSpPr>
          <p:spPr>
            <a:xfrm>
              <a:off x="2066825" y="2754000"/>
              <a:ext cx="33050" cy="48375"/>
            </a:xfrm>
            <a:custGeom>
              <a:avLst/>
              <a:gdLst/>
              <a:ahLst/>
              <a:cxnLst/>
              <a:rect l="l" t="t" r="r" b="b"/>
              <a:pathLst>
                <a:path w="1322" h="1935" extrusionOk="0">
                  <a:moveTo>
                    <a:pt x="0" y="1"/>
                  </a:moveTo>
                  <a:lnTo>
                    <a:pt x="0" y="1935"/>
                  </a:lnTo>
                  <a:lnTo>
                    <a:pt x="774" y="1935"/>
                  </a:lnTo>
                  <a:cubicBezTo>
                    <a:pt x="1077" y="1935"/>
                    <a:pt x="1322" y="1689"/>
                    <a:pt x="1322" y="1387"/>
                  </a:cubicBezTo>
                  <a:lnTo>
                    <a:pt x="1322" y="546"/>
                  </a:lnTo>
                  <a:cubicBezTo>
                    <a:pt x="1322" y="246"/>
                    <a:pt x="1077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94"/>
            <p:cNvSpPr/>
            <p:nvPr/>
          </p:nvSpPr>
          <p:spPr>
            <a:xfrm>
              <a:off x="2270125" y="2653650"/>
              <a:ext cx="70975" cy="63350"/>
            </a:xfrm>
            <a:custGeom>
              <a:avLst/>
              <a:gdLst/>
              <a:ahLst/>
              <a:cxnLst/>
              <a:rect l="l" t="t" r="r" b="b"/>
              <a:pathLst>
                <a:path w="2839" h="2534" extrusionOk="0">
                  <a:moveTo>
                    <a:pt x="131" y="0"/>
                  </a:moveTo>
                  <a:cubicBezTo>
                    <a:pt x="60" y="0"/>
                    <a:pt x="0" y="57"/>
                    <a:pt x="0" y="131"/>
                  </a:cubicBezTo>
                  <a:lnTo>
                    <a:pt x="0" y="2534"/>
                  </a:lnTo>
                  <a:lnTo>
                    <a:pt x="2839" y="2534"/>
                  </a:lnTo>
                  <a:lnTo>
                    <a:pt x="2598" y="117"/>
                  </a:lnTo>
                  <a:cubicBezTo>
                    <a:pt x="2591" y="50"/>
                    <a:pt x="2536" y="0"/>
                    <a:pt x="2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94"/>
            <p:cNvSpPr/>
            <p:nvPr/>
          </p:nvSpPr>
          <p:spPr>
            <a:xfrm>
              <a:off x="2090625" y="2677825"/>
              <a:ext cx="42000" cy="33400"/>
            </a:xfrm>
            <a:custGeom>
              <a:avLst/>
              <a:gdLst/>
              <a:ahLst/>
              <a:cxnLst/>
              <a:rect l="l" t="t" r="r" b="b"/>
              <a:pathLst>
                <a:path w="1680" h="1336" extrusionOk="0">
                  <a:moveTo>
                    <a:pt x="841" y="0"/>
                  </a:moveTo>
                  <a:cubicBezTo>
                    <a:pt x="377" y="0"/>
                    <a:pt x="1" y="298"/>
                    <a:pt x="1" y="667"/>
                  </a:cubicBezTo>
                  <a:cubicBezTo>
                    <a:pt x="1" y="1036"/>
                    <a:pt x="377" y="1336"/>
                    <a:pt x="841" y="1336"/>
                  </a:cubicBezTo>
                  <a:cubicBezTo>
                    <a:pt x="1303" y="1336"/>
                    <a:pt x="1680" y="1036"/>
                    <a:pt x="1680" y="667"/>
                  </a:cubicBezTo>
                  <a:cubicBezTo>
                    <a:pt x="1680" y="298"/>
                    <a:pt x="1303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94"/>
            <p:cNvSpPr/>
            <p:nvPr/>
          </p:nvSpPr>
          <p:spPr>
            <a:xfrm>
              <a:off x="2204400" y="2677825"/>
              <a:ext cx="41925" cy="33400"/>
            </a:xfrm>
            <a:custGeom>
              <a:avLst/>
              <a:gdLst/>
              <a:ahLst/>
              <a:cxnLst/>
              <a:rect l="l" t="t" r="r" b="b"/>
              <a:pathLst>
                <a:path w="1677" h="1336" extrusionOk="0">
                  <a:moveTo>
                    <a:pt x="839" y="0"/>
                  </a:moveTo>
                  <a:cubicBezTo>
                    <a:pt x="374" y="0"/>
                    <a:pt x="0" y="298"/>
                    <a:pt x="0" y="667"/>
                  </a:cubicBezTo>
                  <a:cubicBezTo>
                    <a:pt x="0" y="1036"/>
                    <a:pt x="374" y="1336"/>
                    <a:pt x="839" y="1336"/>
                  </a:cubicBezTo>
                  <a:cubicBezTo>
                    <a:pt x="1303" y="1336"/>
                    <a:pt x="1677" y="1036"/>
                    <a:pt x="1677" y="667"/>
                  </a:cubicBezTo>
                  <a:cubicBezTo>
                    <a:pt x="1677" y="298"/>
                    <a:pt x="1303" y="0"/>
                    <a:pt x="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94"/>
            <p:cNvSpPr/>
            <p:nvPr/>
          </p:nvSpPr>
          <p:spPr>
            <a:xfrm>
              <a:off x="2118150" y="2664125"/>
              <a:ext cx="11500" cy="20075"/>
            </a:xfrm>
            <a:custGeom>
              <a:avLst/>
              <a:gdLst/>
              <a:ahLst/>
              <a:cxnLst/>
              <a:rect l="l" t="t" r="r" b="b"/>
              <a:pathLst>
                <a:path w="460" h="803" extrusionOk="0">
                  <a:moveTo>
                    <a:pt x="229" y="0"/>
                  </a:moveTo>
                  <a:cubicBezTo>
                    <a:pt x="102" y="0"/>
                    <a:pt x="0" y="103"/>
                    <a:pt x="0" y="229"/>
                  </a:cubicBezTo>
                  <a:lnTo>
                    <a:pt x="0" y="572"/>
                  </a:lnTo>
                  <a:cubicBezTo>
                    <a:pt x="0" y="700"/>
                    <a:pt x="102" y="803"/>
                    <a:pt x="229" y="803"/>
                  </a:cubicBezTo>
                  <a:cubicBezTo>
                    <a:pt x="355" y="803"/>
                    <a:pt x="460" y="700"/>
                    <a:pt x="460" y="572"/>
                  </a:cubicBezTo>
                  <a:lnTo>
                    <a:pt x="460" y="229"/>
                  </a:lnTo>
                  <a:cubicBezTo>
                    <a:pt x="460" y="103"/>
                    <a:pt x="355" y="0"/>
                    <a:pt x="229" y="0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94"/>
            <p:cNvSpPr/>
            <p:nvPr/>
          </p:nvSpPr>
          <p:spPr>
            <a:xfrm>
              <a:off x="2207375" y="2664125"/>
              <a:ext cx="11525" cy="20075"/>
            </a:xfrm>
            <a:custGeom>
              <a:avLst/>
              <a:gdLst/>
              <a:ahLst/>
              <a:cxnLst/>
              <a:rect l="l" t="t" r="r" b="b"/>
              <a:pathLst>
                <a:path w="461" h="803" extrusionOk="0">
                  <a:moveTo>
                    <a:pt x="231" y="0"/>
                  </a:moveTo>
                  <a:cubicBezTo>
                    <a:pt x="103" y="0"/>
                    <a:pt x="0" y="103"/>
                    <a:pt x="0" y="229"/>
                  </a:cubicBezTo>
                  <a:lnTo>
                    <a:pt x="0" y="572"/>
                  </a:lnTo>
                  <a:cubicBezTo>
                    <a:pt x="0" y="700"/>
                    <a:pt x="103" y="803"/>
                    <a:pt x="231" y="803"/>
                  </a:cubicBezTo>
                  <a:cubicBezTo>
                    <a:pt x="358" y="803"/>
                    <a:pt x="460" y="700"/>
                    <a:pt x="460" y="572"/>
                  </a:cubicBezTo>
                  <a:lnTo>
                    <a:pt x="460" y="229"/>
                  </a:lnTo>
                  <a:cubicBezTo>
                    <a:pt x="460" y="103"/>
                    <a:pt x="358" y="0"/>
                    <a:pt x="231" y="0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94"/>
            <p:cNvSpPr/>
            <p:nvPr/>
          </p:nvSpPr>
          <p:spPr>
            <a:xfrm>
              <a:off x="2150275" y="2672400"/>
              <a:ext cx="36400" cy="16875"/>
            </a:xfrm>
            <a:custGeom>
              <a:avLst/>
              <a:gdLst/>
              <a:ahLst/>
              <a:cxnLst/>
              <a:rect l="l" t="t" r="r" b="b"/>
              <a:pathLst>
                <a:path w="1456" h="675" extrusionOk="0">
                  <a:moveTo>
                    <a:pt x="259" y="1"/>
                  </a:moveTo>
                  <a:cubicBezTo>
                    <a:pt x="205" y="1"/>
                    <a:pt x="152" y="19"/>
                    <a:pt x="108" y="58"/>
                  </a:cubicBezTo>
                  <a:cubicBezTo>
                    <a:pt x="13" y="141"/>
                    <a:pt x="1" y="286"/>
                    <a:pt x="84" y="381"/>
                  </a:cubicBezTo>
                  <a:cubicBezTo>
                    <a:pt x="249" y="569"/>
                    <a:pt x="482" y="674"/>
                    <a:pt x="730" y="674"/>
                  </a:cubicBezTo>
                  <a:cubicBezTo>
                    <a:pt x="977" y="674"/>
                    <a:pt x="1211" y="569"/>
                    <a:pt x="1372" y="381"/>
                  </a:cubicBezTo>
                  <a:cubicBezTo>
                    <a:pt x="1456" y="286"/>
                    <a:pt x="1446" y="141"/>
                    <a:pt x="1351" y="58"/>
                  </a:cubicBezTo>
                  <a:cubicBezTo>
                    <a:pt x="1308" y="19"/>
                    <a:pt x="1254" y="1"/>
                    <a:pt x="1200" y="1"/>
                  </a:cubicBezTo>
                  <a:cubicBezTo>
                    <a:pt x="1136" y="1"/>
                    <a:pt x="1072" y="27"/>
                    <a:pt x="1027" y="79"/>
                  </a:cubicBezTo>
                  <a:cubicBezTo>
                    <a:pt x="951" y="167"/>
                    <a:pt x="844" y="215"/>
                    <a:pt x="730" y="215"/>
                  </a:cubicBezTo>
                  <a:cubicBezTo>
                    <a:pt x="615" y="215"/>
                    <a:pt x="508" y="167"/>
                    <a:pt x="432" y="79"/>
                  </a:cubicBezTo>
                  <a:cubicBezTo>
                    <a:pt x="387" y="27"/>
                    <a:pt x="323" y="1"/>
                    <a:pt x="259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94"/>
            <p:cNvSpPr/>
            <p:nvPr/>
          </p:nvSpPr>
          <p:spPr>
            <a:xfrm>
              <a:off x="2109625" y="2797050"/>
              <a:ext cx="92350" cy="92350"/>
            </a:xfrm>
            <a:custGeom>
              <a:avLst/>
              <a:gdLst/>
              <a:ahLst/>
              <a:cxnLst/>
              <a:rect l="l" t="t" r="r" b="b"/>
              <a:pathLst>
                <a:path w="3694" h="3694" extrusionOk="0">
                  <a:moveTo>
                    <a:pt x="1846" y="1"/>
                  </a:moveTo>
                  <a:cubicBezTo>
                    <a:pt x="827" y="1"/>
                    <a:pt x="0" y="827"/>
                    <a:pt x="0" y="1846"/>
                  </a:cubicBezTo>
                  <a:cubicBezTo>
                    <a:pt x="0" y="2865"/>
                    <a:pt x="827" y="3694"/>
                    <a:pt x="1846" y="3694"/>
                  </a:cubicBezTo>
                  <a:cubicBezTo>
                    <a:pt x="2867" y="3694"/>
                    <a:pt x="3694" y="2865"/>
                    <a:pt x="3694" y="1846"/>
                  </a:cubicBezTo>
                  <a:cubicBezTo>
                    <a:pt x="3694" y="1358"/>
                    <a:pt x="3498" y="886"/>
                    <a:pt x="3153" y="541"/>
                  </a:cubicBezTo>
                  <a:cubicBezTo>
                    <a:pt x="2806" y="196"/>
                    <a:pt x="2336" y="1"/>
                    <a:pt x="1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94"/>
            <p:cNvSpPr/>
            <p:nvPr/>
          </p:nvSpPr>
          <p:spPr>
            <a:xfrm>
              <a:off x="2138425" y="2825875"/>
              <a:ext cx="34750" cy="34725"/>
            </a:xfrm>
            <a:custGeom>
              <a:avLst/>
              <a:gdLst/>
              <a:ahLst/>
              <a:cxnLst/>
              <a:rect l="l" t="t" r="r" b="b"/>
              <a:pathLst>
                <a:path w="1390" h="1389" extrusionOk="0">
                  <a:moveTo>
                    <a:pt x="694" y="0"/>
                  </a:moveTo>
                  <a:cubicBezTo>
                    <a:pt x="311" y="0"/>
                    <a:pt x="1" y="310"/>
                    <a:pt x="1" y="693"/>
                  </a:cubicBezTo>
                  <a:cubicBezTo>
                    <a:pt x="1" y="1076"/>
                    <a:pt x="311" y="1388"/>
                    <a:pt x="694" y="1388"/>
                  </a:cubicBezTo>
                  <a:cubicBezTo>
                    <a:pt x="1077" y="1388"/>
                    <a:pt x="1389" y="1076"/>
                    <a:pt x="1389" y="693"/>
                  </a:cubicBezTo>
                  <a:cubicBezTo>
                    <a:pt x="1389" y="310"/>
                    <a:pt x="1077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94"/>
            <p:cNvSpPr/>
            <p:nvPr/>
          </p:nvSpPr>
          <p:spPr>
            <a:xfrm>
              <a:off x="2269650" y="2797050"/>
              <a:ext cx="92300" cy="92350"/>
            </a:xfrm>
            <a:custGeom>
              <a:avLst/>
              <a:gdLst/>
              <a:ahLst/>
              <a:cxnLst/>
              <a:rect l="l" t="t" r="r" b="b"/>
              <a:pathLst>
                <a:path w="3692" h="3694" extrusionOk="0">
                  <a:moveTo>
                    <a:pt x="1846" y="1"/>
                  </a:moveTo>
                  <a:cubicBezTo>
                    <a:pt x="826" y="1"/>
                    <a:pt x="0" y="827"/>
                    <a:pt x="0" y="1846"/>
                  </a:cubicBezTo>
                  <a:cubicBezTo>
                    <a:pt x="0" y="2865"/>
                    <a:pt x="826" y="3694"/>
                    <a:pt x="1846" y="3694"/>
                  </a:cubicBezTo>
                  <a:cubicBezTo>
                    <a:pt x="2865" y="3694"/>
                    <a:pt x="3691" y="2865"/>
                    <a:pt x="3691" y="1846"/>
                  </a:cubicBezTo>
                  <a:cubicBezTo>
                    <a:pt x="3691" y="827"/>
                    <a:pt x="2865" y="1"/>
                    <a:pt x="1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94"/>
            <p:cNvSpPr/>
            <p:nvPr/>
          </p:nvSpPr>
          <p:spPr>
            <a:xfrm>
              <a:off x="2298450" y="2825875"/>
              <a:ext cx="34675" cy="34725"/>
            </a:xfrm>
            <a:custGeom>
              <a:avLst/>
              <a:gdLst/>
              <a:ahLst/>
              <a:cxnLst/>
              <a:rect l="l" t="t" r="r" b="b"/>
              <a:pathLst>
                <a:path w="1387" h="1389" extrusionOk="0">
                  <a:moveTo>
                    <a:pt x="694" y="0"/>
                  </a:moveTo>
                  <a:cubicBezTo>
                    <a:pt x="310" y="0"/>
                    <a:pt x="1" y="310"/>
                    <a:pt x="1" y="693"/>
                  </a:cubicBezTo>
                  <a:cubicBezTo>
                    <a:pt x="1" y="1076"/>
                    <a:pt x="310" y="1388"/>
                    <a:pt x="694" y="1388"/>
                  </a:cubicBezTo>
                  <a:cubicBezTo>
                    <a:pt x="1077" y="1388"/>
                    <a:pt x="1387" y="1076"/>
                    <a:pt x="1387" y="693"/>
                  </a:cubicBezTo>
                  <a:cubicBezTo>
                    <a:pt x="1387" y="310"/>
                    <a:pt x="1077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94"/>
            <p:cNvSpPr/>
            <p:nvPr/>
          </p:nvSpPr>
          <p:spPr>
            <a:xfrm>
              <a:off x="2266475" y="2734000"/>
              <a:ext cx="32725" cy="47500"/>
            </a:xfrm>
            <a:custGeom>
              <a:avLst/>
              <a:gdLst/>
              <a:ahLst/>
              <a:cxnLst/>
              <a:rect l="l" t="t" r="r" b="b"/>
              <a:pathLst>
                <a:path w="1309" h="1900" extrusionOk="0">
                  <a:moveTo>
                    <a:pt x="230" y="1"/>
                  </a:moveTo>
                  <a:cubicBezTo>
                    <a:pt x="103" y="1"/>
                    <a:pt x="1" y="106"/>
                    <a:pt x="1" y="232"/>
                  </a:cubicBezTo>
                  <a:lnTo>
                    <a:pt x="1" y="1670"/>
                  </a:lnTo>
                  <a:cubicBezTo>
                    <a:pt x="1" y="1796"/>
                    <a:pt x="103" y="1899"/>
                    <a:pt x="230" y="1899"/>
                  </a:cubicBezTo>
                  <a:cubicBezTo>
                    <a:pt x="358" y="1899"/>
                    <a:pt x="461" y="1796"/>
                    <a:pt x="461" y="1670"/>
                  </a:cubicBezTo>
                  <a:lnTo>
                    <a:pt x="461" y="1415"/>
                  </a:lnTo>
                  <a:lnTo>
                    <a:pt x="896" y="1834"/>
                  </a:lnTo>
                  <a:cubicBezTo>
                    <a:pt x="941" y="1878"/>
                    <a:pt x="998" y="1899"/>
                    <a:pt x="1056" y="1899"/>
                  </a:cubicBezTo>
                  <a:cubicBezTo>
                    <a:pt x="1115" y="1899"/>
                    <a:pt x="1175" y="1876"/>
                    <a:pt x="1220" y="1830"/>
                  </a:cubicBezTo>
                  <a:cubicBezTo>
                    <a:pt x="1308" y="1739"/>
                    <a:pt x="1306" y="1592"/>
                    <a:pt x="1215" y="1503"/>
                  </a:cubicBezTo>
                  <a:lnTo>
                    <a:pt x="613" y="922"/>
                  </a:lnTo>
                  <a:lnTo>
                    <a:pt x="1161" y="420"/>
                  </a:lnTo>
                  <a:cubicBezTo>
                    <a:pt x="1253" y="334"/>
                    <a:pt x="1261" y="189"/>
                    <a:pt x="1173" y="94"/>
                  </a:cubicBezTo>
                  <a:cubicBezTo>
                    <a:pt x="1127" y="45"/>
                    <a:pt x="1065" y="19"/>
                    <a:pt x="1003" y="19"/>
                  </a:cubicBezTo>
                  <a:cubicBezTo>
                    <a:pt x="948" y="19"/>
                    <a:pt x="892" y="39"/>
                    <a:pt x="849" y="79"/>
                  </a:cubicBezTo>
                  <a:lnTo>
                    <a:pt x="461" y="437"/>
                  </a:lnTo>
                  <a:lnTo>
                    <a:pt x="461" y="232"/>
                  </a:lnTo>
                  <a:cubicBezTo>
                    <a:pt x="461" y="106"/>
                    <a:pt x="358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94"/>
            <p:cNvSpPr/>
            <p:nvPr/>
          </p:nvSpPr>
          <p:spPr>
            <a:xfrm>
              <a:off x="2124100" y="2734000"/>
              <a:ext cx="33400" cy="47475"/>
            </a:xfrm>
            <a:custGeom>
              <a:avLst/>
              <a:gdLst/>
              <a:ahLst/>
              <a:cxnLst/>
              <a:rect l="l" t="t" r="r" b="b"/>
              <a:pathLst>
                <a:path w="1336" h="1899" extrusionOk="0">
                  <a:moveTo>
                    <a:pt x="648" y="463"/>
                  </a:moveTo>
                  <a:cubicBezTo>
                    <a:pt x="703" y="463"/>
                    <a:pt x="748" y="508"/>
                    <a:pt x="748" y="563"/>
                  </a:cubicBezTo>
                  <a:cubicBezTo>
                    <a:pt x="748" y="618"/>
                    <a:pt x="703" y="663"/>
                    <a:pt x="648" y="663"/>
                  </a:cubicBezTo>
                  <a:cubicBezTo>
                    <a:pt x="643" y="663"/>
                    <a:pt x="638" y="663"/>
                    <a:pt x="460" y="665"/>
                  </a:cubicBezTo>
                  <a:lnTo>
                    <a:pt x="460" y="463"/>
                  </a:lnTo>
                  <a:close/>
                  <a:moveTo>
                    <a:pt x="719" y="1125"/>
                  </a:moveTo>
                  <a:cubicBezTo>
                    <a:pt x="807" y="1125"/>
                    <a:pt x="876" y="1194"/>
                    <a:pt x="876" y="1282"/>
                  </a:cubicBezTo>
                  <a:cubicBezTo>
                    <a:pt x="876" y="1368"/>
                    <a:pt x="807" y="1439"/>
                    <a:pt x="719" y="1439"/>
                  </a:cubicBezTo>
                  <a:lnTo>
                    <a:pt x="460" y="1439"/>
                  </a:lnTo>
                  <a:lnTo>
                    <a:pt x="460" y="1125"/>
                  </a:lnTo>
                  <a:close/>
                  <a:moveTo>
                    <a:pt x="229" y="1"/>
                  </a:moveTo>
                  <a:cubicBezTo>
                    <a:pt x="103" y="1"/>
                    <a:pt x="0" y="106"/>
                    <a:pt x="0" y="232"/>
                  </a:cubicBezTo>
                  <a:lnTo>
                    <a:pt x="0" y="1670"/>
                  </a:lnTo>
                  <a:cubicBezTo>
                    <a:pt x="0" y="1796"/>
                    <a:pt x="103" y="1899"/>
                    <a:pt x="229" y="1899"/>
                  </a:cubicBezTo>
                  <a:lnTo>
                    <a:pt x="719" y="1899"/>
                  </a:lnTo>
                  <a:cubicBezTo>
                    <a:pt x="1060" y="1899"/>
                    <a:pt x="1336" y="1620"/>
                    <a:pt x="1336" y="1282"/>
                  </a:cubicBezTo>
                  <a:cubicBezTo>
                    <a:pt x="1336" y="1103"/>
                    <a:pt x="1260" y="944"/>
                    <a:pt x="1141" y="830"/>
                  </a:cubicBezTo>
                  <a:cubicBezTo>
                    <a:pt x="1184" y="751"/>
                    <a:pt x="1207" y="660"/>
                    <a:pt x="1207" y="563"/>
                  </a:cubicBezTo>
                  <a:cubicBezTo>
                    <a:pt x="1207" y="253"/>
                    <a:pt x="955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94"/>
            <p:cNvSpPr/>
            <p:nvPr/>
          </p:nvSpPr>
          <p:spPr>
            <a:xfrm>
              <a:off x="2301425" y="2734050"/>
              <a:ext cx="43850" cy="47500"/>
            </a:xfrm>
            <a:custGeom>
              <a:avLst/>
              <a:gdLst/>
              <a:ahLst/>
              <a:cxnLst/>
              <a:rect l="l" t="t" r="r" b="b"/>
              <a:pathLst>
                <a:path w="1754" h="1900" extrusionOk="0">
                  <a:moveTo>
                    <a:pt x="762" y="1"/>
                  </a:moveTo>
                  <a:cubicBezTo>
                    <a:pt x="691" y="1"/>
                    <a:pt x="618" y="10"/>
                    <a:pt x="544" y="32"/>
                  </a:cubicBezTo>
                  <a:cubicBezTo>
                    <a:pt x="79" y="173"/>
                    <a:pt x="1" y="744"/>
                    <a:pt x="367" y="982"/>
                  </a:cubicBezTo>
                  <a:cubicBezTo>
                    <a:pt x="422" y="1018"/>
                    <a:pt x="770" y="1154"/>
                    <a:pt x="834" y="1175"/>
                  </a:cubicBezTo>
                  <a:cubicBezTo>
                    <a:pt x="913" y="1204"/>
                    <a:pt x="998" y="1259"/>
                    <a:pt x="989" y="1316"/>
                  </a:cubicBezTo>
                  <a:cubicBezTo>
                    <a:pt x="982" y="1366"/>
                    <a:pt x="910" y="1437"/>
                    <a:pt x="787" y="1437"/>
                  </a:cubicBezTo>
                  <a:cubicBezTo>
                    <a:pt x="658" y="1437"/>
                    <a:pt x="534" y="1387"/>
                    <a:pt x="458" y="1301"/>
                  </a:cubicBezTo>
                  <a:cubicBezTo>
                    <a:pt x="412" y="1251"/>
                    <a:pt x="350" y="1225"/>
                    <a:pt x="287" y="1225"/>
                  </a:cubicBezTo>
                  <a:cubicBezTo>
                    <a:pt x="232" y="1225"/>
                    <a:pt x="176" y="1245"/>
                    <a:pt x="132" y="1285"/>
                  </a:cubicBezTo>
                  <a:cubicBezTo>
                    <a:pt x="39" y="1370"/>
                    <a:pt x="32" y="1516"/>
                    <a:pt x="115" y="1609"/>
                  </a:cubicBezTo>
                  <a:cubicBezTo>
                    <a:pt x="282" y="1792"/>
                    <a:pt x="527" y="1899"/>
                    <a:pt x="787" y="1899"/>
                  </a:cubicBezTo>
                  <a:cubicBezTo>
                    <a:pt x="1482" y="1897"/>
                    <a:pt x="1753" y="1025"/>
                    <a:pt x="991" y="744"/>
                  </a:cubicBezTo>
                  <a:cubicBezTo>
                    <a:pt x="825" y="682"/>
                    <a:pt x="667" y="616"/>
                    <a:pt x="610" y="589"/>
                  </a:cubicBezTo>
                  <a:cubicBezTo>
                    <a:pt x="584" y="563"/>
                    <a:pt x="594" y="499"/>
                    <a:pt x="677" y="473"/>
                  </a:cubicBezTo>
                  <a:cubicBezTo>
                    <a:pt x="707" y="464"/>
                    <a:pt x="736" y="460"/>
                    <a:pt x="765" y="460"/>
                  </a:cubicBezTo>
                  <a:cubicBezTo>
                    <a:pt x="905" y="460"/>
                    <a:pt x="1021" y="550"/>
                    <a:pt x="1027" y="556"/>
                  </a:cubicBezTo>
                  <a:cubicBezTo>
                    <a:pt x="1070" y="591"/>
                    <a:pt x="1122" y="608"/>
                    <a:pt x="1173" y="608"/>
                  </a:cubicBezTo>
                  <a:cubicBezTo>
                    <a:pt x="1238" y="608"/>
                    <a:pt x="1303" y="580"/>
                    <a:pt x="1349" y="525"/>
                  </a:cubicBezTo>
                  <a:cubicBezTo>
                    <a:pt x="1429" y="428"/>
                    <a:pt x="1418" y="282"/>
                    <a:pt x="1320" y="201"/>
                  </a:cubicBezTo>
                  <a:cubicBezTo>
                    <a:pt x="1218" y="116"/>
                    <a:pt x="1008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94"/>
            <p:cNvSpPr/>
            <p:nvPr/>
          </p:nvSpPr>
          <p:spPr>
            <a:xfrm>
              <a:off x="2160825" y="2734000"/>
              <a:ext cx="47475" cy="47475"/>
            </a:xfrm>
            <a:custGeom>
              <a:avLst/>
              <a:gdLst/>
              <a:ahLst/>
              <a:cxnLst/>
              <a:rect l="l" t="t" r="r" b="b"/>
              <a:pathLst>
                <a:path w="1899" h="1899" extrusionOk="0">
                  <a:moveTo>
                    <a:pt x="948" y="463"/>
                  </a:moveTo>
                  <a:cubicBezTo>
                    <a:pt x="1217" y="463"/>
                    <a:pt x="1439" y="682"/>
                    <a:pt x="1439" y="951"/>
                  </a:cubicBezTo>
                  <a:cubicBezTo>
                    <a:pt x="1439" y="1220"/>
                    <a:pt x="1217" y="1439"/>
                    <a:pt x="948" y="1439"/>
                  </a:cubicBezTo>
                  <a:cubicBezTo>
                    <a:pt x="679" y="1439"/>
                    <a:pt x="460" y="1220"/>
                    <a:pt x="460" y="951"/>
                  </a:cubicBezTo>
                  <a:cubicBezTo>
                    <a:pt x="460" y="682"/>
                    <a:pt x="679" y="463"/>
                    <a:pt x="948" y="463"/>
                  </a:cubicBezTo>
                  <a:close/>
                  <a:moveTo>
                    <a:pt x="948" y="1"/>
                  </a:moveTo>
                  <a:cubicBezTo>
                    <a:pt x="424" y="1"/>
                    <a:pt x="0" y="427"/>
                    <a:pt x="0" y="951"/>
                  </a:cubicBezTo>
                  <a:cubicBezTo>
                    <a:pt x="0" y="1475"/>
                    <a:pt x="424" y="1899"/>
                    <a:pt x="948" y="1899"/>
                  </a:cubicBezTo>
                  <a:cubicBezTo>
                    <a:pt x="1472" y="1899"/>
                    <a:pt x="1898" y="1475"/>
                    <a:pt x="1898" y="951"/>
                  </a:cubicBezTo>
                  <a:cubicBezTo>
                    <a:pt x="1898" y="427"/>
                    <a:pt x="1472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94"/>
            <p:cNvSpPr/>
            <p:nvPr/>
          </p:nvSpPr>
          <p:spPr>
            <a:xfrm>
              <a:off x="2213575" y="2734000"/>
              <a:ext cx="47450" cy="47475"/>
            </a:xfrm>
            <a:custGeom>
              <a:avLst/>
              <a:gdLst/>
              <a:ahLst/>
              <a:cxnLst/>
              <a:rect l="l" t="t" r="r" b="b"/>
              <a:pathLst>
                <a:path w="1898" h="1899" extrusionOk="0">
                  <a:moveTo>
                    <a:pt x="950" y="463"/>
                  </a:moveTo>
                  <a:cubicBezTo>
                    <a:pt x="1219" y="463"/>
                    <a:pt x="1438" y="682"/>
                    <a:pt x="1438" y="951"/>
                  </a:cubicBezTo>
                  <a:cubicBezTo>
                    <a:pt x="1438" y="1220"/>
                    <a:pt x="1219" y="1439"/>
                    <a:pt x="950" y="1439"/>
                  </a:cubicBezTo>
                  <a:cubicBezTo>
                    <a:pt x="679" y="1439"/>
                    <a:pt x="460" y="1220"/>
                    <a:pt x="460" y="951"/>
                  </a:cubicBezTo>
                  <a:cubicBezTo>
                    <a:pt x="460" y="682"/>
                    <a:pt x="679" y="463"/>
                    <a:pt x="950" y="463"/>
                  </a:cubicBezTo>
                  <a:close/>
                  <a:moveTo>
                    <a:pt x="950" y="1"/>
                  </a:moveTo>
                  <a:cubicBezTo>
                    <a:pt x="426" y="1"/>
                    <a:pt x="0" y="427"/>
                    <a:pt x="0" y="951"/>
                  </a:cubicBezTo>
                  <a:cubicBezTo>
                    <a:pt x="0" y="1475"/>
                    <a:pt x="426" y="1899"/>
                    <a:pt x="950" y="1899"/>
                  </a:cubicBezTo>
                  <a:cubicBezTo>
                    <a:pt x="1472" y="1899"/>
                    <a:pt x="1898" y="1475"/>
                    <a:pt x="1898" y="951"/>
                  </a:cubicBezTo>
                  <a:cubicBezTo>
                    <a:pt x="1898" y="427"/>
                    <a:pt x="1472" y="1"/>
                    <a:pt x="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94"/>
            <p:cNvSpPr/>
            <p:nvPr/>
          </p:nvSpPr>
          <p:spPr>
            <a:xfrm>
              <a:off x="2270125" y="2653650"/>
              <a:ext cx="34475" cy="63350"/>
            </a:xfrm>
            <a:custGeom>
              <a:avLst/>
              <a:gdLst/>
              <a:ahLst/>
              <a:cxnLst/>
              <a:rect l="l" t="t" r="r" b="b"/>
              <a:pathLst>
                <a:path w="1379" h="2534" extrusionOk="0">
                  <a:moveTo>
                    <a:pt x="131" y="0"/>
                  </a:moveTo>
                  <a:cubicBezTo>
                    <a:pt x="60" y="0"/>
                    <a:pt x="0" y="57"/>
                    <a:pt x="0" y="131"/>
                  </a:cubicBezTo>
                  <a:lnTo>
                    <a:pt x="0" y="2534"/>
                  </a:lnTo>
                  <a:lnTo>
                    <a:pt x="1379" y="2534"/>
                  </a:lnTo>
                  <a:cubicBezTo>
                    <a:pt x="1093" y="2020"/>
                    <a:pt x="931" y="1429"/>
                    <a:pt x="931" y="800"/>
                  </a:cubicBezTo>
                  <a:cubicBezTo>
                    <a:pt x="931" y="524"/>
                    <a:pt x="962" y="257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94"/>
            <p:cNvSpPr/>
            <p:nvPr/>
          </p:nvSpPr>
          <p:spPr>
            <a:xfrm>
              <a:off x="2399475" y="2760075"/>
              <a:ext cx="33075" cy="42300"/>
            </a:xfrm>
            <a:custGeom>
              <a:avLst/>
              <a:gdLst/>
              <a:ahLst/>
              <a:cxnLst/>
              <a:rect l="l" t="t" r="r" b="b"/>
              <a:pathLst>
                <a:path w="1323" h="1692" extrusionOk="0">
                  <a:moveTo>
                    <a:pt x="93" y="1"/>
                  </a:moveTo>
                  <a:cubicBezTo>
                    <a:pt x="36" y="87"/>
                    <a:pt x="1" y="191"/>
                    <a:pt x="1" y="303"/>
                  </a:cubicBezTo>
                  <a:lnTo>
                    <a:pt x="1" y="1144"/>
                  </a:lnTo>
                  <a:cubicBezTo>
                    <a:pt x="1" y="1446"/>
                    <a:pt x="246" y="1692"/>
                    <a:pt x="548" y="1692"/>
                  </a:cubicBezTo>
                  <a:lnTo>
                    <a:pt x="1322" y="1692"/>
                  </a:lnTo>
                  <a:lnTo>
                    <a:pt x="1322" y="1201"/>
                  </a:lnTo>
                  <a:cubicBezTo>
                    <a:pt x="741" y="1025"/>
                    <a:pt x="282" y="575"/>
                    <a:pt x="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94"/>
            <p:cNvSpPr/>
            <p:nvPr/>
          </p:nvSpPr>
          <p:spPr>
            <a:xfrm>
              <a:off x="2066825" y="2771925"/>
              <a:ext cx="32475" cy="30450"/>
            </a:xfrm>
            <a:custGeom>
              <a:avLst/>
              <a:gdLst/>
              <a:ahLst/>
              <a:cxnLst/>
              <a:rect l="l" t="t" r="r" b="b"/>
              <a:pathLst>
                <a:path w="1299" h="1218" extrusionOk="0">
                  <a:moveTo>
                    <a:pt x="0" y="1"/>
                  </a:moveTo>
                  <a:lnTo>
                    <a:pt x="0" y="1218"/>
                  </a:lnTo>
                  <a:lnTo>
                    <a:pt x="774" y="1218"/>
                  </a:lnTo>
                  <a:cubicBezTo>
                    <a:pt x="1024" y="1218"/>
                    <a:pt x="1234" y="1051"/>
                    <a:pt x="1298" y="822"/>
                  </a:cubicBezTo>
                  <a:cubicBezTo>
                    <a:pt x="736" y="796"/>
                    <a:pt x="253" y="47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9" name="Google Shape;7369;p94"/>
          <p:cNvGrpSpPr/>
          <p:nvPr/>
        </p:nvGrpSpPr>
        <p:grpSpPr>
          <a:xfrm>
            <a:off x="1647631" y="3088303"/>
            <a:ext cx="382487" cy="329761"/>
            <a:chOff x="1093800" y="3690250"/>
            <a:chExt cx="388825" cy="335225"/>
          </a:xfrm>
        </p:grpSpPr>
        <p:sp>
          <p:nvSpPr>
            <p:cNvPr id="7370" name="Google Shape;7370;p94"/>
            <p:cNvSpPr/>
            <p:nvPr/>
          </p:nvSpPr>
          <p:spPr>
            <a:xfrm>
              <a:off x="1093800" y="3690250"/>
              <a:ext cx="267725" cy="322000"/>
            </a:xfrm>
            <a:custGeom>
              <a:avLst/>
              <a:gdLst/>
              <a:ahLst/>
              <a:cxnLst/>
              <a:rect l="l" t="t" r="r" b="b"/>
              <a:pathLst>
                <a:path w="10709" h="12880" extrusionOk="0">
                  <a:moveTo>
                    <a:pt x="1610" y="0"/>
                  </a:moveTo>
                  <a:cubicBezTo>
                    <a:pt x="720" y="0"/>
                    <a:pt x="1" y="722"/>
                    <a:pt x="1" y="1610"/>
                  </a:cubicBezTo>
                  <a:lnTo>
                    <a:pt x="1" y="11270"/>
                  </a:lnTo>
                  <a:cubicBezTo>
                    <a:pt x="1" y="12158"/>
                    <a:pt x="720" y="12880"/>
                    <a:pt x="1610" y="12880"/>
                  </a:cubicBezTo>
                  <a:lnTo>
                    <a:pt x="9099" y="12880"/>
                  </a:lnTo>
                  <a:cubicBezTo>
                    <a:pt x="9987" y="12880"/>
                    <a:pt x="10709" y="12158"/>
                    <a:pt x="10709" y="11270"/>
                  </a:cubicBezTo>
                  <a:lnTo>
                    <a:pt x="10709" y="9892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94"/>
            <p:cNvSpPr/>
            <p:nvPr/>
          </p:nvSpPr>
          <p:spPr>
            <a:xfrm>
              <a:off x="1146675" y="3690250"/>
              <a:ext cx="214850" cy="269150"/>
            </a:xfrm>
            <a:custGeom>
              <a:avLst/>
              <a:gdLst/>
              <a:ahLst/>
              <a:cxnLst/>
              <a:rect l="l" t="t" r="r" b="b"/>
              <a:pathLst>
                <a:path w="8594" h="10766" extrusionOk="0">
                  <a:moveTo>
                    <a:pt x="0" y="0"/>
                  </a:moveTo>
                  <a:lnTo>
                    <a:pt x="0" y="9511"/>
                  </a:lnTo>
                  <a:lnTo>
                    <a:pt x="433" y="10765"/>
                  </a:lnTo>
                  <a:lnTo>
                    <a:pt x="7253" y="10765"/>
                  </a:lnTo>
                  <a:lnTo>
                    <a:pt x="8594" y="7901"/>
                  </a:lnTo>
                  <a:lnTo>
                    <a:pt x="8594" y="1610"/>
                  </a:lnTo>
                  <a:cubicBezTo>
                    <a:pt x="8594" y="722"/>
                    <a:pt x="7872" y="0"/>
                    <a:pt x="6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94"/>
            <p:cNvSpPr/>
            <p:nvPr/>
          </p:nvSpPr>
          <p:spPr>
            <a:xfrm>
              <a:off x="1121775" y="3887750"/>
              <a:ext cx="239750" cy="90050"/>
            </a:xfrm>
            <a:custGeom>
              <a:avLst/>
              <a:gdLst/>
              <a:ahLst/>
              <a:cxnLst/>
              <a:rect l="l" t="t" r="r" b="b"/>
              <a:pathLst>
                <a:path w="9590" h="3602" extrusionOk="0">
                  <a:moveTo>
                    <a:pt x="9590" y="1"/>
                  </a:moveTo>
                  <a:cubicBezTo>
                    <a:pt x="9590" y="891"/>
                    <a:pt x="8868" y="1611"/>
                    <a:pt x="7980" y="1611"/>
                  </a:cubicBezTo>
                  <a:lnTo>
                    <a:pt x="996" y="1611"/>
                  </a:lnTo>
                  <a:cubicBezTo>
                    <a:pt x="446" y="1611"/>
                    <a:pt x="1" y="2056"/>
                    <a:pt x="1" y="2606"/>
                  </a:cubicBezTo>
                  <a:cubicBezTo>
                    <a:pt x="1" y="2882"/>
                    <a:pt x="113" y="3130"/>
                    <a:pt x="294" y="3311"/>
                  </a:cubicBezTo>
                  <a:cubicBezTo>
                    <a:pt x="472" y="3489"/>
                    <a:pt x="722" y="3601"/>
                    <a:pt x="996" y="3601"/>
                  </a:cubicBezTo>
                  <a:lnTo>
                    <a:pt x="7980" y="3601"/>
                  </a:lnTo>
                  <a:cubicBezTo>
                    <a:pt x="8868" y="3601"/>
                    <a:pt x="9590" y="2880"/>
                    <a:pt x="9590" y="1992"/>
                  </a:cubicBezTo>
                  <a:lnTo>
                    <a:pt x="9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94"/>
            <p:cNvSpPr/>
            <p:nvPr/>
          </p:nvSpPr>
          <p:spPr>
            <a:xfrm>
              <a:off x="1121775" y="3887750"/>
              <a:ext cx="239750" cy="76650"/>
            </a:xfrm>
            <a:custGeom>
              <a:avLst/>
              <a:gdLst/>
              <a:ahLst/>
              <a:cxnLst/>
              <a:rect l="l" t="t" r="r" b="b"/>
              <a:pathLst>
                <a:path w="9590" h="3066" extrusionOk="0">
                  <a:moveTo>
                    <a:pt x="9590" y="1"/>
                  </a:moveTo>
                  <a:cubicBezTo>
                    <a:pt x="9590" y="891"/>
                    <a:pt x="8868" y="1611"/>
                    <a:pt x="7980" y="1611"/>
                  </a:cubicBezTo>
                  <a:lnTo>
                    <a:pt x="996" y="1611"/>
                  </a:lnTo>
                  <a:cubicBezTo>
                    <a:pt x="446" y="1611"/>
                    <a:pt x="1" y="2056"/>
                    <a:pt x="1" y="2606"/>
                  </a:cubicBezTo>
                  <a:cubicBezTo>
                    <a:pt x="1" y="2773"/>
                    <a:pt x="41" y="2930"/>
                    <a:pt x="115" y="3066"/>
                  </a:cubicBezTo>
                  <a:cubicBezTo>
                    <a:pt x="279" y="2749"/>
                    <a:pt x="613" y="2532"/>
                    <a:pt x="996" y="2532"/>
                  </a:cubicBezTo>
                  <a:lnTo>
                    <a:pt x="7980" y="2532"/>
                  </a:lnTo>
                  <a:cubicBezTo>
                    <a:pt x="8868" y="2532"/>
                    <a:pt x="9590" y="1811"/>
                    <a:pt x="9590" y="922"/>
                  </a:cubicBezTo>
                  <a:lnTo>
                    <a:pt x="9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94"/>
            <p:cNvSpPr/>
            <p:nvPr/>
          </p:nvSpPr>
          <p:spPr>
            <a:xfrm>
              <a:off x="1179350" y="3959375"/>
              <a:ext cx="56100" cy="66100"/>
            </a:xfrm>
            <a:custGeom>
              <a:avLst/>
              <a:gdLst/>
              <a:ahLst/>
              <a:cxnLst/>
              <a:rect l="l" t="t" r="r" b="b"/>
              <a:pathLst>
                <a:path w="2244" h="2644" extrusionOk="0">
                  <a:moveTo>
                    <a:pt x="543" y="0"/>
                  </a:moveTo>
                  <a:cubicBezTo>
                    <a:pt x="243" y="0"/>
                    <a:pt x="0" y="243"/>
                    <a:pt x="0" y="543"/>
                  </a:cubicBezTo>
                  <a:lnTo>
                    <a:pt x="0" y="2367"/>
                  </a:lnTo>
                  <a:cubicBezTo>
                    <a:pt x="0" y="2528"/>
                    <a:pt x="133" y="2643"/>
                    <a:pt x="276" y="2643"/>
                  </a:cubicBezTo>
                  <a:cubicBezTo>
                    <a:pt x="326" y="2643"/>
                    <a:pt x="377" y="2629"/>
                    <a:pt x="424" y="2598"/>
                  </a:cubicBezTo>
                  <a:lnTo>
                    <a:pt x="1122" y="2153"/>
                  </a:lnTo>
                  <a:lnTo>
                    <a:pt x="1820" y="2598"/>
                  </a:lnTo>
                  <a:cubicBezTo>
                    <a:pt x="1867" y="2629"/>
                    <a:pt x="1918" y="2643"/>
                    <a:pt x="1968" y="2643"/>
                  </a:cubicBezTo>
                  <a:cubicBezTo>
                    <a:pt x="2111" y="2643"/>
                    <a:pt x="2243" y="2528"/>
                    <a:pt x="2243" y="2367"/>
                  </a:cubicBezTo>
                  <a:lnTo>
                    <a:pt x="2243" y="543"/>
                  </a:lnTo>
                  <a:cubicBezTo>
                    <a:pt x="2243" y="243"/>
                    <a:pt x="200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94"/>
            <p:cNvSpPr/>
            <p:nvPr/>
          </p:nvSpPr>
          <p:spPr>
            <a:xfrm>
              <a:off x="1288825" y="3836925"/>
              <a:ext cx="193800" cy="181750"/>
            </a:xfrm>
            <a:custGeom>
              <a:avLst/>
              <a:gdLst/>
              <a:ahLst/>
              <a:cxnLst/>
              <a:rect l="l" t="t" r="r" b="b"/>
              <a:pathLst>
                <a:path w="7752" h="7270" extrusionOk="0">
                  <a:moveTo>
                    <a:pt x="1377" y="0"/>
                  </a:moveTo>
                  <a:cubicBezTo>
                    <a:pt x="1147" y="0"/>
                    <a:pt x="914" y="66"/>
                    <a:pt x="708" y="203"/>
                  </a:cubicBezTo>
                  <a:cubicBezTo>
                    <a:pt x="150" y="574"/>
                    <a:pt x="0" y="1324"/>
                    <a:pt x="372" y="1882"/>
                  </a:cubicBezTo>
                  <a:lnTo>
                    <a:pt x="3291" y="6263"/>
                  </a:lnTo>
                  <a:cubicBezTo>
                    <a:pt x="3453" y="6501"/>
                    <a:pt x="3667" y="6720"/>
                    <a:pt x="3920" y="6889"/>
                  </a:cubicBezTo>
                  <a:cubicBezTo>
                    <a:pt x="4306" y="7146"/>
                    <a:pt x="4742" y="7269"/>
                    <a:pt x="5174" y="7269"/>
                  </a:cubicBezTo>
                  <a:cubicBezTo>
                    <a:pt x="5905" y="7269"/>
                    <a:pt x="6622" y="6916"/>
                    <a:pt x="7058" y="6263"/>
                  </a:cubicBezTo>
                  <a:cubicBezTo>
                    <a:pt x="7751" y="5222"/>
                    <a:pt x="7470" y="3817"/>
                    <a:pt x="6430" y="3124"/>
                  </a:cubicBezTo>
                  <a:lnTo>
                    <a:pt x="2048" y="203"/>
                  </a:lnTo>
                  <a:cubicBezTo>
                    <a:pt x="1849" y="70"/>
                    <a:pt x="1614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94"/>
            <p:cNvSpPr/>
            <p:nvPr/>
          </p:nvSpPr>
          <p:spPr>
            <a:xfrm>
              <a:off x="1288825" y="3836925"/>
              <a:ext cx="135025" cy="130875"/>
            </a:xfrm>
            <a:custGeom>
              <a:avLst/>
              <a:gdLst/>
              <a:ahLst/>
              <a:cxnLst/>
              <a:rect l="l" t="t" r="r" b="b"/>
              <a:pathLst>
                <a:path w="5401" h="5235" extrusionOk="0">
                  <a:moveTo>
                    <a:pt x="1377" y="0"/>
                  </a:moveTo>
                  <a:cubicBezTo>
                    <a:pt x="1147" y="0"/>
                    <a:pt x="914" y="66"/>
                    <a:pt x="708" y="203"/>
                  </a:cubicBezTo>
                  <a:cubicBezTo>
                    <a:pt x="150" y="574"/>
                    <a:pt x="0" y="1324"/>
                    <a:pt x="372" y="1882"/>
                  </a:cubicBezTo>
                  <a:lnTo>
                    <a:pt x="2605" y="5234"/>
                  </a:lnTo>
                  <a:cubicBezTo>
                    <a:pt x="3882" y="4732"/>
                    <a:pt x="4901" y="3713"/>
                    <a:pt x="5401" y="2439"/>
                  </a:cubicBezTo>
                  <a:lnTo>
                    <a:pt x="2048" y="203"/>
                  </a:lnTo>
                  <a:cubicBezTo>
                    <a:pt x="1849" y="70"/>
                    <a:pt x="1614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94"/>
            <p:cNvSpPr/>
            <p:nvPr/>
          </p:nvSpPr>
          <p:spPr>
            <a:xfrm>
              <a:off x="1208450" y="3752325"/>
              <a:ext cx="200950" cy="200950"/>
            </a:xfrm>
            <a:custGeom>
              <a:avLst/>
              <a:gdLst/>
              <a:ahLst/>
              <a:cxnLst/>
              <a:rect l="l" t="t" r="r" b="b"/>
              <a:pathLst>
                <a:path w="8038" h="8038" extrusionOk="0">
                  <a:moveTo>
                    <a:pt x="4018" y="1"/>
                  </a:moveTo>
                  <a:cubicBezTo>
                    <a:pt x="1801" y="1"/>
                    <a:pt x="1" y="1801"/>
                    <a:pt x="1" y="4020"/>
                  </a:cubicBezTo>
                  <a:cubicBezTo>
                    <a:pt x="1" y="6239"/>
                    <a:pt x="1801" y="8037"/>
                    <a:pt x="4018" y="8037"/>
                  </a:cubicBezTo>
                  <a:cubicBezTo>
                    <a:pt x="6237" y="8037"/>
                    <a:pt x="8037" y="6239"/>
                    <a:pt x="8037" y="4020"/>
                  </a:cubicBezTo>
                  <a:cubicBezTo>
                    <a:pt x="8037" y="1801"/>
                    <a:pt x="6237" y="1"/>
                    <a:pt x="4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94"/>
            <p:cNvSpPr/>
            <p:nvPr/>
          </p:nvSpPr>
          <p:spPr>
            <a:xfrm>
              <a:off x="1093800" y="3774600"/>
              <a:ext cx="68675" cy="125625"/>
            </a:xfrm>
            <a:custGeom>
              <a:avLst/>
              <a:gdLst/>
              <a:ahLst/>
              <a:cxnLst/>
              <a:rect l="l" t="t" r="r" b="b"/>
              <a:pathLst>
                <a:path w="2747" h="5025" extrusionOk="0">
                  <a:moveTo>
                    <a:pt x="1610" y="0"/>
                  </a:moveTo>
                  <a:cubicBezTo>
                    <a:pt x="720" y="0"/>
                    <a:pt x="1" y="719"/>
                    <a:pt x="1" y="1610"/>
                  </a:cubicBezTo>
                  <a:lnTo>
                    <a:pt x="1" y="5025"/>
                  </a:lnTo>
                  <a:cubicBezTo>
                    <a:pt x="1" y="4136"/>
                    <a:pt x="720" y="3415"/>
                    <a:pt x="1610" y="3415"/>
                  </a:cubicBezTo>
                  <a:lnTo>
                    <a:pt x="2115" y="3415"/>
                  </a:lnTo>
                  <a:lnTo>
                    <a:pt x="2746" y="170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94"/>
            <p:cNvSpPr/>
            <p:nvPr/>
          </p:nvSpPr>
          <p:spPr>
            <a:xfrm>
              <a:off x="1146675" y="3774600"/>
              <a:ext cx="99250" cy="85375"/>
            </a:xfrm>
            <a:custGeom>
              <a:avLst/>
              <a:gdLst/>
              <a:ahLst/>
              <a:cxnLst/>
              <a:rect l="l" t="t" r="r" b="b"/>
              <a:pathLst>
                <a:path w="3970" h="3415" extrusionOk="0">
                  <a:moveTo>
                    <a:pt x="5" y="0"/>
                  </a:moveTo>
                  <a:cubicBezTo>
                    <a:pt x="2" y="853"/>
                    <a:pt x="2" y="1729"/>
                    <a:pt x="0" y="2793"/>
                  </a:cubicBezTo>
                  <a:lnTo>
                    <a:pt x="0" y="3415"/>
                  </a:lnTo>
                  <a:lnTo>
                    <a:pt x="2481" y="3415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94"/>
            <p:cNvSpPr/>
            <p:nvPr/>
          </p:nvSpPr>
          <p:spPr>
            <a:xfrm>
              <a:off x="1208450" y="3752325"/>
              <a:ext cx="125925" cy="200950"/>
            </a:xfrm>
            <a:custGeom>
              <a:avLst/>
              <a:gdLst/>
              <a:ahLst/>
              <a:cxnLst/>
              <a:rect l="l" t="t" r="r" b="b"/>
              <a:pathLst>
                <a:path w="5037" h="8038" extrusionOk="0">
                  <a:moveTo>
                    <a:pt x="4020" y="1"/>
                  </a:moveTo>
                  <a:cubicBezTo>
                    <a:pt x="1801" y="1"/>
                    <a:pt x="1" y="1801"/>
                    <a:pt x="1" y="4020"/>
                  </a:cubicBezTo>
                  <a:cubicBezTo>
                    <a:pt x="1" y="6239"/>
                    <a:pt x="1801" y="8037"/>
                    <a:pt x="4020" y="8037"/>
                  </a:cubicBezTo>
                  <a:cubicBezTo>
                    <a:pt x="4370" y="8037"/>
                    <a:pt x="4711" y="7992"/>
                    <a:pt x="5037" y="7909"/>
                  </a:cubicBezTo>
                  <a:cubicBezTo>
                    <a:pt x="3403" y="7209"/>
                    <a:pt x="2260" y="5587"/>
                    <a:pt x="2260" y="3699"/>
                  </a:cubicBezTo>
                  <a:cubicBezTo>
                    <a:pt x="2260" y="2182"/>
                    <a:pt x="2999" y="836"/>
                    <a:pt x="4135" y="3"/>
                  </a:cubicBezTo>
                  <a:cubicBezTo>
                    <a:pt x="4096" y="3"/>
                    <a:pt x="4058" y="1"/>
                    <a:pt x="4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94"/>
            <p:cNvSpPr/>
            <p:nvPr/>
          </p:nvSpPr>
          <p:spPr>
            <a:xfrm>
              <a:off x="1243275" y="3787150"/>
              <a:ext cx="131300" cy="131350"/>
            </a:xfrm>
            <a:custGeom>
              <a:avLst/>
              <a:gdLst/>
              <a:ahLst/>
              <a:cxnLst/>
              <a:rect l="l" t="t" r="r" b="b"/>
              <a:pathLst>
                <a:path w="5252" h="5254" extrusionOk="0">
                  <a:moveTo>
                    <a:pt x="2625" y="1"/>
                  </a:moveTo>
                  <a:cubicBezTo>
                    <a:pt x="1177" y="1"/>
                    <a:pt x="1" y="1177"/>
                    <a:pt x="1" y="2627"/>
                  </a:cubicBezTo>
                  <a:cubicBezTo>
                    <a:pt x="1" y="4077"/>
                    <a:pt x="1177" y="5254"/>
                    <a:pt x="2625" y="5254"/>
                  </a:cubicBezTo>
                  <a:cubicBezTo>
                    <a:pt x="4075" y="5254"/>
                    <a:pt x="5251" y="4077"/>
                    <a:pt x="5251" y="2627"/>
                  </a:cubicBezTo>
                  <a:cubicBezTo>
                    <a:pt x="5251" y="1177"/>
                    <a:pt x="4075" y="1"/>
                    <a:pt x="2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94"/>
            <p:cNvSpPr/>
            <p:nvPr/>
          </p:nvSpPr>
          <p:spPr>
            <a:xfrm>
              <a:off x="1243275" y="3796150"/>
              <a:ext cx="46175" cy="119375"/>
            </a:xfrm>
            <a:custGeom>
              <a:avLst/>
              <a:gdLst/>
              <a:ahLst/>
              <a:cxnLst/>
              <a:rect l="l" t="t" r="r" b="b"/>
              <a:pathLst>
                <a:path w="1847" h="4775" extrusionOk="0">
                  <a:moveTo>
                    <a:pt x="1298" y="0"/>
                  </a:moveTo>
                  <a:cubicBezTo>
                    <a:pt x="522" y="457"/>
                    <a:pt x="1" y="1300"/>
                    <a:pt x="1" y="2267"/>
                  </a:cubicBezTo>
                  <a:cubicBezTo>
                    <a:pt x="1" y="3446"/>
                    <a:pt x="777" y="4444"/>
                    <a:pt x="1846" y="4775"/>
                  </a:cubicBezTo>
                  <a:cubicBezTo>
                    <a:pt x="1234" y="3996"/>
                    <a:pt x="867" y="3012"/>
                    <a:pt x="867" y="1946"/>
                  </a:cubicBezTo>
                  <a:cubicBezTo>
                    <a:pt x="867" y="1250"/>
                    <a:pt x="1022" y="591"/>
                    <a:pt x="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94"/>
            <p:cNvSpPr/>
            <p:nvPr/>
          </p:nvSpPr>
          <p:spPr>
            <a:xfrm>
              <a:off x="1263275" y="3839850"/>
              <a:ext cx="11525" cy="19175"/>
            </a:xfrm>
            <a:custGeom>
              <a:avLst/>
              <a:gdLst/>
              <a:ahLst/>
              <a:cxnLst/>
              <a:rect l="l" t="t" r="r" b="b"/>
              <a:pathLst>
                <a:path w="461" h="767" extrusionOk="0">
                  <a:moveTo>
                    <a:pt x="232" y="0"/>
                  </a:moveTo>
                  <a:cubicBezTo>
                    <a:pt x="106" y="0"/>
                    <a:pt x="1" y="102"/>
                    <a:pt x="1" y="231"/>
                  </a:cubicBezTo>
                  <a:lnTo>
                    <a:pt x="1" y="536"/>
                  </a:lnTo>
                  <a:cubicBezTo>
                    <a:pt x="1" y="664"/>
                    <a:pt x="106" y="767"/>
                    <a:pt x="232" y="767"/>
                  </a:cubicBezTo>
                  <a:cubicBezTo>
                    <a:pt x="358" y="767"/>
                    <a:pt x="460" y="664"/>
                    <a:pt x="460" y="536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94"/>
            <p:cNvSpPr/>
            <p:nvPr/>
          </p:nvSpPr>
          <p:spPr>
            <a:xfrm>
              <a:off x="1343050" y="3839850"/>
              <a:ext cx="11525" cy="19175"/>
            </a:xfrm>
            <a:custGeom>
              <a:avLst/>
              <a:gdLst/>
              <a:ahLst/>
              <a:cxnLst/>
              <a:rect l="l" t="t" r="r" b="b"/>
              <a:pathLst>
                <a:path w="461" h="767" extrusionOk="0">
                  <a:moveTo>
                    <a:pt x="229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536"/>
                  </a:lnTo>
                  <a:cubicBezTo>
                    <a:pt x="1" y="664"/>
                    <a:pt x="103" y="767"/>
                    <a:pt x="229" y="767"/>
                  </a:cubicBezTo>
                  <a:cubicBezTo>
                    <a:pt x="355" y="767"/>
                    <a:pt x="460" y="664"/>
                    <a:pt x="460" y="536"/>
                  </a:cubicBezTo>
                  <a:lnTo>
                    <a:pt x="460" y="231"/>
                  </a:lnTo>
                  <a:cubicBezTo>
                    <a:pt x="460" y="102"/>
                    <a:pt x="355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94"/>
            <p:cNvSpPr/>
            <p:nvPr/>
          </p:nvSpPr>
          <p:spPr>
            <a:xfrm>
              <a:off x="1291975" y="3847300"/>
              <a:ext cx="33900" cy="16250"/>
            </a:xfrm>
            <a:custGeom>
              <a:avLst/>
              <a:gdLst/>
              <a:ahLst/>
              <a:cxnLst/>
              <a:rect l="l" t="t" r="r" b="b"/>
              <a:pathLst>
                <a:path w="1356" h="650" extrusionOk="0">
                  <a:moveTo>
                    <a:pt x="259" y="0"/>
                  </a:moveTo>
                  <a:cubicBezTo>
                    <a:pt x="205" y="0"/>
                    <a:pt x="151" y="19"/>
                    <a:pt x="108" y="57"/>
                  </a:cubicBezTo>
                  <a:cubicBezTo>
                    <a:pt x="10" y="140"/>
                    <a:pt x="1" y="285"/>
                    <a:pt x="84" y="381"/>
                  </a:cubicBezTo>
                  <a:cubicBezTo>
                    <a:pt x="234" y="552"/>
                    <a:pt x="451" y="650"/>
                    <a:pt x="677" y="650"/>
                  </a:cubicBezTo>
                  <a:cubicBezTo>
                    <a:pt x="905" y="650"/>
                    <a:pt x="1122" y="552"/>
                    <a:pt x="1272" y="381"/>
                  </a:cubicBezTo>
                  <a:cubicBezTo>
                    <a:pt x="1355" y="285"/>
                    <a:pt x="1346" y="140"/>
                    <a:pt x="1251" y="57"/>
                  </a:cubicBezTo>
                  <a:cubicBezTo>
                    <a:pt x="1206" y="19"/>
                    <a:pt x="1152" y="0"/>
                    <a:pt x="1098" y="0"/>
                  </a:cubicBezTo>
                  <a:cubicBezTo>
                    <a:pt x="1033" y="0"/>
                    <a:pt x="970" y="27"/>
                    <a:pt x="924" y="78"/>
                  </a:cubicBezTo>
                  <a:cubicBezTo>
                    <a:pt x="863" y="150"/>
                    <a:pt x="772" y="190"/>
                    <a:pt x="679" y="190"/>
                  </a:cubicBezTo>
                  <a:cubicBezTo>
                    <a:pt x="584" y="190"/>
                    <a:pt x="493" y="150"/>
                    <a:pt x="432" y="78"/>
                  </a:cubicBezTo>
                  <a:cubicBezTo>
                    <a:pt x="386" y="27"/>
                    <a:pt x="323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94"/>
            <p:cNvSpPr/>
            <p:nvPr/>
          </p:nvSpPr>
          <p:spPr>
            <a:xfrm>
              <a:off x="1179350" y="3959500"/>
              <a:ext cx="56100" cy="65925"/>
            </a:xfrm>
            <a:custGeom>
              <a:avLst/>
              <a:gdLst/>
              <a:ahLst/>
              <a:cxnLst/>
              <a:rect l="l" t="t" r="r" b="b"/>
              <a:pathLst>
                <a:path w="2244" h="2637" extrusionOk="0">
                  <a:moveTo>
                    <a:pt x="477" y="0"/>
                  </a:moveTo>
                  <a:lnTo>
                    <a:pt x="477" y="0"/>
                  </a:lnTo>
                  <a:cubicBezTo>
                    <a:pt x="207" y="34"/>
                    <a:pt x="0" y="260"/>
                    <a:pt x="0" y="538"/>
                  </a:cubicBezTo>
                  <a:lnTo>
                    <a:pt x="0" y="2362"/>
                  </a:lnTo>
                  <a:cubicBezTo>
                    <a:pt x="0" y="2523"/>
                    <a:pt x="133" y="2637"/>
                    <a:pt x="276" y="2637"/>
                  </a:cubicBezTo>
                  <a:cubicBezTo>
                    <a:pt x="326" y="2637"/>
                    <a:pt x="377" y="2623"/>
                    <a:pt x="424" y="2593"/>
                  </a:cubicBezTo>
                  <a:lnTo>
                    <a:pt x="1122" y="2148"/>
                  </a:lnTo>
                  <a:lnTo>
                    <a:pt x="1820" y="2593"/>
                  </a:lnTo>
                  <a:cubicBezTo>
                    <a:pt x="1867" y="2623"/>
                    <a:pt x="1918" y="2637"/>
                    <a:pt x="1967" y="2637"/>
                  </a:cubicBezTo>
                  <a:cubicBezTo>
                    <a:pt x="2111" y="2637"/>
                    <a:pt x="2243" y="2523"/>
                    <a:pt x="2243" y="2362"/>
                  </a:cubicBezTo>
                  <a:lnTo>
                    <a:pt x="2243" y="2027"/>
                  </a:lnTo>
                  <a:cubicBezTo>
                    <a:pt x="1255" y="1989"/>
                    <a:pt x="467" y="1177"/>
                    <a:pt x="467" y="179"/>
                  </a:cubicBezTo>
                  <a:cubicBezTo>
                    <a:pt x="467" y="119"/>
                    <a:pt x="469" y="6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7" name="Google Shape;7387;p94"/>
          <p:cNvGrpSpPr/>
          <p:nvPr/>
        </p:nvGrpSpPr>
        <p:grpSpPr>
          <a:xfrm>
            <a:off x="3010786" y="3067423"/>
            <a:ext cx="382502" cy="371520"/>
            <a:chOff x="2168500" y="3420325"/>
            <a:chExt cx="384000" cy="372975"/>
          </a:xfrm>
        </p:grpSpPr>
        <p:sp>
          <p:nvSpPr>
            <p:cNvPr id="7388" name="Google Shape;7388;p94"/>
            <p:cNvSpPr/>
            <p:nvPr/>
          </p:nvSpPr>
          <p:spPr>
            <a:xfrm>
              <a:off x="2168500" y="3420325"/>
              <a:ext cx="276725" cy="332800"/>
            </a:xfrm>
            <a:custGeom>
              <a:avLst/>
              <a:gdLst/>
              <a:ahLst/>
              <a:cxnLst/>
              <a:rect l="l" t="t" r="r" b="b"/>
              <a:pathLst>
                <a:path w="11069" h="13312" extrusionOk="0">
                  <a:moveTo>
                    <a:pt x="1663" y="1"/>
                  </a:moveTo>
                  <a:cubicBezTo>
                    <a:pt x="746" y="1"/>
                    <a:pt x="1" y="746"/>
                    <a:pt x="1" y="1665"/>
                  </a:cubicBezTo>
                  <a:lnTo>
                    <a:pt x="1" y="11650"/>
                  </a:lnTo>
                  <a:cubicBezTo>
                    <a:pt x="1" y="12569"/>
                    <a:pt x="746" y="13312"/>
                    <a:pt x="1663" y="13312"/>
                  </a:cubicBezTo>
                  <a:lnTo>
                    <a:pt x="9404" y="13312"/>
                  </a:lnTo>
                  <a:cubicBezTo>
                    <a:pt x="10323" y="13312"/>
                    <a:pt x="11068" y="12569"/>
                    <a:pt x="11068" y="11650"/>
                  </a:cubicBezTo>
                  <a:lnTo>
                    <a:pt x="11068" y="10226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94"/>
            <p:cNvSpPr/>
            <p:nvPr/>
          </p:nvSpPr>
          <p:spPr>
            <a:xfrm>
              <a:off x="2223150" y="3420325"/>
              <a:ext cx="222075" cy="273100"/>
            </a:xfrm>
            <a:custGeom>
              <a:avLst/>
              <a:gdLst/>
              <a:ahLst/>
              <a:cxnLst/>
              <a:rect l="l" t="t" r="r" b="b"/>
              <a:pathLst>
                <a:path w="8883" h="10924" extrusionOk="0">
                  <a:moveTo>
                    <a:pt x="0" y="1"/>
                  </a:moveTo>
                  <a:lnTo>
                    <a:pt x="0" y="9830"/>
                  </a:lnTo>
                  <a:lnTo>
                    <a:pt x="3348" y="10923"/>
                  </a:lnTo>
                  <a:lnTo>
                    <a:pt x="7218" y="10923"/>
                  </a:lnTo>
                  <a:lnTo>
                    <a:pt x="8882" y="8168"/>
                  </a:lnTo>
                  <a:lnTo>
                    <a:pt x="8882" y="1665"/>
                  </a:lnTo>
                  <a:cubicBezTo>
                    <a:pt x="8882" y="746"/>
                    <a:pt x="8137" y="1"/>
                    <a:pt x="7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94"/>
            <p:cNvSpPr/>
            <p:nvPr/>
          </p:nvSpPr>
          <p:spPr>
            <a:xfrm>
              <a:off x="2197425" y="3624525"/>
              <a:ext cx="247800" cy="93000"/>
            </a:xfrm>
            <a:custGeom>
              <a:avLst/>
              <a:gdLst/>
              <a:ahLst/>
              <a:cxnLst/>
              <a:rect l="l" t="t" r="r" b="b"/>
              <a:pathLst>
                <a:path w="9912" h="3720" extrusionOk="0">
                  <a:moveTo>
                    <a:pt x="9911" y="0"/>
                  </a:moveTo>
                  <a:cubicBezTo>
                    <a:pt x="9911" y="919"/>
                    <a:pt x="9166" y="1662"/>
                    <a:pt x="8247" y="1662"/>
                  </a:cubicBezTo>
                  <a:lnTo>
                    <a:pt x="1029" y="1662"/>
                  </a:lnTo>
                  <a:cubicBezTo>
                    <a:pt x="463" y="1662"/>
                    <a:pt x="1" y="2124"/>
                    <a:pt x="1" y="2691"/>
                  </a:cubicBezTo>
                  <a:cubicBezTo>
                    <a:pt x="1" y="2977"/>
                    <a:pt x="117" y="3234"/>
                    <a:pt x="303" y="3420"/>
                  </a:cubicBezTo>
                  <a:cubicBezTo>
                    <a:pt x="489" y="3605"/>
                    <a:pt x="746" y="3720"/>
                    <a:pt x="1029" y="3720"/>
                  </a:cubicBezTo>
                  <a:lnTo>
                    <a:pt x="8247" y="3720"/>
                  </a:lnTo>
                  <a:cubicBezTo>
                    <a:pt x="9166" y="3720"/>
                    <a:pt x="9911" y="2974"/>
                    <a:pt x="9911" y="2058"/>
                  </a:cubicBezTo>
                  <a:lnTo>
                    <a:pt x="99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94"/>
            <p:cNvSpPr/>
            <p:nvPr/>
          </p:nvSpPr>
          <p:spPr>
            <a:xfrm>
              <a:off x="2197425" y="3624525"/>
              <a:ext cx="247800" cy="78825"/>
            </a:xfrm>
            <a:custGeom>
              <a:avLst/>
              <a:gdLst/>
              <a:ahLst/>
              <a:cxnLst/>
              <a:rect l="l" t="t" r="r" b="b"/>
              <a:pathLst>
                <a:path w="9912" h="3153" extrusionOk="0">
                  <a:moveTo>
                    <a:pt x="9911" y="0"/>
                  </a:moveTo>
                  <a:cubicBezTo>
                    <a:pt x="9911" y="919"/>
                    <a:pt x="9166" y="1662"/>
                    <a:pt x="8247" y="1662"/>
                  </a:cubicBezTo>
                  <a:lnTo>
                    <a:pt x="1029" y="1662"/>
                  </a:lnTo>
                  <a:cubicBezTo>
                    <a:pt x="463" y="1662"/>
                    <a:pt x="1" y="2124"/>
                    <a:pt x="1" y="2691"/>
                  </a:cubicBezTo>
                  <a:cubicBezTo>
                    <a:pt x="1" y="2858"/>
                    <a:pt x="41" y="3012"/>
                    <a:pt x="110" y="3153"/>
                  </a:cubicBezTo>
                  <a:cubicBezTo>
                    <a:pt x="279" y="2815"/>
                    <a:pt x="627" y="2584"/>
                    <a:pt x="1029" y="2584"/>
                  </a:cubicBezTo>
                  <a:lnTo>
                    <a:pt x="8247" y="2584"/>
                  </a:lnTo>
                  <a:cubicBezTo>
                    <a:pt x="9166" y="2584"/>
                    <a:pt x="9911" y="1839"/>
                    <a:pt x="9911" y="919"/>
                  </a:cubicBezTo>
                  <a:lnTo>
                    <a:pt x="99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94"/>
            <p:cNvSpPr/>
            <p:nvPr/>
          </p:nvSpPr>
          <p:spPr>
            <a:xfrm>
              <a:off x="2168500" y="3514625"/>
              <a:ext cx="69625" cy="136700"/>
            </a:xfrm>
            <a:custGeom>
              <a:avLst/>
              <a:gdLst/>
              <a:ahLst/>
              <a:cxnLst/>
              <a:rect l="l" t="t" r="r" b="b"/>
              <a:pathLst>
                <a:path w="2785" h="5468" extrusionOk="0">
                  <a:moveTo>
                    <a:pt x="1663" y="1"/>
                  </a:moveTo>
                  <a:cubicBezTo>
                    <a:pt x="746" y="1"/>
                    <a:pt x="1" y="746"/>
                    <a:pt x="1" y="1665"/>
                  </a:cubicBezTo>
                  <a:lnTo>
                    <a:pt x="1" y="5468"/>
                  </a:lnTo>
                  <a:cubicBezTo>
                    <a:pt x="1" y="4549"/>
                    <a:pt x="746" y="3803"/>
                    <a:pt x="1663" y="3803"/>
                  </a:cubicBezTo>
                  <a:lnTo>
                    <a:pt x="2186" y="3803"/>
                  </a:lnTo>
                  <a:lnTo>
                    <a:pt x="2784" y="1903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94"/>
            <p:cNvSpPr/>
            <p:nvPr/>
          </p:nvSpPr>
          <p:spPr>
            <a:xfrm>
              <a:off x="2223150" y="3514625"/>
              <a:ext cx="129025" cy="95100"/>
            </a:xfrm>
            <a:custGeom>
              <a:avLst/>
              <a:gdLst/>
              <a:ahLst/>
              <a:cxnLst/>
              <a:rect l="l" t="t" r="r" b="b"/>
              <a:pathLst>
                <a:path w="5161" h="3804" extrusionOk="0">
                  <a:moveTo>
                    <a:pt x="0" y="1"/>
                  </a:moveTo>
                  <a:lnTo>
                    <a:pt x="0" y="3803"/>
                  </a:lnTo>
                  <a:lnTo>
                    <a:pt x="4677" y="3803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94"/>
            <p:cNvSpPr/>
            <p:nvPr/>
          </p:nvSpPr>
          <p:spPr>
            <a:xfrm>
              <a:off x="2340950" y="3495150"/>
              <a:ext cx="189400" cy="58125"/>
            </a:xfrm>
            <a:custGeom>
              <a:avLst/>
              <a:gdLst/>
              <a:ahLst/>
              <a:cxnLst/>
              <a:rect l="l" t="t" r="r" b="b"/>
              <a:pathLst>
                <a:path w="7576" h="2325" extrusionOk="0">
                  <a:moveTo>
                    <a:pt x="1696" y="1"/>
                  </a:moveTo>
                  <a:cubicBezTo>
                    <a:pt x="1070" y="1"/>
                    <a:pt x="520" y="420"/>
                    <a:pt x="353" y="1025"/>
                  </a:cubicBezTo>
                  <a:lnTo>
                    <a:pt x="1" y="2325"/>
                  </a:lnTo>
                  <a:lnTo>
                    <a:pt x="7576" y="2325"/>
                  </a:lnTo>
                  <a:lnTo>
                    <a:pt x="7221" y="1025"/>
                  </a:lnTo>
                  <a:cubicBezTo>
                    <a:pt x="7056" y="420"/>
                    <a:pt x="6506" y="1"/>
                    <a:pt x="5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94"/>
            <p:cNvSpPr/>
            <p:nvPr/>
          </p:nvSpPr>
          <p:spPr>
            <a:xfrm>
              <a:off x="2337400" y="3583625"/>
              <a:ext cx="196450" cy="209675"/>
            </a:xfrm>
            <a:custGeom>
              <a:avLst/>
              <a:gdLst/>
              <a:ahLst/>
              <a:cxnLst/>
              <a:rect l="l" t="t" r="r" b="b"/>
              <a:pathLst>
                <a:path w="7858" h="8387" extrusionOk="0">
                  <a:moveTo>
                    <a:pt x="0" y="0"/>
                  </a:moveTo>
                  <a:lnTo>
                    <a:pt x="731" y="7118"/>
                  </a:lnTo>
                  <a:cubicBezTo>
                    <a:pt x="807" y="7839"/>
                    <a:pt x="1414" y="8387"/>
                    <a:pt x="2141" y="8387"/>
                  </a:cubicBezTo>
                  <a:lnTo>
                    <a:pt x="5720" y="8387"/>
                  </a:lnTo>
                  <a:cubicBezTo>
                    <a:pt x="6446" y="8387"/>
                    <a:pt x="7053" y="7839"/>
                    <a:pt x="7127" y="7118"/>
                  </a:cubicBezTo>
                  <a:lnTo>
                    <a:pt x="78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94"/>
            <p:cNvSpPr/>
            <p:nvPr/>
          </p:nvSpPr>
          <p:spPr>
            <a:xfrm>
              <a:off x="2337400" y="3583625"/>
              <a:ext cx="111750" cy="209675"/>
            </a:xfrm>
            <a:custGeom>
              <a:avLst/>
              <a:gdLst/>
              <a:ahLst/>
              <a:cxnLst/>
              <a:rect l="l" t="t" r="r" b="b"/>
              <a:pathLst>
                <a:path w="4470" h="8387" extrusionOk="0">
                  <a:moveTo>
                    <a:pt x="0" y="0"/>
                  </a:moveTo>
                  <a:lnTo>
                    <a:pt x="731" y="7118"/>
                  </a:lnTo>
                  <a:cubicBezTo>
                    <a:pt x="805" y="7839"/>
                    <a:pt x="1414" y="8387"/>
                    <a:pt x="2141" y="8387"/>
                  </a:cubicBezTo>
                  <a:lnTo>
                    <a:pt x="4470" y="8387"/>
                  </a:lnTo>
                  <a:cubicBezTo>
                    <a:pt x="2548" y="7380"/>
                    <a:pt x="1238" y="5365"/>
                    <a:pt x="1238" y="3046"/>
                  </a:cubicBezTo>
                  <a:cubicBezTo>
                    <a:pt x="1238" y="1934"/>
                    <a:pt x="1538" y="893"/>
                    <a:pt x="2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94"/>
            <p:cNvSpPr/>
            <p:nvPr/>
          </p:nvSpPr>
          <p:spPr>
            <a:xfrm>
              <a:off x="2340950" y="3495150"/>
              <a:ext cx="64150" cy="58125"/>
            </a:xfrm>
            <a:custGeom>
              <a:avLst/>
              <a:gdLst/>
              <a:ahLst/>
              <a:cxnLst/>
              <a:rect l="l" t="t" r="r" b="b"/>
              <a:pathLst>
                <a:path w="2566" h="2325" extrusionOk="0">
                  <a:moveTo>
                    <a:pt x="1696" y="1"/>
                  </a:moveTo>
                  <a:cubicBezTo>
                    <a:pt x="1070" y="1"/>
                    <a:pt x="520" y="420"/>
                    <a:pt x="353" y="1025"/>
                  </a:cubicBezTo>
                  <a:lnTo>
                    <a:pt x="1" y="2325"/>
                  </a:lnTo>
                  <a:lnTo>
                    <a:pt x="1446" y="2325"/>
                  </a:lnTo>
                  <a:cubicBezTo>
                    <a:pt x="1496" y="1401"/>
                    <a:pt x="1918" y="577"/>
                    <a:pt x="2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94"/>
            <p:cNvSpPr/>
            <p:nvPr/>
          </p:nvSpPr>
          <p:spPr>
            <a:xfrm>
              <a:off x="2318750" y="3544450"/>
              <a:ext cx="233750" cy="47525"/>
            </a:xfrm>
            <a:custGeom>
              <a:avLst/>
              <a:gdLst/>
              <a:ahLst/>
              <a:cxnLst/>
              <a:rect l="l" t="t" r="r" b="b"/>
              <a:pathLst>
                <a:path w="9350" h="1901" extrusionOk="0">
                  <a:moveTo>
                    <a:pt x="1456" y="1"/>
                  </a:moveTo>
                  <a:cubicBezTo>
                    <a:pt x="867" y="1"/>
                    <a:pt x="346" y="377"/>
                    <a:pt x="160" y="936"/>
                  </a:cubicBezTo>
                  <a:cubicBezTo>
                    <a:pt x="1" y="1410"/>
                    <a:pt x="355" y="1901"/>
                    <a:pt x="856" y="1901"/>
                  </a:cubicBezTo>
                  <a:lnTo>
                    <a:pt x="8497" y="1901"/>
                  </a:lnTo>
                  <a:cubicBezTo>
                    <a:pt x="8997" y="1901"/>
                    <a:pt x="9349" y="1410"/>
                    <a:pt x="9192" y="936"/>
                  </a:cubicBezTo>
                  <a:cubicBezTo>
                    <a:pt x="9006" y="377"/>
                    <a:pt x="8483" y="1"/>
                    <a:pt x="7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94"/>
            <p:cNvSpPr/>
            <p:nvPr/>
          </p:nvSpPr>
          <p:spPr>
            <a:xfrm>
              <a:off x="2341325" y="3647850"/>
              <a:ext cx="188600" cy="87050"/>
            </a:xfrm>
            <a:custGeom>
              <a:avLst/>
              <a:gdLst/>
              <a:ahLst/>
              <a:cxnLst/>
              <a:rect l="l" t="t" r="r" b="b"/>
              <a:pathLst>
                <a:path w="7544" h="3482" extrusionOk="0">
                  <a:moveTo>
                    <a:pt x="686" y="1"/>
                  </a:moveTo>
                  <a:cubicBezTo>
                    <a:pt x="300" y="1"/>
                    <a:pt x="0" y="336"/>
                    <a:pt x="43" y="717"/>
                  </a:cubicBezTo>
                  <a:lnTo>
                    <a:pt x="281" y="2906"/>
                  </a:lnTo>
                  <a:cubicBezTo>
                    <a:pt x="317" y="3234"/>
                    <a:pt x="593" y="3482"/>
                    <a:pt x="924" y="3482"/>
                  </a:cubicBezTo>
                  <a:lnTo>
                    <a:pt x="6622" y="3482"/>
                  </a:lnTo>
                  <a:cubicBezTo>
                    <a:pt x="6951" y="3482"/>
                    <a:pt x="7230" y="3234"/>
                    <a:pt x="7265" y="2906"/>
                  </a:cubicBezTo>
                  <a:lnTo>
                    <a:pt x="7503" y="717"/>
                  </a:lnTo>
                  <a:cubicBezTo>
                    <a:pt x="7544" y="336"/>
                    <a:pt x="7244" y="1"/>
                    <a:pt x="6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94"/>
            <p:cNvSpPr/>
            <p:nvPr/>
          </p:nvSpPr>
          <p:spPr>
            <a:xfrm>
              <a:off x="2341325" y="3647850"/>
              <a:ext cx="50925" cy="87050"/>
            </a:xfrm>
            <a:custGeom>
              <a:avLst/>
              <a:gdLst/>
              <a:ahLst/>
              <a:cxnLst/>
              <a:rect l="l" t="t" r="r" b="b"/>
              <a:pathLst>
                <a:path w="2037" h="3482" extrusionOk="0">
                  <a:moveTo>
                    <a:pt x="686" y="1"/>
                  </a:moveTo>
                  <a:cubicBezTo>
                    <a:pt x="300" y="1"/>
                    <a:pt x="0" y="336"/>
                    <a:pt x="43" y="717"/>
                  </a:cubicBezTo>
                  <a:lnTo>
                    <a:pt x="281" y="2906"/>
                  </a:lnTo>
                  <a:cubicBezTo>
                    <a:pt x="317" y="3234"/>
                    <a:pt x="593" y="3482"/>
                    <a:pt x="924" y="3482"/>
                  </a:cubicBezTo>
                  <a:lnTo>
                    <a:pt x="2036" y="3482"/>
                  </a:lnTo>
                  <a:cubicBezTo>
                    <a:pt x="1527" y="2599"/>
                    <a:pt x="1234" y="1572"/>
                    <a:pt x="1234" y="477"/>
                  </a:cubicBezTo>
                  <a:cubicBezTo>
                    <a:pt x="1234" y="317"/>
                    <a:pt x="1241" y="158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94"/>
            <p:cNvSpPr/>
            <p:nvPr/>
          </p:nvSpPr>
          <p:spPr>
            <a:xfrm>
              <a:off x="2380375" y="3678875"/>
              <a:ext cx="11575" cy="21025"/>
            </a:xfrm>
            <a:custGeom>
              <a:avLst/>
              <a:gdLst/>
              <a:ahLst/>
              <a:cxnLst/>
              <a:rect l="l" t="t" r="r" b="b"/>
              <a:pathLst>
                <a:path w="463" h="841" extrusionOk="0">
                  <a:moveTo>
                    <a:pt x="231" y="0"/>
                  </a:moveTo>
                  <a:cubicBezTo>
                    <a:pt x="105" y="0"/>
                    <a:pt x="0" y="105"/>
                    <a:pt x="0" y="231"/>
                  </a:cubicBezTo>
                  <a:lnTo>
                    <a:pt x="0" y="612"/>
                  </a:lnTo>
                  <a:cubicBezTo>
                    <a:pt x="0" y="738"/>
                    <a:pt x="105" y="841"/>
                    <a:pt x="231" y="841"/>
                  </a:cubicBezTo>
                  <a:cubicBezTo>
                    <a:pt x="357" y="841"/>
                    <a:pt x="462" y="738"/>
                    <a:pt x="462" y="612"/>
                  </a:cubicBezTo>
                  <a:lnTo>
                    <a:pt x="462" y="231"/>
                  </a:lnTo>
                  <a:cubicBezTo>
                    <a:pt x="462" y="105"/>
                    <a:pt x="35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94"/>
            <p:cNvSpPr/>
            <p:nvPr/>
          </p:nvSpPr>
          <p:spPr>
            <a:xfrm>
              <a:off x="2479375" y="3678875"/>
              <a:ext cx="11500" cy="21025"/>
            </a:xfrm>
            <a:custGeom>
              <a:avLst/>
              <a:gdLst/>
              <a:ahLst/>
              <a:cxnLst/>
              <a:rect l="l" t="t" r="r" b="b"/>
              <a:pathLst>
                <a:path w="460" h="841" extrusionOk="0">
                  <a:moveTo>
                    <a:pt x="229" y="0"/>
                  </a:moveTo>
                  <a:cubicBezTo>
                    <a:pt x="103" y="0"/>
                    <a:pt x="0" y="105"/>
                    <a:pt x="0" y="231"/>
                  </a:cubicBezTo>
                  <a:lnTo>
                    <a:pt x="0" y="612"/>
                  </a:lnTo>
                  <a:cubicBezTo>
                    <a:pt x="0" y="738"/>
                    <a:pt x="103" y="841"/>
                    <a:pt x="229" y="841"/>
                  </a:cubicBezTo>
                  <a:cubicBezTo>
                    <a:pt x="357" y="841"/>
                    <a:pt x="460" y="738"/>
                    <a:pt x="460" y="612"/>
                  </a:cubicBezTo>
                  <a:lnTo>
                    <a:pt x="460" y="231"/>
                  </a:lnTo>
                  <a:cubicBezTo>
                    <a:pt x="460" y="105"/>
                    <a:pt x="357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94"/>
            <p:cNvSpPr/>
            <p:nvPr/>
          </p:nvSpPr>
          <p:spPr>
            <a:xfrm>
              <a:off x="2416150" y="3688100"/>
              <a:ext cx="38950" cy="17475"/>
            </a:xfrm>
            <a:custGeom>
              <a:avLst/>
              <a:gdLst/>
              <a:ahLst/>
              <a:cxnLst/>
              <a:rect l="l" t="t" r="r" b="b"/>
              <a:pathLst>
                <a:path w="1558" h="699" extrusionOk="0">
                  <a:moveTo>
                    <a:pt x="259" y="1"/>
                  </a:moveTo>
                  <a:cubicBezTo>
                    <a:pt x="205" y="1"/>
                    <a:pt x="151" y="19"/>
                    <a:pt x="108" y="58"/>
                  </a:cubicBezTo>
                  <a:cubicBezTo>
                    <a:pt x="10" y="141"/>
                    <a:pt x="0" y="286"/>
                    <a:pt x="84" y="381"/>
                  </a:cubicBezTo>
                  <a:cubicBezTo>
                    <a:pt x="260" y="584"/>
                    <a:pt x="512" y="698"/>
                    <a:pt x="779" y="698"/>
                  </a:cubicBezTo>
                  <a:cubicBezTo>
                    <a:pt x="1046" y="698"/>
                    <a:pt x="1300" y="584"/>
                    <a:pt x="1474" y="381"/>
                  </a:cubicBezTo>
                  <a:cubicBezTo>
                    <a:pt x="1558" y="286"/>
                    <a:pt x="1548" y="141"/>
                    <a:pt x="1453" y="58"/>
                  </a:cubicBezTo>
                  <a:cubicBezTo>
                    <a:pt x="1409" y="19"/>
                    <a:pt x="1355" y="1"/>
                    <a:pt x="1302" y="1"/>
                  </a:cubicBezTo>
                  <a:cubicBezTo>
                    <a:pt x="1238" y="1"/>
                    <a:pt x="1174" y="27"/>
                    <a:pt x="1129" y="79"/>
                  </a:cubicBezTo>
                  <a:cubicBezTo>
                    <a:pt x="1041" y="181"/>
                    <a:pt x="912" y="238"/>
                    <a:pt x="779" y="238"/>
                  </a:cubicBezTo>
                  <a:cubicBezTo>
                    <a:pt x="646" y="238"/>
                    <a:pt x="519" y="181"/>
                    <a:pt x="431" y="79"/>
                  </a:cubicBezTo>
                  <a:cubicBezTo>
                    <a:pt x="386" y="27"/>
                    <a:pt x="32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94"/>
            <p:cNvSpPr/>
            <p:nvPr/>
          </p:nvSpPr>
          <p:spPr>
            <a:xfrm>
              <a:off x="2318750" y="3544450"/>
              <a:ext cx="65575" cy="47525"/>
            </a:xfrm>
            <a:custGeom>
              <a:avLst/>
              <a:gdLst/>
              <a:ahLst/>
              <a:cxnLst/>
              <a:rect l="l" t="t" r="r" b="b"/>
              <a:pathLst>
                <a:path w="2623" h="1901" extrusionOk="0">
                  <a:moveTo>
                    <a:pt x="1456" y="1"/>
                  </a:moveTo>
                  <a:cubicBezTo>
                    <a:pt x="867" y="1"/>
                    <a:pt x="346" y="377"/>
                    <a:pt x="160" y="936"/>
                  </a:cubicBezTo>
                  <a:cubicBezTo>
                    <a:pt x="1" y="1410"/>
                    <a:pt x="355" y="1901"/>
                    <a:pt x="856" y="1901"/>
                  </a:cubicBezTo>
                  <a:lnTo>
                    <a:pt x="2622" y="1901"/>
                  </a:lnTo>
                  <a:cubicBezTo>
                    <a:pt x="2434" y="1482"/>
                    <a:pt x="2330" y="1020"/>
                    <a:pt x="2330" y="532"/>
                  </a:cubicBezTo>
                  <a:cubicBezTo>
                    <a:pt x="2330" y="351"/>
                    <a:pt x="2346" y="174"/>
                    <a:pt x="2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5" name="Google Shape;7405;p94"/>
          <p:cNvGrpSpPr/>
          <p:nvPr/>
        </p:nvGrpSpPr>
        <p:grpSpPr>
          <a:xfrm>
            <a:off x="4373962" y="3053945"/>
            <a:ext cx="382475" cy="398476"/>
            <a:chOff x="3018000" y="3495150"/>
            <a:chExt cx="365725" cy="381025"/>
          </a:xfrm>
        </p:grpSpPr>
        <p:sp>
          <p:nvSpPr>
            <p:cNvPr id="7406" name="Google Shape;7406;p94"/>
            <p:cNvSpPr/>
            <p:nvPr/>
          </p:nvSpPr>
          <p:spPr>
            <a:xfrm>
              <a:off x="3018000" y="3614625"/>
              <a:ext cx="365725" cy="148450"/>
            </a:xfrm>
            <a:custGeom>
              <a:avLst/>
              <a:gdLst/>
              <a:ahLst/>
              <a:cxnLst/>
              <a:rect l="l" t="t" r="r" b="b"/>
              <a:pathLst>
                <a:path w="14629" h="5938" extrusionOk="0">
                  <a:moveTo>
                    <a:pt x="2863" y="1"/>
                  </a:moveTo>
                  <a:cubicBezTo>
                    <a:pt x="2863" y="1"/>
                    <a:pt x="0" y="3104"/>
                    <a:pt x="2863" y="5937"/>
                  </a:cubicBezTo>
                  <a:lnTo>
                    <a:pt x="11766" y="5937"/>
                  </a:lnTo>
                  <a:cubicBezTo>
                    <a:pt x="14628" y="3104"/>
                    <a:pt x="11766" y="1"/>
                    <a:pt x="11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94"/>
            <p:cNvSpPr/>
            <p:nvPr/>
          </p:nvSpPr>
          <p:spPr>
            <a:xfrm>
              <a:off x="3058650" y="3495150"/>
              <a:ext cx="284400" cy="137125"/>
            </a:xfrm>
            <a:custGeom>
              <a:avLst/>
              <a:gdLst/>
              <a:ahLst/>
              <a:cxnLst/>
              <a:rect l="l" t="t" r="r" b="b"/>
              <a:pathLst>
                <a:path w="11376" h="5485" extrusionOk="0">
                  <a:moveTo>
                    <a:pt x="1191" y="0"/>
                  </a:moveTo>
                  <a:cubicBezTo>
                    <a:pt x="1001" y="0"/>
                    <a:pt x="810" y="99"/>
                    <a:pt x="708" y="289"/>
                  </a:cubicBezTo>
                  <a:cubicBezTo>
                    <a:pt x="258" y="1122"/>
                    <a:pt x="1" y="2587"/>
                    <a:pt x="2168" y="4182"/>
                  </a:cubicBezTo>
                  <a:lnTo>
                    <a:pt x="5689" y="5485"/>
                  </a:lnTo>
                  <a:lnTo>
                    <a:pt x="9209" y="4182"/>
                  </a:lnTo>
                  <a:cubicBezTo>
                    <a:pt x="11376" y="2587"/>
                    <a:pt x="11119" y="1122"/>
                    <a:pt x="10669" y="289"/>
                  </a:cubicBezTo>
                  <a:cubicBezTo>
                    <a:pt x="10566" y="99"/>
                    <a:pt x="10376" y="0"/>
                    <a:pt x="10185" y="0"/>
                  </a:cubicBezTo>
                  <a:cubicBezTo>
                    <a:pt x="10025" y="0"/>
                    <a:pt x="9864" y="70"/>
                    <a:pt x="9757" y="215"/>
                  </a:cubicBezTo>
                  <a:cubicBezTo>
                    <a:pt x="8745" y="1577"/>
                    <a:pt x="7173" y="813"/>
                    <a:pt x="5689" y="2899"/>
                  </a:cubicBezTo>
                  <a:cubicBezTo>
                    <a:pt x="4204" y="813"/>
                    <a:pt x="2632" y="1577"/>
                    <a:pt x="1620" y="215"/>
                  </a:cubicBezTo>
                  <a:cubicBezTo>
                    <a:pt x="1512" y="70"/>
                    <a:pt x="1352" y="0"/>
                    <a:pt x="1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94"/>
            <p:cNvSpPr/>
            <p:nvPr/>
          </p:nvSpPr>
          <p:spPr>
            <a:xfrm>
              <a:off x="3018000" y="3614625"/>
              <a:ext cx="103250" cy="148450"/>
            </a:xfrm>
            <a:custGeom>
              <a:avLst/>
              <a:gdLst/>
              <a:ahLst/>
              <a:cxnLst/>
              <a:rect l="l" t="t" r="r" b="b"/>
              <a:pathLst>
                <a:path w="4130" h="5938" extrusionOk="0">
                  <a:moveTo>
                    <a:pt x="2863" y="1"/>
                  </a:moveTo>
                  <a:cubicBezTo>
                    <a:pt x="2863" y="1"/>
                    <a:pt x="0" y="3104"/>
                    <a:pt x="2863" y="5937"/>
                  </a:cubicBezTo>
                  <a:lnTo>
                    <a:pt x="4129" y="5937"/>
                  </a:lnTo>
                  <a:cubicBezTo>
                    <a:pt x="3277" y="5130"/>
                    <a:pt x="2746" y="3987"/>
                    <a:pt x="2746" y="2720"/>
                  </a:cubicBezTo>
                  <a:cubicBezTo>
                    <a:pt x="2746" y="1696"/>
                    <a:pt x="3094" y="75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94"/>
            <p:cNvSpPr/>
            <p:nvPr/>
          </p:nvSpPr>
          <p:spPr>
            <a:xfrm>
              <a:off x="3059250" y="3495150"/>
              <a:ext cx="88425" cy="98800"/>
            </a:xfrm>
            <a:custGeom>
              <a:avLst/>
              <a:gdLst/>
              <a:ahLst/>
              <a:cxnLst/>
              <a:rect l="l" t="t" r="r" b="b"/>
              <a:pathLst>
                <a:path w="3537" h="3952" extrusionOk="0">
                  <a:moveTo>
                    <a:pt x="1167" y="0"/>
                  </a:moveTo>
                  <a:cubicBezTo>
                    <a:pt x="977" y="0"/>
                    <a:pt x="786" y="99"/>
                    <a:pt x="684" y="289"/>
                  </a:cubicBezTo>
                  <a:cubicBezTo>
                    <a:pt x="255" y="1082"/>
                    <a:pt x="1" y="2446"/>
                    <a:pt x="1846" y="3951"/>
                  </a:cubicBezTo>
                  <a:cubicBezTo>
                    <a:pt x="2065" y="2875"/>
                    <a:pt x="2682" y="1944"/>
                    <a:pt x="3537" y="1315"/>
                  </a:cubicBezTo>
                  <a:cubicBezTo>
                    <a:pt x="2798" y="1056"/>
                    <a:pt x="2122" y="922"/>
                    <a:pt x="1596" y="215"/>
                  </a:cubicBezTo>
                  <a:cubicBezTo>
                    <a:pt x="1488" y="70"/>
                    <a:pt x="132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94"/>
            <p:cNvSpPr/>
            <p:nvPr/>
          </p:nvSpPr>
          <p:spPr>
            <a:xfrm>
              <a:off x="3077650" y="3563625"/>
              <a:ext cx="110700" cy="110750"/>
            </a:xfrm>
            <a:custGeom>
              <a:avLst/>
              <a:gdLst/>
              <a:ahLst/>
              <a:cxnLst/>
              <a:rect l="l" t="t" r="r" b="b"/>
              <a:pathLst>
                <a:path w="4428" h="4430" extrusionOk="0">
                  <a:moveTo>
                    <a:pt x="2215" y="0"/>
                  </a:moveTo>
                  <a:cubicBezTo>
                    <a:pt x="991" y="0"/>
                    <a:pt x="0" y="993"/>
                    <a:pt x="0" y="2215"/>
                  </a:cubicBezTo>
                  <a:cubicBezTo>
                    <a:pt x="0" y="3439"/>
                    <a:pt x="991" y="4429"/>
                    <a:pt x="2215" y="4429"/>
                  </a:cubicBezTo>
                  <a:cubicBezTo>
                    <a:pt x="3436" y="4429"/>
                    <a:pt x="4427" y="3439"/>
                    <a:pt x="4427" y="2215"/>
                  </a:cubicBezTo>
                  <a:cubicBezTo>
                    <a:pt x="4427" y="993"/>
                    <a:pt x="3436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94"/>
            <p:cNvSpPr/>
            <p:nvPr/>
          </p:nvSpPr>
          <p:spPr>
            <a:xfrm>
              <a:off x="3139925" y="3630900"/>
              <a:ext cx="11500" cy="21800"/>
            </a:xfrm>
            <a:custGeom>
              <a:avLst/>
              <a:gdLst/>
              <a:ahLst/>
              <a:cxnLst/>
              <a:rect l="l" t="t" r="r" b="b"/>
              <a:pathLst>
                <a:path w="460" h="872" extrusionOk="0">
                  <a:moveTo>
                    <a:pt x="231" y="0"/>
                  </a:moveTo>
                  <a:cubicBezTo>
                    <a:pt x="102" y="0"/>
                    <a:pt x="0" y="102"/>
                    <a:pt x="0" y="231"/>
                  </a:cubicBezTo>
                  <a:lnTo>
                    <a:pt x="0" y="643"/>
                  </a:lnTo>
                  <a:cubicBezTo>
                    <a:pt x="0" y="769"/>
                    <a:pt x="102" y="872"/>
                    <a:pt x="231" y="872"/>
                  </a:cubicBezTo>
                  <a:cubicBezTo>
                    <a:pt x="357" y="872"/>
                    <a:pt x="460" y="769"/>
                    <a:pt x="460" y="643"/>
                  </a:cubicBezTo>
                  <a:lnTo>
                    <a:pt x="460" y="231"/>
                  </a:lnTo>
                  <a:cubicBezTo>
                    <a:pt x="460" y="102"/>
                    <a:pt x="35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94"/>
            <p:cNvSpPr/>
            <p:nvPr/>
          </p:nvSpPr>
          <p:spPr>
            <a:xfrm>
              <a:off x="3213375" y="3563625"/>
              <a:ext cx="110750" cy="110750"/>
            </a:xfrm>
            <a:custGeom>
              <a:avLst/>
              <a:gdLst/>
              <a:ahLst/>
              <a:cxnLst/>
              <a:rect l="l" t="t" r="r" b="b"/>
              <a:pathLst>
                <a:path w="4430" h="4430" extrusionOk="0">
                  <a:moveTo>
                    <a:pt x="2215" y="0"/>
                  </a:moveTo>
                  <a:cubicBezTo>
                    <a:pt x="991" y="0"/>
                    <a:pt x="1" y="993"/>
                    <a:pt x="1" y="2215"/>
                  </a:cubicBezTo>
                  <a:cubicBezTo>
                    <a:pt x="1" y="3439"/>
                    <a:pt x="991" y="4429"/>
                    <a:pt x="2215" y="4429"/>
                  </a:cubicBezTo>
                  <a:cubicBezTo>
                    <a:pt x="3437" y="4429"/>
                    <a:pt x="4430" y="3439"/>
                    <a:pt x="4430" y="2215"/>
                  </a:cubicBezTo>
                  <a:cubicBezTo>
                    <a:pt x="4430" y="993"/>
                    <a:pt x="3437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94"/>
            <p:cNvSpPr/>
            <p:nvPr/>
          </p:nvSpPr>
          <p:spPr>
            <a:xfrm>
              <a:off x="3250275" y="3630900"/>
              <a:ext cx="11525" cy="21800"/>
            </a:xfrm>
            <a:custGeom>
              <a:avLst/>
              <a:gdLst/>
              <a:ahLst/>
              <a:cxnLst/>
              <a:rect l="l" t="t" r="r" b="b"/>
              <a:pathLst>
                <a:path w="461" h="872" extrusionOk="0">
                  <a:moveTo>
                    <a:pt x="229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643"/>
                  </a:lnTo>
                  <a:cubicBezTo>
                    <a:pt x="1" y="769"/>
                    <a:pt x="103" y="872"/>
                    <a:pt x="229" y="872"/>
                  </a:cubicBezTo>
                  <a:cubicBezTo>
                    <a:pt x="358" y="872"/>
                    <a:pt x="460" y="769"/>
                    <a:pt x="460" y="643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94"/>
            <p:cNvSpPr/>
            <p:nvPr/>
          </p:nvSpPr>
          <p:spPr>
            <a:xfrm>
              <a:off x="3121875" y="3700575"/>
              <a:ext cx="157950" cy="147275"/>
            </a:xfrm>
            <a:custGeom>
              <a:avLst/>
              <a:gdLst/>
              <a:ahLst/>
              <a:cxnLst/>
              <a:rect l="l" t="t" r="r" b="b"/>
              <a:pathLst>
                <a:path w="6318" h="5891" extrusionOk="0">
                  <a:moveTo>
                    <a:pt x="765" y="0"/>
                  </a:moveTo>
                  <a:cubicBezTo>
                    <a:pt x="360" y="0"/>
                    <a:pt x="1" y="328"/>
                    <a:pt x="1" y="766"/>
                  </a:cubicBezTo>
                  <a:lnTo>
                    <a:pt x="1" y="4233"/>
                  </a:lnTo>
                  <a:cubicBezTo>
                    <a:pt x="1" y="4554"/>
                    <a:pt x="201" y="4840"/>
                    <a:pt x="501" y="4950"/>
                  </a:cubicBezTo>
                  <a:lnTo>
                    <a:pt x="3065" y="5890"/>
                  </a:lnTo>
                  <a:lnTo>
                    <a:pt x="3253" y="5890"/>
                  </a:lnTo>
                  <a:lnTo>
                    <a:pt x="5818" y="4950"/>
                  </a:lnTo>
                  <a:cubicBezTo>
                    <a:pt x="6118" y="4840"/>
                    <a:pt x="6318" y="4554"/>
                    <a:pt x="6318" y="4233"/>
                  </a:cubicBezTo>
                  <a:lnTo>
                    <a:pt x="6318" y="766"/>
                  </a:lnTo>
                  <a:cubicBezTo>
                    <a:pt x="6318" y="328"/>
                    <a:pt x="5958" y="0"/>
                    <a:pt x="5553" y="0"/>
                  </a:cubicBezTo>
                  <a:cubicBezTo>
                    <a:pt x="5467" y="0"/>
                    <a:pt x="5379" y="15"/>
                    <a:pt x="5292" y="47"/>
                  </a:cubicBezTo>
                  <a:lnTo>
                    <a:pt x="3160" y="830"/>
                  </a:lnTo>
                  <a:lnTo>
                    <a:pt x="1027" y="47"/>
                  </a:lnTo>
                  <a:cubicBezTo>
                    <a:pt x="940" y="15"/>
                    <a:pt x="851" y="0"/>
                    <a:pt x="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94"/>
            <p:cNvSpPr/>
            <p:nvPr/>
          </p:nvSpPr>
          <p:spPr>
            <a:xfrm>
              <a:off x="3170525" y="3725975"/>
              <a:ext cx="123250" cy="150200"/>
            </a:xfrm>
            <a:custGeom>
              <a:avLst/>
              <a:gdLst/>
              <a:ahLst/>
              <a:cxnLst/>
              <a:rect l="l" t="t" r="r" b="b"/>
              <a:pathLst>
                <a:path w="4930" h="6008" extrusionOk="0">
                  <a:moveTo>
                    <a:pt x="4166" y="1"/>
                  </a:moveTo>
                  <a:cubicBezTo>
                    <a:pt x="4080" y="1"/>
                    <a:pt x="3991" y="16"/>
                    <a:pt x="3903" y="47"/>
                  </a:cubicBezTo>
                  <a:lnTo>
                    <a:pt x="1638" y="878"/>
                  </a:lnTo>
                  <a:cubicBezTo>
                    <a:pt x="1503" y="928"/>
                    <a:pt x="1357" y="955"/>
                    <a:pt x="1214" y="955"/>
                  </a:cubicBezTo>
                  <a:lnTo>
                    <a:pt x="0" y="3350"/>
                  </a:lnTo>
                  <a:lnTo>
                    <a:pt x="1214" y="6008"/>
                  </a:lnTo>
                  <a:cubicBezTo>
                    <a:pt x="1434" y="6008"/>
                    <a:pt x="1655" y="5969"/>
                    <a:pt x="1865" y="5891"/>
                  </a:cubicBezTo>
                  <a:lnTo>
                    <a:pt x="4429" y="4950"/>
                  </a:lnTo>
                  <a:cubicBezTo>
                    <a:pt x="4729" y="4841"/>
                    <a:pt x="4929" y="4553"/>
                    <a:pt x="4929" y="4234"/>
                  </a:cubicBezTo>
                  <a:lnTo>
                    <a:pt x="4929" y="764"/>
                  </a:lnTo>
                  <a:cubicBezTo>
                    <a:pt x="4929" y="327"/>
                    <a:pt x="4572" y="1"/>
                    <a:pt x="4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94"/>
            <p:cNvSpPr/>
            <p:nvPr/>
          </p:nvSpPr>
          <p:spPr>
            <a:xfrm>
              <a:off x="3121875" y="3700575"/>
              <a:ext cx="44800" cy="116375"/>
            </a:xfrm>
            <a:custGeom>
              <a:avLst/>
              <a:gdLst/>
              <a:ahLst/>
              <a:cxnLst/>
              <a:rect l="l" t="t" r="r" b="b"/>
              <a:pathLst>
                <a:path w="1792" h="4655" extrusionOk="0">
                  <a:moveTo>
                    <a:pt x="765" y="0"/>
                  </a:moveTo>
                  <a:cubicBezTo>
                    <a:pt x="360" y="0"/>
                    <a:pt x="1" y="328"/>
                    <a:pt x="1" y="766"/>
                  </a:cubicBezTo>
                  <a:lnTo>
                    <a:pt x="1" y="4233"/>
                  </a:lnTo>
                  <a:cubicBezTo>
                    <a:pt x="1" y="4385"/>
                    <a:pt x="46" y="4530"/>
                    <a:pt x="127" y="4654"/>
                  </a:cubicBezTo>
                  <a:cubicBezTo>
                    <a:pt x="72" y="4376"/>
                    <a:pt x="41" y="4090"/>
                    <a:pt x="41" y="3797"/>
                  </a:cubicBezTo>
                  <a:cubicBezTo>
                    <a:pt x="41" y="2375"/>
                    <a:pt x="729" y="1113"/>
                    <a:pt x="1791" y="328"/>
                  </a:cubicBezTo>
                  <a:lnTo>
                    <a:pt x="1027" y="47"/>
                  </a:lnTo>
                  <a:cubicBezTo>
                    <a:pt x="940" y="15"/>
                    <a:pt x="851" y="0"/>
                    <a:pt x="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94"/>
            <p:cNvSpPr/>
            <p:nvPr/>
          </p:nvSpPr>
          <p:spPr>
            <a:xfrm>
              <a:off x="3107950" y="3725975"/>
              <a:ext cx="92950" cy="150200"/>
            </a:xfrm>
            <a:custGeom>
              <a:avLst/>
              <a:gdLst/>
              <a:ahLst/>
              <a:cxnLst/>
              <a:rect l="l" t="t" r="r" b="b"/>
              <a:pathLst>
                <a:path w="3718" h="6008" extrusionOk="0">
                  <a:moveTo>
                    <a:pt x="764" y="1"/>
                  </a:moveTo>
                  <a:cubicBezTo>
                    <a:pt x="359" y="1"/>
                    <a:pt x="0" y="327"/>
                    <a:pt x="0" y="764"/>
                  </a:cubicBezTo>
                  <a:lnTo>
                    <a:pt x="0" y="4234"/>
                  </a:lnTo>
                  <a:cubicBezTo>
                    <a:pt x="0" y="4553"/>
                    <a:pt x="200" y="4841"/>
                    <a:pt x="500" y="4950"/>
                  </a:cubicBezTo>
                  <a:lnTo>
                    <a:pt x="3065" y="5891"/>
                  </a:lnTo>
                  <a:cubicBezTo>
                    <a:pt x="3275" y="5969"/>
                    <a:pt x="3496" y="6008"/>
                    <a:pt x="3717" y="6008"/>
                  </a:cubicBezTo>
                  <a:lnTo>
                    <a:pt x="3717" y="955"/>
                  </a:lnTo>
                  <a:cubicBezTo>
                    <a:pt x="3572" y="955"/>
                    <a:pt x="3429" y="928"/>
                    <a:pt x="3291" y="878"/>
                  </a:cubicBezTo>
                  <a:lnTo>
                    <a:pt x="1027" y="47"/>
                  </a:lnTo>
                  <a:cubicBezTo>
                    <a:pt x="939" y="16"/>
                    <a:pt x="850" y="1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94"/>
            <p:cNvSpPr/>
            <p:nvPr/>
          </p:nvSpPr>
          <p:spPr>
            <a:xfrm>
              <a:off x="3252900" y="3750950"/>
              <a:ext cx="123250" cy="89750"/>
            </a:xfrm>
            <a:custGeom>
              <a:avLst/>
              <a:gdLst/>
              <a:ahLst/>
              <a:cxnLst/>
              <a:rect l="l" t="t" r="r" b="b"/>
              <a:pathLst>
                <a:path w="4930" h="3590" extrusionOk="0">
                  <a:moveTo>
                    <a:pt x="2684" y="1"/>
                  </a:moveTo>
                  <a:cubicBezTo>
                    <a:pt x="1203" y="1"/>
                    <a:pt x="1" y="1203"/>
                    <a:pt x="1" y="2685"/>
                  </a:cubicBezTo>
                  <a:cubicBezTo>
                    <a:pt x="1" y="3185"/>
                    <a:pt x="405" y="3589"/>
                    <a:pt x="905" y="3589"/>
                  </a:cubicBezTo>
                  <a:lnTo>
                    <a:pt x="3908" y="3589"/>
                  </a:lnTo>
                  <a:cubicBezTo>
                    <a:pt x="4473" y="3589"/>
                    <a:pt x="4930" y="3130"/>
                    <a:pt x="4930" y="2565"/>
                  </a:cubicBezTo>
                  <a:cubicBezTo>
                    <a:pt x="4930" y="1149"/>
                    <a:pt x="4101" y="1"/>
                    <a:pt x="2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94"/>
            <p:cNvSpPr/>
            <p:nvPr/>
          </p:nvSpPr>
          <p:spPr>
            <a:xfrm>
              <a:off x="3308575" y="3772725"/>
              <a:ext cx="31500" cy="16475"/>
            </a:xfrm>
            <a:custGeom>
              <a:avLst/>
              <a:gdLst/>
              <a:ahLst/>
              <a:cxnLst/>
              <a:rect l="l" t="t" r="r" b="b"/>
              <a:pathLst>
                <a:path w="1260" h="659" extrusionOk="0">
                  <a:moveTo>
                    <a:pt x="261" y="1"/>
                  </a:moveTo>
                  <a:cubicBezTo>
                    <a:pt x="217" y="1"/>
                    <a:pt x="173" y="13"/>
                    <a:pt x="133" y="40"/>
                  </a:cubicBezTo>
                  <a:cubicBezTo>
                    <a:pt x="29" y="109"/>
                    <a:pt x="0" y="251"/>
                    <a:pt x="69" y="359"/>
                  </a:cubicBezTo>
                  <a:cubicBezTo>
                    <a:pt x="193" y="547"/>
                    <a:pt x="402" y="659"/>
                    <a:pt x="629" y="659"/>
                  </a:cubicBezTo>
                  <a:cubicBezTo>
                    <a:pt x="855" y="659"/>
                    <a:pt x="1064" y="547"/>
                    <a:pt x="1188" y="359"/>
                  </a:cubicBezTo>
                  <a:cubicBezTo>
                    <a:pt x="1260" y="251"/>
                    <a:pt x="1229" y="109"/>
                    <a:pt x="1124" y="40"/>
                  </a:cubicBezTo>
                  <a:cubicBezTo>
                    <a:pt x="1085" y="13"/>
                    <a:pt x="1040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7" y="163"/>
                    <a:pt x="700" y="199"/>
                    <a:pt x="629" y="199"/>
                  </a:cubicBezTo>
                  <a:cubicBezTo>
                    <a:pt x="557" y="199"/>
                    <a:pt x="493" y="163"/>
                    <a:pt x="453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94"/>
            <p:cNvSpPr/>
            <p:nvPr/>
          </p:nvSpPr>
          <p:spPr>
            <a:xfrm>
              <a:off x="3327625" y="3799750"/>
              <a:ext cx="31450" cy="16475"/>
            </a:xfrm>
            <a:custGeom>
              <a:avLst/>
              <a:gdLst/>
              <a:ahLst/>
              <a:cxnLst/>
              <a:rect l="l" t="t" r="r" b="b"/>
              <a:pathLst>
                <a:path w="1258" h="659" extrusionOk="0">
                  <a:moveTo>
                    <a:pt x="261" y="1"/>
                  </a:moveTo>
                  <a:cubicBezTo>
                    <a:pt x="217" y="1"/>
                    <a:pt x="173" y="13"/>
                    <a:pt x="133" y="40"/>
                  </a:cubicBezTo>
                  <a:cubicBezTo>
                    <a:pt x="29" y="109"/>
                    <a:pt x="0" y="252"/>
                    <a:pt x="69" y="359"/>
                  </a:cubicBezTo>
                  <a:cubicBezTo>
                    <a:pt x="193" y="547"/>
                    <a:pt x="402" y="659"/>
                    <a:pt x="629" y="659"/>
                  </a:cubicBezTo>
                  <a:cubicBezTo>
                    <a:pt x="855" y="659"/>
                    <a:pt x="1064" y="547"/>
                    <a:pt x="1188" y="359"/>
                  </a:cubicBezTo>
                  <a:cubicBezTo>
                    <a:pt x="1257" y="252"/>
                    <a:pt x="1229" y="109"/>
                    <a:pt x="1124" y="40"/>
                  </a:cubicBezTo>
                  <a:cubicBezTo>
                    <a:pt x="1085" y="13"/>
                    <a:pt x="1040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4" y="163"/>
                    <a:pt x="700" y="199"/>
                    <a:pt x="629" y="199"/>
                  </a:cubicBezTo>
                  <a:cubicBezTo>
                    <a:pt x="557" y="199"/>
                    <a:pt x="493" y="163"/>
                    <a:pt x="452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94"/>
            <p:cNvSpPr/>
            <p:nvPr/>
          </p:nvSpPr>
          <p:spPr>
            <a:xfrm>
              <a:off x="3274450" y="3799750"/>
              <a:ext cx="31525" cy="16475"/>
            </a:xfrm>
            <a:custGeom>
              <a:avLst/>
              <a:gdLst/>
              <a:ahLst/>
              <a:cxnLst/>
              <a:rect l="l" t="t" r="r" b="b"/>
              <a:pathLst>
                <a:path w="1261" h="659" extrusionOk="0">
                  <a:moveTo>
                    <a:pt x="262" y="1"/>
                  </a:moveTo>
                  <a:cubicBezTo>
                    <a:pt x="219" y="1"/>
                    <a:pt x="175" y="13"/>
                    <a:pt x="136" y="40"/>
                  </a:cubicBezTo>
                  <a:cubicBezTo>
                    <a:pt x="29" y="109"/>
                    <a:pt x="1" y="252"/>
                    <a:pt x="70" y="359"/>
                  </a:cubicBezTo>
                  <a:cubicBezTo>
                    <a:pt x="194" y="547"/>
                    <a:pt x="403" y="659"/>
                    <a:pt x="629" y="659"/>
                  </a:cubicBezTo>
                  <a:cubicBezTo>
                    <a:pt x="855" y="659"/>
                    <a:pt x="1065" y="547"/>
                    <a:pt x="1189" y="359"/>
                  </a:cubicBezTo>
                  <a:cubicBezTo>
                    <a:pt x="1260" y="252"/>
                    <a:pt x="1229" y="109"/>
                    <a:pt x="1125" y="40"/>
                  </a:cubicBezTo>
                  <a:cubicBezTo>
                    <a:pt x="1085" y="13"/>
                    <a:pt x="1041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7" y="163"/>
                    <a:pt x="701" y="199"/>
                    <a:pt x="629" y="199"/>
                  </a:cubicBezTo>
                  <a:cubicBezTo>
                    <a:pt x="558" y="199"/>
                    <a:pt x="494" y="163"/>
                    <a:pt x="453" y="104"/>
                  </a:cubicBezTo>
                  <a:cubicBezTo>
                    <a:pt x="409" y="38"/>
                    <a:pt x="336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94"/>
            <p:cNvSpPr/>
            <p:nvPr/>
          </p:nvSpPr>
          <p:spPr>
            <a:xfrm>
              <a:off x="3107950" y="3725975"/>
              <a:ext cx="36325" cy="131975"/>
            </a:xfrm>
            <a:custGeom>
              <a:avLst/>
              <a:gdLst/>
              <a:ahLst/>
              <a:cxnLst/>
              <a:rect l="l" t="t" r="r" b="b"/>
              <a:pathLst>
                <a:path w="1453" h="5279" extrusionOk="0">
                  <a:moveTo>
                    <a:pt x="764" y="1"/>
                  </a:moveTo>
                  <a:cubicBezTo>
                    <a:pt x="359" y="1"/>
                    <a:pt x="0" y="327"/>
                    <a:pt x="0" y="764"/>
                  </a:cubicBezTo>
                  <a:lnTo>
                    <a:pt x="0" y="4234"/>
                  </a:lnTo>
                  <a:cubicBezTo>
                    <a:pt x="0" y="4553"/>
                    <a:pt x="200" y="4841"/>
                    <a:pt x="500" y="4950"/>
                  </a:cubicBezTo>
                  <a:lnTo>
                    <a:pt x="1396" y="5279"/>
                  </a:lnTo>
                  <a:cubicBezTo>
                    <a:pt x="893" y="4574"/>
                    <a:pt x="598" y="3712"/>
                    <a:pt x="598" y="2781"/>
                  </a:cubicBezTo>
                  <a:cubicBezTo>
                    <a:pt x="598" y="1814"/>
                    <a:pt x="917" y="924"/>
                    <a:pt x="1453" y="205"/>
                  </a:cubicBezTo>
                  <a:lnTo>
                    <a:pt x="1027" y="47"/>
                  </a:lnTo>
                  <a:cubicBezTo>
                    <a:pt x="939" y="16"/>
                    <a:pt x="850" y="1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94"/>
            <p:cNvSpPr/>
            <p:nvPr/>
          </p:nvSpPr>
          <p:spPr>
            <a:xfrm>
              <a:off x="3025550" y="3750950"/>
              <a:ext cx="123250" cy="89750"/>
            </a:xfrm>
            <a:custGeom>
              <a:avLst/>
              <a:gdLst/>
              <a:ahLst/>
              <a:cxnLst/>
              <a:rect l="l" t="t" r="r" b="b"/>
              <a:pathLst>
                <a:path w="4930" h="3590" extrusionOk="0">
                  <a:moveTo>
                    <a:pt x="2246" y="1"/>
                  </a:moveTo>
                  <a:cubicBezTo>
                    <a:pt x="832" y="1"/>
                    <a:pt x="1" y="1149"/>
                    <a:pt x="1" y="2565"/>
                  </a:cubicBezTo>
                  <a:cubicBezTo>
                    <a:pt x="1" y="3130"/>
                    <a:pt x="458" y="3589"/>
                    <a:pt x="1025" y="3589"/>
                  </a:cubicBezTo>
                  <a:lnTo>
                    <a:pt x="4025" y="3589"/>
                  </a:lnTo>
                  <a:cubicBezTo>
                    <a:pt x="4525" y="3589"/>
                    <a:pt x="4930" y="3185"/>
                    <a:pt x="4930" y="2685"/>
                  </a:cubicBezTo>
                  <a:cubicBezTo>
                    <a:pt x="4930" y="1203"/>
                    <a:pt x="3730" y="1"/>
                    <a:pt x="2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94"/>
            <p:cNvSpPr/>
            <p:nvPr/>
          </p:nvSpPr>
          <p:spPr>
            <a:xfrm>
              <a:off x="3061700" y="3772725"/>
              <a:ext cx="31450" cy="16475"/>
            </a:xfrm>
            <a:custGeom>
              <a:avLst/>
              <a:gdLst/>
              <a:ahLst/>
              <a:cxnLst/>
              <a:rect l="l" t="t" r="r" b="b"/>
              <a:pathLst>
                <a:path w="1258" h="659" extrusionOk="0">
                  <a:moveTo>
                    <a:pt x="261" y="1"/>
                  </a:moveTo>
                  <a:cubicBezTo>
                    <a:pt x="217" y="1"/>
                    <a:pt x="173" y="13"/>
                    <a:pt x="134" y="40"/>
                  </a:cubicBezTo>
                  <a:cubicBezTo>
                    <a:pt x="29" y="109"/>
                    <a:pt x="0" y="251"/>
                    <a:pt x="69" y="359"/>
                  </a:cubicBezTo>
                  <a:cubicBezTo>
                    <a:pt x="193" y="547"/>
                    <a:pt x="403" y="659"/>
                    <a:pt x="629" y="659"/>
                  </a:cubicBezTo>
                  <a:cubicBezTo>
                    <a:pt x="855" y="659"/>
                    <a:pt x="1065" y="547"/>
                    <a:pt x="1188" y="359"/>
                  </a:cubicBezTo>
                  <a:cubicBezTo>
                    <a:pt x="1257" y="251"/>
                    <a:pt x="1229" y="109"/>
                    <a:pt x="1124" y="40"/>
                  </a:cubicBezTo>
                  <a:cubicBezTo>
                    <a:pt x="1085" y="13"/>
                    <a:pt x="1040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5" y="163"/>
                    <a:pt x="700" y="199"/>
                    <a:pt x="629" y="199"/>
                  </a:cubicBezTo>
                  <a:cubicBezTo>
                    <a:pt x="557" y="199"/>
                    <a:pt x="493" y="163"/>
                    <a:pt x="453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94"/>
            <p:cNvSpPr/>
            <p:nvPr/>
          </p:nvSpPr>
          <p:spPr>
            <a:xfrm>
              <a:off x="3042650" y="3799750"/>
              <a:ext cx="31500" cy="16475"/>
            </a:xfrm>
            <a:custGeom>
              <a:avLst/>
              <a:gdLst/>
              <a:ahLst/>
              <a:cxnLst/>
              <a:rect l="l" t="t" r="r" b="b"/>
              <a:pathLst>
                <a:path w="1260" h="659" extrusionOk="0">
                  <a:moveTo>
                    <a:pt x="261" y="1"/>
                  </a:moveTo>
                  <a:cubicBezTo>
                    <a:pt x="218" y="1"/>
                    <a:pt x="174" y="13"/>
                    <a:pt x="136" y="40"/>
                  </a:cubicBezTo>
                  <a:cubicBezTo>
                    <a:pt x="29" y="109"/>
                    <a:pt x="0" y="252"/>
                    <a:pt x="69" y="359"/>
                  </a:cubicBezTo>
                  <a:cubicBezTo>
                    <a:pt x="195" y="547"/>
                    <a:pt x="403" y="659"/>
                    <a:pt x="629" y="659"/>
                  </a:cubicBezTo>
                  <a:cubicBezTo>
                    <a:pt x="855" y="659"/>
                    <a:pt x="1065" y="547"/>
                    <a:pt x="1188" y="359"/>
                  </a:cubicBezTo>
                  <a:cubicBezTo>
                    <a:pt x="1260" y="252"/>
                    <a:pt x="1229" y="109"/>
                    <a:pt x="1124" y="40"/>
                  </a:cubicBezTo>
                  <a:cubicBezTo>
                    <a:pt x="1085" y="13"/>
                    <a:pt x="1041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7" y="163"/>
                    <a:pt x="700" y="199"/>
                    <a:pt x="629" y="199"/>
                  </a:cubicBezTo>
                  <a:cubicBezTo>
                    <a:pt x="557" y="199"/>
                    <a:pt x="493" y="163"/>
                    <a:pt x="453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94"/>
            <p:cNvSpPr/>
            <p:nvPr/>
          </p:nvSpPr>
          <p:spPr>
            <a:xfrm>
              <a:off x="3095800" y="3799750"/>
              <a:ext cx="31450" cy="16475"/>
            </a:xfrm>
            <a:custGeom>
              <a:avLst/>
              <a:gdLst/>
              <a:ahLst/>
              <a:cxnLst/>
              <a:rect l="l" t="t" r="r" b="b"/>
              <a:pathLst>
                <a:path w="1258" h="659" extrusionOk="0">
                  <a:moveTo>
                    <a:pt x="261" y="1"/>
                  </a:moveTo>
                  <a:cubicBezTo>
                    <a:pt x="218" y="1"/>
                    <a:pt x="173" y="13"/>
                    <a:pt x="134" y="40"/>
                  </a:cubicBezTo>
                  <a:cubicBezTo>
                    <a:pt x="29" y="109"/>
                    <a:pt x="1" y="252"/>
                    <a:pt x="70" y="359"/>
                  </a:cubicBezTo>
                  <a:cubicBezTo>
                    <a:pt x="194" y="547"/>
                    <a:pt x="403" y="659"/>
                    <a:pt x="629" y="659"/>
                  </a:cubicBezTo>
                  <a:cubicBezTo>
                    <a:pt x="855" y="659"/>
                    <a:pt x="1065" y="547"/>
                    <a:pt x="1189" y="359"/>
                  </a:cubicBezTo>
                  <a:cubicBezTo>
                    <a:pt x="1258" y="252"/>
                    <a:pt x="1229" y="109"/>
                    <a:pt x="1125" y="40"/>
                  </a:cubicBezTo>
                  <a:cubicBezTo>
                    <a:pt x="1085" y="13"/>
                    <a:pt x="1041" y="1"/>
                    <a:pt x="997" y="1"/>
                  </a:cubicBezTo>
                  <a:cubicBezTo>
                    <a:pt x="922" y="1"/>
                    <a:pt x="849" y="38"/>
                    <a:pt x="805" y="104"/>
                  </a:cubicBezTo>
                  <a:cubicBezTo>
                    <a:pt x="765" y="163"/>
                    <a:pt x="701" y="199"/>
                    <a:pt x="629" y="199"/>
                  </a:cubicBezTo>
                  <a:cubicBezTo>
                    <a:pt x="558" y="199"/>
                    <a:pt x="494" y="163"/>
                    <a:pt x="453" y="104"/>
                  </a:cubicBezTo>
                  <a:cubicBezTo>
                    <a:pt x="409" y="38"/>
                    <a:pt x="33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94"/>
            <p:cNvSpPr/>
            <p:nvPr/>
          </p:nvSpPr>
          <p:spPr>
            <a:xfrm>
              <a:off x="3174275" y="3646425"/>
              <a:ext cx="53175" cy="26225"/>
            </a:xfrm>
            <a:custGeom>
              <a:avLst/>
              <a:gdLst/>
              <a:ahLst/>
              <a:cxnLst/>
              <a:rect l="l" t="t" r="r" b="b"/>
              <a:pathLst>
                <a:path w="2127" h="1049" extrusionOk="0">
                  <a:moveTo>
                    <a:pt x="0" y="1"/>
                  </a:moveTo>
                  <a:cubicBezTo>
                    <a:pt x="10" y="582"/>
                    <a:pt x="481" y="1048"/>
                    <a:pt x="1064" y="1048"/>
                  </a:cubicBezTo>
                  <a:cubicBezTo>
                    <a:pt x="1645" y="1048"/>
                    <a:pt x="2119" y="582"/>
                    <a:pt x="2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94"/>
            <p:cNvSpPr/>
            <p:nvPr/>
          </p:nvSpPr>
          <p:spPr>
            <a:xfrm>
              <a:off x="3174275" y="3619400"/>
              <a:ext cx="53175" cy="31100"/>
            </a:xfrm>
            <a:custGeom>
              <a:avLst/>
              <a:gdLst/>
              <a:ahLst/>
              <a:cxnLst/>
              <a:rect l="l" t="t" r="r" b="b"/>
              <a:pathLst>
                <a:path w="2127" h="1244" extrusionOk="0">
                  <a:moveTo>
                    <a:pt x="1064" y="0"/>
                  </a:moveTo>
                  <a:cubicBezTo>
                    <a:pt x="476" y="0"/>
                    <a:pt x="0" y="477"/>
                    <a:pt x="0" y="1065"/>
                  </a:cubicBezTo>
                  <a:cubicBezTo>
                    <a:pt x="0" y="1070"/>
                    <a:pt x="0" y="1077"/>
                    <a:pt x="0" y="1082"/>
                  </a:cubicBezTo>
                  <a:cubicBezTo>
                    <a:pt x="314" y="1184"/>
                    <a:pt x="676" y="1243"/>
                    <a:pt x="1064" y="1243"/>
                  </a:cubicBezTo>
                  <a:cubicBezTo>
                    <a:pt x="1450" y="1243"/>
                    <a:pt x="1815" y="1184"/>
                    <a:pt x="2126" y="1082"/>
                  </a:cubicBezTo>
                  <a:cubicBezTo>
                    <a:pt x="2126" y="1077"/>
                    <a:pt x="2126" y="1070"/>
                    <a:pt x="2126" y="1065"/>
                  </a:cubicBezTo>
                  <a:cubicBezTo>
                    <a:pt x="2126" y="477"/>
                    <a:pt x="1650" y="0"/>
                    <a:pt x="10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94"/>
            <p:cNvSpPr/>
            <p:nvPr/>
          </p:nvSpPr>
          <p:spPr>
            <a:xfrm>
              <a:off x="3077650" y="3566650"/>
              <a:ext cx="41525" cy="106000"/>
            </a:xfrm>
            <a:custGeom>
              <a:avLst/>
              <a:gdLst/>
              <a:ahLst/>
              <a:cxnLst/>
              <a:rect l="l" t="t" r="r" b="b"/>
              <a:pathLst>
                <a:path w="1661" h="4240" extrusionOk="0">
                  <a:moveTo>
                    <a:pt x="1491" y="1"/>
                  </a:moveTo>
                  <a:lnTo>
                    <a:pt x="1491" y="1"/>
                  </a:lnTo>
                  <a:cubicBezTo>
                    <a:pt x="622" y="301"/>
                    <a:pt x="0" y="1125"/>
                    <a:pt x="0" y="2094"/>
                  </a:cubicBezTo>
                  <a:cubicBezTo>
                    <a:pt x="0" y="3125"/>
                    <a:pt x="705" y="3992"/>
                    <a:pt x="1660" y="4239"/>
                  </a:cubicBezTo>
                  <a:cubicBezTo>
                    <a:pt x="1255" y="3577"/>
                    <a:pt x="1022" y="2801"/>
                    <a:pt x="1022" y="1968"/>
                  </a:cubicBezTo>
                  <a:cubicBezTo>
                    <a:pt x="1022" y="1260"/>
                    <a:pt x="1191" y="591"/>
                    <a:pt x="1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0" name="Google Shape;7430;p94"/>
          <p:cNvGrpSpPr/>
          <p:nvPr/>
        </p:nvGrpSpPr>
        <p:grpSpPr>
          <a:xfrm>
            <a:off x="5737111" y="3064690"/>
            <a:ext cx="382502" cy="376986"/>
            <a:chOff x="4121275" y="3619000"/>
            <a:chExt cx="386600" cy="381025"/>
          </a:xfrm>
        </p:grpSpPr>
        <p:sp>
          <p:nvSpPr>
            <p:cNvPr id="7431" name="Google Shape;7431;p94"/>
            <p:cNvSpPr/>
            <p:nvPr/>
          </p:nvSpPr>
          <p:spPr>
            <a:xfrm>
              <a:off x="4121275" y="3657875"/>
              <a:ext cx="350525" cy="342150"/>
            </a:xfrm>
            <a:custGeom>
              <a:avLst/>
              <a:gdLst/>
              <a:ahLst/>
              <a:cxnLst/>
              <a:rect l="l" t="t" r="r" b="b"/>
              <a:pathLst>
                <a:path w="14021" h="13686" extrusionOk="0">
                  <a:moveTo>
                    <a:pt x="10200" y="2670"/>
                  </a:moveTo>
                  <a:cubicBezTo>
                    <a:pt x="10451" y="2670"/>
                    <a:pt x="10703" y="2765"/>
                    <a:pt x="10894" y="2957"/>
                  </a:cubicBezTo>
                  <a:cubicBezTo>
                    <a:pt x="11278" y="3343"/>
                    <a:pt x="11278" y="3964"/>
                    <a:pt x="10894" y="4348"/>
                  </a:cubicBezTo>
                  <a:cubicBezTo>
                    <a:pt x="10703" y="4539"/>
                    <a:pt x="10451" y="4635"/>
                    <a:pt x="10200" y="4635"/>
                  </a:cubicBezTo>
                  <a:cubicBezTo>
                    <a:pt x="9949" y="4635"/>
                    <a:pt x="9698" y="4539"/>
                    <a:pt x="9506" y="4348"/>
                  </a:cubicBezTo>
                  <a:cubicBezTo>
                    <a:pt x="9120" y="3964"/>
                    <a:pt x="9120" y="3343"/>
                    <a:pt x="9506" y="2957"/>
                  </a:cubicBezTo>
                  <a:cubicBezTo>
                    <a:pt x="9698" y="2765"/>
                    <a:pt x="9949" y="2670"/>
                    <a:pt x="10200" y="2670"/>
                  </a:cubicBezTo>
                  <a:close/>
                  <a:moveTo>
                    <a:pt x="9521" y="1"/>
                  </a:moveTo>
                  <a:cubicBezTo>
                    <a:pt x="9080" y="1"/>
                    <a:pt x="8639" y="169"/>
                    <a:pt x="8304" y="505"/>
                  </a:cubicBezTo>
                  <a:lnTo>
                    <a:pt x="672" y="8136"/>
                  </a:lnTo>
                  <a:cubicBezTo>
                    <a:pt x="0" y="8810"/>
                    <a:pt x="0" y="9898"/>
                    <a:pt x="672" y="10572"/>
                  </a:cubicBezTo>
                  <a:lnTo>
                    <a:pt x="3282" y="13180"/>
                  </a:lnTo>
                  <a:cubicBezTo>
                    <a:pt x="3617" y="13517"/>
                    <a:pt x="4058" y="13685"/>
                    <a:pt x="4498" y="13685"/>
                  </a:cubicBezTo>
                  <a:cubicBezTo>
                    <a:pt x="4939" y="13685"/>
                    <a:pt x="5380" y="13517"/>
                    <a:pt x="5715" y="13180"/>
                  </a:cubicBezTo>
                  <a:lnTo>
                    <a:pt x="13347" y="5550"/>
                  </a:lnTo>
                  <a:cubicBezTo>
                    <a:pt x="14021" y="4876"/>
                    <a:pt x="14021" y="3786"/>
                    <a:pt x="13347" y="3114"/>
                  </a:cubicBezTo>
                  <a:lnTo>
                    <a:pt x="10740" y="505"/>
                  </a:lnTo>
                  <a:cubicBezTo>
                    <a:pt x="10403" y="169"/>
                    <a:pt x="9962" y="1"/>
                    <a:pt x="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94"/>
            <p:cNvSpPr/>
            <p:nvPr/>
          </p:nvSpPr>
          <p:spPr>
            <a:xfrm>
              <a:off x="4121275" y="3783475"/>
              <a:ext cx="144850" cy="216550"/>
            </a:xfrm>
            <a:custGeom>
              <a:avLst/>
              <a:gdLst/>
              <a:ahLst/>
              <a:cxnLst/>
              <a:rect l="l" t="t" r="r" b="b"/>
              <a:pathLst>
                <a:path w="5794" h="8662" extrusionOk="0">
                  <a:moveTo>
                    <a:pt x="3784" y="0"/>
                  </a:moveTo>
                  <a:lnTo>
                    <a:pt x="672" y="3112"/>
                  </a:lnTo>
                  <a:cubicBezTo>
                    <a:pt x="0" y="3786"/>
                    <a:pt x="0" y="4874"/>
                    <a:pt x="672" y="5548"/>
                  </a:cubicBezTo>
                  <a:lnTo>
                    <a:pt x="3282" y="8156"/>
                  </a:lnTo>
                  <a:cubicBezTo>
                    <a:pt x="3617" y="8493"/>
                    <a:pt x="4058" y="8661"/>
                    <a:pt x="4498" y="8661"/>
                  </a:cubicBezTo>
                  <a:cubicBezTo>
                    <a:pt x="4939" y="8661"/>
                    <a:pt x="5380" y="8493"/>
                    <a:pt x="5715" y="8156"/>
                  </a:cubicBezTo>
                  <a:lnTo>
                    <a:pt x="5794" y="8079"/>
                  </a:lnTo>
                  <a:cubicBezTo>
                    <a:pt x="4246" y="6789"/>
                    <a:pt x="3260" y="4846"/>
                    <a:pt x="3260" y="2672"/>
                  </a:cubicBezTo>
                  <a:cubicBezTo>
                    <a:pt x="3260" y="1726"/>
                    <a:pt x="3446" y="824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94"/>
            <p:cNvSpPr/>
            <p:nvPr/>
          </p:nvSpPr>
          <p:spPr>
            <a:xfrm>
              <a:off x="4159125" y="3757400"/>
              <a:ext cx="209750" cy="208125"/>
            </a:xfrm>
            <a:custGeom>
              <a:avLst/>
              <a:gdLst/>
              <a:ahLst/>
              <a:cxnLst/>
              <a:rect l="l" t="t" r="r" b="b"/>
              <a:pathLst>
                <a:path w="8390" h="8325" extrusionOk="0">
                  <a:moveTo>
                    <a:pt x="5406" y="0"/>
                  </a:moveTo>
                  <a:cubicBezTo>
                    <a:pt x="5318" y="0"/>
                    <a:pt x="5230" y="33"/>
                    <a:pt x="5163" y="100"/>
                  </a:cubicBezTo>
                  <a:lnTo>
                    <a:pt x="134" y="5132"/>
                  </a:lnTo>
                  <a:cubicBezTo>
                    <a:pt x="1" y="5265"/>
                    <a:pt x="1" y="5482"/>
                    <a:pt x="134" y="5615"/>
                  </a:cubicBezTo>
                  <a:lnTo>
                    <a:pt x="2742" y="8225"/>
                  </a:lnTo>
                  <a:cubicBezTo>
                    <a:pt x="2809" y="8291"/>
                    <a:pt x="2898" y="8325"/>
                    <a:pt x="2985" y="8325"/>
                  </a:cubicBezTo>
                  <a:cubicBezTo>
                    <a:pt x="3073" y="8325"/>
                    <a:pt x="3161" y="8291"/>
                    <a:pt x="3227" y="8225"/>
                  </a:cubicBezTo>
                  <a:lnTo>
                    <a:pt x="8256" y="3193"/>
                  </a:lnTo>
                  <a:cubicBezTo>
                    <a:pt x="8390" y="3060"/>
                    <a:pt x="8390" y="2843"/>
                    <a:pt x="8256" y="2710"/>
                  </a:cubicBezTo>
                  <a:lnTo>
                    <a:pt x="5649" y="100"/>
                  </a:lnTo>
                  <a:cubicBezTo>
                    <a:pt x="5582" y="33"/>
                    <a:pt x="5494" y="0"/>
                    <a:pt x="5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94"/>
            <p:cNvSpPr/>
            <p:nvPr/>
          </p:nvSpPr>
          <p:spPr>
            <a:xfrm>
              <a:off x="4372075" y="3660950"/>
              <a:ext cx="135800" cy="90925"/>
            </a:xfrm>
            <a:custGeom>
              <a:avLst/>
              <a:gdLst/>
              <a:ahLst/>
              <a:cxnLst/>
              <a:rect l="l" t="t" r="r" b="b"/>
              <a:pathLst>
                <a:path w="5432" h="3637" extrusionOk="0">
                  <a:moveTo>
                    <a:pt x="4764" y="1"/>
                  </a:moveTo>
                  <a:cubicBezTo>
                    <a:pt x="4721" y="1"/>
                    <a:pt x="4678" y="5"/>
                    <a:pt x="4634" y="15"/>
                  </a:cubicBezTo>
                  <a:lnTo>
                    <a:pt x="4258" y="96"/>
                  </a:lnTo>
                  <a:cubicBezTo>
                    <a:pt x="2994" y="365"/>
                    <a:pt x="1836" y="996"/>
                    <a:pt x="922" y="1910"/>
                  </a:cubicBezTo>
                  <a:lnTo>
                    <a:pt x="253" y="2579"/>
                  </a:lnTo>
                  <a:cubicBezTo>
                    <a:pt x="17" y="2815"/>
                    <a:pt x="0" y="3198"/>
                    <a:pt x="227" y="3441"/>
                  </a:cubicBezTo>
                  <a:cubicBezTo>
                    <a:pt x="348" y="3571"/>
                    <a:pt x="511" y="3636"/>
                    <a:pt x="674" y="3636"/>
                  </a:cubicBezTo>
                  <a:cubicBezTo>
                    <a:pt x="832" y="3636"/>
                    <a:pt x="989" y="3576"/>
                    <a:pt x="1108" y="3456"/>
                  </a:cubicBezTo>
                  <a:lnTo>
                    <a:pt x="1789" y="2777"/>
                  </a:lnTo>
                  <a:cubicBezTo>
                    <a:pt x="2534" y="2029"/>
                    <a:pt x="3482" y="1515"/>
                    <a:pt x="4515" y="1294"/>
                  </a:cubicBezTo>
                  <a:lnTo>
                    <a:pt x="4891" y="1215"/>
                  </a:lnTo>
                  <a:cubicBezTo>
                    <a:pt x="5222" y="1144"/>
                    <a:pt x="5432" y="817"/>
                    <a:pt x="5363" y="486"/>
                  </a:cubicBezTo>
                  <a:cubicBezTo>
                    <a:pt x="5301" y="199"/>
                    <a:pt x="5046" y="1"/>
                    <a:pt x="4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94"/>
            <p:cNvSpPr/>
            <p:nvPr/>
          </p:nvSpPr>
          <p:spPr>
            <a:xfrm>
              <a:off x="4372075" y="3662625"/>
              <a:ext cx="109925" cy="89250"/>
            </a:xfrm>
            <a:custGeom>
              <a:avLst/>
              <a:gdLst/>
              <a:ahLst/>
              <a:cxnLst/>
              <a:rect l="l" t="t" r="r" b="b"/>
              <a:pathLst>
                <a:path w="4397" h="3570" extrusionOk="0">
                  <a:moveTo>
                    <a:pt x="4396" y="0"/>
                  </a:moveTo>
                  <a:lnTo>
                    <a:pt x="4258" y="29"/>
                  </a:lnTo>
                  <a:cubicBezTo>
                    <a:pt x="2994" y="298"/>
                    <a:pt x="1836" y="929"/>
                    <a:pt x="922" y="1843"/>
                  </a:cubicBezTo>
                  <a:lnTo>
                    <a:pt x="253" y="2512"/>
                  </a:lnTo>
                  <a:cubicBezTo>
                    <a:pt x="17" y="2748"/>
                    <a:pt x="0" y="3131"/>
                    <a:pt x="227" y="3374"/>
                  </a:cubicBezTo>
                  <a:cubicBezTo>
                    <a:pt x="348" y="3504"/>
                    <a:pt x="511" y="3569"/>
                    <a:pt x="674" y="3569"/>
                  </a:cubicBezTo>
                  <a:cubicBezTo>
                    <a:pt x="832" y="3569"/>
                    <a:pt x="989" y="3509"/>
                    <a:pt x="1108" y="3389"/>
                  </a:cubicBezTo>
                  <a:lnTo>
                    <a:pt x="1789" y="2710"/>
                  </a:lnTo>
                  <a:cubicBezTo>
                    <a:pt x="2372" y="2127"/>
                    <a:pt x="3077" y="1686"/>
                    <a:pt x="3848" y="1415"/>
                  </a:cubicBezTo>
                  <a:cubicBezTo>
                    <a:pt x="4077" y="965"/>
                    <a:pt x="4260" y="491"/>
                    <a:pt x="4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94"/>
            <p:cNvSpPr/>
            <p:nvPr/>
          </p:nvSpPr>
          <p:spPr>
            <a:xfrm>
              <a:off x="4371950" y="3619000"/>
              <a:ext cx="93975" cy="132775"/>
            </a:xfrm>
            <a:custGeom>
              <a:avLst/>
              <a:gdLst/>
              <a:ahLst/>
              <a:cxnLst/>
              <a:rect l="l" t="t" r="r" b="b"/>
              <a:pathLst>
                <a:path w="3759" h="5311" extrusionOk="0">
                  <a:moveTo>
                    <a:pt x="3088" y="0"/>
                  </a:moveTo>
                  <a:cubicBezTo>
                    <a:pt x="2806" y="0"/>
                    <a:pt x="2551" y="198"/>
                    <a:pt x="2489" y="486"/>
                  </a:cubicBezTo>
                  <a:lnTo>
                    <a:pt x="2408" y="862"/>
                  </a:lnTo>
                  <a:cubicBezTo>
                    <a:pt x="2189" y="1895"/>
                    <a:pt x="1672" y="2841"/>
                    <a:pt x="927" y="3588"/>
                  </a:cubicBezTo>
                  <a:lnTo>
                    <a:pt x="246" y="4267"/>
                  </a:lnTo>
                  <a:cubicBezTo>
                    <a:pt x="1" y="4512"/>
                    <a:pt x="8" y="4912"/>
                    <a:pt x="263" y="5150"/>
                  </a:cubicBezTo>
                  <a:cubicBezTo>
                    <a:pt x="378" y="5258"/>
                    <a:pt x="526" y="5311"/>
                    <a:pt x="675" y="5311"/>
                  </a:cubicBezTo>
                  <a:cubicBezTo>
                    <a:pt x="837" y="5311"/>
                    <a:pt x="1001" y="5247"/>
                    <a:pt x="1125" y="5124"/>
                  </a:cubicBezTo>
                  <a:lnTo>
                    <a:pt x="1794" y="4455"/>
                  </a:lnTo>
                  <a:cubicBezTo>
                    <a:pt x="2708" y="3541"/>
                    <a:pt x="3337" y="2381"/>
                    <a:pt x="3608" y="1117"/>
                  </a:cubicBezTo>
                  <a:lnTo>
                    <a:pt x="3689" y="740"/>
                  </a:lnTo>
                  <a:cubicBezTo>
                    <a:pt x="3758" y="409"/>
                    <a:pt x="3549" y="86"/>
                    <a:pt x="3218" y="14"/>
                  </a:cubicBezTo>
                  <a:cubicBezTo>
                    <a:pt x="3174" y="5"/>
                    <a:pt x="3131" y="0"/>
                    <a:pt x="3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94"/>
            <p:cNvSpPr/>
            <p:nvPr/>
          </p:nvSpPr>
          <p:spPr>
            <a:xfrm>
              <a:off x="4159125" y="3845250"/>
              <a:ext cx="82775" cy="120275"/>
            </a:xfrm>
            <a:custGeom>
              <a:avLst/>
              <a:gdLst/>
              <a:ahLst/>
              <a:cxnLst/>
              <a:rect l="l" t="t" r="r" b="b"/>
              <a:pathLst>
                <a:path w="3311" h="4811" extrusionOk="0">
                  <a:moveTo>
                    <a:pt x="1749" y="1"/>
                  </a:moveTo>
                  <a:lnTo>
                    <a:pt x="134" y="1618"/>
                  </a:lnTo>
                  <a:cubicBezTo>
                    <a:pt x="1" y="1751"/>
                    <a:pt x="1" y="1968"/>
                    <a:pt x="134" y="2101"/>
                  </a:cubicBezTo>
                  <a:lnTo>
                    <a:pt x="2742" y="4711"/>
                  </a:lnTo>
                  <a:cubicBezTo>
                    <a:pt x="2809" y="4777"/>
                    <a:pt x="2898" y="4811"/>
                    <a:pt x="2985" y="4811"/>
                  </a:cubicBezTo>
                  <a:cubicBezTo>
                    <a:pt x="3073" y="4811"/>
                    <a:pt x="3161" y="4777"/>
                    <a:pt x="3227" y="4711"/>
                  </a:cubicBezTo>
                  <a:lnTo>
                    <a:pt x="3311" y="4625"/>
                  </a:lnTo>
                  <a:cubicBezTo>
                    <a:pt x="2332" y="3418"/>
                    <a:pt x="1746" y="1877"/>
                    <a:pt x="1746" y="201"/>
                  </a:cubicBezTo>
                  <a:cubicBezTo>
                    <a:pt x="1746" y="134"/>
                    <a:pt x="1746" y="67"/>
                    <a:pt x="1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94"/>
            <p:cNvSpPr/>
            <p:nvPr/>
          </p:nvSpPr>
          <p:spPr>
            <a:xfrm>
              <a:off x="4207225" y="3892625"/>
              <a:ext cx="45400" cy="40250"/>
            </a:xfrm>
            <a:custGeom>
              <a:avLst/>
              <a:gdLst/>
              <a:ahLst/>
              <a:cxnLst/>
              <a:rect l="l" t="t" r="r" b="b"/>
              <a:pathLst>
                <a:path w="1816" h="1610" extrusionOk="0">
                  <a:moveTo>
                    <a:pt x="1090" y="0"/>
                  </a:moveTo>
                  <a:cubicBezTo>
                    <a:pt x="859" y="0"/>
                    <a:pt x="608" y="104"/>
                    <a:pt x="408" y="304"/>
                  </a:cubicBezTo>
                  <a:cubicBezTo>
                    <a:pt x="58" y="651"/>
                    <a:pt x="1" y="1158"/>
                    <a:pt x="279" y="1435"/>
                  </a:cubicBezTo>
                  <a:cubicBezTo>
                    <a:pt x="397" y="1552"/>
                    <a:pt x="557" y="1609"/>
                    <a:pt x="728" y="1609"/>
                  </a:cubicBezTo>
                  <a:cubicBezTo>
                    <a:pt x="959" y="1609"/>
                    <a:pt x="1211" y="1506"/>
                    <a:pt x="1411" y="1306"/>
                  </a:cubicBezTo>
                  <a:cubicBezTo>
                    <a:pt x="1758" y="958"/>
                    <a:pt x="1815" y="454"/>
                    <a:pt x="1539" y="175"/>
                  </a:cubicBezTo>
                  <a:cubicBezTo>
                    <a:pt x="1420" y="57"/>
                    <a:pt x="1261" y="0"/>
                    <a:pt x="1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94"/>
            <p:cNvSpPr/>
            <p:nvPr/>
          </p:nvSpPr>
          <p:spPr>
            <a:xfrm>
              <a:off x="4292600" y="3807275"/>
              <a:ext cx="45375" cy="40300"/>
            </a:xfrm>
            <a:custGeom>
              <a:avLst/>
              <a:gdLst/>
              <a:ahLst/>
              <a:cxnLst/>
              <a:rect l="l" t="t" r="r" b="b"/>
              <a:pathLst>
                <a:path w="1815" h="1612" extrusionOk="0">
                  <a:moveTo>
                    <a:pt x="1089" y="1"/>
                  </a:moveTo>
                  <a:cubicBezTo>
                    <a:pt x="858" y="1"/>
                    <a:pt x="605" y="106"/>
                    <a:pt x="405" y="305"/>
                  </a:cubicBezTo>
                  <a:cubicBezTo>
                    <a:pt x="58" y="653"/>
                    <a:pt x="0" y="1158"/>
                    <a:pt x="277" y="1436"/>
                  </a:cubicBezTo>
                  <a:cubicBezTo>
                    <a:pt x="395" y="1554"/>
                    <a:pt x="555" y="1611"/>
                    <a:pt x="726" y="1611"/>
                  </a:cubicBezTo>
                  <a:cubicBezTo>
                    <a:pt x="957" y="1611"/>
                    <a:pt x="1208" y="1507"/>
                    <a:pt x="1408" y="1308"/>
                  </a:cubicBezTo>
                  <a:cubicBezTo>
                    <a:pt x="1758" y="960"/>
                    <a:pt x="1815" y="453"/>
                    <a:pt x="1536" y="177"/>
                  </a:cubicBezTo>
                  <a:cubicBezTo>
                    <a:pt x="1419" y="58"/>
                    <a:pt x="1260" y="1"/>
                    <a:pt x="1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94"/>
            <p:cNvSpPr/>
            <p:nvPr/>
          </p:nvSpPr>
          <p:spPr>
            <a:xfrm>
              <a:off x="4214325" y="3879325"/>
              <a:ext cx="19075" cy="17950"/>
            </a:xfrm>
            <a:custGeom>
              <a:avLst/>
              <a:gdLst/>
              <a:ahLst/>
              <a:cxnLst/>
              <a:rect l="l" t="t" r="r" b="b"/>
              <a:pathLst>
                <a:path w="763" h="718" extrusionOk="0">
                  <a:moveTo>
                    <a:pt x="253" y="1"/>
                  </a:moveTo>
                  <a:cubicBezTo>
                    <a:pt x="194" y="1"/>
                    <a:pt x="135" y="24"/>
                    <a:pt x="91" y="69"/>
                  </a:cubicBezTo>
                  <a:cubicBezTo>
                    <a:pt x="0" y="157"/>
                    <a:pt x="0" y="305"/>
                    <a:pt x="91" y="393"/>
                  </a:cubicBezTo>
                  <a:lnTo>
                    <a:pt x="348" y="650"/>
                  </a:lnTo>
                  <a:cubicBezTo>
                    <a:pt x="393" y="695"/>
                    <a:pt x="452" y="718"/>
                    <a:pt x="511" y="718"/>
                  </a:cubicBezTo>
                  <a:cubicBezTo>
                    <a:pt x="570" y="718"/>
                    <a:pt x="629" y="695"/>
                    <a:pt x="674" y="650"/>
                  </a:cubicBezTo>
                  <a:cubicBezTo>
                    <a:pt x="762" y="562"/>
                    <a:pt x="762" y="414"/>
                    <a:pt x="674" y="326"/>
                  </a:cubicBezTo>
                  <a:lnTo>
                    <a:pt x="415" y="69"/>
                  </a:lnTo>
                  <a:cubicBezTo>
                    <a:pt x="370" y="24"/>
                    <a:pt x="312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94"/>
            <p:cNvSpPr/>
            <p:nvPr/>
          </p:nvSpPr>
          <p:spPr>
            <a:xfrm>
              <a:off x="4281300" y="3812350"/>
              <a:ext cx="19125" cy="17950"/>
            </a:xfrm>
            <a:custGeom>
              <a:avLst/>
              <a:gdLst/>
              <a:ahLst/>
              <a:cxnLst/>
              <a:rect l="l" t="t" r="r" b="b"/>
              <a:pathLst>
                <a:path w="765" h="718" extrusionOk="0">
                  <a:moveTo>
                    <a:pt x="254" y="1"/>
                  </a:moveTo>
                  <a:cubicBezTo>
                    <a:pt x="195" y="1"/>
                    <a:pt x="136" y="23"/>
                    <a:pt x="91" y="67"/>
                  </a:cubicBezTo>
                  <a:cubicBezTo>
                    <a:pt x="0" y="157"/>
                    <a:pt x="0" y="302"/>
                    <a:pt x="91" y="393"/>
                  </a:cubicBezTo>
                  <a:lnTo>
                    <a:pt x="348" y="650"/>
                  </a:lnTo>
                  <a:cubicBezTo>
                    <a:pt x="393" y="695"/>
                    <a:pt x="452" y="718"/>
                    <a:pt x="511" y="718"/>
                  </a:cubicBezTo>
                  <a:cubicBezTo>
                    <a:pt x="570" y="718"/>
                    <a:pt x="629" y="695"/>
                    <a:pt x="674" y="650"/>
                  </a:cubicBezTo>
                  <a:cubicBezTo>
                    <a:pt x="764" y="560"/>
                    <a:pt x="764" y="414"/>
                    <a:pt x="674" y="324"/>
                  </a:cubicBezTo>
                  <a:lnTo>
                    <a:pt x="417" y="67"/>
                  </a:lnTo>
                  <a:cubicBezTo>
                    <a:pt x="372" y="23"/>
                    <a:pt x="31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94"/>
            <p:cNvSpPr/>
            <p:nvPr/>
          </p:nvSpPr>
          <p:spPr>
            <a:xfrm>
              <a:off x="4245575" y="3843225"/>
              <a:ext cx="29850" cy="29250"/>
            </a:xfrm>
            <a:custGeom>
              <a:avLst/>
              <a:gdLst/>
              <a:ahLst/>
              <a:cxnLst/>
              <a:rect l="l" t="t" r="r" b="b"/>
              <a:pathLst>
                <a:path w="1194" h="1170" extrusionOk="0">
                  <a:moveTo>
                    <a:pt x="943" y="0"/>
                  </a:moveTo>
                  <a:cubicBezTo>
                    <a:pt x="938" y="0"/>
                    <a:pt x="934" y="1"/>
                    <a:pt x="929" y="1"/>
                  </a:cubicBezTo>
                  <a:cubicBezTo>
                    <a:pt x="803" y="10"/>
                    <a:pt x="708" y="120"/>
                    <a:pt x="717" y="246"/>
                  </a:cubicBezTo>
                  <a:cubicBezTo>
                    <a:pt x="724" y="372"/>
                    <a:pt x="679" y="494"/>
                    <a:pt x="591" y="582"/>
                  </a:cubicBezTo>
                  <a:cubicBezTo>
                    <a:pt x="510" y="664"/>
                    <a:pt x="402" y="709"/>
                    <a:pt x="288" y="709"/>
                  </a:cubicBezTo>
                  <a:cubicBezTo>
                    <a:pt x="277" y="709"/>
                    <a:pt x="266" y="709"/>
                    <a:pt x="255" y="708"/>
                  </a:cubicBezTo>
                  <a:cubicBezTo>
                    <a:pt x="251" y="708"/>
                    <a:pt x="246" y="708"/>
                    <a:pt x="242" y="708"/>
                  </a:cubicBezTo>
                  <a:cubicBezTo>
                    <a:pt x="121" y="708"/>
                    <a:pt x="19" y="801"/>
                    <a:pt x="10" y="922"/>
                  </a:cubicBezTo>
                  <a:cubicBezTo>
                    <a:pt x="0" y="1048"/>
                    <a:pt x="98" y="1158"/>
                    <a:pt x="224" y="1168"/>
                  </a:cubicBezTo>
                  <a:cubicBezTo>
                    <a:pt x="244" y="1169"/>
                    <a:pt x="264" y="1169"/>
                    <a:pt x="283" y="1169"/>
                  </a:cubicBezTo>
                  <a:cubicBezTo>
                    <a:pt x="520" y="1169"/>
                    <a:pt x="748" y="1077"/>
                    <a:pt x="917" y="908"/>
                  </a:cubicBezTo>
                  <a:cubicBezTo>
                    <a:pt x="1098" y="725"/>
                    <a:pt x="1193" y="472"/>
                    <a:pt x="1174" y="215"/>
                  </a:cubicBezTo>
                  <a:cubicBezTo>
                    <a:pt x="1167" y="93"/>
                    <a:pt x="1065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3" name="Google Shape;7443;p94"/>
          <p:cNvGrpSpPr/>
          <p:nvPr/>
        </p:nvGrpSpPr>
        <p:grpSpPr>
          <a:xfrm>
            <a:off x="7118668" y="3049525"/>
            <a:ext cx="345715" cy="407316"/>
            <a:chOff x="4715800" y="3618975"/>
            <a:chExt cx="323400" cy="381025"/>
          </a:xfrm>
        </p:grpSpPr>
        <p:sp>
          <p:nvSpPr>
            <p:cNvPr id="7444" name="Google Shape;7444;p94"/>
            <p:cNvSpPr/>
            <p:nvPr/>
          </p:nvSpPr>
          <p:spPr>
            <a:xfrm>
              <a:off x="4715800" y="3663925"/>
              <a:ext cx="40750" cy="78000"/>
            </a:xfrm>
            <a:custGeom>
              <a:avLst/>
              <a:gdLst/>
              <a:ahLst/>
              <a:cxnLst/>
              <a:rect l="l" t="t" r="r" b="b"/>
              <a:pathLst>
                <a:path w="1630" h="3120" extrusionOk="0">
                  <a:moveTo>
                    <a:pt x="967" y="1"/>
                  </a:moveTo>
                  <a:cubicBezTo>
                    <a:pt x="434" y="1"/>
                    <a:pt x="1" y="434"/>
                    <a:pt x="1" y="970"/>
                  </a:cubicBezTo>
                  <a:lnTo>
                    <a:pt x="1" y="2079"/>
                  </a:lnTo>
                  <a:lnTo>
                    <a:pt x="815" y="3120"/>
                  </a:lnTo>
                  <a:lnTo>
                    <a:pt x="1629" y="2079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94"/>
            <p:cNvSpPr/>
            <p:nvPr/>
          </p:nvSpPr>
          <p:spPr>
            <a:xfrm>
              <a:off x="4715800" y="3715900"/>
              <a:ext cx="40750" cy="52050"/>
            </a:xfrm>
            <a:custGeom>
              <a:avLst/>
              <a:gdLst/>
              <a:ahLst/>
              <a:cxnLst/>
              <a:rect l="l" t="t" r="r" b="b"/>
              <a:pathLst>
                <a:path w="1630" h="2082" extrusionOk="0">
                  <a:moveTo>
                    <a:pt x="1" y="0"/>
                  </a:moveTo>
                  <a:lnTo>
                    <a:pt x="1" y="1112"/>
                  </a:lnTo>
                  <a:cubicBezTo>
                    <a:pt x="1" y="1648"/>
                    <a:pt x="434" y="2082"/>
                    <a:pt x="967" y="2082"/>
                  </a:cubicBezTo>
                  <a:lnTo>
                    <a:pt x="1629" y="2082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94"/>
            <p:cNvSpPr/>
            <p:nvPr/>
          </p:nvSpPr>
          <p:spPr>
            <a:xfrm>
              <a:off x="4748850" y="3618975"/>
              <a:ext cx="290350" cy="381025"/>
            </a:xfrm>
            <a:custGeom>
              <a:avLst/>
              <a:gdLst/>
              <a:ahLst/>
              <a:cxnLst/>
              <a:rect l="l" t="t" r="r" b="b"/>
              <a:pathLst>
                <a:path w="11614" h="15241" extrusionOk="0">
                  <a:moveTo>
                    <a:pt x="1796" y="1"/>
                  </a:moveTo>
                  <a:cubicBezTo>
                    <a:pt x="805" y="1"/>
                    <a:pt x="0" y="806"/>
                    <a:pt x="0" y="1799"/>
                  </a:cubicBezTo>
                  <a:lnTo>
                    <a:pt x="0" y="10845"/>
                  </a:lnTo>
                  <a:cubicBezTo>
                    <a:pt x="0" y="13274"/>
                    <a:pt x="1967" y="15240"/>
                    <a:pt x="4396" y="15240"/>
                  </a:cubicBezTo>
                  <a:lnTo>
                    <a:pt x="7215" y="15240"/>
                  </a:lnTo>
                  <a:cubicBezTo>
                    <a:pt x="9644" y="15240"/>
                    <a:pt x="11613" y="13274"/>
                    <a:pt x="11613" y="10845"/>
                  </a:cubicBezTo>
                  <a:lnTo>
                    <a:pt x="11613" y="1799"/>
                  </a:lnTo>
                  <a:cubicBezTo>
                    <a:pt x="11613" y="806"/>
                    <a:pt x="10808" y="1"/>
                    <a:pt x="9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94"/>
            <p:cNvSpPr/>
            <p:nvPr/>
          </p:nvSpPr>
          <p:spPr>
            <a:xfrm>
              <a:off x="4789725" y="3701075"/>
              <a:ext cx="208500" cy="192425"/>
            </a:xfrm>
            <a:custGeom>
              <a:avLst/>
              <a:gdLst/>
              <a:ahLst/>
              <a:cxnLst/>
              <a:rect l="l" t="t" r="r" b="b"/>
              <a:pathLst>
                <a:path w="8340" h="7697" extrusionOk="0">
                  <a:moveTo>
                    <a:pt x="1184" y="0"/>
                  </a:moveTo>
                  <a:cubicBezTo>
                    <a:pt x="532" y="0"/>
                    <a:pt x="1" y="529"/>
                    <a:pt x="1" y="1184"/>
                  </a:cubicBezTo>
                  <a:lnTo>
                    <a:pt x="1" y="6513"/>
                  </a:lnTo>
                  <a:cubicBezTo>
                    <a:pt x="1" y="7165"/>
                    <a:pt x="532" y="7697"/>
                    <a:pt x="1184" y="7697"/>
                  </a:cubicBezTo>
                  <a:lnTo>
                    <a:pt x="7157" y="7697"/>
                  </a:lnTo>
                  <a:cubicBezTo>
                    <a:pt x="7809" y="7697"/>
                    <a:pt x="8340" y="7165"/>
                    <a:pt x="8340" y="6513"/>
                  </a:cubicBezTo>
                  <a:lnTo>
                    <a:pt x="8340" y="1184"/>
                  </a:lnTo>
                  <a:cubicBezTo>
                    <a:pt x="8340" y="529"/>
                    <a:pt x="7809" y="0"/>
                    <a:pt x="7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94"/>
            <p:cNvSpPr/>
            <p:nvPr/>
          </p:nvSpPr>
          <p:spPr>
            <a:xfrm>
              <a:off x="4830050" y="3811200"/>
              <a:ext cx="127950" cy="11575"/>
            </a:xfrm>
            <a:custGeom>
              <a:avLst/>
              <a:gdLst/>
              <a:ahLst/>
              <a:cxnLst/>
              <a:rect l="l" t="t" r="r" b="b"/>
              <a:pathLst>
                <a:path w="5118" h="463" extrusionOk="0">
                  <a:moveTo>
                    <a:pt x="229" y="1"/>
                  </a:moveTo>
                  <a:cubicBezTo>
                    <a:pt x="102" y="1"/>
                    <a:pt x="0" y="105"/>
                    <a:pt x="0" y="232"/>
                  </a:cubicBezTo>
                  <a:cubicBezTo>
                    <a:pt x="0" y="358"/>
                    <a:pt x="102" y="463"/>
                    <a:pt x="229" y="463"/>
                  </a:cubicBezTo>
                  <a:lnTo>
                    <a:pt x="4886" y="463"/>
                  </a:lnTo>
                  <a:cubicBezTo>
                    <a:pt x="5012" y="463"/>
                    <a:pt x="5117" y="358"/>
                    <a:pt x="5117" y="232"/>
                  </a:cubicBezTo>
                  <a:cubicBezTo>
                    <a:pt x="5117" y="105"/>
                    <a:pt x="5012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94"/>
            <p:cNvSpPr/>
            <p:nvPr/>
          </p:nvSpPr>
          <p:spPr>
            <a:xfrm>
              <a:off x="4830050" y="3771800"/>
              <a:ext cx="127950" cy="11500"/>
            </a:xfrm>
            <a:custGeom>
              <a:avLst/>
              <a:gdLst/>
              <a:ahLst/>
              <a:cxnLst/>
              <a:rect l="l" t="t" r="r" b="b"/>
              <a:pathLst>
                <a:path w="5118" h="460" extrusionOk="0">
                  <a:moveTo>
                    <a:pt x="229" y="0"/>
                  </a:moveTo>
                  <a:cubicBezTo>
                    <a:pt x="102" y="0"/>
                    <a:pt x="0" y="103"/>
                    <a:pt x="0" y="231"/>
                  </a:cubicBezTo>
                  <a:cubicBezTo>
                    <a:pt x="0" y="358"/>
                    <a:pt x="102" y="460"/>
                    <a:pt x="229" y="460"/>
                  </a:cubicBezTo>
                  <a:lnTo>
                    <a:pt x="4886" y="460"/>
                  </a:lnTo>
                  <a:cubicBezTo>
                    <a:pt x="5012" y="460"/>
                    <a:pt x="5117" y="358"/>
                    <a:pt x="5117" y="231"/>
                  </a:cubicBezTo>
                  <a:cubicBezTo>
                    <a:pt x="5117" y="103"/>
                    <a:pt x="5012" y="0"/>
                    <a:pt x="4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94"/>
            <p:cNvSpPr/>
            <p:nvPr/>
          </p:nvSpPr>
          <p:spPr>
            <a:xfrm>
              <a:off x="4830050" y="3732375"/>
              <a:ext cx="127950" cy="11525"/>
            </a:xfrm>
            <a:custGeom>
              <a:avLst/>
              <a:gdLst/>
              <a:ahLst/>
              <a:cxnLst/>
              <a:rect l="l" t="t" r="r" b="b"/>
              <a:pathLst>
                <a:path w="5118" h="461" extrusionOk="0">
                  <a:moveTo>
                    <a:pt x="229" y="1"/>
                  </a:moveTo>
                  <a:cubicBezTo>
                    <a:pt x="102" y="1"/>
                    <a:pt x="0" y="103"/>
                    <a:pt x="0" y="230"/>
                  </a:cubicBezTo>
                  <a:cubicBezTo>
                    <a:pt x="0" y="356"/>
                    <a:pt x="102" y="461"/>
                    <a:pt x="229" y="461"/>
                  </a:cubicBezTo>
                  <a:lnTo>
                    <a:pt x="4886" y="461"/>
                  </a:lnTo>
                  <a:cubicBezTo>
                    <a:pt x="5012" y="461"/>
                    <a:pt x="5117" y="356"/>
                    <a:pt x="5117" y="230"/>
                  </a:cubicBezTo>
                  <a:cubicBezTo>
                    <a:pt x="5117" y="103"/>
                    <a:pt x="5012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94"/>
            <p:cNvSpPr/>
            <p:nvPr/>
          </p:nvSpPr>
          <p:spPr>
            <a:xfrm>
              <a:off x="4830050" y="3850675"/>
              <a:ext cx="127950" cy="11500"/>
            </a:xfrm>
            <a:custGeom>
              <a:avLst/>
              <a:gdLst/>
              <a:ahLst/>
              <a:cxnLst/>
              <a:rect l="l" t="t" r="r" b="b"/>
              <a:pathLst>
                <a:path w="5118" h="460" extrusionOk="0">
                  <a:moveTo>
                    <a:pt x="229" y="0"/>
                  </a:moveTo>
                  <a:cubicBezTo>
                    <a:pt x="102" y="0"/>
                    <a:pt x="0" y="103"/>
                    <a:pt x="0" y="229"/>
                  </a:cubicBezTo>
                  <a:cubicBezTo>
                    <a:pt x="0" y="358"/>
                    <a:pt x="102" y="460"/>
                    <a:pt x="229" y="460"/>
                  </a:cubicBezTo>
                  <a:lnTo>
                    <a:pt x="4886" y="460"/>
                  </a:lnTo>
                  <a:cubicBezTo>
                    <a:pt x="5012" y="460"/>
                    <a:pt x="5117" y="358"/>
                    <a:pt x="5117" y="229"/>
                  </a:cubicBezTo>
                  <a:cubicBezTo>
                    <a:pt x="5117" y="103"/>
                    <a:pt x="5012" y="0"/>
                    <a:pt x="4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94"/>
            <p:cNvSpPr/>
            <p:nvPr/>
          </p:nvSpPr>
          <p:spPr>
            <a:xfrm>
              <a:off x="4872300" y="3925025"/>
              <a:ext cx="43425" cy="43425"/>
            </a:xfrm>
            <a:custGeom>
              <a:avLst/>
              <a:gdLst/>
              <a:ahLst/>
              <a:cxnLst/>
              <a:rect l="l" t="t" r="r" b="b"/>
              <a:pathLst>
                <a:path w="1737" h="1737" extrusionOk="0">
                  <a:moveTo>
                    <a:pt x="867" y="1"/>
                  </a:moveTo>
                  <a:cubicBezTo>
                    <a:pt x="389" y="1"/>
                    <a:pt x="1" y="389"/>
                    <a:pt x="1" y="867"/>
                  </a:cubicBezTo>
                  <a:cubicBezTo>
                    <a:pt x="1" y="1348"/>
                    <a:pt x="389" y="1736"/>
                    <a:pt x="867" y="1736"/>
                  </a:cubicBezTo>
                  <a:cubicBezTo>
                    <a:pt x="1348" y="1736"/>
                    <a:pt x="1737" y="1348"/>
                    <a:pt x="1737" y="867"/>
                  </a:cubicBezTo>
                  <a:cubicBezTo>
                    <a:pt x="1737" y="389"/>
                    <a:pt x="1348" y="1"/>
                    <a:pt x="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94"/>
            <p:cNvSpPr/>
            <p:nvPr/>
          </p:nvSpPr>
          <p:spPr>
            <a:xfrm>
              <a:off x="4940825" y="3925025"/>
              <a:ext cx="41825" cy="45525"/>
            </a:xfrm>
            <a:custGeom>
              <a:avLst/>
              <a:gdLst/>
              <a:ahLst/>
              <a:cxnLst/>
              <a:rect l="l" t="t" r="r" b="b"/>
              <a:pathLst>
                <a:path w="1673" h="1821" extrusionOk="0">
                  <a:moveTo>
                    <a:pt x="384" y="1"/>
                  </a:moveTo>
                  <a:cubicBezTo>
                    <a:pt x="179" y="1"/>
                    <a:pt x="29" y="193"/>
                    <a:pt x="79" y="393"/>
                  </a:cubicBezTo>
                  <a:cubicBezTo>
                    <a:pt x="117" y="546"/>
                    <a:pt x="139" y="705"/>
                    <a:pt x="139" y="867"/>
                  </a:cubicBezTo>
                  <a:cubicBezTo>
                    <a:pt x="139" y="1058"/>
                    <a:pt x="112" y="1241"/>
                    <a:pt x="60" y="1415"/>
                  </a:cubicBezTo>
                  <a:cubicBezTo>
                    <a:pt x="0" y="1620"/>
                    <a:pt x="155" y="1821"/>
                    <a:pt x="357" y="1821"/>
                  </a:cubicBezTo>
                  <a:cubicBezTo>
                    <a:pt x="381" y="1821"/>
                    <a:pt x="405" y="1818"/>
                    <a:pt x="429" y="1813"/>
                  </a:cubicBezTo>
                  <a:cubicBezTo>
                    <a:pt x="1279" y="1620"/>
                    <a:pt x="1546" y="1020"/>
                    <a:pt x="1622" y="563"/>
                  </a:cubicBezTo>
                  <a:cubicBezTo>
                    <a:pt x="1672" y="267"/>
                    <a:pt x="1446" y="1"/>
                    <a:pt x="1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94"/>
            <p:cNvSpPr/>
            <p:nvPr/>
          </p:nvSpPr>
          <p:spPr>
            <a:xfrm>
              <a:off x="4805400" y="3925025"/>
              <a:ext cx="41750" cy="45525"/>
            </a:xfrm>
            <a:custGeom>
              <a:avLst/>
              <a:gdLst/>
              <a:ahLst/>
              <a:cxnLst/>
              <a:rect l="l" t="t" r="r" b="b"/>
              <a:pathLst>
                <a:path w="1670" h="1821" extrusionOk="0">
                  <a:moveTo>
                    <a:pt x="524" y="1"/>
                  </a:moveTo>
                  <a:cubicBezTo>
                    <a:pt x="226" y="1"/>
                    <a:pt x="0" y="267"/>
                    <a:pt x="48" y="563"/>
                  </a:cubicBezTo>
                  <a:cubicBezTo>
                    <a:pt x="126" y="1020"/>
                    <a:pt x="393" y="1620"/>
                    <a:pt x="1243" y="1813"/>
                  </a:cubicBezTo>
                  <a:cubicBezTo>
                    <a:pt x="1267" y="1818"/>
                    <a:pt x="1291" y="1821"/>
                    <a:pt x="1314" y="1821"/>
                  </a:cubicBezTo>
                  <a:cubicBezTo>
                    <a:pt x="1515" y="1821"/>
                    <a:pt x="1670" y="1620"/>
                    <a:pt x="1610" y="1415"/>
                  </a:cubicBezTo>
                  <a:cubicBezTo>
                    <a:pt x="1560" y="1241"/>
                    <a:pt x="1531" y="1058"/>
                    <a:pt x="1531" y="867"/>
                  </a:cubicBezTo>
                  <a:cubicBezTo>
                    <a:pt x="1531" y="705"/>
                    <a:pt x="1553" y="546"/>
                    <a:pt x="1591" y="393"/>
                  </a:cubicBezTo>
                  <a:cubicBezTo>
                    <a:pt x="1641" y="193"/>
                    <a:pt x="1491" y="1"/>
                    <a:pt x="1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94"/>
            <p:cNvSpPr/>
            <p:nvPr/>
          </p:nvSpPr>
          <p:spPr>
            <a:xfrm>
              <a:off x="4805450" y="3649575"/>
              <a:ext cx="47775" cy="38000"/>
            </a:xfrm>
            <a:custGeom>
              <a:avLst/>
              <a:gdLst/>
              <a:ahLst/>
              <a:cxnLst/>
              <a:rect l="l" t="t" r="r" b="b"/>
              <a:pathLst>
                <a:path w="1911" h="1520" extrusionOk="0">
                  <a:moveTo>
                    <a:pt x="955" y="1"/>
                  </a:moveTo>
                  <a:cubicBezTo>
                    <a:pt x="427" y="1"/>
                    <a:pt x="1" y="339"/>
                    <a:pt x="1" y="760"/>
                  </a:cubicBezTo>
                  <a:cubicBezTo>
                    <a:pt x="1" y="1179"/>
                    <a:pt x="427" y="1520"/>
                    <a:pt x="955" y="1520"/>
                  </a:cubicBezTo>
                  <a:cubicBezTo>
                    <a:pt x="1482" y="1520"/>
                    <a:pt x="1910" y="1179"/>
                    <a:pt x="1910" y="760"/>
                  </a:cubicBezTo>
                  <a:cubicBezTo>
                    <a:pt x="1910" y="339"/>
                    <a:pt x="1482" y="1"/>
                    <a:pt x="955" y="1"/>
                  </a:cubicBezTo>
                  <a:close/>
                </a:path>
              </a:pathLst>
            </a:custGeom>
            <a:solidFill>
              <a:srgbClr val="F4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94"/>
            <p:cNvSpPr/>
            <p:nvPr/>
          </p:nvSpPr>
          <p:spPr>
            <a:xfrm>
              <a:off x="4934800" y="3649575"/>
              <a:ext cx="47725" cy="38000"/>
            </a:xfrm>
            <a:custGeom>
              <a:avLst/>
              <a:gdLst/>
              <a:ahLst/>
              <a:cxnLst/>
              <a:rect l="l" t="t" r="r" b="b"/>
              <a:pathLst>
                <a:path w="1909" h="1520" extrusionOk="0">
                  <a:moveTo>
                    <a:pt x="953" y="1"/>
                  </a:moveTo>
                  <a:cubicBezTo>
                    <a:pt x="427" y="1"/>
                    <a:pt x="1" y="339"/>
                    <a:pt x="1" y="760"/>
                  </a:cubicBezTo>
                  <a:cubicBezTo>
                    <a:pt x="1" y="1179"/>
                    <a:pt x="427" y="1520"/>
                    <a:pt x="953" y="1520"/>
                  </a:cubicBezTo>
                  <a:cubicBezTo>
                    <a:pt x="1482" y="1520"/>
                    <a:pt x="1908" y="1179"/>
                    <a:pt x="1908" y="760"/>
                  </a:cubicBezTo>
                  <a:cubicBezTo>
                    <a:pt x="1908" y="339"/>
                    <a:pt x="1482" y="1"/>
                    <a:pt x="953" y="1"/>
                  </a:cubicBezTo>
                  <a:close/>
                </a:path>
              </a:pathLst>
            </a:custGeom>
            <a:solidFill>
              <a:srgbClr val="F4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94"/>
            <p:cNvSpPr/>
            <p:nvPr/>
          </p:nvSpPr>
          <p:spPr>
            <a:xfrm>
              <a:off x="4837475" y="3634750"/>
              <a:ext cx="11525" cy="21275"/>
            </a:xfrm>
            <a:custGeom>
              <a:avLst/>
              <a:gdLst/>
              <a:ahLst/>
              <a:cxnLst/>
              <a:rect l="l" t="t" r="r" b="b"/>
              <a:pathLst>
                <a:path w="461" h="851" extrusionOk="0">
                  <a:moveTo>
                    <a:pt x="229" y="1"/>
                  </a:moveTo>
                  <a:cubicBezTo>
                    <a:pt x="103" y="1"/>
                    <a:pt x="1" y="103"/>
                    <a:pt x="1" y="232"/>
                  </a:cubicBezTo>
                  <a:lnTo>
                    <a:pt x="1" y="620"/>
                  </a:lnTo>
                  <a:cubicBezTo>
                    <a:pt x="1" y="749"/>
                    <a:pt x="103" y="851"/>
                    <a:pt x="229" y="851"/>
                  </a:cubicBezTo>
                  <a:cubicBezTo>
                    <a:pt x="358" y="851"/>
                    <a:pt x="460" y="749"/>
                    <a:pt x="460" y="620"/>
                  </a:cubicBezTo>
                  <a:lnTo>
                    <a:pt x="460" y="232"/>
                  </a:lnTo>
                  <a:cubicBezTo>
                    <a:pt x="460" y="103"/>
                    <a:pt x="358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94"/>
            <p:cNvSpPr/>
            <p:nvPr/>
          </p:nvSpPr>
          <p:spPr>
            <a:xfrm>
              <a:off x="4938975" y="3634750"/>
              <a:ext cx="11525" cy="21275"/>
            </a:xfrm>
            <a:custGeom>
              <a:avLst/>
              <a:gdLst/>
              <a:ahLst/>
              <a:cxnLst/>
              <a:rect l="l" t="t" r="r" b="b"/>
              <a:pathLst>
                <a:path w="461" h="851" extrusionOk="0">
                  <a:moveTo>
                    <a:pt x="232" y="1"/>
                  </a:moveTo>
                  <a:cubicBezTo>
                    <a:pt x="105" y="1"/>
                    <a:pt x="1" y="103"/>
                    <a:pt x="1" y="232"/>
                  </a:cubicBezTo>
                  <a:lnTo>
                    <a:pt x="1" y="620"/>
                  </a:lnTo>
                  <a:cubicBezTo>
                    <a:pt x="1" y="749"/>
                    <a:pt x="105" y="851"/>
                    <a:pt x="232" y="851"/>
                  </a:cubicBezTo>
                  <a:cubicBezTo>
                    <a:pt x="358" y="851"/>
                    <a:pt x="460" y="749"/>
                    <a:pt x="460" y="620"/>
                  </a:cubicBezTo>
                  <a:lnTo>
                    <a:pt x="460" y="232"/>
                  </a:lnTo>
                  <a:cubicBezTo>
                    <a:pt x="460" y="103"/>
                    <a:pt x="35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94"/>
            <p:cNvSpPr/>
            <p:nvPr/>
          </p:nvSpPr>
          <p:spPr>
            <a:xfrm>
              <a:off x="4874150" y="3644225"/>
              <a:ext cx="39675" cy="17650"/>
            </a:xfrm>
            <a:custGeom>
              <a:avLst/>
              <a:gdLst/>
              <a:ahLst/>
              <a:cxnLst/>
              <a:rect l="l" t="t" r="r" b="b"/>
              <a:pathLst>
                <a:path w="1587" h="706" extrusionOk="0">
                  <a:moveTo>
                    <a:pt x="259" y="1"/>
                  </a:moveTo>
                  <a:cubicBezTo>
                    <a:pt x="205" y="1"/>
                    <a:pt x="151" y="20"/>
                    <a:pt x="108" y="58"/>
                  </a:cubicBezTo>
                  <a:cubicBezTo>
                    <a:pt x="12" y="141"/>
                    <a:pt x="1" y="286"/>
                    <a:pt x="86" y="381"/>
                  </a:cubicBezTo>
                  <a:cubicBezTo>
                    <a:pt x="265" y="586"/>
                    <a:pt x="522" y="705"/>
                    <a:pt x="793" y="705"/>
                  </a:cubicBezTo>
                  <a:cubicBezTo>
                    <a:pt x="1065" y="705"/>
                    <a:pt x="1324" y="586"/>
                    <a:pt x="1503" y="381"/>
                  </a:cubicBezTo>
                  <a:cubicBezTo>
                    <a:pt x="1586" y="286"/>
                    <a:pt x="1577" y="141"/>
                    <a:pt x="1479" y="58"/>
                  </a:cubicBezTo>
                  <a:cubicBezTo>
                    <a:pt x="1436" y="20"/>
                    <a:pt x="1382" y="1"/>
                    <a:pt x="1328" y="1"/>
                  </a:cubicBezTo>
                  <a:cubicBezTo>
                    <a:pt x="1264" y="1"/>
                    <a:pt x="1201" y="27"/>
                    <a:pt x="1155" y="79"/>
                  </a:cubicBezTo>
                  <a:cubicBezTo>
                    <a:pt x="1065" y="184"/>
                    <a:pt x="932" y="243"/>
                    <a:pt x="793" y="243"/>
                  </a:cubicBezTo>
                  <a:cubicBezTo>
                    <a:pt x="655" y="243"/>
                    <a:pt x="524" y="184"/>
                    <a:pt x="432" y="79"/>
                  </a:cubicBezTo>
                  <a:cubicBezTo>
                    <a:pt x="386" y="27"/>
                    <a:pt x="32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94"/>
            <p:cNvSpPr/>
            <p:nvPr/>
          </p:nvSpPr>
          <p:spPr>
            <a:xfrm>
              <a:off x="4748850" y="3618975"/>
              <a:ext cx="71450" cy="369050"/>
            </a:xfrm>
            <a:custGeom>
              <a:avLst/>
              <a:gdLst/>
              <a:ahLst/>
              <a:cxnLst/>
              <a:rect l="l" t="t" r="r" b="b"/>
              <a:pathLst>
                <a:path w="2858" h="14762" extrusionOk="0">
                  <a:moveTo>
                    <a:pt x="1798" y="1"/>
                  </a:moveTo>
                  <a:cubicBezTo>
                    <a:pt x="805" y="1"/>
                    <a:pt x="0" y="806"/>
                    <a:pt x="0" y="1799"/>
                  </a:cubicBezTo>
                  <a:lnTo>
                    <a:pt x="0" y="10845"/>
                  </a:lnTo>
                  <a:cubicBezTo>
                    <a:pt x="0" y="12554"/>
                    <a:pt x="974" y="14036"/>
                    <a:pt x="2398" y="14762"/>
                  </a:cubicBezTo>
                  <a:cubicBezTo>
                    <a:pt x="957" y="12250"/>
                    <a:pt x="864" y="8854"/>
                    <a:pt x="864" y="6209"/>
                  </a:cubicBezTo>
                  <a:cubicBezTo>
                    <a:pt x="864" y="3775"/>
                    <a:pt x="1445" y="1577"/>
                    <a:pt x="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94"/>
            <p:cNvSpPr/>
            <p:nvPr/>
          </p:nvSpPr>
          <p:spPr>
            <a:xfrm>
              <a:off x="4940825" y="3925025"/>
              <a:ext cx="33250" cy="45525"/>
            </a:xfrm>
            <a:custGeom>
              <a:avLst/>
              <a:gdLst/>
              <a:ahLst/>
              <a:cxnLst/>
              <a:rect l="l" t="t" r="r" b="b"/>
              <a:pathLst>
                <a:path w="1330" h="1821" extrusionOk="0">
                  <a:moveTo>
                    <a:pt x="384" y="1"/>
                  </a:moveTo>
                  <a:cubicBezTo>
                    <a:pt x="179" y="1"/>
                    <a:pt x="29" y="193"/>
                    <a:pt x="79" y="393"/>
                  </a:cubicBezTo>
                  <a:cubicBezTo>
                    <a:pt x="117" y="546"/>
                    <a:pt x="139" y="705"/>
                    <a:pt x="139" y="867"/>
                  </a:cubicBezTo>
                  <a:cubicBezTo>
                    <a:pt x="139" y="1058"/>
                    <a:pt x="112" y="1241"/>
                    <a:pt x="60" y="1415"/>
                  </a:cubicBezTo>
                  <a:cubicBezTo>
                    <a:pt x="0" y="1620"/>
                    <a:pt x="155" y="1821"/>
                    <a:pt x="357" y="1821"/>
                  </a:cubicBezTo>
                  <a:cubicBezTo>
                    <a:pt x="381" y="1821"/>
                    <a:pt x="405" y="1818"/>
                    <a:pt x="429" y="1813"/>
                  </a:cubicBezTo>
                  <a:cubicBezTo>
                    <a:pt x="865" y="1713"/>
                    <a:pt x="1148" y="1505"/>
                    <a:pt x="1329" y="1265"/>
                  </a:cubicBezTo>
                  <a:cubicBezTo>
                    <a:pt x="855" y="1136"/>
                    <a:pt x="505" y="701"/>
                    <a:pt x="505" y="184"/>
                  </a:cubicBezTo>
                  <a:cubicBezTo>
                    <a:pt x="505" y="122"/>
                    <a:pt x="512" y="60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94"/>
            <p:cNvSpPr/>
            <p:nvPr/>
          </p:nvSpPr>
          <p:spPr>
            <a:xfrm>
              <a:off x="4872300" y="3927525"/>
              <a:ext cx="40450" cy="40925"/>
            </a:xfrm>
            <a:custGeom>
              <a:avLst/>
              <a:gdLst/>
              <a:ahLst/>
              <a:cxnLst/>
              <a:rect l="l" t="t" r="r" b="b"/>
              <a:pathLst>
                <a:path w="1618" h="1637" extrusionOk="0">
                  <a:moveTo>
                    <a:pt x="463" y="1"/>
                  </a:moveTo>
                  <a:cubicBezTo>
                    <a:pt x="189" y="146"/>
                    <a:pt x="1" y="434"/>
                    <a:pt x="1" y="767"/>
                  </a:cubicBezTo>
                  <a:cubicBezTo>
                    <a:pt x="1" y="1248"/>
                    <a:pt x="389" y="1636"/>
                    <a:pt x="867" y="1636"/>
                  </a:cubicBezTo>
                  <a:cubicBezTo>
                    <a:pt x="1189" y="1636"/>
                    <a:pt x="1468" y="1463"/>
                    <a:pt x="1618" y="1205"/>
                  </a:cubicBezTo>
                  <a:lnTo>
                    <a:pt x="1582" y="1205"/>
                  </a:lnTo>
                  <a:cubicBezTo>
                    <a:pt x="963" y="1205"/>
                    <a:pt x="460" y="703"/>
                    <a:pt x="460" y="84"/>
                  </a:cubicBezTo>
                  <a:cubicBezTo>
                    <a:pt x="460" y="55"/>
                    <a:pt x="463" y="27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94"/>
            <p:cNvSpPr/>
            <p:nvPr/>
          </p:nvSpPr>
          <p:spPr>
            <a:xfrm>
              <a:off x="4805400" y="3925025"/>
              <a:ext cx="41750" cy="45525"/>
            </a:xfrm>
            <a:custGeom>
              <a:avLst/>
              <a:gdLst/>
              <a:ahLst/>
              <a:cxnLst/>
              <a:rect l="l" t="t" r="r" b="b"/>
              <a:pathLst>
                <a:path w="1670" h="1821" extrusionOk="0">
                  <a:moveTo>
                    <a:pt x="524" y="1"/>
                  </a:moveTo>
                  <a:cubicBezTo>
                    <a:pt x="226" y="1"/>
                    <a:pt x="0" y="267"/>
                    <a:pt x="48" y="563"/>
                  </a:cubicBezTo>
                  <a:cubicBezTo>
                    <a:pt x="126" y="1020"/>
                    <a:pt x="393" y="1620"/>
                    <a:pt x="1243" y="1813"/>
                  </a:cubicBezTo>
                  <a:cubicBezTo>
                    <a:pt x="1267" y="1818"/>
                    <a:pt x="1291" y="1821"/>
                    <a:pt x="1314" y="1821"/>
                  </a:cubicBezTo>
                  <a:cubicBezTo>
                    <a:pt x="1515" y="1821"/>
                    <a:pt x="1670" y="1620"/>
                    <a:pt x="1610" y="1415"/>
                  </a:cubicBezTo>
                  <a:cubicBezTo>
                    <a:pt x="1600" y="1377"/>
                    <a:pt x="1591" y="1341"/>
                    <a:pt x="1581" y="1305"/>
                  </a:cubicBezTo>
                  <a:cubicBezTo>
                    <a:pt x="993" y="1270"/>
                    <a:pt x="526" y="782"/>
                    <a:pt x="526" y="184"/>
                  </a:cubicBezTo>
                  <a:cubicBezTo>
                    <a:pt x="526" y="122"/>
                    <a:pt x="531" y="60"/>
                    <a:pt x="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94"/>
            <p:cNvSpPr/>
            <p:nvPr/>
          </p:nvSpPr>
          <p:spPr>
            <a:xfrm>
              <a:off x="4789725" y="3701075"/>
              <a:ext cx="57550" cy="192425"/>
            </a:xfrm>
            <a:custGeom>
              <a:avLst/>
              <a:gdLst/>
              <a:ahLst/>
              <a:cxnLst/>
              <a:rect l="l" t="t" r="r" b="b"/>
              <a:pathLst>
                <a:path w="2302" h="7697" extrusionOk="0">
                  <a:moveTo>
                    <a:pt x="1184" y="0"/>
                  </a:moveTo>
                  <a:cubicBezTo>
                    <a:pt x="532" y="0"/>
                    <a:pt x="1" y="529"/>
                    <a:pt x="1" y="1184"/>
                  </a:cubicBezTo>
                  <a:lnTo>
                    <a:pt x="1" y="6513"/>
                  </a:lnTo>
                  <a:cubicBezTo>
                    <a:pt x="1" y="7165"/>
                    <a:pt x="532" y="7697"/>
                    <a:pt x="1184" y="7697"/>
                  </a:cubicBezTo>
                  <a:lnTo>
                    <a:pt x="2301" y="7697"/>
                  </a:lnTo>
                  <a:cubicBezTo>
                    <a:pt x="1270" y="6713"/>
                    <a:pt x="630" y="5327"/>
                    <a:pt x="630" y="3791"/>
                  </a:cubicBezTo>
                  <a:cubicBezTo>
                    <a:pt x="630" y="2313"/>
                    <a:pt x="822" y="974"/>
                    <a:pt x="1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5" name="Google Shape;7465;p94"/>
          <p:cNvGrpSpPr/>
          <p:nvPr/>
        </p:nvGrpSpPr>
        <p:grpSpPr>
          <a:xfrm>
            <a:off x="1647632" y="3840148"/>
            <a:ext cx="382486" cy="380804"/>
            <a:chOff x="1093750" y="4431175"/>
            <a:chExt cx="381000" cy="379325"/>
          </a:xfrm>
        </p:grpSpPr>
        <p:sp>
          <p:nvSpPr>
            <p:cNvPr id="7466" name="Google Shape;7466;p94"/>
            <p:cNvSpPr/>
            <p:nvPr/>
          </p:nvSpPr>
          <p:spPr>
            <a:xfrm>
              <a:off x="1242325" y="4470325"/>
              <a:ext cx="91650" cy="105750"/>
            </a:xfrm>
            <a:custGeom>
              <a:avLst/>
              <a:gdLst/>
              <a:ahLst/>
              <a:cxnLst/>
              <a:rect l="l" t="t" r="r" b="b"/>
              <a:pathLst>
                <a:path w="3666" h="4230" extrusionOk="0">
                  <a:moveTo>
                    <a:pt x="1832" y="0"/>
                  </a:moveTo>
                  <a:lnTo>
                    <a:pt x="777" y="1065"/>
                  </a:lnTo>
                  <a:lnTo>
                    <a:pt x="1" y="3577"/>
                  </a:lnTo>
                  <a:lnTo>
                    <a:pt x="1832" y="4229"/>
                  </a:lnTo>
                  <a:lnTo>
                    <a:pt x="3665" y="3577"/>
                  </a:lnTo>
                  <a:lnTo>
                    <a:pt x="2889" y="106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94"/>
            <p:cNvSpPr/>
            <p:nvPr/>
          </p:nvSpPr>
          <p:spPr>
            <a:xfrm>
              <a:off x="1177850" y="4559725"/>
              <a:ext cx="220525" cy="250775"/>
            </a:xfrm>
            <a:custGeom>
              <a:avLst/>
              <a:gdLst/>
              <a:ahLst/>
              <a:cxnLst/>
              <a:rect l="l" t="t" r="r" b="b"/>
              <a:pathLst>
                <a:path w="8821" h="10031" extrusionOk="0">
                  <a:moveTo>
                    <a:pt x="1256" y="1"/>
                  </a:moveTo>
                  <a:cubicBezTo>
                    <a:pt x="563" y="1"/>
                    <a:pt x="1" y="560"/>
                    <a:pt x="1" y="1253"/>
                  </a:cubicBezTo>
                  <a:lnTo>
                    <a:pt x="1" y="8778"/>
                  </a:lnTo>
                  <a:cubicBezTo>
                    <a:pt x="1" y="9471"/>
                    <a:pt x="563" y="10030"/>
                    <a:pt x="1256" y="10030"/>
                  </a:cubicBezTo>
                  <a:lnTo>
                    <a:pt x="7566" y="10030"/>
                  </a:lnTo>
                  <a:cubicBezTo>
                    <a:pt x="8259" y="10030"/>
                    <a:pt x="8821" y="9471"/>
                    <a:pt x="8821" y="8778"/>
                  </a:cubicBezTo>
                  <a:lnTo>
                    <a:pt x="8821" y="6154"/>
                  </a:lnTo>
                  <a:lnTo>
                    <a:pt x="1651" y="7409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94"/>
            <p:cNvSpPr/>
            <p:nvPr/>
          </p:nvSpPr>
          <p:spPr>
            <a:xfrm>
              <a:off x="1242325" y="4470325"/>
              <a:ext cx="54450" cy="105750"/>
            </a:xfrm>
            <a:custGeom>
              <a:avLst/>
              <a:gdLst/>
              <a:ahLst/>
              <a:cxnLst/>
              <a:rect l="l" t="t" r="r" b="b"/>
              <a:pathLst>
                <a:path w="2178" h="4230" extrusionOk="0">
                  <a:moveTo>
                    <a:pt x="1832" y="0"/>
                  </a:moveTo>
                  <a:lnTo>
                    <a:pt x="777" y="1065"/>
                  </a:lnTo>
                  <a:lnTo>
                    <a:pt x="1" y="3577"/>
                  </a:lnTo>
                  <a:lnTo>
                    <a:pt x="1832" y="4229"/>
                  </a:lnTo>
                  <a:lnTo>
                    <a:pt x="2177" y="4106"/>
                  </a:lnTo>
                  <a:cubicBezTo>
                    <a:pt x="1646" y="3553"/>
                    <a:pt x="1320" y="2803"/>
                    <a:pt x="1320" y="1974"/>
                  </a:cubicBezTo>
                  <a:cubicBezTo>
                    <a:pt x="1320" y="1274"/>
                    <a:pt x="1553" y="631"/>
                    <a:pt x="1946" y="115"/>
                  </a:cubicBezTo>
                  <a:lnTo>
                    <a:pt x="18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94"/>
            <p:cNvSpPr/>
            <p:nvPr/>
          </p:nvSpPr>
          <p:spPr>
            <a:xfrm>
              <a:off x="1219100" y="4559725"/>
              <a:ext cx="179275" cy="185225"/>
            </a:xfrm>
            <a:custGeom>
              <a:avLst/>
              <a:gdLst/>
              <a:ahLst/>
              <a:cxnLst/>
              <a:rect l="l" t="t" r="r" b="b"/>
              <a:pathLst>
                <a:path w="7171" h="7409" extrusionOk="0">
                  <a:moveTo>
                    <a:pt x="1" y="1"/>
                  </a:moveTo>
                  <a:lnTo>
                    <a:pt x="1" y="7409"/>
                  </a:lnTo>
                  <a:lnTo>
                    <a:pt x="5916" y="7409"/>
                  </a:lnTo>
                  <a:cubicBezTo>
                    <a:pt x="6609" y="7409"/>
                    <a:pt x="7171" y="6847"/>
                    <a:pt x="7171" y="6154"/>
                  </a:cubicBezTo>
                  <a:lnTo>
                    <a:pt x="7171" y="1253"/>
                  </a:lnTo>
                  <a:cubicBezTo>
                    <a:pt x="7171" y="560"/>
                    <a:pt x="6609" y="1"/>
                    <a:pt x="5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94"/>
            <p:cNvSpPr/>
            <p:nvPr/>
          </p:nvSpPr>
          <p:spPr>
            <a:xfrm>
              <a:off x="1199700" y="4713550"/>
              <a:ext cx="198675" cy="70150"/>
            </a:xfrm>
            <a:custGeom>
              <a:avLst/>
              <a:gdLst/>
              <a:ahLst/>
              <a:cxnLst/>
              <a:rect l="l" t="t" r="r" b="b"/>
              <a:pathLst>
                <a:path w="7947" h="2806" extrusionOk="0">
                  <a:moveTo>
                    <a:pt x="7947" y="1"/>
                  </a:moveTo>
                  <a:cubicBezTo>
                    <a:pt x="7947" y="694"/>
                    <a:pt x="7385" y="1256"/>
                    <a:pt x="6692" y="1256"/>
                  </a:cubicBezTo>
                  <a:lnTo>
                    <a:pt x="777" y="1256"/>
                  </a:lnTo>
                  <a:cubicBezTo>
                    <a:pt x="348" y="1256"/>
                    <a:pt x="1" y="1601"/>
                    <a:pt x="1" y="2030"/>
                  </a:cubicBezTo>
                  <a:cubicBezTo>
                    <a:pt x="1" y="2244"/>
                    <a:pt x="86" y="2437"/>
                    <a:pt x="227" y="2577"/>
                  </a:cubicBezTo>
                  <a:cubicBezTo>
                    <a:pt x="367" y="2718"/>
                    <a:pt x="563" y="2806"/>
                    <a:pt x="777" y="2806"/>
                  </a:cubicBezTo>
                  <a:lnTo>
                    <a:pt x="6692" y="2806"/>
                  </a:lnTo>
                  <a:cubicBezTo>
                    <a:pt x="7385" y="2806"/>
                    <a:pt x="7947" y="2244"/>
                    <a:pt x="7947" y="1551"/>
                  </a:cubicBezTo>
                  <a:lnTo>
                    <a:pt x="79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94"/>
            <p:cNvSpPr/>
            <p:nvPr/>
          </p:nvSpPr>
          <p:spPr>
            <a:xfrm>
              <a:off x="1199700" y="4713550"/>
              <a:ext cx="198675" cy="59975"/>
            </a:xfrm>
            <a:custGeom>
              <a:avLst/>
              <a:gdLst/>
              <a:ahLst/>
              <a:cxnLst/>
              <a:rect l="l" t="t" r="r" b="b"/>
              <a:pathLst>
                <a:path w="7947" h="2399" extrusionOk="0">
                  <a:moveTo>
                    <a:pt x="7947" y="1"/>
                  </a:moveTo>
                  <a:cubicBezTo>
                    <a:pt x="7947" y="694"/>
                    <a:pt x="7385" y="1256"/>
                    <a:pt x="6692" y="1256"/>
                  </a:cubicBezTo>
                  <a:lnTo>
                    <a:pt x="777" y="1256"/>
                  </a:lnTo>
                  <a:cubicBezTo>
                    <a:pt x="348" y="1256"/>
                    <a:pt x="1" y="1601"/>
                    <a:pt x="1" y="2030"/>
                  </a:cubicBezTo>
                  <a:cubicBezTo>
                    <a:pt x="1" y="2163"/>
                    <a:pt x="34" y="2289"/>
                    <a:pt x="94" y="2399"/>
                  </a:cubicBezTo>
                  <a:cubicBezTo>
                    <a:pt x="225" y="2156"/>
                    <a:pt x="482" y="1992"/>
                    <a:pt x="777" y="1992"/>
                  </a:cubicBezTo>
                  <a:lnTo>
                    <a:pt x="6692" y="1992"/>
                  </a:lnTo>
                  <a:cubicBezTo>
                    <a:pt x="7385" y="1992"/>
                    <a:pt x="7947" y="1430"/>
                    <a:pt x="7947" y="737"/>
                  </a:cubicBezTo>
                  <a:lnTo>
                    <a:pt x="79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94"/>
            <p:cNvSpPr/>
            <p:nvPr/>
          </p:nvSpPr>
          <p:spPr>
            <a:xfrm>
              <a:off x="1409900" y="4529425"/>
              <a:ext cx="31875" cy="106300"/>
            </a:xfrm>
            <a:custGeom>
              <a:avLst/>
              <a:gdLst/>
              <a:ahLst/>
              <a:cxnLst/>
              <a:rect l="l" t="t" r="r" b="b"/>
              <a:pathLst>
                <a:path w="1275" h="4252" extrusionOk="0">
                  <a:moveTo>
                    <a:pt x="567" y="1"/>
                  </a:moveTo>
                  <a:cubicBezTo>
                    <a:pt x="485" y="1"/>
                    <a:pt x="406" y="45"/>
                    <a:pt x="365" y="122"/>
                  </a:cubicBezTo>
                  <a:cubicBezTo>
                    <a:pt x="1" y="791"/>
                    <a:pt x="201" y="1427"/>
                    <a:pt x="391" y="2042"/>
                  </a:cubicBezTo>
                  <a:cubicBezTo>
                    <a:pt x="587" y="2668"/>
                    <a:pt x="772" y="3261"/>
                    <a:pt x="372" y="3899"/>
                  </a:cubicBezTo>
                  <a:cubicBezTo>
                    <a:pt x="306" y="4008"/>
                    <a:pt x="336" y="4149"/>
                    <a:pt x="446" y="4216"/>
                  </a:cubicBezTo>
                  <a:cubicBezTo>
                    <a:pt x="482" y="4239"/>
                    <a:pt x="525" y="4251"/>
                    <a:pt x="567" y="4251"/>
                  </a:cubicBezTo>
                  <a:cubicBezTo>
                    <a:pt x="644" y="4251"/>
                    <a:pt x="717" y="4213"/>
                    <a:pt x="763" y="4144"/>
                  </a:cubicBezTo>
                  <a:cubicBezTo>
                    <a:pt x="1275" y="3325"/>
                    <a:pt x="1039" y="2570"/>
                    <a:pt x="829" y="1903"/>
                  </a:cubicBezTo>
                  <a:cubicBezTo>
                    <a:pt x="653" y="1334"/>
                    <a:pt x="498" y="841"/>
                    <a:pt x="770" y="341"/>
                  </a:cubicBezTo>
                  <a:cubicBezTo>
                    <a:pt x="829" y="229"/>
                    <a:pt x="789" y="89"/>
                    <a:pt x="677" y="29"/>
                  </a:cubicBezTo>
                  <a:cubicBezTo>
                    <a:pt x="642" y="10"/>
                    <a:pt x="6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94"/>
            <p:cNvSpPr/>
            <p:nvPr/>
          </p:nvSpPr>
          <p:spPr>
            <a:xfrm>
              <a:off x="1129225" y="4624600"/>
              <a:ext cx="31800" cy="106300"/>
            </a:xfrm>
            <a:custGeom>
              <a:avLst/>
              <a:gdLst/>
              <a:ahLst/>
              <a:cxnLst/>
              <a:rect l="l" t="t" r="r" b="b"/>
              <a:pathLst>
                <a:path w="1272" h="4252" extrusionOk="0">
                  <a:moveTo>
                    <a:pt x="707" y="0"/>
                  </a:moveTo>
                  <a:cubicBezTo>
                    <a:pt x="670" y="0"/>
                    <a:pt x="633" y="9"/>
                    <a:pt x="598" y="28"/>
                  </a:cubicBezTo>
                  <a:cubicBezTo>
                    <a:pt x="486" y="89"/>
                    <a:pt x="446" y="228"/>
                    <a:pt x="505" y="340"/>
                  </a:cubicBezTo>
                  <a:cubicBezTo>
                    <a:pt x="777" y="840"/>
                    <a:pt x="622" y="1332"/>
                    <a:pt x="443" y="1904"/>
                  </a:cubicBezTo>
                  <a:cubicBezTo>
                    <a:pt x="236" y="2568"/>
                    <a:pt x="0" y="3323"/>
                    <a:pt x="512" y="4142"/>
                  </a:cubicBezTo>
                  <a:cubicBezTo>
                    <a:pt x="555" y="4211"/>
                    <a:pt x="631" y="4252"/>
                    <a:pt x="708" y="4252"/>
                  </a:cubicBezTo>
                  <a:cubicBezTo>
                    <a:pt x="748" y="4252"/>
                    <a:pt x="791" y="4240"/>
                    <a:pt x="829" y="4216"/>
                  </a:cubicBezTo>
                  <a:cubicBezTo>
                    <a:pt x="936" y="4149"/>
                    <a:pt x="969" y="4007"/>
                    <a:pt x="903" y="3899"/>
                  </a:cubicBezTo>
                  <a:cubicBezTo>
                    <a:pt x="503" y="3259"/>
                    <a:pt x="686" y="2668"/>
                    <a:pt x="884" y="2040"/>
                  </a:cubicBezTo>
                  <a:cubicBezTo>
                    <a:pt x="1074" y="1428"/>
                    <a:pt x="1272" y="792"/>
                    <a:pt x="910" y="120"/>
                  </a:cubicBezTo>
                  <a:cubicBezTo>
                    <a:pt x="867" y="43"/>
                    <a:pt x="789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94"/>
            <p:cNvSpPr/>
            <p:nvPr/>
          </p:nvSpPr>
          <p:spPr>
            <a:xfrm>
              <a:off x="1411700" y="4529425"/>
              <a:ext cx="18950" cy="42300"/>
            </a:xfrm>
            <a:custGeom>
              <a:avLst/>
              <a:gdLst/>
              <a:ahLst/>
              <a:cxnLst/>
              <a:rect l="l" t="t" r="r" b="b"/>
              <a:pathLst>
                <a:path w="758" h="1692" extrusionOk="0">
                  <a:moveTo>
                    <a:pt x="495" y="1"/>
                  </a:moveTo>
                  <a:cubicBezTo>
                    <a:pt x="413" y="1"/>
                    <a:pt x="334" y="45"/>
                    <a:pt x="293" y="122"/>
                  </a:cubicBezTo>
                  <a:cubicBezTo>
                    <a:pt x="0" y="660"/>
                    <a:pt x="72" y="1175"/>
                    <a:pt x="210" y="1675"/>
                  </a:cubicBezTo>
                  <a:cubicBezTo>
                    <a:pt x="303" y="1687"/>
                    <a:pt x="398" y="1691"/>
                    <a:pt x="495" y="1691"/>
                  </a:cubicBezTo>
                  <a:cubicBezTo>
                    <a:pt x="560" y="1691"/>
                    <a:pt x="626" y="1689"/>
                    <a:pt x="691" y="1684"/>
                  </a:cubicBezTo>
                  <a:cubicBezTo>
                    <a:pt x="548" y="1203"/>
                    <a:pt x="462" y="775"/>
                    <a:pt x="698" y="341"/>
                  </a:cubicBezTo>
                  <a:cubicBezTo>
                    <a:pt x="757" y="229"/>
                    <a:pt x="717" y="89"/>
                    <a:pt x="605" y="29"/>
                  </a:cubicBezTo>
                  <a:cubicBezTo>
                    <a:pt x="570" y="10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94"/>
            <p:cNvSpPr/>
            <p:nvPr/>
          </p:nvSpPr>
          <p:spPr>
            <a:xfrm>
              <a:off x="1140350" y="4624600"/>
              <a:ext cx="18850" cy="42325"/>
            </a:xfrm>
            <a:custGeom>
              <a:avLst/>
              <a:gdLst/>
              <a:ahLst/>
              <a:cxnLst/>
              <a:rect l="l" t="t" r="r" b="b"/>
              <a:pathLst>
                <a:path w="754" h="1693" extrusionOk="0">
                  <a:moveTo>
                    <a:pt x="262" y="0"/>
                  </a:moveTo>
                  <a:cubicBezTo>
                    <a:pt x="225" y="0"/>
                    <a:pt x="188" y="9"/>
                    <a:pt x="153" y="28"/>
                  </a:cubicBezTo>
                  <a:cubicBezTo>
                    <a:pt x="41" y="89"/>
                    <a:pt x="1" y="228"/>
                    <a:pt x="60" y="340"/>
                  </a:cubicBezTo>
                  <a:cubicBezTo>
                    <a:pt x="296" y="775"/>
                    <a:pt x="210" y="1206"/>
                    <a:pt x="65" y="1690"/>
                  </a:cubicBezTo>
                  <a:cubicBezTo>
                    <a:pt x="98" y="1692"/>
                    <a:pt x="132" y="1692"/>
                    <a:pt x="163" y="1692"/>
                  </a:cubicBezTo>
                  <a:cubicBezTo>
                    <a:pt x="294" y="1692"/>
                    <a:pt x="424" y="1680"/>
                    <a:pt x="553" y="1656"/>
                  </a:cubicBezTo>
                  <a:cubicBezTo>
                    <a:pt x="686" y="1163"/>
                    <a:pt x="753" y="654"/>
                    <a:pt x="465" y="120"/>
                  </a:cubicBezTo>
                  <a:cubicBezTo>
                    <a:pt x="422" y="43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94"/>
            <p:cNvSpPr/>
            <p:nvPr/>
          </p:nvSpPr>
          <p:spPr>
            <a:xfrm>
              <a:off x="1373350" y="4435675"/>
              <a:ext cx="80925" cy="113075"/>
            </a:xfrm>
            <a:custGeom>
              <a:avLst/>
              <a:gdLst/>
              <a:ahLst/>
              <a:cxnLst/>
              <a:rect l="l" t="t" r="r" b="b"/>
              <a:pathLst>
                <a:path w="3237" h="4523" extrusionOk="0">
                  <a:moveTo>
                    <a:pt x="1275" y="0"/>
                  </a:moveTo>
                  <a:lnTo>
                    <a:pt x="1275" y="0"/>
                  </a:lnTo>
                  <a:cubicBezTo>
                    <a:pt x="529" y="300"/>
                    <a:pt x="1" y="1029"/>
                    <a:pt x="1" y="1882"/>
                  </a:cubicBezTo>
                  <a:cubicBezTo>
                    <a:pt x="1" y="3001"/>
                    <a:pt x="908" y="4522"/>
                    <a:pt x="2029" y="4522"/>
                  </a:cubicBezTo>
                  <a:cubicBezTo>
                    <a:pt x="2482" y="4522"/>
                    <a:pt x="2899" y="4275"/>
                    <a:pt x="3237" y="3906"/>
                  </a:cubicBezTo>
                  <a:cubicBezTo>
                    <a:pt x="1979" y="3603"/>
                    <a:pt x="1046" y="2475"/>
                    <a:pt x="1046" y="1124"/>
                  </a:cubicBezTo>
                  <a:cubicBezTo>
                    <a:pt x="1046" y="727"/>
                    <a:pt x="1127" y="346"/>
                    <a:pt x="1275" y="0"/>
                  </a:cubicBezTo>
                  <a:close/>
                </a:path>
              </a:pathLst>
            </a:custGeom>
            <a:solidFill>
              <a:srgbClr val="A88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94"/>
            <p:cNvSpPr/>
            <p:nvPr/>
          </p:nvSpPr>
          <p:spPr>
            <a:xfrm>
              <a:off x="1246350" y="4431175"/>
              <a:ext cx="83600" cy="78325"/>
            </a:xfrm>
            <a:custGeom>
              <a:avLst/>
              <a:gdLst/>
              <a:ahLst/>
              <a:cxnLst/>
              <a:rect l="l" t="t" r="r" b="b"/>
              <a:pathLst>
                <a:path w="3344" h="3133" extrusionOk="0">
                  <a:moveTo>
                    <a:pt x="1672" y="1"/>
                  </a:moveTo>
                  <a:cubicBezTo>
                    <a:pt x="1405" y="1"/>
                    <a:pt x="1139" y="150"/>
                    <a:pt x="1025" y="447"/>
                  </a:cubicBezTo>
                  <a:lnTo>
                    <a:pt x="1023" y="445"/>
                  </a:lnTo>
                  <a:cubicBezTo>
                    <a:pt x="983" y="438"/>
                    <a:pt x="945" y="435"/>
                    <a:pt x="907" y="435"/>
                  </a:cubicBezTo>
                  <a:cubicBezTo>
                    <a:pt x="345" y="435"/>
                    <a:pt x="1" y="1102"/>
                    <a:pt x="375" y="1564"/>
                  </a:cubicBezTo>
                  <a:lnTo>
                    <a:pt x="378" y="1566"/>
                  </a:lnTo>
                  <a:lnTo>
                    <a:pt x="375" y="1569"/>
                  </a:lnTo>
                  <a:cubicBezTo>
                    <a:pt x="1" y="2031"/>
                    <a:pt x="345" y="2697"/>
                    <a:pt x="907" y="2697"/>
                  </a:cubicBezTo>
                  <a:cubicBezTo>
                    <a:pt x="945" y="2697"/>
                    <a:pt x="983" y="2694"/>
                    <a:pt x="1023" y="2688"/>
                  </a:cubicBezTo>
                  <a:lnTo>
                    <a:pt x="1025" y="2688"/>
                  </a:lnTo>
                  <a:cubicBezTo>
                    <a:pt x="1139" y="2984"/>
                    <a:pt x="1405" y="3133"/>
                    <a:pt x="1672" y="3133"/>
                  </a:cubicBezTo>
                  <a:cubicBezTo>
                    <a:pt x="1939" y="3133"/>
                    <a:pt x="2205" y="2984"/>
                    <a:pt x="2318" y="2688"/>
                  </a:cubicBezTo>
                  <a:lnTo>
                    <a:pt x="2321" y="2688"/>
                  </a:lnTo>
                  <a:cubicBezTo>
                    <a:pt x="2360" y="2694"/>
                    <a:pt x="2399" y="2697"/>
                    <a:pt x="2437" y="2697"/>
                  </a:cubicBezTo>
                  <a:cubicBezTo>
                    <a:pt x="2997" y="2697"/>
                    <a:pt x="3343" y="2031"/>
                    <a:pt x="2966" y="1569"/>
                  </a:cubicBezTo>
                  <a:lnTo>
                    <a:pt x="2964" y="1566"/>
                  </a:lnTo>
                  <a:lnTo>
                    <a:pt x="2966" y="1564"/>
                  </a:lnTo>
                  <a:cubicBezTo>
                    <a:pt x="3343" y="1102"/>
                    <a:pt x="2997" y="435"/>
                    <a:pt x="2437" y="435"/>
                  </a:cubicBezTo>
                  <a:cubicBezTo>
                    <a:pt x="2399" y="435"/>
                    <a:pt x="2360" y="438"/>
                    <a:pt x="2321" y="445"/>
                  </a:cubicBezTo>
                  <a:lnTo>
                    <a:pt x="2318" y="447"/>
                  </a:lnTo>
                  <a:cubicBezTo>
                    <a:pt x="2205" y="150"/>
                    <a:pt x="193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94"/>
            <p:cNvSpPr/>
            <p:nvPr/>
          </p:nvSpPr>
          <p:spPr>
            <a:xfrm>
              <a:off x="1386800" y="4468225"/>
              <a:ext cx="87950" cy="80525"/>
            </a:xfrm>
            <a:custGeom>
              <a:avLst/>
              <a:gdLst/>
              <a:ahLst/>
              <a:cxnLst/>
              <a:rect l="l" t="t" r="r" b="b"/>
              <a:pathLst>
                <a:path w="3518" h="3221" extrusionOk="0">
                  <a:moveTo>
                    <a:pt x="3435" y="1"/>
                  </a:moveTo>
                  <a:lnTo>
                    <a:pt x="1" y="2237"/>
                  </a:lnTo>
                  <a:cubicBezTo>
                    <a:pt x="370" y="2799"/>
                    <a:pt x="901" y="3220"/>
                    <a:pt x="1491" y="3220"/>
                  </a:cubicBezTo>
                  <a:cubicBezTo>
                    <a:pt x="2611" y="3220"/>
                    <a:pt x="3518" y="1699"/>
                    <a:pt x="3518" y="580"/>
                  </a:cubicBezTo>
                  <a:cubicBezTo>
                    <a:pt x="3518" y="380"/>
                    <a:pt x="3489" y="184"/>
                    <a:pt x="3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94"/>
            <p:cNvSpPr/>
            <p:nvPr/>
          </p:nvSpPr>
          <p:spPr>
            <a:xfrm>
              <a:off x="1386800" y="4508650"/>
              <a:ext cx="71700" cy="40100"/>
            </a:xfrm>
            <a:custGeom>
              <a:avLst/>
              <a:gdLst/>
              <a:ahLst/>
              <a:cxnLst/>
              <a:rect l="l" t="t" r="r" b="b"/>
              <a:pathLst>
                <a:path w="2868" h="1604" extrusionOk="0">
                  <a:moveTo>
                    <a:pt x="953" y="1"/>
                  </a:moveTo>
                  <a:lnTo>
                    <a:pt x="1" y="620"/>
                  </a:lnTo>
                  <a:cubicBezTo>
                    <a:pt x="370" y="1182"/>
                    <a:pt x="901" y="1603"/>
                    <a:pt x="1491" y="1603"/>
                  </a:cubicBezTo>
                  <a:cubicBezTo>
                    <a:pt x="2022" y="1603"/>
                    <a:pt x="2506" y="1260"/>
                    <a:pt x="2868" y="779"/>
                  </a:cubicBezTo>
                  <a:lnTo>
                    <a:pt x="2868" y="779"/>
                  </a:lnTo>
                  <a:cubicBezTo>
                    <a:pt x="2830" y="782"/>
                    <a:pt x="2792" y="782"/>
                    <a:pt x="2751" y="782"/>
                  </a:cubicBezTo>
                  <a:cubicBezTo>
                    <a:pt x="2042" y="782"/>
                    <a:pt x="1401" y="482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94"/>
            <p:cNvSpPr/>
            <p:nvPr/>
          </p:nvSpPr>
          <p:spPr>
            <a:xfrm>
              <a:off x="1374600" y="4437100"/>
              <a:ext cx="98075" cy="87650"/>
            </a:xfrm>
            <a:custGeom>
              <a:avLst/>
              <a:gdLst/>
              <a:ahLst/>
              <a:cxnLst/>
              <a:rect l="l" t="t" r="r" b="b"/>
              <a:pathLst>
                <a:path w="3923" h="3506" extrusionOk="0">
                  <a:moveTo>
                    <a:pt x="2863" y="1"/>
                  </a:moveTo>
                  <a:lnTo>
                    <a:pt x="1" y="2303"/>
                  </a:lnTo>
                  <a:cubicBezTo>
                    <a:pt x="79" y="2703"/>
                    <a:pt x="251" y="3122"/>
                    <a:pt x="489" y="3482"/>
                  </a:cubicBezTo>
                  <a:cubicBezTo>
                    <a:pt x="615" y="3496"/>
                    <a:pt x="741" y="3506"/>
                    <a:pt x="872" y="3506"/>
                  </a:cubicBezTo>
                  <a:cubicBezTo>
                    <a:pt x="2308" y="3506"/>
                    <a:pt x="3525" y="2553"/>
                    <a:pt x="3923" y="1246"/>
                  </a:cubicBezTo>
                  <a:cubicBezTo>
                    <a:pt x="3758" y="698"/>
                    <a:pt x="3370" y="246"/>
                    <a:pt x="2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94"/>
            <p:cNvSpPr/>
            <p:nvPr/>
          </p:nvSpPr>
          <p:spPr>
            <a:xfrm>
              <a:off x="1374600" y="4478125"/>
              <a:ext cx="49725" cy="46625"/>
            </a:xfrm>
            <a:custGeom>
              <a:avLst/>
              <a:gdLst/>
              <a:ahLst/>
              <a:cxnLst/>
              <a:rect l="l" t="t" r="r" b="b"/>
              <a:pathLst>
                <a:path w="1989" h="1865" extrusionOk="0">
                  <a:moveTo>
                    <a:pt x="822" y="0"/>
                  </a:moveTo>
                  <a:lnTo>
                    <a:pt x="1" y="662"/>
                  </a:lnTo>
                  <a:cubicBezTo>
                    <a:pt x="79" y="1062"/>
                    <a:pt x="251" y="1481"/>
                    <a:pt x="489" y="1841"/>
                  </a:cubicBezTo>
                  <a:cubicBezTo>
                    <a:pt x="613" y="1855"/>
                    <a:pt x="741" y="1865"/>
                    <a:pt x="872" y="1865"/>
                  </a:cubicBezTo>
                  <a:cubicBezTo>
                    <a:pt x="1265" y="1865"/>
                    <a:pt x="1641" y="1793"/>
                    <a:pt x="1989" y="1662"/>
                  </a:cubicBezTo>
                  <a:cubicBezTo>
                    <a:pt x="1391" y="1308"/>
                    <a:pt x="956" y="707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94"/>
            <p:cNvSpPr/>
            <p:nvPr/>
          </p:nvSpPr>
          <p:spPr>
            <a:xfrm>
              <a:off x="1373350" y="4432050"/>
              <a:ext cx="72825" cy="62650"/>
            </a:xfrm>
            <a:custGeom>
              <a:avLst/>
              <a:gdLst/>
              <a:ahLst/>
              <a:cxnLst/>
              <a:rect l="l" t="t" r="r" b="b"/>
              <a:pathLst>
                <a:path w="2913" h="2506" extrusionOk="0">
                  <a:moveTo>
                    <a:pt x="2029" y="0"/>
                  </a:moveTo>
                  <a:cubicBezTo>
                    <a:pt x="908" y="0"/>
                    <a:pt x="1" y="907"/>
                    <a:pt x="1" y="2027"/>
                  </a:cubicBezTo>
                  <a:cubicBezTo>
                    <a:pt x="1" y="2181"/>
                    <a:pt x="17" y="2341"/>
                    <a:pt x="51" y="2505"/>
                  </a:cubicBezTo>
                  <a:cubicBezTo>
                    <a:pt x="1418" y="2420"/>
                    <a:pt x="2549" y="1474"/>
                    <a:pt x="2913" y="203"/>
                  </a:cubicBezTo>
                  <a:cubicBezTo>
                    <a:pt x="2646" y="74"/>
                    <a:pt x="2346" y="0"/>
                    <a:pt x="2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94"/>
            <p:cNvSpPr/>
            <p:nvPr/>
          </p:nvSpPr>
          <p:spPr>
            <a:xfrm>
              <a:off x="1226200" y="4630575"/>
              <a:ext cx="44500" cy="35500"/>
            </a:xfrm>
            <a:custGeom>
              <a:avLst/>
              <a:gdLst/>
              <a:ahLst/>
              <a:cxnLst/>
              <a:rect l="l" t="t" r="r" b="b"/>
              <a:pathLst>
                <a:path w="1780" h="1420" extrusionOk="0">
                  <a:moveTo>
                    <a:pt x="891" y="1"/>
                  </a:moveTo>
                  <a:cubicBezTo>
                    <a:pt x="398" y="1"/>
                    <a:pt x="0" y="320"/>
                    <a:pt x="0" y="710"/>
                  </a:cubicBezTo>
                  <a:cubicBezTo>
                    <a:pt x="0" y="1101"/>
                    <a:pt x="398" y="1420"/>
                    <a:pt x="891" y="1420"/>
                  </a:cubicBezTo>
                  <a:cubicBezTo>
                    <a:pt x="1381" y="1420"/>
                    <a:pt x="1779" y="1101"/>
                    <a:pt x="1779" y="710"/>
                  </a:cubicBezTo>
                  <a:cubicBezTo>
                    <a:pt x="1779" y="320"/>
                    <a:pt x="1381" y="1"/>
                    <a:pt x="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94"/>
            <p:cNvSpPr/>
            <p:nvPr/>
          </p:nvSpPr>
          <p:spPr>
            <a:xfrm>
              <a:off x="1346750" y="4630575"/>
              <a:ext cx="44550" cy="35500"/>
            </a:xfrm>
            <a:custGeom>
              <a:avLst/>
              <a:gdLst/>
              <a:ahLst/>
              <a:cxnLst/>
              <a:rect l="l" t="t" r="r" b="b"/>
              <a:pathLst>
                <a:path w="1782" h="1420" extrusionOk="0">
                  <a:moveTo>
                    <a:pt x="891" y="1"/>
                  </a:moveTo>
                  <a:cubicBezTo>
                    <a:pt x="400" y="1"/>
                    <a:pt x="0" y="320"/>
                    <a:pt x="0" y="710"/>
                  </a:cubicBezTo>
                  <a:cubicBezTo>
                    <a:pt x="0" y="1101"/>
                    <a:pt x="400" y="1420"/>
                    <a:pt x="891" y="1420"/>
                  </a:cubicBezTo>
                  <a:cubicBezTo>
                    <a:pt x="1381" y="1420"/>
                    <a:pt x="1781" y="1101"/>
                    <a:pt x="1781" y="710"/>
                  </a:cubicBezTo>
                  <a:cubicBezTo>
                    <a:pt x="1781" y="320"/>
                    <a:pt x="1381" y="1"/>
                    <a:pt x="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94"/>
            <p:cNvSpPr/>
            <p:nvPr/>
          </p:nvSpPr>
          <p:spPr>
            <a:xfrm>
              <a:off x="1296925" y="4621475"/>
              <a:ext cx="23650" cy="26450"/>
            </a:xfrm>
            <a:custGeom>
              <a:avLst/>
              <a:gdLst/>
              <a:ahLst/>
              <a:cxnLst/>
              <a:rect l="l" t="t" r="r" b="b"/>
              <a:pathLst>
                <a:path w="946" h="1058" extrusionOk="0">
                  <a:moveTo>
                    <a:pt x="472" y="0"/>
                  </a:moveTo>
                  <a:cubicBezTo>
                    <a:pt x="212" y="0"/>
                    <a:pt x="0" y="238"/>
                    <a:pt x="0" y="529"/>
                  </a:cubicBezTo>
                  <a:cubicBezTo>
                    <a:pt x="0" y="822"/>
                    <a:pt x="212" y="1057"/>
                    <a:pt x="472" y="1057"/>
                  </a:cubicBezTo>
                  <a:cubicBezTo>
                    <a:pt x="734" y="1057"/>
                    <a:pt x="946" y="822"/>
                    <a:pt x="946" y="529"/>
                  </a:cubicBezTo>
                  <a:cubicBezTo>
                    <a:pt x="946" y="238"/>
                    <a:pt x="734" y="0"/>
                    <a:pt x="472" y="0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94"/>
            <p:cNvSpPr/>
            <p:nvPr/>
          </p:nvSpPr>
          <p:spPr>
            <a:xfrm>
              <a:off x="1248400" y="4611175"/>
              <a:ext cx="31350" cy="21400"/>
            </a:xfrm>
            <a:custGeom>
              <a:avLst/>
              <a:gdLst/>
              <a:ahLst/>
              <a:cxnLst/>
              <a:rect l="l" t="t" r="r" b="b"/>
              <a:pathLst>
                <a:path w="1254" h="856" extrusionOk="0">
                  <a:moveTo>
                    <a:pt x="627" y="0"/>
                  </a:moveTo>
                  <a:cubicBezTo>
                    <a:pt x="282" y="0"/>
                    <a:pt x="1" y="281"/>
                    <a:pt x="1" y="626"/>
                  </a:cubicBezTo>
                  <a:cubicBezTo>
                    <a:pt x="1" y="753"/>
                    <a:pt x="105" y="855"/>
                    <a:pt x="231" y="855"/>
                  </a:cubicBezTo>
                  <a:cubicBezTo>
                    <a:pt x="358" y="855"/>
                    <a:pt x="460" y="753"/>
                    <a:pt x="460" y="626"/>
                  </a:cubicBezTo>
                  <a:cubicBezTo>
                    <a:pt x="460" y="534"/>
                    <a:pt x="536" y="460"/>
                    <a:pt x="627" y="460"/>
                  </a:cubicBezTo>
                  <a:cubicBezTo>
                    <a:pt x="720" y="460"/>
                    <a:pt x="793" y="534"/>
                    <a:pt x="793" y="626"/>
                  </a:cubicBezTo>
                  <a:cubicBezTo>
                    <a:pt x="793" y="753"/>
                    <a:pt x="896" y="855"/>
                    <a:pt x="1022" y="855"/>
                  </a:cubicBezTo>
                  <a:cubicBezTo>
                    <a:pt x="1151" y="855"/>
                    <a:pt x="1253" y="753"/>
                    <a:pt x="1253" y="626"/>
                  </a:cubicBezTo>
                  <a:cubicBezTo>
                    <a:pt x="1253" y="281"/>
                    <a:pt x="972" y="0"/>
                    <a:pt x="627" y="0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94"/>
            <p:cNvSpPr/>
            <p:nvPr/>
          </p:nvSpPr>
          <p:spPr>
            <a:xfrm>
              <a:off x="1336875" y="4611175"/>
              <a:ext cx="31325" cy="21400"/>
            </a:xfrm>
            <a:custGeom>
              <a:avLst/>
              <a:gdLst/>
              <a:ahLst/>
              <a:cxnLst/>
              <a:rect l="l" t="t" r="r" b="b"/>
              <a:pathLst>
                <a:path w="1253" h="856" extrusionOk="0">
                  <a:moveTo>
                    <a:pt x="626" y="0"/>
                  </a:moveTo>
                  <a:cubicBezTo>
                    <a:pt x="281" y="0"/>
                    <a:pt x="0" y="281"/>
                    <a:pt x="0" y="626"/>
                  </a:cubicBezTo>
                  <a:cubicBezTo>
                    <a:pt x="0" y="753"/>
                    <a:pt x="105" y="855"/>
                    <a:pt x="231" y="855"/>
                  </a:cubicBezTo>
                  <a:cubicBezTo>
                    <a:pt x="357" y="855"/>
                    <a:pt x="462" y="753"/>
                    <a:pt x="462" y="626"/>
                  </a:cubicBezTo>
                  <a:cubicBezTo>
                    <a:pt x="462" y="534"/>
                    <a:pt x="536" y="460"/>
                    <a:pt x="626" y="460"/>
                  </a:cubicBezTo>
                  <a:cubicBezTo>
                    <a:pt x="719" y="460"/>
                    <a:pt x="793" y="534"/>
                    <a:pt x="793" y="626"/>
                  </a:cubicBezTo>
                  <a:cubicBezTo>
                    <a:pt x="793" y="753"/>
                    <a:pt x="895" y="855"/>
                    <a:pt x="1022" y="855"/>
                  </a:cubicBezTo>
                  <a:cubicBezTo>
                    <a:pt x="1150" y="855"/>
                    <a:pt x="1253" y="753"/>
                    <a:pt x="1253" y="626"/>
                  </a:cubicBezTo>
                  <a:cubicBezTo>
                    <a:pt x="1253" y="281"/>
                    <a:pt x="972" y="0"/>
                    <a:pt x="626" y="0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94"/>
            <p:cNvSpPr/>
            <p:nvPr/>
          </p:nvSpPr>
          <p:spPr>
            <a:xfrm>
              <a:off x="1107200" y="4563375"/>
              <a:ext cx="87950" cy="80550"/>
            </a:xfrm>
            <a:custGeom>
              <a:avLst/>
              <a:gdLst/>
              <a:ahLst/>
              <a:cxnLst/>
              <a:rect l="l" t="t" r="r" b="b"/>
              <a:pathLst>
                <a:path w="3518" h="3222" extrusionOk="0">
                  <a:moveTo>
                    <a:pt x="3432" y="0"/>
                  </a:moveTo>
                  <a:lnTo>
                    <a:pt x="0" y="2236"/>
                  </a:lnTo>
                  <a:cubicBezTo>
                    <a:pt x="369" y="2800"/>
                    <a:pt x="900" y="3222"/>
                    <a:pt x="1489" y="3222"/>
                  </a:cubicBezTo>
                  <a:cubicBezTo>
                    <a:pt x="2610" y="3222"/>
                    <a:pt x="3517" y="1700"/>
                    <a:pt x="3517" y="581"/>
                  </a:cubicBezTo>
                  <a:cubicBezTo>
                    <a:pt x="3517" y="379"/>
                    <a:pt x="3486" y="183"/>
                    <a:pt x="3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94"/>
            <p:cNvSpPr/>
            <p:nvPr/>
          </p:nvSpPr>
          <p:spPr>
            <a:xfrm>
              <a:off x="1107200" y="4603775"/>
              <a:ext cx="71700" cy="40150"/>
            </a:xfrm>
            <a:custGeom>
              <a:avLst/>
              <a:gdLst/>
              <a:ahLst/>
              <a:cxnLst/>
              <a:rect l="l" t="t" r="r" b="b"/>
              <a:pathLst>
                <a:path w="2868" h="1606" extrusionOk="0">
                  <a:moveTo>
                    <a:pt x="950" y="1"/>
                  </a:moveTo>
                  <a:lnTo>
                    <a:pt x="0" y="620"/>
                  </a:lnTo>
                  <a:cubicBezTo>
                    <a:pt x="369" y="1184"/>
                    <a:pt x="900" y="1606"/>
                    <a:pt x="1489" y="1606"/>
                  </a:cubicBezTo>
                  <a:cubicBezTo>
                    <a:pt x="2022" y="1606"/>
                    <a:pt x="2505" y="1261"/>
                    <a:pt x="2867" y="780"/>
                  </a:cubicBezTo>
                  <a:lnTo>
                    <a:pt x="2867" y="780"/>
                  </a:lnTo>
                  <a:cubicBezTo>
                    <a:pt x="2829" y="782"/>
                    <a:pt x="2789" y="784"/>
                    <a:pt x="2751" y="784"/>
                  </a:cubicBezTo>
                  <a:cubicBezTo>
                    <a:pt x="2041" y="784"/>
                    <a:pt x="1400" y="482"/>
                    <a:pt x="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94"/>
            <p:cNvSpPr/>
            <p:nvPr/>
          </p:nvSpPr>
          <p:spPr>
            <a:xfrm>
              <a:off x="1095000" y="4532225"/>
              <a:ext cx="98000" cy="87650"/>
            </a:xfrm>
            <a:custGeom>
              <a:avLst/>
              <a:gdLst/>
              <a:ahLst/>
              <a:cxnLst/>
              <a:rect l="l" t="t" r="r" b="b"/>
              <a:pathLst>
                <a:path w="3920" h="3506" extrusionOk="0">
                  <a:moveTo>
                    <a:pt x="2862" y="1"/>
                  </a:moveTo>
                  <a:lnTo>
                    <a:pt x="0" y="2303"/>
                  </a:lnTo>
                  <a:cubicBezTo>
                    <a:pt x="79" y="2706"/>
                    <a:pt x="250" y="3123"/>
                    <a:pt x="488" y="3482"/>
                  </a:cubicBezTo>
                  <a:cubicBezTo>
                    <a:pt x="612" y="3499"/>
                    <a:pt x="741" y="3506"/>
                    <a:pt x="869" y="3506"/>
                  </a:cubicBezTo>
                  <a:cubicBezTo>
                    <a:pt x="2308" y="3506"/>
                    <a:pt x="3522" y="2556"/>
                    <a:pt x="3920" y="1246"/>
                  </a:cubicBezTo>
                  <a:cubicBezTo>
                    <a:pt x="3758" y="698"/>
                    <a:pt x="3370" y="248"/>
                    <a:pt x="2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94"/>
            <p:cNvSpPr/>
            <p:nvPr/>
          </p:nvSpPr>
          <p:spPr>
            <a:xfrm>
              <a:off x="1095000" y="4573300"/>
              <a:ext cx="49725" cy="46575"/>
            </a:xfrm>
            <a:custGeom>
              <a:avLst/>
              <a:gdLst/>
              <a:ahLst/>
              <a:cxnLst/>
              <a:rect l="l" t="t" r="r" b="b"/>
              <a:pathLst>
                <a:path w="1989" h="1863" extrusionOk="0">
                  <a:moveTo>
                    <a:pt x="822" y="1"/>
                  </a:moveTo>
                  <a:lnTo>
                    <a:pt x="0" y="660"/>
                  </a:lnTo>
                  <a:cubicBezTo>
                    <a:pt x="79" y="1063"/>
                    <a:pt x="250" y="1480"/>
                    <a:pt x="488" y="1839"/>
                  </a:cubicBezTo>
                  <a:cubicBezTo>
                    <a:pt x="612" y="1856"/>
                    <a:pt x="741" y="1863"/>
                    <a:pt x="869" y="1863"/>
                  </a:cubicBezTo>
                  <a:cubicBezTo>
                    <a:pt x="1265" y="1863"/>
                    <a:pt x="1641" y="1791"/>
                    <a:pt x="1988" y="1660"/>
                  </a:cubicBezTo>
                  <a:cubicBezTo>
                    <a:pt x="1388" y="1308"/>
                    <a:pt x="955" y="708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94"/>
            <p:cNvSpPr/>
            <p:nvPr/>
          </p:nvSpPr>
          <p:spPr>
            <a:xfrm>
              <a:off x="1093750" y="4527175"/>
              <a:ext cx="72825" cy="62650"/>
            </a:xfrm>
            <a:custGeom>
              <a:avLst/>
              <a:gdLst/>
              <a:ahLst/>
              <a:cxnLst/>
              <a:rect l="l" t="t" r="r" b="b"/>
              <a:pathLst>
                <a:path w="2913" h="2506" extrusionOk="0">
                  <a:moveTo>
                    <a:pt x="2027" y="0"/>
                  </a:moveTo>
                  <a:cubicBezTo>
                    <a:pt x="907" y="0"/>
                    <a:pt x="0" y="908"/>
                    <a:pt x="0" y="2029"/>
                  </a:cubicBezTo>
                  <a:cubicBezTo>
                    <a:pt x="0" y="2182"/>
                    <a:pt x="17" y="2341"/>
                    <a:pt x="50" y="2505"/>
                  </a:cubicBezTo>
                  <a:cubicBezTo>
                    <a:pt x="1415" y="2420"/>
                    <a:pt x="2548" y="1474"/>
                    <a:pt x="2912" y="203"/>
                  </a:cubicBezTo>
                  <a:cubicBezTo>
                    <a:pt x="2646" y="74"/>
                    <a:pt x="2346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94"/>
            <p:cNvSpPr/>
            <p:nvPr/>
          </p:nvSpPr>
          <p:spPr>
            <a:xfrm>
              <a:off x="1093750" y="4532475"/>
              <a:ext cx="28125" cy="57350"/>
            </a:xfrm>
            <a:custGeom>
              <a:avLst/>
              <a:gdLst/>
              <a:ahLst/>
              <a:cxnLst/>
              <a:rect l="l" t="t" r="r" b="b"/>
              <a:pathLst>
                <a:path w="1125" h="2294" extrusionOk="0">
                  <a:moveTo>
                    <a:pt x="1124" y="0"/>
                  </a:moveTo>
                  <a:lnTo>
                    <a:pt x="1124" y="0"/>
                  </a:lnTo>
                  <a:cubicBezTo>
                    <a:pt x="457" y="334"/>
                    <a:pt x="0" y="1022"/>
                    <a:pt x="0" y="1817"/>
                  </a:cubicBezTo>
                  <a:cubicBezTo>
                    <a:pt x="0" y="1970"/>
                    <a:pt x="17" y="2129"/>
                    <a:pt x="50" y="2293"/>
                  </a:cubicBezTo>
                  <a:cubicBezTo>
                    <a:pt x="384" y="2272"/>
                    <a:pt x="703" y="2201"/>
                    <a:pt x="1003" y="2084"/>
                  </a:cubicBezTo>
                  <a:cubicBezTo>
                    <a:pt x="888" y="1803"/>
                    <a:pt x="826" y="1496"/>
                    <a:pt x="826" y="1174"/>
                  </a:cubicBezTo>
                  <a:cubicBezTo>
                    <a:pt x="826" y="750"/>
                    <a:pt x="934" y="35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94"/>
            <p:cNvSpPr/>
            <p:nvPr/>
          </p:nvSpPr>
          <p:spPr>
            <a:xfrm>
              <a:off x="1373350" y="4437350"/>
              <a:ext cx="28125" cy="57350"/>
            </a:xfrm>
            <a:custGeom>
              <a:avLst/>
              <a:gdLst/>
              <a:ahLst/>
              <a:cxnLst/>
              <a:rect l="l" t="t" r="r" b="b"/>
              <a:pathLst>
                <a:path w="1125" h="2294" extrusionOk="0">
                  <a:moveTo>
                    <a:pt x="1125" y="0"/>
                  </a:moveTo>
                  <a:lnTo>
                    <a:pt x="1125" y="0"/>
                  </a:lnTo>
                  <a:cubicBezTo>
                    <a:pt x="458" y="333"/>
                    <a:pt x="1" y="1019"/>
                    <a:pt x="1" y="1815"/>
                  </a:cubicBezTo>
                  <a:cubicBezTo>
                    <a:pt x="1" y="1969"/>
                    <a:pt x="17" y="2129"/>
                    <a:pt x="51" y="2293"/>
                  </a:cubicBezTo>
                  <a:cubicBezTo>
                    <a:pt x="384" y="2272"/>
                    <a:pt x="706" y="2198"/>
                    <a:pt x="1003" y="2084"/>
                  </a:cubicBezTo>
                  <a:cubicBezTo>
                    <a:pt x="891" y="1803"/>
                    <a:pt x="829" y="1496"/>
                    <a:pt x="829" y="1174"/>
                  </a:cubicBezTo>
                  <a:cubicBezTo>
                    <a:pt x="829" y="748"/>
                    <a:pt x="936" y="35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94"/>
            <p:cNvSpPr/>
            <p:nvPr/>
          </p:nvSpPr>
          <p:spPr>
            <a:xfrm>
              <a:off x="1246350" y="4431750"/>
              <a:ext cx="54400" cy="77750"/>
            </a:xfrm>
            <a:custGeom>
              <a:avLst/>
              <a:gdLst/>
              <a:ahLst/>
              <a:cxnLst/>
              <a:rect l="l" t="t" r="r" b="b"/>
              <a:pathLst>
                <a:path w="2176" h="3110" extrusionOk="0">
                  <a:moveTo>
                    <a:pt x="1495" y="0"/>
                  </a:moveTo>
                  <a:lnTo>
                    <a:pt x="1495" y="0"/>
                  </a:lnTo>
                  <a:cubicBezTo>
                    <a:pt x="1295" y="50"/>
                    <a:pt x="1114" y="193"/>
                    <a:pt x="1025" y="424"/>
                  </a:cubicBezTo>
                  <a:lnTo>
                    <a:pt x="1023" y="422"/>
                  </a:lnTo>
                  <a:cubicBezTo>
                    <a:pt x="983" y="415"/>
                    <a:pt x="945" y="412"/>
                    <a:pt x="907" y="412"/>
                  </a:cubicBezTo>
                  <a:cubicBezTo>
                    <a:pt x="345" y="412"/>
                    <a:pt x="1" y="1079"/>
                    <a:pt x="378" y="1541"/>
                  </a:cubicBezTo>
                  <a:lnTo>
                    <a:pt x="378" y="1543"/>
                  </a:lnTo>
                  <a:lnTo>
                    <a:pt x="378" y="1546"/>
                  </a:lnTo>
                  <a:cubicBezTo>
                    <a:pt x="1" y="2008"/>
                    <a:pt x="345" y="2674"/>
                    <a:pt x="907" y="2674"/>
                  </a:cubicBezTo>
                  <a:cubicBezTo>
                    <a:pt x="945" y="2674"/>
                    <a:pt x="983" y="2671"/>
                    <a:pt x="1023" y="2665"/>
                  </a:cubicBezTo>
                  <a:lnTo>
                    <a:pt x="1025" y="2665"/>
                  </a:lnTo>
                  <a:cubicBezTo>
                    <a:pt x="1138" y="2961"/>
                    <a:pt x="1404" y="3109"/>
                    <a:pt x="1670" y="3109"/>
                  </a:cubicBezTo>
                  <a:cubicBezTo>
                    <a:pt x="1856" y="3109"/>
                    <a:pt x="2042" y="3037"/>
                    <a:pt x="2176" y="2893"/>
                  </a:cubicBezTo>
                  <a:cubicBezTo>
                    <a:pt x="1595" y="2501"/>
                    <a:pt x="1211" y="1834"/>
                    <a:pt x="1211" y="1077"/>
                  </a:cubicBezTo>
                  <a:cubicBezTo>
                    <a:pt x="1211" y="686"/>
                    <a:pt x="1316" y="319"/>
                    <a:pt x="14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6" name="Google Shape;7496;p94"/>
          <p:cNvSpPr txBox="1">
            <a:spLocks noGrp="1"/>
          </p:cNvSpPr>
          <p:nvPr>
            <p:ph type="title"/>
          </p:nvPr>
        </p:nvSpPr>
        <p:spPr>
          <a:xfrm>
            <a:off x="880200" y="540000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PACK: WORLD BOOK DAY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35"/>
          <p:cNvSpPr txBox="1">
            <a:spLocks noGrp="1"/>
          </p:cNvSpPr>
          <p:nvPr>
            <p:ph type="title"/>
          </p:nvPr>
        </p:nvSpPr>
        <p:spPr>
          <a:xfrm>
            <a:off x="897560" y="540000"/>
            <a:ext cx="73842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Propósito: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indent="0" algn="just">
              <a:buNone/>
            </a:pPr>
            <a:r>
              <a:rPr lang="es-MX" sz="2800" dirty="0" smtClean="0"/>
              <a:t>Que los participantes </a:t>
            </a:r>
            <a:r>
              <a:rPr lang="es-MX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interactúen con dinámicas</a:t>
            </a:r>
            <a:r>
              <a:rPr lang="es-MX" sz="2800" dirty="0" smtClean="0"/>
              <a:t>, que les servirán como base para el diseño de su </a:t>
            </a:r>
            <a:r>
              <a:rPr lang="es-MX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Atención </a:t>
            </a:r>
            <a:r>
              <a:rPr lang="es-MX" sz="2800" dirty="0" smtClean="0"/>
              <a:t>con alumnos, en acompañamiento a los módulos sin maestros, fortaleciendo al logro de los aprendizajes.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p38"/>
          <p:cNvSpPr txBox="1">
            <a:spLocks noGrp="1"/>
          </p:cNvSpPr>
          <p:nvPr>
            <p:ph type="title"/>
          </p:nvPr>
        </p:nvSpPr>
        <p:spPr>
          <a:xfrm>
            <a:off x="971600" y="555526"/>
            <a:ext cx="5885768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" name="Google Shape;3297;p38"/>
          <p:cNvSpPr/>
          <p:nvPr/>
        </p:nvSpPr>
        <p:spPr>
          <a:xfrm>
            <a:off x="1278737" y="3131388"/>
            <a:ext cx="877800" cy="877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57150" dir="2640000" algn="bl" rotWithShape="0">
              <a:srgbClr val="64CBC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38"/>
          <p:cNvSpPr/>
          <p:nvPr/>
        </p:nvSpPr>
        <p:spPr>
          <a:xfrm>
            <a:off x="1278737" y="1723763"/>
            <a:ext cx="877800" cy="877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640000" algn="bl" rotWithShape="0">
              <a:srgbClr val="64CBC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1" name="Google Shape;3301;p38"/>
          <p:cNvSpPr txBox="1">
            <a:spLocks noGrp="1"/>
          </p:cNvSpPr>
          <p:nvPr>
            <p:ph type="title" idx="3"/>
          </p:nvPr>
        </p:nvSpPr>
        <p:spPr>
          <a:xfrm>
            <a:off x="1329437" y="1952663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302" name="Google Shape;3302;p38"/>
          <p:cNvSpPr txBox="1">
            <a:spLocks noGrp="1"/>
          </p:cNvSpPr>
          <p:nvPr>
            <p:ph type="title" idx="4"/>
          </p:nvPr>
        </p:nvSpPr>
        <p:spPr>
          <a:xfrm>
            <a:off x="1329437" y="3360288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03" name="Google Shape;3303;p38"/>
          <p:cNvSpPr/>
          <p:nvPr/>
        </p:nvSpPr>
        <p:spPr>
          <a:xfrm>
            <a:off x="4825987" y="1723763"/>
            <a:ext cx="877800" cy="877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dist="57150" dir="2640000" algn="bl" rotWithShape="0">
              <a:srgbClr val="64CBC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4" name="Google Shape;3304;p38"/>
          <p:cNvSpPr/>
          <p:nvPr/>
        </p:nvSpPr>
        <p:spPr>
          <a:xfrm>
            <a:off x="4825987" y="3131388"/>
            <a:ext cx="877800" cy="877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dist="57150" dir="2640000" algn="bl" rotWithShape="0">
              <a:srgbClr val="64CBC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38"/>
          <p:cNvSpPr txBox="1">
            <a:spLocks noGrp="1"/>
          </p:cNvSpPr>
          <p:nvPr>
            <p:ph type="title" idx="5"/>
          </p:nvPr>
        </p:nvSpPr>
        <p:spPr>
          <a:xfrm>
            <a:off x="4876687" y="1953713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306" name="Google Shape;3306;p38"/>
          <p:cNvSpPr txBox="1">
            <a:spLocks noGrp="1"/>
          </p:cNvSpPr>
          <p:nvPr>
            <p:ph type="title" idx="6"/>
          </p:nvPr>
        </p:nvSpPr>
        <p:spPr>
          <a:xfrm>
            <a:off x="4876687" y="3361338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08" name="Google Shape;3308;p38"/>
          <p:cNvSpPr txBox="1">
            <a:spLocks noGrp="1"/>
          </p:cNvSpPr>
          <p:nvPr>
            <p:ph type="subTitle" idx="8"/>
          </p:nvPr>
        </p:nvSpPr>
        <p:spPr>
          <a:xfrm>
            <a:off x="2242112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B3A87"/>
              </a:buClr>
              <a:buSzPts val="1100"/>
              <a:buFont typeface="Arial"/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papel del prefecto y bibliotecario  en la escuela.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" name="Google Shape;3310;p38"/>
          <p:cNvSpPr txBox="1">
            <a:spLocks noGrp="1"/>
          </p:cNvSpPr>
          <p:nvPr>
            <p:ph type="subTitle" idx="13"/>
          </p:nvPr>
        </p:nvSpPr>
        <p:spPr>
          <a:xfrm>
            <a:off x="5780687" y="2121431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A87"/>
              </a:buClr>
              <a:buSzPts val="1100"/>
              <a:buFont typeface="Arial"/>
              <a:buNone/>
            </a:pPr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" name="Google Shape;3312;p38"/>
          <p:cNvSpPr txBox="1">
            <a:spLocks noGrp="1"/>
          </p:cNvSpPr>
          <p:nvPr>
            <p:ph type="subTitle" idx="15"/>
          </p:nvPr>
        </p:nvSpPr>
        <p:spPr>
          <a:xfrm>
            <a:off x="5780688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A87"/>
              </a:buClr>
              <a:buSzPts val="1100"/>
              <a:buFont typeface="Arial"/>
              <a:buNone/>
            </a:pPr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Acuerdos y compromisos 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Bienvenida </a:t>
            </a:r>
            <a:endPara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oogle Shape;6339;p90"/>
          <p:cNvGrpSpPr/>
          <p:nvPr/>
        </p:nvGrpSpPr>
        <p:grpSpPr>
          <a:xfrm>
            <a:off x="6532004" y="256598"/>
            <a:ext cx="2625595" cy="2123724"/>
            <a:chOff x="4803496" y="1228742"/>
            <a:chExt cx="3272585" cy="2647045"/>
          </a:xfrm>
        </p:grpSpPr>
        <p:sp>
          <p:nvSpPr>
            <p:cNvPr id="16" name="Google Shape;6340;p90"/>
            <p:cNvSpPr/>
            <p:nvPr/>
          </p:nvSpPr>
          <p:spPr>
            <a:xfrm>
              <a:off x="6062175" y="3361088"/>
              <a:ext cx="756300" cy="445500"/>
            </a:xfrm>
            <a:prstGeom prst="trapezoid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41;p90"/>
            <p:cNvSpPr/>
            <p:nvPr/>
          </p:nvSpPr>
          <p:spPr>
            <a:xfrm>
              <a:off x="5832019" y="3797187"/>
              <a:ext cx="1216500" cy="78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6342;p90"/>
            <p:cNvGrpSpPr/>
            <p:nvPr/>
          </p:nvGrpSpPr>
          <p:grpSpPr>
            <a:xfrm>
              <a:off x="4803496" y="1228742"/>
              <a:ext cx="3272585" cy="2141868"/>
              <a:chOff x="4626576" y="1599827"/>
              <a:chExt cx="3536400" cy="2081100"/>
            </a:xfrm>
          </p:grpSpPr>
          <p:sp>
            <p:nvSpPr>
              <p:cNvPr id="19" name="Google Shape;6343;p90"/>
              <p:cNvSpPr/>
              <p:nvPr/>
            </p:nvSpPr>
            <p:spPr>
              <a:xfrm>
                <a:off x="4626576" y="1599827"/>
                <a:ext cx="3536400" cy="2081100"/>
              </a:xfrm>
              <a:prstGeom prst="roundRect">
                <a:avLst>
                  <a:gd name="adj" fmla="val 807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344;p90"/>
              <p:cNvSpPr/>
              <p:nvPr/>
            </p:nvSpPr>
            <p:spPr>
              <a:xfrm>
                <a:off x="4626576" y="1599827"/>
                <a:ext cx="3536400" cy="1694400"/>
              </a:xfrm>
              <a:prstGeom prst="round2SameRect">
                <a:avLst>
                  <a:gd name="adj1" fmla="val 9552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1" name="Google Shape;6345;p90"/>
          <p:cNvPicPr preferRelativeResize="0"/>
          <p:nvPr/>
        </p:nvPicPr>
        <p:blipFill rotWithShape="1">
          <a:blip r:embed="rId3">
            <a:alphaModFix/>
          </a:blip>
          <a:srcRect t="1124" b="1114"/>
          <a:stretch/>
        </p:blipFill>
        <p:spPr>
          <a:xfrm>
            <a:off x="6656410" y="464027"/>
            <a:ext cx="2376781" cy="130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5659;p67"/>
          <p:cNvGrpSpPr/>
          <p:nvPr/>
        </p:nvGrpSpPr>
        <p:grpSpPr>
          <a:xfrm>
            <a:off x="198591" y="296664"/>
            <a:ext cx="1368152" cy="936104"/>
            <a:chOff x="1093800" y="3690250"/>
            <a:chExt cx="388825" cy="335225"/>
          </a:xfrm>
        </p:grpSpPr>
        <p:sp>
          <p:nvSpPr>
            <p:cNvPr id="23" name="Google Shape;5660;p67"/>
            <p:cNvSpPr/>
            <p:nvPr/>
          </p:nvSpPr>
          <p:spPr>
            <a:xfrm>
              <a:off x="1093800" y="3690250"/>
              <a:ext cx="267725" cy="322000"/>
            </a:xfrm>
            <a:custGeom>
              <a:avLst/>
              <a:gdLst/>
              <a:ahLst/>
              <a:cxnLst/>
              <a:rect l="l" t="t" r="r" b="b"/>
              <a:pathLst>
                <a:path w="10709" h="12880" extrusionOk="0">
                  <a:moveTo>
                    <a:pt x="1610" y="0"/>
                  </a:moveTo>
                  <a:cubicBezTo>
                    <a:pt x="720" y="0"/>
                    <a:pt x="1" y="722"/>
                    <a:pt x="1" y="1610"/>
                  </a:cubicBezTo>
                  <a:lnTo>
                    <a:pt x="1" y="11270"/>
                  </a:lnTo>
                  <a:cubicBezTo>
                    <a:pt x="1" y="12158"/>
                    <a:pt x="720" y="12880"/>
                    <a:pt x="1610" y="12880"/>
                  </a:cubicBezTo>
                  <a:lnTo>
                    <a:pt x="9099" y="12880"/>
                  </a:lnTo>
                  <a:cubicBezTo>
                    <a:pt x="9987" y="12880"/>
                    <a:pt x="10709" y="12158"/>
                    <a:pt x="10709" y="11270"/>
                  </a:cubicBezTo>
                  <a:lnTo>
                    <a:pt x="10709" y="9892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61;p67"/>
            <p:cNvSpPr/>
            <p:nvPr/>
          </p:nvSpPr>
          <p:spPr>
            <a:xfrm>
              <a:off x="1146675" y="3690250"/>
              <a:ext cx="214850" cy="269150"/>
            </a:xfrm>
            <a:custGeom>
              <a:avLst/>
              <a:gdLst/>
              <a:ahLst/>
              <a:cxnLst/>
              <a:rect l="l" t="t" r="r" b="b"/>
              <a:pathLst>
                <a:path w="8594" h="10766" extrusionOk="0">
                  <a:moveTo>
                    <a:pt x="0" y="0"/>
                  </a:moveTo>
                  <a:lnTo>
                    <a:pt x="0" y="9511"/>
                  </a:lnTo>
                  <a:lnTo>
                    <a:pt x="433" y="10765"/>
                  </a:lnTo>
                  <a:lnTo>
                    <a:pt x="7253" y="10765"/>
                  </a:lnTo>
                  <a:lnTo>
                    <a:pt x="8594" y="7901"/>
                  </a:lnTo>
                  <a:lnTo>
                    <a:pt x="8594" y="1610"/>
                  </a:lnTo>
                  <a:cubicBezTo>
                    <a:pt x="8594" y="722"/>
                    <a:pt x="7872" y="0"/>
                    <a:pt x="69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62;p67"/>
            <p:cNvSpPr/>
            <p:nvPr/>
          </p:nvSpPr>
          <p:spPr>
            <a:xfrm>
              <a:off x="1121775" y="3887750"/>
              <a:ext cx="239750" cy="90050"/>
            </a:xfrm>
            <a:custGeom>
              <a:avLst/>
              <a:gdLst/>
              <a:ahLst/>
              <a:cxnLst/>
              <a:rect l="l" t="t" r="r" b="b"/>
              <a:pathLst>
                <a:path w="9590" h="3602" extrusionOk="0">
                  <a:moveTo>
                    <a:pt x="9590" y="1"/>
                  </a:moveTo>
                  <a:cubicBezTo>
                    <a:pt x="9590" y="891"/>
                    <a:pt x="8868" y="1611"/>
                    <a:pt x="7980" y="1611"/>
                  </a:cubicBezTo>
                  <a:lnTo>
                    <a:pt x="996" y="1611"/>
                  </a:lnTo>
                  <a:cubicBezTo>
                    <a:pt x="446" y="1611"/>
                    <a:pt x="1" y="2056"/>
                    <a:pt x="1" y="2606"/>
                  </a:cubicBezTo>
                  <a:cubicBezTo>
                    <a:pt x="1" y="2882"/>
                    <a:pt x="113" y="3130"/>
                    <a:pt x="294" y="3311"/>
                  </a:cubicBezTo>
                  <a:cubicBezTo>
                    <a:pt x="472" y="3489"/>
                    <a:pt x="722" y="3601"/>
                    <a:pt x="996" y="3601"/>
                  </a:cubicBezTo>
                  <a:lnTo>
                    <a:pt x="7980" y="3601"/>
                  </a:lnTo>
                  <a:cubicBezTo>
                    <a:pt x="8868" y="3601"/>
                    <a:pt x="9590" y="2880"/>
                    <a:pt x="9590" y="1992"/>
                  </a:cubicBezTo>
                  <a:lnTo>
                    <a:pt x="9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63;p67"/>
            <p:cNvSpPr/>
            <p:nvPr/>
          </p:nvSpPr>
          <p:spPr>
            <a:xfrm>
              <a:off x="1121775" y="3887750"/>
              <a:ext cx="239750" cy="76650"/>
            </a:xfrm>
            <a:custGeom>
              <a:avLst/>
              <a:gdLst/>
              <a:ahLst/>
              <a:cxnLst/>
              <a:rect l="l" t="t" r="r" b="b"/>
              <a:pathLst>
                <a:path w="9590" h="3066" extrusionOk="0">
                  <a:moveTo>
                    <a:pt x="9590" y="1"/>
                  </a:moveTo>
                  <a:cubicBezTo>
                    <a:pt x="9590" y="891"/>
                    <a:pt x="8868" y="1611"/>
                    <a:pt x="7980" y="1611"/>
                  </a:cubicBezTo>
                  <a:lnTo>
                    <a:pt x="996" y="1611"/>
                  </a:lnTo>
                  <a:cubicBezTo>
                    <a:pt x="446" y="1611"/>
                    <a:pt x="1" y="2056"/>
                    <a:pt x="1" y="2606"/>
                  </a:cubicBezTo>
                  <a:cubicBezTo>
                    <a:pt x="1" y="2773"/>
                    <a:pt x="41" y="2930"/>
                    <a:pt x="115" y="3066"/>
                  </a:cubicBezTo>
                  <a:cubicBezTo>
                    <a:pt x="279" y="2749"/>
                    <a:pt x="613" y="2532"/>
                    <a:pt x="996" y="2532"/>
                  </a:cubicBezTo>
                  <a:lnTo>
                    <a:pt x="7980" y="2532"/>
                  </a:lnTo>
                  <a:cubicBezTo>
                    <a:pt x="8868" y="2532"/>
                    <a:pt x="9590" y="1811"/>
                    <a:pt x="9590" y="922"/>
                  </a:cubicBezTo>
                  <a:lnTo>
                    <a:pt x="95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64;p67"/>
            <p:cNvSpPr/>
            <p:nvPr/>
          </p:nvSpPr>
          <p:spPr>
            <a:xfrm>
              <a:off x="1179350" y="3959375"/>
              <a:ext cx="56100" cy="66100"/>
            </a:xfrm>
            <a:custGeom>
              <a:avLst/>
              <a:gdLst/>
              <a:ahLst/>
              <a:cxnLst/>
              <a:rect l="l" t="t" r="r" b="b"/>
              <a:pathLst>
                <a:path w="2244" h="2644" extrusionOk="0">
                  <a:moveTo>
                    <a:pt x="543" y="0"/>
                  </a:moveTo>
                  <a:cubicBezTo>
                    <a:pt x="243" y="0"/>
                    <a:pt x="0" y="243"/>
                    <a:pt x="0" y="543"/>
                  </a:cubicBezTo>
                  <a:lnTo>
                    <a:pt x="0" y="2367"/>
                  </a:lnTo>
                  <a:cubicBezTo>
                    <a:pt x="0" y="2528"/>
                    <a:pt x="133" y="2643"/>
                    <a:pt x="276" y="2643"/>
                  </a:cubicBezTo>
                  <a:cubicBezTo>
                    <a:pt x="326" y="2643"/>
                    <a:pt x="377" y="2629"/>
                    <a:pt x="424" y="2598"/>
                  </a:cubicBezTo>
                  <a:lnTo>
                    <a:pt x="1122" y="2153"/>
                  </a:lnTo>
                  <a:lnTo>
                    <a:pt x="1820" y="2598"/>
                  </a:lnTo>
                  <a:cubicBezTo>
                    <a:pt x="1867" y="2629"/>
                    <a:pt x="1918" y="2643"/>
                    <a:pt x="1968" y="2643"/>
                  </a:cubicBezTo>
                  <a:cubicBezTo>
                    <a:pt x="2111" y="2643"/>
                    <a:pt x="2243" y="2528"/>
                    <a:pt x="2243" y="2367"/>
                  </a:cubicBezTo>
                  <a:lnTo>
                    <a:pt x="2243" y="543"/>
                  </a:lnTo>
                  <a:cubicBezTo>
                    <a:pt x="2243" y="243"/>
                    <a:pt x="200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65;p67"/>
            <p:cNvSpPr/>
            <p:nvPr/>
          </p:nvSpPr>
          <p:spPr>
            <a:xfrm>
              <a:off x="1288825" y="3836925"/>
              <a:ext cx="193800" cy="181750"/>
            </a:xfrm>
            <a:custGeom>
              <a:avLst/>
              <a:gdLst/>
              <a:ahLst/>
              <a:cxnLst/>
              <a:rect l="l" t="t" r="r" b="b"/>
              <a:pathLst>
                <a:path w="7752" h="7270" extrusionOk="0">
                  <a:moveTo>
                    <a:pt x="1377" y="0"/>
                  </a:moveTo>
                  <a:cubicBezTo>
                    <a:pt x="1147" y="0"/>
                    <a:pt x="914" y="66"/>
                    <a:pt x="708" y="203"/>
                  </a:cubicBezTo>
                  <a:cubicBezTo>
                    <a:pt x="150" y="574"/>
                    <a:pt x="0" y="1324"/>
                    <a:pt x="372" y="1882"/>
                  </a:cubicBezTo>
                  <a:lnTo>
                    <a:pt x="3291" y="6263"/>
                  </a:lnTo>
                  <a:cubicBezTo>
                    <a:pt x="3453" y="6501"/>
                    <a:pt x="3667" y="6720"/>
                    <a:pt x="3920" y="6889"/>
                  </a:cubicBezTo>
                  <a:cubicBezTo>
                    <a:pt x="4306" y="7146"/>
                    <a:pt x="4742" y="7269"/>
                    <a:pt x="5174" y="7269"/>
                  </a:cubicBezTo>
                  <a:cubicBezTo>
                    <a:pt x="5905" y="7269"/>
                    <a:pt x="6622" y="6916"/>
                    <a:pt x="7058" y="6263"/>
                  </a:cubicBezTo>
                  <a:cubicBezTo>
                    <a:pt x="7751" y="5222"/>
                    <a:pt x="7470" y="3817"/>
                    <a:pt x="6430" y="3124"/>
                  </a:cubicBezTo>
                  <a:lnTo>
                    <a:pt x="2048" y="203"/>
                  </a:lnTo>
                  <a:cubicBezTo>
                    <a:pt x="1849" y="70"/>
                    <a:pt x="1614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66;p67"/>
            <p:cNvSpPr/>
            <p:nvPr/>
          </p:nvSpPr>
          <p:spPr>
            <a:xfrm>
              <a:off x="1288825" y="3836925"/>
              <a:ext cx="135025" cy="130875"/>
            </a:xfrm>
            <a:custGeom>
              <a:avLst/>
              <a:gdLst/>
              <a:ahLst/>
              <a:cxnLst/>
              <a:rect l="l" t="t" r="r" b="b"/>
              <a:pathLst>
                <a:path w="5401" h="5235" extrusionOk="0">
                  <a:moveTo>
                    <a:pt x="1377" y="0"/>
                  </a:moveTo>
                  <a:cubicBezTo>
                    <a:pt x="1147" y="0"/>
                    <a:pt x="914" y="66"/>
                    <a:pt x="708" y="203"/>
                  </a:cubicBezTo>
                  <a:cubicBezTo>
                    <a:pt x="150" y="574"/>
                    <a:pt x="0" y="1324"/>
                    <a:pt x="372" y="1882"/>
                  </a:cubicBezTo>
                  <a:lnTo>
                    <a:pt x="2605" y="5234"/>
                  </a:lnTo>
                  <a:cubicBezTo>
                    <a:pt x="3882" y="4732"/>
                    <a:pt x="4901" y="3713"/>
                    <a:pt x="5401" y="2439"/>
                  </a:cubicBezTo>
                  <a:lnTo>
                    <a:pt x="2048" y="203"/>
                  </a:lnTo>
                  <a:cubicBezTo>
                    <a:pt x="1849" y="70"/>
                    <a:pt x="1614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67;p67"/>
            <p:cNvSpPr/>
            <p:nvPr/>
          </p:nvSpPr>
          <p:spPr>
            <a:xfrm>
              <a:off x="1208450" y="3752325"/>
              <a:ext cx="200950" cy="200950"/>
            </a:xfrm>
            <a:custGeom>
              <a:avLst/>
              <a:gdLst/>
              <a:ahLst/>
              <a:cxnLst/>
              <a:rect l="l" t="t" r="r" b="b"/>
              <a:pathLst>
                <a:path w="8038" h="8038" extrusionOk="0">
                  <a:moveTo>
                    <a:pt x="4018" y="1"/>
                  </a:moveTo>
                  <a:cubicBezTo>
                    <a:pt x="1801" y="1"/>
                    <a:pt x="1" y="1801"/>
                    <a:pt x="1" y="4020"/>
                  </a:cubicBezTo>
                  <a:cubicBezTo>
                    <a:pt x="1" y="6239"/>
                    <a:pt x="1801" y="8037"/>
                    <a:pt x="4018" y="8037"/>
                  </a:cubicBezTo>
                  <a:cubicBezTo>
                    <a:pt x="6237" y="8037"/>
                    <a:pt x="8037" y="6239"/>
                    <a:pt x="8037" y="4020"/>
                  </a:cubicBezTo>
                  <a:cubicBezTo>
                    <a:pt x="8037" y="1801"/>
                    <a:pt x="6237" y="1"/>
                    <a:pt x="4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68;p67"/>
            <p:cNvSpPr/>
            <p:nvPr/>
          </p:nvSpPr>
          <p:spPr>
            <a:xfrm>
              <a:off x="1093800" y="3774600"/>
              <a:ext cx="68675" cy="125625"/>
            </a:xfrm>
            <a:custGeom>
              <a:avLst/>
              <a:gdLst/>
              <a:ahLst/>
              <a:cxnLst/>
              <a:rect l="l" t="t" r="r" b="b"/>
              <a:pathLst>
                <a:path w="2747" h="5025" extrusionOk="0">
                  <a:moveTo>
                    <a:pt x="1610" y="0"/>
                  </a:moveTo>
                  <a:cubicBezTo>
                    <a:pt x="720" y="0"/>
                    <a:pt x="1" y="719"/>
                    <a:pt x="1" y="1610"/>
                  </a:cubicBezTo>
                  <a:lnTo>
                    <a:pt x="1" y="5025"/>
                  </a:lnTo>
                  <a:cubicBezTo>
                    <a:pt x="1" y="4136"/>
                    <a:pt x="720" y="3415"/>
                    <a:pt x="1610" y="3415"/>
                  </a:cubicBezTo>
                  <a:lnTo>
                    <a:pt x="2115" y="3415"/>
                  </a:lnTo>
                  <a:lnTo>
                    <a:pt x="2746" y="170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69;p67"/>
            <p:cNvSpPr/>
            <p:nvPr/>
          </p:nvSpPr>
          <p:spPr>
            <a:xfrm>
              <a:off x="1146675" y="3774600"/>
              <a:ext cx="99250" cy="85375"/>
            </a:xfrm>
            <a:custGeom>
              <a:avLst/>
              <a:gdLst/>
              <a:ahLst/>
              <a:cxnLst/>
              <a:rect l="l" t="t" r="r" b="b"/>
              <a:pathLst>
                <a:path w="3970" h="3415" extrusionOk="0">
                  <a:moveTo>
                    <a:pt x="5" y="0"/>
                  </a:moveTo>
                  <a:cubicBezTo>
                    <a:pt x="2" y="853"/>
                    <a:pt x="2" y="1729"/>
                    <a:pt x="0" y="2793"/>
                  </a:cubicBezTo>
                  <a:lnTo>
                    <a:pt x="0" y="3415"/>
                  </a:lnTo>
                  <a:lnTo>
                    <a:pt x="2481" y="3415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70;p67"/>
            <p:cNvSpPr/>
            <p:nvPr/>
          </p:nvSpPr>
          <p:spPr>
            <a:xfrm>
              <a:off x="1208450" y="3752325"/>
              <a:ext cx="125925" cy="200950"/>
            </a:xfrm>
            <a:custGeom>
              <a:avLst/>
              <a:gdLst/>
              <a:ahLst/>
              <a:cxnLst/>
              <a:rect l="l" t="t" r="r" b="b"/>
              <a:pathLst>
                <a:path w="5037" h="8038" extrusionOk="0">
                  <a:moveTo>
                    <a:pt x="4020" y="1"/>
                  </a:moveTo>
                  <a:cubicBezTo>
                    <a:pt x="1801" y="1"/>
                    <a:pt x="1" y="1801"/>
                    <a:pt x="1" y="4020"/>
                  </a:cubicBezTo>
                  <a:cubicBezTo>
                    <a:pt x="1" y="6239"/>
                    <a:pt x="1801" y="8037"/>
                    <a:pt x="4020" y="8037"/>
                  </a:cubicBezTo>
                  <a:cubicBezTo>
                    <a:pt x="4370" y="8037"/>
                    <a:pt x="4711" y="7992"/>
                    <a:pt x="5037" y="7909"/>
                  </a:cubicBezTo>
                  <a:cubicBezTo>
                    <a:pt x="3403" y="7209"/>
                    <a:pt x="2260" y="5587"/>
                    <a:pt x="2260" y="3699"/>
                  </a:cubicBezTo>
                  <a:cubicBezTo>
                    <a:pt x="2260" y="2182"/>
                    <a:pt x="2999" y="836"/>
                    <a:pt x="4135" y="3"/>
                  </a:cubicBezTo>
                  <a:cubicBezTo>
                    <a:pt x="4096" y="3"/>
                    <a:pt x="4058" y="1"/>
                    <a:pt x="4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71;p67"/>
            <p:cNvSpPr/>
            <p:nvPr/>
          </p:nvSpPr>
          <p:spPr>
            <a:xfrm>
              <a:off x="1243275" y="3787150"/>
              <a:ext cx="131300" cy="131350"/>
            </a:xfrm>
            <a:custGeom>
              <a:avLst/>
              <a:gdLst/>
              <a:ahLst/>
              <a:cxnLst/>
              <a:rect l="l" t="t" r="r" b="b"/>
              <a:pathLst>
                <a:path w="5252" h="5254" extrusionOk="0">
                  <a:moveTo>
                    <a:pt x="2625" y="1"/>
                  </a:moveTo>
                  <a:cubicBezTo>
                    <a:pt x="1177" y="1"/>
                    <a:pt x="1" y="1177"/>
                    <a:pt x="1" y="2627"/>
                  </a:cubicBezTo>
                  <a:cubicBezTo>
                    <a:pt x="1" y="4077"/>
                    <a:pt x="1177" y="5254"/>
                    <a:pt x="2625" y="5254"/>
                  </a:cubicBezTo>
                  <a:cubicBezTo>
                    <a:pt x="4075" y="5254"/>
                    <a:pt x="5251" y="4077"/>
                    <a:pt x="5251" y="2627"/>
                  </a:cubicBezTo>
                  <a:cubicBezTo>
                    <a:pt x="5251" y="1177"/>
                    <a:pt x="4075" y="1"/>
                    <a:pt x="2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72;p67"/>
            <p:cNvSpPr/>
            <p:nvPr/>
          </p:nvSpPr>
          <p:spPr>
            <a:xfrm>
              <a:off x="1243275" y="3796150"/>
              <a:ext cx="46175" cy="119375"/>
            </a:xfrm>
            <a:custGeom>
              <a:avLst/>
              <a:gdLst/>
              <a:ahLst/>
              <a:cxnLst/>
              <a:rect l="l" t="t" r="r" b="b"/>
              <a:pathLst>
                <a:path w="1847" h="4775" extrusionOk="0">
                  <a:moveTo>
                    <a:pt x="1298" y="0"/>
                  </a:moveTo>
                  <a:cubicBezTo>
                    <a:pt x="522" y="457"/>
                    <a:pt x="1" y="1300"/>
                    <a:pt x="1" y="2267"/>
                  </a:cubicBezTo>
                  <a:cubicBezTo>
                    <a:pt x="1" y="3446"/>
                    <a:pt x="777" y="4444"/>
                    <a:pt x="1846" y="4775"/>
                  </a:cubicBezTo>
                  <a:cubicBezTo>
                    <a:pt x="1234" y="3996"/>
                    <a:pt x="867" y="3012"/>
                    <a:pt x="867" y="1946"/>
                  </a:cubicBezTo>
                  <a:cubicBezTo>
                    <a:pt x="867" y="1250"/>
                    <a:pt x="1022" y="591"/>
                    <a:pt x="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73;p67"/>
            <p:cNvSpPr/>
            <p:nvPr/>
          </p:nvSpPr>
          <p:spPr>
            <a:xfrm>
              <a:off x="1263275" y="3839850"/>
              <a:ext cx="11525" cy="19175"/>
            </a:xfrm>
            <a:custGeom>
              <a:avLst/>
              <a:gdLst/>
              <a:ahLst/>
              <a:cxnLst/>
              <a:rect l="l" t="t" r="r" b="b"/>
              <a:pathLst>
                <a:path w="461" h="767" extrusionOk="0">
                  <a:moveTo>
                    <a:pt x="232" y="0"/>
                  </a:moveTo>
                  <a:cubicBezTo>
                    <a:pt x="106" y="0"/>
                    <a:pt x="1" y="102"/>
                    <a:pt x="1" y="231"/>
                  </a:cubicBezTo>
                  <a:lnTo>
                    <a:pt x="1" y="536"/>
                  </a:lnTo>
                  <a:cubicBezTo>
                    <a:pt x="1" y="664"/>
                    <a:pt x="106" y="767"/>
                    <a:pt x="232" y="767"/>
                  </a:cubicBezTo>
                  <a:cubicBezTo>
                    <a:pt x="358" y="767"/>
                    <a:pt x="460" y="664"/>
                    <a:pt x="460" y="536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74;p67"/>
            <p:cNvSpPr/>
            <p:nvPr/>
          </p:nvSpPr>
          <p:spPr>
            <a:xfrm>
              <a:off x="1343050" y="3839850"/>
              <a:ext cx="11525" cy="19175"/>
            </a:xfrm>
            <a:custGeom>
              <a:avLst/>
              <a:gdLst/>
              <a:ahLst/>
              <a:cxnLst/>
              <a:rect l="l" t="t" r="r" b="b"/>
              <a:pathLst>
                <a:path w="461" h="767" extrusionOk="0">
                  <a:moveTo>
                    <a:pt x="229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536"/>
                  </a:lnTo>
                  <a:cubicBezTo>
                    <a:pt x="1" y="664"/>
                    <a:pt x="103" y="767"/>
                    <a:pt x="229" y="767"/>
                  </a:cubicBezTo>
                  <a:cubicBezTo>
                    <a:pt x="355" y="767"/>
                    <a:pt x="460" y="664"/>
                    <a:pt x="460" y="536"/>
                  </a:cubicBezTo>
                  <a:lnTo>
                    <a:pt x="460" y="231"/>
                  </a:lnTo>
                  <a:cubicBezTo>
                    <a:pt x="460" y="102"/>
                    <a:pt x="355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75;p67"/>
            <p:cNvSpPr/>
            <p:nvPr/>
          </p:nvSpPr>
          <p:spPr>
            <a:xfrm>
              <a:off x="1291975" y="3847300"/>
              <a:ext cx="33900" cy="16250"/>
            </a:xfrm>
            <a:custGeom>
              <a:avLst/>
              <a:gdLst/>
              <a:ahLst/>
              <a:cxnLst/>
              <a:rect l="l" t="t" r="r" b="b"/>
              <a:pathLst>
                <a:path w="1356" h="650" extrusionOk="0">
                  <a:moveTo>
                    <a:pt x="259" y="0"/>
                  </a:moveTo>
                  <a:cubicBezTo>
                    <a:pt x="205" y="0"/>
                    <a:pt x="151" y="19"/>
                    <a:pt x="108" y="57"/>
                  </a:cubicBezTo>
                  <a:cubicBezTo>
                    <a:pt x="10" y="140"/>
                    <a:pt x="1" y="285"/>
                    <a:pt x="84" y="381"/>
                  </a:cubicBezTo>
                  <a:cubicBezTo>
                    <a:pt x="234" y="552"/>
                    <a:pt x="451" y="650"/>
                    <a:pt x="677" y="650"/>
                  </a:cubicBezTo>
                  <a:cubicBezTo>
                    <a:pt x="905" y="650"/>
                    <a:pt x="1122" y="552"/>
                    <a:pt x="1272" y="381"/>
                  </a:cubicBezTo>
                  <a:cubicBezTo>
                    <a:pt x="1355" y="285"/>
                    <a:pt x="1346" y="140"/>
                    <a:pt x="1251" y="57"/>
                  </a:cubicBezTo>
                  <a:cubicBezTo>
                    <a:pt x="1206" y="19"/>
                    <a:pt x="1152" y="0"/>
                    <a:pt x="1098" y="0"/>
                  </a:cubicBezTo>
                  <a:cubicBezTo>
                    <a:pt x="1033" y="0"/>
                    <a:pt x="970" y="27"/>
                    <a:pt x="924" y="78"/>
                  </a:cubicBezTo>
                  <a:cubicBezTo>
                    <a:pt x="863" y="150"/>
                    <a:pt x="772" y="190"/>
                    <a:pt x="679" y="190"/>
                  </a:cubicBezTo>
                  <a:cubicBezTo>
                    <a:pt x="584" y="190"/>
                    <a:pt x="493" y="150"/>
                    <a:pt x="432" y="78"/>
                  </a:cubicBezTo>
                  <a:cubicBezTo>
                    <a:pt x="386" y="27"/>
                    <a:pt x="323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76;p67"/>
            <p:cNvSpPr/>
            <p:nvPr/>
          </p:nvSpPr>
          <p:spPr>
            <a:xfrm>
              <a:off x="1179350" y="3959500"/>
              <a:ext cx="56100" cy="65925"/>
            </a:xfrm>
            <a:custGeom>
              <a:avLst/>
              <a:gdLst/>
              <a:ahLst/>
              <a:cxnLst/>
              <a:rect l="l" t="t" r="r" b="b"/>
              <a:pathLst>
                <a:path w="2244" h="2637" extrusionOk="0">
                  <a:moveTo>
                    <a:pt x="477" y="0"/>
                  </a:moveTo>
                  <a:lnTo>
                    <a:pt x="477" y="0"/>
                  </a:lnTo>
                  <a:cubicBezTo>
                    <a:pt x="207" y="34"/>
                    <a:pt x="0" y="260"/>
                    <a:pt x="0" y="538"/>
                  </a:cubicBezTo>
                  <a:lnTo>
                    <a:pt x="0" y="2362"/>
                  </a:lnTo>
                  <a:cubicBezTo>
                    <a:pt x="0" y="2523"/>
                    <a:pt x="133" y="2637"/>
                    <a:pt x="276" y="2637"/>
                  </a:cubicBezTo>
                  <a:cubicBezTo>
                    <a:pt x="326" y="2637"/>
                    <a:pt x="377" y="2623"/>
                    <a:pt x="424" y="2593"/>
                  </a:cubicBezTo>
                  <a:lnTo>
                    <a:pt x="1122" y="2148"/>
                  </a:lnTo>
                  <a:lnTo>
                    <a:pt x="1820" y="2593"/>
                  </a:lnTo>
                  <a:cubicBezTo>
                    <a:pt x="1867" y="2623"/>
                    <a:pt x="1918" y="2637"/>
                    <a:pt x="1967" y="2637"/>
                  </a:cubicBezTo>
                  <a:cubicBezTo>
                    <a:pt x="2111" y="2637"/>
                    <a:pt x="2243" y="2523"/>
                    <a:pt x="2243" y="2362"/>
                  </a:cubicBezTo>
                  <a:lnTo>
                    <a:pt x="2243" y="2027"/>
                  </a:lnTo>
                  <a:cubicBezTo>
                    <a:pt x="1255" y="1989"/>
                    <a:pt x="467" y="1177"/>
                    <a:pt x="467" y="179"/>
                  </a:cubicBezTo>
                  <a:cubicBezTo>
                    <a:pt x="467" y="119"/>
                    <a:pt x="469" y="6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5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46"/>
          <p:cNvSpPr txBox="1">
            <a:spLocks noGrp="1"/>
          </p:cNvSpPr>
          <p:nvPr>
            <p:ph type="subTitle" idx="2"/>
          </p:nvPr>
        </p:nvSpPr>
        <p:spPr>
          <a:xfrm>
            <a:off x="4788024" y="1363464"/>
            <a:ext cx="3516760" cy="3172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 dirty="0" smtClean="0"/>
              <a:t>El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bibliotecario </a:t>
            </a:r>
            <a:r>
              <a:rPr lang="es-MX" dirty="0"/>
              <a:t>es </a:t>
            </a:r>
            <a:r>
              <a:rPr lang="es-MX" dirty="0" smtClean="0"/>
              <a:t>un profesional  </a:t>
            </a:r>
            <a:r>
              <a:rPr lang="es-MX" i="1" dirty="0" smtClean="0">
                <a:solidFill>
                  <a:schemeClr val="accent3">
                    <a:lumMod val="50000"/>
                  </a:schemeClr>
                </a:solidFill>
              </a:rPr>
              <a:t>responsable </a:t>
            </a:r>
            <a:r>
              <a:rPr lang="es-MX" i="1" dirty="0">
                <a:solidFill>
                  <a:schemeClr val="accent3">
                    <a:lumMod val="50000"/>
                  </a:schemeClr>
                </a:solidFill>
              </a:rPr>
              <a:t>del proyecto educativo </a:t>
            </a:r>
            <a:r>
              <a:rPr lang="es-MX" dirty="0" smtClean="0"/>
              <a:t>de la </a:t>
            </a:r>
            <a:r>
              <a:rPr lang="es-MX" dirty="0"/>
              <a:t>biblioteca escolar, que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propicia que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se lea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y se escriba</a:t>
            </a:r>
            <a:r>
              <a:rPr lang="es-MX" dirty="0"/>
              <a:t>; indaga en los libros de </a:t>
            </a:r>
            <a:r>
              <a:rPr lang="es-MX" dirty="0" smtClean="0"/>
              <a:t>la biblioteca</a:t>
            </a:r>
            <a:r>
              <a:rPr lang="es-MX" dirty="0"/>
              <a:t>, </a:t>
            </a:r>
            <a:r>
              <a:rPr lang="es-MX" i="1" dirty="0">
                <a:solidFill>
                  <a:schemeClr val="accent3">
                    <a:lumMod val="50000"/>
                  </a:schemeClr>
                </a:solidFill>
              </a:rPr>
              <a:t>investiga, recomienda </a:t>
            </a:r>
            <a:r>
              <a:rPr lang="es-MX" dirty="0"/>
              <a:t>a maestros y alumnos, </a:t>
            </a:r>
            <a:r>
              <a:rPr lang="es-MX" i="1" dirty="0">
                <a:solidFill>
                  <a:schemeClr val="accent3">
                    <a:lumMod val="50000"/>
                  </a:schemeClr>
                </a:solidFill>
              </a:rPr>
              <a:t>vincula un libro con </a:t>
            </a:r>
            <a:r>
              <a:rPr lang="es-MX" i="1" dirty="0" smtClean="0">
                <a:solidFill>
                  <a:schemeClr val="accent3">
                    <a:lumMod val="50000"/>
                  </a:schemeClr>
                </a:solidFill>
              </a:rPr>
              <a:t>un lector</a:t>
            </a:r>
            <a:r>
              <a:rPr lang="es-MX" dirty="0"/>
              <a:t>, un autor con un oyente, propone vínculos entre la lectura y la vida </a:t>
            </a:r>
            <a:r>
              <a:rPr lang="es-MX" dirty="0" smtClean="0"/>
              <a:t>cotidiana de </a:t>
            </a:r>
            <a:r>
              <a:rPr lang="es-MX" dirty="0"/>
              <a:t>la escuela y la comunidad, y </a:t>
            </a:r>
            <a:r>
              <a:rPr lang="es-MX" b="1" i="1" dirty="0">
                <a:solidFill>
                  <a:schemeClr val="accent3">
                    <a:lumMod val="50000"/>
                  </a:schemeClr>
                </a:solidFill>
              </a:rPr>
              <a:t>se adelanta a las necesidades de los posibles 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lectores y </a:t>
            </a:r>
            <a:r>
              <a:rPr lang="es-MX" b="1" i="1" dirty="0">
                <a:solidFill>
                  <a:schemeClr val="accent3">
                    <a:lumMod val="50000"/>
                  </a:schemeClr>
                </a:solidFill>
              </a:rPr>
              <a:t>escritores.</a:t>
            </a:r>
            <a:endParaRPr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81" name="Google Shape;3981;p46"/>
          <p:cNvSpPr txBox="1">
            <a:spLocks noGrp="1"/>
          </p:cNvSpPr>
          <p:nvPr>
            <p:ph type="title" idx="3"/>
          </p:nvPr>
        </p:nvSpPr>
        <p:spPr>
          <a:xfrm>
            <a:off x="1043608" y="535135"/>
            <a:ext cx="7261176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 piEza fuNdaMENtal EN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logro dE los aprENdiza</a:t>
            </a:r>
            <a:r>
              <a:rPr lang="en" b="1" dirty="0" smtClean="0">
                <a:solidFill>
                  <a:schemeClr val="accent3">
                    <a:lumMod val="75000"/>
                  </a:schemeClr>
                </a:solidFill>
              </a:rPr>
              <a:t>jEs   </a:t>
            </a:r>
            <a:endParaRPr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83" name="Google Shape;3983;p46"/>
          <p:cNvSpPr/>
          <p:nvPr/>
        </p:nvSpPr>
        <p:spPr>
          <a:xfrm>
            <a:off x="8304784" y="909235"/>
            <a:ext cx="787200" cy="78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46"/>
          <p:cNvSpPr/>
          <p:nvPr/>
        </p:nvSpPr>
        <p:spPr>
          <a:xfrm>
            <a:off x="160955" y="863337"/>
            <a:ext cx="787200" cy="78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57150" dir="27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5" name="Google Shape;3985;p46"/>
          <p:cNvGrpSpPr/>
          <p:nvPr/>
        </p:nvGrpSpPr>
        <p:grpSpPr>
          <a:xfrm>
            <a:off x="393692" y="1083314"/>
            <a:ext cx="321725" cy="381025"/>
            <a:chOff x="898775" y="1308975"/>
            <a:chExt cx="321725" cy="381025"/>
          </a:xfrm>
        </p:grpSpPr>
        <p:sp>
          <p:nvSpPr>
            <p:cNvPr id="3986" name="Google Shape;3986;p46"/>
            <p:cNvSpPr/>
            <p:nvPr/>
          </p:nvSpPr>
          <p:spPr>
            <a:xfrm>
              <a:off x="898775" y="1308975"/>
              <a:ext cx="321725" cy="365950"/>
            </a:xfrm>
            <a:custGeom>
              <a:avLst/>
              <a:gdLst/>
              <a:ahLst/>
              <a:cxnLst/>
              <a:rect l="l" t="t" r="r" b="b"/>
              <a:pathLst>
                <a:path w="12869" h="14638" extrusionOk="0">
                  <a:moveTo>
                    <a:pt x="1829" y="1"/>
                  </a:moveTo>
                  <a:cubicBezTo>
                    <a:pt x="820" y="1"/>
                    <a:pt x="1" y="820"/>
                    <a:pt x="1" y="1830"/>
                  </a:cubicBezTo>
                  <a:lnTo>
                    <a:pt x="1" y="12809"/>
                  </a:lnTo>
                  <a:cubicBezTo>
                    <a:pt x="1" y="13819"/>
                    <a:pt x="820" y="14638"/>
                    <a:pt x="1829" y="14638"/>
                  </a:cubicBezTo>
                  <a:lnTo>
                    <a:pt x="11040" y="14638"/>
                  </a:lnTo>
                  <a:cubicBezTo>
                    <a:pt x="12050" y="14638"/>
                    <a:pt x="12869" y="13819"/>
                    <a:pt x="12869" y="12809"/>
                  </a:cubicBezTo>
                  <a:lnTo>
                    <a:pt x="12869" y="11242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6"/>
            <p:cNvSpPr/>
            <p:nvPr/>
          </p:nvSpPr>
          <p:spPr>
            <a:xfrm>
              <a:off x="958900" y="1308975"/>
              <a:ext cx="261600" cy="285725"/>
            </a:xfrm>
            <a:custGeom>
              <a:avLst/>
              <a:gdLst/>
              <a:ahLst/>
              <a:cxnLst/>
              <a:rect l="l" t="t" r="r" b="b"/>
              <a:pathLst>
                <a:path w="10464" h="11429" extrusionOk="0">
                  <a:moveTo>
                    <a:pt x="1" y="1"/>
                  </a:moveTo>
                  <a:lnTo>
                    <a:pt x="1" y="10811"/>
                  </a:lnTo>
                  <a:lnTo>
                    <a:pt x="6280" y="11428"/>
                  </a:lnTo>
                  <a:lnTo>
                    <a:pt x="10190" y="10919"/>
                  </a:lnTo>
                  <a:lnTo>
                    <a:pt x="10464" y="9180"/>
                  </a:lnTo>
                  <a:lnTo>
                    <a:pt x="10464" y="1830"/>
                  </a:lnTo>
                  <a:cubicBezTo>
                    <a:pt x="10464" y="820"/>
                    <a:pt x="9645" y="1"/>
                    <a:pt x="8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6"/>
            <p:cNvSpPr/>
            <p:nvPr/>
          </p:nvSpPr>
          <p:spPr>
            <a:xfrm>
              <a:off x="930625" y="1533475"/>
              <a:ext cx="289875" cy="102350"/>
            </a:xfrm>
            <a:custGeom>
              <a:avLst/>
              <a:gdLst/>
              <a:ahLst/>
              <a:cxnLst/>
              <a:rect l="l" t="t" r="r" b="b"/>
              <a:pathLst>
                <a:path w="11595" h="4094" extrusionOk="0">
                  <a:moveTo>
                    <a:pt x="11595" y="0"/>
                  </a:moveTo>
                  <a:cubicBezTo>
                    <a:pt x="11595" y="1012"/>
                    <a:pt x="10776" y="1831"/>
                    <a:pt x="9766" y="1831"/>
                  </a:cubicBezTo>
                  <a:lnTo>
                    <a:pt x="1132" y="1831"/>
                  </a:lnTo>
                  <a:cubicBezTo>
                    <a:pt x="505" y="1831"/>
                    <a:pt x="1" y="2336"/>
                    <a:pt x="1" y="2962"/>
                  </a:cubicBezTo>
                  <a:cubicBezTo>
                    <a:pt x="1" y="3274"/>
                    <a:pt x="127" y="3558"/>
                    <a:pt x="332" y="3763"/>
                  </a:cubicBezTo>
                  <a:cubicBezTo>
                    <a:pt x="536" y="3965"/>
                    <a:pt x="817" y="4094"/>
                    <a:pt x="1132" y="4094"/>
                  </a:cubicBezTo>
                  <a:lnTo>
                    <a:pt x="9766" y="4094"/>
                  </a:lnTo>
                  <a:cubicBezTo>
                    <a:pt x="10776" y="4094"/>
                    <a:pt x="11595" y="3274"/>
                    <a:pt x="11595" y="2262"/>
                  </a:cubicBezTo>
                  <a:lnTo>
                    <a:pt x="115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6"/>
            <p:cNvSpPr/>
            <p:nvPr/>
          </p:nvSpPr>
          <p:spPr>
            <a:xfrm>
              <a:off x="930625" y="1533475"/>
              <a:ext cx="289875" cy="85575"/>
            </a:xfrm>
            <a:custGeom>
              <a:avLst/>
              <a:gdLst/>
              <a:ahLst/>
              <a:cxnLst/>
              <a:rect l="l" t="t" r="r" b="b"/>
              <a:pathLst>
                <a:path w="11595" h="3423" extrusionOk="0">
                  <a:moveTo>
                    <a:pt x="11595" y="0"/>
                  </a:moveTo>
                  <a:cubicBezTo>
                    <a:pt x="11595" y="1012"/>
                    <a:pt x="10776" y="1831"/>
                    <a:pt x="9766" y="1831"/>
                  </a:cubicBezTo>
                  <a:lnTo>
                    <a:pt x="1132" y="1831"/>
                  </a:lnTo>
                  <a:cubicBezTo>
                    <a:pt x="505" y="1831"/>
                    <a:pt x="1" y="2336"/>
                    <a:pt x="1" y="2962"/>
                  </a:cubicBezTo>
                  <a:cubicBezTo>
                    <a:pt x="1" y="3124"/>
                    <a:pt x="34" y="3282"/>
                    <a:pt x="98" y="3422"/>
                  </a:cubicBezTo>
                  <a:cubicBezTo>
                    <a:pt x="274" y="3027"/>
                    <a:pt x="670" y="2751"/>
                    <a:pt x="1132" y="2751"/>
                  </a:cubicBezTo>
                  <a:lnTo>
                    <a:pt x="9766" y="2751"/>
                  </a:lnTo>
                  <a:cubicBezTo>
                    <a:pt x="10776" y="2751"/>
                    <a:pt x="11595" y="1931"/>
                    <a:pt x="11595" y="922"/>
                  </a:cubicBezTo>
                  <a:lnTo>
                    <a:pt x="11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6"/>
            <p:cNvSpPr/>
            <p:nvPr/>
          </p:nvSpPr>
          <p:spPr>
            <a:xfrm>
              <a:off x="996050" y="1614850"/>
              <a:ext cx="63725" cy="75150"/>
            </a:xfrm>
            <a:custGeom>
              <a:avLst/>
              <a:gdLst/>
              <a:ahLst/>
              <a:cxnLst/>
              <a:rect l="l" t="t" r="r" b="b"/>
              <a:pathLst>
                <a:path w="2549" h="3006" extrusionOk="0">
                  <a:moveTo>
                    <a:pt x="617" y="0"/>
                  </a:moveTo>
                  <a:cubicBezTo>
                    <a:pt x="277" y="0"/>
                    <a:pt x="1" y="277"/>
                    <a:pt x="1" y="617"/>
                  </a:cubicBezTo>
                  <a:lnTo>
                    <a:pt x="1" y="2691"/>
                  </a:lnTo>
                  <a:cubicBezTo>
                    <a:pt x="1" y="2875"/>
                    <a:pt x="150" y="3005"/>
                    <a:pt x="313" y="3005"/>
                  </a:cubicBezTo>
                  <a:cubicBezTo>
                    <a:pt x="370" y="3005"/>
                    <a:pt x="428" y="2990"/>
                    <a:pt x="482" y="2955"/>
                  </a:cubicBezTo>
                  <a:lnTo>
                    <a:pt x="1275" y="2448"/>
                  </a:lnTo>
                  <a:lnTo>
                    <a:pt x="2067" y="2955"/>
                  </a:lnTo>
                  <a:cubicBezTo>
                    <a:pt x="2121" y="2990"/>
                    <a:pt x="2178" y="3005"/>
                    <a:pt x="2235" y="3005"/>
                  </a:cubicBezTo>
                  <a:cubicBezTo>
                    <a:pt x="2397" y="3005"/>
                    <a:pt x="2548" y="2875"/>
                    <a:pt x="2548" y="2691"/>
                  </a:cubicBezTo>
                  <a:lnTo>
                    <a:pt x="2548" y="617"/>
                  </a:lnTo>
                  <a:cubicBezTo>
                    <a:pt x="2548" y="277"/>
                    <a:pt x="2272" y="0"/>
                    <a:pt x="1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6"/>
            <p:cNvSpPr/>
            <p:nvPr/>
          </p:nvSpPr>
          <p:spPr>
            <a:xfrm>
              <a:off x="996050" y="1614850"/>
              <a:ext cx="63725" cy="75150"/>
            </a:xfrm>
            <a:custGeom>
              <a:avLst/>
              <a:gdLst/>
              <a:ahLst/>
              <a:cxnLst/>
              <a:rect l="l" t="t" r="r" b="b"/>
              <a:pathLst>
                <a:path w="2549" h="3006" extrusionOk="0">
                  <a:moveTo>
                    <a:pt x="601" y="0"/>
                  </a:moveTo>
                  <a:cubicBezTo>
                    <a:pt x="267" y="10"/>
                    <a:pt x="1" y="281"/>
                    <a:pt x="1" y="617"/>
                  </a:cubicBezTo>
                  <a:lnTo>
                    <a:pt x="1" y="2691"/>
                  </a:lnTo>
                  <a:cubicBezTo>
                    <a:pt x="1" y="2875"/>
                    <a:pt x="150" y="3005"/>
                    <a:pt x="313" y="3005"/>
                  </a:cubicBezTo>
                  <a:cubicBezTo>
                    <a:pt x="370" y="3005"/>
                    <a:pt x="428" y="2990"/>
                    <a:pt x="482" y="2955"/>
                  </a:cubicBezTo>
                  <a:lnTo>
                    <a:pt x="1275" y="2448"/>
                  </a:lnTo>
                  <a:lnTo>
                    <a:pt x="2067" y="2955"/>
                  </a:lnTo>
                  <a:cubicBezTo>
                    <a:pt x="2121" y="2990"/>
                    <a:pt x="2178" y="3005"/>
                    <a:pt x="2235" y="3005"/>
                  </a:cubicBezTo>
                  <a:cubicBezTo>
                    <a:pt x="2397" y="3005"/>
                    <a:pt x="2548" y="2875"/>
                    <a:pt x="2548" y="2691"/>
                  </a:cubicBezTo>
                  <a:lnTo>
                    <a:pt x="2548" y="2491"/>
                  </a:lnTo>
                  <a:cubicBezTo>
                    <a:pt x="1486" y="2127"/>
                    <a:pt x="701" y="1162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6"/>
            <p:cNvSpPr/>
            <p:nvPr/>
          </p:nvSpPr>
          <p:spPr>
            <a:xfrm>
              <a:off x="993600" y="1358875"/>
              <a:ext cx="51825" cy="41275"/>
            </a:xfrm>
            <a:custGeom>
              <a:avLst/>
              <a:gdLst/>
              <a:ahLst/>
              <a:cxnLst/>
              <a:rect l="l" t="t" r="r" b="b"/>
              <a:pathLst>
                <a:path w="2073" h="1651" extrusionOk="0">
                  <a:moveTo>
                    <a:pt x="1037" y="0"/>
                  </a:moveTo>
                  <a:cubicBezTo>
                    <a:pt x="465" y="0"/>
                    <a:pt x="1" y="369"/>
                    <a:pt x="1" y="824"/>
                  </a:cubicBezTo>
                  <a:cubicBezTo>
                    <a:pt x="1" y="1281"/>
                    <a:pt x="465" y="1650"/>
                    <a:pt x="1037" y="1650"/>
                  </a:cubicBezTo>
                  <a:cubicBezTo>
                    <a:pt x="1608" y="1650"/>
                    <a:pt x="2073" y="1281"/>
                    <a:pt x="2073" y="824"/>
                  </a:cubicBezTo>
                  <a:cubicBezTo>
                    <a:pt x="2073" y="36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6"/>
            <p:cNvSpPr/>
            <p:nvPr/>
          </p:nvSpPr>
          <p:spPr>
            <a:xfrm>
              <a:off x="1133975" y="1358875"/>
              <a:ext cx="51825" cy="41275"/>
            </a:xfrm>
            <a:custGeom>
              <a:avLst/>
              <a:gdLst/>
              <a:ahLst/>
              <a:cxnLst/>
              <a:rect l="l" t="t" r="r" b="b"/>
              <a:pathLst>
                <a:path w="2073" h="1651" extrusionOk="0">
                  <a:moveTo>
                    <a:pt x="1037" y="0"/>
                  </a:moveTo>
                  <a:cubicBezTo>
                    <a:pt x="465" y="0"/>
                    <a:pt x="1" y="369"/>
                    <a:pt x="1" y="824"/>
                  </a:cubicBezTo>
                  <a:cubicBezTo>
                    <a:pt x="1" y="1281"/>
                    <a:pt x="465" y="1650"/>
                    <a:pt x="1037" y="1650"/>
                  </a:cubicBezTo>
                  <a:cubicBezTo>
                    <a:pt x="1608" y="1650"/>
                    <a:pt x="2072" y="1281"/>
                    <a:pt x="2072" y="824"/>
                  </a:cubicBezTo>
                  <a:cubicBezTo>
                    <a:pt x="2072" y="36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6"/>
            <p:cNvSpPr/>
            <p:nvPr/>
          </p:nvSpPr>
          <p:spPr>
            <a:xfrm>
              <a:off x="1028850" y="1343325"/>
              <a:ext cx="11525" cy="22050"/>
            </a:xfrm>
            <a:custGeom>
              <a:avLst/>
              <a:gdLst/>
              <a:ahLst/>
              <a:cxnLst/>
              <a:rect l="l" t="t" r="r" b="b"/>
              <a:pathLst>
                <a:path w="461" h="882" extrusionOk="0">
                  <a:moveTo>
                    <a:pt x="232" y="1"/>
                  </a:moveTo>
                  <a:cubicBezTo>
                    <a:pt x="103" y="1"/>
                    <a:pt x="1" y="103"/>
                    <a:pt x="1" y="229"/>
                  </a:cubicBezTo>
                  <a:lnTo>
                    <a:pt x="1" y="653"/>
                  </a:lnTo>
                  <a:cubicBezTo>
                    <a:pt x="1" y="779"/>
                    <a:pt x="103" y="882"/>
                    <a:pt x="232" y="882"/>
                  </a:cubicBezTo>
                  <a:cubicBezTo>
                    <a:pt x="358" y="882"/>
                    <a:pt x="460" y="779"/>
                    <a:pt x="460" y="653"/>
                  </a:cubicBezTo>
                  <a:lnTo>
                    <a:pt x="460" y="229"/>
                  </a:lnTo>
                  <a:cubicBezTo>
                    <a:pt x="460" y="103"/>
                    <a:pt x="35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6"/>
            <p:cNvSpPr/>
            <p:nvPr/>
          </p:nvSpPr>
          <p:spPr>
            <a:xfrm>
              <a:off x="1139050" y="1343325"/>
              <a:ext cx="11500" cy="22050"/>
            </a:xfrm>
            <a:custGeom>
              <a:avLst/>
              <a:gdLst/>
              <a:ahLst/>
              <a:cxnLst/>
              <a:rect l="l" t="t" r="r" b="b"/>
              <a:pathLst>
                <a:path w="460" h="882" extrusionOk="0">
                  <a:moveTo>
                    <a:pt x="229" y="1"/>
                  </a:moveTo>
                  <a:cubicBezTo>
                    <a:pt x="103" y="1"/>
                    <a:pt x="0" y="103"/>
                    <a:pt x="0" y="229"/>
                  </a:cubicBezTo>
                  <a:lnTo>
                    <a:pt x="0" y="653"/>
                  </a:lnTo>
                  <a:cubicBezTo>
                    <a:pt x="0" y="779"/>
                    <a:pt x="103" y="882"/>
                    <a:pt x="229" y="882"/>
                  </a:cubicBezTo>
                  <a:cubicBezTo>
                    <a:pt x="357" y="882"/>
                    <a:pt x="460" y="779"/>
                    <a:pt x="460" y="653"/>
                  </a:cubicBezTo>
                  <a:lnTo>
                    <a:pt x="460" y="229"/>
                  </a:lnTo>
                  <a:cubicBezTo>
                    <a:pt x="460" y="103"/>
                    <a:pt x="357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6"/>
            <p:cNvSpPr/>
            <p:nvPr/>
          </p:nvSpPr>
          <p:spPr>
            <a:xfrm>
              <a:off x="1068750" y="1353575"/>
              <a:ext cx="41925" cy="18125"/>
            </a:xfrm>
            <a:custGeom>
              <a:avLst/>
              <a:gdLst/>
              <a:ahLst/>
              <a:cxnLst/>
              <a:rect l="l" t="t" r="r" b="b"/>
              <a:pathLst>
                <a:path w="1677" h="725" extrusionOk="0">
                  <a:moveTo>
                    <a:pt x="258" y="1"/>
                  </a:moveTo>
                  <a:cubicBezTo>
                    <a:pt x="205" y="1"/>
                    <a:pt x="151" y="19"/>
                    <a:pt x="107" y="57"/>
                  </a:cubicBezTo>
                  <a:cubicBezTo>
                    <a:pt x="10" y="141"/>
                    <a:pt x="0" y="286"/>
                    <a:pt x="83" y="381"/>
                  </a:cubicBezTo>
                  <a:cubicBezTo>
                    <a:pt x="274" y="600"/>
                    <a:pt x="550" y="724"/>
                    <a:pt x="838" y="724"/>
                  </a:cubicBezTo>
                  <a:cubicBezTo>
                    <a:pt x="1126" y="724"/>
                    <a:pt x="1403" y="600"/>
                    <a:pt x="1593" y="381"/>
                  </a:cubicBezTo>
                  <a:cubicBezTo>
                    <a:pt x="1676" y="286"/>
                    <a:pt x="1667" y="141"/>
                    <a:pt x="1569" y="57"/>
                  </a:cubicBezTo>
                  <a:cubicBezTo>
                    <a:pt x="1526" y="19"/>
                    <a:pt x="1472" y="1"/>
                    <a:pt x="1418" y="1"/>
                  </a:cubicBezTo>
                  <a:cubicBezTo>
                    <a:pt x="1354" y="1"/>
                    <a:pt x="1291" y="27"/>
                    <a:pt x="1245" y="79"/>
                  </a:cubicBezTo>
                  <a:cubicBezTo>
                    <a:pt x="1143" y="198"/>
                    <a:pt x="993" y="265"/>
                    <a:pt x="838" y="265"/>
                  </a:cubicBezTo>
                  <a:cubicBezTo>
                    <a:pt x="681" y="265"/>
                    <a:pt x="533" y="198"/>
                    <a:pt x="431" y="79"/>
                  </a:cubicBezTo>
                  <a:cubicBezTo>
                    <a:pt x="386" y="27"/>
                    <a:pt x="32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6"/>
            <p:cNvSpPr/>
            <p:nvPr/>
          </p:nvSpPr>
          <p:spPr>
            <a:xfrm>
              <a:off x="1069225" y="1485500"/>
              <a:ext cx="47825" cy="55575"/>
            </a:xfrm>
            <a:custGeom>
              <a:avLst/>
              <a:gdLst/>
              <a:ahLst/>
              <a:cxnLst/>
              <a:rect l="l" t="t" r="r" b="b"/>
              <a:pathLst>
                <a:path w="1913" h="2223" extrusionOk="0">
                  <a:moveTo>
                    <a:pt x="957" y="807"/>
                  </a:moveTo>
                  <a:lnTo>
                    <a:pt x="1155" y="1329"/>
                  </a:lnTo>
                  <a:lnTo>
                    <a:pt x="760" y="1329"/>
                  </a:lnTo>
                  <a:lnTo>
                    <a:pt x="957" y="807"/>
                  </a:lnTo>
                  <a:close/>
                  <a:moveTo>
                    <a:pt x="957" y="0"/>
                  </a:moveTo>
                  <a:cubicBezTo>
                    <a:pt x="848" y="0"/>
                    <a:pt x="750" y="67"/>
                    <a:pt x="710" y="169"/>
                  </a:cubicBezTo>
                  <a:cubicBezTo>
                    <a:pt x="707" y="169"/>
                    <a:pt x="707" y="171"/>
                    <a:pt x="707" y="174"/>
                  </a:cubicBezTo>
                  <a:lnTo>
                    <a:pt x="45" y="1910"/>
                  </a:lnTo>
                  <a:cubicBezTo>
                    <a:pt x="0" y="2029"/>
                    <a:pt x="60" y="2162"/>
                    <a:pt x="179" y="2207"/>
                  </a:cubicBezTo>
                  <a:cubicBezTo>
                    <a:pt x="206" y="2218"/>
                    <a:pt x="233" y="2223"/>
                    <a:pt x="260" y="2223"/>
                  </a:cubicBezTo>
                  <a:cubicBezTo>
                    <a:pt x="353" y="2223"/>
                    <a:pt x="439" y="2166"/>
                    <a:pt x="474" y="2074"/>
                  </a:cubicBezTo>
                  <a:lnTo>
                    <a:pt x="583" y="1791"/>
                  </a:lnTo>
                  <a:lnTo>
                    <a:pt x="1329" y="1791"/>
                  </a:lnTo>
                  <a:lnTo>
                    <a:pt x="1436" y="2074"/>
                  </a:lnTo>
                  <a:cubicBezTo>
                    <a:pt x="1471" y="2166"/>
                    <a:pt x="1559" y="2223"/>
                    <a:pt x="1651" y="2223"/>
                  </a:cubicBezTo>
                  <a:cubicBezTo>
                    <a:pt x="1679" y="2223"/>
                    <a:pt x="1707" y="2218"/>
                    <a:pt x="1734" y="2207"/>
                  </a:cubicBezTo>
                  <a:cubicBezTo>
                    <a:pt x="1850" y="2162"/>
                    <a:pt x="1912" y="2029"/>
                    <a:pt x="1867" y="1912"/>
                  </a:cubicBezTo>
                  <a:lnTo>
                    <a:pt x="1210" y="174"/>
                  </a:lnTo>
                  <a:cubicBezTo>
                    <a:pt x="1210" y="171"/>
                    <a:pt x="1210" y="169"/>
                    <a:pt x="1207" y="167"/>
                  </a:cubicBezTo>
                  <a:cubicBezTo>
                    <a:pt x="1167" y="67"/>
                    <a:pt x="1069" y="0"/>
                    <a:pt x="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6"/>
            <p:cNvSpPr/>
            <p:nvPr/>
          </p:nvSpPr>
          <p:spPr>
            <a:xfrm>
              <a:off x="1025450" y="1486800"/>
              <a:ext cx="40925" cy="54250"/>
            </a:xfrm>
            <a:custGeom>
              <a:avLst/>
              <a:gdLst/>
              <a:ahLst/>
              <a:cxnLst/>
              <a:rect l="l" t="t" r="r" b="b"/>
              <a:pathLst>
                <a:path w="1637" h="2170" extrusionOk="0">
                  <a:moveTo>
                    <a:pt x="715" y="460"/>
                  </a:moveTo>
                  <a:cubicBezTo>
                    <a:pt x="1144" y="460"/>
                    <a:pt x="1177" y="939"/>
                    <a:pt x="1177" y="1086"/>
                  </a:cubicBezTo>
                  <a:cubicBezTo>
                    <a:pt x="1177" y="1510"/>
                    <a:pt x="951" y="1703"/>
                    <a:pt x="725" y="1708"/>
                  </a:cubicBezTo>
                  <a:cubicBezTo>
                    <a:pt x="665" y="1708"/>
                    <a:pt x="560" y="1708"/>
                    <a:pt x="463" y="1710"/>
                  </a:cubicBezTo>
                  <a:cubicBezTo>
                    <a:pt x="463" y="1067"/>
                    <a:pt x="463" y="1262"/>
                    <a:pt x="463" y="460"/>
                  </a:cubicBezTo>
                  <a:close/>
                  <a:moveTo>
                    <a:pt x="232" y="0"/>
                  </a:moveTo>
                  <a:cubicBezTo>
                    <a:pt x="103" y="0"/>
                    <a:pt x="1" y="103"/>
                    <a:pt x="1" y="231"/>
                  </a:cubicBezTo>
                  <a:lnTo>
                    <a:pt x="1" y="1913"/>
                  </a:lnTo>
                  <a:cubicBezTo>
                    <a:pt x="1" y="2077"/>
                    <a:pt x="115" y="2170"/>
                    <a:pt x="234" y="2170"/>
                  </a:cubicBezTo>
                  <a:cubicBezTo>
                    <a:pt x="282" y="2170"/>
                    <a:pt x="618" y="2170"/>
                    <a:pt x="734" y="2167"/>
                  </a:cubicBezTo>
                  <a:cubicBezTo>
                    <a:pt x="1256" y="2158"/>
                    <a:pt x="1637" y="1703"/>
                    <a:pt x="1637" y="1086"/>
                  </a:cubicBezTo>
                  <a:cubicBezTo>
                    <a:pt x="1637" y="436"/>
                    <a:pt x="1265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6"/>
            <p:cNvSpPr/>
            <p:nvPr/>
          </p:nvSpPr>
          <p:spPr>
            <a:xfrm>
              <a:off x="1113575" y="1485500"/>
              <a:ext cx="41150" cy="55550"/>
            </a:xfrm>
            <a:custGeom>
              <a:avLst/>
              <a:gdLst/>
              <a:ahLst/>
              <a:cxnLst/>
              <a:rect l="l" t="t" r="r" b="b"/>
              <a:pathLst>
                <a:path w="1646" h="2222" extrusionOk="0">
                  <a:moveTo>
                    <a:pt x="263" y="1"/>
                  </a:moveTo>
                  <a:cubicBezTo>
                    <a:pt x="220" y="1"/>
                    <a:pt x="177" y="13"/>
                    <a:pt x="138" y="38"/>
                  </a:cubicBezTo>
                  <a:cubicBezTo>
                    <a:pt x="31" y="107"/>
                    <a:pt x="0" y="250"/>
                    <a:pt x="72" y="357"/>
                  </a:cubicBezTo>
                  <a:lnTo>
                    <a:pt x="595" y="1160"/>
                  </a:lnTo>
                  <a:lnTo>
                    <a:pt x="593" y="1991"/>
                  </a:lnTo>
                  <a:cubicBezTo>
                    <a:pt x="593" y="2119"/>
                    <a:pt x="695" y="2222"/>
                    <a:pt x="824" y="2222"/>
                  </a:cubicBezTo>
                  <a:cubicBezTo>
                    <a:pt x="950" y="2222"/>
                    <a:pt x="1053" y="2119"/>
                    <a:pt x="1053" y="1993"/>
                  </a:cubicBezTo>
                  <a:lnTo>
                    <a:pt x="1055" y="1160"/>
                  </a:lnTo>
                  <a:lnTo>
                    <a:pt x="1576" y="360"/>
                  </a:lnTo>
                  <a:cubicBezTo>
                    <a:pt x="1645" y="255"/>
                    <a:pt x="1617" y="112"/>
                    <a:pt x="1510" y="43"/>
                  </a:cubicBezTo>
                  <a:cubicBezTo>
                    <a:pt x="1470" y="18"/>
                    <a:pt x="1426" y="5"/>
                    <a:pt x="1383" y="5"/>
                  </a:cubicBezTo>
                  <a:cubicBezTo>
                    <a:pt x="1308" y="5"/>
                    <a:pt x="1234" y="42"/>
                    <a:pt x="1191" y="110"/>
                  </a:cubicBezTo>
                  <a:lnTo>
                    <a:pt x="826" y="672"/>
                  </a:lnTo>
                  <a:lnTo>
                    <a:pt x="455" y="105"/>
                  </a:lnTo>
                  <a:cubicBezTo>
                    <a:pt x="411" y="37"/>
                    <a:pt x="338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6"/>
            <p:cNvSpPr/>
            <p:nvPr/>
          </p:nvSpPr>
          <p:spPr>
            <a:xfrm>
              <a:off x="1158100" y="1419000"/>
              <a:ext cx="37350" cy="55550"/>
            </a:xfrm>
            <a:custGeom>
              <a:avLst/>
              <a:gdLst/>
              <a:ahLst/>
              <a:cxnLst/>
              <a:rect l="l" t="t" r="r" b="b"/>
              <a:pathLst>
                <a:path w="1494" h="2222" extrusionOk="0">
                  <a:moveTo>
                    <a:pt x="229" y="0"/>
                  </a:moveTo>
                  <a:cubicBezTo>
                    <a:pt x="103" y="0"/>
                    <a:pt x="0" y="103"/>
                    <a:pt x="0" y="229"/>
                  </a:cubicBezTo>
                  <a:lnTo>
                    <a:pt x="0" y="1991"/>
                  </a:lnTo>
                  <a:cubicBezTo>
                    <a:pt x="0" y="2119"/>
                    <a:pt x="103" y="2222"/>
                    <a:pt x="229" y="2222"/>
                  </a:cubicBezTo>
                  <a:cubicBezTo>
                    <a:pt x="355" y="2222"/>
                    <a:pt x="460" y="2119"/>
                    <a:pt x="460" y="1991"/>
                  </a:cubicBezTo>
                  <a:lnTo>
                    <a:pt x="460" y="1558"/>
                  </a:lnTo>
                  <a:lnTo>
                    <a:pt x="1079" y="2158"/>
                  </a:lnTo>
                  <a:cubicBezTo>
                    <a:pt x="1124" y="2200"/>
                    <a:pt x="1182" y="2222"/>
                    <a:pt x="1239" y="2222"/>
                  </a:cubicBezTo>
                  <a:cubicBezTo>
                    <a:pt x="1300" y="2222"/>
                    <a:pt x="1360" y="2198"/>
                    <a:pt x="1405" y="2150"/>
                  </a:cubicBezTo>
                  <a:cubicBezTo>
                    <a:pt x="1493" y="2060"/>
                    <a:pt x="1491" y="1915"/>
                    <a:pt x="1398" y="1827"/>
                  </a:cubicBezTo>
                  <a:lnTo>
                    <a:pt x="622" y="1077"/>
                  </a:lnTo>
                  <a:lnTo>
                    <a:pt x="1334" y="422"/>
                  </a:lnTo>
                  <a:cubicBezTo>
                    <a:pt x="1427" y="336"/>
                    <a:pt x="1431" y="191"/>
                    <a:pt x="1346" y="95"/>
                  </a:cubicBezTo>
                  <a:cubicBezTo>
                    <a:pt x="1301" y="47"/>
                    <a:pt x="1240" y="22"/>
                    <a:pt x="1178" y="22"/>
                  </a:cubicBezTo>
                  <a:cubicBezTo>
                    <a:pt x="1122" y="22"/>
                    <a:pt x="1066" y="43"/>
                    <a:pt x="1022" y="84"/>
                  </a:cubicBezTo>
                  <a:lnTo>
                    <a:pt x="460" y="600"/>
                  </a:lnTo>
                  <a:lnTo>
                    <a:pt x="460" y="229"/>
                  </a:lnTo>
                  <a:cubicBezTo>
                    <a:pt x="460" y="103"/>
                    <a:pt x="355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6"/>
            <p:cNvSpPr/>
            <p:nvPr/>
          </p:nvSpPr>
          <p:spPr>
            <a:xfrm>
              <a:off x="984550" y="1419000"/>
              <a:ext cx="38425" cy="55550"/>
            </a:xfrm>
            <a:custGeom>
              <a:avLst/>
              <a:gdLst/>
              <a:ahLst/>
              <a:cxnLst/>
              <a:rect l="l" t="t" r="r" b="b"/>
              <a:pathLst>
                <a:path w="1537" h="2222" extrusionOk="0">
                  <a:moveTo>
                    <a:pt x="742" y="460"/>
                  </a:moveTo>
                  <a:cubicBezTo>
                    <a:pt x="839" y="460"/>
                    <a:pt x="918" y="538"/>
                    <a:pt x="918" y="636"/>
                  </a:cubicBezTo>
                  <a:cubicBezTo>
                    <a:pt x="918" y="731"/>
                    <a:pt x="839" y="810"/>
                    <a:pt x="742" y="810"/>
                  </a:cubicBezTo>
                  <a:cubicBezTo>
                    <a:pt x="739" y="810"/>
                    <a:pt x="727" y="810"/>
                    <a:pt x="461" y="812"/>
                  </a:cubicBezTo>
                  <a:lnTo>
                    <a:pt x="461" y="460"/>
                  </a:lnTo>
                  <a:close/>
                  <a:moveTo>
                    <a:pt x="832" y="1272"/>
                  </a:moveTo>
                  <a:cubicBezTo>
                    <a:pt x="968" y="1272"/>
                    <a:pt x="1077" y="1381"/>
                    <a:pt x="1077" y="1515"/>
                  </a:cubicBezTo>
                  <a:cubicBezTo>
                    <a:pt x="1077" y="1650"/>
                    <a:pt x="968" y="1760"/>
                    <a:pt x="832" y="1760"/>
                  </a:cubicBezTo>
                  <a:lnTo>
                    <a:pt x="461" y="1760"/>
                  </a:lnTo>
                  <a:lnTo>
                    <a:pt x="461" y="1272"/>
                  </a:lnTo>
                  <a:close/>
                  <a:moveTo>
                    <a:pt x="232" y="0"/>
                  </a:moveTo>
                  <a:cubicBezTo>
                    <a:pt x="103" y="0"/>
                    <a:pt x="1" y="103"/>
                    <a:pt x="1" y="229"/>
                  </a:cubicBezTo>
                  <a:lnTo>
                    <a:pt x="1" y="1991"/>
                  </a:lnTo>
                  <a:cubicBezTo>
                    <a:pt x="1" y="2119"/>
                    <a:pt x="103" y="2222"/>
                    <a:pt x="232" y="2222"/>
                  </a:cubicBezTo>
                  <a:cubicBezTo>
                    <a:pt x="232" y="2222"/>
                    <a:pt x="703" y="2220"/>
                    <a:pt x="832" y="2220"/>
                  </a:cubicBezTo>
                  <a:cubicBezTo>
                    <a:pt x="1220" y="2220"/>
                    <a:pt x="1537" y="1903"/>
                    <a:pt x="1537" y="1515"/>
                  </a:cubicBezTo>
                  <a:cubicBezTo>
                    <a:pt x="1537" y="1298"/>
                    <a:pt x="1437" y="1103"/>
                    <a:pt x="1280" y="972"/>
                  </a:cubicBezTo>
                  <a:cubicBezTo>
                    <a:pt x="1342" y="874"/>
                    <a:pt x="1377" y="760"/>
                    <a:pt x="1377" y="636"/>
                  </a:cubicBezTo>
                  <a:cubicBezTo>
                    <a:pt x="1377" y="286"/>
                    <a:pt x="1094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6"/>
            <p:cNvSpPr/>
            <p:nvPr/>
          </p:nvSpPr>
          <p:spPr>
            <a:xfrm>
              <a:off x="1030175" y="1419000"/>
              <a:ext cx="55625" cy="55550"/>
            </a:xfrm>
            <a:custGeom>
              <a:avLst/>
              <a:gdLst/>
              <a:ahLst/>
              <a:cxnLst/>
              <a:rect l="l" t="t" r="r" b="b"/>
              <a:pathLst>
                <a:path w="2225" h="2222" extrusionOk="0">
                  <a:moveTo>
                    <a:pt x="1112" y="460"/>
                  </a:moveTo>
                  <a:cubicBezTo>
                    <a:pt x="1472" y="460"/>
                    <a:pt x="1762" y="753"/>
                    <a:pt x="1762" y="1110"/>
                  </a:cubicBezTo>
                  <a:cubicBezTo>
                    <a:pt x="1762" y="1469"/>
                    <a:pt x="1472" y="1762"/>
                    <a:pt x="1112" y="1762"/>
                  </a:cubicBezTo>
                  <a:cubicBezTo>
                    <a:pt x="752" y="1762"/>
                    <a:pt x="462" y="1469"/>
                    <a:pt x="462" y="1110"/>
                  </a:cubicBezTo>
                  <a:cubicBezTo>
                    <a:pt x="462" y="753"/>
                    <a:pt x="752" y="460"/>
                    <a:pt x="1112" y="460"/>
                  </a:cubicBezTo>
                  <a:close/>
                  <a:moveTo>
                    <a:pt x="1112" y="0"/>
                  </a:moveTo>
                  <a:cubicBezTo>
                    <a:pt x="500" y="0"/>
                    <a:pt x="0" y="498"/>
                    <a:pt x="0" y="1110"/>
                  </a:cubicBezTo>
                  <a:cubicBezTo>
                    <a:pt x="0" y="1724"/>
                    <a:pt x="500" y="2222"/>
                    <a:pt x="1112" y="2222"/>
                  </a:cubicBezTo>
                  <a:cubicBezTo>
                    <a:pt x="1724" y="2222"/>
                    <a:pt x="2224" y="1724"/>
                    <a:pt x="2224" y="1110"/>
                  </a:cubicBezTo>
                  <a:cubicBezTo>
                    <a:pt x="2224" y="498"/>
                    <a:pt x="1724" y="0"/>
                    <a:pt x="1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6"/>
            <p:cNvSpPr/>
            <p:nvPr/>
          </p:nvSpPr>
          <p:spPr>
            <a:xfrm>
              <a:off x="1093800" y="1419000"/>
              <a:ext cx="55575" cy="55550"/>
            </a:xfrm>
            <a:custGeom>
              <a:avLst/>
              <a:gdLst/>
              <a:ahLst/>
              <a:cxnLst/>
              <a:rect l="l" t="t" r="r" b="b"/>
              <a:pathLst>
                <a:path w="2223" h="2222" extrusionOk="0">
                  <a:moveTo>
                    <a:pt x="1110" y="460"/>
                  </a:moveTo>
                  <a:cubicBezTo>
                    <a:pt x="1470" y="460"/>
                    <a:pt x="1763" y="753"/>
                    <a:pt x="1763" y="1110"/>
                  </a:cubicBezTo>
                  <a:cubicBezTo>
                    <a:pt x="1763" y="1469"/>
                    <a:pt x="1470" y="1762"/>
                    <a:pt x="1110" y="1762"/>
                  </a:cubicBezTo>
                  <a:cubicBezTo>
                    <a:pt x="751" y="1762"/>
                    <a:pt x="460" y="1469"/>
                    <a:pt x="460" y="1110"/>
                  </a:cubicBezTo>
                  <a:cubicBezTo>
                    <a:pt x="460" y="753"/>
                    <a:pt x="751" y="460"/>
                    <a:pt x="1110" y="460"/>
                  </a:cubicBezTo>
                  <a:close/>
                  <a:moveTo>
                    <a:pt x="1110" y="0"/>
                  </a:moveTo>
                  <a:cubicBezTo>
                    <a:pt x="498" y="0"/>
                    <a:pt x="1" y="498"/>
                    <a:pt x="1" y="1110"/>
                  </a:cubicBezTo>
                  <a:cubicBezTo>
                    <a:pt x="1" y="1724"/>
                    <a:pt x="498" y="2222"/>
                    <a:pt x="1110" y="2222"/>
                  </a:cubicBezTo>
                  <a:cubicBezTo>
                    <a:pt x="1722" y="2222"/>
                    <a:pt x="2222" y="1724"/>
                    <a:pt x="2222" y="1110"/>
                  </a:cubicBezTo>
                  <a:cubicBezTo>
                    <a:pt x="2222" y="498"/>
                    <a:pt x="1722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4" name="Google Shape;4004;p46"/>
          <p:cNvGrpSpPr/>
          <p:nvPr/>
        </p:nvGrpSpPr>
        <p:grpSpPr>
          <a:xfrm>
            <a:off x="8549684" y="1177239"/>
            <a:ext cx="297400" cy="381025"/>
            <a:chOff x="3945825" y="1400125"/>
            <a:chExt cx="297400" cy="381025"/>
          </a:xfrm>
        </p:grpSpPr>
        <p:sp>
          <p:nvSpPr>
            <p:cNvPr id="4005" name="Google Shape;4005;p46"/>
            <p:cNvSpPr/>
            <p:nvPr/>
          </p:nvSpPr>
          <p:spPr>
            <a:xfrm>
              <a:off x="3945825" y="1631225"/>
              <a:ext cx="121600" cy="149925"/>
            </a:xfrm>
            <a:custGeom>
              <a:avLst/>
              <a:gdLst/>
              <a:ahLst/>
              <a:cxnLst/>
              <a:rect l="l" t="t" r="r" b="b"/>
              <a:pathLst>
                <a:path w="4864" h="5997" extrusionOk="0">
                  <a:moveTo>
                    <a:pt x="4863" y="0"/>
                  </a:moveTo>
                  <a:lnTo>
                    <a:pt x="2542" y="915"/>
                  </a:lnTo>
                  <a:cubicBezTo>
                    <a:pt x="1142" y="915"/>
                    <a:pt x="1" y="2055"/>
                    <a:pt x="1" y="3455"/>
                  </a:cubicBezTo>
                  <a:cubicBezTo>
                    <a:pt x="1" y="4855"/>
                    <a:pt x="1142" y="5996"/>
                    <a:pt x="2542" y="5996"/>
                  </a:cubicBezTo>
                  <a:lnTo>
                    <a:pt x="4711" y="5996"/>
                  </a:lnTo>
                  <a:lnTo>
                    <a:pt x="4711" y="915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6"/>
            <p:cNvSpPr/>
            <p:nvPr/>
          </p:nvSpPr>
          <p:spPr>
            <a:xfrm>
              <a:off x="4015000" y="1669975"/>
              <a:ext cx="210775" cy="93600"/>
            </a:xfrm>
            <a:custGeom>
              <a:avLst/>
              <a:gdLst/>
              <a:ahLst/>
              <a:cxnLst/>
              <a:rect l="l" t="t" r="r" b="b"/>
              <a:pathLst>
                <a:path w="8431" h="3744" extrusionOk="0">
                  <a:moveTo>
                    <a:pt x="1427" y="0"/>
                  </a:moveTo>
                  <a:lnTo>
                    <a:pt x="1" y="1905"/>
                  </a:lnTo>
                  <a:lnTo>
                    <a:pt x="1175" y="3744"/>
                  </a:lnTo>
                  <a:lnTo>
                    <a:pt x="7116" y="3744"/>
                  </a:lnTo>
                  <a:lnTo>
                    <a:pt x="8430" y="3051"/>
                  </a:lnTo>
                  <a:cubicBezTo>
                    <a:pt x="7799" y="3051"/>
                    <a:pt x="7285" y="2536"/>
                    <a:pt x="7285" y="1905"/>
                  </a:cubicBezTo>
                  <a:cubicBezTo>
                    <a:pt x="7285" y="1274"/>
                    <a:pt x="7799" y="760"/>
                    <a:pt x="8430" y="760"/>
                  </a:cubicBezTo>
                  <a:lnTo>
                    <a:pt x="75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6"/>
            <p:cNvSpPr/>
            <p:nvPr/>
          </p:nvSpPr>
          <p:spPr>
            <a:xfrm>
              <a:off x="4024825" y="1669975"/>
              <a:ext cx="200950" cy="34500"/>
            </a:xfrm>
            <a:custGeom>
              <a:avLst/>
              <a:gdLst/>
              <a:ahLst/>
              <a:cxnLst/>
              <a:rect l="l" t="t" r="r" b="b"/>
              <a:pathLst>
                <a:path w="8038" h="1380" extrusionOk="0">
                  <a:moveTo>
                    <a:pt x="1034" y="0"/>
                  </a:moveTo>
                  <a:lnTo>
                    <a:pt x="1" y="1379"/>
                  </a:lnTo>
                  <a:lnTo>
                    <a:pt x="7021" y="1379"/>
                  </a:lnTo>
                  <a:cubicBezTo>
                    <a:pt x="7213" y="1012"/>
                    <a:pt x="7597" y="760"/>
                    <a:pt x="8037" y="760"/>
                  </a:cubicBezTo>
                  <a:lnTo>
                    <a:pt x="7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6"/>
            <p:cNvSpPr/>
            <p:nvPr/>
          </p:nvSpPr>
          <p:spPr>
            <a:xfrm>
              <a:off x="4000075" y="1631225"/>
              <a:ext cx="243150" cy="149925"/>
            </a:xfrm>
            <a:custGeom>
              <a:avLst/>
              <a:gdLst/>
              <a:ahLst/>
              <a:cxnLst/>
              <a:rect l="l" t="t" r="r" b="b"/>
              <a:pathLst>
                <a:path w="9726" h="5997" extrusionOk="0">
                  <a:moveTo>
                    <a:pt x="5489" y="0"/>
                  </a:moveTo>
                  <a:lnTo>
                    <a:pt x="2541" y="915"/>
                  </a:lnTo>
                  <a:cubicBezTo>
                    <a:pt x="1141" y="915"/>
                    <a:pt x="0" y="2055"/>
                    <a:pt x="0" y="3455"/>
                  </a:cubicBezTo>
                  <a:cubicBezTo>
                    <a:pt x="0" y="4855"/>
                    <a:pt x="1141" y="5996"/>
                    <a:pt x="2541" y="5996"/>
                  </a:cubicBezTo>
                  <a:lnTo>
                    <a:pt x="9027" y="5996"/>
                  </a:lnTo>
                  <a:cubicBezTo>
                    <a:pt x="9413" y="5996"/>
                    <a:pt x="9725" y="5684"/>
                    <a:pt x="9725" y="5298"/>
                  </a:cubicBezTo>
                  <a:cubicBezTo>
                    <a:pt x="9725" y="4913"/>
                    <a:pt x="9413" y="4601"/>
                    <a:pt x="9027" y="4601"/>
                  </a:cubicBezTo>
                  <a:lnTo>
                    <a:pt x="2541" y="4601"/>
                  </a:lnTo>
                  <a:cubicBezTo>
                    <a:pt x="1910" y="4601"/>
                    <a:pt x="1396" y="4086"/>
                    <a:pt x="1396" y="3455"/>
                  </a:cubicBezTo>
                  <a:cubicBezTo>
                    <a:pt x="1396" y="2824"/>
                    <a:pt x="1910" y="2310"/>
                    <a:pt x="2541" y="2310"/>
                  </a:cubicBezTo>
                  <a:lnTo>
                    <a:pt x="9027" y="2310"/>
                  </a:lnTo>
                  <a:cubicBezTo>
                    <a:pt x="9413" y="2310"/>
                    <a:pt x="9725" y="1998"/>
                    <a:pt x="9725" y="1612"/>
                  </a:cubicBezTo>
                  <a:cubicBezTo>
                    <a:pt x="9725" y="1227"/>
                    <a:pt x="9413" y="915"/>
                    <a:pt x="9027" y="915"/>
                  </a:cubicBezTo>
                  <a:lnTo>
                    <a:pt x="7184" y="915"/>
                  </a:lnTo>
                  <a:lnTo>
                    <a:pt x="54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6"/>
            <p:cNvSpPr/>
            <p:nvPr/>
          </p:nvSpPr>
          <p:spPr>
            <a:xfrm>
              <a:off x="4065250" y="1704450"/>
              <a:ext cx="11525" cy="20725"/>
            </a:xfrm>
            <a:custGeom>
              <a:avLst/>
              <a:gdLst/>
              <a:ahLst/>
              <a:cxnLst/>
              <a:rect l="l" t="t" r="r" b="b"/>
              <a:pathLst>
                <a:path w="461" h="829" extrusionOk="0">
                  <a:moveTo>
                    <a:pt x="229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598"/>
                  </a:lnTo>
                  <a:cubicBezTo>
                    <a:pt x="1" y="724"/>
                    <a:pt x="103" y="829"/>
                    <a:pt x="229" y="829"/>
                  </a:cubicBezTo>
                  <a:cubicBezTo>
                    <a:pt x="358" y="829"/>
                    <a:pt x="460" y="724"/>
                    <a:pt x="460" y="598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6"/>
            <p:cNvSpPr/>
            <p:nvPr/>
          </p:nvSpPr>
          <p:spPr>
            <a:xfrm>
              <a:off x="4160975" y="1704450"/>
              <a:ext cx="11525" cy="20725"/>
            </a:xfrm>
            <a:custGeom>
              <a:avLst/>
              <a:gdLst/>
              <a:ahLst/>
              <a:cxnLst/>
              <a:rect l="l" t="t" r="r" b="b"/>
              <a:pathLst>
                <a:path w="461" h="829" extrusionOk="0">
                  <a:moveTo>
                    <a:pt x="232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598"/>
                  </a:lnTo>
                  <a:cubicBezTo>
                    <a:pt x="1" y="724"/>
                    <a:pt x="103" y="829"/>
                    <a:pt x="232" y="829"/>
                  </a:cubicBezTo>
                  <a:cubicBezTo>
                    <a:pt x="358" y="829"/>
                    <a:pt x="460" y="724"/>
                    <a:pt x="460" y="598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6"/>
            <p:cNvSpPr/>
            <p:nvPr/>
          </p:nvSpPr>
          <p:spPr>
            <a:xfrm>
              <a:off x="4099850" y="1713375"/>
              <a:ext cx="38050" cy="17275"/>
            </a:xfrm>
            <a:custGeom>
              <a:avLst/>
              <a:gdLst/>
              <a:ahLst/>
              <a:cxnLst/>
              <a:rect l="l" t="t" r="r" b="b"/>
              <a:pathLst>
                <a:path w="1522" h="691" extrusionOk="0">
                  <a:moveTo>
                    <a:pt x="256" y="1"/>
                  </a:moveTo>
                  <a:cubicBezTo>
                    <a:pt x="202" y="1"/>
                    <a:pt x="148" y="19"/>
                    <a:pt x="105" y="57"/>
                  </a:cubicBezTo>
                  <a:cubicBezTo>
                    <a:pt x="10" y="141"/>
                    <a:pt x="0" y="286"/>
                    <a:pt x="83" y="381"/>
                  </a:cubicBezTo>
                  <a:cubicBezTo>
                    <a:pt x="253" y="577"/>
                    <a:pt x="500" y="691"/>
                    <a:pt x="760" y="691"/>
                  </a:cubicBezTo>
                  <a:cubicBezTo>
                    <a:pt x="1022" y="691"/>
                    <a:pt x="1267" y="577"/>
                    <a:pt x="1438" y="381"/>
                  </a:cubicBezTo>
                  <a:cubicBezTo>
                    <a:pt x="1522" y="286"/>
                    <a:pt x="1512" y="141"/>
                    <a:pt x="1417" y="57"/>
                  </a:cubicBezTo>
                  <a:cubicBezTo>
                    <a:pt x="1373" y="19"/>
                    <a:pt x="1320" y="1"/>
                    <a:pt x="1266" y="1"/>
                  </a:cubicBezTo>
                  <a:cubicBezTo>
                    <a:pt x="1202" y="1"/>
                    <a:pt x="1138" y="27"/>
                    <a:pt x="1093" y="79"/>
                  </a:cubicBezTo>
                  <a:cubicBezTo>
                    <a:pt x="1007" y="174"/>
                    <a:pt x="888" y="229"/>
                    <a:pt x="760" y="229"/>
                  </a:cubicBezTo>
                  <a:cubicBezTo>
                    <a:pt x="634" y="229"/>
                    <a:pt x="512" y="174"/>
                    <a:pt x="429" y="79"/>
                  </a:cubicBezTo>
                  <a:cubicBezTo>
                    <a:pt x="383" y="27"/>
                    <a:pt x="320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6"/>
            <p:cNvSpPr/>
            <p:nvPr/>
          </p:nvSpPr>
          <p:spPr>
            <a:xfrm>
              <a:off x="3945825" y="1400125"/>
              <a:ext cx="117775" cy="139550"/>
            </a:xfrm>
            <a:custGeom>
              <a:avLst/>
              <a:gdLst/>
              <a:ahLst/>
              <a:cxnLst/>
              <a:rect l="l" t="t" r="r" b="b"/>
              <a:pathLst>
                <a:path w="4711" h="5582" extrusionOk="0">
                  <a:moveTo>
                    <a:pt x="2542" y="0"/>
                  </a:moveTo>
                  <a:cubicBezTo>
                    <a:pt x="1142" y="0"/>
                    <a:pt x="1" y="1139"/>
                    <a:pt x="1" y="2539"/>
                  </a:cubicBezTo>
                  <a:cubicBezTo>
                    <a:pt x="1" y="3941"/>
                    <a:pt x="1142" y="5079"/>
                    <a:pt x="2542" y="5079"/>
                  </a:cubicBezTo>
                  <a:lnTo>
                    <a:pt x="3339" y="5582"/>
                  </a:lnTo>
                  <a:lnTo>
                    <a:pt x="4711" y="5079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6"/>
            <p:cNvSpPr/>
            <p:nvPr/>
          </p:nvSpPr>
          <p:spPr>
            <a:xfrm>
              <a:off x="4015000" y="1415950"/>
              <a:ext cx="210775" cy="93625"/>
            </a:xfrm>
            <a:custGeom>
              <a:avLst/>
              <a:gdLst/>
              <a:ahLst/>
              <a:cxnLst/>
              <a:rect l="l" t="t" r="r" b="b"/>
              <a:pathLst>
                <a:path w="8431" h="3745" extrusionOk="0">
                  <a:moveTo>
                    <a:pt x="1427" y="1"/>
                  </a:moveTo>
                  <a:lnTo>
                    <a:pt x="1" y="1906"/>
                  </a:lnTo>
                  <a:lnTo>
                    <a:pt x="1175" y="3744"/>
                  </a:lnTo>
                  <a:lnTo>
                    <a:pt x="7116" y="3744"/>
                  </a:lnTo>
                  <a:lnTo>
                    <a:pt x="8430" y="3051"/>
                  </a:lnTo>
                  <a:cubicBezTo>
                    <a:pt x="7799" y="3051"/>
                    <a:pt x="7285" y="2539"/>
                    <a:pt x="7285" y="1906"/>
                  </a:cubicBezTo>
                  <a:cubicBezTo>
                    <a:pt x="7285" y="1275"/>
                    <a:pt x="7799" y="760"/>
                    <a:pt x="8430" y="760"/>
                  </a:cubicBezTo>
                  <a:lnTo>
                    <a:pt x="75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6"/>
            <p:cNvSpPr/>
            <p:nvPr/>
          </p:nvSpPr>
          <p:spPr>
            <a:xfrm>
              <a:off x="4024825" y="1415950"/>
              <a:ext cx="200950" cy="34500"/>
            </a:xfrm>
            <a:custGeom>
              <a:avLst/>
              <a:gdLst/>
              <a:ahLst/>
              <a:cxnLst/>
              <a:rect l="l" t="t" r="r" b="b"/>
              <a:pathLst>
                <a:path w="8038" h="1380" extrusionOk="0">
                  <a:moveTo>
                    <a:pt x="1034" y="1"/>
                  </a:moveTo>
                  <a:lnTo>
                    <a:pt x="1" y="1379"/>
                  </a:lnTo>
                  <a:lnTo>
                    <a:pt x="7021" y="1379"/>
                  </a:lnTo>
                  <a:cubicBezTo>
                    <a:pt x="7213" y="1013"/>
                    <a:pt x="7597" y="760"/>
                    <a:pt x="8037" y="760"/>
                  </a:cubicBezTo>
                  <a:lnTo>
                    <a:pt x="71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6"/>
            <p:cNvSpPr/>
            <p:nvPr/>
          </p:nvSpPr>
          <p:spPr>
            <a:xfrm>
              <a:off x="4000075" y="1400125"/>
              <a:ext cx="243150" cy="153425"/>
            </a:xfrm>
            <a:custGeom>
              <a:avLst/>
              <a:gdLst/>
              <a:ahLst/>
              <a:cxnLst/>
              <a:rect l="l" t="t" r="r" b="b"/>
              <a:pathLst>
                <a:path w="9726" h="6137" extrusionOk="0">
                  <a:moveTo>
                    <a:pt x="2541" y="0"/>
                  </a:moveTo>
                  <a:cubicBezTo>
                    <a:pt x="1141" y="0"/>
                    <a:pt x="0" y="1139"/>
                    <a:pt x="0" y="2539"/>
                  </a:cubicBezTo>
                  <a:cubicBezTo>
                    <a:pt x="0" y="3941"/>
                    <a:pt x="1141" y="5079"/>
                    <a:pt x="2541" y="5079"/>
                  </a:cubicBezTo>
                  <a:lnTo>
                    <a:pt x="5139" y="6137"/>
                  </a:lnTo>
                  <a:lnTo>
                    <a:pt x="7184" y="5079"/>
                  </a:lnTo>
                  <a:lnTo>
                    <a:pt x="9027" y="5079"/>
                  </a:lnTo>
                  <a:cubicBezTo>
                    <a:pt x="9413" y="5079"/>
                    <a:pt x="9725" y="4768"/>
                    <a:pt x="9725" y="4382"/>
                  </a:cubicBezTo>
                  <a:cubicBezTo>
                    <a:pt x="9725" y="3998"/>
                    <a:pt x="9413" y="3684"/>
                    <a:pt x="9027" y="3684"/>
                  </a:cubicBezTo>
                  <a:lnTo>
                    <a:pt x="2541" y="3684"/>
                  </a:lnTo>
                  <a:cubicBezTo>
                    <a:pt x="1910" y="3684"/>
                    <a:pt x="1396" y="3172"/>
                    <a:pt x="1396" y="2539"/>
                  </a:cubicBezTo>
                  <a:cubicBezTo>
                    <a:pt x="1396" y="1908"/>
                    <a:pt x="1910" y="1393"/>
                    <a:pt x="2541" y="1393"/>
                  </a:cubicBezTo>
                  <a:lnTo>
                    <a:pt x="9027" y="1393"/>
                  </a:lnTo>
                  <a:cubicBezTo>
                    <a:pt x="9413" y="1393"/>
                    <a:pt x="9725" y="1081"/>
                    <a:pt x="9725" y="698"/>
                  </a:cubicBezTo>
                  <a:cubicBezTo>
                    <a:pt x="9725" y="312"/>
                    <a:pt x="9413" y="0"/>
                    <a:pt x="9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6"/>
            <p:cNvSpPr/>
            <p:nvPr/>
          </p:nvSpPr>
          <p:spPr>
            <a:xfrm>
              <a:off x="4065250" y="1450425"/>
              <a:ext cx="11525" cy="20750"/>
            </a:xfrm>
            <a:custGeom>
              <a:avLst/>
              <a:gdLst/>
              <a:ahLst/>
              <a:cxnLst/>
              <a:rect l="l" t="t" r="r" b="b"/>
              <a:pathLst>
                <a:path w="461" h="830" extrusionOk="0">
                  <a:moveTo>
                    <a:pt x="229" y="0"/>
                  </a:moveTo>
                  <a:cubicBezTo>
                    <a:pt x="103" y="0"/>
                    <a:pt x="1" y="105"/>
                    <a:pt x="1" y="231"/>
                  </a:cubicBezTo>
                  <a:lnTo>
                    <a:pt x="1" y="598"/>
                  </a:lnTo>
                  <a:cubicBezTo>
                    <a:pt x="1" y="727"/>
                    <a:pt x="103" y="829"/>
                    <a:pt x="229" y="829"/>
                  </a:cubicBezTo>
                  <a:cubicBezTo>
                    <a:pt x="358" y="829"/>
                    <a:pt x="460" y="727"/>
                    <a:pt x="460" y="598"/>
                  </a:cubicBezTo>
                  <a:lnTo>
                    <a:pt x="460" y="231"/>
                  </a:lnTo>
                  <a:cubicBezTo>
                    <a:pt x="460" y="105"/>
                    <a:pt x="35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6"/>
            <p:cNvSpPr/>
            <p:nvPr/>
          </p:nvSpPr>
          <p:spPr>
            <a:xfrm>
              <a:off x="4160975" y="1450425"/>
              <a:ext cx="11525" cy="20750"/>
            </a:xfrm>
            <a:custGeom>
              <a:avLst/>
              <a:gdLst/>
              <a:ahLst/>
              <a:cxnLst/>
              <a:rect l="l" t="t" r="r" b="b"/>
              <a:pathLst>
                <a:path w="461" h="830" extrusionOk="0">
                  <a:moveTo>
                    <a:pt x="232" y="0"/>
                  </a:moveTo>
                  <a:cubicBezTo>
                    <a:pt x="103" y="0"/>
                    <a:pt x="1" y="105"/>
                    <a:pt x="1" y="231"/>
                  </a:cubicBezTo>
                  <a:lnTo>
                    <a:pt x="1" y="598"/>
                  </a:lnTo>
                  <a:cubicBezTo>
                    <a:pt x="1" y="727"/>
                    <a:pt x="103" y="829"/>
                    <a:pt x="232" y="829"/>
                  </a:cubicBezTo>
                  <a:cubicBezTo>
                    <a:pt x="358" y="829"/>
                    <a:pt x="460" y="727"/>
                    <a:pt x="460" y="598"/>
                  </a:cubicBezTo>
                  <a:lnTo>
                    <a:pt x="460" y="231"/>
                  </a:lnTo>
                  <a:cubicBezTo>
                    <a:pt x="460" y="105"/>
                    <a:pt x="35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6"/>
            <p:cNvSpPr/>
            <p:nvPr/>
          </p:nvSpPr>
          <p:spPr>
            <a:xfrm>
              <a:off x="4099850" y="1459375"/>
              <a:ext cx="38050" cy="17275"/>
            </a:xfrm>
            <a:custGeom>
              <a:avLst/>
              <a:gdLst/>
              <a:ahLst/>
              <a:cxnLst/>
              <a:rect l="l" t="t" r="r" b="b"/>
              <a:pathLst>
                <a:path w="1522" h="691" extrusionOk="0">
                  <a:moveTo>
                    <a:pt x="256" y="0"/>
                  </a:moveTo>
                  <a:cubicBezTo>
                    <a:pt x="202" y="0"/>
                    <a:pt x="148" y="19"/>
                    <a:pt x="105" y="57"/>
                  </a:cubicBezTo>
                  <a:cubicBezTo>
                    <a:pt x="10" y="140"/>
                    <a:pt x="0" y="285"/>
                    <a:pt x="83" y="381"/>
                  </a:cubicBezTo>
                  <a:cubicBezTo>
                    <a:pt x="253" y="578"/>
                    <a:pt x="500" y="690"/>
                    <a:pt x="760" y="690"/>
                  </a:cubicBezTo>
                  <a:cubicBezTo>
                    <a:pt x="1022" y="690"/>
                    <a:pt x="1267" y="578"/>
                    <a:pt x="1438" y="381"/>
                  </a:cubicBezTo>
                  <a:cubicBezTo>
                    <a:pt x="1522" y="285"/>
                    <a:pt x="1512" y="140"/>
                    <a:pt x="1417" y="57"/>
                  </a:cubicBezTo>
                  <a:cubicBezTo>
                    <a:pt x="1373" y="19"/>
                    <a:pt x="1320" y="0"/>
                    <a:pt x="1266" y="0"/>
                  </a:cubicBezTo>
                  <a:cubicBezTo>
                    <a:pt x="1202" y="0"/>
                    <a:pt x="1138" y="27"/>
                    <a:pt x="1093" y="78"/>
                  </a:cubicBezTo>
                  <a:cubicBezTo>
                    <a:pt x="1007" y="176"/>
                    <a:pt x="888" y="231"/>
                    <a:pt x="760" y="231"/>
                  </a:cubicBezTo>
                  <a:cubicBezTo>
                    <a:pt x="634" y="231"/>
                    <a:pt x="512" y="176"/>
                    <a:pt x="429" y="78"/>
                  </a:cubicBezTo>
                  <a:cubicBezTo>
                    <a:pt x="383" y="27"/>
                    <a:pt x="320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6"/>
            <p:cNvSpPr/>
            <p:nvPr/>
          </p:nvSpPr>
          <p:spPr>
            <a:xfrm>
              <a:off x="4125450" y="1527100"/>
              <a:ext cx="117775" cy="127000"/>
            </a:xfrm>
            <a:custGeom>
              <a:avLst/>
              <a:gdLst/>
              <a:ahLst/>
              <a:cxnLst/>
              <a:rect l="l" t="t" r="r" b="b"/>
              <a:pathLst>
                <a:path w="4711" h="5080" extrusionOk="0">
                  <a:moveTo>
                    <a:pt x="0" y="0"/>
                  </a:moveTo>
                  <a:lnTo>
                    <a:pt x="0" y="5080"/>
                  </a:lnTo>
                  <a:lnTo>
                    <a:pt x="2169" y="5080"/>
                  </a:lnTo>
                  <a:cubicBezTo>
                    <a:pt x="3572" y="5080"/>
                    <a:pt x="4710" y="3941"/>
                    <a:pt x="4710" y="2541"/>
                  </a:cubicBezTo>
                  <a:cubicBezTo>
                    <a:pt x="4710" y="1141"/>
                    <a:pt x="3572" y="0"/>
                    <a:pt x="2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6"/>
            <p:cNvSpPr/>
            <p:nvPr/>
          </p:nvSpPr>
          <p:spPr>
            <a:xfrm>
              <a:off x="3963275" y="1543000"/>
              <a:ext cx="210825" cy="93600"/>
            </a:xfrm>
            <a:custGeom>
              <a:avLst/>
              <a:gdLst/>
              <a:ahLst/>
              <a:cxnLst/>
              <a:rect l="l" t="t" r="r" b="b"/>
              <a:pathLst>
                <a:path w="8433" h="3744" extrusionOk="0">
                  <a:moveTo>
                    <a:pt x="901" y="0"/>
                  </a:moveTo>
                  <a:lnTo>
                    <a:pt x="1" y="760"/>
                  </a:lnTo>
                  <a:cubicBezTo>
                    <a:pt x="632" y="760"/>
                    <a:pt x="1146" y="1272"/>
                    <a:pt x="1146" y="1905"/>
                  </a:cubicBezTo>
                  <a:cubicBezTo>
                    <a:pt x="1146" y="2536"/>
                    <a:pt x="632" y="3051"/>
                    <a:pt x="1" y="3051"/>
                  </a:cubicBezTo>
                  <a:lnTo>
                    <a:pt x="1317" y="3744"/>
                  </a:lnTo>
                  <a:lnTo>
                    <a:pt x="7259" y="3744"/>
                  </a:lnTo>
                  <a:lnTo>
                    <a:pt x="8432" y="1905"/>
                  </a:lnTo>
                  <a:lnTo>
                    <a:pt x="7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6"/>
            <p:cNvSpPr/>
            <p:nvPr/>
          </p:nvSpPr>
          <p:spPr>
            <a:xfrm>
              <a:off x="3963275" y="1543000"/>
              <a:ext cx="200950" cy="34475"/>
            </a:xfrm>
            <a:custGeom>
              <a:avLst/>
              <a:gdLst/>
              <a:ahLst/>
              <a:cxnLst/>
              <a:rect l="l" t="t" r="r" b="b"/>
              <a:pathLst>
                <a:path w="8038" h="1379" extrusionOk="0">
                  <a:moveTo>
                    <a:pt x="901" y="0"/>
                  </a:moveTo>
                  <a:lnTo>
                    <a:pt x="1" y="760"/>
                  </a:lnTo>
                  <a:cubicBezTo>
                    <a:pt x="444" y="760"/>
                    <a:pt x="827" y="1010"/>
                    <a:pt x="1017" y="1379"/>
                  </a:cubicBezTo>
                  <a:lnTo>
                    <a:pt x="8037" y="1379"/>
                  </a:lnTo>
                  <a:lnTo>
                    <a:pt x="7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6"/>
            <p:cNvSpPr/>
            <p:nvPr/>
          </p:nvSpPr>
          <p:spPr>
            <a:xfrm>
              <a:off x="3945825" y="1527100"/>
              <a:ext cx="243150" cy="127000"/>
            </a:xfrm>
            <a:custGeom>
              <a:avLst/>
              <a:gdLst/>
              <a:ahLst/>
              <a:cxnLst/>
              <a:rect l="l" t="t" r="r" b="b"/>
              <a:pathLst>
                <a:path w="9726" h="5080" extrusionOk="0">
                  <a:moveTo>
                    <a:pt x="699" y="0"/>
                  </a:moveTo>
                  <a:cubicBezTo>
                    <a:pt x="313" y="0"/>
                    <a:pt x="1" y="312"/>
                    <a:pt x="1" y="698"/>
                  </a:cubicBezTo>
                  <a:cubicBezTo>
                    <a:pt x="1" y="1084"/>
                    <a:pt x="313" y="1396"/>
                    <a:pt x="699" y="1396"/>
                  </a:cubicBezTo>
                  <a:lnTo>
                    <a:pt x="7185" y="1396"/>
                  </a:lnTo>
                  <a:cubicBezTo>
                    <a:pt x="7818" y="1396"/>
                    <a:pt x="8333" y="1908"/>
                    <a:pt x="8333" y="2541"/>
                  </a:cubicBezTo>
                  <a:cubicBezTo>
                    <a:pt x="8333" y="3172"/>
                    <a:pt x="7818" y="3687"/>
                    <a:pt x="7185" y="3687"/>
                  </a:cubicBezTo>
                  <a:lnTo>
                    <a:pt x="699" y="3687"/>
                  </a:lnTo>
                  <a:cubicBezTo>
                    <a:pt x="313" y="3687"/>
                    <a:pt x="1" y="3999"/>
                    <a:pt x="1" y="4384"/>
                  </a:cubicBezTo>
                  <a:cubicBezTo>
                    <a:pt x="1" y="4768"/>
                    <a:pt x="313" y="5080"/>
                    <a:pt x="699" y="5080"/>
                  </a:cubicBezTo>
                  <a:lnTo>
                    <a:pt x="7185" y="5080"/>
                  </a:lnTo>
                  <a:cubicBezTo>
                    <a:pt x="8588" y="5080"/>
                    <a:pt x="9726" y="3941"/>
                    <a:pt x="9726" y="2541"/>
                  </a:cubicBezTo>
                  <a:cubicBezTo>
                    <a:pt x="9726" y="1141"/>
                    <a:pt x="8588" y="0"/>
                    <a:pt x="7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6"/>
            <p:cNvSpPr/>
            <p:nvPr/>
          </p:nvSpPr>
          <p:spPr>
            <a:xfrm>
              <a:off x="4112350" y="1577450"/>
              <a:ext cx="11500" cy="20700"/>
            </a:xfrm>
            <a:custGeom>
              <a:avLst/>
              <a:gdLst/>
              <a:ahLst/>
              <a:cxnLst/>
              <a:rect l="l" t="t" r="r" b="b"/>
              <a:pathLst>
                <a:path w="460" h="828" extrusionOk="0">
                  <a:moveTo>
                    <a:pt x="229" y="1"/>
                  </a:moveTo>
                  <a:cubicBezTo>
                    <a:pt x="103" y="1"/>
                    <a:pt x="0" y="103"/>
                    <a:pt x="0" y="230"/>
                  </a:cubicBezTo>
                  <a:lnTo>
                    <a:pt x="0" y="599"/>
                  </a:lnTo>
                  <a:cubicBezTo>
                    <a:pt x="0" y="725"/>
                    <a:pt x="103" y="827"/>
                    <a:pt x="229" y="827"/>
                  </a:cubicBezTo>
                  <a:cubicBezTo>
                    <a:pt x="357" y="827"/>
                    <a:pt x="460" y="725"/>
                    <a:pt x="460" y="599"/>
                  </a:cubicBezTo>
                  <a:lnTo>
                    <a:pt x="460" y="230"/>
                  </a:lnTo>
                  <a:cubicBezTo>
                    <a:pt x="460" y="103"/>
                    <a:pt x="357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6"/>
            <p:cNvSpPr/>
            <p:nvPr/>
          </p:nvSpPr>
          <p:spPr>
            <a:xfrm>
              <a:off x="4016550" y="1577450"/>
              <a:ext cx="11575" cy="20700"/>
            </a:xfrm>
            <a:custGeom>
              <a:avLst/>
              <a:gdLst/>
              <a:ahLst/>
              <a:cxnLst/>
              <a:rect l="l" t="t" r="r" b="b"/>
              <a:pathLst>
                <a:path w="463" h="828" extrusionOk="0">
                  <a:moveTo>
                    <a:pt x="232" y="1"/>
                  </a:moveTo>
                  <a:cubicBezTo>
                    <a:pt x="106" y="1"/>
                    <a:pt x="1" y="103"/>
                    <a:pt x="1" y="230"/>
                  </a:cubicBezTo>
                  <a:lnTo>
                    <a:pt x="1" y="599"/>
                  </a:lnTo>
                  <a:cubicBezTo>
                    <a:pt x="1" y="725"/>
                    <a:pt x="106" y="827"/>
                    <a:pt x="232" y="827"/>
                  </a:cubicBezTo>
                  <a:cubicBezTo>
                    <a:pt x="358" y="827"/>
                    <a:pt x="463" y="725"/>
                    <a:pt x="463" y="599"/>
                  </a:cubicBezTo>
                  <a:lnTo>
                    <a:pt x="463" y="230"/>
                  </a:lnTo>
                  <a:cubicBezTo>
                    <a:pt x="463" y="103"/>
                    <a:pt x="35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6"/>
            <p:cNvSpPr/>
            <p:nvPr/>
          </p:nvSpPr>
          <p:spPr>
            <a:xfrm>
              <a:off x="4051150" y="1586350"/>
              <a:ext cx="38125" cy="17275"/>
            </a:xfrm>
            <a:custGeom>
              <a:avLst/>
              <a:gdLst/>
              <a:ahLst/>
              <a:cxnLst/>
              <a:rect l="l" t="t" r="r" b="b"/>
              <a:pathLst>
                <a:path w="1525" h="691" extrusionOk="0">
                  <a:moveTo>
                    <a:pt x="258" y="0"/>
                  </a:moveTo>
                  <a:cubicBezTo>
                    <a:pt x="204" y="0"/>
                    <a:pt x="151" y="19"/>
                    <a:pt x="107" y="57"/>
                  </a:cubicBezTo>
                  <a:cubicBezTo>
                    <a:pt x="10" y="140"/>
                    <a:pt x="0" y="286"/>
                    <a:pt x="84" y="383"/>
                  </a:cubicBezTo>
                  <a:cubicBezTo>
                    <a:pt x="255" y="578"/>
                    <a:pt x="503" y="690"/>
                    <a:pt x="762" y="690"/>
                  </a:cubicBezTo>
                  <a:cubicBezTo>
                    <a:pt x="1022" y="690"/>
                    <a:pt x="1269" y="578"/>
                    <a:pt x="1441" y="383"/>
                  </a:cubicBezTo>
                  <a:cubicBezTo>
                    <a:pt x="1524" y="286"/>
                    <a:pt x="1515" y="140"/>
                    <a:pt x="1419" y="57"/>
                  </a:cubicBezTo>
                  <a:cubicBezTo>
                    <a:pt x="1375" y="19"/>
                    <a:pt x="1321" y="0"/>
                    <a:pt x="1267" y="0"/>
                  </a:cubicBezTo>
                  <a:cubicBezTo>
                    <a:pt x="1203" y="0"/>
                    <a:pt x="1139" y="27"/>
                    <a:pt x="1093" y="81"/>
                  </a:cubicBezTo>
                  <a:cubicBezTo>
                    <a:pt x="1010" y="176"/>
                    <a:pt x="888" y="231"/>
                    <a:pt x="762" y="231"/>
                  </a:cubicBezTo>
                  <a:cubicBezTo>
                    <a:pt x="636" y="231"/>
                    <a:pt x="515" y="176"/>
                    <a:pt x="431" y="81"/>
                  </a:cubicBezTo>
                  <a:cubicBezTo>
                    <a:pt x="386" y="27"/>
                    <a:pt x="322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3067;p36"/>
          <p:cNvSpPr txBox="1">
            <a:spLocks noGrp="1"/>
          </p:cNvSpPr>
          <p:nvPr>
            <p:ph type="subTitle" idx="1"/>
          </p:nvPr>
        </p:nvSpPr>
        <p:spPr>
          <a:xfrm>
            <a:off x="920236" y="1457014"/>
            <a:ext cx="3335813" cy="2842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</a:pPr>
            <a:r>
              <a:rPr lang="es-MX" dirty="0"/>
              <a:t>El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Prefecto</a:t>
            </a:r>
            <a:r>
              <a:rPr lang="es-MX" dirty="0"/>
              <a:t> es un profesional con </a:t>
            </a:r>
            <a:r>
              <a:rPr lang="es-MX" i="1" dirty="0">
                <a:solidFill>
                  <a:schemeClr val="accent3">
                    <a:lumMod val="75000"/>
                  </a:schemeClr>
                </a:solidFill>
              </a:rPr>
              <a:t>capacidad para controlar y dirigir alumnos</a:t>
            </a:r>
            <a:r>
              <a:rPr lang="es-MX" dirty="0"/>
              <a:t>, demuestra iniciativa y espíritu de servicio para </a:t>
            </a:r>
            <a:r>
              <a:rPr lang="es-MX" i="1" dirty="0">
                <a:solidFill>
                  <a:schemeClr val="accent3">
                    <a:lumMod val="75000"/>
                  </a:schemeClr>
                </a:solidFill>
              </a:rPr>
              <a:t>orientar al personal docente </a:t>
            </a:r>
            <a:r>
              <a:rPr lang="es-MX" i="1" dirty="0">
                <a:solidFill>
                  <a:schemeClr val="accent1">
                    <a:lumMod val="75000"/>
                  </a:schemeClr>
                </a:solidFill>
              </a:rPr>
              <a:t>en el cumplimiento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de las disposiciones y medidas que señalan las autoridades del plantel</a:t>
            </a:r>
            <a:r>
              <a:rPr lang="es-MX" dirty="0"/>
              <a:t>, y es responsable de fomentar valores que permitan la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creación de ambientes favorables </a:t>
            </a:r>
            <a:r>
              <a:rPr lang="es-MX" dirty="0"/>
              <a:t>para la sana convivencia dentro de los centros escolares.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2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5" name="Google Shape;3325;p40"/>
          <p:cNvGrpSpPr/>
          <p:nvPr/>
        </p:nvGrpSpPr>
        <p:grpSpPr>
          <a:xfrm>
            <a:off x="1210227" y="500474"/>
            <a:ext cx="923814" cy="1065310"/>
            <a:chOff x="1177052" y="354474"/>
            <a:chExt cx="923814" cy="1065310"/>
          </a:xfrm>
        </p:grpSpPr>
        <p:grpSp>
          <p:nvGrpSpPr>
            <p:cNvPr id="3326" name="Google Shape;3326;p40"/>
            <p:cNvGrpSpPr/>
            <p:nvPr/>
          </p:nvGrpSpPr>
          <p:grpSpPr>
            <a:xfrm rot="1690083" flipH="1">
              <a:off x="1377035" y="467466"/>
              <a:ext cx="550053" cy="874260"/>
              <a:chOff x="8013766" y="3192608"/>
              <a:chExt cx="518175" cy="823593"/>
            </a:xfrm>
          </p:grpSpPr>
          <p:sp>
            <p:nvSpPr>
              <p:cNvPr id="3327" name="Google Shape;3327;p40"/>
              <p:cNvSpPr/>
              <p:nvPr/>
            </p:nvSpPr>
            <p:spPr>
              <a:xfrm>
                <a:off x="8241576" y="3815822"/>
                <a:ext cx="290366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99" extrusionOk="0">
                    <a:moveTo>
                      <a:pt x="763" y="0"/>
                    </a:moveTo>
                    <a:lnTo>
                      <a:pt x="1" y="296"/>
                    </a:lnTo>
                    <a:lnTo>
                      <a:pt x="39" y="396"/>
                    </a:lnTo>
                    <a:cubicBezTo>
                      <a:pt x="91" y="522"/>
                      <a:pt x="215" y="598"/>
                      <a:pt x="348" y="598"/>
                    </a:cubicBezTo>
                    <a:cubicBezTo>
                      <a:pt x="392" y="598"/>
                      <a:pt x="438" y="590"/>
                      <a:pt x="482" y="572"/>
                    </a:cubicBezTo>
                    <a:lnTo>
                      <a:pt x="639" y="508"/>
                    </a:lnTo>
                    <a:cubicBezTo>
                      <a:pt x="791" y="446"/>
                      <a:pt x="868" y="277"/>
                      <a:pt x="810" y="129"/>
                    </a:cubicBezTo>
                    <a:lnTo>
                      <a:pt x="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0"/>
              <p:cNvSpPr/>
              <p:nvPr/>
            </p:nvSpPr>
            <p:spPr>
              <a:xfrm>
                <a:off x="8273690" y="3815822"/>
                <a:ext cx="258251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599" extrusionOk="0">
                    <a:moveTo>
                      <a:pt x="667" y="0"/>
                    </a:moveTo>
                    <a:lnTo>
                      <a:pt x="598" y="27"/>
                    </a:lnTo>
                    <a:lnTo>
                      <a:pt x="605" y="43"/>
                    </a:lnTo>
                    <a:cubicBezTo>
                      <a:pt x="662" y="193"/>
                      <a:pt x="586" y="365"/>
                      <a:pt x="431" y="427"/>
                    </a:cubicBezTo>
                    <a:lnTo>
                      <a:pt x="272" y="488"/>
                    </a:lnTo>
                    <a:cubicBezTo>
                      <a:pt x="228" y="507"/>
                      <a:pt x="184" y="515"/>
                      <a:pt x="140" y="515"/>
                    </a:cubicBezTo>
                    <a:cubicBezTo>
                      <a:pt x="91" y="515"/>
                      <a:pt x="44" y="505"/>
                      <a:pt x="0" y="486"/>
                    </a:cubicBezTo>
                    <a:lnTo>
                      <a:pt x="0" y="486"/>
                    </a:lnTo>
                    <a:cubicBezTo>
                      <a:pt x="62" y="558"/>
                      <a:pt x="154" y="598"/>
                      <a:pt x="251" y="598"/>
                    </a:cubicBezTo>
                    <a:cubicBezTo>
                      <a:pt x="296" y="598"/>
                      <a:pt x="342" y="590"/>
                      <a:pt x="386" y="572"/>
                    </a:cubicBezTo>
                    <a:lnTo>
                      <a:pt x="543" y="508"/>
                    </a:lnTo>
                    <a:cubicBezTo>
                      <a:pt x="695" y="446"/>
                      <a:pt x="772" y="277"/>
                      <a:pt x="714" y="129"/>
                    </a:cubicBez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0"/>
              <p:cNvSpPr/>
              <p:nvPr/>
            </p:nvSpPr>
            <p:spPr>
              <a:xfrm>
                <a:off x="8044877" y="3192608"/>
                <a:ext cx="257582" cy="21008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28" extrusionOk="0">
                    <a:moveTo>
                      <a:pt x="234" y="0"/>
                    </a:moveTo>
                    <a:cubicBezTo>
                      <a:pt x="191" y="0"/>
                      <a:pt x="152" y="27"/>
                      <a:pt x="144" y="73"/>
                    </a:cubicBezTo>
                    <a:lnTo>
                      <a:pt x="101" y="232"/>
                    </a:lnTo>
                    <a:lnTo>
                      <a:pt x="1" y="620"/>
                    </a:lnTo>
                    <a:lnTo>
                      <a:pt x="3" y="620"/>
                    </a:lnTo>
                    <a:cubicBezTo>
                      <a:pt x="3" y="623"/>
                      <a:pt x="3" y="625"/>
                      <a:pt x="5" y="627"/>
                    </a:cubicBezTo>
                    <a:lnTo>
                      <a:pt x="770" y="377"/>
                    </a:lnTo>
                    <a:cubicBezTo>
                      <a:pt x="770" y="375"/>
                      <a:pt x="767" y="370"/>
                      <a:pt x="763" y="370"/>
                    </a:cubicBezTo>
                    <a:cubicBezTo>
                      <a:pt x="765" y="368"/>
                      <a:pt x="765" y="366"/>
                      <a:pt x="765" y="366"/>
                    </a:cubicBezTo>
                    <a:lnTo>
                      <a:pt x="444" y="130"/>
                    </a:lnTo>
                    <a:lnTo>
                      <a:pt x="294" y="18"/>
                    </a:lnTo>
                    <a:cubicBezTo>
                      <a:pt x="275" y="6"/>
                      <a:pt x="254" y="0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0"/>
              <p:cNvSpPr/>
              <p:nvPr/>
            </p:nvSpPr>
            <p:spPr>
              <a:xfrm>
                <a:off x="8041866" y="3328424"/>
                <a:ext cx="447926" cy="56902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01" extrusionOk="0">
                    <a:moveTo>
                      <a:pt x="805" y="0"/>
                    </a:moveTo>
                    <a:lnTo>
                      <a:pt x="0" y="262"/>
                    </a:lnTo>
                    <a:lnTo>
                      <a:pt x="576" y="1700"/>
                    </a:lnTo>
                    <a:lnTo>
                      <a:pt x="1338" y="1405"/>
                    </a:lnTo>
                    <a:lnTo>
                      <a:pt x="8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0"/>
              <p:cNvSpPr/>
              <p:nvPr/>
            </p:nvSpPr>
            <p:spPr>
              <a:xfrm>
                <a:off x="8096059" y="3480297"/>
                <a:ext cx="68577" cy="133809"/>
              </a:xfrm>
              <a:custGeom>
                <a:avLst/>
                <a:gdLst/>
                <a:ahLst/>
                <a:cxnLst/>
                <a:rect l="l" t="t" r="r" b="b"/>
                <a:pathLst>
                  <a:path w="205" h="400" extrusionOk="0">
                    <a:moveTo>
                      <a:pt x="39" y="1"/>
                    </a:moveTo>
                    <a:cubicBezTo>
                      <a:pt x="35" y="1"/>
                      <a:pt x="31" y="2"/>
                      <a:pt x="26" y="3"/>
                    </a:cubicBezTo>
                    <a:cubicBezTo>
                      <a:pt x="10" y="10"/>
                      <a:pt x="0" y="29"/>
                      <a:pt x="5" y="48"/>
                    </a:cubicBezTo>
                    <a:lnTo>
                      <a:pt x="126" y="375"/>
                    </a:lnTo>
                    <a:cubicBezTo>
                      <a:pt x="132" y="390"/>
                      <a:pt x="146" y="400"/>
                      <a:pt x="161" y="400"/>
                    </a:cubicBezTo>
                    <a:cubicBezTo>
                      <a:pt x="166" y="400"/>
                      <a:pt x="171" y="399"/>
                      <a:pt x="176" y="396"/>
                    </a:cubicBezTo>
                    <a:cubicBezTo>
                      <a:pt x="195" y="389"/>
                      <a:pt x="205" y="368"/>
                      <a:pt x="198" y="346"/>
                    </a:cubicBezTo>
                    <a:lnTo>
                      <a:pt x="71" y="22"/>
                    </a:lnTo>
                    <a:cubicBezTo>
                      <a:pt x="66" y="9"/>
                      <a:pt x="53" y="1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0"/>
              <p:cNvSpPr/>
              <p:nvPr/>
            </p:nvSpPr>
            <p:spPr>
              <a:xfrm>
                <a:off x="8147575" y="3627486"/>
                <a:ext cx="105709" cy="22914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85" extrusionOk="0">
                    <a:moveTo>
                      <a:pt x="46" y="0"/>
                    </a:moveTo>
                    <a:cubicBezTo>
                      <a:pt x="41" y="0"/>
                      <a:pt x="35" y="1"/>
                      <a:pt x="29" y="4"/>
                    </a:cubicBezTo>
                    <a:cubicBezTo>
                      <a:pt x="10" y="11"/>
                      <a:pt x="1" y="32"/>
                      <a:pt x="8" y="51"/>
                    </a:cubicBezTo>
                    <a:lnTo>
                      <a:pt x="246" y="663"/>
                    </a:lnTo>
                    <a:cubicBezTo>
                      <a:pt x="252" y="676"/>
                      <a:pt x="264" y="685"/>
                      <a:pt x="277" y="685"/>
                    </a:cubicBezTo>
                    <a:cubicBezTo>
                      <a:pt x="281" y="685"/>
                      <a:pt x="285" y="684"/>
                      <a:pt x="289" y="682"/>
                    </a:cubicBezTo>
                    <a:cubicBezTo>
                      <a:pt x="306" y="675"/>
                      <a:pt x="315" y="659"/>
                      <a:pt x="308" y="640"/>
                    </a:cubicBezTo>
                    <a:lnTo>
                      <a:pt x="79" y="25"/>
                    </a:lnTo>
                    <a:cubicBezTo>
                      <a:pt x="74" y="9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0"/>
              <p:cNvSpPr/>
              <p:nvPr/>
            </p:nvSpPr>
            <p:spPr>
              <a:xfrm>
                <a:off x="8207455" y="3775010"/>
                <a:ext cx="310102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432" extrusionOk="0">
                    <a:moveTo>
                      <a:pt x="848" y="1"/>
                    </a:moveTo>
                    <a:cubicBezTo>
                      <a:pt x="839" y="1"/>
                      <a:pt x="831" y="2"/>
                      <a:pt x="822" y="6"/>
                    </a:cubicBezTo>
                    <a:lnTo>
                      <a:pt x="60" y="294"/>
                    </a:lnTo>
                    <a:cubicBezTo>
                      <a:pt x="22" y="308"/>
                      <a:pt x="0" y="351"/>
                      <a:pt x="17" y="387"/>
                    </a:cubicBezTo>
                    <a:cubicBezTo>
                      <a:pt x="27" y="410"/>
                      <a:pt x="48" y="427"/>
                      <a:pt x="72" y="429"/>
                    </a:cubicBezTo>
                    <a:cubicBezTo>
                      <a:pt x="78" y="430"/>
                      <a:pt x="83" y="431"/>
                      <a:pt x="89" y="431"/>
                    </a:cubicBezTo>
                    <a:cubicBezTo>
                      <a:pt x="96" y="431"/>
                      <a:pt x="104" y="430"/>
                      <a:pt x="112" y="427"/>
                    </a:cubicBezTo>
                    <a:lnTo>
                      <a:pt x="872" y="134"/>
                    </a:lnTo>
                    <a:cubicBezTo>
                      <a:pt x="908" y="122"/>
                      <a:pt x="927" y="82"/>
                      <a:pt x="912" y="46"/>
                    </a:cubicBezTo>
                    <a:cubicBezTo>
                      <a:pt x="903" y="19"/>
                      <a:pt x="877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40"/>
              <p:cNvSpPr/>
              <p:nvPr/>
            </p:nvSpPr>
            <p:spPr>
              <a:xfrm>
                <a:off x="8013766" y="3308687"/>
                <a:ext cx="326159" cy="136151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07" extrusionOk="0">
                    <a:moveTo>
                      <a:pt x="889" y="1"/>
                    </a:moveTo>
                    <a:cubicBezTo>
                      <a:pt x="882" y="1"/>
                      <a:pt x="875" y="2"/>
                      <a:pt x="868" y="4"/>
                    </a:cubicBezTo>
                    <a:lnTo>
                      <a:pt x="63" y="261"/>
                    </a:lnTo>
                    <a:cubicBezTo>
                      <a:pt x="22" y="276"/>
                      <a:pt x="1" y="316"/>
                      <a:pt x="17" y="357"/>
                    </a:cubicBezTo>
                    <a:cubicBezTo>
                      <a:pt x="27" y="383"/>
                      <a:pt x="51" y="400"/>
                      <a:pt x="77" y="404"/>
                    </a:cubicBezTo>
                    <a:cubicBezTo>
                      <a:pt x="82" y="406"/>
                      <a:pt x="88" y="407"/>
                      <a:pt x="93" y="407"/>
                    </a:cubicBezTo>
                    <a:cubicBezTo>
                      <a:pt x="102" y="407"/>
                      <a:pt x="110" y="405"/>
                      <a:pt x="117" y="402"/>
                    </a:cubicBezTo>
                    <a:lnTo>
                      <a:pt x="918" y="142"/>
                    </a:lnTo>
                    <a:cubicBezTo>
                      <a:pt x="956" y="130"/>
                      <a:pt x="975" y="90"/>
                      <a:pt x="960" y="52"/>
                    </a:cubicBezTo>
                    <a:cubicBezTo>
                      <a:pt x="949" y="21"/>
                      <a:pt x="920" y="1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5" name="Google Shape;3335;p40"/>
            <p:cNvGrpSpPr/>
            <p:nvPr/>
          </p:nvGrpSpPr>
          <p:grpSpPr>
            <a:xfrm rot="1690083" flipH="1">
              <a:off x="1350832" y="432532"/>
              <a:ext cx="550053" cy="874260"/>
              <a:chOff x="8013766" y="3192608"/>
              <a:chExt cx="518175" cy="823593"/>
            </a:xfrm>
          </p:grpSpPr>
          <p:sp>
            <p:nvSpPr>
              <p:cNvPr id="3336" name="Google Shape;3336;p40"/>
              <p:cNvSpPr/>
              <p:nvPr/>
            </p:nvSpPr>
            <p:spPr>
              <a:xfrm>
                <a:off x="8241576" y="3815822"/>
                <a:ext cx="290366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99" extrusionOk="0">
                    <a:moveTo>
                      <a:pt x="763" y="0"/>
                    </a:moveTo>
                    <a:lnTo>
                      <a:pt x="1" y="296"/>
                    </a:lnTo>
                    <a:lnTo>
                      <a:pt x="39" y="396"/>
                    </a:lnTo>
                    <a:cubicBezTo>
                      <a:pt x="91" y="522"/>
                      <a:pt x="215" y="598"/>
                      <a:pt x="348" y="598"/>
                    </a:cubicBezTo>
                    <a:cubicBezTo>
                      <a:pt x="392" y="598"/>
                      <a:pt x="438" y="590"/>
                      <a:pt x="482" y="572"/>
                    </a:cubicBezTo>
                    <a:lnTo>
                      <a:pt x="639" y="508"/>
                    </a:lnTo>
                    <a:cubicBezTo>
                      <a:pt x="791" y="446"/>
                      <a:pt x="868" y="277"/>
                      <a:pt x="810" y="129"/>
                    </a:cubicBezTo>
                    <a:lnTo>
                      <a:pt x="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0"/>
              <p:cNvSpPr/>
              <p:nvPr/>
            </p:nvSpPr>
            <p:spPr>
              <a:xfrm>
                <a:off x="8273690" y="3815822"/>
                <a:ext cx="258251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599" extrusionOk="0">
                    <a:moveTo>
                      <a:pt x="667" y="0"/>
                    </a:moveTo>
                    <a:lnTo>
                      <a:pt x="598" y="27"/>
                    </a:lnTo>
                    <a:lnTo>
                      <a:pt x="605" y="43"/>
                    </a:lnTo>
                    <a:cubicBezTo>
                      <a:pt x="662" y="193"/>
                      <a:pt x="586" y="365"/>
                      <a:pt x="431" y="427"/>
                    </a:cubicBezTo>
                    <a:lnTo>
                      <a:pt x="272" y="488"/>
                    </a:lnTo>
                    <a:cubicBezTo>
                      <a:pt x="228" y="507"/>
                      <a:pt x="184" y="515"/>
                      <a:pt x="140" y="515"/>
                    </a:cubicBezTo>
                    <a:cubicBezTo>
                      <a:pt x="91" y="515"/>
                      <a:pt x="44" y="505"/>
                      <a:pt x="0" y="486"/>
                    </a:cubicBezTo>
                    <a:lnTo>
                      <a:pt x="0" y="486"/>
                    </a:lnTo>
                    <a:cubicBezTo>
                      <a:pt x="62" y="558"/>
                      <a:pt x="154" y="598"/>
                      <a:pt x="251" y="598"/>
                    </a:cubicBezTo>
                    <a:cubicBezTo>
                      <a:pt x="296" y="598"/>
                      <a:pt x="342" y="590"/>
                      <a:pt x="386" y="572"/>
                    </a:cubicBezTo>
                    <a:lnTo>
                      <a:pt x="543" y="508"/>
                    </a:lnTo>
                    <a:cubicBezTo>
                      <a:pt x="695" y="446"/>
                      <a:pt x="772" y="277"/>
                      <a:pt x="714" y="129"/>
                    </a:cubicBez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0"/>
              <p:cNvSpPr/>
              <p:nvPr/>
            </p:nvSpPr>
            <p:spPr>
              <a:xfrm>
                <a:off x="8044877" y="3192608"/>
                <a:ext cx="257582" cy="21008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28" extrusionOk="0">
                    <a:moveTo>
                      <a:pt x="234" y="0"/>
                    </a:moveTo>
                    <a:cubicBezTo>
                      <a:pt x="191" y="0"/>
                      <a:pt x="152" y="27"/>
                      <a:pt x="144" y="73"/>
                    </a:cubicBezTo>
                    <a:lnTo>
                      <a:pt x="101" y="232"/>
                    </a:lnTo>
                    <a:lnTo>
                      <a:pt x="1" y="620"/>
                    </a:lnTo>
                    <a:lnTo>
                      <a:pt x="3" y="620"/>
                    </a:lnTo>
                    <a:cubicBezTo>
                      <a:pt x="3" y="623"/>
                      <a:pt x="3" y="625"/>
                      <a:pt x="5" y="627"/>
                    </a:cubicBezTo>
                    <a:lnTo>
                      <a:pt x="770" y="377"/>
                    </a:lnTo>
                    <a:cubicBezTo>
                      <a:pt x="770" y="375"/>
                      <a:pt x="767" y="370"/>
                      <a:pt x="763" y="370"/>
                    </a:cubicBezTo>
                    <a:cubicBezTo>
                      <a:pt x="765" y="368"/>
                      <a:pt x="765" y="366"/>
                      <a:pt x="765" y="366"/>
                    </a:cubicBezTo>
                    <a:lnTo>
                      <a:pt x="444" y="130"/>
                    </a:lnTo>
                    <a:lnTo>
                      <a:pt x="294" y="18"/>
                    </a:lnTo>
                    <a:cubicBezTo>
                      <a:pt x="275" y="6"/>
                      <a:pt x="254" y="0"/>
                      <a:pt x="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0"/>
              <p:cNvSpPr/>
              <p:nvPr/>
            </p:nvSpPr>
            <p:spPr>
              <a:xfrm>
                <a:off x="8041866" y="3328424"/>
                <a:ext cx="447926" cy="56902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01" extrusionOk="0">
                    <a:moveTo>
                      <a:pt x="805" y="0"/>
                    </a:moveTo>
                    <a:lnTo>
                      <a:pt x="0" y="262"/>
                    </a:lnTo>
                    <a:lnTo>
                      <a:pt x="576" y="1700"/>
                    </a:lnTo>
                    <a:lnTo>
                      <a:pt x="1338" y="1405"/>
                    </a:lnTo>
                    <a:lnTo>
                      <a:pt x="8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0"/>
              <p:cNvSpPr/>
              <p:nvPr/>
            </p:nvSpPr>
            <p:spPr>
              <a:xfrm rot="373777">
                <a:off x="8105695" y="3461666"/>
                <a:ext cx="261050" cy="14854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456" fill="none" extrusionOk="0">
                    <a:moveTo>
                      <a:pt x="1" y="446"/>
                    </a:moveTo>
                    <a:cubicBezTo>
                      <a:pt x="163" y="455"/>
                      <a:pt x="324" y="367"/>
                      <a:pt x="401" y="227"/>
                    </a:cubicBezTo>
                    <a:cubicBezTo>
                      <a:pt x="429" y="174"/>
                      <a:pt x="446" y="112"/>
                      <a:pt x="496" y="77"/>
                    </a:cubicBezTo>
                    <a:cubicBezTo>
                      <a:pt x="546" y="39"/>
                      <a:pt x="620" y="43"/>
                      <a:pt x="682" y="60"/>
                    </a:cubicBezTo>
                    <a:cubicBezTo>
                      <a:pt x="746" y="79"/>
                      <a:pt x="803" y="108"/>
                      <a:pt x="867" y="117"/>
                    </a:cubicBezTo>
                    <a:cubicBezTo>
                      <a:pt x="972" y="132"/>
                      <a:pt x="1082" y="86"/>
                      <a:pt x="1141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3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40"/>
              <p:cNvSpPr/>
              <p:nvPr/>
            </p:nvSpPr>
            <p:spPr>
              <a:xfrm rot="373777">
                <a:off x="8193110" y="3655181"/>
                <a:ext cx="255106" cy="153102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70" fill="none" extrusionOk="0">
                    <a:moveTo>
                      <a:pt x="1" y="465"/>
                    </a:moveTo>
                    <a:cubicBezTo>
                      <a:pt x="158" y="470"/>
                      <a:pt x="318" y="379"/>
                      <a:pt x="391" y="241"/>
                    </a:cubicBezTo>
                    <a:cubicBezTo>
                      <a:pt x="418" y="189"/>
                      <a:pt x="437" y="127"/>
                      <a:pt x="484" y="91"/>
                    </a:cubicBezTo>
                    <a:cubicBezTo>
                      <a:pt x="534" y="53"/>
                      <a:pt x="606" y="55"/>
                      <a:pt x="668" y="72"/>
                    </a:cubicBezTo>
                    <a:cubicBezTo>
                      <a:pt x="727" y="86"/>
                      <a:pt x="787" y="115"/>
                      <a:pt x="849" y="122"/>
                    </a:cubicBezTo>
                    <a:cubicBezTo>
                      <a:pt x="949" y="134"/>
                      <a:pt x="1056" y="86"/>
                      <a:pt x="1115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3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40"/>
              <p:cNvSpPr/>
              <p:nvPr/>
            </p:nvSpPr>
            <p:spPr>
              <a:xfrm>
                <a:off x="8096059" y="3480297"/>
                <a:ext cx="68577" cy="133809"/>
              </a:xfrm>
              <a:custGeom>
                <a:avLst/>
                <a:gdLst/>
                <a:ahLst/>
                <a:cxnLst/>
                <a:rect l="l" t="t" r="r" b="b"/>
                <a:pathLst>
                  <a:path w="205" h="400" extrusionOk="0">
                    <a:moveTo>
                      <a:pt x="39" y="1"/>
                    </a:moveTo>
                    <a:cubicBezTo>
                      <a:pt x="35" y="1"/>
                      <a:pt x="31" y="2"/>
                      <a:pt x="26" y="3"/>
                    </a:cubicBezTo>
                    <a:cubicBezTo>
                      <a:pt x="10" y="10"/>
                      <a:pt x="0" y="29"/>
                      <a:pt x="5" y="48"/>
                    </a:cubicBezTo>
                    <a:lnTo>
                      <a:pt x="126" y="375"/>
                    </a:lnTo>
                    <a:cubicBezTo>
                      <a:pt x="132" y="390"/>
                      <a:pt x="146" y="400"/>
                      <a:pt x="161" y="400"/>
                    </a:cubicBezTo>
                    <a:cubicBezTo>
                      <a:pt x="166" y="400"/>
                      <a:pt x="171" y="399"/>
                      <a:pt x="176" y="396"/>
                    </a:cubicBezTo>
                    <a:cubicBezTo>
                      <a:pt x="195" y="389"/>
                      <a:pt x="205" y="368"/>
                      <a:pt x="198" y="346"/>
                    </a:cubicBezTo>
                    <a:lnTo>
                      <a:pt x="71" y="22"/>
                    </a:lnTo>
                    <a:cubicBezTo>
                      <a:pt x="66" y="9"/>
                      <a:pt x="53" y="1"/>
                      <a:pt x="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40"/>
              <p:cNvSpPr/>
              <p:nvPr/>
            </p:nvSpPr>
            <p:spPr>
              <a:xfrm>
                <a:off x="8147575" y="3627486"/>
                <a:ext cx="105709" cy="22914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85" extrusionOk="0">
                    <a:moveTo>
                      <a:pt x="46" y="0"/>
                    </a:moveTo>
                    <a:cubicBezTo>
                      <a:pt x="41" y="0"/>
                      <a:pt x="35" y="1"/>
                      <a:pt x="29" y="4"/>
                    </a:cubicBezTo>
                    <a:cubicBezTo>
                      <a:pt x="10" y="11"/>
                      <a:pt x="1" y="32"/>
                      <a:pt x="8" y="51"/>
                    </a:cubicBezTo>
                    <a:lnTo>
                      <a:pt x="246" y="663"/>
                    </a:lnTo>
                    <a:cubicBezTo>
                      <a:pt x="252" y="676"/>
                      <a:pt x="264" y="685"/>
                      <a:pt x="277" y="685"/>
                    </a:cubicBezTo>
                    <a:cubicBezTo>
                      <a:pt x="281" y="685"/>
                      <a:pt x="285" y="684"/>
                      <a:pt x="289" y="682"/>
                    </a:cubicBezTo>
                    <a:cubicBezTo>
                      <a:pt x="306" y="675"/>
                      <a:pt x="315" y="659"/>
                      <a:pt x="308" y="640"/>
                    </a:cubicBezTo>
                    <a:lnTo>
                      <a:pt x="79" y="25"/>
                    </a:lnTo>
                    <a:cubicBezTo>
                      <a:pt x="74" y="9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40"/>
              <p:cNvSpPr/>
              <p:nvPr/>
            </p:nvSpPr>
            <p:spPr>
              <a:xfrm>
                <a:off x="8207455" y="3775010"/>
                <a:ext cx="310102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432" extrusionOk="0">
                    <a:moveTo>
                      <a:pt x="848" y="1"/>
                    </a:moveTo>
                    <a:cubicBezTo>
                      <a:pt x="839" y="1"/>
                      <a:pt x="831" y="2"/>
                      <a:pt x="822" y="6"/>
                    </a:cubicBezTo>
                    <a:lnTo>
                      <a:pt x="60" y="294"/>
                    </a:lnTo>
                    <a:cubicBezTo>
                      <a:pt x="22" y="308"/>
                      <a:pt x="0" y="351"/>
                      <a:pt x="17" y="387"/>
                    </a:cubicBezTo>
                    <a:cubicBezTo>
                      <a:pt x="27" y="410"/>
                      <a:pt x="48" y="427"/>
                      <a:pt x="72" y="429"/>
                    </a:cubicBezTo>
                    <a:cubicBezTo>
                      <a:pt x="78" y="430"/>
                      <a:pt x="83" y="431"/>
                      <a:pt x="89" y="431"/>
                    </a:cubicBezTo>
                    <a:cubicBezTo>
                      <a:pt x="96" y="431"/>
                      <a:pt x="104" y="430"/>
                      <a:pt x="112" y="427"/>
                    </a:cubicBezTo>
                    <a:lnTo>
                      <a:pt x="872" y="134"/>
                    </a:lnTo>
                    <a:cubicBezTo>
                      <a:pt x="908" y="122"/>
                      <a:pt x="927" y="82"/>
                      <a:pt x="912" y="46"/>
                    </a:cubicBezTo>
                    <a:cubicBezTo>
                      <a:pt x="903" y="19"/>
                      <a:pt x="877" y="1"/>
                      <a:pt x="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40"/>
              <p:cNvSpPr/>
              <p:nvPr/>
            </p:nvSpPr>
            <p:spPr>
              <a:xfrm>
                <a:off x="8013766" y="3308687"/>
                <a:ext cx="326159" cy="136151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07" extrusionOk="0">
                    <a:moveTo>
                      <a:pt x="889" y="1"/>
                    </a:moveTo>
                    <a:cubicBezTo>
                      <a:pt x="882" y="1"/>
                      <a:pt x="875" y="2"/>
                      <a:pt x="868" y="4"/>
                    </a:cubicBezTo>
                    <a:lnTo>
                      <a:pt x="63" y="261"/>
                    </a:lnTo>
                    <a:cubicBezTo>
                      <a:pt x="22" y="276"/>
                      <a:pt x="1" y="316"/>
                      <a:pt x="17" y="357"/>
                    </a:cubicBezTo>
                    <a:cubicBezTo>
                      <a:pt x="27" y="383"/>
                      <a:pt x="51" y="400"/>
                      <a:pt x="77" y="404"/>
                    </a:cubicBezTo>
                    <a:cubicBezTo>
                      <a:pt x="82" y="406"/>
                      <a:pt x="88" y="407"/>
                      <a:pt x="93" y="407"/>
                    </a:cubicBezTo>
                    <a:cubicBezTo>
                      <a:pt x="102" y="407"/>
                      <a:pt x="110" y="405"/>
                      <a:pt x="117" y="402"/>
                    </a:cubicBezTo>
                    <a:lnTo>
                      <a:pt x="918" y="142"/>
                    </a:lnTo>
                    <a:cubicBezTo>
                      <a:pt x="956" y="130"/>
                      <a:pt x="975" y="90"/>
                      <a:pt x="960" y="52"/>
                    </a:cubicBezTo>
                    <a:cubicBezTo>
                      <a:pt x="949" y="21"/>
                      <a:pt x="920" y="1"/>
                      <a:pt x="8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6" name="Google Shape;3346;p40"/>
          <p:cNvGrpSpPr/>
          <p:nvPr/>
        </p:nvGrpSpPr>
        <p:grpSpPr>
          <a:xfrm>
            <a:off x="7576529" y="577526"/>
            <a:ext cx="696375" cy="626714"/>
            <a:chOff x="7576529" y="577526"/>
            <a:chExt cx="696375" cy="626714"/>
          </a:xfrm>
        </p:grpSpPr>
        <p:grpSp>
          <p:nvGrpSpPr>
            <p:cNvPr id="3347" name="Google Shape;3347;p40"/>
            <p:cNvGrpSpPr/>
            <p:nvPr/>
          </p:nvGrpSpPr>
          <p:grpSpPr>
            <a:xfrm>
              <a:off x="7613895" y="577526"/>
              <a:ext cx="659009" cy="619201"/>
              <a:chOff x="7467492" y="2474724"/>
              <a:chExt cx="659009" cy="619201"/>
            </a:xfrm>
          </p:grpSpPr>
          <p:sp>
            <p:nvSpPr>
              <p:cNvPr id="3348" name="Google Shape;3348;p40"/>
              <p:cNvSpPr/>
              <p:nvPr/>
            </p:nvSpPr>
            <p:spPr>
              <a:xfrm>
                <a:off x="7467492" y="2671088"/>
                <a:ext cx="239184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73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0" y="65"/>
                      <a:pt x="31" y="284"/>
                      <a:pt x="91" y="327"/>
                    </a:cubicBezTo>
                    <a:lnTo>
                      <a:pt x="715" y="772"/>
                    </a:lnTo>
                    <a:lnTo>
                      <a:pt x="712" y="598"/>
                    </a:lnTo>
                    <a:lnTo>
                      <a:pt x="86" y="153"/>
                    </a:lnTo>
                    <a:cubicBezTo>
                      <a:pt x="36" y="117"/>
                      <a:pt x="19" y="55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40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40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40"/>
              <p:cNvSpPr/>
              <p:nvPr/>
            </p:nvSpPr>
            <p:spPr>
              <a:xfrm>
                <a:off x="7705672" y="2629607"/>
                <a:ext cx="411128" cy="40611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14" extrusionOk="0">
                    <a:moveTo>
                      <a:pt x="500" y="1"/>
                    </a:moveTo>
                    <a:lnTo>
                      <a:pt x="455" y="67"/>
                    </a:lnTo>
                    <a:lnTo>
                      <a:pt x="0" y="720"/>
                    </a:lnTo>
                    <a:lnTo>
                      <a:pt x="0" y="722"/>
                    </a:lnTo>
                    <a:lnTo>
                      <a:pt x="655" y="1189"/>
                    </a:lnTo>
                    <a:cubicBezTo>
                      <a:pt x="678" y="1206"/>
                      <a:pt x="705" y="1214"/>
                      <a:pt x="732" y="1214"/>
                    </a:cubicBezTo>
                    <a:cubicBezTo>
                      <a:pt x="774" y="1214"/>
                      <a:pt x="815" y="1194"/>
                      <a:pt x="841" y="1158"/>
                    </a:cubicBezTo>
                    <a:lnTo>
                      <a:pt x="1196" y="658"/>
                    </a:lnTo>
                    <a:cubicBezTo>
                      <a:pt x="1229" y="610"/>
                      <a:pt x="1227" y="548"/>
                      <a:pt x="1196" y="503"/>
                    </a:cubicBezTo>
                    <a:cubicBezTo>
                      <a:pt x="1186" y="494"/>
                      <a:pt x="1177" y="482"/>
                      <a:pt x="1165" y="475"/>
                    </a:cubicBez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40"/>
              <p:cNvSpPr/>
              <p:nvPr/>
            </p:nvSpPr>
            <p:spPr>
              <a:xfrm>
                <a:off x="7473848" y="2474724"/>
                <a:ext cx="399420" cy="396744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186" extrusionOk="0">
                    <a:moveTo>
                      <a:pt x="501" y="0"/>
                    </a:moveTo>
                    <a:cubicBezTo>
                      <a:pt x="459" y="0"/>
                      <a:pt x="417" y="20"/>
                      <a:pt x="391" y="57"/>
                    </a:cubicBezTo>
                    <a:lnTo>
                      <a:pt x="36" y="557"/>
                    </a:lnTo>
                    <a:cubicBezTo>
                      <a:pt x="29" y="566"/>
                      <a:pt x="24" y="576"/>
                      <a:pt x="19" y="588"/>
                    </a:cubicBezTo>
                    <a:cubicBezTo>
                      <a:pt x="0" y="642"/>
                      <a:pt x="17" y="704"/>
                      <a:pt x="67" y="740"/>
                    </a:cubicBezTo>
                    <a:lnTo>
                      <a:pt x="693" y="1185"/>
                    </a:lnTo>
                    <a:lnTo>
                      <a:pt x="693" y="1183"/>
                    </a:lnTo>
                    <a:lnTo>
                      <a:pt x="1148" y="530"/>
                    </a:lnTo>
                    <a:lnTo>
                      <a:pt x="1193" y="464"/>
                    </a:lnTo>
                    <a:lnTo>
                      <a:pt x="577" y="23"/>
                    </a:lnTo>
                    <a:cubicBezTo>
                      <a:pt x="554" y="8"/>
                      <a:pt x="528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3" name="Google Shape;3353;p40"/>
            <p:cNvGrpSpPr/>
            <p:nvPr/>
          </p:nvGrpSpPr>
          <p:grpSpPr>
            <a:xfrm>
              <a:off x="7576529" y="585039"/>
              <a:ext cx="659009" cy="619201"/>
              <a:chOff x="7467492" y="2474724"/>
              <a:chExt cx="659009" cy="619201"/>
            </a:xfrm>
          </p:grpSpPr>
          <p:sp>
            <p:nvSpPr>
              <p:cNvPr id="3354" name="Google Shape;3354;p40"/>
              <p:cNvSpPr/>
              <p:nvPr/>
            </p:nvSpPr>
            <p:spPr>
              <a:xfrm>
                <a:off x="7467492" y="2671088"/>
                <a:ext cx="239184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73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0" y="65"/>
                      <a:pt x="31" y="284"/>
                      <a:pt x="91" y="327"/>
                    </a:cubicBezTo>
                    <a:lnTo>
                      <a:pt x="715" y="772"/>
                    </a:lnTo>
                    <a:lnTo>
                      <a:pt x="712" y="598"/>
                    </a:lnTo>
                    <a:lnTo>
                      <a:pt x="86" y="153"/>
                    </a:lnTo>
                    <a:cubicBezTo>
                      <a:pt x="36" y="117"/>
                      <a:pt x="19" y="55"/>
                      <a:pt x="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40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07F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40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40"/>
              <p:cNvSpPr/>
              <p:nvPr/>
            </p:nvSpPr>
            <p:spPr>
              <a:xfrm>
                <a:off x="7705672" y="2629607"/>
                <a:ext cx="411128" cy="40611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14" extrusionOk="0">
                    <a:moveTo>
                      <a:pt x="500" y="1"/>
                    </a:moveTo>
                    <a:lnTo>
                      <a:pt x="455" y="67"/>
                    </a:lnTo>
                    <a:lnTo>
                      <a:pt x="0" y="720"/>
                    </a:lnTo>
                    <a:lnTo>
                      <a:pt x="0" y="722"/>
                    </a:lnTo>
                    <a:lnTo>
                      <a:pt x="655" y="1189"/>
                    </a:lnTo>
                    <a:cubicBezTo>
                      <a:pt x="678" y="1206"/>
                      <a:pt x="705" y="1214"/>
                      <a:pt x="732" y="1214"/>
                    </a:cubicBezTo>
                    <a:cubicBezTo>
                      <a:pt x="774" y="1214"/>
                      <a:pt x="815" y="1194"/>
                      <a:pt x="841" y="1158"/>
                    </a:cubicBezTo>
                    <a:lnTo>
                      <a:pt x="1196" y="658"/>
                    </a:lnTo>
                    <a:cubicBezTo>
                      <a:pt x="1229" y="610"/>
                      <a:pt x="1227" y="548"/>
                      <a:pt x="1196" y="503"/>
                    </a:cubicBezTo>
                    <a:cubicBezTo>
                      <a:pt x="1186" y="494"/>
                      <a:pt x="1177" y="482"/>
                      <a:pt x="1165" y="475"/>
                    </a:cubicBez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40"/>
              <p:cNvSpPr/>
              <p:nvPr/>
            </p:nvSpPr>
            <p:spPr>
              <a:xfrm>
                <a:off x="7473848" y="2474724"/>
                <a:ext cx="399420" cy="396744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186" extrusionOk="0">
                    <a:moveTo>
                      <a:pt x="501" y="0"/>
                    </a:moveTo>
                    <a:cubicBezTo>
                      <a:pt x="459" y="0"/>
                      <a:pt x="417" y="20"/>
                      <a:pt x="391" y="57"/>
                    </a:cubicBezTo>
                    <a:lnTo>
                      <a:pt x="36" y="557"/>
                    </a:lnTo>
                    <a:cubicBezTo>
                      <a:pt x="29" y="566"/>
                      <a:pt x="24" y="576"/>
                      <a:pt x="19" y="588"/>
                    </a:cubicBezTo>
                    <a:cubicBezTo>
                      <a:pt x="0" y="642"/>
                      <a:pt x="17" y="704"/>
                      <a:pt x="67" y="740"/>
                    </a:cubicBezTo>
                    <a:lnTo>
                      <a:pt x="693" y="1185"/>
                    </a:lnTo>
                    <a:lnTo>
                      <a:pt x="693" y="1183"/>
                    </a:lnTo>
                    <a:lnTo>
                      <a:pt x="1148" y="530"/>
                    </a:lnTo>
                    <a:lnTo>
                      <a:pt x="1193" y="464"/>
                    </a:lnTo>
                    <a:lnTo>
                      <a:pt x="577" y="23"/>
                    </a:lnTo>
                    <a:cubicBezTo>
                      <a:pt x="554" y="8"/>
                      <a:pt x="528" y="0"/>
                      <a:pt x="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59" name="Google Shape;3359;p40"/>
          <p:cNvGrpSpPr/>
          <p:nvPr/>
        </p:nvGrpSpPr>
        <p:grpSpPr>
          <a:xfrm>
            <a:off x="4312154" y="4239766"/>
            <a:ext cx="519774" cy="447334"/>
            <a:chOff x="4312154" y="4239766"/>
            <a:chExt cx="519774" cy="447334"/>
          </a:xfrm>
        </p:grpSpPr>
        <p:grpSp>
          <p:nvGrpSpPr>
            <p:cNvPr id="3360" name="Google Shape;3360;p40"/>
            <p:cNvGrpSpPr/>
            <p:nvPr/>
          </p:nvGrpSpPr>
          <p:grpSpPr>
            <a:xfrm>
              <a:off x="4334493" y="4239766"/>
              <a:ext cx="497435" cy="443577"/>
              <a:chOff x="7250053" y="2843701"/>
              <a:chExt cx="497435" cy="443577"/>
            </a:xfrm>
          </p:grpSpPr>
          <p:sp>
            <p:nvSpPr>
              <p:cNvPr id="3361" name="Google Shape;3361;p40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40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40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40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5" name="Google Shape;3365;p40"/>
            <p:cNvGrpSpPr/>
            <p:nvPr/>
          </p:nvGrpSpPr>
          <p:grpSpPr>
            <a:xfrm>
              <a:off x="4312154" y="4243523"/>
              <a:ext cx="497435" cy="443577"/>
              <a:chOff x="7250053" y="2843701"/>
              <a:chExt cx="497435" cy="443577"/>
            </a:xfrm>
          </p:grpSpPr>
          <p:sp>
            <p:nvSpPr>
              <p:cNvPr id="3366" name="Google Shape;3366;p40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40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40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40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70" name="Google Shape;3370;p40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0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0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0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50 Rectángulo"/>
          <p:cNvSpPr/>
          <p:nvPr/>
        </p:nvSpPr>
        <p:spPr>
          <a:xfrm>
            <a:off x="1648740" y="1153877"/>
            <a:ext cx="58751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Cada escuela tiene como fin lograr que la educación de sus estudiantes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sea más eficaz,</a:t>
            </a:r>
            <a:r>
              <a:rPr lang="es-ES" dirty="0"/>
              <a:t> proponiendo modelos de trabajo; en esta propuesta de </a:t>
            </a:r>
            <a:r>
              <a:rPr lang="es-ES" dirty="0" smtClean="0"/>
              <a:t>acción es pasar </a:t>
            </a:r>
            <a:r>
              <a:rPr lang="es-ES" dirty="0"/>
              <a:t>del problema a una alternativa de trabajo construyendo una respuesta: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¿Qué hacer cuando uno o varios grupos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permanezcan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sin profesor?</a:t>
            </a:r>
            <a:r>
              <a:rPr lang="es-ES" dirty="0"/>
              <a:t> La propuesta </a:t>
            </a:r>
            <a:r>
              <a:rPr lang="es-ES" dirty="0" smtClean="0"/>
              <a:t>es </a:t>
            </a:r>
            <a:r>
              <a:rPr lang="es-ES" dirty="0"/>
              <a:t>mantener a los alumnos con actividades que </a:t>
            </a:r>
            <a:r>
              <a:rPr lang="es-ES" dirty="0" smtClean="0"/>
              <a:t>sean </a:t>
            </a:r>
            <a:r>
              <a:rPr lang="es-ES" dirty="0"/>
              <a:t>de provecho para ellos; entonces se </a:t>
            </a:r>
            <a:r>
              <a:rPr lang="es-ES" dirty="0" smtClean="0"/>
              <a:t>partirá </a:t>
            </a:r>
            <a:r>
              <a:rPr lang="es-ES" dirty="0"/>
              <a:t>de un punto en común: </a:t>
            </a:r>
            <a:r>
              <a:rPr lang="es-ES" b="1" dirty="0" smtClean="0">
                <a:solidFill>
                  <a:srgbClr val="C00000"/>
                </a:solidFill>
              </a:rPr>
              <a:t>"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como instrumento para la adquisición de conocimientos de todas las 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asignaturas".</a:t>
            </a:r>
            <a:endParaRPr lang="es-MX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" name="Google Shape;3388;p42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42"/>
          <p:cNvSpPr/>
          <p:nvPr/>
        </p:nvSpPr>
        <p:spPr>
          <a:xfrm flipH="1">
            <a:off x="7771498" y="1111588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86" y="0"/>
                </a:moveTo>
                <a:cubicBezTo>
                  <a:pt x="4023" y="0"/>
                  <a:pt x="3861" y="88"/>
                  <a:pt x="3785" y="263"/>
                </a:cubicBezTo>
                <a:lnTo>
                  <a:pt x="2833" y="2469"/>
                </a:lnTo>
                <a:cubicBezTo>
                  <a:pt x="2808" y="2594"/>
                  <a:pt x="2708" y="2669"/>
                  <a:pt x="2607" y="2720"/>
                </a:cubicBezTo>
                <a:lnTo>
                  <a:pt x="352" y="3672"/>
                </a:lnTo>
                <a:cubicBezTo>
                  <a:pt x="1" y="3822"/>
                  <a:pt x="1" y="4324"/>
                  <a:pt x="352" y="4474"/>
                </a:cubicBezTo>
                <a:lnTo>
                  <a:pt x="2557" y="5401"/>
                </a:lnTo>
                <a:cubicBezTo>
                  <a:pt x="2683" y="5451"/>
                  <a:pt x="2758" y="5527"/>
                  <a:pt x="2808" y="5627"/>
                </a:cubicBezTo>
                <a:lnTo>
                  <a:pt x="3760" y="7882"/>
                </a:lnTo>
                <a:cubicBezTo>
                  <a:pt x="3835" y="8058"/>
                  <a:pt x="3998" y="8146"/>
                  <a:pt x="4161" y="8146"/>
                </a:cubicBezTo>
                <a:cubicBezTo>
                  <a:pt x="4324" y="8146"/>
                  <a:pt x="4487" y="8058"/>
                  <a:pt x="4562" y="7882"/>
                </a:cubicBezTo>
                <a:lnTo>
                  <a:pt x="5490" y="5677"/>
                </a:lnTo>
                <a:cubicBezTo>
                  <a:pt x="5540" y="5577"/>
                  <a:pt x="5615" y="5502"/>
                  <a:pt x="5740" y="5451"/>
                </a:cubicBezTo>
                <a:lnTo>
                  <a:pt x="7971" y="4499"/>
                </a:lnTo>
                <a:cubicBezTo>
                  <a:pt x="8322" y="4349"/>
                  <a:pt x="8322" y="3847"/>
                  <a:pt x="7971" y="3697"/>
                </a:cubicBezTo>
                <a:lnTo>
                  <a:pt x="5765" y="2745"/>
                </a:lnTo>
                <a:cubicBezTo>
                  <a:pt x="5665" y="2720"/>
                  <a:pt x="5590" y="2619"/>
                  <a:pt x="5540" y="2519"/>
                </a:cubicBezTo>
                <a:lnTo>
                  <a:pt x="4587" y="263"/>
                </a:lnTo>
                <a:cubicBezTo>
                  <a:pt x="4512" y="88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42"/>
          <p:cNvSpPr/>
          <p:nvPr/>
        </p:nvSpPr>
        <p:spPr>
          <a:xfrm flipH="1">
            <a:off x="7467005" y="63372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42"/>
          <p:cNvSpPr/>
          <p:nvPr/>
        </p:nvSpPr>
        <p:spPr>
          <a:xfrm flipH="1">
            <a:off x="966348" y="37147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42"/>
          <p:cNvSpPr/>
          <p:nvPr/>
        </p:nvSpPr>
        <p:spPr>
          <a:xfrm flipH="1">
            <a:off x="713826" y="337415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42"/>
          <p:cNvSpPr/>
          <p:nvPr/>
        </p:nvSpPr>
        <p:spPr>
          <a:xfrm flipH="1">
            <a:off x="702624" y="4441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42"/>
          <p:cNvSpPr/>
          <p:nvPr/>
        </p:nvSpPr>
        <p:spPr>
          <a:xfrm>
            <a:off x="2185449" y="86178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5" name="Google Shape;3395;p42"/>
          <p:cNvGrpSpPr/>
          <p:nvPr/>
        </p:nvGrpSpPr>
        <p:grpSpPr>
          <a:xfrm>
            <a:off x="103845" y="1056694"/>
            <a:ext cx="1612436" cy="1032422"/>
            <a:chOff x="10815989" y="4086867"/>
            <a:chExt cx="1612436" cy="1032422"/>
          </a:xfrm>
        </p:grpSpPr>
        <p:sp>
          <p:nvSpPr>
            <p:cNvPr id="3396" name="Google Shape;3396;p42"/>
            <p:cNvSpPr/>
            <p:nvPr/>
          </p:nvSpPr>
          <p:spPr>
            <a:xfrm>
              <a:off x="10875490" y="4125417"/>
              <a:ext cx="1552935" cy="993871"/>
            </a:xfrm>
            <a:custGeom>
              <a:avLst/>
              <a:gdLst/>
              <a:ahLst/>
              <a:cxnLst/>
              <a:rect l="l" t="t" r="r" b="b"/>
              <a:pathLst>
                <a:path w="55591" h="35578" extrusionOk="0">
                  <a:moveTo>
                    <a:pt x="10173" y="0"/>
                  </a:moveTo>
                  <a:cubicBezTo>
                    <a:pt x="8571" y="0"/>
                    <a:pt x="8777" y="1115"/>
                    <a:pt x="9023" y="1630"/>
                  </a:cubicBezTo>
                  <a:cubicBezTo>
                    <a:pt x="9048" y="1680"/>
                    <a:pt x="9249" y="1755"/>
                    <a:pt x="9600" y="1805"/>
                  </a:cubicBezTo>
                  <a:cubicBezTo>
                    <a:pt x="9750" y="4688"/>
                    <a:pt x="9224" y="8146"/>
                    <a:pt x="9149" y="8723"/>
                  </a:cubicBezTo>
                  <a:cubicBezTo>
                    <a:pt x="8723" y="9074"/>
                    <a:pt x="8873" y="9700"/>
                    <a:pt x="9048" y="10051"/>
                  </a:cubicBezTo>
                  <a:cubicBezTo>
                    <a:pt x="9099" y="10176"/>
                    <a:pt x="10051" y="10327"/>
                    <a:pt x="11530" y="10502"/>
                  </a:cubicBezTo>
                  <a:cubicBezTo>
                    <a:pt x="9410" y="10454"/>
                    <a:pt x="7530" y="10426"/>
                    <a:pt x="6133" y="10426"/>
                  </a:cubicBezTo>
                  <a:cubicBezTo>
                    <a:pt x="5367" y="10426"/>
                    <a:pt x="4747" y="10434"/>
                    <a:pt x="4312" y="10452"/>
                  </a:cubicBezTo>
                  <a:cubicBezTo>
                    <a:pt x="2532" y="10577"/>
                    <a:pt x="1" y="17846"/>
                    <a:pt x="2783" y="19700"/>
                  </a:cubicBezTo>
                  <a:cubicBezTo>
                    <a:pt x="3309" y="20026"/>
                    <a:pt x="4612" y="20352"/>
                    <a:pt x="6392" y="20627"/>
                  </a:cubicBezTo>
                  <a:cubicBezTo>
                    <a:pt x="5891" y="20978"/>
                    <a:pt x="6041" y="21630"/>
                    <a:pt x="6216" y="22006"/>
                  </a:cubicBezTo>
                  <a:cubicBezTo>
                    <a:pt x="6241" y="22081"/>
                    <a:pt x="6492" y="22131"/>
                    <a:pt x="6918" y="22206"/>
                  </a:cubicBezTo>
                  <a:cubicBezTo>
                    <a:pt x="7094" y="24663"/>
                    <a:pt x="6743" y="27670"/>
                    <a:pt x="6567" y="28948"/>
                  </a:cubicBezTo>
                  <a:cubicBezTo>
                    <a:pt x="5891" y="29274"/>
                    <a:pt x="6041" y="30026"/>
                    <a:pt x="6241" y="30427"/>
                  </a:cubicBezTo>
                  <a:cubicBezTo>
                    <a:pt x="6467" y="30903"/>
                    <a:pt x="20753" y="31956"/>
                    <a:pt x="26016" y="32332"/>
                  </a:cubicBezTo>
                  <a:cubicBezTo>
                    <a:pt x="27341" y="32958"/>
                    <a:pt x="43404" y="35578"/>
                    <a:pt x="48225" y="35578"/>
                  </a:cubicBezTo>
                  <a:cubicBezTo>
                    <a:pt x="48418" y="35578"/>
                    <a:pt x="48593" y="35574"/>
                    <a:pt x="48748" y="35565"/>
                  </a:cubicBezTo>
                  <a:cubicBezTo>
                    <a:pt x="50427" y="35465"/>
                    <a:pt x="52833" y="28547"/>
                    <a:pt x="50202" y="26818"/>
                  </a:cubicBezTo>
                  <a:cubicBezTo>
                    <a:pt x="49324" y="26242"/>
                    <a:pt x="46542" y="25490"/>
                    <a:pt x="43234" y="24738"/>
                  </a:cubicBezTo>
                  <a:lnTo>
                    <a:pt x="43234" y="24738"/>
                  </a:lnTo>
                  <a:cubicBezTo>
                    <a:pt x="46542" y="25314"/>
                    <a:pt x="49375" y="25815"/>
                    <a:pt x="50227" y="25941"/>
                  </a:cubicBezTo>
                  <a:cubicBezTo>
                    <a:pt x="50510" y="25984"/>
                    <a:pt x="50757" y="26004"/>
                    <a:pt x="50973" y="26004"/>
                  </a:cubicBezTo>
                  <a:cubicBezTo>
                    <a:pt x="52630" y="26004"/>
                    <a:pt x="52423" y="24841"/>
                    <a:pt x="52157" y="24287"/>
                  </a:cubicBezTo>
                  <a:cubicBezTo>
                    <a:pt x="52131" y="24237"/>
                    <a:pt x="51755" y="24111"/>
                    <a:pt x="51154" y="23961"/>
                  </a:cubicBezTo>
                  <a:cubicBezTo>
                    <a:pt x="51154" y="23735"/>
                    <a:pt x="51154" y="23485"/>
                    <a:pt x="51129" y="23259"/>
                  </a:cubicBezTo>
                  <a:cubicBezTo>
                    <a:pt x="51129" y="22883"/>
                    <a:pt x="51129" y="22532"/>
                    <a:pt x="51154" y="22156"/>
                  </a:cubicBezTo>
                  <a:cubicBezTo>
                    <a:pt x="51154" y="21906"/>
                    <a:pt x="51154" y="21680"/>
                    <a:pt x="51179" y="21430"/>
                  </a:cubicBezTo>
                  <a:cubicBezTo>
                    <a:pt x="51204" y="21054"/>
                    <a:pt x="51229" y="20703"/>
                    <a:pt x="51254" y="20377"/>
                  </a:cubicBezTo>
                  <a:cubicBezTo>
                    <a:pt x="51254" y="20126"/>
                    <a:pt x="51279" y="19901"/>
                    <a:pt x="51304" y="19700"/>
                  </a:cubicBezTo>
                  <a:cubicBezTo>
                    <a:pt x="51380" y="18723"/>
                    <a:pt x="51505" y="17896"/>
                    <a:pt x="51580" y="17344"/>
                  </a:cubicBezTo>
                  <a:cubicBezTo>
                    <a:pt x="51673" y="17350"/>
                    <a:pt x="51762" y="17353"/>
                    <a:pt x="51845" y="17353"/>
                  </a:cubicBezTo>
                  <a:cubicBezTo>
                    <a:pt x="53539" y="17353"/>
                    <a:pt x="53321" y="16189"/>
                    <a:pt x="53059" y="15640"/>
                  </a:cubicBezTo>
                  <a:cubicBezTo>
                    <a:pt x="53034" y="15540"/>
                    <a:pt x="52482" y="15364"/>
                    <a:pt x="51630" y="15164"/>
                  </a:cubicBezTo>
                  <a:cubicBezTo>
                    <a:pt x="53309" y="14838"/>
                    <a:pt x="55590" y="8146"/>
                    <a:pt x="52984" y="6417"/>
                  </a:cubicBezTo>
                  <a:cubicBezTo>
                    <a:pt x="50502" y="4788"/>
                    <a:pt x="32307" y="1655"/>
                    <a:pt x="30402" y="1329"/>
                  </a:cubicBezTo>
                  <a:lnTo>
                    <a:pt x="30402" y="1304"/>
                  </a:lnTo>
                  <a:cubicBezTo>
                    <a:pt x="30402" y="1304"/>
                    <a:pt x="13159" y="402"/>
                    <a:pt x="10828" y="51"/>
                  </a:cubicBezTo>
                  <a:cubicBezTo>
                    <a:pt x="10582" y="16"/>
                    <a:pt x="10364" y="0"/>
                    <a:pt x="10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2"/>
            <p:cNvSpPr/>
            <p:nvPr/>
          </p:nvSpPr>
          <p:spPr>
            <a:xfrm>
              <a:off x="11071538" y="4103013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2"/>
            <p:cNvSpPr/>
            <p:nvPr/>
          </p:nvSpPr>
          <p:spPr>
            <a:xfrm>
              <a:off x="11266860" y="4143631"/>
              <a:ext cx="445312" cy="253482"/>
            </a:xfrm>
            <a:custGeom>
              <a:avLst/>
              <a:gdLst/>
              <a:ahLst/>
              <a:cxnLst/>
              <a:rect l="l" t="t" r="r" b="b"/>
              <a:pathLst>
                <a:path w="15941" h="9074" extrusionOk="0">
                  <a:moveTo>
                    <a:pt x="9500" y="0"/>
                  </a:moveTo>
                  <a:cubicBezTo>
                    <a:pt x="6968" y="3208"/>
                    <a:pt x="3560" y="5765"/>
                    <a:pt x="1" y="7745"/>
                  </a:cubicBezTo>
                  <a:lnTo>
                    <a:pt x="15565" y="9073"/>
                  </a:lnTo>
                  <a:lnTo>
                    <a:pt x="15941" y="427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2"/>
            <p:cNvSpPr/>
            <p:nvPr/>
          </p:nvSpPr>
          <p:spPr>
            <a:xfrm>
              <a:off x="11056732" y="4321940"/>
              <a:ext cx="621135" cy="102466"/>
            </a:xfrm>
            <a:custGeom>
              <a:avLst/>
              <a:gdLst/>
              <a:ahLst/>
              <a:cxnLst/>
              <a:rect l="l" t="t" r="r" b="b"/>
              <a:pathLst>
                <a:path w="22235" h="3668" extrusionOk="0">
                  <a:moveTo>
                    <a:pt x="1567" y="0"/>
                  </a:moveTo>
                  <a:cubicBezTo>
                    <a:pt x="1" y="0"/>
                    <a:pt x="189" y="1104"/>
                    <a:pt x="455" y="1638"/>
                  </a:cubicBezTo>
                  <a:cubicBezTo>
                    <a:pt x="731" y="2214"/>
                    <a:pt x="22160" y="3668"/>
                    <a:pt x="22160" y="3668"/>
                  </a:cubicBezTo>
                  <a:lnTo>
                    <a:pt x="22235" y="1938"/>
                  </a:lnTo>
                  <a:cubicBezTo>
                    <a:pt x="22235" y="1938"/>
                    <a:pt x="4591" y="409"/>
                    <a:pt x="2260" y="59"/>
                  </a:cubicBezTo>
                  <a:cubicBezTo>
                    <a:pt x="1997" y="19"/>
                    <a:pt x="1768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2"/>
            <p:cNvSpPr/>
            <p:nvPr/>
          </p:nvSpPr>
          <p:spPr>
            <a:xfrm>
              <a:off x="11055978" y="4086867"/>
              <a:ext cx="621889" cy="89001"/>
            </a:xfrm>
            <a:custGeom>
              <a:avLst/>
              <a:gdLst/>
              <a:ahLst/>
              <a:cxnLst/>
              <a:rect l="l" t="t" r="r" b="b"/>
              <a:pathLst>
                <a:path w="22262" h="3186" extrusionOk="0">
                  <a:moveTo>
                    <a:pt x="1597" y="1"/>
                  </a:moveTo>
                  <a:cubicBezTo>
                    <a:pt x="0" y="1"/>
                    <a:pt x="186" y="1095"/>
                    <a:pt x="432" y="1631"/>
                  </a:cubicBezTo>
                  <a:cubicBezTo>
                    <a:pt x="708" y="2208"/>
                    <a:pt x="22262" y="3185"/>
                    <a:pt x="22262" y="3185"/>
                  </a:cubicBezTo>
                  <a:lnTo>
                    <a:pt x="21836" y="1306"/>
                  </a:lnTo>
                  <a:cubicBezTo>
                    <a:pt x="21836" y="1306"/>
                    <a:pt x="4593" y="403"/>
                    <a:pt x="2262" y="52"/>
                  </a:cubicBezTo>
                  <a:cubicBezTo>
                    <a:pt x="2012" y="17"/>
                    <a:pt x="1791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2"/>
            <p:cNvSpPr/>
            <p:nvPr/>
          </p:nvSpPr>
          <p:spPr>
            <a:xfrm>
              <a:off x="11610991" y="4123322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792" y="1"/>
                  </a:moveTo>
                  <a:cubicBezTo>
                    <a:pt x="1792" y="1"/>
                    <a:pt x="2920" y="6893"/>
                    <a:pt x="314" y="10552"/>
                  </a:cubicBezTo>
                  <a:cubicBezTo>
                    <a:pt x="0" y="10986"/>
                    <a:pt x="17453" y="13875"/>
                    <a:pt x="22544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60"/>
                    <a:pt x="27206" y="6843"/>
                    <a:pt x="24549" y="5113"/>
                  </a:cubicBezTo>
                  <a:cubicBezTo>
                    <a:pt x="21918" y="3384"/>
                    <a:pt x="1793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2"/>
            <p:cNvSpPr/>
            <p:nvPr/>
          </p:nvSpPr>
          <p:spPr>
            <a:xfrm>
              <a:off x="11742950" y="4151449"/>
              <a:ext cx="140066" cy="371629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0"/>
                  </a:moveTo>
                  <a:cubicBezTo>
                    <a:pt x="2808" y="9750"/>
                    <a:pt x="1" y="16266"/>
                    <a:pt x="1" y="16266"/>
                  </a:cubicBezTo>
                  <a:lnTo>
                    <a:pt x="1930" y="16792"/>
                  </a:lnTo>
                  <a:cubicBezTo>
                    <a:pt x="5013" y="9925"/>
                    <a:pt x="3961" y="527"/>
                    <a:pt x="3961" y="527"/>
                  </a:cubicBez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2"/>
            <p:cNvSpPr/>
            <p:nvPr/>
          </p:nvSpPr>
          <p:spPr>
            <a:xfrm>
              <a:off x="12133625" y="4224026"/>
              <a:ext cx="140079" cy="349504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1"/>
                  </a:moveTo>
                  <a:cubicBezTo>
                    <a:pt x="2808" y="9750"/>
                    <a:pt x="1" y="16267"/>
                    <a:pt x="1" y="16267"/>
                  </a:cubicBezTo>
                  <a:lnTo>
                    <a:pt x="1931" y="16793"/>
                  </a:lnTo>
                  <a:cubicBezTo>
                    <a:pt x="5013" y="9926"/>
                    <a:pt x="3961" y="527"/>
                    <a:pt x="3961" y="527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2"/>
            <p:cNvSpPr/>
            <p:nvPr/>
          </p:nvSpPr>
          <p:spPr>
            <a:xfrm>
              <a:off x="11621830" y="4437423"/>
              <a:ext cx="638566" cy="357345"/>
            </a:xfrm>
            <a:custGeom>
              <a:avLst/>
              <a:gdLst/>
              <a:ahLst/>
              <a:cxnLst/>
              <a:rect l="l" t="t" r="r" b="b"/>
              <a:pathLst>
                <a:path w="22859" h="12792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22457" y="12792"/>
                  </a:lnTo>
                  <a:cubicBezTo>
                    <a:pt x="21981" y="9333"/>
                    <a:pt x="22858" y="4070"/>
                    <a:pt x="22858" y="4070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F1E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2"/>
            <p:cNvSpPr/>
            <p:nvPr/>
          </p:nvSpPr>
          <p:spPr>
            <a:xfrm>
              <a:off x="11621830" y="4437423"/>
              <a:ext cx="448105" cy="326560"/>
            </a:xfrm>
            <a:custGeom>
              <a:avLst/>
              <a:gdLst/>
              <a:ahLst/>
              <a:cxnLst/>
              <a:rect l="l" t="t" r="r" b="b"/>
              <a:pathLst>
                <a:path w="16041" h="11690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16041" y="11689"/>
                  </a:lnTo>
                  <a:cubicBezTo>
                    <a:pt x="12607" y="8857"/>
                    <a:pt x="9800" y="5148"/>
                    <a:pt x="7645" y="1188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2"/>
            <p:cNvSpPr/>
            <p:nvPr/>
          </p:nvSpPr>
          <p:spPr>
            <a:xfrm>
              <a:off x="11835365" y="4470582"/>
              <a:ext cx="425031" cy="324186"/>
            </a:xfrm>
            <a:custGeom>
              <a:avLst/>
              <a:gdLst/>
              <a:ahLst/>
              <a:cxnLst/>
              <a:rect l="l" t="t" r="r" b="b"/>
              <a:pathLst>
                <a:path w="15215" h="11605" extrusionOk="0">
                  <a:moveTo>
                    <a:pt x="1" y="1"/>
                  </a:moveTo>
                  <a:lnTo>
                    <a:pt x="1" y="1"/>
                  </a:lnTo>
                  <a:cubicBezTo>
                    <a:pt x="2156" y="3961"/>
                    <a:pt x="4963" y="7695"/>
                    <a:pt x="8397" y="10502"/>
                  </a:cubicBezTo>
                  <a:lnTo>
                    <a:pt x="14813" y="11605"/>
                  </a:lnTo>
                  <a:cubicBezTo>
                    <a:pt x="14337" y="8146"/>
                    <a:pt x="15214" y="2883"/>
                    <a:pt x="15214" y="288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2"/>
            <p:cNvSpPr/>
            <p:nvPr/>
          </p:nvSpPr>
          <p:spPr>
            <a:xfrm>
              <a:off x="11658257" y="4408147"/>
              <a:ext cx="653847" cy="162945"/>
            </a:xfrm>
            <a:custGeom>
              <a:avLst/>
              <a:gdLst/>
              <a:ahLst/>
              <a:cxnLst/>
              <a:rect l="l" t="t" r="r" b="b"/>
              <a:pathLst>
                <a:path w="23406" h="5833" extrusionOk="0">
                  <a:moveTo>
                    <a:pt x="939" y="1"/>
                  </a:moveTo>
                  <a:cubicBezTo>
                    <a:pt x="451" y="1"/>
                    <a:pt x="49" y="386"/>
                    <a:pt x="25" y="882"/>
                  </a:cubicBezTo>
                  <a:cubicBezTo>
                    <a:pt x="0" y="1359"/>
                    <a:pt x="351" y="1785"/>
                    <a:pt x="827" y="1835"/>
                  </a:cubicBezTo>
                  <a:cubicBezTo>
                    <a:pt x="4461" y="2286"/>
                    <a:pt x="18872" y="5469"/>
                    <a:pt x="21003" y="5770"/>
                  </a:cubicBezTo>
                  <a:cubicBezTo>
                    <a:pt x="21286" y="5813"/>
                    <a:pt x="21533" y="5833"/>
                    <a:pt x="21748" y="5833"/>
                  </a:cubicBezTo>
                  <a:cubicBezTo>
                    <a:pt x="23406" y="5833"/>
                    <a:pt x="23199" y="4670"/>
                    <a:pt x="22932" y="4115"/>
                  </a:cubicBezTo>
                  <a:cubicBezTo>
                    <a:pt x="22682" y="3589"/>
                    <a:pt x="5313" y="431"/>
                    <a:pt x="1028" y="5"/>
                  </a:cubicBezTo>
                  <a:cubicBezTo>
                    <a:pt x="998" y="2"/>
                    <a:pt x="968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2"/>
            <p:cNvSpPr/>
            <p:nvPr/>
          </p:nvSpPr>
          <p:spPr>
            <a:xfrm>
              <a:off x="11635322" y="4664423"/>
              <a:ext cx="651444" cy="148921"/>
            </a:xfrm>
            <a:custGeom>
              <a:avLst/>
              <a:gdLst/>
              <a:ahLst/>
              <a:cxnLst/>
              <a:rect l="l" t="t" r="r" b="b"/>
              <a:pathLst>
                <a:path w="23320" h="5331" extrusionOk="0">
                  <a:moveTo>
                    <a:pt x="1021" y="1"/>
                  </a:moveTo>
                  <a:cubicBezTo>
                    <a:pt x="454" y="1"/>
                    <a:pt x="0" y="531"/>
                    <a:pt x="144" y="1107"/>
                  </a:cubicBezTo>
                  <a:lnTo>
                    <a:pt x="169" y="1232"/>
                  </a:lnTo>
                  <a:cubicBezTo>
                    <a:pt x="245" y="1633"/>
                    <a:pt x="570" y="1909"/>
                    <a:pt x="971" y="1959"/>
                  </a:cubicBezTo>
                  <a:cubicBezTo>
                    <a:pt x="4255" y="2235"/>
                    <a:pt x="18766" y="4942"/>
                    <a:pt x="20921" y="5267"/>
                  </a:cubicBezTo>
                  <a:cubicBezTo>
                    <a:pt x="21204" y="5311"/>
                    <a:pt x="21451" y="5330"/>
                    <a:pt x="21666" y="5330"/>
                  </a:cubicBezTo>
                  <a:cubicBezTo>
                    <a:pt x="23319" y="5330"/>
                    <a:pt x="23095" y="4168"/>
                    <a:pt x="22851" y="3613"/>
                  </a:cubicBezTo>
                  <a:cubicBezTo>
                    <a:pt x="22601" y="3087"/>
                    <a:pt x="5809" y="355"/>
                    <a:pt x="1097" y="4"/>
                  </a:cubicBezTo>
                  <a:cubicBezTo>
                    <a:pt x="1071" y="2"/>
                    <a:pt x="10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2"/>
            <p:cNvSpPr/>
            <p:nvPr/>
          </p:nvSpPr>
          <p:spPr>
            <a:xfrm>
              <a:off x="10815989" y="4377754"/>
              <a:ext cx="911296" cy="342315"/>
            </a:xfrm>
            <a:custGeom>
              <a:avLst/>
              <a:gdLst/>
              <a:ahLst/>
              <a:cxnLst/>
              <a:rect l="l" t="t" r="r" b="b"/>
              <a:pathLst>
                <a:path w="32622" h="12254" extrusionOk="0">
                  <a:moveTo>
                    <a:pt x="6468" y="0"/>
                  </a:moveTo>
                  <a:cubicBezTo>
                    <a:pt x="5558" y="0"/>
                    <a:pt x="4828" y="13"/>
                    <a:pt x="4336" y="41"/>
                  </a:cubicBezTo>
                  <a:cubicBezTo>
                    <a:pt x="2532" y="141"/>
                    <a:pt x="0" y="7434"/>
                    <a:pt x="2808" y="9264"/>
                  </a:cubicBezTo>
                  <a:cubicBezTo>
                    <a:pt x="5214" y="10868"/>
                    <a:pt x="24587" y="11695"/>
                    <a:pt x="29600" y="12246"/>
                  </a:cubicBezTo>
                  <a:cubicBezTo>
                    <a:pt x="29638" y="12251"/>
                    <a:pt x="29677" y="12254"/>
                    <a:pt x="29715" y="12254"/>
                  </a:cubicBezTo>
                  <a:cubicBezTo>
                    <a:pt x="30241" y="12254"/>
                    <a:pt x="30672" y="11781"/>
                    <a:pt x="30602" y="11244"/>
                  </a:cubicBezTo>
                  <a:cubicBezTo>
                    <a:pt x="30402" y="9038"/>
                    <a:pt x="30226" y="4151"/>
                    <a:pt x="32331" y="1218"/>
                  </a:cubicBezTo>
                  <a:cubicBezTo>
                    <a:pt x="32621" y="817"/>
                    <a:pt x="13769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2"/>
            <p:cNvSpPr/>
            <p:nvPr/>
          </p:nvSpPr>
          <p:spPr>
            <a:xfrm>
              <a:off x="10886700" y="4377825"/>
              <a:ext cx="240884" cy="282895"/>
            </a:xfrm>
            <a:custGeom>
              <a:avLst/>
              <a:gdLst/>
              <a:ahLst/>
              <a:cxnLst/>
              <a:rect l="l" t="t" r="r" b="b"/>
              <a:pathLst>
                <a:path w="8623" h="16517" extrusionOk="0">
                  <a:moveTo>
                    <a:pt x="5064" y="0"/>
                  </a:moveTo>
                  <a:cubicBezTo>
                    <a:pt x="1" y="7293"/>
                    <a:pt x="2683" y="16516"/>
                    <a:pt x="2683" y="16516"/>
                  </a:cubicBezTo>
                  <a:lnTo>
                    <a:pt x="6292" y="16441"/>
                  </a:lnTo>
                  <a:cubicBezTo>
                    <a:pt x="2933" y="6917"/>
                    <a:pt x="8622" y="251"/>
                    <a:pt x="8622" y="251"/>
                  </a:cubicBezTo>
                  <a:lnTo>
                    <a:pt x="50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2"/>
            <p:cNvSpPr/>
            <p:nvPr/>
          </p:nvSpPr>
          <p:spPr>
            <a:xfrm>
              <a:off x="11324300" y="4387501"/>
              <a:ext cx="240856" cy="399570"/>
            </a:xfrm>
            <a:custGeom>
              <a:avLst/>
              <a:gdLst/>
              <a:ahLst/>
              <a:cxnLst/>
              <a:rect l="l" t="t" r="r" b="b"/>
              <a:pathLst>
                <a:path w="8622" h="16518" extrusionOk="0">
                  <a:moveTo>
                    <a:pt x="5038" y="1"/>
                  </a:moveTo>
                  <a:cubicBezTo>
                    <a:pt x="0" y="7294"/>
                    <a:pt x="2682" y="16517"/>
                    <a:pt x="2682" y="16517"/>
                  </a:cubicBezTo>
                  <a:lnTo>
                    <a:pt x="6592" y="16517"/>
                  </a:lnTo>
                  <a:cubicBezTo>
                    <a:pt x="3233" y="6993"/>
                    <a:pt x="8622" y="226"/>
                    <a:pt x="8622" y="226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2"/>
            <p:cNvSpPr/>
            <p:nvPr/>
          </p:nvSpPr>
          <p:spPr>
            <a:xfrm>
              <a:off x="11010118" y="4671188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2"/>
            <p:cNvSpPr/>
            <p:nvPr/>
          </p:nvSpPr>
          <p:spPr>
            <a:xfrm>
              <a:off x="11185652" y="4714231"/>
              <a:ext cx="448105" cy="252085"/>
            </a:xfrm>
            <a:custGeom>
              <a:avLst/>
              <a:gdLst/>
              <a:ahLst/>
              <a:cxnLst/>
              <a:rect l="l" t="t" r="r" b="b"/>
              <a:pathLst>
                <a:path w="16041" h="9024" extrusionOk="0">
                  <a:moveTo>
                    <a:pt x="10251" y="1"/>
                  </a:moveTo>
                  <a:cubicBezTo>
                    <a:pt x="7494" y="3384"/>
                    <a:pt x="3986" y="6166"/>
                    <a:pt x="1" y="7695"/>
                  </a:cubicBezTo>
                  <a:lnTo>
                    <a:pt x="15665" y="9023"/>
                  </a:lnTo>
                  <a:lnTo>
                    <a:pt x="16041" y="377"/>
                  </a:lnTo>
                  <a:lnTo>
                    <a:pt x="1025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2"/>
            <p:cNvSpPr/>
            <p:nvPr/>
          </p:nvSpPr>
          <p:spPr>
            <a:xfrm>
              <a:off x="10978403" y="4891339"/>
              <a:ext cx="621051" cy="102270"/>
            </a:xfrm>
            <a:custGeom>
              <a:avLst/>
              <a:gdLst/>
              <a:ahLst/>
              <a:cxnLst/>
              <a:rect l="l" t="t" r="r" b="b"/>
              <a:pathLst>
                <a:path w="22232" h="3661" extrusionOk="0">
                  <a:moveTo>
                    <a:pt x="1611" y="0"/>
                  </a:moveTo>
                  <a:cubicBezTo>
                    <a:pt x="0" y="0"/>
                    <a:pt x="206" y="1094"/>
                    <a:pt x="452" y="1631"/>
                  </a:cubicBezTo>
                  <a:cubicBezTo>
                    <a:pt x="728" y="2207"/>
                    <a:pt x="22157" y="3661"/>
                    <a:pt x="22157" y="3661"/>
                  </a:cubicBezTo>
                  <a:lnTo>
                    <a:pt x="22232" y="1931"/>
                  </a:lnTo>
                  <a:cubicBezTo>
                    <a:pt x="22232" y="1931"/>
                    <a:pt x="4588" y="403"/>
                    <a:pt x="2282" y="52"/>
                  </a:cubicBezTo>
                  <a:cubicBezTo>
                    <a:pt x="2029" y="16"/>
                    <a:pt x="1806" y="0"/>
                    <a:pt x="1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2"/>
            <p:cNvSpPr/>
            <p:nvPr/>
          </p:nvSpPr>
          <p:spPr>
            <a:xfrm>
              <a:off x="10977676" y="4656098"/>
              <a:ext cx="621777" cy="89671"/>
            </a:xfrm>
            <a:custGeom>
              <a:avLst/>
              <a:gdLst/>
              <a:ahLst/>
              <a:cxnLst/>
              <a:rect l="l" t="t" r="r" b="b"/>
              <a:pathLst>
                <a:path w="22258" h="3210" extrusionOk="0">
                  <a:moveTo>
                    <a:pt x="1603" y="1"/>
                  </a:moveTo>
                  <a:cubicBezTo>
                    <a:pt x="1" y="1"/>
                    <a:pt x="207" y="1116"/>
                    <a:pt x="453" y="1630"/>
                  </a:cubicBezTo>
                  <a:cubicBezTo>
                    <a:pt x="729" y="2207"/>
                    <a:pt x="22258" y="3209"/>
                    <a:pt x="22258" y="3209"/>
                  </a:cubicBezTo>
                  <a:lnTo>
                    <a:pt x="21832" y="1305"/>
                  </a:lnTo>
                  <a:cubicBezTo>
                    <a:pt x="21832" y="1305"/>
                    <a:pt x="4588" y="402"/>
                    <a:pt x="2258" y="52"/>
                  </a:cubicBezTo>
                  <a:cubicBezTo>
                    <a:pt x="2011" y="17"/>
                    <a:pt x="1794" y="1"/>
                    <a:pt x="1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2"/>
            <p:cNvSpPr/>
            <p:nvPr/>
          </p:nvSpPr>
          <p:spPr>
            <a:xfrm>
              <a:off x="11532577" y="4692526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817" y="1"/>
                  </a:moveTo>
                  <a:cubicBezTo>
                    <a:pt x="1817" y="1"/>
                    <a:pt x="2945" y="6918"/>
                    <a:pt x="314" y="10577"/>
                  </a:cubicBezTo>
                  <a:cubicBezTo>
                    <a:pt x="0" y="10987"/>
                    <a:pt x="17453" y="13875"/>
                    <a:pt x="22543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85"/>
                    <a:pt x="27206" y="6868"/>
                    <a:pt x="24549" y="5113"/>
                  </a:cubicBezTo>
                  <a:cubicBezTo>
                    <a:pt x="21918" y="3384"/>
                    <a:pt x="1818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2"/>
            <p:cNvSpPr/>
            <p:nvPr/>
          </p:nvSpPr>
          <p:spPr>
            <a:xfrm>
              <a:off x="11635850" y="4709500"/>
              <a:ext cx="100119" cy="305289"/>
            </a:xfrm>
            <a:custGeom>
              <a:avLst/>
              <a:gdLst/>
              <a:ahLst/>
              <a:cxnLst/>
              <a:rect l="l" t="t" r="r" b="b"/>
              <a:pathLst>
                <a:path w="3584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5" y="9775"/>
                    <a:pt x="0" y="16266"/>
                    <a:pt x="0" y="16266"/>
                  </a:cubicBezTo>
                  <a:lnTo>
                    <a:pt x="1378" y="16818"/>
                  </a:lnTo>
                  <a:cubicBezTo>
                    <a:pt x="3584" y="9950"/>
                    <a:pt x="2832" y="527"/>
                    <a:pt x="2832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2"/>
            <p:cNvSpPr/>
            <p:nvPr/>
          </p:nvSpPr>
          <p:spPr>
            <a:xfrm>
              <a:off x="11720550" y="4727850"/>
              <a:ext cx="100147" cy="305289"/>
            </a:xfrm>
            <a:custGeom>
              <a:avLst/>
              <a:gdLst/>
              <a:ahLst/>
              <a:cxnLst/>
              <a:rect l="l" t="t" r="r" b="b"/>
              <a:pathLst>
                <a:path w="3585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6" y="9775"/>
                    <a:pt x="1" y="16266"/>
                    <a:pt x="1" y="16266"/>
                  </a:cubicBezTo>
                  <a:lnTo>
                    <a:pt x="1379" y="16818"/>
                  </a:lnTo>
                  <a:cubicBezTo>
                    <a:pt x="3585" y="9950"/>
                    <a:pt x="2833" y="527"/>
                    <a:pt x="2833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2"/>
            <p:cNvSpPr/>
            <p:nvPr/>
          </p:nvSpPr>
          <p:spPr>
            <a:xfrm>
              <a:off x="12037725" y="4788075"/>
              <a:ext cx="100147" cy="289511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5" y="9749"/>
                    <a:pt x="0" y="16266"/>
                    <a:pt x="0" y="16266"/>
                  </a:cubicBezTo>
                  <a:lnTo>
                    <a:pt x="1379" y="16792"/>
                  </a:lnTo>
                  <a:cubicBezTo>
                    <a:pt x="3584" y="9925"/>
                    <a:pt x="2832" y="526"/>
                    <a:pt x="2832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2"/>
            <p:cNvSpPr/>
            <p:nvPr/>
          </p:nvSpPr>
          <p:spPr>
            <a:xfrm>
              <a:off x="12122426" y="4813322"/>
              <a:ext cx="100147" cy="273054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6" y="9749"/>
                    <a:pt x="1" y="16266"/>
                    <a:pt x="1" y="16266"/>
                  </a:cubicBezTo>
                  <a:lnTo>
                    <a:pt x="1379" y="16792"/>
                  </a:lnTo>
                  <a:cubicBezTo>
                    <a:pt x="3585" y="9925"/>
                    <a:pt x="2833" y="526"/>
                    <a:pt x="2833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2" name="Google Shape;3432;p42"/>
          <p:cNvGrpSpPr/>
          <p:nvPr/>
        </p:nvGrpSpPr>
        <p:grpSpPr>
          <a:xfrm>
            <a:off x="7202932" y="2958799"/>
            <a:ext cx="2005038" cy="1622938"/>
            <a:chOff x="6786991" y="2585758"/>
            <a:chExt cx="2292258" cy="1855423"/>
          </a:xfrm>
        </p:grpSpPr>
        <p:grpSp>
          <p:nvGrpSpPr>
            <p:cNvPr id="3433" name="Google Shape;3433;p42"/>
            <p:cNvGrpSpPr/>
            <p:nvPr/>
          </p:nvGrpSpPr>
          <p:grpSpPr>
            <a:xfrm>
              <a:off x="6853241" y="2652008"/>
              <a:ext cx="2226007" cy="1789173"/>
              <a:chOff x="6834243" y="2965628"/>
              <a:chExt cx="1927446" cy="1549201"/>
            </a:xfrm>
          </p:grpSpPr>
          <p:sp>
            <p:nvSpPr>
              <p:cNvPr id="3434" name="Google Shape;3434;p42"/>
              <p:cNvSpPr/>
              <p:nvPr/>
            </p:nvSpPr>
            <p:spPr>
              <a:xfrm>
                <a:off x="6834243" y="3817498"/>
                <a:ext cx="1361639" cy="692001"/>
              </a:xfrm>
              <a:custGeom>
                <a:avLst/>
                <a:gdLst/>
                <a:ahLst/>
                <a:cxnLst/>
                <a:rect l="l" t="t" r="r" b="b"/>
                <a:pathLst>
                  <a:path w="87678" h="44559" extrusionOk="0">
                    <a:moveTo>
                      <a:pt x="39707" y="0"/>
                    </a:moveTo>
                    <a:cubicBezTo>
                      <a:pt x="28795" y="0"/>
                      <a:pt x="15869" y="50"/>
                      <a:pt x="15869" y="50"/>
                    </a:cubicBezTo>
                    <a:cubicBezTo>
                      <a:pt x="15162" y="43"/>
                      <a:pt x="14483" y="40"/>
                      <a:pt x="13832" y="40"/>
                    </a:cubicBezTo>
                    <a:cubicBezTo>
                      <a:pt x="3163" y="40"/>
                      <a:pt x="1" y="1012"/>
                      <a:pt x="1421" y="5939"/>
                    </a:cubicBezTo>
                    <a:cubicBezTo>
                      <a:pt x="2356" y="9226"/>
                      <a:pt x="12651" y="31024"/>
                      <a:pt x="17421" y="40314"/>
                    </a:cubicBezTo>
                    <a:cubicBezTo>
                      <a:pt x="18448" y="42299"/>
                      <a:pt x="22032" y="44559"/>
                      <a:pt x="24155" y="44559"/>
                    </a:cubicBezTo>
                    <a:lnTo>
                      <a:pt x="86171" y="44103"/>
                    </a:lnTo>
                    <a:cubicBezTo>
                      <a:pt x="87267" y="44080"/>
                      <a:pt x="87677" y="43441"/>
                      <a:pt x="87198" y="42436"/>
                    </a:cubicBezTo>
                    <a:cubicBezTo>
                      <a:pt x="84162" y="35794"/>
                      <a:pt x="72773" y="11234"/>
                      <a:pt x="69257" y="6441"/>
                    </a:cubicBezTo>
                    <a:cubicBezTo>
                      <a:pt x="65195" y="871"/>
                      <a:pt x="57069" y="278"/>
                      <a:pt x="54421" y="95"/>
                    </a:cubicBezTo>
                    <a:cubicBezTo>
                      <a:pt x="53362" y="22"/>
                      <a:pt x="46982" y="0"/>
                      <a:pt x="39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2"/>
              <p:cNvSpPr/>
              <p:nvPr/>
            </p:nvSpPr>
            <p:spPr>
              <a:xfrm>
                <a:off x="6859032" y="3828494"/>
                <a:ext cx="1336853" cy="681006"/>
              </a:xfrm>
              <a:custGeom>
                <a:avLst/>
                <a:gdLst/>
                <a:ahLst/>
                <a:cxnLst/>
                <a:rect l="l" t="t" r="r" b="b"/>
                <a:pathLst>
                  <a:path w="86082" h="43851" extrusionOk="0">
                    <a:moveTo>
                      <a:pt x="38965" y="0"/>
                    </a:moveTo>
                    <a:cubicBezTo>
                      <a:pt x="28247" y="0"/>
                      <a:pt x="15551" y="49"/>
                      <a:pt x="15551" y="49"/>
                    </a:cubicBezTo>
                    <a:cubicBezTo>
                      <a:pt x="14857" y="43"/>
                      <a:pt x="14190" y="39"/>
                      <a:pt x="13551" y="39"/>
                    </a:cubicBezTo>
                    <a:cubicBezTo>
                      <a:pt x="3103" y="39"/>
                      <a:pt x="0" y="1007"/>
                      <a:pt x="1377" y="5847"/>
                    </a:cubicBezTo>
                    <a:cubicBezTo>
                      <a:pt x="2290" y="9065"/>
                      <a:pt x="12401" y="30544"/>
                      <a:pt x="17081" y="39674"/>
                    </a:cubicBezTo>
                    <a:cubicBezTo>
                      <a:pt x="18108" y="41637"/>
                      <a:pt x="21600" y="43851"/>
                      <a:pt x="23700" y="43851"/>
                    </a:cubicBezTo>
                    <a:lnTo>
                      <a:pt x="84598" y="43395"/>
                    </a:lnTo>
                    <a:cubicBezTo>
                      <a:pt x="85671" y="43395"/>
                      <a:pt x="86081" y="42755"/>
                      <a:pt x="85602" y="41751"/>
                    </a:cubicBezTo>
                    <a:cubicBezTo>
                      <a:pt x="82612" y="35223"/>
                      <a:pt x="71428" y="11051"/>
                      <a:pt x="67981" y="6326"/>
                    </a:cubicBezTo>
                    <a:cubicBezTo>
                      <a:pt x="63987" y="871"/>
                      <a:pt x="56021" y="300"/>
                      <a:pt x="53418" y="95"/>
                    </a:cubicBezTo>
                    <a:cubicBezTo>
                      <a:pt x="52378" y="22"/>
                      <a:pt x="46111" y="0"/>
                      <a:pt x="389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2"/>
              <p:cNvSpPr/>
              <p:nvPr/>
            </p:nvSpPr>
            <p:spPr>
              <a:xfrm>
                <a:off x="6882531" y="3793439"/>
                <a:ext cx="1074396" cy="707205"/>
              </a:xfrm>
              <a:custGeom>
                <a:avLst/>
                <a:gdLst/>
                <a:ahLst/>
                <a:cxnLst/>
                <a:rect l="l" t="t" r="r" b="b"/>
                <a:pathLst>
                  <a:path w="69182" h="45538" extrusionOk="0">
                    <a:moveTo>
                      <a:pt x="4383" y="1"/>
                    </a:moveTo>
                    <a:cubicBezTo>
                      <a:pt x="2900" y="1"/>
                      <a:pt x="1439" y="321"/>
                      <a:pt x="800" y="1142"/>
                    </a:cubicBezTo>
                    <a:cubicBezTo>
                      <a:pt x="1" y="2147"/>
                      <a:pt x="1804" y="4543"/>
                      <a:pt x="2603" y="6392"/>
                    </a:cubicBezTo>
                    <a:cubicBezTo>
                      <a:pt x="7533" y="17576"/>
                      <a:pt x="11528" y="28099"/>
                      <a:pt x="16869" y="39397"/>
                    </a:cubicBezTo>
                    <a:cubicBezTo>
                      <a:pt x="17416" y="40584"/>
                      <a:pt x="18010" y="41840"/>
                      <a:pt x="19151" y="43049"/>
                    </a:cubicBezTo>
                    <a:cubicBezTo>
                      <a:pt x="20270" y="44282"/>
                      <a:pt x="22096" y="45492"/>
                      <a:pt x="23305" y="45537"/>
                    </a:cubicBezTo>
                    <a:lnTo>
                      <a:pt x="68134" y="3470"/>
                    </a:lnTo>
                    <a:cubicBezTo>
                      <a:pt x="68176" y="3477"/>
                      <a:pt x="68215" y="3480"/>
                      <a:pt x="68250" y="3480"/>
                    </a:cubicBezTo>
                    <a:cubicBezTo>
                      <a:pt x="69181" y="3480"/>
                      <a:pt x="68247" y="1273"/>
                      <a:pt x="67039" y="526"/>
                    </a:cubicBezTo>
                    <a:cubicBezTo>
                      <a:pt x="66575" y="239"/>
                      <a:pt x="66145" y="149"/>
                      <a:pt x="65737" y="149"/>
                    </a:cubicBezTo>
                    <a:cubicBezTo>
                      <a:pt x="65041" y="149"/>
                      <a:pt x="64408" y="412"/>
                      <a:pt x="63775" y="412"/>
                    </a:cubicBezTo>
                    <a:cubicBezTo>
                      <a:pt x="55626" y="343"/>
                      <a:pt x="47477" y="298"/>
                      <a:pt x="39329" y="229"/>
                    </a:cubicBezTo>
                    <a:cubicBezTo>
                      <a:pt x="27688" y="161"/>
                      <a:pt x="16024" y="92"/>
                      <a:pt x="43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2"/>
              <p:cNvSpPr/>
              <p:nvPr/>
            </p:nvSpPr>
            <p:spPr>
              <a:xfrm>
                <a:off x="6894584" y="3799977"/>
                <a:ext cx="1162700" cy="697825"/>
              </a:xfrm>
              <a:custGeom>
                <a:avLst/>
                <a:gdLst/>
                <a:ahLst/>
                <a:cxnLst/>
                <a:rect l="l" t="t" r="r" b="b"/>
                <a:pathLst>
                  <a:path w="74868" h="44934" extrusionOk="0">
                    <a:moveTo>
                      <a:pt x="9992" y="1"/>
                    </a:moveTo>
                    <a:cubicBezTo>
                      <a:pt x="7136" y="1"/>
                      <a:pt x="4080" y="117"/>
                      <a:pt x="2534" y="607"/>
                    </a:cubicBezTo>
                    <a:cubicBezTo>
                      <a:pt x="1" y="1406"/>
                      <a:pt x="3927" y="7135"/>
                      <a:pt x="5228" y="10285"/>
                    </a:cubicBezTo>
                    <a:cubicBezTo>
                      <a:pt x="9154" y="19803"/>
                      <a:pt x="13103" y="29344"/>
                      <a:pt x="17028" y="38862"/>
                    </a:cubicBezTo>
                    <a:cubicBezTo>
                      <a:pt x="17896" y="40939"/>
                      <a:pt x="19539" y="43770"/>
                      <a:pt x="22255" y="44934"/>
                    </a:cubicBezTo>
                    <a:lnTo>
                      <a:pt x="74868" y="18411"/>
                    </a:lnTo>
                    <a:cubicBezTo>
                      <a:pt x="74000" y="14074"/>
                      <a:pt x="73156" y="9760"/>
                      <a:pt x="72289" y="5423"/>
                    </a:cubicBezTo>
                    <a:cubicBezTo>
                      <a:pt x="72083" y="4419"/>
                      <a:pt x="71376" y="2296"/>
                      <a:pt x="70120" y="1246"/>
                    </a:cubicBezTo>
                    <a:cubicBezTo>
                      <a:pt x="69437" y="688"/>
                      <a:pt x="68788" y="537"/>
                      <a:pt x="68156" y="537"/>
                    </a:cubicBezTo>
                    <a:cubicBezTo>
                      <a:pt x="67414" y="537"/>
                      <a:pt x="66697" y="745"/>
                      <a:pt x="65981" y="745"/>
                    </a:cubicBezTo>
                    <a:cubicBezTo>
                      <a:pt x="65961" y="745"/>
                      <a:pt x="65941" y="744"/>
                      <a:pt x="65920" y="744"/>
                    </a:cubicBezTo>
                    <a:cubicBezTo>
                      <a:pt x="47865" y="493"/>
                      <a:pt x="29811" y="265"/>
                      <a:pt x="11756" y="14"/>
                    </a:cubicBezTo>
                    <a:cubicBezTo>
                      <a:pt x="11187" y="6"/>
                      <a:pt x="10594" y="1"/>
                      <a:pt x="9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2"/>
              <p:cNvSpPr/>
              <p:nvPr/>
            </p:nvSpPr>
            <p:spPr>
              <a:xfrm>
                <a:off x="6945995" y="3816473"/>
                <a:ext cx="1127602" cy="691613"/>
              </a:xfrm>
              <a:custGeom>
                <a:avLst/>
                <a:gdLst/>
                <a:ahLst/>
                <a:cxnLst/>
                <a:rect l="l" t="t" r="r" b="b"/>
                <a:pathLst>
                  <a:path w="72608" h="44534" extrusionOk="0">
                    <a:moveTo>
                      <a:pt x="42667" y="1"/>
                    </a:moveTo>
                    <a:cubicBezTo>
                      <a:pt x="36094" y="1"/>
                      <a:pt x="29088" y="45"/>
                      <a:pt x="24127" y="70"/>
                    </a:cubicBezTo>
                    <a:cubicBezTo>
                      <a:pt x="23128" y="73"/>
                      <a:pt x="22098" y="73"/>
                      <a:pt x="21051" y="73"/>
                    </a:cubicBezTo>
                    <a:cubicBezTo>
                      <a:pt x="20069" y="73"/>
                      <a:pt x="19073" y="73"/>
                      <a:pt x="18078" y="73"/>
                    </a:cubicBezTo>
                    <a:cubicBezTo>
                      <a:pt x="10338" y="73"/>
                      <a:pt x="2615" y="104"/>
                      <a:pt x="1461" y="664"/>
                    </a:cubicBezTo>
                    <a:cubicBezTo>
                      <a:pt x="0" y="1348"/>
                      <a:pt x="3424" y="7945"/>
                      <a:pt x="5524" y="12282"/>
                    </a:cubicBezTo>
                    <a:cubicBezTo>
                      <a:pt x="7624" y="16596"/>
                      <a:pt x="11162" y="28647"/>
                      <a:pt x="12668" y="34057"/>
                    </a:cubicBezTo>
                    <a:cubicBezTo>
                      <a:pt x="14175" y="39444"/>
                      <a:pt x="20726" y="44534"/>
                      <a:pt x="20726" y="44534"/>
                    </a:cubicBezTo>
                    <a:lnTo>
                      <a:pt x="72608" y="11300"/>
                    </a:lnTo>
                    <a:cubicBezTo>
                      <a:pt x="72608" y="11300"/>
                      <a:pt x="71763" y="3129"/>
                      <a:pt x="69367" y="1531"/>
                    </a:cubicBezTo>
                    <a:cubicBezTo>
                      <a:pt x="67495" y="253"/>
                      <a:pt x="64550" y="390"/>
                      <a:pt x="57018" y="139"/>
                    </a:cubicBezTo>
                    <a:cubicBezTo>
                      <a:pt x="53580" y="33"/>
                      <a:pt x="48282" y="1"/>
                      <a:pt x="4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2"/>
              <p:cNvSpPr/>
              <p:nvPr/>
            </p:nvSpPr>
            <p:spPr>
              <a:xfrm>
                <a:off x="8105976" y="3442648"/>
                <a:ext cx="136850" cy="1276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218" extrusionOk="0">
                    <a:moveTo>
                      <a:pt x="5808" y="1"/>
                    </a:moveTo>
                    <a:cubicBezTo>
                      <a:pt x="4560" y="1"/>
                      <a:pt x="3104" y="715"/>
                      <a:pt x="1987" y="1998"/>
                    </a:cubicBezTo>
                    <a:cubicBezTo>
                      <a:pt x="298" y="3938"/>
                      <a:pt x="1" y="6471"/>
                      <a:pt x="1348" y="7635"/>
                    </a:cubicBezTo>
                    <a:cubicBezTo>
                      <a:pt x="1804" y="8030"/>
                      <a:pt x="2388" y="8217"/>
                      <a:pt x="3028" y="8217"/>
                    </a:cubicBezTo>
                    <a:cubicBezTo>
                      <a:pt x="4275" y="8217"/>
                      <a:pt x="5732" y="7503"/>
                      <a:pt x="6848" y="6220"/>
                    </a:cubicBezTo>
                    <a:cubicBezTo>
                      <a:pt x="8538" y="4280"/>
                      <a:pt x="8811" y="1747"/>
                      <a:pt x="7488" y="582"/>
                    </a:cubicBezTo>
                    <a:cubicBezTo>
                      <a:pt x="7031" y="188"/>
                      <a:pt x="6447" y="1"/>
                      <a:pt x="58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2"/>
              <p:cNvSpPr/>
              <p:nvPr/>
            </p:nvSpPr>
            <p:spPr>
              <a:xfrm>
                <a:off x="8153131" y="3495612"/>
                <a:ext cx="122314" cy="113866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7332" extrusionOk="0">
                    <a:moveTo>
                      <a:pt x="5172" y="1"/>
                    </a:moveTo>
                    <a:cubicBezTo>
                      <a:pt x="4067" y="1"/>
                      <a:pt x="2775" y="639"/>
                      <a:pt x="1781" y="1783"/>
                    </a:cubicBezTo>
                    <a:cubicBezTo>
                      <a:pt x="252" y="3518"/>
                      <a:pt x="1" y="5778"/>
                      <a:pt x="1210" y="6805"/>
                    </a:cubicBezTo>
                    <a:cubicBezTo>
                      <a:pt x="1614" y="7162"/>
                      <a:pt x="2134" y="7332"/>
                      <a:pt x="2704" y="7332"/>
                    </a:cubicBezTo>
                    <a:cubicBezTo>
                      <a:pt x="3809" y="7332"/>
                      <a:pt x="5101" y="6694"/>
                      <a:pt x="6095" y="5549"/>
                    </a:cubicBezTo>
                    <a:cubicBezTo>
                      <a:pt x="7601" y="3815"/>
                      <a:pt x="7875" y="1555"/>
                      <a:pt x="6666" y="528"/>
                    </a:cubicBezTo>
                    <a:cubicBezTo>
                      <a:pt x="6262" y="170"/>
                      <a:pt x="5742" y="1"/>
                      <a:pt x="5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2"/>
              <p:cNvSpPr/>
              <p:nvPr/>
            </p:nvSpPr>
            <p:spPr>
              <a:xfrm>
                <a:off x="8193188" y="3544336"/>
                <a:ext cx="130468" cy="10807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6959" extrusionOk="0">
                    <a:moveTo>
                      <a:pt x="5497" y="0"/>
                    </a:moveTo>
                    <a:cubicBezTo>
                      <a:pt x="4495" y="0"/>
                      <a:pt x="3334" y="446"/>
                      <a:pt x="2329" y="1294"/>
                    </a:cubicBezTo>
                    <a:cubicBezTo>
                      <a:pt x="594" y="2800"/>
                      <a:pt x="1" y="4992"/>
                      <a:pt x="1051" y="6201"/>
                    </a:cubicBezTo>
                    <a:cubicBezTo>
                      <a:pt x="1491" y="6710"/>
                      <a:pt x="2157" y="6958"/>
                      <a:pt x="2910" y="6958"/>
                    </a:cubicBezTo>
                    <a:cubicBezTo>
                      <a:pt x="3917" y="6958"/>
                      <a:pt x="5081" y="6515"/>
                      <a:pt x="6072" y="5653"/>
                    </a:cubicBezTo>
                    <a:cubicBezTo>
                      <a:pt x="7807" y="4147"/>
                      <a:pt x="8401" y="1956"/>
                      <a:pt x="7351" y="769"/>
                    </a:cubicBezTo>
                    <a:cubicBezTo>
                      <a:pt x="6911" y="251"/>
                      <a:pt x="6249" y="0"/>
                      <a:pt x="5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2"/>
              <p:cNvSpPr/>
              <p:nvPr/>
            </p:nvSpPr>
            <p:spPr>
              <a:xfrm>
                <a:off x="8286084" y="3651320"/>
                <a:ext cx="120528" cy="124038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7987" extrusionOk="0">
                    <a:moveTo>
                      <a:pt x="2572" y="0"/>
                    </a:moveTo>
                    <a:cubicBezTo>
                      <a:pt x="2048" y="0"/>
                      <a:pt x="1560" y="285"/>
                      <a:pt x="1027" y="1002"/>
                    </a:cubicBezTo>
                    <a:cubicBezTo>
                      <a:pt x="1027" y="1002"/>
                      <a:pt x="0" y="2235"/>
                      <a:pt x="1666" y="4905"/>
                    </a:cubicBezTo>
                    <a:cubicBezTo>
                      <a:pt x="3355" y="7599"/>
                      <a:pt x="3629" y="7987"/>
                      <a:pt x="3629" y="7987"/>
                    </a:cubicBezTo>
                    <a:cubicBezTo>
                      <a:pt x="3629" y="7987"/>
                      <a:pt x="4702" y="7348"/>
                      <a:pt x="5250" y="6709"/>
                    </a:cubicBezTo>
                    <a:lnTo>
                      <a:pt x="4063" y="5065"/>
                    </a:lnTo>
                    <a:lnTo>
                      <a:pt x="5729" y="6366"/>
                    </a:lnTo>
                    <a:cubicBezTo>
                      <a:pt x="5729" y="6366"/>
                      <a:pt x="6460" y="5727"/>
                      <a:pt x="7099" y="4677"/>
                    </a:cubicBezTo>
                    <a:lnTo>
                      <a:pt x="5798" y="3376"/>
                    </a:lnTo>
                    <a:lnTo>
                      <a:pt x="7555" y="4038"/>
                    </a:lnTo>
                    <a:cubicBezTo>
                      <a:pt x="7555" y="4038"/>
                      <a:pt x="7761" y="3216"/>
                      <a:pt x="7555" y="2623"/>
                    </a:cubicBezTo>
                    <a:cubicBezTo>
                      <a:pt x="7555" y="2623"/>
                      <a:pt x="6916" y="2372"/>
                      <a:pt x="5113" y="1208"/>
                    </a:cubicBezTo>
                    <a:cubicBezTo>
                      <a:pt x="4062" y="525"/>
                      <a:pt x="3283" y="0"/>
                      <a:pt x="2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2"/>
              <p:cNvSpPr/>
              <p:nvPr/>
            </p:nvSpPr>
            <p:spPr>
              <a:xfrm>
                <a:off x="8272959" y="3643974"/>
                <a:ext cx="76936" cy="65319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4206" extrusionOk="0">
                    <a:moveTo>
                      <a:pt x="3026" y="0"/>
                    </a:moveTo>
                    <a:cubicBezTo>
                      <a:pt x="2451" y="0"/>
                      <a:pt x="1816" y="236"/>
                      <a:pt x="1279" y="699"/>
                    </a:cubicBezTo>
                    <a:cubicBezTo>
                      <a:pt x="274" y="1567"/>
                      <a:pt x="1" y="2891"/>
                      <a:pt x="663" y="3667"/>
                    </a:cubicBezTo>
                    <a:cubicBezTo>
                      <a:pt x="971" y="4028"/>
                      <a:pt x="1427" y="4206"/>
                      <a:pt x="1928" y="4206"/>
                    </a:cubicBezTo>
                    <a:cubicBezTo>
                      <a:pt x="2504" y="4206"/>
                      <a:pt x="3138" y="3971"/>
                      <a:pt x="3675" y="3507"/>
                    </a:cubicBezTo>
                    <a:cubicBezTo>
                      <a:pt x="4680" y="2639"/>
                      <a:pt x="4954" y="1316"/>
                      <a:pt x="4292" y="540"/>
                    </a:cubicBezTo>
                    <a:cubicBezTo>
                      <a:pt x="3984" y="178"/>
                      <a:pt x="3527" y="0"/>
                      <a:pt x="30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2"/>
              <p:cNvSpPr/>
              <p:nvPr/>
            </p:nvSpPr>
            <p:spPr>
              <a:xfrm>
                <a:off x="8236087" y="3593603"/>
                <a:ext cx="119829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518" extrusionOk="0">
                    <a:moveTo>
                      <a:pt x="4703" y="0"/>
                    </a:moveTo>
                    <a:cubicBezTo>
                      <a:pt x="3807" y="0"/>
                      <a:pt x="2818" y="368"/>
                      <a:pt x="1987" y="1089"/>
                    </a:cubicBezTo>
                    <a:cubicBezTo>
                      <a:pt x="434" y="2413"/>
                      <a:pt x="1" y="4490"/>
                      <a:pt x="1051" y="5677"/>
                    </a:cubicBezTo>
                    <a:cubicBezTo>
                      <a:pt x="1530" y="6241"/>
                      <a:pt x="2242" y="6517"/>
                      <a:pt x="3023" y="6517"/>
                    </a:cubicBezTo>
                    <a:cubicBezTo>
                      <a:pt x="3917" y="6517"/>
                      <a:pt x="4901" y="6155"/>
                      <a:pt x="5730" y="5449"/>
                    </a:cubicBezTo>
                    <a:cubicBezTo>
                      <a:pt x="7282" y="4102"/>
                      <a:pt x="7716" y="2048"/>
                      <a:pt x="6666" y="838"/>
                    </a:cubicBezTo>
                    <a:cubicBezTo>
                      <a:pt x="6189" y="276"/>
                      <a:pt x="5481" y="0"/>
                      <a:pt x="4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2"/>
              <p:cNvSpPr/>
              <p:nvPr/>
            </p:nvSpPr>
            <p:spPr>
              <a:xfrm>
                <a:off x="8273674" y="3647236"/>
                <a:ext cx="43608" cy="2020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301" extrusionOk="0">
                    <a:moveTo>
                      <a:pt x="70" y="1"/>
                    </a:moveTo>
                    <a:cubicBezTo>
                      <a:pt x="61" y="1"/>
                      <a:pt x="53" y="3"/>
                      <a:pt x="46" y="10"/>
                    </a:cubicBezTo>
                    <a:cubicBezTo>
                      <a:pt x="0" y="10"/>
                      <a:pt x="0" y="56"/>
                      <a:pt x="0" y="101"/>
                    </a:cubicBezTo>
                    <a:cubicBezTo>
                      <a:pt x="228" y="581"/>
                      <a:pt x="662" y="969"/>
                      <a:pt x="1187" y="1151"/>
                    </a:cubicBezTo>
                    <a:cubicBezTo>
                      <a:pt x="1426" y="1249"/>
                      <a:pt x="1685" y="1300"/>
                      <a:pt x="1942" y="1300"/>
                    </a:cubicBezTo>
                    <a:cubicBezTo>
                      <a:pt x="2227" y="1300"/>
                      <a:pt x="2510" y="1237"/>
                      <a:pt x="2762" y="1106"/>
                    </a:cubicBezTo>
                    <a:cubicBezTo>
                      <a:pt x="2785" y="1083"/>
                      <a:pt x="2808" y="1060"/>
                      <a:pt x="2785" y="1037"/>
                    </a:cubicBezTo>
                    <a:cubicBezTo>
                      <a:pt x="2785" y="991"/>
                      <a:pt x="2739" y="969"/>
                      <a:pt x="2716" y="969"/>
                    </a:cubicBezTo>
                    <a:cubicBezTo>
                      <a:pt x="2507" y="1016"/>
                      <a:pt x="2302" y="1040"/>
                      <a:pt x="2101" y="1040"/>
                    </a:cubicBezTo>
                    <a:cubicBezTo>
                      <a:pt x="1819" y="1040"/>
                      <a:pt x="1545" y="993"/>
                      <a:pt x="1278" y="900"/>
                    </a:cubicBezTo>
                    <a:cubicBezTo>
                      <a:pt x="822" y="740"/>
                      <a:pt x="411" y="444"/>
                      <a:pt x="114" y="33"/>
                    </a:cubicBezTo>
                    <a:cubicBezTo>
                      <a:pt x="114" y="17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2"/>
              <p:cNvSpPr/>
              <p:nvPr/>
            </p:nvSpPr>
            <p:spPr>
              <a:xfrm>
                <a:off x="8300606" y="3629296"/>
                <a:ext cx="10654" cy="2837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27" extrusionOk="0">
                    <a:moveTo>
                      <a:pt x="47" y="1"/>
                    </a:moveTo>
                    <a:cubicBezTo>
                      <a:pt x="24" y="1"/>
                      <a:pt x="1" y="47"/>
                      <a:pt x="1" y="92"/>
                    </a:cubicBezTo>
                    <a:cubicBezTo>
                      <a:pt x="47" y="389"/>
                      <a:pt x="115" y="686"/>
                      <a:pt x="206" y="960"/>
                    </a:cubicBezTo>
                    <a:cubicBezTo>
                      <a:pt x="298" y="1256"/>
                      <a:pt x="389" y="1530"/>
                      <a:pt x="549" y="1804"/>
                    </a:cubicBezTo>
                    <a:cubicBezTo>
                      <a:pt x="572" y="1804"/>
                      <a:pt x="594" y="1827"/>
                      <a:pt x="617" y="1827"/>
                    </a:cubicBezTo>
                    <a:cubicBezTo>
                      <a:pt x="663" y="1827"/>
                      <a:pt x="686" y="1781"/>
                      <a:pt x="686" y="1758"/>
                    </a:cubicBezTo>
                    <a:cubicBezTo>
                      <a:pt x="663" y="1439"/>
                      <a:pt x="572" y="1165"/>
                      <a:pt x="480" y="868"/>
                    </a:cubicBezTo>
                    <a:cubicBezTo>
                      <a:pt x="366" y="594"/>
                      <a:pt x="275" y="320"/>
                      <a:pt x="138" y="47"/>
                    </a:cubicBezTo>
                    <a:cubicBezTo>
                      <a:pt x="115" y="24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2"/>
              <p:cNvSpPr/>
              <p:nvPr/>
            </p:nvSpPr>
            <p:spPr>
              <a:xfrm>
                <a:off x="8231831" y="3602798"/>
                <a:ext cx="39011" cy="1840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185" extrusionOk="0">
                    <a:moveTo>
                      <a:pt x="81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1"/>
                      <a:pt x="1" y="86"/>
                      <a:pt x="24" y="109"/>
                    </a:cubicBezTo>
                    <a:cubicBezTo>
                      <a:pt x="298" y="474"/>
                      <a:pt x="686" y="771"/>
                      <a:pt x="1096" y="954"/>
                    </a:cubicBezTo>
                    <a:cubicBezTo>
                      <a:pt x="1422" y="1108"/>
                      <a:pt x="1760" y="1185"/>
                      <a:pt x="2101" y="1185"/>
                    </a:cubicBezTo>
                    <a:cubicBezTo>
                      <a:pt x="2215" y="1185"/>
                      <a:pt x="2329" y="1176"/>
                      <a:pt x="2443" y="1159"/>
                    </a:cubicBezTo>
                    <a:cubicBezTo>
                      <a:pt x="2489" y="1159"/>
                      <a:pt x="2512" y="1136"/>
                      <a:pt x="2512" y="1113"/>
                    </a:cubicBezTo>
                    <a:cubicBezTo>
                      <a:pt x="2512" y="1068"/>
                      <a:pt x="2489" y="1022"/>
                      <a:pt x="2443" y="1022"/>
                    </a:cubicBezTo>
                    <a:cubicBezTo>
                      <a:pt x="2009" y="954"/>
                      <a:pt x="1599" y="862"/>
                      <a:pt x="1211" y="703"/>
                    </a:cubicBezTo>
                    <a:cubicBezTo>
                      <a:pt x="823" y="543"/>
                      <a:pt x="457" y="315"/>
                      <a:pt x="115" y="18"/>
                    </a:cubicBezTo>
                    <a:cubicBezTo>
                      <a:pt x="104" y="6"/>
                      <a:pt x="92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2"/>
              <p:cNvSpPr/>
              <p:nvPr/>
            </p:nvSpPr>
            <p:spPr>
              <a:xfrm>
                <a:off x="8250625" y="3569746"/>
                <a:ext cx="15965" cy="3901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512" extrusionOk="0">
                    <a:moveTo>
                      <a:pt x="23" y="0"/>
                    </a:moveTo>
                    <a:cubicBezTo>
                      <a:pt x="1" y="23"/>
                      <a:pt x="1" y="69"/>
                      <a:pt x="23" y="114"/>
                    </a:cubicBezTo>
                    <a:cubicBezTo>
                      <a:pt x="252" y="457"/>
                      <a:pt x="457" y="822"/>
                      <a:pt x="571" y="1210"/>
                    </a:cubicBezTo>
                    <a:cubicBezTo>
                      <a:pt x="685" y="1621"/>
                      <a:pt x="731" y="2032"/>
                      <a:pt x="754" y="2443"/>
                    </a:cubicBezTo>
                    <a:cubicBezTo>
                      <a:pt x="754" y="2465"/>
                      <a:pt x="777" y="2511"/>
                      <a:pt x="799" y="2511"/>
                    </a:cubicBezTo>
                    <a:cubicBezTo>
                      <a:pt x="845" y="2511"/>
                      <a:pt x="891" y="2511"/>
                      <a:pt x="891" y="2465"/>
                    </a:cubicBezTo>
                    <a:cubicBezTo>
                      <a:pt x="1028" y="2032"/>
                      <a:pt x="982" y="1552"/>
                      <a:pt x="845" y="1142"/>
                    </a:cubicBezTo>
                    <a:cubicBezTo>
                      <a:pt x="708" y="708"/>
                      <a:pt x="457" y="297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2"/>
              <p:cNvSpPr/>
              <p:nvPr/>
            </p:nvSpPr>
            <p:spPr>
              <a:xfrm>
                <a:off x="8192489" y="3554851"/>
                <a:ext cx="28730" cy="1473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949" extrusionOk="0">
                    <a:moveTo>
                      <a:pt x="46" y="1"/>
                    </a:moveTo>
                    <a:cubicBezTo>
                      <a:pt x="23" y="23"/>
                      <a:pt x="0" y="69"/>
                      <a:pt x="23" y="92"/>
                    </a:cubicBezTo>
                    <a:cubicBezTo>
                      <a:pt x="183" y="411"/>
                      <a:pt x="457" y="640"/>
                      <a:pt x="776" y="799"/>
                    </a:cubicBezTo>
                    <a:cubicBezTo>
                      <a:pt x="969" y="888"/>
                      <a:pt x="1200" y="948"/>
                      <a:pt x="1426" y="948"/>
                    </a:cubicBezTo>
                    <a:cubicBezTo>
                      <a:pt x="1548" y="948"/>
                      <a:pt x="1668" y="931"/>
                      <a:pt x="1781" y="891"/>
                    </a:cubicBezTo>
                    <a:cubicBezTo>
                      <a:pt x="1803" y="891"/>
                      <a:pt x="1826" y="868"/>
                      <a:pt x="1826" y="822"/>
                    </a:cubicBezTo>
                    <a:cubicBezTo>
                      <a:pt x="1849" y="799"/>
                      <a:pt x="1803" y="754"/>
                      <a:pt x="1781" y="754"/>
                    </a:cubicBezTo>
                    <a:cubicBezTo>
                      <a:pt x="1461" y="708"/>
                      <a:pt x="1164" y="663"/>
                      <a:pt x="890" y="526"/>
                    </a:cubicBezTo>
                    <a:cubicBezTo>
                      <a:pt x="617" y="411"/>
                      <a:pt x="343" y="252"/>
                      <a:pt x="137" y="23"/>
                    </a:cubicBezTo>
                    <a:cubicBezTo>
                      <a:pt x="114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2"/>
              <p:cNvSpPr/>
              <p:nvPr/>
            </p:nvSpPr>
            <p:spPr>
              <a:xfrm>
                <a:off x="8217293" y="3532516"/>
                <a:ext cx="11368" cy="32629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101" extrusionOk="0">
                    <a:moveTo>
                      <a:pt x="47" y="1"/>
                    </a:moveTo>
                    <a:cubicBezTo>
                      <a:pt x="24" y="23"/>
                      <a:pt x="1" y="46"/>
                      <a:pt x="1" y="92"/>
                    </a:cubicBezTo>
                    <a:cubicBezTo>
                      <a:pt x="138" y="411"/>
                      <a:pt x="229" y="731"/>
                      <a:pt x="321" y="1051"/>
                    </a:cubicBezTo>
                    <a:cubicBezTo>
                      <a:pt x="389" y="1393"/>
                      <a:pt x="458" y="1712"/>
                      <a:pt x="526" y="2055"/>
                    </a:cubicBezTo>
                    <a:cubicBezTo>
                      <a:pt x="526" y="2078"/>
                      <a:pt x="549" y="2101"/>
                      <a:pt x="572" y="2101"/>
                    </a:cubicBezTo>
                    <a:cubicBezTo>
                      <a:pt x="617" y="2101"/>
                      <a:pt x="640" y="2078"/>
                      <a:pt x="663" y="2055"/>
                    </a:cubicBezTo>
                    <a:cubicBezTo>
                      <a:pt x="731" y="1690"/>
                      <a:pt x="686" y="1324"/>
                      <a:pt x="594" y="982"/>
                    </a:cubicBezTo>
                    <a:cubicBezTo>
                      <a:pt x="503" y="640"/>
                      <a:pt x="343" y="297"/>
                      <a:pt x="138" y="23"/>
                    </a:cubicBezTo>
                    <a:cubicBezTo>
                      <a:pt x="115" y="1"/>
                      <a:pt x="69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2"/>
              <p:cNvSpPr/>
              <p:nvPr/>
            </p:nvSpPr>
            <p:spPr>
              <a:xfrm>
                <a:off x="8151361" y="3562648"/>
                <a:ext cx="5388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51" fill="none" extrusionOk="0">
                    <a:moveTo>
                      <a:pt x="571" y="1"/>
                    </a:moveTo>
                    <a:cubicBezTo>
                      <a:pt x="0" y="754"/>
                      <a:pt x="160" y="1964"/>
                      <a:pt x="914" y="2557"/>
                    </a:cubicBezTo>
                    <a:cubicBezTo>
                      <a:pt x="1644" y="3151"/>
                      <a:pt x="2831" y="3059"/>
                      <a:pt x="3470" y="2352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2"/>
              <p:cNvSpPr/>
              <p:nvPr/>
            </p:nvSpPr>
            <p:spPr>
              <a:xfrm>
                <a:off x="8254880" y="3533929"/>
                <a:ext cx="6524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47" fill="none" extrusionOk="0">
                    <a:moveTo>
                      <a:pt x="0" y="708"/>
                    </a:moveTo>
                    <a:cubicBezTo>
                      <a:pt x="594" y="161"/>
                      <a:pt x="1484" y="1"/>
                      <a:pt x="2260" y="252"/>
                    </a:cubicBezTo>
                    <a:cubicBezTo>
                      <a:pt x="3013" y="503"/>
                      <a:pt x="3630" y="1142"/>
                      <a:pt x="3904" y="1895"/>
                    </a:cubicBezTo>
                    <a:cubicBezTo>
                      <a:pt x="4200" y="2626"/>
                      <a:pt x="4178" y="3493"/>
                      <a:pt x="3904" y="4246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2"/>
              <p:cNvSpPr/>
              <p:nvPr/>
            </p:nvSpPr>
            <p:spPr>
              <a:xfrm>
                <a:off x="8235031" y="3639578"/>
                <a:ext cx="47165" cy="6524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4201" fill="none" extrusionOk="0">
                    <a:moveTo>
                      <a:pt x="502" y="1"/>
                    </a:moveTo>
                    <a:cubicBezTo>
                      <a:pt x="229" y="777"/>
                      <a:pt x="0" y="1621"/>
                      <a:pt x="160" y="2443"/>
                    </a:cubicBezTo>
                    <a:cubicBezTo>
                      <a:pt x="320" y="3242"/>
                      <a:pt x="936" y="4018"/>
                      <a:pt x="1758" y="4132"/>
                    </a:cubicBezTo>
                    <a:cubicBezTo>
                      <a:pt x="2214" y="4201"/>
                      <a:pt x="2671" y="4064"/>
                      <a:pt x="3036" y="3790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2"/>
              <p:cNvSpPr/>
              <p:nvPr/>
            </p:nvSpPr>
            <p:spPr>
              <a:xfrm>
                <a:off x="8144822" y="3297827"/>
                <a:ext cx="340821" cy="425739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7414" extrusionOk="0">
                    <a:moveTo>
                      <a:pt x="33" y="18649"/>
                    </a:moveTo>
                    <a:cubicBezTo>
                      <a:pt x="21" y="18651"/>
                      <a:pt x="12" y="18656"/>
                      <a:pt x="11" y="18669"/>
                    </a:cubicBezTo>
                    <a:lnTo>
                      <a:pt x="11" y="18669"/>
                    </a:lnTo>
                    <a:cubicBezTo>
                      <a:pt x="19" y="18667"/>
                      <a:pt x="33" y="18662"/>
                      <a:pt x="33" y="18649"/>
                    </a:cubicBezTo>
                    <a:close/>
                    <a:moveTo>
                      <a:pt x="11" y="18669"/>
                    </a:moveTo>
                    <a:cubicBezTo>
                      <a:pt x="4" y="18671"/>
                      <a:pt x="1" y="18671"/>
                      <a:pt x="11" y="18671"/>
                    </a:cubicBezTo>
                    <a:cubicBezTo>
                      <a:pt x="11" y="18671"/>
                      <a:pt x="11" y="18670"/>
                      <a:pt x="11" y="18669"/>
                    </a:cubicBezTo>
                    <a:close/>
                    <a:moveTo>
                      <a:pt x="15349" y="0"/>
                    </a:moveTo>
                    <a:lnTo>
                      <a:pt x="13866" y="2968"/>
                    </a:lnTo>
                    <a:lnTo>
                      <a:pt x="13067" y="4383"/>
                    </a:lnTo>
                    <a:lnTo>
                      <a:pt x="12679" y="5113"/>
                    </a:lnTo>
                    <a:lnTo>
                      <a:pt x="12473" y="5456"/>
                    </a:lnTo>
                    <a:lnTo>
                      <a:pt x="12268" y="5798"/>
                    </a:lnTo>
                    <a:lnTo>
                      <a:pt x="11400" y="7190"/>
                    </a:lnTo>
                    <a:cubicBezTo>
                      <a:pt x="11264" y="7418"/>
                      <a:pt x="11127" y="7647"/>
                      <a:pt x="10967" y="7852"/>
                    </a:cubicBezTo>
                    <a:lnTo>
                      <a:pt x="10510" y="8514"/>
                    </a:lnTo>
                    <a:lnTo>
                      <a:pt x="9597" y="9838"/>
                    </a:lnTo>
                    <a:lnTo>
                      <a:pt x="8616" y="11093"/>
                    </a:lnTo>
                    <a:cubicBezTo>
                      <a:pt x="7292" y="12737"/>
                      <a:pt x="5900" y="14289"/>
                      <a:pt x="4393" y="15636"/>
                    </a:cubicBezTo>
                    <a:cubicBezTo>
                      <a:pt x="3617" y="16275"/>
                      <a:pt x="2864" y="16914"/>
                      <a:pt x="2088" y="17462"/>
                    </a:cubicBezTo>
                    <a:cubicBezTo>
                      <a:pt x="1677" y="17735"/>
                      <a:pt x="1289" y="17964"/>
                      <a:pt x="924" y="18192"/>
                    </a:cubicBezTo>
                    <a:cubicBezTo>
                      <a:pt x="741" y="18306"/>
                      <a:pt x="536" y="18420"/>
                      <a:pt x="376" y="18512"/>
                    </a:cubicBezTo>
                    <a:lnTo>
                      <a:pt x="125" y="18626"/>
                    </a:lnTo>
                    <a:lnTo>
                      <a:pt x="33" y="18649"/>
                    </a:lnTo>
                    <a:cubicBezTo>
                      <a:pt x="33" y="18649"/>
                      <a:pt x="33" y="18649"/>
                      <a:pt x="33" y="18649"/>
                    </a:cubicBezTo>
                    <a:lnTo>
                      <a:pt x="33" y="18649"/>
                    </a:lnTo>
                    <a:cubicBezTo>
                      <a:pt x="40" y="18649"/>
                      <a:pt x="48" y="18649"/>
                      <a:pt x="56" y="18649"/>
                    </a:cubicBezTo>
                    <a:lnTo>
                      <a:pt x="4005" y="27413"/>
                    </a:lnTo>
                    <a:lnTo>
                      <a:pt x="4256" y="27276"/>
                    </a:lnTo>
                    <a:lnTo>
                      <a:pt x="4416" y="27185"/>
                    </a:lnTo>
                    <a:lnTo>
                      <a:pt x="4713" y="27025"/>
                    </a:lnTo>
                    <a:cubicBezTo>
                      <a:pt x="4895" y="26911"/>
                      <a:pt x="5055" y="26820"/>
                      <a:pt x="5238" y="26706"/>
                    </a:cubicBezTo>
                    <a:cubicBezTo>
                      <a:pt x="5397" y="26615"/>
                      <a:pt x="5557" y="26500"/>
                      <a:pt x="5694" y="26409"/>
                    </a:cubicBezTo>
                    <a:lnTo>
                      <a:pt x="6151" y="26090"/>
                    </a:lnTo>
                    <a:cubicBezTo>
                      <a:pt x="6721" y="25656"/>
                      <a:pt x="7292" y="25245"/>
                      <a:pt x="7794" y="24788"/>
                    </a:cubicBezTo>
                    <a:cubicBezTo>
                      <a:pt x="8844" y="23921"/>
                      <a:pt x="9780" y="22985"/>
                      <a:pt x="10693" y="22027"/>
                    </a:cubicBezTo>
                    <a:cubicBezTo>
                      <a:pt x="12496" y="20132"/>
                      <a:pt x="14025" y="18078"/>
                      <a:pt x="15418" y="15978"/>
                    </a:cubicBezTo>
                    <a:lnTo>
                      <a:pt x="16445" y="14380"/>
                    </a:lnTo>
                    <a:lnTo>
                      <a:pt x="17358" y="12760"/>
                    </a:lnTo>
                    <a:lnTo>
                      <a:pt x="17837" y="11961"/>
                    </a:lnTo>
                    <a:cubicBezTo>
                      <a:pt x="17974" y="11687"/>
                      <a:pt x="18111" y="11413"/>
                      <a:pt x="18248" y="11116"/>
                    </a:cubicBezTo>
                    <a:lnTo>
                      <a:pt x="19093" y="9473"/>
                    </a:lnTo>
                    <a:lnTo>
                      <a:pt x="19298" y="9062"/>
                    </a:lnTo>
                    <a:lnTo>
                      <a:pt x="19481" y="8628"/>
                    </a:lnTo>
                    <a:lnTo>
                      <a:pt x="19869" y="7807"/>
                    </a:lnTo>
                    <a:lnTo>
                      <a:pt x="20599" y="6117"/>
                    </a:lnTo>
                    <a:lnTo>
                      <a:pt x="21946" y="2716"/>
                    </a:lnTo>
                    <a:lnTo>
                      <a:pt x="1534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2"/>
              <p:cNvSpPr/>
              <p:nvPr/>
            </p:nvSpPr>
            <p:spPr>
              <a:xfrm>
                <a:off x="8381362" y="3176423"/>
                <a:ext cx="146759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0653" extrusionOk="0">
                    <a:moveTo>
                      <a:pt x="6356" y="0"/>
                    </a:moveTo>
                    <a:cubicBezTo>
                      <a:pt x="5605" y="0"/>
                      <a:pt x="4839" y="2392"/>
                      <a:pt x="4488" y="3648"/>
                    </a:cubicBezTo>
                    <a:lnTo>
                      <a:pt x="4488" y="3648"/>
                    </a:lnTo>
                    <a:cubicBezTo>
                      <a:pt x="4766" y="2515"/>
                      <a:pt x="5187" y="464"/>
                      <a:pt x="4679" y="153"/>
                    </a:cubicBezTo>
                    <a:cubicBezTo>
                      <a:pt x="4651" y="136"/>
                      <a:pt x="4620" y="127"/>
                      <a:pt x="4587" y="127"/>
                    </a:cubicBezTo>
                    <a:cubicBezTo>
                      <a:pt x="3788" y="127"/>
                      <a:pt x="1872" y="4992"/>
                      <a:pt x="1872" y="4992"/>
                    </a:cubicBezTo>
                    <a:cubicBezTo>
                      <a:pt x="1872" y="4992"/>
                      <a:pt x="1309" y="1776"/>
                      <a:pt x="825" y="1776"/>
                    </a:cubicBezTo>
                    <a:cubicBezTo>
                      <a:pt x="793" y="1776"/>
                      <a:pt x="762" y="1790"/>
                      <a:pt x="731" y="1819"/>
                    </a:cubicBezTo>
                    <a:cubicBezTo>
                      <a:pt x="228" y="2298"/>
                      <a:pt x="160" y="6042"/>
                      <a:pt x="0" y="7936"/>
                    </a:cubicBezTo>
                    <a:lnTo>
                      <a:pt x="6597" y="10652"/>
                    </a:lnTo>
                    <a:cubicBezTo>
                      <a:pt x="6597" y="10652"/>
                      <a:pt x="8058" y="6453"/>
                      <a:pt x="8103" y="6338"/>
                    </a:cubicBezTo>
                    <a:cubicBezTo>
                      <a:pt x="8400" y="5631"/>
                      <a:pt x="9450" y="2960"/>
                      <a:pt x="8902" y="2550"/>
                    </a:cubicBezTo>
                    <a:cubicBezTo>
                      <a:pt x="8862" y="2519"/>
                      <a:pt x="8819" y="2504"/>
                      <a:pt x="8774" y="2504"/>
                    </a:cubicBezTo>
                    <a:cubicBezTo>
                      <a:pt x="8125" y="2504"/>
                      <a:pt x="6967" y="5467"/>
                      <a:pt x="6940" y="5538"/>
                    </a:cubicBezTo>
                    <a:lnTo>
                      <a:pt x="6940" y="5538"/>
                    </a:lnTo>
                    <a:cubicBezTo>
                      <a:pt x="6972" y="5456"/>
                      <a:pt x="8506" y="1496"/>
                      <a:pt x="7738" y="1112"/>
                    </a:cubicBezTo>
                    <a:cubicBezTo>
                      <a:pt x="7705" y="1094"/>
                      <a:pt x="7670" y="1086"/>
                      <a:pt x="7635" y="1086"/>
                    </a:cubicBezTo>
                    <a:cubicBezTo>
                      <a:pt x="6863" y="1086"/>
                      <a:pt x="5570" y="4923"/>
                      <a:pt x="5570" y="4923"/>
                    </a:cubicBezTo>
                    <a:cubicBezTo>
                      <a:pt x="5570" y="4923"/>
                      <a:pt x="7145" y="221"/>
                      <a:pt x="6460" y="16"/>
                    </a:cubicBezTo>
                    <a:cubicBezTo>
                      <a:pt x="6425" y="5"/>
                      <a:pt x="6391" y="0"/>
                      <a:pt x="6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2"/>
              <p:cNvSpPr/>
              <p:nvPr/>
            </p:nvSpPr>
            <p:spPr>
              <a:xfrm>
                <a:off x="8415750" y="3252856"/>
                <a:ext cx="77293" cy="26634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715" extrusionOk="0">
                    <a:moveTo>
                      <a:pt x="169" y="0"/>
                    </a:moveTo>
                    <a:cubicBezTo>
                      <a:pt x="113" y="0"/>
                      <a:pt x="57" y="1"/>
                      <a:pt x="0" y="2"/>
                    </a:cubicBezTo>
                    <a:cubicBezTo>
                      <a:pt x="0" y="2"/>
                      <a:pt x="0" y="25"/>
                      <a:pt x="0" y="25"/>
                    </a:cubicBezTo>
                    <a:cubicBezTo>
                      <a:pt x="890" y="231"/>
                      <a:pt x="1712" y="413"/>
                      <a:pt x="2534" y="710"/>
                    </a:cubicBezTo>
                    <a:cubicBezTo>
                      <a:pt x="3356" y="961"/>
                      <a:pt x="4132" y="1326"/>
                      <a:pt x="4953" y="1714"/>
                    </a:cubicBezTo>
                    <a:cubicBezTo>
                      <a:pt x="4953" y="1714"/>
                      <a:pt x="4953" y="1714"/>
                      <a:pt x="4976" y="1691"/>
                    </a:cubicBezTo>
                    <a:cubicBezTo>
                      <a:pt x="4269" y="1144"/>
                      <a:pt x="3470" y="710"/>
                      <a:pt x="2625" y="413"/>
                    </a:cubicBezTo>
                    <a:cubicBezTo>
                      <a:pt x="1834" y="157"/>
                      <a:pt x="1003" y="0"/>
                      <a:pt x="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2"/>
              <p:cNvSpPr/>
              <p:nvPr/>
            </p:nvSpPr>
            <p:spPr>
              <a:xfrm>
                <a:off x="8156331" y="3543202"/>
                <a:ext cx="136478" cy="197852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2740" extrusionOk="0">
                    <a:moveTo>
                      <a:pt x="3185" y="1"/>
                    </a:moveTo>
                    <a:cubicBezTo>
                      <a:pt x="2719" y="1"/>
                      <a:pt x="1479" y="1031"/>
                      <a:pt x="396" y="1031"/>
                    </a:cubicBezTo>
                    <a:cubicBezTo>
                      <a:pt x="261" y="1031"/>
                      <a:pt x="129" y="1015"/>
                      <a:pt x="0" y="979"/>
                    </a:cubicBezTo>
                    <a:lnTo>
                      <a:pt x="0" y="979"/>
                    </a:lnTo>
                    <a:lnTo>
                      <a:pt x="114" y="12688"/>
                    </a:lnTo>
                    <a:cubicBezTo>
                      <a:pt x="261" y="12723"/>
                      <a:pt x="419" y="12739"/>
                      <a:pt x="586" y="12739"/>
                    </a:cubicBezTo>
                    <a:cubicBezTo>
                      <a:pt x="3381" y="12739"/>
                      <a:pt x="8788" y="8146"/>
                      <a:pt x="8788" y="8146"/>
                    </a:cubicBezTo>
                    <a:cubicBezTo>
                      <a:pt x="8788" y="8146"/>
                      <a:pt x="6094" y="4015"/>
                      <a:pt x="3333" y="66"/>
                    </a:cubicBezTo>
                    <a:cubicBezTo>
                      <a:pt x="3300" y="21"/>
                      <a:pt x="3250" y="1"/>
                      <a:pt x="3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2"/>
              <p:cNvSpPr/>
              <p:nvPr/>
            </p:nvSpPr>
            <p:spPr>
              <a:xfrm>
                <a:off x="8200643" y="3540981"/>
                <a:ext cx="99967" cy="13394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8625" extrusionOk="0">
                    <a:moveTo>
                      <a:pt x="1033" y="0"/>
                    </a:moveTo>
                    <a:cubicBezTo>
                      <a:pt x="1016" y="0"/>
                      <a:pt x="999" y="1"/>
                      <a:pt x="982" y="3"/>
                    </a:cubicBezTo>
                    <a:lnTo>
                      <a:pt x="343" y="118"/>
                    </a:lnTo>
                    <a:cubicBezTo>
                      <a:pt x="137" y="163"/>
                      <a:pt x="0" y="346"/>
                      <a:pt x="46" y="528"/>
                    </a:cubicBezTo>
                    <a:cubicBezTo>
                      <a:pt x="639" y="3245"/>
                      <a:pt x="4634" y="7787"/>
                      <a:pt x="5273" y="8494"/>
                    </a:cubicBezTo>
                    <a:cubicBezTo>
                      <a:pt x="5352" y="8588"/>
                      <a:pt x="5442" y="8625"/>
                      <a:pt x="5534" y="8625"/>
                    </a:cubicBezTo>
                    <a:cubicBezTo>
                      <a:pt x="5895" y="8625"/>
                      <a:pt x="6300" y="8061"/>
                      <a:pt x="6300" y="8061"/>
                    </a:cubicBezTo>
                    <a:cubicBezTo>
                      <a:pt x="6437" y="7947"/>
                      <a:pt x="6437" y="7741"/>
                      <a:pt x="6300" y="7604"/>
                    </a:cubicBezTo>
                    <a:cubicBezTo>
                      <a:pt x="5729" y="6988"/>
                      <a:pt x="1918" y="2605"/>
                      <a:pt x="1393" y="277"/>
                    </a:cubicBezTo>
                    <a:cubicBezTo>
                      <a:pt x="1351" y="110"/>
                      <a:pt x="1214" y="0"/>
                      <a:pt x="1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2"/>
              <p:cNvSpPr/>
              <p:nvPr/>
            </p:nvSpPr>
            <p:spPr>
              <a:xfrm>
                <a:off x="8248854" y="3370952"/>
                <a:ext cx="1180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9148" extrusionOk="0">
                    <a:moveTo>
                      <a:pt x="4476" y="1"/>
                    </a:moveTo>
                    <a:cubicBezTo>
                      <a:pt x="2950" y="1"/>
                      <a:pt x="1351" y="1501"/>
                      <a:pt x="708" y="3692"/>
                    </a:cubicBezTo>
                    <a:cubicBezTo>
                      <a:pt x="0" y="6180"/>
                      <a:pt x="799" y="8577"/>
                      <a:pt x="2511" y="9056"/>
                    </a:cubicBezTo>
                    <a:cubicBezTo>
                      <a:pt x="2721" y="9118"/>
                      <a:pt x="2936" y="9147"/>
                      <a:pt x="3151" y="9147"/>
                    </a:cubicBezTo>
                    <a:cubicBezTo>
                      <a:pt x="4686" y="9147"/>
                      <a:pt x="6273" y="7635"/>
                      <a:pt x="6894" y="5472"/>
                    </a:cubicBezTo>
                    <a:cubicBezTo>
                      <a:pt x="7601" y="2984"/>
                      <a:pt x="6802" y="588"/>
                      <a:pt x="5090" y="86"/>
                    </a:cubicBezTo>
                    <a:cubicBezTo>
                      <a:pt x="4889" y="28"/>
                      <a:pt x="4683" y="1"/>
                      <a:pt x="4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2"/>
              <p:cNvSpPr/>
              <p:nvPr/>
            </p:nvSpPr>
            <p:spPr>
              <a:xfrm>
                <a:off x="8310888" y="3403693"/>
                <a:ext cx="105293" cy="126834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8167" extrusionOk="0">
                    <a:moveTo>
                      <a:pt x="3985" y="0"/>
                    </a:moveTo>
                    <a:cubicBezTo>
                      <a:pt x="2608" y="0"/>
                      <a:pt x="1180" y="1348"/>
                      <a:pt x="617" y="3296"/>
                    </a:cubicBezTo>
                    <a:cubicBezTo>
                      <a:pt x="1" y="5510"/>
                      <a:pt x="708" y="7655"/>
                      <a:pt x="2238" y="8089"/>
                    </a:cubicBezTo>
                    <a:cubicBezTo>
                      <a:pt x="2419" y="8141"/>
                      <a:pt x="2603" y="8166"/>
                      <a:pt x="2789" y="8166"/>
                    </a:cubicBezTo>
                    <a:cubicBezTo>
                      <a:pt x="4150" y="8166"/>
                      <a:pt x="5579" y="6819"/>
                      <a:pt x="6141" y="4871"/>
                    </a:cubicBezTo>
                    <a:cubicBezTo>
                      <a:pt x="6780" y="2680"/>
                      <a:pt x="6050" y="534"/>
                      <a:pt x="4543" y="77"/>
                    </a:cubicBezTo>
                    <a:cubicBezTo>
                      <a:pt x="4359" y="25"/>
                      <a:pt x="4173" y="0"/>
                      <a:pt x="3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2"/>
              <p:cNvSpPr/>
              <p:nvPr/>
            </p:nvSpPr>
            <p:spPr>
              <a:xfrm>
                <a:off x="8367611" y="3428234"/>
                <a:ext cx="110620" cy="123479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51" extrusionOk="0">
                    <a:moveTo>
                      <a:pt x="4409" y="1"/>
                    </a:moveTo>
                    <a:cubicBezTo>
                      <a:pt x="3134" y="1"/>
                      <a:pt x="1713" y="1088"/>
                      <a:pt x="937" y="2789"/>
                    </a:cubicBezTo>
                    <a:cubicBezTo>
                      <a:pt x="1" y="4889"/>
                      <a:pt x="389" y="7125"/>
                      <a:pt x="1827" y="7765"/>
                    </a:cubicBezTo>
                    <a:cubicBezTo>
                      <a:pt x="2105" y="7890"/>
                      <a:pt x="2400" y="7950"/>
                      <a:pt x="2702" y="7950"/>
                    </a:cubicBezTo>
                    <a:cubicBezTo>
                      <a:pt x="3989" y="7950"/>
                      <a:pt x="5406" y="6863"/>
                      <a:pt x="6164" y="5162"/>
                    </a:cubicBezTo>
                    <a:cubicBezTo>
                      <a:pt x="7122" y="3063"/>
                      <a:pt x="6712" y="848"/>
                      <a:pt x="5274" y="187"/>
                    </a:cubicBezTo>
                    <a:cubicBezTo>
                      <a:pt x="5000" y="61"/>
                      <a:pt x="4709" y="1"/>
                      <a:pt x="4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2"/>
              <p:cNvSpPr/>
              <p:nvPr/>
            </p:nvSpPr>
            <p:spPr>
              <a:xfrm>
                <a:off x="8484969" y="3506857"/>
                <a:ext cx="118044" cy="108260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6971" extrusionOk="0">
                    <a:moveTo>
                      <a:pt x="2336" y="1"/>
                    </a:moveTo>
                    <a:cubicBezTo>
                      <a:pt x="1319" y="1"/>
                      <a:pt x="692" y="362"/>
                      <a:pt x="388" y="1744"/>
                    </a:cubicBezTo>
                    <a:cubicBezTo>
                      <a:pt x="388" y="1744"/>
                      <a:pt x="0" y="3296"/>
                      <a:pt x="2648" y="5008"/>
                    </a:cubicBezTo>
                    <a:cubicBezTo>
                      <a:pt x="5296" y="6720"/>
                      <a:pt x="5706" y="6971"/>
                      <a:pt x="5706" y="6971"/>
                    </a:cubicBezTo>
                    <a:cubicBezTo>
                      <a:pt x="5706" y="6971"/>
                      <a:pt x="6391" y="5921"/>
                      <a:pt x="6619" y="5122"/>
                    </a:cubicBezTo>
                    <a:lnTo>
                      <a:pt x="4885" y="4141"/>
                    </a:lnTo>
                    <a:lnTo>
                      <a:pt x="6939" y="4620"/>
                    </a:lnTo>
                    <a:cubicBezTo>
                      <a:pt x="6939" y="4620"/>
                      <a:pt x="7304" y="3730"/>
                      <a:pt x="7464" y="2497"/>
                    </a:cubicBezTo>
                    <a:lnTo>
                      <a:pt x="5729" y="1881"/>
                    </a:lnTo>
                    <a:lnTo>
                      <a:pt x="7601" y="1744"/>
                    </a:lnTo>
                    <a:cubicBezTo>
                      <a:pt x="7601" y="1744"/>
                      <a:pt x="7441" y="899"/>
                      <a:pt x="7007" y="466"/>
                    </a:cubicBezTo>
                    <a:cubicBezTo>
                      <a:pt x="7007" y="466"/>
                      <a:pt x="6995" y="466"/>
                      <a:pt x="6969" y="466"/>
                    </a:cubicBezTo>
                    <a:cubicBezTo>
                      <a:pt x="6799" y="466"/>
                      <a:pt x="6037" y="449"/>
                      <a:pt x="4177" y="192"/>
                    </a:cubicBezTo>
                    <a:cubicBezTo>
                      <a:pt x="3459" y="92"/>
                      <a:pt x="2848" y="1"/>
                      <a:pt x="2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2"/>
              <p:cNvSpPr/>
              <p:nvPr/>
            </p:nvSpPr>
            <p:spPr>
              <a:xfrm>
                <a:off x="8471488" y="3493049"/>
                <a:ext cx="69140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629" extrusionOk="0">
                    <a:moveTo>
                      <a:pt x="2597" y="0"/>
                    </a:moveTo>
                    <a:cubicBezTo>
                      <a:pt x="1786" y="0"/>
                      <a:pt x="945" y="617"/>
                      <a:pt x="526" y="1583"/>
                    </a:cubicBezTo>
                    <a:cubicBezTo>
                      <a:pt x="1" y="2793"/>
                      <a:pt x="343" y="4117"/>
                      <a:pt x="1279" y="4505"/>
                    </a:cubicBezTo>
                    <a:cubicBezTo>
                      <a:pt x="1471" y="4589"/>
                      <a:pt x="1673" y="4629"/>
                      <a:pt x="1878" y="4629"/>
                    </a:cubicBezTo>
                    <a:cubicBezTo>
                      <a:pt x="2673" y="4629"/>
                      <a:pt x="3509" y="4024"/>
                      <a:pt x="3927" y="3044"/>
                    </a:cubicBezTo>
                    <a:cubicBezTo>
                      <a:pt x="4452" y="1834"/>
                      <a:pt x="4132" y="533"/>
                      <a:pt x="3196" y="122"/>
                    </a:cubicBezTo>
                    <a:cubicBezTo>
                      <a:pt x="3003" y="39"/>
                      <a:pt x="2801" y="0"/>
                      <a:pt x="2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2"/>
              <p:cNvSpPr/>
              <p:nvPr/>
            </p:nvSpPr>
            <p:spPr>
              <a:xfrm>
                <a:off x="8422562" y="3460183"/>
                <a:ext cx="107421" cy="1113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70" extrusionOk="0">
                    <a:moveTo>
                      <a:pt x="4022" y="0"/>
                    </a:moveTo>
                    <a:cubicBezTo>
                      <a:pt x="2801" y="0"/>
                      <a:pt x="1511" y="922"/>
                      <a:pt x="845" y="2398"/>
                    </a:cubicBezTo>
                    <a:cubicBezTo>
                      <a:pt x="1" y="4270"/>
                      <a:pt x="480" y="6301"/>
                      <a:pt x="1918" y="6963"/>
                    </a:cubicBezTo>
                    <a:cubicBezTo>
                      <a:pt x="2223" y="7103"/>
                      <a:pt x="2546" y="7170"/>
                      <a:pt x="2876" y="7170"/>
                    </a:cubicBezTo>
                    <a:cubicBezTo>
                      <a:pt x="4102" y="7170"/>
                      <a:pt x="5407" y="6247"/>
                      <a:pt x="6072" y="4772"/>
                    </a:cubicBezTo>
                    <a:cubicBezTo>
                      <a:pt x="6917" y="2900"/>
                      <a:pt x="6438" y="846"/>
                      <a:pt x="4977" y="207"/>
                    </a:cubicBezTo>
                    <a:cubicBezTo>
                      <a:pt x="4672" y="67"/>
                      <a:pt x="4350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2"/>
              <p:cNvSpPr/>
              <p:nvPr/>
            </p:nvSpPr>
            <p:spPr>
              <a:xfrm>
                <a:off x="8298478" y="3359505"/>
                <a:ext cx="7198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247" fill="none" extrusionOk="0">
                    <a:moveTo>
                      <a:pt x="1" y="412"/>
                    </a:moveTo>
                    <a:cubicBezTo>
                      <a:pt x="1119" y="1"/>
                      <a:pt x="2443" y="252"/>
                      <a:pt x="3333" y="1051"/>
                    </a:cubicBezTo>
                    <a:cubicBezTo>
                      <a:pt x="4224" y="1827"/>
                      <a:pt x="4635" y="3105"/>
                      <a:pt x="4383" y="4246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2"/>
              <p:cNvSpPr/>
              <p:nvPr/>
            </p:nvSpPr>
            <p:spPr>
              <a:xfrm>
                <a:off x="8356987" y="3400634"/>
                <a:ext cx="63456" cy="47522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060" fill="none" extrusionOk="0">
                    <a:moveTo>
                      <a:pt x="0" y="663"/>
                    </a:moveTo>
                    <a:cubicBezTo>
                      <a:pt x="776" y="69"/>
                      <a:pt x="1940" y="1"/>
                      <a:pt x="2785" y="526"/>
                    </a:cubicBezTo>
                    <a:cubicBezTo>
                      <a:pt x="3629" y="1028"/>
                      <a:pt x="4086" y="2078"/>
                      <a:pt x="3926" y="3059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2"/>
              <p:cNvSpPr/>
              <p:nvPr/>
            </p:nvSpPr>
            <p:spPr>
              <a:xfrm>
                <a:off x="8315144" y="3496000"/>
                <a:ext cx="69854" cy="43624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809" fill="none" extrusionOk="0">
                    <a:moveTo>
                      <a:pt x="1" y="1"/>
                    </a:moveTo>
                    <a:cubicBezTo>
                      <a:pt x="183" y="685"/>
                      <a:pt x="480" y="1324"/>
                      <a:pt x="937" y="1849"/>
                    </a:cubicBezTo>
                    <a:cubicBezTo>
                      <a:pt x="1416" y="2374"/>
                      <a:pt x="2055" y="2740"/>
                      <a:pt x="2763" y="2785"/>
                    </a:cubicBezTo>
                    <a:cubicBezTo>
                      <a:pt x="3470" y="2808"/>
                      <a:pt x="4178" y="2466"/>
                      <a:pt x="4497" y="1827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2"/>
              <p:cNvSpPr/>
              <p:nvPr/>
            </p:nvSpPr>
            <p:spPr>
              <a:xfrm>
                <a:off x="8461206" y="3455229"/>
                <a:ext cx="69497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384" fill="none" extrusionOk="0">
                    <a:moveTo>
                      <a:pt x="115" y="1530"/>
                    </a:moveTo>
                    <a:cubicBezTo>
                      <a:pt x="1" y="1028"/>
                      <a:pt x="343" y="480"/>
                      <a:pt x="823" y="229"/>
                    </a:cubicBezTo>
                    <a:cubicBezTo>
                      <a:pt x="1279" y="1"/>
                      <a:pt x="1850" y="24"/>
                      <a:pt x="2352" y="206"/>
                    </a:cubicBezTo>
                    <a:cubicBezTo>
                      <a:pt x="3174" y="480"/>
                      <a:pt x="3835" y="1119"/>
                      <a:pt x="4155" y="1895"/>
                    </a:cubicBezTo>
                    <a:cubicBezTo>
                      <a:pt x="4475" y="2694"/>
                      <a:pt x="4429" y="3630"/>
                      <a:pt x="4018" y="4383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2"/>
              <p:cNvSpPr/>
              <p:nvPr/>
            </p:nvSpPr>
            <p:spPr>
              <a:xfrm>
                <a:off x="8339607" y="3480406"/>
                <a:ext cx="58502" cy="2731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759" extrusionOk="0">
                    <a:moveTo>
                      <a:pt x="3721" y="0"/>
                    </a:moveTo>
                    <a:cubicBezTo>
                      <a:pt x="3676" y="0"/>
                      <a:pt x="3630" y="23"/>
                      <a:pt x="3630" y="46"/>
                    </a:cubicBezTo>
                    <a:cubicBezTo>
                      <a:pt x="3425" y="776"/>
                      <a:pt x="2763" y="1347"/>
                      <a:pt x="2055" y="1438"/>
                    </a:cubicBezTo>
                    <a:cubicBezTo>
                      <a:pt x="1965" y="1452"/>
                      <a:pt x="1876" y="1459"/>
                      <a:pt x="1786" y="1459"/>
                    </a:cubicBezTo>
                    <a:cubicBezTo>
                      <a:pt x="1145" y="1459"/>
                      <a:pt x="518" y="1112"/>
                      <a:pt x="138" y="571"/>
                    </a:cubicBezTo>
                    <a:cubicBezTo>
                      <a:pt x="115" y="548"/>
                      <a:pt x="69" y="548"/>
                      <a:pt x="46" y="548"/>
                    </a:cubicBezTo>
                    <a:cubicBezTo>
                      <a:pt x="24" y="571"/>
                      <a:pt x="1" y="617"/>
                      <a:pt x="24" y="639"/>
                    </a:cubicBezTo>
                    <a:cubicBezTo>
                      <a:pt x="327" y="1306"/>
                      <a:pt x="1059" y="1758"/>
                      <a:pt x="1809" y="1758"/>
                    </a:cubicBezTo>
                    <a:cubicBezTo>
                      <a:pt x="1906" y="1758"/>
                      <a:pt x="2004" y="1751"/>
                      <a:pt x="2101" y="1735"/>
                    </a:cubicBezTo>
                    <a:cubicBezTo>
                      <a:pt x="2945" y="1598"/>
                      <a:pt x="3630" y="890"/>
                      <a:pt x="3767" y="69"/>
                    </a:cubicBezTo>
                    <a:cubicBezTo>
                      <a:pt x="3767" y="46"/>
                      <a:pt x="3744" y="23"/>
                      <a:pt x="3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2"/>
              <p:cNvSpPr/>
              <p:nvPr/>
            </p:nvSpPr>
            <p:spPr>
              <a:xfrm>
                <a:off x="8420435" y="3456409"/>
                <a:ext cx="48236" cy="37474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413" extrusionOk="0">
                    <a:moveTo>
                      <a:pt x="992" y="1"/>
                    </a:moveTo>
                    <a:cubicBezTo>
                      <a:pt x="660" y="1"/>
                      <a:pt x="331" y="82"/>
                      <a:pt x="47" y="244"/>
                    </a:cubicBezTo>
                    <a:cubicBezTo>
                      <a:pt x="24" y="267"/>
                      <a:pt x="1" y="313"/>
                      <a:pt x="24" y="336"/>
                    </a:cubicBezTo>
                    <a:cubicBezTo>
                      <a:pt x="47" y="358"/>
                      <a:pt x="69" y="381"/>
                      <a:pt x="115" y="381"/>
                    </a:cubicBezTo>
                    <a:cubicBezTo>
                      <a:pt x="349" y="297"/>
                      <a:pt x="593" y="257"/>
                      <a:pt x="835" y="257"/>
                    </a:cubicBezTo>
                    <a:cubicBezTo>
                      <a:pt x="1252" y="257"/>
                      <a:pt x="1663" y="378"/>
                      <a:pt x="2010" y="609"/>
                    </a:cubicBezTo>
                    <a:cubicBezTo>
                      <a:pt x="2535" y="997"/>
                      <a:pt x="2854" y="1659"/>
                      <a:pt x="2831" y="2344"/>
                    </a:cubicBezTo>
                    <a:cubicBezTo>
                      <a:pt x="2831" y="2367"/>
                      <a:pt x="2854" y="2390"/>
                      <a:pt x="2900" y="2413"/>
                    </a:cubicBezTo>
                    <a:cubicBezTo>
                      <a:pt x="2923" y="2413"/>
                      <a:pt x="2968" y="2390"/>
                      <a:pt x="2968" y="2344"/>
                    </a:cubicBezTo>
                    <a:cubicBezTo>
                      <a:pt x="3105" y="1637"/>
                      <a:pt x="2786" y="838"/>
                      <a:pt x="2169" y="381"/>
                    </a:cubicBezTo>
                    <a:cubicBezTo>
                      <a:pt x="1827" y="128"/>
                      <a:pt x="1407" y="1"/>
                      <a:pt x="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2"/>
              <p:cNvSpPr/>
              <p:nvPr/>
            </p:nvSpPr>
            <p:spPr>
              <a:xfrm>
                <a:off x="8455537" y="3527282"/>
                <a:ext cx="52833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916" extrusionOk="0">
                    <a:moveTo>
                      <a:pt x="3333" y="1"/>
                    </a:moveTo>
                    <a:cubicBezTo>
                      <a:pt x="3316" y="1"/>
                      <a:pt x="3299" y="7"/>
                      <a:pt x="3287" y="18"/>
                    </a:cubicBezTo>
                    <a:cubicBezTo>
                      <a:pt x="2831" y="383"/>
                      <a:pt x="2283" y="589"/>
                      <a:pt x="1735" y="611"/>
                    </a:cubicBezTo>
                    <a:cubicBezTo>
                      <a:pt x="1663" y="617"/>
                      <a:pt x="1592" y="620"/>
                      <a:pt x="1521" y="620"/>
                    </a:cubicBezTo>
                    <a:cubicBezTo>
                      <a:pt x="1027" y="620"/>
                      <a:pt x="554" y="483"/>
                      <a:pt x="115" y="223"/>
                    </a:cubicBezTo>
                    <a:cubicBezTo>
                      <a:pt x="92" y="223"/>
                      <a:pt x="46" y="223"/>
                      <a:pt x="23" y="246"/>
                    </a:cubicBezTo>
                    <a:cubicBezTo>
                      <a:pt x="1" y="269"/>
                      <a:pt x="1" y="315"/>
                      <a:pt x="23" y="338"/>
                    </a:cubicBezTo>
                    <a:cubicBezTo>
                      <a:pt x="435" y="728"/>
                      <a:pt x="1012" y="915"/>
                      <a:pt x="1573" y="915"/>
                    </a:cubicBezTo>
                    <a:cubicBezTo>
                      <a:pt x="1635" y="915"/>
                      <a:pt x="1697" y="913"/>
                      <a:pt x="1758" y="908"/>
                    </a:cubicBezTo>
                    <a:cubicBezTo>
                      <a:pt x="2374" y="863"/>
                      <a:pt x="2991" y="589"/>
                      <a:pt x="3379" y="109"/>
                    </a:cubicBezTo>
                    <a:cubicBezTo>
                      <a:pt x="3402" y="87"/>
                      <a:pt x="3402" y="41"/>
                      <a:pt x="3379" y="18"/>
                    </a:cubicBezTo>
                    <a:cubicBezTo>
                      <a:pt x="3367" y="7"/>
                      <a:pt x="3350" y="1"/>
                      <a:pt x="33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2"/>
              <p:cNvSpPr/>
              <p:nvPr/>
            </p:nvSpPr>
            <p:spPr>
              <a:xfrm>
                <a:off x="8363370" y="3448845"/>
                <a:ext cx="25174" cy="340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93" extrusionOk="0">
                    <a:moveTo>
                      <a:pt x="91" y="1"/>
                    </a:moveTo>
                    <a:cubicBezTo>
                      <a:pt x="69" y="1"/>
                      <a:pt x="23" y="1"/>
                      <a:pt x="23" y="24"/>
                    </a:cubicBezTo>
                    <a:cubicBezTo>
                      <a:pt x="0" y="69"/>
                      <a:pt x="0" y="115"/>
                      <a:pt x="46" y="138"/>
                    </a:cubicBezTo>
                    <a:cubicBezTo>
                      <a:pt x="411" y="366"/>
                      <a:pt x="708" y="640"/>
                      <a:pt x="959" y="982"/>
                    </a:cubicBezTo>
                    <a:cubicBezTo>
                      <a:pt x="1210" y="1325"/>
                      <a:pt x="1392" y="1713"/>
                      <a:pt x="1461" y="2124"/>
                    </a:cubicBezTo>
                    <a:cubicBezTo>
                      <a:pt x="1484" y="2169"/>
                      <a:pt x="1506" y="2192"/>
                      <a:pt x="1529" y="2192"/>
                    </a:cubicBezTo>
                    <a:cubicBezTo>
                      <a:pt x="1575" y="2192"/>
                      <a:pt x="1598" y="2169"/>
                      <a:pt x="1598" y="2124"/>
                    </a:cubicBezTo>
                    <a:cubicBezTo>
                      <a:pt x="1621" y="1667"/>
                      <a:pt x="1461" y="1188"/>
                      <a:pt x="1187" y="823"/>
                    </a:cubicBezTo>
                    <a:cubicBezTo>
                      <a:pt x="936" y="435"/>
                      <a:pt x="548" y="115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2"/>
              <p:cNvSpPr/>
              <p:nvPr/>
            </p:nvSpPr>
            <p:spPr>
              <a:xfrm>
                <a:off x="8419378" y="3492226"/>
                <a:ext cx="30501" cy="1503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8" extrusionOk="0">
                    <a:moveTo>
                      <a:pt x="1885" y="0"/>
                    </a:moveTo>
                    <a:cubicBezTo>
                      <a:pt x="1861" y="0"/>
                      <a:pt x="1840" y="11"/>
                      <a:pt x="1826" y="38"/>
                    </a:cubicBezTo>
                    <a:cubicBezTo>
                      <a:pt x="1667" y="335"/>
                      <a:pt x="1393" y="563"/>
                      <a:pt x="1073" y="632"/>
                    </a:cubicBezTo>
                    <a:cubicBezTo>
                      <a:pt x="960" y="664"/>
                      <a:pt x="844" y="679"/>
                      <a:pt x="727" y="679"/>
                    </a:cubicBezTo>
                    <a:cubicBezTo>
                      <a:pt x="514" y="679"/>
                      <a:pt x="298" y="629"/>
                      <a:pt x="92" y="540"/>
                    </a:cubicBezTo>
                    <a:cubicBezTo>
                      <a:pt x="84" y="533"/>
                      <a:pt x="77" y="530"/>
                      <a:pt x="69" y="530"/>
                    </a:cubicBezTo>
                    <a:cubicBezTo>
                      <a:pt x="54" y="530"/>
                      <a:pt x="38" y="540"/>
                      <a:pt x="23" y="540"/>
                    </a:cubicBezTo>
                    <a:cubicBezTo>
                      <a:pt x="0" y="586"/>
                      <a:pt x="0" y="632"/>
                      <a:pt x="23" y="654"/>
                    </a:cubicBezTo>
                    <a:cubicBezTo>
                      <a:pt x="214" y="861"/>
                      <a:pt x="492" y="968"/>
                      <a:pt x="775" y="968"/>
                    </a:cubicBezTo>
                    <a:cubicBezTo>
                      <a:pt x="899" y="968"/>
                      <a:pt x="1023" y="947"/>
                      <a:pt x="1142" y="906"/>
                    </a:cubicBezTo>
                    <a:cubicBezTo>
                      <a:pt x="1553" y="791"/>
                      <a:pt x="1872" y="472"/>
                      <a:pt x="1963" y="84"/>
                    </a:cubicBezTo>
                    <a:cubicBezTo>
                      <a:pt x="1963" y="61"/>
                      <a:pt x="1963" y="15"/>
                      <a:pt x="1941" y="15"/>
                    </a:cubicBezTo>
                    <a:cubicBezTo>
                      <a:pt x="1922" y="6"/>
                      <a:pt x="1903" y="0"/>
                      <a:pt x="1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2"/>
              <p:cNvSpPr/>
              <p:nvPr/>
            </p:nvSpPr>
            <p:spPr>
              <a:xfrm>
                <a:off x="8479999" y="3507789"/>
                <a:ext cx="17735" cy="1649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62" extrusionOk="0">
                    <a:moveTo>
                      <a:pt x="80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0"/>
                      <a:pt x="1" y="86"/>
                      <a:pt x="1" y="109"/>
                    </a:cubicBezTo>
                    <a:cubicBezTo>
                      <a:pt x="138" y="314"/>
                      <a:pt x="297" y="497"/>
                      <a:pt x="457" y="634"/>
                    </a:cubicBezTo>
                    <a:cubicBezTo>
                      <a:pt x="640" y="794"/>
                      <a:pt x="822" y="931"/>
                      <a:pt x="1028" y="1045"/>
                    </a:cubicBezTo>
                    <a:cubicBezTo>
                      <a:pt x="1039" y="1056"/>
                      <a:pt x="1051" y="1062"/>
                      <a:pt x="1062" y="1062"/>
                    </a:cubicBezTo>
                    <a:cubicBezTo>
                      <a:pt x="1073" y="1062"/>
                      <a:pt x="1085" y="1056"/>
                      <a:pt x="1096" y="1045"/>
                    </a:cubicBezTo>
                    <a:cubicBezTo>
                      <a:pt x="1119" y="1022"/>
                      <a:pt x="1142" y="976"/>
                      <a:pt x="1119" y="953"/>
                    </a:cubicBezTo>
                    <a:cubicBezTo>
                      <a:pt x="982" y="771"/>
                      <a:pt x="822" y="588"/>
                      <a:pt x="662" y="428"/>
                    </a:cubicBezTo>
                    <a:cubicBezTo>
                      <a:pt x="503" y="269"/>
                      <a:pt x="320" y="109"/>
                      <a:pt x="115" y="18"/>
                    </a:cubicBezTo>
                    <a:cubicBezTo>
                      <a:pt x="103" y="6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2"/>
              <p:cNvSpPr/>
              <p:nvPr/>
            </p:nvSpPr>
            <p:spPr>
              <a:xfrm>
                <a:off x="8111304" y="3028393"/>
                <a:ext cx="265516" cy="318676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0520" fill="none" extrusionOk="0">
                    <a:moveTo>
                      <a:pt x="0" y="0"/>
                    </a:moveTo>
                    <a:cubicBezTo>
                      <a:pt x="4269" y="662"/>
                      <a:pt x="8765" y="1415"/>
                      <a:pt x="12143" y="4131"/>
                    </a:cubicBezTo>
                    <a:cubicBezTo>
                      <a:pt x="14517" y="6026"/>
                      <a:pt x="16138" y="8811"/>
                      <a:pt x="16617" y="11824"/>
                    </a:cubicBezTo>
                    <a:cubicBezTo>
                      <a:pt x="17096" y="14814"/>
                      <a:pt x="16434" y="17964"/>
                      <a:pt x="14791" y="20520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2"/>
              <p:cNvSpPr/>
              <p:nvPr/>
            </p:nvSpPr>
            <p:spPr>
              <a:xfrm>
                <a:off x="7816338" y="3019167"/>
                <a:ext cx="275797" cy="31266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20133" fill="none" extrusionOk="0">
                    <a:moveTo>
                      <a:pt x="17759" y="663"/>
                    </a:moveTo>
                    <a:cubicBezTo>
                      <a:pt x="16343" y="206"/>
                      <a:pt x="14472" y="1"/>
                      <a:pt x="13125" y="252"/>
                    </a:cubicBezTo>
                    <a:cubicBezTo>
                      <a:pt x="10226" y="822"/>
                      <a:pt x="7487" y="2283"/>
                      <a:pt x="5365" y="4360"/>
                    </a:cubicBezTo>
                    <a:cubicBezTo>
                      <a:pt x="3242" y="6415"/>
                      <a:pt x="1690" y="9062"/>
                      <a:pt x="891" y="11915"/>
                    </a:cubicBezTo>
                    <a:cubicBezTo>
                      <a:pt x="115" y="14586"/>
                      <a:pt x="1" y="17439"/>
                      <a:pt x="685" y="20132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2"/>
              <p:cNvSpPr/>
              <p:nvPr/>
            </p:nvSpPr>
            <p:spPr>
              <a:xfrm>
                <a:off x="8076916" y="2967166"/>
                <a:ext cx="69838" cy="82495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5312" extrusionOk="0">
                    <a:moveTo>
                      <a:pt x="2391" y="0"/>
                    </a:moveTo>
                    <a:cubicBezTo>
                      <a:pt x="2196" y="0"/>
                      <a:pt x="1993" y="134"/>
                      <a:pt x="1826" y="267"/>
                    </a:cubicBezTo>
                    <a:cubicBezTo>
                      <a:pt x="685" y="1272"/>
                      <a:pt x="0" y="2778"/>
                      <a:pt x="23" y="4307"/>
                    </a:cubicBezTo>
                    <a:lnTo>
                      <a:pt x="228" y="5312"/>
                    </a:lnTo>
                    <a:cubicBezTo>
                      <a:pt x="1278" y="4787"/>
                      <a:pt x="2351" y="4262"/>
                      <a:pt x="3401" y="3737"/>
                    </a:cubicBezTo>
                    <a:cubicBezTo>
                      <a:pt x="3698" y="3600"/>
                      <a:pt x="3972" y="3463"/>
                      <a:pt x="4177" y="3234"/>
                    </a:cubicBezTo>
                    <a:cubicBezTo>
                      <a:pt x="4383" y="2983"/>
                      <a:pt x="4497" y="2641"/>
                      <a:pt x="4337" y="2367"/>
                    </a:cubicBezTo>
                    <a:cubicBezTo>
                      <a:pt x="4207" y="2126"/>
                      <a:pt x="3927" y="2005"/>
                      <a:pt x="3655" y="2005"/>
                    </a:cubicBezTo>
                    <a:cubicBezTo>
                      <a:pt x="3592" y="2005"/>
                      <a:pt x="3530" y="2012"/>
                      <a:pt x="3470" y="2025"/>
                    </a:cubicBezTo>
                    <a:cubicBezTo>
                      <a:pt x="3127" y="2093"/>
                      <a:pt x="2853" y="2299"/>
                      <a:pt x="2579" y="2504"/>
                    </a:cubicBezTo>
                    <a:cubicBezTo>
                      <a:pt x="1918" y="3006"/>
                      <a:pt x="1233" y="3508"/>
                      <a:pt x="571" y="4011"/>
                    </a:cubicBezTo>
                    <a:cubicBezTo>
                      <a:pt x="1210" y="3029"/>
                      <a:pt x="1872" y="2070"/>
                      <a:pt x="2534" y="1089"/>
                    </a:cubicBezTo>
                    <a:cubicBezTo>
                      <a:pt x="2739" y="769"/>
                      <a:pt x="2922" y="267"/>
                      <a:pt x="2602" y="62"/>
                    </a:cubicBezTo>
                    <a:cubicBezTo>
                      <a:pt x="2535" y="19"/>
                      <a:pt x="2464" y="0"/>
                      <a:pt x="2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2"/>
              <p:cNvSpPr/>
              <p:nvPr/>
            </p:nvSpPr>
            <p:spPr>
              <a:xfrm>
                <a:off x="7797203" y="3026094"/>
                <a:ext cx="572809" cy="507350"/>
              </a:xfrm>
              <a:custGeom>
                <a:avLst/>
                <a:gdLst/>
                <a:ahLst/>
                <a:cxnLst/>
                <a:rect l="l" t="t" r="r" b="b"/>
                <a:pathLst>
                  <a:path w="36884" h="32669" extrusionOk="0">
                    <a:moveTo>
                      <a:pt x="17672" y="1"/>
                    </a:moveTo>
                    <a:cubicBezTo>
                      <a:pt x="14899" y="1"/>
                      <a:pt x="6974" y="674"/>
                      <a:pt x="3835" y="8091"/>
                    </a:cubicBezTo>
                    <a:cubicBezTo>
                      <a:pt x="0" y="17130"/>
                      <a:pt x="2579" y="25142"/>
                      <a:pt x="9450" y="29479"/>
                    </a:cubicBezTo>
                    <a:cubicBezTo>
                      <a:pt x="12846" y="31618"/>
                      <a:pt x="16630" y="32669"/>
                      <a:pt x="20149" y="32669"/>
                    </a:cubicBezTo>
                    <a:cubicBezTo>
                      <a:pt x="23726" y="32669"/>
                      <a:pt x="27029" y="31584"/>
                      <a:pt x="29376" y="29456"/>
                    </a:cubicBezTo>
                    <a:cubicBezTo>
                      <a:pt x="34033" y="25210"/>
                      <a:pt x="36498" y="20531"/>
                      <a:pt x="36680" y="16377"/>
                    </a:cubicBezTo>
                    <a:cubicBezTo>
                      <a:pt x="36883" y="12275"/>
                      <a:pt x="34772" y="28"/>
                      <a:pt x="19248" y="28"/>
                    </a:cubicBezTo>
                    <a:cubicBezTo>
                      <a:pt x="19051" y="28"/>
                      <a:pt x="18851" y="30"/>
                      <a:pt x="18648" y="34"/>
                    </a:cubicBezTo>
                    <a:cubicBezTo>
                      <a:pt x="18648" y="34"/>
                      <a:pt x="18287" y="1"/>
                      <a:pt x="17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2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2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2"/>
              <p:cNvSpPr/>
              <p:nvPr/>
            </p:nvSpPr>
            <p:spPr>
              <a:xfrm>
                <a:off x="7828391" y="3534597"/>
                <a:ext cx="382504" cy="334687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21551" extrusionOk="0">
                    <a:moveTo>
                      <a:pt x="8069" y="0"/>
                    </a:moveTo>
                    <a:cubicBezTo>
                      <a:pt x="2763" y="0"/>
                      <a:pt x="1" y="7330"/>
                      <a:pt x="1" y="7330"/>
                    </a:cubicBezTo>
                    <a:cubicBezTo>
                      <a:pt x="1" y="7330"/>
                      <a:pt x="2466" y="10617"/>
                      <a:pt x="5136" y="10823"/>
                    </a:cubicBezTo>
                    <a:lnTo>
                      <a:pt x="2968" y="20455"/>
                    </a:lnTo>
                    <a:lnTo>
                      <a:pt x="13034" y="21300"/>
                    </a:lnTo>
                    <a:cubicBezTo>
                      <a:pt x="13057" y="21300"/>
                      <a:pt x="22506" y="21551"/>
                      <a:pt x="22506" y="21551"/>
                    </a:cubicBezTo>
                    <a:lnTo>
                      <a:pt x="23670" y="13402"/>
                    </a:lnTo>
                    <a:cubicBezTo>
                      <a:pt x="24629" y="7833"/>
                      <a:pt x="24629" y="2606"/>
                      <a:pt x="22415" y="1898"/>
                    </a:cubicBezTo>
                    <a:cubicBezTo>
                      <a:pt x="18900" y="780"/>
                      <a:pt x="16777" y="985"/>
                      <a:pt x="16024" y="939"/>
                    </a:cubicBezTo>
                    <a:cubicBezTo>
                      <a:pt x="15271" y="780"/>
                      <a:pt x="11961" y="163"/>
                      <a:pt x="8263" y="4"/>
                    </a:cubicBezTo>
                    <a:cubicBezTo>
                      <a:pt x="8198" y="1"/>
                      <a:pt x="8133" y="0"/>
                      <a:pt x="8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2"/>
              <p:cNvSpPr/>
              <p:nvPr/>
            </p:nvSpPr>
            <p:spPr>
              <a:xfrm>
                <a:off x="7988633" y="3545439"/>
                <a:ext cx="146774" cy="76035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4896" extrusionOk="0">
                    <a:moveTo>
                      <a:pt x="2784" y="1"/>
                    </a:moveTo>
                    <a:cubicBezTo>
                      <a:pt x="2313" y="1"/>
                      <a:pt x="1826" y="18"/>
                      <a:pt x="1325" y="59"/>
                    </a:cubicBezTo>
                    <a:cubicBezTo>
                      <a:pt x="275" y="150"/>
                      <a:pt x="183" y="995"/>
                      <a:pt x="183" y="995"/>
                    </a:cubicBezTo>
                    <a:cubicBezTo>
                      <a:pt x="1" y="2843"/>
                      <a:pt x="1279" y="4487"/>
                      <a:pt x="3059" y="4669"/>
                    </a:cubicBezTo>
                    <a:lnTo>
                      <a:pt x="5205" y="4875"/>
                    </a:lnTo>
                    <a:cubicBezTo>
                      <a:pt x="5344" y="4889"/>
                      <a:pt x="5481" y="4896"/>
                      <a:pt x="5618" y="4896"/>
                    </a:cubicBezTo>
                    <a:cubicBezTo>
                      <a:pt x="7478" y="4896"/>
                      <a:pt x="9078" y="3612"/>
                      <a:pt x="9291" y="1634"/>
                    </a:cubicBezTo>
                    <a:cubicBezTo>
                      <a:pt x="9291" y="1634"/>
                      <a:pt x="9450" y="698"/>
                      <a:pt x="8378" y="584"/>
                    </a:cubicBezTo>
                    <a:cubicBezTo>
                      <a:pt x="7229" y="469"/>
                      <a:pt x="5230" y="1"/>
                      <a:pt x="27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2"/>
              <p:cNvSpPr/>
              <p:nvPr/>
            </p:nvSpPr>
            <p:spPr>
              <a:xfrm>
                <a:off x="7812440" y="3647515"/>
                <a:ext cx="99982" cy="57352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3693" extrusionOk="0">
                    <a:moveTo>
                      <a:pt x="1050" y="0"/>
                    </a:moveTo>
                    <a:cubicBezTo>
                      <a:pt x="966" y="0"/>
                      <a:pt x="882" y="35"/>
                      <a:pt x="822" y="106"/>
                    </a:cubicBezTo>
                    <a:cubicBezTo>
                      <a:pt x="822" y="106"/>
                      <a:pt x="0" y="745"/>
                      <a:pt x="457" y="1088"/>
                    </a:cubicBezTo>
                    <a:cubicBezTo>
                      <a:pt x="1187" y="1635"/>
                      <a:pt x="3310" y="3279"/>
                      <a:pt x="5958" y="3690"/>
                    </a:cubicBezTo>
                    <a:cubicBezTo>
                      <a:pt x="5971" y="3691"/>
                      <a:pt x="5985" y="3692"/>
                      <a:pt x="5998" y="3692"/>
                    </a:cubicBezTo>
                    <a:cubicBezTo>
                      <a:pt x="6166" y="3692"/>
                      <a:pt x="6325" y="3562"/>
                      <a:pt x="6346" y="3393"/>
                    </a:cubicBezTo>
                    <a:lnTo>
                      <a:pt x="6414" y="2799"/>
                    </a:lnTo>
                    <a:cubicBezTo>
                      <a:pt x="6437" y="2617"/>
                      <a:pt x="6300" y="2457"/>
                      <a:pt x="6141" y="2434"/>
                    </a:cubicBezTo>
                    <a:cubicBezTo>
                      <a:pt x="3858" y="2069"/>
                      <a:pt x="1872" y="585"/>
                      <a:pt x="1256" y="83"/>
                    </a:cubicBezTo>
                    <a:cubicBezTo>
                      <a:pt x="1201" y="29"/>
                      <a:pt x="1126" y="0"/>
                      <a:pt x="1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2"/>
              <p:cNvSpPr/>
              <p:nvPr/>
            </p:nvSpPr>
            <p:spPr>
              <a:xfrm>
                <a:off x="8003885" y="3416135"/>
                <a:ext cx="119829" cy="185024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1914" extrusionOk="0">
                    <a:moveTo>
                      <a:pt x="3877" y="1"/>
                    </a:moveTo>
                    <a:cubicBezTo>
                      <a:pt x="2029" y="1"/>
                      <a:pt x="499" y="1447"/>
                      <a:pt x="411" y="3317"/>
                    </a:cubicBezTo>
                    <a:lnTo>
                      <a:pt x="91" y="9160"/>
                    </a:lnTo>
                    <a:cubicBezTo>
                      <a:pt x="0" y="11100"/>
                      <a:pt x="1529" y="11785"/>
                      <a:pt x="3470" y="11899"/>
                    </a:cubicBezTo>
                    <a:lnTo>
                      <a:pt x="3675" y="11899"/>
                    </a:lnTo>
                    <a:cubicBezTo>
                      <a:pt x="3833" y="11908"/>
                      <a:pt x="3990" y="11913"/>
                      <a:pt x="4143" y="11913"/>
                    </a:cubicBezTo>
                    <a:cubicBezTo>
                      <a:pt x="5850" y="11913"/>
                      <a:pt x="7220" y="11307"/>
                      <a:pt x="7304" y="9548"/>
                    </a:cubicBezTo>
                    <a:lnTo>
                      <a:pt x="7601" y="3705"/>
                    </a:lnTo>
                    <a:cubicBezTo>
                      <a:pt x="7715" y="1764"/>
                      <a:pt x="6231" y="121"/>
                      <a:pt x="4291" y="7"/>
                    </a:cubicBezTo>
                    <a:lnTo>
                      <a:pt x="4086" y="7"/>
                    </a:lnTo>
                    <a:cubicBezTo>
                      <a:pt x="4016" y="3"/>
                      <a:pt x="3946" y="1"/>
                      <a:pt x="3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2"/>
              <p:cNvSpPr/>
              <p:nvPr/>
            </p:nvSpPr>
            <p:spPr>
              <a:xfrm>
                <a:off x="8007070" y="3416135"/>
                <a:ext cx="116646" cy="128076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8247" extrusionOk="0">
                    <a:moveTo>
                      <a:pt x="3672" y="1"/>
                    </a:moveTo>
                    <a:cubicBezTo>
                      <a:pt x="1824" y="1"/>
                      <a:pt x="294" y="1447"/>
                      <a:pt x="206" y="3317"/>
                    </a:cubicBezTo>
                    <a:lnTo>
                      <a:pt x="1" y="7220"/>
                    </a:lnTo>
                    <a:cubicBezTo>
                      <a:pt x="2290" y="8017"/>
                      <a:pt x="4278" y="8247"/>
                      <a:pt x="5785" y="8247"/>
                    </a:cubicBezTo>
                    <a:cubicBezTo>
                      <a:pt x="6305" y="8247"/>
                      <a:pt x="6769" y="8219"/>
                      <a:pt x="7168" y="8178"/>
                    </a:cubicBezTo>
                    <a:lnTo>
                      <a:pt x="7396" y="3705"/>
                    </a:lnTo>
                    <a:cubicBezTo>
                      <a:pt x="7510" y="1764"/>
                      <a:pt x="6026" y="121"/>
                      <a:pt x="4086" y="7"/>
                    </a:cubicBezTo>
                    <a:lnTo>
                      <a:pt x="3881" y="7"/>
                    </a:lnTo>
                    <a:cubicBezTo>
                      <a:pt x="3811" y="3"/>
                      <a:pt x="3741" y="1"/>
                      <a:pt x="3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2"/>
              <p:cNvSpPr/>
              <p:nvPr/>
            </p:nvSpPr>
            <p:spPr>
              <a:xfrm>
                <a:off x="7796846" y="3286924"/>
                <a:ext cx="153499" cy="138776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8936" extrusionOk="0">
                    <a:moveTo>
                      <a:pt x="4955" y="1"/>
                    </a:moveTo>
                    <a:cubicBezTo>
                      <a:pt x="3029" y="1"/>
                      <a:pt x="1250" y="1276"/>
                      <a:pt x="685" y="3236"/>
                    </a:cubicBezTo>
                    <a:cubicBezTo>
                      <a:pt x="0" y="5610"/>
                      <a:pt x="1347" y="8075"/>
                      <a:pt x="3698" y="8760"/>
                    </a:cubicBezTo>
                    <a:cubicBezTo>
                      <a:pt x="4112" y="8879"/>
                      <a:pt x="4528" y="8936"/>
                      <a:pt x="4937" y="8936"/>
                    </a:cubicBezTo>
                    <a:cubicBezTo>
                      <a:pt x="6870" y="8936"/>
                      <a:pt x="8633" y="7661"/>
                      <a:pt x="9199" y="5701"/>
                    </a:cubicBezTo>
                    <a:cubicBezTo>
                      <a:pt x="9884" y="3327"/>
                      <a:pt x="8537" y="862"/>
                      <a:pt x="6186" y="177"/>
                    </a:cubicBezTo>
                    <a:cubicBezTo>
                      <a:pt x="5776" y="58"/>
                      <a:pt x="5362" y="1"/>
                      <a:pt x="49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2"/>
              <p:cNvSpPr/>
              <p:nvPr/>
            </p:nvSpPr>
            <p:spPr>
              <a:xfrm>
                <a:off x="7813496" y="3332945"/>
                <a:ext cx="117003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5919" extrusionOk="0">
                    <a:moveTo>
                      <a:pt x="3455" y="0"/>
                    </a:moveTo>
                    <a:cubicBezTo>
                      <a:pt x="2042" y="0"/>
                      <a:pt x="798" y="773"/>
                      <a:pt x="435" y="2008"/>
                    </a:cubicBezTo>
                    <a:cubicBezTo>
                      <a:pt x="1" y="3537"/>
                      <a:pt x="1119" y="5226"/>
                      <a:pt x="2968" y="5751"/>
                    </a:cubicBezTo>
                    <a:cubicBezTo>
                      <a:pt x="3347" y="5865"/>
                      <a:pt x="3728" y="5918"/>
                      <a:pt x="4096" y="5918"/>
                    </a:cubicBezTo>
                    <a:cubicBezTo>
                      <a:pt x="5502" y="5918"/>
                      <a:pt x="6738" y="5137"/>
                      <a:pt x="7100" y="3925"/>
                    </a:cubicBezTo>
                    <a:cubicBezTo>
                      <a:pt x="7533" y="2373"/>
                      <a:pt x="6415" y="684"/>
                      <a:pt x="4566" y="159"/>
                    </a:cubicBezTo>
                    <a:cubicBezTo>
                      <a:pt x="4193" y="51"/>
                      <a:pt x="3818" y="0"/>
                      <a:pt x="34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2"/>
              <p:cNvSpPr/>
              <p:nvPr/>
            </p:nvSpPr>
            <p:spPr>
              <a:xfrm>
                <a:off x="7814210" y="3333877"/>
                <a:ext cx="119472" cy="360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319" extrusionOk="0">
                    <a:moveTo>
                      <a:pt x="3468" y="0"/>
                    </a:moveTo>
                    <a:cubicBezTo>
                      <a:pt x="2968" y="0"/>
                      <a:pt x="2472" y="61"/>
                      <a:pt x="1986" y="190"/>
                    </a:cubicBezTo>
                    <a:cubicBezTo>
                      <a:pt x="1644" y="281"/>
                      <a:pt x="1324" y="395"/>
                      <a:pt x="1005" y="532"/>
                    </a:cubicBezTo>
                    <a:cubicBezTo>
                      <a:pt x="685" y="692"/>
                      <a:pt x="389" y="852"/>
                      <a:pt x="92" y="1057"/>
                    </a:cubicBezTo>
                    <a:cubicBezTo>
                      <a:pt x="23" y="1103"/>
                      <a:pt x="1" y="1172"/>
                      <a:pt x="46" y="1240"/>
                    </a:cubicBezTo>
                    <a:cubicBezTo>
                      <a:pt x="81" y="1291"/>
                      <a:pt x="128" y="1317"/>
                      <a:pt x="188" y="1317"/>
                    </a:cubicBezTo>
                    <a:cubicBezTo>
                      <a:pt x="207" y="1317"/>
                      <a:pt x="229" y="1314"/>
                      <a:pt x="252" y="1308"/>
                    </a:cubicBezTo>
                    <a:cubicBezTo>
                      <a:pt x="822" y="989"/>
                      <a:pt x="1461" y="761"/>
                      <a:pt x="2101" y="601"/>
                    </a:cubicBezTo>
                    <a:cubicBezTo>
                      <a:pt x="2528" y="490"/>
                      <a:pt x="2978" y="423"/>
                      <a:pt x="3435" y="423"/>
                    </a:cubicBezTo>
                    <a:cubicBezTo>
                      <a:pt x="3636" y="423"/>
                      <a:pt x="3838" y="436"/>
                      <a:pt x="4041" y="464"/>
                    </a:cubicBezTo>
                    <a:cubicBezTo>
                      <a:pt x="4680" y="532"/>
                      <a:pt x="5319" y="715"/>
                      <a:pt x="5890" y="1035"/>
                    </a:cubicBezTo>
                    <a:cubicBezTo>
                      <a:pt x="6186" y="1172"/>
                      <a:pt x="6437" y="1400"/>
                      <a:pt x="6688" y="1582"/>
                    </a:cubicBezTo>
                    <a:cubicBezTo>
                      <a:pt x="6848" y="1674"/>
                      <a:pt x="6940" y="1811"/>
                      <a:pt x="7076" y="1925"/>
                    </a:cubicBezTo>
                    <a:lnTo>
                      <a:pt x="7442" y="2267"/>
                    </a:lnTo>
                    <a:cubicBezTo>
                      <a:pt x="7476" y="2301"/>
                      <a:pt x="7510" y="2318"/>
                      <a:pt x="7544" y="2318"/>
                    </a:cubicBezTo>
                    <a:cubicBezTo>
                      <a:pt x="7579" y="2318"/>
                      <a:pt x="7613" y="2301"/>
                      <a:pt x="7647" y="2267"/>
                    </a:cubicBezTo>
                    <a:cubicBezTo>
                      <a:pt x="7693" y="2221"/>
                      <a:pt x="7693" y="2130"/>
                      <a:pt x="7647" y="2062"/>
                    </a:cubicBezTo>
                    <a:lnTo>
                      <a:pt x="7282" y="1697"/>
                    </a:lnTo>
                    <a:cubicBezTo>
                      <a:pt x="7168" y="1582"/>
                      <a:pt x="7054" y="1423"/>
                      <a:pt x="6917" y="1331"/>
                    </a:cubicBezTo>
                    <a:cubicBezTo>
                      <a:pt x="6643" y="1103"/>
                      <a:pt x="6392" y="875"/>
                      <a:pt x="6072" y="715"/>
                    </a:cubicBezTo>
                    <a:cubicBezTo>
                      <a:pt x="5912" y="624"/>
                      <a:pt x="5775" y="532"/>
                      <a:pt x="5593" y="464"/>
                    </a:cubicBezTo>
                    <a:lnTo>
                      <a:pt x="5113" y="259"/>
                    </a:lnTo>
                    <a:cubicBezTo>
                      <a:pt x="4771" y="167"/>
                      <a:pt x="4429" y="76"/>
                      <a:pt x="4086" y="30"/>
                    </a:cubicBezTo>
                    <a:cubicBezTo>
                      <a:pt x="3880" y="10"/>
                      <a:pt x="3674" y="0"/>
                      <a:pt x="3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2"/>
              <p:cNvSpPr/>
              <p:nvPr/>
            </p:nvSpPr>
            <p:spPr>
              <a:xfrm>
                <a:off x="7858166" y="3363636"/>
                <a:ext cx="92543" cy="28684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847" extrusionOk="0">
                    <a:moveTo>
                      <a:pt x="2638" y="0"/>
                    </a:moveTo>
                    <a:cubicBezTo>
                      <a:pt x="2254" y="0"/>
                      <a:pt x="1870" y="51"/>
                      <a:pt x="1507" y="146"/>
                    </a:cubicBezTo>
                    <a:cubicBezTo>
                      <a:pt x="982" y="283"/>
                      <a:pt x="480" y="511"/>
                      <a:pt x="47" y="876"/>
                    </a:cubicBezTo>
                    <a:cubicBezTo>
                      <a:pt x="1" y="899"/>
                      <a:pt x="1" y="945"/>
                      <a:pt x="24" y="1013"/>
                    </a:cubicBezTo>
                    <a:cubicBezTo>
                      <a:pt x="40" y="1046"/>
                      <a:pt x="82" y="1068"/>
                      <a:pt x="120" y="1068"/>
                    </a:cubicBezTo>
                    <a:cubicBezTo>
                      <a:pt x="135" y="1068"/>
                      <a:pt x="149" y="1065"/>
                      <a:pt x="161" y="1059"/>
                    </a:cubicBezTo>
                    <a:lnTo>
                      <a:pt x="184" y="1059"/>
                    </a:lnTo>
                    <a:cubicBezTo>
                      <a:pt x="640" y="853"/>
                      <a:pt x="1119" y="671"/>
                      <a:pt x="1622" y="557"/>
                    </a:cubicBezTo>
                    <a:cubicBezTo>
                      <a:pt x="1969" y="474"/>
                      <a:pt x="2328" y="415"/>
                      <a:pt x="2691" y="415"/>
                    </a:cubicBezTo>
                    <a:cubicBezTo>
                      <a:pt x="2829" y="415"/>
                      <a:pt x="2967" y="424"/>
                      <a:pt x="3105" y="442"/>
                    </a:cubicBezTo>
                    <a:cubicBezTo>
                      <a:pt x="3607" y="488"/>
                      <a:pt x="4087" y="625"/>
                      <a:pt x="4520" y="876"/>
                    </a:cubicBezTo>
                    <a:cubicBezTo>
                      <a:pt x="4771" y="990"/>
                      <a:pt x="4954" y="1150"/>
                      <a:pt x="5159" y="1287"/>
                    </a:cubicBezTo>
                    <a:cubicBezTo>
                      <a:pt x="5365" y="1447"/>
                      <a:pt x="5548" y="1629"/>
                      <a:pt x="5753" y="1789"/>
                    </a:cubicBezTo>
                    <a:lnTo>
                      <a:pt x="5753" y="1812"/>
                    </a:lnTo>
                    <a:cubicBezTo>
                      <a:pt x="5776" y="1835"/>
                      <a:pt x="5804" y="1846"/>
                      <a:pt x="5833" y="1846"/>
                    </a:cubicBezTo>
                    <a:cubicBezTo>
                      <a:pt x="5861" y="1846"/>
                      <a:pt x="5890" y="1835"/>
                      <a:pt x="5913" y="1812"/>
                    </a:cubicBezTo>
                    <a:cubicBezTo>
                      <a:pt x="5958" y="1766"/>
                      <a:pt x="5958" y="1698"/>
                      <a:pt x="5913" y="1652"/>
                    </a:cubicBezTo>
                    <a:cubicBezTo>
                      <a:pt x="5730" y="1447"/>
                      <a:pt x="5570" y="1241"/>
                      <a:pt x="5365" y="1059"/>
                    </a:cubicBezTo>
                    <a:cubicBezTo>
                      <a:pt x="5159" y="899"/>
                      <a:pt x="4954" y="694"/>
                      <a:pt x="4703" y="579"/>
                    </a:cubicBezTo>
                    <a:cubicBezTo>
                      <a:pt x="4475" y="420"/>
                      <a:pt x="4224" y="328"/>
                      <a:pt x="3950" y="214"/>
                    </a:cubicBezTo>
                    <a:cubicBezTo>
                      <a:pt x="3699" y="146"/>
                      <a:pt x="3425" y="54"/>
                      <a:pt x="3151" y="32"/>
                    </a:cubicBezTo>
                    <a:cubicBezTo>
                      <a:pt x="2981" y="10"/>
                      <a:pt x="2809" y="0"/>
                      <a:pt x="2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2"/>
              <p:cNvSpPr/>
              <p:nvPr/>
            </p:nvSpPr>
            <p:spPr>
              <a:xfrm>
                <a:off x="7856395" y="3057283"/>
                <a:ext cx="454812" cy="462049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9752" extrusionOk="0">
                    <a:moveTo>
                      <a:pt x="14594" y="0"/>
                    </a:moveTo>
                    <a:cubicBezTo>
                      <a:pt x="14402" y="0"/>
                      <a:pt x="14209" y="4"/>
                      <a:pt x="14016" y="12"/>
                    </a:cubicBezTo>
                    <a:cubicBezTo>
                      <a:pt x="6118" y="354"/>
                      <a:pt x="1" y="7156"/>
                      <a:pt x="343" y="15191"/>
                    </a:cubicBezTo>
                    <a:cubicBezTo>
                      <a:pt x="675" y="22996"/>
                      <a:pt x="4969" y="29752"/>
                      <a:pt x="14201" y="29752"/>
                    </a:cubicBezTo>
                    <a:cubicBezTo>
                      <a:pt x="14500" y="29752"/>
                      <a:pt x="14803" y="29745"/>
                      <a:pt x="15111" y="29730"/>
                    </a:cubicBezTo>
                    <a:cubicBezTo>
                      <a:pt x="24355" y="29297"/>
                      <a:pt x="29286" y="22038"/>
                      <a:pt x="28943" y="13981"/>
                    </a:cubicBezTo>
                    <a:cubicBezTo>
                      <a:pt x="28609" y="6143"/>
                      <a:pt x="22237" y="0"/>
                      <a:pt x="14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2"/>
              <p:cNvSpPr/>
              <p:nvPr/>
            </p:nvSpPr>
            <p:spPr>
              <a:xfrm>
                <a:off x="7835831" y="3049455"/>
                <a:ext cx="474674" cy="264305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17019" extrusionOk="0">
                    <a:moveTo>
                      <a:pt x="15893" y="1"/>
                    </a:moveTo>
                    <a:cubicBezTo>
                      <a:pt x="15659" y="1"/>
                      <a:pt x="15421" y="5"/>
                      <a:pt x="15180" y="14"/>
                    </a:cubicBezTo>
                    <a:cubicBezTo>
                      <a:pt x="1" y="539"/>
                      <a:pt x="1599" y="15192"/>
                      <a:pt x="1599" y="15192"/>
                    </a:cubicBezTo>
                    <a:cubicBezTo>
                      <a:pt x="1599" y="15192"/>
                      <a:pt x="10044" y="11449"/>
                      <a:pt x="15203" y="4967"/>
                    </a:cubicBezTo>
                    <a:cubicBezTo>
                      <a:pt x="15203" y="4967"/>
                      <a:pt x="20589" y="12659"/>
                      <a:pt x="28761" y="17018"/>
                    </a:cubicBezTo>
                    <a:lnTo>
                      <a:pt x="30564" y="16402"/>
                    </a:lnTo>
                    <a:cubicBezTo>
                      <a:pt x="30564" y="16402"/>
                      <a:pt x="30365" y="1"/>
                      <a:pt x="158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2"/>
              <p:cNvSpPr/>
              <p:nvPr/>
            </p:nvSpPr>
            <p:spPr>
              <a:xfrm>
                <a:off x="7895760" y="3364120"/>
                <a:ext cx="103516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7214" extrusionOk="0">
                    <a:moveTo>
                      <a:pt x="343" y="2785"/>
                    </a:moveTo>
                    <a:cubicBezTo>
                      <a:pt x="0" y="4543"/>
                      <a:pt x="1553" y="6323"/>
                      <a:pt x="3789" y="6757"/>
                    </a:cubicBezTo>
                    <a:cubicBezTo>
                      <a:pt x="6049" y="7213"/>
                      <a:pt x="8149" y="6163"/>
                      <a:pt x="8491" y="4429"/>
                    </a:cubicBezTo>
                    <a:cubicBezTo>
                      <a:pt x="8857" y="2671"/>
                      <a:pt x="7305" y="891"/>
                      <a:pt x="5068" y="457"/>
                    </a:cubicBezTo>
                    <a:cubicBezTo>
                      <a:pt x="2808" y="1"/>
                      <a:pt x="708" y="1051"/>
                      <a:pt x="343" y="27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2"/>
              <p:cNvSpPr/>
              <p:nvPr/>
            </p:nvSpPr>
            <p:spPr>
              <a:xfrm>
                <a:off x="8120152" y="3379729"/>
                <a:ext cx="109554" cy="8230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6464" extrusionOk="0">
                    <a:moveTo>
                      <a:pt x="4483" y="1"/>
                    </a:moveTo>
                    <a:cubicBezTo>
                      <a:pt x="4322" y="1"/>
                      <a:pt x="4160" y="8"/>
                      <a:pt x="3995" y="23"/>
                    </a:cubicBezTo>
                    <a:cubicBezTo>
                      <a:pt x="1713" y="251"/>
                      <a:pt x="1" y="1872"/>
                      <a:pt x="161" y="3629"/>
                    </a:cubicBezTo>
                    <a:cubicBezTo>
                      <a:pt x="329" y="5269"/>
                      <a:pt x="2027" y="6463"/>
                      <a:pt x="4077" y="6463"/>
                    </a:cubicBezTo>
                    <a:cubicBezTo>
                      <a:pt x="4253" y="6463"/>
                      <a:pt x="4431" y="6455"/>
                      <a:pt x="4611" y="6437"/>
                    </a:cubicBezTo>
                    <a:cubicBezTo>
                      <a:pt x="6894" y="6208"/>
                      <a:pt x="8606" y="4611"/>
                      <a:pt x="8446" y="2830"/>
                    </a:cubicBezTo>
                    <a:cubicBezTo>
                      <a:pt x="8277" y="1199"/>
                      <a:pt x="6554" y="1"/>
                      <a:pt x="44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2"/>
              <p:cNvSpPr/>
              <p:nvPr/>
            </p:nvSpPr>
            <p:spPr>
              <a:xfrm>
                <a:off x="8195316" y="3360934"/>
                <a:ext cx="22348" cy="573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69" extrusionOk="0">
                    <a:moveTo>
                      <a:pt x="161" y="0"/>
                    </a:moveTo>
                    <a:cubicBezTo>
                      <a:pt x="69" y="0"/>
                      <a:pt x="1" y="91"/>
                      <a:pt x="1" y="206"/>
                    </a:cubicBezTo>
                    <a:cubicBezTo>
                      <a:pt x="21" y="287"/>
                      <a:pt x="78" y="369"/>
                      <a:pt x="172" y="369"/>
                    </a:cubicBezTo>
                    <a:cubicBezTo>
                      <a:pt x="183" y="369"/>
                      <a:pt x="194" y="368"/>
                      <a:pt x="206" y="365"/>
                    </a:cubicBezTo>
                    <a:lnTo>
                      <a:pt x="1325" y="274"/>
                    </a:lnTo>
                    <a:cubicBezTo>
                      <a:pt x="1393" y="274"/>
                      <a:pt x="1439" y="206"/>
                      <a:pt x="1439" y="137"/>
                    </a:cubicBezTo>
                    <a:cubicBezTo>
                      <a:pt x="1439" y="69"/>
                      <a:pt x="1393" y="23"/>
                      <a:pt x="1325" y="2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2"/>
              <p:cNvSpPr/>
              <p:nvPr/>
            </p:nvSpPr>
            <p:spPr>
              <a:xfrm>
                <a:off x="8197086" y="3344532"/>
                <a:ext cx="2234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13" extrusionOk="0">
                    <a:moveTo>
                      <a:pt x="1338" y="0"/>
                    </a:moveTo>
                    <a:cubicBezTo>
                      <a:pt x="1326" y="0"/>
                      <a:pt x="1314" y="2"/>
                      <a:pt x="1302" y="6"/>
                    </a:cubicBezTo>
                    <a:lnTo>
                      <a:pt x="184" y="143"/>
                    </a:lnTo>
                    <a:lnTo>
                      <a:pt x="161" y="143"/>
                    </a:lnTo>
                    <a:cubicBezTo>
                      <a:pt x="69" y="166"/>
                      <a:pt x="1" y="280"/>
                      <a:pt x="24" y="371"/>
                    </a:cubicBezTo>
                    <a:cubicBezTo>
                      <a:pt x="44" y="451"/>
                      <a:pt x="115" y="513"/>
                      <a:pt x="208" y="513"/>
                    </a:cubicBezTo>
                    <a:cubicBezTo>
                      <a:pt x="222" y="513"/>
                      <a:pt x="237" y="511"/>
                      <a:pt x="252" y="508"/>
                    </a:cubicBezTo>
                    <a:lnTo>
                      <a:pt x="1348" y="257"/>
                    </a:lnTo>
                    <a:cubicBezTo>
                      <a:pt x="1393" y="234"/>
                      <a:pt x="1439" y="166"/>
                      <a:pt x="1439" y="98"/>
                    </a:cubicBezTo>
                    <a:cubicBezTo>
                      <a:pt x="1439" y="41"/>
                      <a:pt x="1393" y="0"/>
                      <a:pt x="1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2"/>
              <p:cNvSpPr/>
              <p:nvPr/>
            </p:nvSpPr>
            <p:spPr>
              <a:xfrm>
                <a:off x="8194617" y="3327509"/>
                <a:ext cx="2127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60" extrusionOk="0">
                    <a:moveTo>
                      <a:pt x="1225" y="1"/>
                    </a:moveTo>
                    <a:cubicBezTo>
                      <a:pt x="1212" y="1"/>
                      <a:pt x="1200" y="2"/>
                      <a:pt x="1187" y="7"/>
                    </a:cubicBezTo>
                    <a:lnTo>
                      <a:pt x="137" y="395"/>
                    </a:lnTo>
                    <a:cubicBezTo>
                      <a:pt x="137" y="417"/>
                      <a:pt x="114" y="417"/>
                      <a:pt x="114" y="417"/>
                    </a:cubicBezTo>
                    <a:cubicBezTo>
                      <a:pt x="23" y="463"/>
                      <a:pt x="0" y="577"/>
                      <a:pt x="46" y="669"/>
                    </a:cubicBezTo>
                    <a:cubicBezTo>
                      <a:pt x="76" y="729"/>
                      <a:pt x="127" y="760"/>
                      <a:pt x="184" y="760"/>
                    </a:cubicBezTo>
                    <a:cubicBezTo>
                      <a:pt x="213" y="760"/>
                      <a:pt x="244" y="752"/>
                      <a:pt x="274" y="737"/>
                    </a:cubicBezTo>
                    <a:lnTo>
                      <a:pt x="1278" y="235"/>
                    </a:lnTo>
                    <a:cubicBezTo>
                      <a:pt x="1347" y="212"/>
                      <a:pt x="1370" y="144"/>
                      <a:pt x="1347" y="75"/>
                    </a:cubicBezTo>
                    <a:cubicBezTo>
                      <a:pt x="1328" y="38"/>
                      <a:pt x="1279" y="1"/>
                      <a:pt x="12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2"/>
              <p:cNvSpPr/>
              <p:nvPr/>
            </p:nvSpPr>
            <p:spPr>
              <a:xfrm>
                <a:off x="8187876" y="3311821"/>
                <a:ext cx="17735" cy="1694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91" extrusionOk="0">
                    <a:moveTo>
                      <a:pt x="1016" y="1"/>
                    </a:moveTo>
                    <a:cubicBezTo>
                      <a:pt x="988" y="1"/>
                      <a:pt x="959" y="12"/>
                      <a:pt x="936" y="35"/>
                    </a:cubicBezTo>
                    <a:lnTo>
                      <a:pt x="69" y="766"/>
                    </a:lnTo>
                    <a:cubicBezTo>
                      <a:pt x="0" y="857"/>
                      <a:pt x="0" y="971"/>
                      <a:pt x="69" y="1039"/>
                    </a:cubicBezTo>
                    <a:cubicBezTo>
                      <a:pt x="103" y="1074"/>
                      <a:pt x="149" y="1091"/>
                      <a:pt x="195" y="1091"/>
                    </a:cubicBezTo>
                    <a:cubicBezTo>
                      <a:pt x="240" y="1091"/>
                      <a:pt x="286" y="1074"/>
                      <a:pt x="320" y="1039"/>
                    </a:cubicBezTo>
                    <a:lnTo>
                      <a:pt x="1096" y="218"/>
                    </a:lnTo>
                    <a:cubicBezTo>
                      <a:pt x="1142" y="172"/>
                      <a:pt x="1142" y="104"/>
                      <a:pt x="1096" y="35"/>
                    </a:cubicBezTo>
                    <a:cubicBezTo>
                      <a:pt x="1073" y="12"/>
                      <a:pt x="1045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2"/>
              <p:cNvSpPr/>
              <p:nvPr/>
            </p:nvSpPr>
            <p:spPr>
              <a:xfrm>
                <a:off x="8176879" y="3300266"/>
                <a:ext cx="14552" cy="1955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59" extrusionOk="0">
                    <a:moveTo>
                      <a:pt x="801" y="1"/>
                    </a:moveTo>
                    <a:cubicBezTo>
                      <a:pt x="760" y="1"/>
                      <a:pt x="714" y="20"/>
                      <a:pt x="686" y="49"/>
                    </a:cubicBezTo>
                    <a:lnTo>
                      <a:pt x="47" y="985"/>
                    </a:lnTo>
                    <a:cubicBezTo>
                      <a:pt x="1" y="1076"/>
                      <a:pt x="24" y="1190"/>
                      <a:pt x="115" y="1236"/>
                    </a:cubicBezTo>
                    <a:cubicBezTo>
                      <a:pt x="145" y="1251"/>
                      <a:pt x="178" y="1258"/>
                      <a:pt x="211" y="1258"/>
                    </a:cubicBezTo>
                    <a:cubicBezTo>
                      <a:pt x="275" y="1258"/>
                      <a:pt x="336" y="1228"/>
                      <a:pt x="366" y="1167"/>
                    </a:cubicBezTo>
                    <a:lnTo>
                      <a:pt x="914" y="186"/>
                    </a:lnTo>
                    <a:cubicBezTo>
                      <a:pt x="937" y="140"/>
                      <a:pt x="937" y="49"/>
                      <a:pt x="868" y="26"/>
                    </a:cubicBezTo>
                    <a:cubicBezTo>
                      <a:pt x="851" y="8"/>
                      <a:pt x="827" y="1"/>
                      <a:pt x="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2"/>
              <p:cNvSpPr/>
              <p:nvPr/>
            </p:nvSpPr>
            <p:spPr>
              <a:xfrm>
                <a:off x="8163056" y="3291304"/>
                <a:ext cx="11710" cy="2115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62" extrusionOk="0">
                    <a:moveTo>
                      <a:pt x="631" y="1"/>
                    </a:moveTo>
                    <a:cubicBezTo>
                      <a:pt x="576" y="1"/>
                      <a:pt x="520" y="27"/>
                      <a:pt x="503" y="78"/>
                    </a:cubicBezTo>
                    <a:lnTo>
                      <a:pt x="46" y="1105"/>
                    </a:lnTo>
                    <a:cubicBezTo>
                      <a:pt x="1" y="1219"/>
                      <a:pt x="46" y="1310"/>
                      <a:pt x="161" y="1356"/>
                    </a:cubicBezTo>
                    <a:cubicBezTo>
                      <a:pt x="176" y="1360"/>
                      <a:pt x="193" y="1362"/>
                      <a:pt x="209" y="1362"/>
                    </a:cubicBezTo>
                    <a:cubicBezTo>
                      <a:pt x="288" y="1362"/>
                      <a:pt x="370" y="1318"/>
                      <a:pt x="389" y="1242"/>
                    </a:cubicBezTo>
                    <a:lnTo>
                      <a:pt x="754" y="169"/>
                    </a:lnTo>
                    <a:cubicBezTo>
                      <a:pt x="754" y="101"/>
                      <a:pt x="731" y="32"/>
                      <a:pt x="685" y="9"/>
                    </a:cubicBezTo>
                    <a:cubicBezTo>
                      <a:pt x="668" y="4"/>
                      <a:pt x="650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2"/>
              <p:cNvSpPr/>
              <p:nvPr/>
            </p:nvSpPr>
            <p:spPr>
              <a:xfrm>
                <a:off x="8097480" y="3301617"/>
                <a:ext cx="107064" cy="9984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6429" extrusionOk="0">
                    <a:moveTo>
                      <a:pt x="3452" y="0"/>
                    </a:moveTo>
                    <a:cubicBezTo>
                      <a:pt x="3262" y="0"/>
                      <a:pt x="3069" y="17"/>
                      <a:pt x="2876" y="53"/>
                    </a:cubicBezTo>
                    <a:cubicBezTo>
                      <a:pt x="1141" y="350"/>
                      <a:pt x="0" y="2016"/>
                      <a:pt x="297" y="3774"/>
                    </a:cubicBezTo>
                    <a:cubicBezTo>
                      <a:pt x="581" y="5335"/>
                      <a:pt x="1928" y="6428"/>
                      <a:pt x="3442" y="6428"/>
                    </a:cubicBezTo>
                    <a:cubicBezTo>
                      <a:pt x="3632" y="6428"/>
                      <a:pt x="3824" y="6411"/>
                      <a:pt x="4017" y="6376"/>
                    </a:cubicBezTo>
                    <a:cubicBezTo>
                      <a:pt x="5752" y="6079"/>
                      <a:pt x="6893" y="4413"/>
                      <a:pt x="6574" y="2655"/>
                    </a:cubicBezTo>
                    <a:cubicBezTo>
                      <a:pt x="6310" y="1093"/>
                      <a:pt x="4965" y="0"/>
                      <a:pt x="3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2"/>
              <p:cNvSpPr/>
              <p:nvPr/>
            </p:nvSpPr>
            <p:spPr>
              <a:xfrm>
                <a:off x="8096766" y="3305966"/>
                <a:ext cx="106707" cy="99392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400" extrusionOk="0">
                    <a:moveTo>
                      <a:pt x="3426" y="0"/>
                    </a:moveTo>
                    <a:cubicBezTo>
                      <a:pt x="3245" y="0"/>
                      <a:pt x="3061" y="15"/>
                      <a:pt x="2876" y="47"/>
                    </a:cubicBezTo>
                    <a:cubicBezTo>
                      <a:pt x="1164" y="366"/>
                      <a:pt x="0" y="2010"/>
                      <a:pt x="320" y="3767"/>
                    </a:cubicBezTo>
                    <a:cubicBezTo>
                      <a:pt x="604" y="5309"/>
                      <a:pt x="1933" y="6399"/>
                      <a:pt x="3426" y="6399"/>
                    </a:cubicBezTo>
                    <a:cubicBezTo>
                      <a:pt x="3614" y="6399"/>
                      <a:pt x="3804" y="6382"/>
                      <a:pt x="3995" y="6347"/>
                    </a:cubicBezTo>
                    <a:cubicBezTo>
                      <a:pt x="5730" y="6050"/>
                      <a:pt x="6871" y="4384"/>
                      <a:pt x="6574" y="2649"/>
                    </a:cubicBezTo>
                    <a:cubicBezTo>
                      <a:pt x="6289" y="1078"/>
                      <a:pt x="4946" y="0"/>
                      <a:pt x="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2"/>
              <p:cNvSpPr/>
              <p:nvPr/>
            </p:nvSpPr>
            <p:spPr>
              <a:xfrm>
                <a:off x="8103507" y="3310160"/>
                <a:ext cx="69124" cy="64760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170" extrusionOk="0">
                    <a:moveTo>
                      <a:pt x="2207" y="1"/>
                    </a:moveTo>
                    <a:cubicBezTo>
                      <a:pt x="2096" y="1"/>
                      <a:pt x="1984" y="10"/>
                      <a:pt x="1872" y="28"/>
                    </a:cubicBezTo>
                    <a:cubicBezTo>
                      <a:pt x="753" y="233"/>
                      <a:pt x="0" y="1306"/>
                      <a:pt x="206" y="2447"/>
                    </a:cubicBezTo>
                    <a:cubicBezTo>
                      <a:pt x="389" y="3445"/>
                      <a:pt x="1261" y="4170"/>
                      <a:pt x="2241" y="4170"/>
                    </a:cubicBezTo>
                    <a:cubicBezTo>
                      <a:pt x="2360" y="4170"/>
                      <a:pt x="2481" y="4159"/>
                      <a:pt x="2602" y="4137"/>
                    </a:cubicBezTo>
                    <a:cubicBezTo>
                      <a:pt x="3721" y="3931"/>
                      <a:pt x="4451" y="2858"/>
                      <a:pt x="4268" y="1717"/>
                    </a:cubicBezTo>
                    <a:cubicBezTo>
                      <a:pt x="4084" y="711"/>
                      <a:pt x="3197" y="1"/>
                      <a:pt x="2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2"/>
              <p:cNvSpPr/>
              <p:nvPr/>
            </p:nvSpPr>
            <p:spPr>
              <a:xfrm>
                <a:off x="8155973" y="3337496"/>
                <a:ext cx="23761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14" extrusionOk="0">
                    <a:moveTo>
                      <a:pt x="730" y="1"/>
                    </a:moveTo>
                    <a:cubicBezTo>
                      <a:pt x="351" y="1"/>
                      <a:pt x="45" y="178"/>
                      <a:pt x="23" y="436"/>
                    </a:cubicBezTo>
                    <a:cubicBezTo>
                      <a:pt x="0" y="733"/>
                      <a:pt x="297" y="984"/>
                      <a:pt x="708" y="1007"/>
                    </a:cubicBezTo>
                    <a:cubicBezTo>
                      <a:pt x="746" y="1011"/>
                      <a:pt x="785" y="1013"/>
                      <a:pt x="822" y="1013"/>
                    </a:cubicBezTo>
                    <a:cubicBezTo>
                      <a:pt x="1184" y="1013"/>
                      <a:pt x="1486" y="821"/>
                      <a:pt x="1507" y="573"/>
                    </a:cubicBezTo>
                    <a:cubicBezTo>
                      <a:pt x="1530" y="299"/>
                      <a:pt x="1210" y="48"/>
                      <a:pt x="799" y="3"/>
                    </a:cubicBezTo>
                    <a:cubicBezTo>
                      <a:pt x="776" y="1"/>
                      <a:pt x="753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2"/>
              <p:cNvSpPr/>
              <p:nvPr/>
            </p:nvSpPr>
            <p:spPr>
              <a:xfrm>
                <a:off x="7892910" y="3333892"/>
                <a:ext cx="21649" cy="691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45" extrusionOk="0">
                    <a:moveTo>
                      <a:pt x="126" y="1"/>
                    </a:moveTo>
                    <a:cubicBezTo>
                      <a:pt x="77" y="1"/>
                      <a:pt x="42" y="41"/>
                      <a:pt x="24" y="98"/>
                    </a:cubicBezTo>
                    <a:cubicBezTo>
                      <a:pt x="1" y="166"/>
                      <a:pt x="46" y="235"/>
                      <a:pt x="115" y="235"/>
                    </a:cubicBezTo>
                    <a:lnTo>
                      <a:pt x="1188" y="440"/>
                    </a:lnTo>
                    <a:cubicBezTo>
                      <a:pt x="1203" y="443"/>
                      <a:pt x="1217" y="444"/>
                      <a:pt x="1231" y="444"/>
                    </a:cubicBezTo>
                    <a:cubicBezTo>
                      <a:pt x="1324" y="444"/>
                      <a:pt x="1393" y="380"/>
                      <a:pt x="1393" y="280"/>
                    </a:cubicBezTo>
                    <a:cubicBezTo>
                      <a:pt x="1393" y="189"/>
                      <a:pt x="1325" y="98"/>
                      <a:pt x="1233" y="98"/>
                    </a:cubicBezTo>
                    <a:lnTo>
                      <a:pt x="161" y="6"/>
                    </a:lnTo>
                    <a:cubicBezTo>
                      <a:pt x="148" y="2"/>
                      <a:pt x="137" y="1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2"/>
              <p:cNvSpPr/>
              <p:nvPr/>
            </p:nvSpPr>
            <p:spPr>
              <a:xfrm>
                <a:off x="7892910" y="3317677"/>
                <a:ext cx="21292" cy="9318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00" extrusionOk="0">
                    <a:moveTo>
                      <a:pt x="161" y="0"/>
                    </a:moveTo>
                    <a:cubicBezTo>
                      <a:pt x="115" y="0"/>
                      <a:pt x="46" y="23"/>
                      <a:pt x="24" y="92"/>
                    </a:cubicBezTo>
                    <a:cubicBezTo>
                      <a:pt x="1" y="137"/>
                      <a:pt x="46" y="206"/>
                      <a:pt x="92" y="229"/>
                    </a:cubicBezTo>
                    <a:lnTo>
                      <a:pt x="1119" y="594"/>
                    </a:lnTo>
                    <a:lnTo>
                      <a:pt x="1142" y="594"/>
                    </a:lnTo>
                    <a:cubicBezTo>
                      <a:pt x="1157" y="598"/>
                      <a:pt x="1173" y="600"/>
                      <a:pt x="1187" y="600"/>
                    </a:cubicBezTo>
                    <a:cubicBezTo>
                      <a:pt x="1262" y="600"/>
                      <a:pt x="1329" y="552"/>
                      <a:pt x="1348" y="457"/>
                    </a:cubicBezTo>
                    <a:cubicBezTo>
                      <a:pt x="1370" y="366"/>
                      <a:pt x="1325" y="274"/>
                      <a:pt x="1233" y="25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2"/>
              <p:cNvSpPr/>
              <p:nvPr/>
            </p:nvSpPr>
            <p:spPr>
              <a:xfrm>
                <a:off x="7898238" y="3301943"/>
                <a:ext cx="19863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827" extrusionOk="0">
                    <a:moveTo>
                      <a:pt x="142" y="0"/>
                    </a:moveTo>
                    <a:cubicBezTo>
                      <a:pt x="102" y="0"/>
                      <a:pt x="56" y="21"/>
                      <a:pt x="23" y="55"/>
                    </a:cubicBezTo>
                    <a:cubicBezTo>
                      <a:pt x="0" y="100"/>
                      <a:pt x="23" y="192"/>
                      <a:pt x="69" y="215"/>
                    </a:cubicBezTo>
                    <a:lnTo>
                      <a:pt x="982" y="808"/>
                    </a:lnTo>
                    <a:lnTo>
                      <a:pt x="1005" y="808"/>
                    </a:lnTo>
                    <a:cubicBezTo>
                      <a:pt x="1030" y="821"/>
                      <a:pt x="1056" y="826"/>
                      <a:pt x="1080" y="826"/>
                    </a:cubicBezTo>
                    <a:cubicBezTo>
                      <a:pt x="1143" y="826"/>
                      <a:pt x="1200" y="789"/>
                      <a:pt x="1233" y="740"/>
                    </a:cubicBezTo>
                    <a:cubicBezTo>
                      <a:pt x="1278" y="648"/>
                      <a:pt x="1256" y="534"/>
                      <a:pt x="1164" y="488"/>
                    </a:cubicBezTo>
                    <a:lnTo>
                      <a:pt x="183" y="9"/>
                    </a:lnTo>
                    <a:cubicBezTo>
                      <a:pt x="171" y="3"/>
                      <a:pt x="157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2"/>
              <p:cNvSpPr/>
              <p:nvPr/>
            </p:nvSpPr>
            <p:spPr>
              <a:xfrm>
                <a:off x="7909576" y="3287871"/>
                <a:ext cx="15965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27" extrusionOk="0">
                    <a:moveTo>
                      <a:pt x="129" y="0"/>
                    </a:moveTo>
                    <a:cubicBezTo>
                      <a:pt x="107" y="0"/>
                      <a:pt x="87" y="8"/>
                      <a:pt x="69" y="25"/>
                    </a:cubicBezTo>
                    <a:cubicBezTo>
                      <a:pt x="1" y="71"/>
                      <a:pt x="1" y="139"/>
                      <a:pt x="46" y="185"/>
                    </a:cubicBezTo>
                    <a:lnTo>
                      <a:pt x="685" y="1052"/>
                    </a:lnTo>
                    <a:cubicBezTo>
                      <a:pt x="708" y="1052"/>
                      <a:pt x="708" y="1075"/>
                      <a:pt x="708" y="1075"/>
                    </a:cubicBezTo>
                    <a:cubicBezTo>
                      <a:pt x="742" y="1109"/>
                      <a:pt x="788" y="1126"/>
                      <a:pt x="834" y="1126"/>
                    </a:cubicBezTo>
                    <a:cubicBezTo>
                      <a:pt x="879" y="1126"/>
                      <a:pt x="925" y="1109"/>
                      <a:pt x="959" y="1075"/>
                    </a:cubicBezTo>
                    <a:cubicBezTo>
                      <a:pt x="1028" y="1006"/>
                      <a:pt x="1028" y="892"/>
                      <a:pt x="959" y="824"/>
                    </a:cubicBezTo>
                    <a:lnTo>
                      <a:pt x="229" y="48"/>
                    </a:lnTo>
                    <a:cubicBezTo>
                      <a:pt x="201" y="20"/>
                      <a:pt x="164" y="0"/>
                      <a:pt x="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2"/>
              <p:cNvSpPr/>
              <p:nvPr/>
            </p:nvSpPr>
            <p:spPr>
              <a:xfrm>
                <a:off x="7924471" y="3278179"/>
                <a:ext cx="12424" cy="1994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284" extrusionOk="0">
                    <a:moveTo>
                      <a:pt x="132" y="1"/>
                    </a:moveTo>
                    <a:cubicBezTo>
                      <a:pt x="118" y="1"/>
                      <a:pt x="104" y="4"/>
                      <a:pt x="92" y="10"/>
                    </a:cubicBezTo>
                    <a:cubicBezTo>
                      <a:pt x="23" y="33"/>
                      <a:pt x="0" y="101"/>
                      <a:pt x="23" y="170"/>
                    </a:cubicBezTo>
                    <a:lnTo>
                      <a:pt x="434" y="1174"/>
                    </a:lnTo>
                    <a:cubicBezTo>
                      <a:pt x="484" y="1241"/>
                      <a:pt x="546" y="1283"/>
                      <a:pt x="612" y="1283"/>
                    </a:cubicBezTo>
                    <a:cubicBezTo>
                      <a:pt x="636" y="1283"/>
                      <a:pt x="661" y="1277"/>
                      <a:pt x="685" y="1265"/>
                    </a:cubicBezTo>
                    <a:cubicBezTo>
                      <a:pt x="776" y="1197"/>
                      <a:pt x="799" y="1105"/>
                      <a:pt x="754" y="1014"/>
                    </a:cubicBezTo>
                    <a:lnTo>
                      <a:pt x="229" y="56"/>
                    </a:lnTo>
                    <a:cubicBezTo>
                      <a:pt x="212" y="22"/>
                      <a:pt x="171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2"/>
              <p:cNvSpPr/>
              <p:nvPr/>
            </p:nvSpPr>
            <p:spPr>
              <a:xfrm>
                <a:off x="7941137" y="3271236"/>
                <a:ext cx="9582" cy="2101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3" extrusionOk="0">
                    <a:moveTo>
                      <a:pt x="114" y="0"/>
                    </a:moveTo>
                    <a:cubicBezTo>
                      <a:pt x="46" y="23"/>
                      <a:pt x="0" y="92"/>
                      <a:pt x="23" y="160"/>
                    </a:cubicBezTo>
                    <a:lnTo>
                      <a:pt x="251" y="1210"/>
                    </a:lnTo>
                    <a:cubicBezTo>
                      <a:pt x="251" y="1210"/>
                      <a:pt x="251" y="1233"/>
                      <a:pt x="251" y="1233"/>
                    </a:cubicBezTo>
                    <a:cubicBezTo>
                      <a:pt x="270" y="1309"/>
                      <a:pt x="352" y="1353"/>
                      <a:pt x="431" y="1353"/>
                    </a:cubicBezTo>
                    <a:cubicBezTo>
                      <a:pt x="447" y="1353"/>
                      <a:pt x="464" y="1351"/>
                      <a:pt x="479" y="1347"/>
                    </a:cubicBezTo>
                    <a:cubicBezTo>
                      <a:pt x="571" y="1301"/>
                      <a:pt x="616" y="1210"/>
                      <a:pt x="594" y="1119"/>
                    </a:cubicBezTo>
                    <a:lnTo>
                      <a:pt x="251" y="92"/>
                    </a:lnTo>
                    <a:cubicBezTo>
                      <a:pt x="228" y="23"/>
                      <a:pt x="160" y="0"/>
                      <a:pt x="1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2"/>
              <p:cNvSpPr/>
              <p:nvPr/>
            </p:nvSpPr>
            <p:spPr>
              <a:xfrm>
                <a:off x="7906749" y="3281845"/>
                <a:ext cx="104222" cy="96022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6183" extrusionOk="0">
                    <a:moveTo>
                      <a:pt x="3349" y="0"/>
                    </a:moveTo>
                    <a:cubicBezTo>
                      <a:pt x="1928" y="0"/>
                      <a:pt x="663" y="1018"/>
                      <a:pt x="365" y="2467"/>
                    </a:cubicBezTo>
                    <a:cubicBezTo>
                      <a:pt x="0" y="4134"/>
                      <a:pt x="1073" y="5777"/>
                      <a:pt x="2716" y="6119"/>
                    </a:cubicBezTo>
                    <a:cubicBezTo>
                      <a:pt x="2925" y="6162"/>
                      <a:pt x="3134" y="6183"/>
                      <a:pt x="3339" y="6183"/>
                    </a:cubicBezTo>
                    <a:cubicBezTo>
                      <a:pt x="4769" y="6183"/>
                      <a:pt x="6046" y="5180"/>
                      <a:pt x="6345" y="3723"/>
                    </a:cubicBezTo>
                    <a:cubicBezTo>
                      <a:pt x="6711" y="2056"/>
                      <a:pt x="5661" y="413"/>
                      <a:pt x="3994" y="71"/>
                    </a:cubicBezTo>
                    <a:cubicBezTo>
                      <a:pt x="3778" y="23"/>
                      <a:pt x="3561" y="0"/>
                      <a:pt x="3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2"/>
              <p:cNvSpPr/>
              <p:nvPr/>
            </p:nvSpPr>
            <p:spPr>
              <a:xfrm>
                <a:off x="7907805" y="3286178"/>
                <a:ext cx="103523" cy="9560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6156" extrusionOk="0">
                    <a:moveTo>
                      <a:pt x="3324" y="1"/>
                    </a:moveTo>
                    <a:cubicBezTo>
                      <a:pt x="1913" y="1"/>
                      <a:pt x="642" y="986"/>
                      <a:pt x="343" y="2439"/>
                    </a:cubicBezTo>
                    <a:cubicBezTo>
                      <a:pt x="1" y="4106"/>
                      <a:pt x="1050" y="5726"/>
                      <a:pt x="2694" y="6091"/>
                    </a:cubicBezTo>
                    <a:cubicBezTo>
                      <a:pt x="2900" y="6134"/>
                      <a:pt x="3106" y="6155"/>
                      <a:pt x="3309" y="6155"/>
                    </a:cubicBezTo>
                    <a:cubicBezTo>
                      <a:pt x="4724" y="6155"/>
                      <a:pt x="6001" y="5152"/>
                      <a:pt x="6300" y="3695"/>
                    </a:cubicBezTo>
                    <a:cubicBezTo>
                      <a:pt x="6665" y="2028"/>
                      <a:pt x="5593" y="408"/>
                      <a:pt x="3949" y="66"/>
                    </a:cubicBezTo>
                    <a:cubicBezTo>
                      <a:pt x="3740" y="22"/>
                      <a:pt x="3531" y="1"/>
                      <a:pt x="33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2"/>
              <p:cNvSpPr/>
              <p:nvPr/>
            </p:nvSpPr>
            <p:spPr>
              <a:xfrm>
                <a:off x="7911347" y="3295482"/>
                <a:ext cx="67012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4006" extrusionOk="0">
                    <a:moveTo>
                      <a:pt x="2182" y="1"/>
                    </a:moveTo>
                    <a:cubicBezTo>
                      <a:pt x="1268" y="1"/>
                      <a:pt x="430" y="645"/>
                      <a:pt x="229" y="1589"/>
                    </a:cubicBezTo>
                    <a:cubicBezTo>
                      <a:pt x="1" y="2685"/>
                      <a:pt x="686" y="3735"/>
                      <a:pt x="1735" y="3963"/>
                    </a:cubicBezTo>
                    <a:cubicBezTo>
                      <a:pt x="1872" y="3992"/>
                      <a:pt x="2007" y="4006"/>
                      <a:pt x="2141" y="4006"/>
                    </a:cubicBezTo>
                    <a:cubicBezTo>
                      <a:pt x="3061" y="4006"/>
                      <a:pt x="3887" y="3348"/>
                      <a:pt x="4086" y="2411"/>
                    </a:cubicBezTo>
                    <a:cubicBezTo>
                      <a:pt x="4315" y="1338"/>
                      <a:pt x="3630" y="265"/>
                      <a:pt x="2557" y="37"/>
                    </a:cubicBezTo>
                    <a:cubicBezTo>
                      <a:pt x="2432" y="13"/>
                      <a:pt x="2306" y="1"/>
                      <a:pt x="2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2"/>
              <p:cNvSpPr/>
              <p:nvPr/>
            </p:nvSpPr>
            <p:spPr>
              <a:xfrm>
                <a:off x="7965242" y="3323968"/>
                <a:ext cx="2340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994" extrusionOk="0">
                    <a:moveTo>
                      <a:pt x="627" y="1"/>
                    </a:moveTo>
                    <a:cubicBezTo>
                      <a:pt x="339" y="1"/>
                      <a:pt x="100" y="128"/>
                      <a:pt x="46" y="326"/>
                    </a:cubicBezTo>
                    <a:cubicBezTo>
                      <a:pt x="0" y="600"/>
                      <a:pt x="251" y="874"/>
                      <a:pt x="639" y="965"/>
                    </a:cubicBezTo>
                    <a:cubicBezTo>
                      <a:pt x="721" y="984"/>
                      <a:pt x="801" y="993"/>
                      <a:pt x="877" y="993"/>
                    </a:cubicBezTo>
                    <a:cubicBezTo>
                      <a:pt x="1160" y="993"/>
                      <a:pt x="1384" y="866"/>
                      <a:pt x="1438" y="668"/>
                    </a:cubicBezTo>
                    <a:cubicBezTo>
                      <a:pt x="1507" y="417"/>
                      <a:pt x="1256" y="120"/>
                      <a:pt x="868" y="29"/>
                    </a:cubicBezTo>
                    <a:cubicBezTo>
                      <a:pt x="786" y="10"/>
                      <a:pt x="705" y="1"/>
                      <a:pt x="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2"/>
              <p:cNvSpPr/>
              <p:nvPr/>
            </p:nvSpPr>
            <p:spPr>
              <a:xfrm>
                <a:off x="8048897" y="3453458"/>
                <a:ext cx="31215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35" extrusionOk="0">
                    <a:moveTo>
                      <a:pt x="1918" y="1"/>
                    </a:moveTo>
                    <a:cubicBezTo>
                      <a:pt x="1644" y="183"/>
                      <a:pt x="1348" y="320"/>
                      <a:pt x="1028" y="389"/>
                    </a:cubicBezTo>
                    <a:cubicBezTo>
                      <a:pt x="922" y="404"/>
                      <a:pt x="813" y="411"/>
                      <a:pt x="703" y="411"/>
                    </a:cubicBezTo>
                    <a:cubicBezTo>
                      <a:pt x="483" y="411"/>
                      <a:pt x="260" y="381"/>
                      <a:pt x="47" y="320"/>
                    </a:cubicBezTo>
                    <a:cubicBezTo>
                      <a:pt x="40" y="313"/>
                      <a:pt x="33" y="311"/>
                      <a:pt x="27" y="311"/>
                    </a:cubicBezTo>
                    <a:cubicBezTo>
                      <a:pt x="12" y="311"/>
                      <a:pt x="1" y="327"/>
                      <a:pt x="1" y="343"/>
                    </a:cubicBezTo>
                    <a:cubicBezTo>
                      <a:pt x="1" y="366"/>
                      <a:pt x="1" y="389"/>
                      <a:pt x="24" y="389"/>
                    </a:cubicBezTo>
                    <a:cubicBezTo>
                      <a:pt x="244" y="483"/>
                      <a:pt x="487" y="534"/>
                      <a:pt x="728" y="534"/>
                    </a:cubicBezTo>
                    <a:cubicBezTo>
                      <a:pt x="837" y="534"/>
                      <a:pt x="945" y="524"/>
                      <a:pt x="1051" y="503"/>
                    </a:cubicBezTo>
                    <a:cubicBezTo>
                      <a:pt x="1393" y="457"/>
                      <a:pt x="1736" y="320"/>
                      <a:pt x="1987" y="69"/>
                    </a:cubicBezTo>
                    <a:cubicBezTo>
                      <a:pt x="2010" y="46"/>
                      <a:pt x="2010" y="23"/>
                      <a:pt x="19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2"/>
              <p:cNvSpPr/>
              <p:nvPr/>
            </p:nvSpPr>
            <p:spPr>
              <a:xfrm>
                <a:off x="8130439" y="3218055"/>
                <a:ext cx="103057" cy="8324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5360" extrusionOk="0">
                    <a:moveTo>
                      <a:pt x="2262" y="1"/>
                    </a:moveTo>
                    <a:cubicBezTo>
                      <a:pt x="2113" y="1"/>
                      <a:pt x="1967" y="29"/>
                      <a:pt x="1827" y="92"/>
                    </a:cubicBezTo>
                    <a:cubicBezTo>
                      <a:pt x="1" y="914"/>
                      <a:pt x="3470" y="4155"/>
                      <a:pt x="4018" y="4566"/>
                    </a:cubicBezTo>
                    <a:cubicBezTo>
                      <a:pt x="4355" y="4808"/>
                      <a:pt x="5326" y="5360"/>
                      <a:pt x="5945" y="5360"/>
                    </a:cubicBezTo>
                    <a:cubicBezTo>
                      <a:pt x="6376" y="5360"/>
                      <a:pt x="6635" y="5093"/>
                      <a:pt x="6392" y="4269"/>
                    </a:cubicBezTo>
                    <a:cubicBezTo>
                      <a:pt x="6392" y="4269"/>
                      <a:pt x="4073" y="1"/>
                      <a:pt x="2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2"/>
              <p:cNvSpPr/>
              <p:nvPr/>
            </p:nvSpPr>
            <p:spPr>
              <a:xfrm>
                <a:off x="7894495" y="3206809"/>
                <a:ext cx="118245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4332" extrusionOk="0">
                    <a:moveTo>
                      <a:pt x="5301" y="1"/>
                    </a:moveTo>
                    <a:cubicBezTo>
                      <a:pt x="3498" y="1"/>
                      <a:pt x="584" y="3121"/>
                      <a:pt x="584" y="3121"/>
                    </a:cubicBezTo>
                    <a:cubicBezTo>
                      <a:pt x="0" y="4069"/>
                      <a:pt x="478" y="4331"/>
                      <a:pt x="1149" y="4331"/>
                    </a:cubicBezTo>
                    <a:cubicBezTo>
                      <a:pt x="1738" y="4331"/>
                      <a:pt x="2476" y="4129"/>
                      <a:pt x="2775" y="4011"/>
                    </a:cubicBezTo>
                    <a:cubicBezTo>
                      <a:pt x="3414" y="3738"/>
                      <a:pt x="7614" y="1523"/>
                      <a:pt x="6039" y="245"/>
                    </a:cubicBezTo>
                    <a:cubicBezTo>
                      <a:pt x="5829" y="75"/>
                      <a:pt x="5578" y="1"/>
                      <a:pt x="5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2"/>
              <p:cNvSpPr/>
              <p:nvPr/>
            </p:nvSpPr>
            <p:spPr>
              <a:xfrm>
                <a:off x="8015938" y="3276548"/>
                <a:ext cx="57430" cy="11841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625" extrusionOk="0">
                    <a:moveTo>
                      <a:pt x="3584" y="1"/>
                    </a:moveTo>
                    <a:cubicBezTo>
                      <a:pt x="3538" y="1"/>
                      <a:pt x="3515" y="46"/>
                      <a:pt x="3515" y="69"/>
                    </a:cubicBezTo>
                    <a:cubicBezTo>
                      <a:pt x="3515" y="549"/>
                      <a:pt x="3515" y="1051"/>
                      <a:pt x="3492" y="1530"/>
                    </a:cubicBezTo>
                    <a:cubicBezTo>
                      <a:pt x="3470" y="2009"/>
                      <a:pt x="3447" y="2489"/>
                      <a:pt x="3378" y="2968"/>
                    </a:cubicBezTo>
                    <a:cubicBezTo>
                      <a:pt x="3333" y="3447"/>
                      <a:pt x="3287" y="3927"/>
                      <a:pt x="3127" y="4383"/>
                    </a:cubicBezTo>
                    <a:cubicBezTo>
                      <a:pt x="3104" y="4497"/>
                      <a:pt x="3059" y="4589"/>
                      <a:pt x="2990" y="4680"/>
                    </a:cubicBezTo>
                    <a:cubicBezTo>
                      <a:pt x="2945" y="4771"/>
                      <a:pt x="2876" y="4817"/>
                      <a:pt x="2831" y="4817"/>
                    </a:cubicBezTo>
                    <a:cubicBezTo>
                      <a:pt x="2809" y="4819"/>
                      <a:pt x="2787" y="4820"/>
                      <a:pt x="2765" y="4820"/>
                    </a:cubicBezTo>
                    <a:cubicBezTo>
                      <a:pt x="2577" y="4820"/>
                      <a:pt x="2375" y="4739"/>
                      <a:pt x="2191" y="4657"/>
                    </a:cubicBezTo>
                    <a:cubicBezTo>
                      <a:pt x="1963" y="4566"/>
                      <a:pt x="1758" y="4475"/>
                      <a:pt x="1530" y="4383"/>
                    </a:cubicBezTo>
                    <a:cubicBezTo>
                      <a:pt x="1332" y="4311"/>
                      <a:pt x="1134" y="4225"/>
                      <a:pt x="914" y="4225"/>
                    </a:cubicBezTo>
                    <a:cubicBezTo>
                      <a:pt x="855" y="4225"/>
                      <a:pt x="794" y="4232"/>
                      <a:pt x="731" y="4246"/>
                    </a:cubicBezTo>
                    <a:cubicBezTo>
                      <a:pt x="662" y="4269"/>
                      <a:pt x="594" y="4292"/>
                      <a:pt x="525" y="4338"/>
                    </a:cubicBezTo>
                    <a:lnTo>
                      <a:pt x="434" y="4406"/>
                    </a:lnTo>
                    <a:cubicBezTo>
                      <a:pt x="411" y="4429"/>
                      <a:pt x="388" y="4452"/>
                      <a:pt x="365" y="4475"/>
                    </a:cubicBezTo>
                    <a:cubicBezTo>
                      <a:pt x="251" y="4589"/>
                      <a:pt x="206" y="4703"/>
                      <a:pt x="137" y="4840"/>
                    </a:cubicBezTo>
                    <a:cubicBezTo>
                      <a:pt x="92" y="4954"/>
                      <a:pt x="46" y="5068"/>
                      <a:pt x="23" y="5205"/>
                    </a:cubicBezTo>
                    <a:lnTo>
                      <a:pt x="0" y="5410"/>
                    </a:lnTo>
                    <a:cubicBezTo>
                      <a:pt x="0" y="5456"/>
                      <a:pt x="0" y="5524"/>
                      <a:pt x="0" y="5593"/>
                    </a:cubicBezTo>
                    <a:cubicBezTo>
                      <a:pt x="0" y="5730"/>
                      <a:pt x="46" y="5867"/>
                      <a:pt x="69" y="5981"/>
                    </a:cubicBezTo>
                    <a:cubicBezTo>
                      <a:pt x="114" y="6118"/>
                      <a:pt x="160" y="6232"/>
                      <a:pt x="228" y="6346"/>
                    </a:cubicBezTo>
                    <a:cubicBezTo>
                      <a:pt x="365" y="6574"/>
                      <a:pt x="548" y="6757"/>
                      <a:pt x="731" y="6917"/>
                    </a:cubicBezTo>
                    <a:cubicBezTo>
                      <a:pt x="1119" y="7236"/>
                      <a:pt x="1575" y="7465"/>
                      <a:pt x="2032" y="7624"/>
                    </a:cubicBezTo>
                    <a:cubicBezTo>
                      <a:pt x="2077" y="7624"/>
                      <a:pt x="2100" y="7624"/>
                      <a:pt x="2123" y="7579"/>
                    </a:cubicBezTo>
                    <a:cubicBezTo>
                      <a:pt x="2123" y="7556"/>
                      <a:pt x="2100" y="7533"/>
                      <a:pt x="2077" y="7510"/>
                    </a:cubicBezTo>
                    <a:cubicBezTo>
                      <a:pt x="1644" y="7328"/>
                      <a:pt x="1210" y="7077"/>
                      <a:pt x="868" y="6757"/>
                    </a:cubicBezTo>
                    <a:cubicBezTo>
                      <a:pt x="708" y="6597"/>
                      <a:pt x="548" y="6437"/>
                      <a:pt x="434" y="6232"/>
                    </a:cubicBezTo>
                    <a:cubicBezTo>
                      <a:pt x="365" y="6141"/>
                      <a:pt x="343" y="6027"/>
                      <a:pt x="297" y="5912"/>
                    </a:cubicBezTo>
                    <a:cubicBezTo>
                      <a:pt x="274" y="5798"/>
                      <a:pt x="251" y="5707"/>
                      <a:pt x="251" y="5593"/>
                    </a:cubicBezTo>
                    <a:cubicBezTo>
                      <a:pt x="251" y="5524"/>
                      <a:pt x="251" y="5479"/>
                      <a:pt x="251" y="5433"/>
                    </a:cubicBezTo>
                    <a:lnTo>
                      <a:pt x="297" y="5251"/>
                    </a:lnTo>
                    <a:cubicBezTo>
                      <a:pt x="297" y="5136"/>
                      <a:pt x="343" y="5045"/>
                      <a:pt x="388" y="4931"/>
                    </a:cubicBezTo>
                    <a:cubicBezTo>
                      <a:pt x="480" y="4726"/>
                      <a:pt x="617" y="4566"/>
                      <a:pt x="799" y="4520"/>
                    </a:cubicBezTo>
                    <a:cubicBezTo>
                      <a:pt x="839" y="4510"/>
                      <a:pt x="881" y="4506"/>
                      <a:pt x="925" y="4506"/>
                    </a:cubicBezTo>
                    <a:cubicBezTo>
                      <a:pt x="1081" y="4506"/>
                      <a:pt x="1255" y="4563"/>
                      <a:pt x="1415" y="4634"/>
                    </a:cubicBezTo>
                    <a:cubicBezTo>
                      <a:pt x="1644" y="4726"/>
                      <a:pt x="1849" y="4840"/>
                      <a:pt x="2077" y="4931"/>
                    </a:cubicBezTo>
                    <a:cubicBezTo>
                      <a:pt x="2306" y="5022"/>
                      <a:pt x="2557" y="5114"/>
                      <a:pt x="2853" y="5114"/>
                    </a:cubicBezTo>
                    <a:cubicBezTo>
                      <a:pt x="3059" y="5091"/>
                      <a:pt x="3173" y="4931"/>
                      <a:pt x="3241" y="4817"/>
                    </a:cubicBezTo>
                    <a:cubicBezTo>
                      <a:pt x="3310" y="4703"/>
                      <a:pt x="3356" y="4589"/>
                      <a:pt x="3401" y="4452"/>
                    </a:cubicBezTo>
                    <a:cubicBezTo>
                      <a:pt x="3538" y="3972"/>
                      <a:pt x="3607" y="3493"/>
                      <a:pt x="3629" y="2991"/>
                    </a:cubicBezTo>
                    <a:cubicBezTo>
                      <a:pt x="3698" y="2009"/>
                      <a:pt x="3698" y="1028"/>
                      <a:pt x="3652" y="69"/>
                    </a:cubicBezTo>
                    <a:cubicBezTo>
                      <a:pt x="3629" y="24"/>
                      <a:pt x="3607" y="1"/>
                      <a:pt x="3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2"/>
              <p:cNvSpPr/>
              <p:nvPr/>
            </p:nvSpPr>
            <p:spPr>
              <a:xfrm>
                <a:off x="8250982" y="3301120"/>
                <a:ext cx="131166" cy="138838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940" extrusionOk="0">
                    <a:moveTo>
                      <a:pt x="3709" y="1"/>
                    </a:moveTo>
                    <a:cubicBezTo>
                      <a:pt x="3517" y="1"/>
                      <a:pt x="3323" y="14"/>
                      <a:pt x="3127" y="39"/>
                    </a:cubicBezTo>
                    <a:cubicBezTo>
                      <a:pt x="2443" y="131"/>
                      <a:pt x="1826" y="382"/>
                      <a:pt x="1301" y="724"/>
                    </a:cubicBezTo>
                    <a:cubicBezTo>
                      <a:pt x="1279" y="1546"/>
                      <a:pt x="1210" y="2596"/>
                      <a:pt x="1005" y="3714"/>
                    </a:cubicBezTo>
                    <a:cubicBezTo>
                      <a:pt x="1210" y="3600"/>
                      <a:pt x="1393" y="3509"/>
                      <a:pt x="1621" y="3440"/>
                    </a:cubicBezTo>
                    <a:cubicBezTo>
                      <a:pt x="1781" y="3372"/>
                      <a:pt x="1941" y="3281"/>
                      <a:pt x="2100" y="3258"/>
                    </a:cubicBezTo>
                    <a:lnTo>
                      <a:pt x="2625" y="3121"/>
                    </a:lnTo>
                    <a:cubicBezTo>
                      <a:pt x="2785" y="3098"/>
                      <a:pt x="2945" y="3075"/>
                      <a:pt x="3105" y="3075"/>
                    </a:cubicBezTo>
                    <a:cubicBezTo>
                      <a:pt x="3150" y="3052"/>
                      <a:pt x="3173" y="3052"/>
                      <a:pt x="3219" y="3052"/>
                    </a:cubicBezTo>
                    <a:cubicBezTo>
                      <a:pt x="3416" y="3021"/>
                      <a:pt x="3611" y="3007"/>
                      <a:pt x="3802" y="3007"/>
                    </a:cubicBezTo>
                    <a:cubicBezTo>
                      <a:pt x="4451" y="3007"/>
                      <a:pt x="5058" y="3176"/>
                      <a:pt x="5570" y="3440"/>
                    </a:cubicBezTo>
                    <a:cubicBezTo>
                      <a:pt x="5615" y="3463"/>
                      <a:pt x="5661" y="3486"/>
                      <a:pt x="5730" y="3509"/>
                    </a:cubicBezTo>
                    <a:cubicBezTo>
                      <a:pt x="6049" y="3646"/>
                      <a:pt x="6346" y="3806"/>
                      <a:pt x="6643" y="3988"/>
                    </a:cubicBezTo>
                    <a:cubicBezTo>
                      <a:pt x="6939" y="4194"/>
                      <a:pt x="7213" y="4399"/>
                      <a:pt x="7464" y="4650"/>
                    </a:cubicBezTo>
                    <a:cubicBezTo>
                      <a:pt x="7533" y="4696"/>
                      <a:pt x="7533" y="4764"/>
                      <a:pt x="7487" y="4833"/>
                    </a:cubicBezTo>
                    <a:cubicBezTo>
                      <a:pt x="7462" y="4870"/>
                      <a:pt x="7423" y="4887"/>
                      <a:pt x="7382" y="4887"/>
                    </a:cubicBezTo>
                    <a:cubicBezTo>
                      <a:pt x="7348" y="4887"/>
                      <a:pt x="7312" y="4876"/>
                      <a:pt x="7282" y="4855"/>
                    </a:cubicBezTo>
                    <a:cubicBezTo>
                      <a:pt x="7099" y="4719"/>
                      <a:pt x="6871" y="4582"/>
                      <a:pt x="6665" y="4467"/>
                    </a:cubicBezTo>
                    <a:lnTo>
                      <a:pt x="6665" y="4467"/>
                    </a:lnTo>
                    <a:cubicBezTo>
                      <a:pt x="6871" y="4764"/>
                      <a:pt x="6985" y="5107"/>
                      <a:pt x="7053" y="5472"/>
                    </a:cubicBezTo>
                    <a:cubicBezTo>
                      <a:pt x="7259" y="7070"/>
                      <a:pt x="5889" y="8576"/>
                      <a:pt x="3995" y="8827"/>
                    </a:cubicBezTo>
                    <a:cubicBezTo>
                      <a:pt x="3811" y="8852"/>
                      <a:pt x="3628" y="8864"/>
                      <a:pt x="3448" y="8864"/>
                    </a:cubicBezTo>
                    <a:cubicBezTo>
                      <a:pt x="1824" y="8864"/>
                      <a:pt x="432" y="7876"/>
                      <a:pt x="206" y="6499"/>
                    </a:cubicBezTo>
                    <a:cubicBezTo>
                      <a:pt x="137" y="6636"/>
                      <a:pt x="69" y="6750"/>
                      <a:pt x="0" y="6887"/>
                    </a:cubicBezTo>
                    <a:cubicBezTo>
                      <a:pt x="806" y="8135"/>
                      <a:pt x="2179" y="8940"/>
                      <a:pt x="3698" y="8940"/>
                    </a:cubicBezTo>
                    <a:cubicBezTo>
                      <a:pt x="3901" y="8940"/>
                      <a:pt x="4107" y="8925"/>
                      <a:pt x="4314" y="8896"/>
                    </a:cubicBezTo>
                    <a:cubicBezTo>
                      <a:pt x="6757" y="8576"/>
                      <a:pt x="8446" y="6316"/>
                      <a:pt x="8126" y="3874"/>
                    </a:cubicBezTo>
                    <a:cubicBezTo>
                      <a:pt x="7811" y="1629"/>
                      <a:pt x="5896" y="1"/>
                      <a:pt x="3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2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2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2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2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2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2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2"/>
              <p:cNvSpPr/>
              <p:nvPr/>
            </p:nvSpPr>
            <p:spPr>
              <a:xfrm>
                <a:off x="8337479" y="3354550"/>
                <a:ext cx="30501" cy="2248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48" extrusionOk="0">
                    <a:moveTo>
                      <a:pt x="1" y="0"/>
                    </a:moveTo>
                    <a:cubicBezTo>
                      <a:pt x="457" y="251"/>
                      <a:pt x="845" y="617"/>
                      <a:pt x="1096" y="1027"/>
                    </a:cubicBezTo>
                    <a:cubicBezTo>
                      <a:pt x="1302" y="1142"/>
                      <a:pt x="1530" y="1279"/>
                      <a:pt x="1713" y="1415"/>
                    </a:cubicBezTo>
                    <a:cubicBezTo>
                      <a:pt x="1743" y="1436"/>
                      <a:pt x="1779" y="1447"/>
                      <a:pt x="1813" y="1447"/>
                    </a:cubicBezTo>
                    <a:cubicBezTo>
                      <a:pt x="1854" y="1447"/>
                      <a:pt x="1893" y="1430"/>
                      <a:pt x="1918" y="1393"/>
                    </a:cubicBezTo>
                    <a:cubicBezTo>
                      <a:pt x="1964" y="1324"/>
                      <a:pt x="1964" y="1256"/>
                      <a:pt x="1895" y="1210"/>
                    </a:cubicBezTo>
                    <a:cubicBezTo>
                      <a:pt x="1644" y="959"/>
                      <a:pt x="1370" y="754"/>
                      <a:pt x="1074" y="548"/>
                    </a:cubicBezTo>
                    <a:cubicBezTo>
                      <a:pt x="777" y="366"/>
                      <a:pt x="480" y="206"/>
                      <a:pt x="161" y="69"/>
                    </a:cubicBezTo>
                    <a:cubicBezTo>
                      <a:pt x="92" y="46"/>
                      <a:pt x="46" y="2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2"/>
              <p:cNvSpPr/>
              <p:nvPr/>
            </p:nvSpPr>
            <p:spPr>
              <a:xfrm>
                <a:off x="8265877" y="3348881"/>
                <a:ext cx="33327" cy="1489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959" extrusionOk="0">
                    <a:moveTo>
                      <a:pt x="2146" y="0"/>
                    </a:moveTo>
                    <a:cubicBezTo>
                      <a:pt x="1986" y="0"/>
                      <a:pt x="1826" y="23"/>
                      <a:pt x="1666" y="46"/>
                    </a:cubicBezTo>
                    <a:lnTo>
                      <a:pt x="1141" y="183"/>
                    </a:lnTo>
                    <a:cubicBezTo>
                      <a:pt x="982" y="206"/>
                      <a:pt x="822" y="297"/>
                      <a:pt x="662" y="365"/>
                    </a:cubicBezTo>
                    <a:cubicBezTo>
                      <a:pt x="434" y="434"/>
                      <a:pt x="251" y="525"/>
                      <a:pt x="46" y="639"/>
                    </a:cubicBezTo>
                    <a:cubicBezTo>
                      <a:pt x="46" y="753"/>
                      <a:pt x="23" y="845"/>
                      <a:pt x="0" y="959"/>
                    </a:cubicBezTo>
                    <a:cubicBezTo>
                      <a:pt x="46" y="959"/>
                      <a:pt x="114" y="936"/>
                      <a:pt x="183" y="936"/>
                    </a:cubicBezTo>
                    <a:cubicBezTo>
                      <a:pt x="708" y="457"/>
                      <a:pt x="1370" y="114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2"/>
              <p:cNvSpPr/>
              <p:nvPr/>
            </p:nvSpPr>
            <p:spPr>
              <a:xfrm>
                <a:off x="8268704" y="3348368"/>
                <a:ext cx="85803" cy="2214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1426" extrusionOk="0">
                    <a:moveTo>
                      <a:pt x="2369" y="1"/>
                    </a:moveTo>
                    <a:cubicBezTo>
                      <a:pt x="2233" y="1"/>
                      <a:pt x="2093" y="17"/>
                      <a:pt x="1964" y="33"/>
                    </a:cubicBezTo>
                    <a:cubicBezTo>
                      <a:pt x="1188" y="147"/>
                      <a:pt x="526" y="490"/>
                      <a:pt x="1" y="969"/>
                    </a:cubicBezTo>
                    <a:cubicBezTo>
                      <a:pt x="46" y="946"/>
                      <a:pt x="92" y="946"/>
                      <a:pt x="115" y="946"/>
                    </a:cubicBezTo>
                    <a:cubicBezTo>
                      <a:pt x="275" y="855"/>
                      <a:pt x="434" y="786"/>
                      <a:pt x="594" y="741"/>
                    </a:cubicBezTo>
                    <a:cubicBezTo>
                      <a:pt x="1150" y="514"/>
                      <a:pt x="1743" y="418"/>
                      <a:pt x="2323" y="418"/>
                    </a:cubicBezTo>
                    <a:cubicBezTo>
                      <a:pt x="2386" y="418"/>
                      <a:pt x="2449" y="419"/>
                      <a:pt x="2511" y="421"/>
                    </a:cubicBezTo>
                    <a:cubicBezTo>
                      <a:pt x="3173" y="444"/>
                      <a:pt x="3812" y="604"/>
                      <a:pt x="4429" y="855"/>
                    </a:cubicBezTo>
                    <a:cubicBezTo>
                      <a:pt x="4794" y="1015"/>
                      <a:pt x="5182" y="1197"/>
                      <a:pt x="5524" y="1425"/>
                    </a:cubicBezTo>
                    <a:cubicBezTo>
                      <a:pt x="5273" y="1015"/>
                      <a:pt x="4885" y="649"/>
                      <a:pt x="4429" y="398"/>
                    </a:cubicBezTo>
                    <a:cubicBezTo>
                      <a:pt x="3835" y="170"/>
                      <a:pt x="3173" y="33"/>
                      <a:pt x="2534" y="10"/>
                    </a:cubicBezTo>
                    <a:cubicBezTo>
                      <a:pt x="2481" y="4"/>
                      <a:pt x="2425" y="1"/>
                      <a:pt x="2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2"/>
              <p:cNvSpPr/>
              <p:nvPr/>
            </p:nvSpPr>
            <p:spPr>
              <a:xfrm>
                <a:off x="8265162" y="3365190"/>
                <a:ext cx="1429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23" y="46"/>
                      <a:pt x="0" y="69"/>
                      <a:pt x="0" y="69"/>
                    </a:cubicBezTo>
                    <a:cubicBezTo>
                      <a:pt x="46" y="46"/>
                      <a:pt x="69" y="23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2"/>
              <p:cNvSpPr/>
              <p:nvPr/>
            </p:nvSpPr>
            <p:spPr>
              <a:xfrm>
                <a:off x="8264805" y="3362704"/>
                <a:ext cx="53547" cy="26417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701" extrusionOk="0">
                    <a:moveTo>
                      <a:pt x="868" y="0"/>
                    </a:moveTo>
                    <a:cubicBezTo>
                      <a:pt x="708" y="0"/>
                      <a:pt x="548" y="0"/>
                      <a:pt x="366" y="23"/>
                    </a:cubicBezTo>
                    <a:cubicBezTo>
                      <a:pt x="297" y="69"/>
                      <a:pt x="206" y="114"/>
                      <a:pt x="115" y="160"/>
                    </a:cubicBezTo>
                    <a:cubicBezTo>
                      <a:pt x="92" y="183"/>
                      <a:pt x="69" y="206"/>
                      <a:pt x="23" y="229"/>
                    </a:cubicBezTo>
                    <a:cubicBezTo>
                      <a:pt x="23" y="274"/>
                      <a:pt x="23" y="297"/>
                      <a:pt x="1" y="343"/>
                    </a:cubicBezTo>
                    <a:cubicBezTo>
                      <a:pt x="92" y="320"/>
                      <a:pt x="183" y="297"/>
                      <a:pt x="274" y="297"/>
                    </a:cubicBezTo>
                    <a:cubicBezTo>
                      <a:pt x="378" y="285"/>
                      <a:pt x="482" y="279"/>
                      <a:pt x="586" y="279"/>
                    </a:cubicBezTo>
                    <a:cubicBezTo>
                      <a:pt x="867" y="279"/>
                      <a:pt x="1142" y="321"/>
                      <a:pt x="1393" y="388"/>
                    </a:cubicBezTo>
                    <a:cubicBezTo>
                      <a:pt x="1758" y="502"/>
                      <a:pt x="2101" y="685"/>
                      <a:pt x="2420" y="890"/>
                    </a:cubicBezTo>
                    <a:cubicBezTo>
                      <a:pt x="2717" y="1119"/>
                      <a:pt x="3014" y="1393"/>
                      <a:pt x="3287" y="1667"/>
                    </a:cubicBezTo>
                    <a:cubicBezTo>
                      <a:pt x="3299" y="1689"/>
                      <a:pt x="3322" y="1701"/>
                      <a:pt x="3344" y="1701"/>
                    </a:cubicBezTo>
                    <a:cubicBezTo>
                      <a:pt x="3367" y="1701"/>
                      <a:pt x="3390" y="1689"/>
                      <a:pt x="3402" y="1667"/>
                    </a:cubicBezTo>
                    <a:cubicBezTo>
                      <a:pt x="3447" y="1644"/>
                      <a:pt x="3447" y="1598"/>
                      <a:pt x="3424" y="1575"/>
                    </a:cubicBezTo>
                    <a:cubicBezTo>
                      <a:pt x="3219" y="1210"/>
                      <a:pt x="2945" y="890"/>
                      <a:pt x="2603" y="639"/>
                    </a:cubicBezTo>
                    <a:cubicBezTo>
                      <a:pt x="2283" y="388"/>
                      <a:pt x="1895" y="206"/>
                      <a:pt x="1484" y="92"/>
                    </a:cubicBezTo>
                    <a:cubicBezTo>
                      <a:pt x="1279" y="46"/>
                      <a:pt x="1073" y="23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2"/>
              <p:cNvSpPr/>
              <p:nvPr/>
            </p:nvSpPr>
            <p:spPr>
              <a:xfrm>
                <a:off x="8264091" y="3366246"/>
                <a:ext cx="1087" cy="17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47" y="46"/>
                      <a:pt x="24" y="92"/>
                      <a:pt x="1" y="115"/>
                    </a:cubicBezTo>
                    <a:lnTo>
                      <a:pt x="47" y="115"/>
                    </a:lnTo>
                    <a:cubicBezTo>
                      <a:pt x="69" y="69"/>
                      <a:pt x="69" y="46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2"/>
              <p:cNvSpPr/>
              <p:nvPr/>
            </p:nvSpPr>
            <p:spPr>
              <a:xfrm>
                <a:off x="8265520" y="3363403"/>
                <a:ext cx="3199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206" y="1"/>
                    </a:moveTo>
                    <a:cubicBezTo>
                      <a:pt x="137" y="1"/>
                      <a:pt x="69" y="24"/>
                      <a:pt x="23" y="24"/>
                    </a:cubicBezTo>
                    <a:cubicBezTo>
                      <a:pt x="0" y="69"/>
                      <a:pt x="0" y="115"/>
                      <a:pt x="0" y="161"/>
                    </a:cubicBezTo>
                    <a:cubicBezTo>
                      <a:pt x="23" y="138"/>
                      <a:pt x="46" y="115"/>
                      <a:pt x="69" y="115"/>
                    </a:cubicBezTo>
                    <a:cubicBezTo>
                      <a:pt x="114" y="69"/>
                      <a:pt x="160" y="24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2"/>
              <p:cNvSpPr/>
              <p:nvPr/>
            </p:nvSpPr>
            <p:spPr>
              <a:xfrm>
                <a:off x="8266576" y="3363062"/>
                <a:ext cx="3914" cy="214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38" extrusionOk="0">
                    <a:moveTo>
                      <a:pt x="252" y="0"/>
                    </a:moveTo>
                    <a:cubicBezTo>
                      <a:pt x="229" y="0"/>
                      <a:pt x="183" y="0"/>
                      <a:pt x="138" y="23"/>
                    </a:cubicBezTo>
                    <a:cubicBezTo>
                      <a:pt x="92" y="46"/>
                      <a:pt x="46" y="91"/>
                      <a:pt x="1" y="137"/>
                    </a:cubicBezTo>
                    <a:cubicBezTo>
                      <a:pt x="92" y="91"/>
                      <a:pt x="183" y="46"/>
                      <a:pt x="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2"/>
              <p:cNvSpPr/>
              <p:nvPr/>
            </p:nvSpPr>
            <p:spPr>
              <a:xfrm>
                <a:off x="8024791" y="3414100"/>
                <a:ext cx="61701" cy="3727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2400" extrusionOk="0">
                    <a:moveTo>
                      <a:pt x="3447" y="1"/>
                    </a:moveTo>
                    <a:cubicBezTo>
                      <a:pt x="2078" y="24"/>
                      <a:pt x="982" y="206"/>
                      <a:pt x="366" y="321"/>
                    </a:cubicBezTo>
                    <a:cubicBezTo>
                      <a:pt x="69" y="389"/>
                      <a:pt x="1" y="686"/>
                      <a:pt x="92" y="982"/>
                    </a:cubicBezTo>
                    <a:cubicBezTo>
                      <a:pt x="278" y="1644"/>
                      <a:pt x="896" y="2400"/>
                      <a:pt x="1944" y="2400"/>
                    </a:cubicBezTo>
                    <a:cubicBezTo>
                      <a:pt x="2053" y="2400"/>
                      <a:pt x="2166" y="2392"/>
                      <a:pt x="2283" y="2375"/>
                    </a:cubicBezTo>
                    <a:cubicBezTo>
                      <a:pt x="3539" y="2215"/>
                      <a:pt x="3927" y="1165"/>
                      <a:pt x="3972" y="526"/>
                    </a:cubicBezTo>
                    <a:cubicBezTo>
                      <a:pt x="3972" y="252"/>
                      <a:pt x="3744" y="1"/>
                      <a:pt x="3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2"/>
              <p:cNvSpPr/>
              <p:nvPr/>
            </p:nvSpPr>
            <p:spPr>
              <a:xfrm>
                <a:off x="8030472" y="3417676"/>
                <a:ext cx="22348" cy="1436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02" extrusionOk="0">
                    <a:moveTo>
                      <a:pt x="1210" y="0"/>
                    </a:moveTo>
                    <a:lnTo>
                      <a:pt x="0" y="388"/>
                    </a:lnTo>
                    <a:cubicBezTo>
                      <a:pt x="0" y="388"/>
                      <a:pt x="91" y="1484"/>
                      <a:pt x="342" y="1621"/>
                    </a:cubicBezTo>
                    <a:cubicBezTo>
                      <a:pt x="444" y="1676"/>
                      <a:pt x="599" y="1702"/>
                      <a:pt x="759" y="1702"/>
                    </a:cubicBezTo>
                    <a:cubicBezTo>
                      <a:pt x="993" y="1702"/>
                      <a:pt x="1238" y="1647"/>
                      <a:pt x="1347" y="1552"/>
                    </a:cubicBezTo>
                    <a:cubicBezTo>
                      <a:pt x="1438" y="1484"/>
                      <a:pt x="1210" y="0"/>
                      <a:pt x="12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2"/>
              <p:cNvSpPr/>
              <p:nvPr/>
            </p:nvSpPr>
            <p:spPr>
              <a:xfrm>
                <a:off x="8057044" y="3415557"/>
                <a:ext cx="20934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567" extrusionOk="0">
                    <a:moveTo>
                      <a:pt x="1142" y="0"/>
                    </a:moveTo>
                    <a:lnTo>
                      <a:pt x="1" y="342"/>
                    </a:lnTo>
                    <a:cubicBezTo>
                      <a:pt x="1" y="342"/>
                      <a:pt x="92" y="1370"/>
                      <a:pt x="321" y="1484"/>
                    </a:cubicBezTo>
                    <a:cubicBezTo>
                      <a:pt x="416" y="1541"/>
                      <a:pt x="564" y="1566"/>
                      <a:pt x="717" y="1566"/>
                    </a:cubicBezTo>
                    <a:cubicBezTo>
                      <a:pt x="928" y="1566"/>
                      <a:pt x="1150" y="1518"/>
                      <a:pt x="1256" y="1438"/>
                    </a:cubicBezTo>
                    <a:cubicBezTo>
                      <a:pt x="1348" y="1370"/>
                      <a:pt x="1142" y="0"/>
                      <a:pt x="1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2"/>
              <p:cNvSpPr/>
              <p:nvPr/>
            </p:nvSpPr>
            <p:spPr>
              <a:xfrm>
                <a:off x="8188233" y="3154591"/>
                <a:ext cx="11911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5951" extrusionOk="0">
                    <a:moveTo>
                      <a:pt x="46" y="1"/>
                    </a:moveTo>
                    <a:cubicBezTo>
                      <a:pt x="23" y="24"/>
                      <a:pt x="0" y="47"/>
                      <a:pt x="23" y="92"/>
                    </a:cubicBezTo>
                    <a:cubicBezTo>
                      <a:pt x="411" y="1233"/>
                      <a:pt x="891" y="2352"/>
                      <a:pt x="1461" y="3402"/>
                    </a:cubicBezTo>
                    <a:cubicBezTo>
                      <a:pt x="1621" y="3676"/>
                      <a:pt x="1758" y="3950"/>
                      <a:pt x="1940" y="4201"/>
                    </a:cubicBezTo>
                    <a:cubicBezTo>
                      <a:pt x="2123" y="4452"/>
                      <a:pt x="2420" y="4726"/>
                      <a:pt x="2785" y="4726"/>
                    </a:cubicBezTo>
                    <a:cubicBezTo>
                      <a:pt x="2806" y="4727"/>
                      <a:pt x="2828" y="4728"/>
                      <a:pt x="2850" y="4728"/>
                    </a:cubicBezTo>
                    <a:cubicBezTo>
                      <a:pt x="3173" y="4728"/>
                      <a:pt x="3504" y="4569"/>
                      <a:pt x="3675" y="4269"/>
                    </a:cubicBezTo>
                    <a:cubicBezTo>
                      <a:pt x="3711" y="4211"/>
                      <a:pt x="3740" y="4150"/>
                      <a:pt x="3764" y="4086"/>
                    </a:cubicBezTo>
                    <a:lnTo>
                      <a:pt x="3764" y="4086"/>
                    </a:lnTo>
                    <a:cubicBezTo>
                      <a:pt x="3878" y="4322"/>
                      <a:pt x="4005" y="4553"/>
                      <a:pt x="4155" y="4771"/>
                    </a:cubicBezTo>
                    <a:cubicBezTo>
                      <a:pt x="4451" y="5205"/>
                      <a:pt x="4862" y="5570"/>
                      <a:pt x="5364" y="5798"/>
                    </a:cubicBezTo>
                    <a:cubicBezTo>
                      <a:pt x="5588" y="5894"/>
                      <a:pt x="5842" y="5951"/>
                      <a:pt x="6095" y="5951"/>
                    </a:cubicBezTo>
                    <a:cubicBezTo>
                      <a:pt x="6384" y="5951"/>
                      <a:pt x="6673" y="5877"/>
                      <a:pt x="6916" y="5707"/>
                    </a:cubicBezTo>
                    <a:cubicBezTo>
                      <a:pt x="7373" y="5410"/>
                      <a:pt x="7670" y="4840"/>
                      <a:pt x="7510" y="4315"/>
                    </a:cubicBezTo>
                    <a:cubicBezTo>
                      <a:pt x="7493" y="4281"/>
                      <a:pt x="7464" y="4260"/>
                      <a:pt x="7441" y="4260"/>
                    </a:cubicBezTo>
                    <a:cubicBezTo>
                      <a:pt x="7432" y="4260"/>
                      <a:pt x="7425" y="4263"/>
                      <a:pt x="7419" y="4269"/>
                    </a:cubicBezTo>
                    <a:cubicBezTo>
                      <a:pt x="7373" y="4269"/>
                      <a:pt x="7350" y="4315"/>
                      <a:pt x="7373" y="4338"/>
                    </a:cubicBezTo>
                    <a:cubicBezTo>
                      <a:pt x="7510" y="4817"/>
                      <a:pt x="7213" y="5296"/>
                      <a:pt x="6802" y="5547"/>
                    </a:cubicBezTo>
                    <a:cubicBezTo>
                      <a:pt x="6608" y="5673"/>
                      <a:pt x="6380" y="5730"/>
                      <a:pt x="6146" y="5730"/>
                    </a:cubicBezTo>
                    <a:cubicBezTo>
                      <a:pt x="5912" y="5730"/>
                      <a:pt x="5672" y="5673"/>
                      <a:pt x="5456" y="5570"/>
                    </a:cubicBezTo>
                    <a:cubicBezTo>
                      <a:pt x="5022" y="5365"/>
                      <a:pt x="4657" y="5022"/>
                      <a:pt x="4383" y="4612"/>
                    </a:cubicBezTo>
                    <a:cubicBezTo>
                      <a:pt x="4109" y="4201"/>
                      <a:pt x="3903" y="3744"/>
                      <a:pt x="3721" y="3288"/>
                    </a:cubicBezTo>
                    <a:lnTo>
                      <a:pt x="3713" y="3291"/>
                    </a:lnTo>
                    <a:lnTo>
                      <a:pt x="3713" y="3291"/>
                    </a:lnTo>
                    <a:cubicBezTo>
                      <a:pt x="3708" y="3283"/>
                      <a:pt x="3703" y="3274"/>
                      <a:pt x="3698" y="3265"/>
                    </a:cubicBezTo>
                    <a:cubicBezTo>
                      <a:pt x="3681" y="3214"/>
                      <a:pt x="3625" y="3188"/>
                      <a:pt x="3570" y="3188"/>
                    </a:cubicBezTo>
                    <a:cubicBezTo>
                      <a:pt x="3551" y="3188"/>
                      <a:pt x="3533" y="3191"/>
                      <a:pt x="3515" y="3196"/>
                    </a:cubicBezTo>
                    <a:cubicBezTo>
                      <a:pt x="3447" y="3242"/>
                      <a:pt x="3424" y="3311"/>
                      <a:pt x="3447" y="3379"/>
                    </a:cubicBezTo>
                    <a:cubicBezTo>
                      <a:pt x="3475" y="3444"/>
                      <a:pt x="3503" y="3510"/>
                      <a:pt x="3531" y="3575"/>
                    </a:cubicBezTo>
                    <a:lnTo>
                      <a:pt x="3531" y="3575"/>
                    </a:lnTo>
                    <a:cubicBezTo>
                      <a:pt x="3566" y="3755"/>
                      <a:pt x="3532" y="3963"/>
                      <a:pt x="3447" y="4132"/>
                    </a:cubicBezTo>
                    <a:cubicBezTo>
                      <a:pt x="3322" y="4320"/>
                      <a:pt x="3101" y="4432"/>
                      <a:pt x="2871" y="4432"/>
                    </a:cubicBezTo>
                    <a:cubicBezTo>
                      <a:pt x="2850" y="4432"/>
                      <a:pt x="2829" y="4431"/>
                      <a:pt x="2808" y="4429"/>
                    </a:cubicBezTo>
                    <a:cubicBezTo>
                      <a:pt x="2557" y="4429"/>
                      <a:pt x="2329" y="4269"/>
                      <a:pt x="2169" y="4041"/>
                    </a:cubicBezTo>
                    <a:cubicBezTo>
                      <a:pt x="2009" y="3813"/>
                      <a:pt x="1849" y="3539"/>
                      <a:pt x="1712" y="3288"/>
                    </a:cubicBezTo>
                    <a:cubicBezTo>
                      <a:pt x="1119" y="2238"/>
                      <a:pt x="594" y="1142"/>
                      <a:pt x="137" y="47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2"/>
              <p:cNvSpPr/>
              <p:nvPr/>
            </p:nvSpPr>
            <p:spPr>
              <a:xfrm>
                <a:off x="7881215" y="3127767"/>
                <a:ext cx="128697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5094" extrusionOk="0">
                    <a:moveTo>
                      <a:pt x="8204" y="1"/>
                    </a:moveTo>
                    <a:cubicBezTo>
                      <a:pt x="8184" y="1"/>
                      <a:pt x="8163" y="12"/>
                      <a:pt x="8149" y="39"/>
                    </a:cubicBezTo>
                    <a:cubicBezTo>
                      <a:pt x="7487" y="1066"/>
                      <a:pt x="6711" y="2047"/>
                      <a:pt x="5821" y="2892"/>
                    </a:cubicBezTo>
                    <a:cubicBezTo>
                      <a:pt x="5593" y="3097"/>
                      <a:pt x="5365" y="3303"/>
                      <a:pt x="5136" y="3508"/>
                    </a:cubicBezTo>
                    <a:cubicBezTo>
                      <a:pt x="4908" y="3714"/>
                      <a:pt x="4680" y="3896"/>
                      <a:pt x="4406" y="3988"/>
                    </a:cubicBezTo>
                    <a:cubicBezTo>
                      <a:pt x="4298" y="4027"/>
                      <a:pt x="4177" y="4049"/>
                      <a:pt x="4060" y="4049"/>
                    </a:cubicBezTo>
                    <a:cubicBezTo>
                      <a:pt x="3905" y="4049"/>
                      <a:pt x="3757" y="4010"/>
                      <a:pt x="3653" y="3919"/>
                    </a:cubicBezTo>
                    <a:cubicBezTo>
                      <a:pt x="3535" y="3816"/>
                      <a:pt x="3484" y="3647"/>
                      <a:pt x="3505" y="3504"/>
                    </a:cubicBezTo>
                    <a:lnTo>
                      <a:pt x="3505" y="3504"/>
                    </a:lnTo>
                    <a:cubicBezTo>
                      <a:pt x="3554" y="3428"/>
                      <a:pt x="3604" y="3354"/>
                      <a:pt x="3653" y="3280"/>
                    </a:cubicBezTo>
                    <a:cubicBezTo>
                      <a:pt x="3675" y="3212"/>
                      <a:pt x="3675" y="3143"/>
                      <a:pt x="3630" y="3097"/>
                    </a:cubicBezTo>
                    <a:cubicBezTo>
                      <a:pt x="3605" y="3060"/>
                      <a:pt x="3566" y="3043"/>
                      <a:pt x="3524" y="3043"/>
                    </a:cubicBezTo>
                    <a:cubicBezTo>
                      <a:pt x="3491" y="3043"/>
                      <a:pt x="3455" y="3054"/>
                      <a:pt x="3424" y="3075"/>
                    </a:cubicBezTo>
                    <a:cubicBezTo>
                      <a:pt x="3330" y="3155"/>
                      <a:pt x="3268" y="3267"/>
                      <a:pt x="3237" y="3383"/>
                    </a:cubicBezTo>
                    <a:lnTo>
                      <a:pt x="3237" y="3383"/>
                    </a:lnTo>
                    <a:cubicBezTo>
                      <a:pt x="3069" y="3650"/>
                      <a:pt x="2901" y="3900"/>
                      <a:pt x="2694" y="4125"/>
                    </a:cubicBezTo>
                    <a:cubicBezTo>
                      <a:pt x="2443" y="4444"/>
                      <a:pt x="2101" y="4672"/>
                      <a:pt x="1735" y="4786"/>
                    </a:cubicBezTo>
                    <a:cubicBezTo>
                      <a:pt x="1600" y="4829"/>
                      <a:pt x="1455" y="4852"/>
                      <a:pt x="1311" y="4852"/>
                    </a:cubicBezTo>
                    <a:cubicBezTo>
                      <a:pt x="1067" y="4852"/>
                      <a:pt x="826" y="4785"/>
                      <a:pt x="640" y="4627"/>
                    </a:cubicBezTo>
                    <a:cubicBezTo>
                      <a:pt x="343" y="4376"/>
                      <a:pt x="183" y="3942"/>
                      <a:pt x="343" y="3577"/>
                    </a:cubicBezTo>
                    <a:cubicBezTo>
                      <a:pt x="343" y="3554"/>
                      <a:pt x="343" y="3508"/>
                      <a:pt x="320" y="3508"/>
                    </a:cubicBezTo>
                    <a:cubicBezTo>
                      <a:pt x="301" y="3499"/>
                      <a:pt x="282" y="3493"/>
                      <a:pt x="265" y="3493"/>
                    </a:cubicBezTo>
                    <a:cubicBezTo>
                      <a:pt x="241" y="3493"/>
                      <a:pt x="219" y="3504"/>
                      <a:pt x="206" y="3531"/>
                    </a:cubicBezTo>
                    <a:cubicBezTo>
                      <a:pt x="1" y="3942"/>
                      <a:pt x="183" y="4467"/>
                      <a:pt x="503" y="4764"/>
                    </a:cubicBezTo>
                    <a:cubicBezTo>
                      <a:pt x="737" y="4998"/>
                      <a:pt x="1058" y="5094"/>
                      <a:pt x="1376" y="5094"/>
                    </a:cubicBezTo>
                    <a:cubicBezTo>
                      <a:pt x="1522" y="5094"/>
                      <a:pt x="1667" y="5073"/>
                      <a:pt x="1804" y="5038"/>
                    </a:cubicBezTo>
                    <a:cubicBezTo>
                      <a:pt x="2237" y="4923"/>
                      <a:pt x="2626" y="4649"/>
                      <a:pt x="2899" y="4330"/>
                    </a:cubicBezTo>
                    <a:cubicBezTo>
                      <a:pt x="3038" y="4171"/>
                      <a:pt x="3161" y="4006"/>
                      <a:pt x="3276" y="3841"/>
                    </a:cubicBezTo>
                    <a:lnTo>
                      <a:pt x="3276" y="3841"/>
                    </a:lnTo>
                    <a:cubicBezTo>
                      <a:pt x="3321" y="3952"/>
                      <a:pt x="3387" y="4055"/>
                      <a:pt x="3470" y="4125"/>
                    </a:cubicBezTo>
                    <a:cubicBezTo>
                      <a:pt x="3647" y="4274"/>
                      <a:pt x="3865" y="4335"/>
                      <a:pt x="4080" y="4335"/>
                    </a:cubicBezTo>
                    <a:cubicBezTo>
                      <a:pt x="4225" y="4335"/>
                      <a:pt x="4369" y="4307"/>
                      <a:pt x="4497" y="4261"/>
                    </a:cubicBezTo>
                    <a:cubicBezTo>
                      <a:pt x="4817" y="4147"/>
                      <a:pt x="5091" y="3919"/>
                      <a:pt x="5319" y="3714"/>
                    </a:cubicBezTo>
                    <a:cubicBezTo>
                      <a:pt x="5547" y="3508"/>
                      <a:pt x="5775" y="3303"/>
                      <a:pt x="6004" y="3075"/>
                    </a:cubicBezTo>
                    <a:cubicBezTo>
                      <a:pt x="6894" y="2184"/>
                      <a:pt x="7647" y="1180"/>
                      <a:pt x="8263" y="107"/>
                    </a:cubicBezTo>
                    <a:cubicBezTo>
                      <a:pt x="8286" y="62"/>
                      <a:pt x="8286" y="16"/>
                      <a:pt x="8241" y="16"/>
                    </a:cubicBezTo>
                    <a:cubicBezTo>
                      <a:pt x="8231" y="7"/>
                      <a:pt x="8218" y="1"/>
                      <a:pt x="8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2"/>
              <p:cNvSpPr/>
              <p:nvPr/>
            </p:nvSpPr>
            <p:spPr>
              <a:xfrm>
                <a:off x="7871290" y="3535001"/>
                <a:ext cx="329686" cy="361228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3260" extrusionOk="0">
                    <a:moveTo>
                      <a:pt x="6209" y="0"/>
                    </a:moveTo>
                    <a:cubicBezTo>
                      <a:pt x="6209" y="0"/>
                      <a:pt x="7305" y="4817"/>
                      <a:pt x="6004" y="8537"/>
                    </a:cubicBezTo>
                    <a:cubicBezTo>
                      <a:pt x="4703" y="12235"/>
                      <a:pt x="1005" y="16686"/>
                      <a:pt x="1005" y="16686"/>
                    </a:cubicBezTo>
                    <a:cubicBezTo>
                      <a:pt x="1005" y="16686"/>
                      <a:pt x="571" y="17941"/>
                      <a:pt x="137" y="20794"/>
                    </a:cubicBezTo>
                    <a:cubicBezTo>
                      <a:pt x="1" y="21639"/>
                      <a:pt x="46" y="22483"/>
                      <a:pt x="229" y="23259"/>
                    </a:cubicBezTo>
                    <a:lnTo>
                      <a:pt x="21228" y="23259"/>
                    </a:lnTo>
                    <a:lnTo>
                      <a:pt x="21023" y="13559"/>
                    </a:lnTo>
                    <a:cubicBezTo>
                      <a:pt x="21023" y="13559"/>
                      <a:pt x="20863" y="5068"/>
                      <a:pt x="18649" y="1644"/>
                    </a:cubicBezTo>
                    <a:cubicBezTo>
                      <a:pt x="18649" y="1644"/>
                      <a:pt x="17622" y="1324"/>
                      <a:pt x="16914" y="1324"/>
                    </a:cubicBezTo>
                    <a:cubicBezTo>
                      <a:pt x="16914" y="1324"/>
                      <a:pt x="17941" y="5570"/>
                      <a:pt x="17530" y="7510"/>
                    </a:cubicBezTo>
                    <a:cubicBezTo>
                      <a:pt x="17530" y="7510"/>
                      <a:pt x="10274" y="7075"/>
                      <a:pt x="9072" y="7075"/>
                    </a:cubicBezTo>
                    <a:cubicBezTo>
                      <a:pt x="9042" y="7075"/>
                      <a:pt x="9016" y="7076"/>
                      <a:pt x="8994" y="7076"/>
                    </a:cubicBezTo>
                    <a:cubicBezTo>
                      <a:pt x="8994" y="7076"/>
                      <a:pt x="9222" y="2283"/>
                      <a:pt x="8172" y="160"/>
                    </a:cubicBezTo>
                    <a:lnTo>
                      <a:pt x="620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2"/>
              <p:cNvSpPr/>
              <p:nvPr/>
            </p:nvSpPr>
            <p:spPr>
              <a:xfrm>
                <a:off x="8003342" y="3672196"/>
                <a:ext cx="141634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5708" extrusionOk="0">
                    <a:moveTo>
                      <a:pt x="172" y="1"/>
                    </a:moveTo>
                    <a:lnTo>
                      <a:pt x="172" y="1"/>
                    </a:lnTo>
                    <a:cubicBezTo>
                      <a:pt x="0" y="5546"/>
                      <a:pt x="4442" y="5708"/>
                      <a:pt x="4962" y="5708"/>
                    </a:cubicBezTo>
                    <a:cubicBezTo>
                      <a:pt x="4994" y="5708"/>
                      <a:pt x="5011" y="5707"/>
                      <a:pt x="5011" y="5707"/>
                    </a:cubicBezTo>
                    <a:cubicBezTo>
                      <a:pt x="8937" y="5593"/>
                      <a:pt x="9120" y="526"/>
                      <a:pt x="9120" y="526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2"/>
              <p:cNvSpPr/>
              <p:nvPr/>
            </p:nvSpPr>
            <p:spPr>
              <a:xfrm>
                <a:off x="7962400" y="3628923"/>
                <a:ext cx="58502" cy="24864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1" extrusionOk="0">
                    <a:moveTo>
                      <a:pt x="761" y="1"/>
                    </a:moveTo>
                    <a:cubicBezTo>
                      <a:pt x="366" y="1"/>
                      <a:pt x="23" y="335"/>
                      <a:pt x="23" y="732"/>
                    </a:cubicBezTo>
                    <a:cubicBezTo>
                      <a:pt x="1" y="1166"/>
                      <a:pt x="343" y="1509"/>
                      <a:pt x="754" y="1531"/>
                    </a:cubicBezTo>
                    <a:lnTo>
                      <a:pt x="2968" y="1600"/>
                    </a:lnTo>
                    <a:cubicBezTo>
                      <a:pt x="2982" y="1601"/>
                      <a:pt x="2995" y="1601"/>
                      <a:pt x="3009" y="1601"/>
                    </a:cubicBezTo>
                    <a:cubicBezTo>
                      <a:pt x="3423" y="1601"/>
                      <a:pt x="3745" y="1267"/>
                      <a:pt x="3767" y="869"/>
                    </a:cubicBezTo>
                    <a:cubicBezTo>
                      <a:pt x="3767" y="436"/>
                      <a:pt x="3447" y="93"/>
                      <a:pt x="3014" y="71"/>
                    </a:cubicBezTo>
                    <a:lnTo>
                      <a:pt x="799" y="2"/>
                    </a:lnTo>
                    <a:cubicBezTo>
                      <a:pt x="786" y="1"/>
                      <a:pt x="774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2"/>
              <p:cNvSpPr/>
              <p:nvPr/>
            </p:nvSpPr>
            <p:spPr>
              <a:xfrm>
                <a:off x="8138593" y="3632480"/>
                <a:ext cx="58502" cy="2484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0" extrusionOk="0">
                    <a:moveTo>
                      <a:pt x="761" y="0"/>
                    </a:moveTo>
                    <a:cubicBezTo>
                      <a:pt x="366" y="0"/>
                      <a:pt x="24" y="334"/>
                      <a:pt x="24" y="732"/>
                    </a:cubicBezTo>
                    <a:cubicBezTo>
                      <a:pt x="1" y="1165"/>
                      <a:pt x="320" y="1508"/>
                      <a:pt x="754" y="1531"/>
                    </a:cubicBezTo>
                    <a:lnTo>
                      <a:pt x="2968" y="1599"/>
                    </a:lnTo>
                    <a:cubicBezTo>
                      <a:pt x="3402" y="1599"/>
                      <a:pt x="3744" y="1280"/>
                      <a:pt x="3767" y="869"/>
                    </a:cubicBezTo>
                    <a:cubicBezTo>
                      <a:pt x="3767" y="435"/>
                      <a:pt x="3447" y="93"/>
                      <a:pt x="3014" y="70"/>
                    </a:cubicBezTo>
                    <a:lnTo>
                      <a:pt x="800" y="1"/>
                    </a:lnTo>
                    <a:cubicBezTo>
                      <a:pt x="787" y="1"/>
                      <a:pt x="774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2"/>
              <p:cNvSpPr/>
              <p:nvPr/>
            </p:nvSpPr>
            <p:spPr>
              <a:xfrm>
                <a:off x="7829804" y="3106022"/>
                <a:ext cx="252766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16276" h="11345" fill="none" extrusionOk="0">
                    <a:moveTo>
                      <a:pt x="1" y="10751"/>
                    </a:moveTo>
                    <a:cubicBezTo>
                      <a:pt x="2557" y="11345"/>
                      <a:pt x="5182" y="10158"/>
                      <a:pt x="7465" y="8834"/>
                    </a:cubicBezTo>
                    <a:cubicBezTo>
                      <a:pt x="11140" y="6711"/>
                      <a:pt x="14723" y="3950"/>
                      <a:pt x="16275" y="1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2"/>
              <p:cNvSpPr/>
              <p:nvPr/>
            </p:nvSpPr>
            <p:spPr>
              <a:xfrm>
                <a:off x="8055638" y="3121974"/>
                <a:ext cx="258435" cy="208102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3400" fill="none" extrusionOk="0">
                    <a:moveTo>
                      <a:pt x="1" y="1"/>
                    </a:moveTo>
                    <a:cubicBezTo>
                      <a:pt x="2055" y="3060"/>
                      <a:pt x="4132" y="6164"/>
                      <a:pt x="6848" y="8675"/>
                    </a:cubicBezTo>
                    <a:cubicBezTo>
                      <a:pt x="9542" y="11208"/>
                      <a:pt x="12965" y="13148"/>
                      <a:pt x="16640" y="13399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2"/>
              <p:cNvSpPr/>
              <p:nvPr/>
            </p:nvSpPr>
            <p:spPr>
              <a:xfrm>
                <a:off x="7008743" y="3281519"/>
                <a:ext cx="320632" cy="437791"/>
              </a:xfrm>
              <a:custGeom>
                <a:avLst/>
                <a:gdLst/>
                <a:ahLst/>
                <a:cxnLst/>
                <a:rect l="l" t="t" r="r" b="b"/>
                <a:pathLst>
                  <a:path w="20646" h="28190" extrusionOk="0">
                    <a:moveTo>
                      <a:pt x="20589" y="19744"/>
                    </a:move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612" y="19767"/>
                    </a:lnTo>
                    <a:cubicBezTo>
                      <a:pt x="20612" y="19767"/>
                      <a:pt x="20624" y="19773"/>
                      <a:pt x="20632" y="19779"/>
                    </a:cubicBezTo>
                    <a:lnTo>
                      <a:pt x="20632" y="19779"/>
                    </a:lnTo>
                    <a:cubicBezTo>
                      <a:pt x="20626" y="19766"/>
                      <a:pt x="20607" y="19762"/>
                      <a:pt x="20589" y="19744"/>
                    </a:cubicBezTo>
                    <a:close/>
                    <a:moveTo>
                      <a:pt x="20632" y="19779"/>
                    </a:moveTo>
                    <a:cubicBezTo>
                      <a:pt x="20634" y="19782"/>
                      <a:pt x="20635" y="19785"/>
                      <a:pt x="20635" y="19790"/>
                    </a:cubicBezTo>
                    <a:cubicBezTo>
                      <a:pt x="20646" y="19790"/>
                      <a:pt x="20640" y="19784"/>
                      <a:pt x="20632" y="19779"/>
                    </a:cubicBezTo>
                    <a:close/>
                    <a:moveTo>
                      <a:pt x="6802" y="0"/>
                    </a:moveTo>
                    <a:lnTo>
                      <a:pt x="1" y="2169"/>
                    </a:lnTo>
                    <a:lnTo>
                      <a:pt x="1073" y="5684"/>
                    </a:lnTo>
                    <a:lnTo>
                      <a:pt x="1690" y="7419"/>
                    </a:lnTo>
                    <a:lnTo>
                      <a:pt x="1986" y="8286"/>
                    </a:lnTo>
                    <a:lnTo>
                      <a:pt x="2146" y="8720"/>
                    </a:lnTo>
                    <a:lnTo>
                      <a:pt x="2306" y="9130"/>
                    </a:lnTo>
                    <a:lnTo>
                      <a:pt x="3013" y="10842"/>
                    </a:lnTo>
                    <a:cubicBezTo>
                      <a:pt x="3150" y="11139"/>
                      <a:pt x="3265" y="11436"/>
                      <a:pt x="3379" y="11710"/>
                    </a:cubicBezTo>
                    <a:lnTo>
                      <a:pt x="3790" y="12554"/>
                    </a:lnTo>
                    <a:lnTo>
                      <a:pt x="4588" y="14243"/>
                    </a:lnTo>
                    <a:lnTo>
                      <a:pt x="5479" y="15910"/>
                    </a:lnTo>
                    <a:cubicBezTo>
                      <a:pt x="6711" y="18101"/>
                      <a:pt x="8081" y="20269"/>
                      <a:pt x="9724" y="22323"/>
                    </a:cubicBezTo>
                    <a:cubicBezTo>
                      <a:pt x="10546" y="23328"/>
                      <a:pt x="11413" y="24332"/>
                      <a:pt x="12395" y="25291"/>
                    </a:cubicBezTo>
                    <a:cubicBezTo>
                      <a:pt x="12874" y="25770"/>
                      <a:pt x="13399" y="26227"/>
                      <a:pt x="13947" y="26706"/>
                    </a:cubicBezTo>
                    <a:lnTo>
                      <a:pt x="14358" y="27048"/>
                    </a:lnTo>
                    <a:cubicBezTo>
                      <a:pt x="14517" y="27162"/>
                      <a:pt x="14654" y="27276"/>
                      <a:pt x="14814" y="27391"/>
                    </a:cubicBezTo>
                    <a:cubicBezTo>
                      <a:pt x="14974" y="27528"/>
                      <a:pt x="15111" y="27619"/>
                      <a:pt x="15293" y="27756"/>
                    </a:cubicBezTo>
                    <a:lnTo>
                      <a:pt x="15567" y="27938"/>
                    </a:lnTo>
                    <a:lnTo>
                      <a:pt x="15727" y="28030"/>
                    </a:lnTo>
                    <a:lnTo>
                      <a:pt x="15955" y="28189"/>
                    </a:ln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520" y="19721"/>
                    </a:lnTo>
                    <a:lnTo>
                      <a:pt x="20292" y="19584"/>
                    </a:lnTo>
                    <a:cubicBezTo>
                      <a:pt x="20132" y="19493"/>
                      <a:pt x="19950" y="19356"/>
                      <a:pt x="19767" y="19242"/>
                    </a:cubicBezTo>
                    <a:cubicBezTo>
                      <a:pt x="19402" y="18991"/>
                      <a:pt x="19037" y="18717"/>
                      <a:pt x="18672" y="18397"/>
                    </a:cubicBezTo>
                    <a:cubicBezTo>
                      <a:pt x="17918" y="17804"/>
                      <a:pt x="17211" y="17119"/>
                      <a:pt x="16503" y="16412"/>
                    </a:cubicBezTo>
                    <a:cubicBezTo>
                      <a:pt x="15111" y="14951"/>
                      <a:pt x="13833" y="13307"/>
                      <a:pt x="12646" y="11573"/>
                    </a:cubicBezTo>
                    <a:lnTo>
                      <a:pt x="11756" y="10226"/>
                    </a:lnTo>
                    <a:lnTo>
                      <a:pt x="10934" y="8857"/>
                    </a:lnTo>
                    <a:lnTo>
                      <a:pt x="10546" y="8172"/>
                    </a:lnTo>
                    <a:cubicBezTo>
                      <a:pt x="10409" y="7921"/>
                      <a:pt x="10295" y="7692"/>
                      <a:pt x="10158" y="7441"/>
                    </a:cubicBezTo>
                    <a:lnTo>
                      <a:pt x="9405" y="6003"/>
                    </a:lnTo>
                    <a:lnTo>
                      <a:pt x="9222" y="5638"/>
                    </a:lnTo>
                    <a:lnTo>
                      <a:pt x="9039" y="5273"/>
                    </a:lnTo>
                    <a:lnTo>
                      <a:pt x="8720" y="4543"/>
                    </a:lnTo>
                    <a:lnTo>
                      <a:pt x="8035" y="3059"/>
                    </a:lnTo>
                    <a:lnTo>
                      <a:pt x="6802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2"/>
              <p:cNvSpPr/>
              <p:nvPr/>
            </p:nvSpPr>
            <p:spPr>
              <a:xfrm>
                <a:off x="6975500" y="3152426"/>
                <a:ext cx="143590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10600" extrusionOk="0">
                    <a:moveTo>
                      <a:pt x="3294" y="1"/>
                    </a:moveTo>
                    <a:cubicBezTo>
                      <a:pt x="3269" y="1"/>
                      <a:pt x="3244" y="3"/>
                      <a:pt x="3219" y="9"/>
                    </a:cubicBezTo>
                    <a:cubicBezTo>
                      <a:pt x="2518" y="167"/>
                      <a:pt x="3699" y="4894"/>
                      <a:pt x="3721" y="4983"/>
                    </a:cubicBezTo>
                    <a:lnTo>
                      <a:pt x="3721" y="4983"/>
                    </a:lnTo>
                    <a:cubicBezTo>
                      <a:pt x="3701" y="4902"/>
                      <a:pt x="2716" y="996"/>
                      <a:pt x="1937" y="996"/>
                    </a:cubicBezTo>
                    <a:cubicBezTo>
                      <a:pt x="1907" y="996"/>
                      <a:pt x="1878" y="1002"/>
                      <a:pt x="1850" y="1013"/>
                    </a:cubicBezTo>
                    <a:cubicBezTo>
                      <a:pt x="1056" y="1331"/>
                      <a:pt x="2291" y="5437"/>
                      <a:pt x="2306" y="5486"/>
                    </a:cubicBezTo>
                    <a:lnTo>
                      <a:pt x="2306" y="5486"/>
                    </a:lnTo>
                    <a:cubicBezTo>
                      <a:pt x="2293" y="5444"/>
                      <a:pt x="1348" y="2323"/>
                      <a:pt x="689" y="2323"/>
                    </a:cubicBezTo>
                    <a:cubicBezTo>
                      <a:pt x="649" y="2323"/>
                      <a:pt x="609" y="2335"/>
                      <a:pt x="571" y="2360"/>
                    </a:cubicBezTo>
                    <a:cubicBezTo>
                      <a:pt x="1" y="2725"/>
                      <a:pt x="845" y="5464"/>
                      <a:pt x="1074" y="6194"/>
                    </a:cubicBezTo>
                    <a:cubicBezTo>
                      <a:pt x="1119" y="6331"/>
                      <a:pt x="2261" y="10600"/>
                      <a:pt x="2261" y="10600"/>
                    </a:cubicBezTo>
                    <a:lnTo>
                      <a:pt x="9040" y="8431"/>
                    </a:lnTo>
                    <a:cubicBezTo>
                      <a:pt x="9040" y="6514"/>
                      <a:pt x="9245" y="2771"/>
                      <a:pt x="8789" y="2268"/>
                    </a:cubicBezTo>
                    <a:cubicBezTo>
                      <a:pt x="8756" y="2233"/>
                      <a:pt x="8721" y="2216"/>
                      <a:pt x="8685" y="2216"/>
                    </a:cubicBezTo>
                    <a:cubicBezTo>
                      <a:pt x="8192" y="2216"/>
                      <a:pt x="7419" y="5327"/>
                      <a:pt x="7419" y="5327"/>
                    </a:cubicBezTo>
                    <a:cubicBezTo>
                      <a:pt x="7419" y="5327"/>
                      <a:pt x="5838" y="265"/>
                      <a:pt x="5053" y="265"/>
                    </a:cubicBezTo>
                    <a:cubicBezTo>
                      <a:pt x="5027" y="265"/>
                      <a:pt x="5001" y="271"/>
                      <a:pt x="4977" y="283"/>
                    </a:cubicBezTo>
                    <a:cubicBezTo>
                      <a:pt x="4450" y="563"/>
                      <a:pt x="4707" y="2659"/>
                      <a:pt x="4891" y="3806"/>
                    </a:cubicBezTo>
                    <a:lnTo>
                      <a:pt x="4891" y="3806"/>
                    </a:lnTo>
                    <a:cubicBezTo>
                      <a:pt x="4643" y="2516"/>
                      <a:pt x="4061" y="1"/>
                      <a:pt x="3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2"/>
              <p:cNvSpPr/>
              <p:nvPr/>
            </p:nvSpPr>
            <p:spPr>
              <a:xfrm>
                <a:off x="7006346" y="3230770"/>
                <a:ext cx="79063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16" extrusionOk="0">
                    <a:moveTo>
                      <a:pt x="3754" y="1"/>
                    </a:moveTo>
                    <a:cubicBezTo>
                      <a:pt x="3286" y="1"/>
                      <a:pt x="2818" y="64"/>
                      <a:pt x="2374" y="169"/>
                    </a:cubicBezTo>
                    <a:cubicBezTo>
                      <a:pt x="1484" y="420"/>
                      <a:pt x="640" y="831"/>
                      <a:pt x="1" y="1493"/>
                    </a:cubicBezTo>
                    <a:cubicBezTo>
                      <a:pt x="1" y="1493"/>
                      <a:pt x="1" y="1493"/>
                      <a:pt x="1" y="1516"/>
                    </a:cubicBezTo>
                    <a:lnTo>
                      <a:pt x="23" y="1516"/>
                    </a:lnTo>
                    <a:cubicBezTo>
                      <a:pt x="754" y="1036"/>
                      <a:pt x="1576" y="671"/>
                      <a:pt x="2443" y="466"/>
                    </a:cubicBezTo>
                    <a:cubicBezTo>
                      <a:pt x="3104" y="287"/>
                      <a:pt x="3792" y="192"/>
                      <a:pt x="4487" y="192"/>
                    </a:cubicBezTo>
                    <a:cubicBezTo>
                      <a:pt x="4680" y="192"/>
                      <a:pt x="4874" y="200"/>
                      <a:pt x="5068" y="215"/>
                    </a:cubicBezTo>
                    <a:lnTo>
                      <a:pt x="5091" y="215"/>
                    </a:lnTo>
                    <a:cubicBezTo>
                      <a:pt x="5091" y="192"/>
                      <a:pt x="5091" y="192"/>
                      <a:pt x="5068" y="192"/>
                    </a:cubicBezTo>
                    <a:cubicBezTo>
                      <a:pt x="4644" y="58"/>
                      <a:pt x="4199" y="1"/>
                      <a:pt x="37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2"/>
              <p:cNvSpPr/>
              <p:nvPr/>
            </p:nvSpPr>
            <p:spPr>
              <a:xfrm>
                <a:off x="7140624" y="3517916"/>
                <a:ext cx="177617" cy="233742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5051" extrusionOk="0">
                    <a:moveTo>
                      <a:pt x="7958" y="0"/>
                    </a:moveTo>
                    <a:cubicBezTo>
                      <a:pt x="7907" y="0"/>
                      <a:pt x="7864" y="16"/>
                      <a:pt x="7830" y="50"/>
                    </a:cubicBezTo>
                    <a:cubicBezTo>
                      <a:pt x="3904" y="3976"/>
                      <a:pt x="1" y="8153"/>
                      <a:pt x="1" y="8153"/>
                    </a:cubicBezTo>
                    <a:cubicBezTo>
                      <a:pt x="1" y="8153"/>
                      <a:pt x="5740" y="15050"/>
                      <a:pt x="8852" y="15050"/>
                    </a:cubicBezTo>
                    <a:cubicBezTo>
                      <a:pt x="8892" y="15050"/>
                      <a:pt x="8932" y="15049"/>
                      <a:pt x="8971" y="15047"/>
                    </a:cubicBezTo>
                    <a:lnTo>
                      <a:pt x="11436" y="1739"/>
                    </a:lnTo>
                    <a:lnTo>
                      <a:pt x="11436" y="1739"/>
                    </a:lnTo>
                    <a:cubicBezTo>
                      <a:pt x="11383" y="1745"/>
                      <a:pt x="11330" y="1748"/>
                      <a:pt x="11276" y="1748"/>
                    </a:cubicBezTo>
                    <a:cubicBezTo>
                      <a:pt x="9903" y="1748"/>
                      <a:pt x="8494" y="0"/>
                      <a:pt x="7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2"/>
              <p:cNvSpPr/>
              <p:nvPr/>
            </p:nvSpPr>
            <p:spPr>
              <a:xfrm>
                <a:off x="7132827" y="3513023"/>
                <a:ext cx="137549" cy="13874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934" extrusionOk="0">
                    <a:moveTo>
                      <a:pt x="7646" y="1"/>
                    </a:moveTo>
                    <a:cubicBezTo>
                      <a:pt x="7485" y="1"/>
                      <a:pt x="7335" y="91"/>
                      <a:pt x="7282" y="251"/>
                    </a:cubicBezTo>
                    <a:cubicBezTo>
                      <a:pt x="6209" y="2808"/>
                      <a:pt x="1005" y="7030"/>
                      <a:pt x="229" y="7601"/>
                    </a:cubicBezTo>
                    <a:cubicBezTo>
                      <a:pt x="46" y="7738"/>
                      <a:pt x="0" y="7966"/>
                      <a:pt x="137" y="8149"/>
                    </a:cubicBezTo>
                    <a:cubicBezTo>
                      <a:pt x="137" y="8149"/>
                      <a:pt x="522" y="8933"/>
                      <a:pt x="955" y="8933"/>
                    </a:cubicBezTo>
                    <a:cubicBezTo>
                      <a:pt x="1039" y="8933"/>
                      <a:pt x="1125" y="8904"/>
                      <a:pt x="1210" y="8834"/>
                    </a:cubicBezTo>
                    <a:cubicBezTo>
                      <a:pt x="2077" y="8149"/>
                      <a:pt x="7556" y="3789"/>
                      <a:pt x="8765" y="799"/>
                    </a:cubicBezTo>
                    <a:cubicBezTo>
                      <a:pt x="8857" y="594"/>
                      <a:pt x="8742" y="365"/>
                      <a:pt x="8514" y="274"/>
                    </a:cubicBezTo>
                    <a:lnTo>
                      <a:pt x="7784" y="23"/>
                    </a:lnTo>
                    <a:cubicBezTo>
                      <a:pt x="7738" y="8"/>
                      <a:pt x="7692" y="1"/>
                      <a:pt x="7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2"/>
              <p:cNvSpPr/>
              <p:nvPr/>
            </p:nvSpPr>
            <p:spPr>
              <a:xfrm>
                <a:off x="7275690" y="3510538"/>
                <a:ext cx="424683" cy="490965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31614" extrusionOk="0">
                    <a:moveTo>
                      <a:pt x="5867" y="0"/>
                    </a:moveTo>
                    <a:cubicBezTo>
                      <a:pt x="3836" y="0"/>
                      <a:pt x="2055" y="1598"/>
                      <a:pt x="1918" y="3607"/>
                    </a:cubicBezTo>
                    <a:lnTo>
                      <a:pt x="206" y="26638"/>
                    </a:lnTo>
                    <a:cubicBezTo>
                      <a:pt x="1" y="29354"/>
                      <a:pt x="1827" y="31613"/>
                      <a:pt x="4292" y="31613"/>
                    </a:cubicBezTo>
                    <a:lnTo>
                      <a:pt x="23077" y="31613"/>
                    </a:lnTo>
                    <a:cubicBezTo>
                      <a:pt x="25520" y="31613"/>
                      <a:pt x="27346" y="29354"/>
                      <a:pt x="27140" y="26638"/>
                    </a:cubicBezTo>
                    <a:lnTo>
                      <a:pt x="25451" y="3607"/>
                    </a:lnTo>
                    <a:cubicBezTo>
                      <a:pt x="25291" y="1598"/>
                      <a:pt x="23511" y="0"/>
                      <a:pt x="2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2"/>
              <p:cNvSpPr/>
              <p:nvPr/>
            </p:nvSpPr>
            <p:spPr>
              <a:xfrm>
                <a:off x="7287758" y="3524362"/>
                <a:ext cx="400922" cy="463322"/>
              </a:xfrm>
              <a:custGeom>
                <a:avLst/>
                <a:gdLst/>
                <a:ahLst/>
                <a:cxnLst/>
                <a:rect l="l" t="t" r="r" b="b"/>
                <a:pathLst>
                  <a:path w="25816" h="29834" extrusionOk="0">
                    <a:moveTo>
                      <a:pt x="5547" y="1"/>
                    </a:moveTo>
                    <a:cubicBezTo>
                      <a:pt x="3606" y="1"/>
                      <a:pt x="1940" y="1507"/>
                      <a:pt x="1803" y="3402"/>
                    </a:cubicBezTo>
                    <a:lnTo>
                      <a:pt x="183" y="25154"/>
                    </a:lnTo>
                    <a:cubicBezTo>
                      <a:pt x="0" y="27710"/>
                      <a:pt x="1712" y="29833"/>
                      <a:pt x="4040" y="29833"/>
                    </a:cubicBezTo>
                    <a:lnTo>
                      <a:pt x="21775" y="29833"/>
                    </a:lnTo>
                    <a:cubicBezTo>
                      <a:pt x="24081" y="29833"/>
                      <a:pt x="25815" y="27710"/>
                      <a:pt x="25633" y="25154"/>
                    </a:cubicBezTo>
                    <a:lnTo>
                      <a:pt x="24012" y="3402"/>
                    </a:lnTo>
                    <a:cubicBezTo>
                      <a:pt x="23875" y="1507"/>
                      <a:pt x="22186" y="1"/>
                      <a:pt x="20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2"/>
              <p:cNvSpPr/>
              <p:nvPr/>
            </p:nvSpPr>
            <p:spPr>
              <a:xfrm>
                <a:off x="7589449" y="3672863"/>
                <a:ext cx="169805" cy="211332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13608" extrusionOk="0">
                    <a:moveTo>
                      <a:pt x="3402" y="0"/>
                    </a:moveTo>
                    <a:cubicBezTo>
                      <a:pt x="2923" y="0"/>
                      <a:pt x="2437" y="118"/>
                      <a:pt x="1986" y="369"/>
                    </a:cubicBezTo>
                    <a:cubicBezTo>
                      <a:pt x="548" y="1145"/>
                      <a:pt x="0" y="2948"/>
                      <a:pt x="776" y="4386"/>
                    </a:cubicBezTo>
                    <a:lnTo>
                      <a:pt x="4931" y="12055"/>
                    </a:lnTo>
                    <a:cubicBezTo>
                      <a:pt x="5456" y="13037"/>
                      <a:pt x="6483" y="13607"/>
                      <a:pt x="7533" y="13607"/>
                    </a:cubicBezTo>
                    <a:cubicBezTo>
                      <a:pt x="8012" y="13607"/>
                      <a:pt x="8491" y="13493"/>
                      <a:pt x="8948" y="13242"/>
                    </a:cubicBezTo>
                    <a:cubicBezTo>
                      <a:pt x="10386" y="12466"/>
                      <a:pt x="10934" y="10663"/>
                      <a:pt x="10158" y="9225"/>
                    </a:cubicBezTo>
                    <a:lnTo>
                      <a:pt x="6003" y="1556"/>
                    </a:lnTo>
                    <a:cubicBezTo>
                      <a:pt x="5470" y="568"/>
                      <a:pt x="4453" y="0"/>
                      <a:pt x="3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2"/>
              <p:cNvSpPr/>
              <p:nvPr/>
            </p:nvSpPr>
            <p:spPr>
              <a:xfrm>
                <a:off x="7278532" y="3905828"/>
                <a:ext cx="380019" cy="486120"/>
              </a:xfrm>
              <a:custGeom>
                <a:avLst/>
                <a:gdLst/>
                <a:ahLst/>
                <a:cxnLst/>
                <a:rect l="l" t="t" r="r" b="b"/>
                <a:pathLst>
                  <a:path w="24470" h="31302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366" y="21114"/>
                      <a:pt x="1758" y="29879"/>
                    </a:cubicBezTo>
                    <a:cubicBezTo>
                      <a:pt x="1758" y="29879"/>
                      <a:pt x="3513" y="31302"/>
                      <a:pt x="6031" y="31302"/>
                    </a:cubicBezTo>
                    <a:cubicBezTo>
                      <a:pt x="7007" y="31302"/>
                      <a:pt x="8097" y="31088"/>
                      <a:pt x="9245" y="30495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5590" y="30495"/>
                    </a:lnTo>
                    <a:cubicBezTo>
                      <a:pt x="16744" y="31088"/>
                      <a:pt x="17839" y="31302"/>
                      <a:pt x="18818" y="31302"/>
                    </a:cubicBezTo>
                    <a:cubicBezTo>
                      <a:pt x="21345" y="31302"/>
                      <a:pt x="23100" y="29879"/>
                      <a:pt x="23100" y="29879"/>
                    </a:cubicBezTo>
                    <a:cubicBezTo>
                      <a:pt x="24469" y="21114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2"/>
              <p:cNvSpPr/>
              <p:nvPr/>
            </p:nvSpPr>
            <p:spPr>
              <a:xfrm>
                <a:off x="7278532" y="3905828"/>
                <a:ext cx="364769" cy="349891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22530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06" y="11961"/>
                      <a:pt x="914" y="21616"/>
                    </a:cubicBezTo>
                    <a:cubicBezTo>
                      <a:pt x="2854" y="22027"/>
                      <a:pt x="5775" y="22461"/>
                      <a:pt x="9450" y="22529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4175" y="22392"/>
                    </a:lnTo>
                    <a:cubicBezTo>
                      <a:pt x="17005" y="22210"/>
                      <a:pt x="20133" y="21776"/>
                      <a:pt x="23488" y="21000"/>
                    </a:cubicBezTo>
                    <a:cubicBezTo>
                      <a:pt x="23282" y="11459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2"/>
              <p:cNvSpPr/>
              <p:nvPr/>
            </p:nvSpPr>
            <p:spPr>
              <a:xfrm>
                <a:off x="7270020" y="3911497"/>
                <a:ext cx="377534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24310" h="19905" extrusionOk="0">
                    <a:moveTo>
                      <a:pt x="549" y="1"/>
                    </a:moveTo>
                    <a:cubicBezTo>
                      <a:pt x="549" y="1"/>
                      <a:pt x="1" y="9496"/>
                      <a:pt x="526" y="18398"/>
                    </a:cubicBezTo>
                    <a:cubicBezTo>
                      <a:pt x="2512" y="19790"/>
                      <a:pt x="7487" y="19608"/>
                      <a:pt x="10523" y="19653"/>
                    </a:cubicBezTo>
                    <a:lnTo>
                      <a:pt x="10295" y="10637"/>
                    </a:lnTo>
                    <a:lnTo>
                      <a:pt x="10295" y="10386"/>
                    </a:lnTo>
                    <a:cubicBezTo>
                      <a:pt x="10828" y="10370"/>
                      <a:pt x="11383" y="10354"/>
                      <a:pt x="11953" y="10354"/>
                    </a:cubicBezTo>
                    <a:cubicBezTo>
                      <a:pt x="12189" y="10354"/>
                      <a:pt x="12428" y="10357"/>
                      <a:pt x="12669" y="10363"/>
                    </a:cubicBezTo>
                    <a:lnTo>
                      <a:pt x="12669" y="10637"/>
                    </a:lnTo>
                    <a:lnTo>
                      <a:pt x="13742" y="19904"/>
                    </a:lnTo>
                    <a:cubicBezTo>
                      <a:pt x="16686" y="19767"/>
                      <a:pt x="21365" y="19608"/>
                      <a:pt x="24310" y="18535"/>
                    </a:cubicBezTo>
                    <a:cubicBezTo>
                      <a:pt x="23899" y="9222"/>
                      <a:pt x="22438" y="1"/>
                      <a:pt x="22438" y="1"/>
                    </a:cubicBezTo>
                    <a:lnTo>
                      <a:pt x="17759" y="937"/>
                    </a:lnTo>
                    <a:lnTo>
                      <a:pt x="4931" y="89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2"/>
              <p:cNvSpPr/>
              <p:nvPr/>
            </p:nvSpPr>
            <p:spPr>
              <a:xfrm>
                <a:off x="7376740" y="4068200"/>
                <a:ext cx="144631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338" extrusionOk="0">
                    <a:moveTo>
                      <a:pt x="4657" y="1"/>
                    </a:moveTo>
                    <a:cubicBezTo>
                      <a:pt x="3881" y="23"/>
                      <a:pt x="3104" y="46"/>
                      <a:pt x="2351" y="46"/>
                    </a:cubicBezTo>
                    <a:cubicBezTo>
                      <a:pt x="1575" y="92"/>
                      <a:pt x="822" y="115"/>
                      <a:pt x="46" y="183"/>
                    </a:cubicBezTo>
                    <a:cubicBezTo>
                      <a:pt x="23" y="183"/>
                      <a:pt x="0" y="206"/>
                      <a:pt x="0" y="252"/>
                    </a:cubicBezTo>
                    <a:cubicBezTo>
                      <a:pt x="0" y="274"/>
                      <a:pt x="23" y="320"/>
                      <a:pt x="46" y="320"/>
                    </a:cubicBezTo>
                    <a:cubicBezTo>
                      <a:pt x="434" y="332"/>
                      <a:pt x="822" y="337"/>
                      <a:pt x="1207" y="337"/>
                    </a:cubicBezTo>
                    <a:cubicBezTo>
                      <a:pt x="1592" y="337"/>
                      <a:pt x="1975" y="332"/>
                      <a:pt x="2351" y="320"/>
                    </a:cubicBezTo>
                    <a:lnTo>
                      <a:pt x="4657" y="297"/>
                    </a:lnTo>
                    <a:lnTo>
                      <a:pt x="9244" y="229"/>
                    </a:lnTo>
                    <a:cubicBezTo>
                      <a:pt x="9290" y="229"/>
                      <a:pt x="9313" y="183"/>
                      <a:pt x="9313" y="160"/>
                    </a:cubicBezTo>
                    <a:cubicBezTo>
                      <a:pt x="9313" y="115"/>
                      <a:pt x="9290" y="92"/>
                      <a:pt x="9244" y="92"/>
                    </a:cubicBezTo>
                    <a:cubicBezTo>
                      <a:pt x="7715" y="1"/>
                      <a:pt x="6186" y="1"/>
                      <a:pt x="46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2"/>
              <p:cNvSpPr/>
              <p:nvPr/>
            </p:nvSpPr>
            <p:spPr>
              <a:xfrm>
                <a:off x="7444800" y="3892719"/>
                <a:ext cx="5342" cy="1449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9336" extrusionOk="0">
                    <a:moveTo>
                      <a:pt x="183" y="0"/>
                    </a:moveTo>
                    <a:cubicBezTo>
                      <a:pt x="138" y="0"/>
                      <a:pt x="115" y="23"/>
                      <a:pt x="92" y="69"/>
                    </a:cubicBezTo>
                    <a:cubicBezTo>
                      <a:pt x="46" y="822"/>
                      <a:pt x="23" y="1598"/>
                      <a:pt x="23" y="2374"/>
                    </a:cubicBezTo>
                    <a:cubicBezTo>
                      <a:pt x="1" y="3127"/>
                      <a:pt x="1" y="3903"/>
                      <a:pt x="1" y="4656"/>
                    </a:cubicBezTo>
                    <a:cubicBezTo>
                      <a:pt x="23" y="6186"/>
                      <a:pt x="46" y="7738"/>
                      <a:pt x="206" y="9267"/>
                    </a:cubicBezTo>
                    <a:cubicBezTo>
                      <a:pt x="206" y="9290"/>
                      <a:pt x="229" y="9336"/>
                      <a:pt x="275" y="9336"/>
                    </a:cubicBezTo>
                    <a:cubicBezTo>
                      <a:pt x="297" y="9313"/>
                      <a:pt x="343" y="9290"/>
                      <a:pt x="343" y="9244"/>
                    </a:cubicBezTo>
                    <a:cubicBezTo>
                      <a:pt x="297" y="8491"/>
                      <a:pt x="297" y="7715"/>
                      <a:pt x="297" y="6962"/>
                    </a:cubicBezTo>
                    <a:lnTo>
                      <a:pt x="297" y="4656"/>
                    </a:lnTo>
                    <a:lnTo>
                      <a:pt x="297" y="2374"/>
                    </a:lnTo>
                    <a:cubicBezTo>
                      <a:pt x="275" y="1598"/>
                      <a:pt x="275" y="845"/>
                      <a:pt x="229" y="69"/>
                    </a:cubicBezTo>
                    <a:cubicBezTo>
                      <a:pt x="229" y="23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2"/>
              <p:cNvSpPr/>
              <p:nvPr/>
            </p:nvSpPr>
            <p:spPr>
              <a:xfrm>
                <a:off x="7447286" y="3938088"/>
                <a:ext cx="24832" cy="9203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5926" extrusionOk="0">
                    <a:moveTo>
                      <a:pt x="1416" y="1"/>
                    </a:moveTo>
                    <a:cubicBezTo>
                      <a:pt x="1393" y="1"/>
                      <a:pt x="1347" y="24"/>
                      <a:pt x="1347" y="69"/>
                    </a:cubicBezTo>
                    <a:cubicBezTo>
                      <a:pt x="1324" y="1142"/>
                      <a:pt x="1324" y="2215"/>
                      <a:pt x="1256" y="3265"/>
                    </a:cubicBezTo>
                    <a:cubicBezTo>
                      <a:pt x="1187" y="3813"/>
                      <a:pt x="1165" y="4337"/>
                      <a:pt x="1028" y="4840"/>
                    </a:cubicBezTo>
                    <a:cubicBezTo>
                      <a:pt x="959" y="5091"/>
                      <a:pt x="868" y="5342"/>
                      <a:pt x="731" y="5524"/>
                    </a:cubicBezTo>
                    <a:cubicBezTo>
                      <a:pt x="598" y="5676"/>
                      <a:pt x="419" y="5764"/>
                      <a:pt x="232" y="5764"/>
                    </a:cubicBezTo>
                    <a:cubicBezTo>
                      <a:pt x="193" y="5764"/>
                      <a:pt x="154" y="5760"/>
                      <a:pt x="115" y="5753"/>
                    </a:cubicBezTo>
                    <a:lnTo>
                      <a:pt x="92" y="5753"/>
                    </a:lnTo>
                    <a:cubicBezTo>
                      <a:pt x="85" y="5746"/>
                      <a:pt x="76" y="5743"/>
                      <a:pt x="68" y="5743"/>
                    </a:cubicBezTo>
                    <a:cubicBezTo>
                      <a:pt x="46" y="5743"/>
                      <a:pt x="23" y="5759"/>
                      <a:pt x="23" y="5775"/>
                    </a:cubicBezTo>
                    <a:cubicBezTo>
                      <a:pt x="0" y="5821"/>
                      <a:pt x="23" y="5844"/>
                      <a:pt x="46" y="5867"/>
                    </a:cubicBezTo>
                    <a:cubicBezTo>
                      <a:pt x="134" y="5907"/>
                      <a:pt x="226" y="5926"/>
                      <a:pt x="318" y="5926"/>
                    </a:cubicBezTo>
                    <a:cubicBezTo>
                      <a:pt x="534" y="5926"/>
                      <a:pt x="746" y="5822"/>
                      <a:pt x="891" y="5661"/>
                    </a:cubicBezTo>
                    <a:cubicBezTo>
                      <a:pt x="1096" y="5456"/>
                      <a:pt x="1210" y="5182"/>
                      <a:pt x="1301" y="4908"/>
                    </a:cubicBezTo>
                    <a:cubicBezTo>
                      <a:pt x="1461" y="4383"/>
                      <a:pt x="1507" y="3835"/>
                      <a:pt x="1530" y="3288"/>
                    </a:cubicBezTo>
                    <a:cubicBezTo>
                      <a:pt x="1598" y="2215"/>
                      <a:pt x="1575" y="1142"/>
                      <a:pt x="1484" y="46"/>
                    </a:cubicBezTo>
                    <a:cubicBezTo>
                      <a:pt x="1484" y="24"/>
                      <a:pt x="1461" y="1"/>
                      <a:pt x="1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2"/>
              <p:cNvSpPr/>
              <p:nvPr/>
            </p:nvSpPr>
            <p:spPr>
              <a:xfrm>
                <a:off x="7283844" y="3928163"/>
                <a:ext cx="43624" cy="7282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4689" extrusionOk="0">
                    <a:moveTo>
                      <a:pt x="2717" y="1"/>
                    </a:moveTo>
                    <a:cubicBezTo>
                      <a:pt x="2672" y="1"/>
                      <a:pt x="2649" y="23"/>
                      <a:pt x="2649" y="69"/>
                    </a:cubicBezTo>
                    <a:cubicBezTo>
                      <a:pt x="2626" y="297"/>
                      <a:pt x="2626" y="548"/>
                      <a:pt x="2603" y="777"/>
                    </a:cubicBezTo>
                    <a:cubicBezTo>
                      <a:pt x="2557" y="982"/>
                      <a:pt x="2557" y="1233"/>
                      <a:pt x="2489" y="1439"/>
                    </a:cubicBezTo>
                    <a:lnTo>
                      <a:pt x="2398" y="1781"/>
                    </a:lnTo>
                    <a:lnTo>
                      <a:pt x="2283" y="2101"/>
                    </a:lnTo>
                    <a:cubicBezTo>
                      <a:pt x="2261" y="2215"/>
                      <a:pt x="2215" y="2306"/>
                      <a:pt x="2169" y="2420"/>
                    </a:cubicBezTo>
                    <a:cubicBezTo>
                      <a:pt x="2101" y="2511"/>
                      <a:pt x="2078" y="2625"/>
                      <a:pt x="2010" y="2717"/>
                    </a:cubicBezTo>
                    <a:cubicBezTo>
                      <a:pt x="1781" y="3105"/>
                      <a:pt x="1507" y="3470"/>
                      <a:pt x="1165" y="3767"/>
                    </a:cubicBezTo>
                    <a:cubicBezTo>
                      <a:pt x="846" y="4086"/>
                      <a:pt x="457" y="4360"/>
                      <a:pt x="69" y="4543"/>
                    </a:cubicBezTo>
                    <a:lnTo>
                      <a:pt x="47" y="4566"/>
                    </a:lnTo>
                    <a:cubicBezTo>
                      <a:pt x="24" y="4566"/>
                      <a:pt x="1" y="4611"/>
                      <a:pt x="24" y="4634"/>
                    </a:cubicBezTo>
                    <a:cubicBezTo>
                      <a:pt x="24" y="4668"/>
                      <a:pt x="48" y="4689"/>
                      <a:pt x="79" y="4689"/>
                    </a:cubicBezTo>
                    <a:cubicBezTo>
                      <a:pt x="91" y="4689"/>
                      <a:pt x="103" y="4686"/>
                      <a:pt x="115" y="4680"/>
                    </a:cubicBezTo>
                    <a:cubicBezTo>
                      <a:pt x="572" y="4543"/>
                      <a:pt x="982" y="4292"/>
                      <a:pt x="1348" y="3972"/>
                    </a:cubicBezTo>
                    <a:cubicBezTo>
                      <a:pt x="1713" y="3653"/>
                      <a:pt x="2032" y="3287"/>
                      <a:pt x="2261" y="2854"/>
                    </a:cubicBezTo>
                    <a:cubicBezTo>
                      <a:pt x="2329" y="2740"/>
                      <a:pt x="2375" y="2625"/>
                      <a:pt x="2420" y="2534"/>
                    </a:cubicBezTo>
                    <a:cubicBezTo>
                      <a:pt x="2466" y="2420"/>
                      <a:pt x="2512" y="2306"/>
                      <a:pt x="2557" y="2192"/>
                    </a:cubicBezTo>
                    <a:lnTo>
                      <a:pt x="2672" y="1849"/>
                    </a:lnTo>
                    <a:lnTo>
                      <a:pt x="2740" y="1484"/>
                    </a:lnTo>
                    <a:cubicBezTo>
                      <a:pt x="2763" y="1370"/>
                      <a:pt x="2763" y="1256"/>
                      <a:pt x="2786" y="1142"/>
                    </a:cubicBezTo>
                    <a:lnTo>
                      <a:pt x="2808" y="777"/>
                    </a:lnTo>
                    <a:cubicBezTo>
                      <a:pt x="2808" y="548"/>
                      <a:pt x="2786" y="297"/>
                      <a:pt x="2786" y="69"/>
                    </a:cubicBezTo>
                    <a:cubicBezTo>
                      <a:pt x="2763" y="23"/>
                      <a:pt x="2740" y="1"/>
                      <a:pt x="2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2"/>
              <p:cNvSpPr/>
              <p:nvPr/>
            </p:nvSpPr>
            <p:spPr>
              <a:xfrm>
                <a:off x="7575625" y="3928163"/>
                <a:ext cx="43608" cy="72836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4690" extrusionOk="0">
                    <a:moveTo>
                      <a:pt x="114" y="1"/>
                    </a:moveTo>
                    <a:cubicBezTo>
                      <a:pt x="69" y="1"/>
                      <a:pt x="46" y="23"/>
                      <a:pt x="46" y="69"/>
                    </a:cubicBezTo>
                    <a:cubicBezTo>
                      <a:pt x="23" y="297"/>
                      <a:pt x="0" y="548"/>
                      <a:pt x="0" y="777"/>
                    </a:cubicBezTo>
                    <a:lnTo>
                      <a:pt x="23" y="1142"/>
                    </a:lnTo>
                    <a:cubicBezTo>
                      <a:pt x="46" y="1256"/>
                      <a:pt x="46" y="1370"/>
                      <a:pt x="91" y="1484"/>
                    </a:cubicBezTo>
                    <a:lnTo>
                      <a:pt x="160" y="1849"/>
                    </a:lnTo>
                    <a:lnTo>
                      <a:pt x="251" y="2192"/>
                    </a:lnTo>
                    <a:cubicBezTo>
                      <a:pt x="297" y="2306"/>
                      <a:pt x="343" y="2420"/>
                      <a:pt x="388" y="2534"/>
                    </a:cubicBezTo>
                    <a:cubicBezTo>
                      <a:pt x="457" y="2625"/>
                      <a:pt x="480" y="2740"/>
                      <a:pt x="548" y="2854"/>
                    </a:cubicBezTo>
                    <a:cubicBezTo>
                      <a:pt x="776" y="3287"/>
                      <a:pt x="1096" y="3653"/>
                      <a:pt x="1461" y="3972"/>
                    </a:cubicBezTo>
                    <a:cubicBezTo>
                      <a:pt x="1826" y="4292"/>
                      <a:pt x="2237" y="4543"/>
                      <a:pt x="2716" y="4680"/>
                    </a:cubicBezTo>
                    <a:cubicBezTo>
                      <a:pt x="2723" y="4686"/>
                      <a:pt x="2732" y="4689"/>
                      <a:pt x="2741" y="4689"/>
                    </a:cubicBezTo>
                    <a:cubicBezTo>
                      <a:pt x="2762" y="4689"/>
                      <a:pt x="2785" y="4673"/>
                      <a:pt x="2785" y="4657"/>
                    </a:cubicBezTo>
                    <a:cubicBezTo>
                      <a:pt x="2808" y="4611"/>
                      <a:pt x="2785" y="4566"/>
                      <a:pt x="2762" y="4566"/>
                    </a:cubicBezTo>
                    <a:cubicBezTo>
                      <a:pt x="2351" y="4360"/>
                      <a:pt x="1963" y="4086"/>
                      <a:pt x="1644" y="3767"/>
                    </a:cubicBezTo>
                    <a:cubicBezTo>
                      <a:pt x="1301" y="3470"/>
                      <a:pt x="1027" y="3105"/>
                      <a:pt x="799" y="2717"/>
                    </a:cubicBezTo>
                    <a:cubicBezTo>
                      <a:pt x="731" y="2625"/>
                      <a:pt x="708" y="2511"/>
                      <a:pt x="639" y="2420"/>
                    </a:cubicBezTo>
                    <a:cubicBezTo>
                      <a:pt x="594" y="2306"/>
                      <a:pt x="548" y="2215"/>
                      <a:pt x="525" y="2101"/>
                    </a:cubicBezTo>
                    <a:lnTo>
                      <a:pt x="411" y="1781"/>
                    </a:lnTo>
                    <a:lnTo>
                      <a:pt x="320" y="1439"/>
                    </a:lnTo>
                    <a:cubicBezTo>
                      <a:pt x="251" y="1233"/>
                      <a:pt x="251" y="982"/>
                      <a:pt x="206" y="777"/>
                    </a:cubicBezTo>
                    <a:cubicBezTo>
                      <a:pt x="183" y="548"/>
                      <a:pt x="183" y="297"/>
                      <a:pt x="183" y="69"/>
                    </a:cubicBezTo>
                    <a:cubicBezTo>
                      <a:pt x="183" y="23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2"/>
              <p:cNvSpPr/>
              <p:nvPr/>
            </p:nvSpPr>
            <p:spPr>
              <a:xfrm>
                <a:off x="7246987" y="3526692"/>
                <a:ext cx="136105" cy="387474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24950" extrusionOk="0">
                    <a:moveTo>
                      <a:pt x="6416" y="1"/>
                    </a:moveTo>
                    <a:cubicBezTo>
                      <a:pt x="6148" y="1"/>
                      <a:pt x="5939" y="37"/>
                      <a:pt x="5866" y="79"/>
                    </a:cubicBezTo>
                    <a:cubicBezTo>
                      <a:pt x="5547" y="216"/>
                      <a:pt x="5204" y="421"/>
                      <a:pt x="4999" y="627"/>
                    </a:cubicBezTo>
                    <a:cubicBezTo>
                      <a:pt x="4520" y="1106"/>
                      <a:pt x="4086" y="1608"/>
                      <a:pt x="3698" y="2156"/>
                    </a:cubicBezTo>
                    <a:cubicBezTo>
                      <a:pt x="2922" y="3229"/>
                      <a:pt x="2351" y="4370"/>
                      <a:pt x="1872" y="5534"/>
                    </a:cubicBezTo>
                    <a:cubicBezTo>
                      <a:pt x="1415" y="6698"/>
                      <a:pt x="1050" y="7839"/>
                      <a:pt x="776" y="9004"/>
                    </a:cubicBezTo>
                    <a:cubicBezTo>
                      <a:pt x="639" y="9551"/>
                      <a:pt x="502" y="10145"/>
                      <a:pt x="388" y="10693"/>
                    </a:cubicBezTo>
                    <a:cubicBezTo>
                      <a:pt x="343" y="10989"/>
                      <a:pt x="297" y="11263"/>
                      <a:pt x="251" y="11560"/>
                    </a:cubicBezTo>
                    <a:lnTo>
                      <a:pt x="114" y="12473"/>
                    </a:lnTo>
                    <a:cubicBezTo>
                      <a:pt x="114" y="12610"/>
                      <a:pt x="91" y="12770"/>
                      <a:pt x="69" y="12929"/>
                    </a:cubicBezTo>
                    <a:lnTo>
                      <a:pt x="46" y="13363"/>
                    </a:lnTo>
                    <a:cubicBezTo>
                      <a:pt x="23" y="13660"/>
                      <a:pt x="0" y="13957"/>
                      <a:pt x="0" y="14253"/>
                    </a:cubicBezTo>
                    <a:cubicBezTo>
                      <a:pt x="0" y="14824"/>
                      <a:pt x="0" y="15395"/>
                      <a:pt x="46" y="15942"/>
                    </a:cubicBezTo>
                    <a:cubicBezTo>
                      <a:pt x="114" y="17061"/>
                      <a:pt x="274" y="18111"/>
                      <a:pt x="502" y="19115"/>
                    </a:cubicBezTo>
                    <a:cubicBezTo>
                      <a:pt x="708" y="20142"/>
                      <a:pt x="1004" y="21078"/>
                      <a:pt x="1347" y="21991"/>
                    </a:cubicBezTo>
                    <a:cubicBezTo>
                      <a:pt x="1438" y="22219"/>
                      <a:pt x="1529" y="22448"/>
                      <a:pt x="1621" y="22676"/>
                    </a:cubicBezTo>
                    <a:cubicBezTo>
                      <a:pt x="1712" y="22904"/>
                      <a:pt x="1803" y="23110"/>
                      <a:pt x="1895" y="23315"/>
                    </a:cubicBezTo>
                    <a:cubicBezTo>
                      <a:pt x="2100" y="23749"/>
                      <a:pt x="2328" y="24160"/>
                      <a:pt x="2579" y="24593"/>
                    </a:cubicBezTo>
                    <a:cubicBezTo>
                      <a:pt x="2726" y="24830"/>
                      <a:pt x="2956" y="24950"/>
                      <a:pt x="3212" y="24950"/>
                    </a:cubicBezTo>
                    <a:cubicBezTo>
                      <a:pt x="3474" y="24950"/>
                      <a:pt x="3763" y="24824"/>
                      <a:pt x="4017" y="24570"/>
                    </a:cubicBezTo>
                    <a:cubicBezTo>
                      <a:pt x="4405" y="24182"/>
                      <a:pt x="4565" y="23589"/>
                      <a:pt x="4474" y="23110"/>
                    </a:cubicBezTo>
                    <a:lnTo>
                      <a:pt x="4451" y="23041"/>
                    </a:lnTo>
                    <a:lnTo>
                      <a:pt x="4200" y="21694"/>
                    </a:lnTo>
                    <a:cubicBezTo>
                      <a:pt x="4109" y="21238"/>
                      <a:pt x="4017" y="20781"/>
                      <a:pt x="3949" y="20325"/>
                    </a:cubicBezTo>
                    <a:cubicBezTo>
                      <a:pt x="3789" y="19412"/>
                      <a:pt x="3652" y="18499"/>
                      <a:pt x="3561" y="17563"/>
                    </a:cubicBezTo>
                    <a:cubicBezTo>
                      <a:pt x="3470" y="16650"/>
                      <a:pt x="3401" y="15714"/>
                      <a:pt x="3401" y="14801"/>
                    </a:cubicBezTo>
                    <a:cubicBezTo>
                      <a:pt x="3378" y="14345"/>
                      <a:pt x="3424" y="13865"/>
                      <a:pt x="3424" y="13409"/>
                    </a:cubicBezTo>
                    <a:cubicBezTo>
                      <a:pt x="3424" y="13181"/>
                      <a:pt x="3447" y="12952"/>
                      <a:pt x="3470" y="12724"/>
                    </a:cubicBezTo>
                    <a:lnTo>
                      <a:pt x="3492" y="12404"/>
                    </a:lnTo>
                    <a:cubicBezTo>
                      <a:pt x="3515" y="12290"/>
                      <a:pt x="3538" y="12176"/>
                      <a:pt x="3538" y="12062"/>
                    </a:cubicBezTo>
                    <a:lnTo>
                      <a:pt x="3629" y="11400"/>
                    </a:lnTo>
                    <a:lnTo>
                      <a:pt x="3766" y="10647"/>
                    </a:lnTo>
                    <a:cubicBezTo>
                      <a:pt x="3858" y="10145"/>
                      <a:pt x="3949" y="9665"/>
                      <a:pt x="4040" y="9186"/>
                    </a:cubicBezTo>
                    <a:cubicBezTo>
                      <a:pt x="4268" y="8227"/>
                      <a:pt x="4497" y="7269"/>
                      <a:pt x="4771" y="6333"/>
                    </a:cubicBezTo>
                    <a:cubicBezTo>
                      <a:pt x="5067" y="5443"/>
                      <a:pt x="5387" y="4530"/>
                      <a:pt x="5775" y="3754"/>
                    </a:cubicBezTo>
                    <a:cubicBezTo>
                      <a:pt x="5980" y="3343"/>
                      <a:pt x="6186" y="2978"/>
                      <a:pt x="6414" y="2635"/>
                    </a:cubicBezTo>
                    <a:cubicBezTo>
                      <a:pt x="6642" y="2293"/>
                      <a:pt x="7008" y="1791"/>
                      <a:pt x="7281" y="1631"/>
                    </a:cubicBezTo>
                    <a:cubicBezTo>
                      <a:pt x="7532" y="1471"/>
                      <a:pt x="8331" y="1357"/>
                      <a:pt x="8331" y="1357"/>
                    </a:cubicBezTo>
                    <a:cubicBezTo>
                      <a:pt x="8422" y="1457"/>
                      <a:pt x="8496" y="1500"/>
                      <a:pt x="8547" y="1500"/>
                    </a:cubicBezTo>
                    <a:cubicBezTo>
                      <a:pt x="8764" y="1500"/>
                      <a:pt x="8564" y="715"/>
                      <a:pt x="7510" y="216"/>
                    </a:cubicBezTo>
                    <a:cubicBezTo>
                      <a:pt x="7148" y="54"/>
                      <a:pt x="6739" y="1"/>
                      <a:pt x="6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2"/>
              <p:cNvSpPr/>
              <p:nvPr/>
            </p:nvSpPr>
            <p:spPr>
              <a:xfrm>
                <a:off x="7260810" y="3546277"/>
                <a:ext cx="457638" cy="419434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7008" extrusionOk="0">
                    <a:moveTo>
                      <a:pt x="9767" y="0"/>
                    </a:moveTo>
                    <a:cubicBezTo>
                      <a:pt x="8831" y="0"/>
                      <a:pt x="7609" y="29"/>
                      <a:pt x="5981" y="119"/>
                    </a:cubicBezTo>
                    <a:cubicBezTo>
                      <a:pt x="5981" y="119"/>
                      <a:pt x="2055" y="1283"/>
                      <a:pt x="480" y="13586"/>
                    </a:cubicBezTo>
                    <a:lnTo>
                      <a:pt x="23" y="23971"/>
                    </a:lnTo>
                    <a:cubicBezTo>
                      <a:pt x="0" y="24473"/>
                      <a:pt x="297" y="24907"/>
                      <a:pt x="754" y="25067"/>
                    </a:cubicBezTo>
                    <a:cubicBezTo>
                      <a:pt x="2465" y="25660"/>
                      <a:pt x="6871" y="26961"/>
                      <a:pt x="12121" y="27007"/>
                    </a:cubicBezTo>
                    <a:lnTo>
                      <a:pt x="12303" y="27007"/>
                    </a:lnTo>
                    <a:cubicBezTo>
                      <a:pt x="19059" y="26961"/>
                      <a:pt x="23921" y="24656"/>
                      <a:pt x="23921" y="24656"/>
                    </a:cubicBezTo>
                    <a:lnTo>
                      <a:pt x="22985" y="13221"/>
                    </a:lnTo>
                    <a:lnTo>
                      <a:pt x="22985" y="13221"/>
                    </a:lnTo>
                    <a:cubicBezTo>
                      <a:pt x="23067" y="13225"/>
                      <a:pt x="23149" y="13228"/>
                      <a:pt x="23231" y="13228"/>
                    </a:cubicBezTo>
                    <a:cubicBezTo>
                      <a:pt x="26265" y="13228"/>
                      <a:pt x="29468" y="10025"/>
                      <a:pt x="29468" y="10025"/>
                    </a:cubicBezTo>
                    <a:cubicBezTo>
                      <a:pt x="29468" y="10025"/>
                      <a:pt x="27391" y="941"/>
                      <a:pt x="21114" y="279"/>
                    </a:cubicBezTo>
                    <a:cubicBezTo>
                      <a:pt x="18869" y="63"/>
                      <a:pt x="16756" y="4"/>
                      <a:pt x="15135" y="4"/>
                    </a:cubicBezTo>
                    <a:cubicBezTo>
                      <a:pt x="13674" y="4"/>
                      <a:pt x="12612" y="52"/>
                      <a:pt x="12212" y="73"/>
                    </a:cubicBezTo>
                    <a:cubicBezTo>
                      <a:pt x="11699" y="48"/>
                      <a:pt x="10969" y="0"/>
                      <a:pt x="9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2"/>
              <p:cNvSpPr/>
              <p:nvPr/>
            </p:nvSpPr>
            <p:spPr>
              <a:xfrm>
                <a:off x="7357946" y="3547101"/>
                <a:ext cx="166264" cy="81501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5248" extrusionOk="0">
                    <a:moveTo>
                      <a:pt x="5436" y="0"/>
                    </a:moveTo>
                    <a:cubicBezTo>
                      <a:pt x="4170" y="0"/>
                      <a:pt x="2736" y="76"/>
                      <a:pt x="1210" y="340"/>
                    </a:cubicBezTo>
                    <a:cubicBezTo>
                      <a:pt x="0" y="568"/>
                      <a:pt x="0" y="1527"/>
                      <a:pt x="0" y="1527"/>
                    </a:cubicBezTo>
                    <a:cubicBezTo>
                      <a:pt x="0" y="3581"/>
                      <a:pt x="1690" y="5247"/>
                      <a:pt x="3744" y="5247"/>
                    </a:cubicBezTo>
                    <a:lnTo>
                      <a:pt x="6277" y="5247"/>
                    </a:lnTo>
                    <a:cubicBezTo>
                      <a:pt x="8651" y="5247"/>
                      <a:pt x="10614" y="3581"/>
                      <a:pt x="10614" y="1184"/>
                    </a:cubicBezTo>
                    <a:cubicBezTo>
                      <a:pt x="10614" y="1184"/>
                      <a:pt x="10706" y="134"/>
                      <a:pt x="9427" y="134"/>
                    </a:cubicBezTo>
                    <a:cubicBezTo>
                      <a:pt x="8514" y="134"/>
                      <a:pt x="7124" y="0"/>
                      <a:pt x="5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2"/>
              <p:cNvSpPr/>
              <p:nvPr/>
            </p:nvSpPr>
            <p:spPr>
              <a:xfrm>
                <a:off x="7614269" y="3700899"/>
                <a:ext cx="120171" cy="53920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3472" extrusionOk="0">
                    <a:moveTo>
                      <a:pt x="6573" y="1"/>
                    </a:moveTo>
                    <a:cubicBezTo>
                      <a:pt x="6509" y="1"/>
                      <a:pt x="6446" y="16"/>
                      <a:pt x="6391" y="47"/>
                    </a:cubicBezTo>
                    <a:cubicBezTo>
                      <a:pt x="5592" y="549"/>
                      <a:pt x="3082" y="1919"/>
                      <a:pt x="411" y="1965"/>
                    </a:cubicBezTo>
                    <a:cubicBezTo>
                      <a:pt x="206" y="1987"/>
                      <a:pt x="23" y="2147"/>
                      <a:pt x="23" y="2353"/>
                    </a:cubicBezTo>
                    <a:lnTo>
                      <a:pt x="0" y="3060"/>
                    </a:lnTo>
                    <a:cubicBezTo>
                      <a:pt x="0" y="3288"/>
                      <a:pt x="183" y="3471"/>
                      <a:pt x="388" y="3471"/>
                    </a:cubicBezTo>
                    <a:cubicBezTo>
                      <a:pt x="3515" y="3403"/>
                      <a:pt x="6231" y="1850"/>
                      <a:pt x="7167" y="1348"/>
                    </a:cubicBezTo>
                    <a:cubicBezTo>
                      <a:pt x="7738" y="1029"/>
                      <a:pt x="6916" y="161"/>
                      <a:pt x="6916" y="161"/>
                    </a:cubicBezTo>
                    <a:cubicBezTo>
                      <a:pt x="6826" y="56"/>
                      <a:pt x="6697" y="1"/>
                      <a:pt x="6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2"/>
              <p:cNvSpPr/>
              <p:nvPr/>
            </p:nvSpPr>
            <p:spPr>
              <a:xfrm>
                <a:off x="7524572" y="3542752"/>
                <a:ext cx="137549" cy="361507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23278" extrusionOk="0">
                    <a:moveTo>
                      <a:pt x="4087" y="1"/>
                    </a:moveTo>
                    <a:cubicBezTo>
                      <a:pt x="3561" y="1"/>
                      <a:pt x="3120" y="102"/>
                      <a:pt x="3013" y="163"/>
                    </a:cubicBezTo>
                    <a:cubicBezTo>
                      <a:pt x="2694" y="323"/>
                      <a:pt x="2351" y="551"/>
                      <a:pt x="2192" y="780"/>
                    </a:cubicBezTo>
                    <a:cubicBezTo>
                      <a:pt x="1804" y="1259"/>
                      <a:pt x="1484" y="1784"/>
                      <a:pt x="1210" y="2309"/>
                    </a:cubicBezTo>
                    <a:cubicBezTo>
                      <a:pt x="662" y="3404"/>
                      <a:pt x="388" y="4523"/>
                      <a:pt x="206" y="5641"/>
                    </a:cubicBezTo>
                    <a:cubicBezTo>
                      <a:pt x="23" y="6760"/>
                      <a:pt x="0" y="7855"/>
                      <a:pt x="23" y="8951"/>
                    </a:cubicBezTo>
                    <a:cubicBezTo>
                      <a:pt x="46" y="9476"/>
                      <a:pt x="69" y="10024"/>
                      <a:pt x="137" y="10549"/>
                    </a:cubicBezTo>
                    <a:cubicBezTo>
                      <a:pt x="160" y="10823"/>
                      <a:pt x="183" y="11074"/>
                      <a:pt x="229" y="11348"/>
                    </a:cubicBezTo>
                    <a:lnTo>
                      <a:pt x="388" y="12192"/>
                    </a:lnTo>
                    <a:cubicBezTo>
                      <a:pt x="411" y="12352"/>
                      <a:pt x="434" y="12489"/>
                      <a:pt x="457" y="12626"/>
                    </a:cubicBezTo>
                    <a:lnTo>
                      <a:pt x="571" y="13037"/>
                    </a:lnTo>
                    <a:cubicBezTo>
                      <a:pt x="639" y="13311"/>
                      <a:pt x="708" y="13585"/>
                      <a:pt x="799" y="13858"/>
                    </a:cubicBezTo>
                    <a:cubicBezTo>
                      <a:pt x="982" y="14383"/>
                      <a:pt x="1142" y="14908"/>
                      <a:pt x="1370" y="15411"/>
                    </a:cubicBezTo>
                    <a:cubicBezTo>
                      <a:pt x="1781" y="16415"/>
                      <a:pt x="2306" y="17351"/>
                      <a:pt x="2876" y="18264"/>
                    </a:cubicBezTo>
                    <a:cubicBezTo>
                      <a:pt x="3424" y="19154"/>
                      <a:pt x="4063" y="19998"/>
                      <a:pt x="4725" y="20797"/>
                    </a:cubicBezTo>
                    <a:cubicBezTo>
                      <a:pt x="4885" y="20980"/>
                      <a:pt x="5068" y="21185"/>
                      <a:pt x="5227" y="21368"/>
                    </a:cubicBezTo>
                    <a:cubicBezTo>
                      <a:pt x="5410" y="21573"/>
                      <a:pt x="5593" y="21756"/>
                      <a:pt x="5775" y="21939"/>
                    </a:cubicBezTo>
                    <a:cubicBezTo>
                      <a:pt x="6140" y="22327"/>
                      <a:pt x="6483" y="22669"/>
                      <a:pt x="6916" y="23011"/>
                    </a:cubicBezTo>
                    <a:cubicBezTo>
                      <a:pt x="7134" y="23189"/>
                      <a:pt x="7390" y="23277"/>
                      <a:pt x="7644" y="23277"/>
                    </a:cubicBezTo>
                    <a:cubicBezTo>
                      <a:pt x="7976" y="23277"/>
                      <a:pt x="8304" y="23126"/>
                      <a:pt x="8537" y="22829"/>
                    </a:cubicBezTo>
                    <a:cubicBezTo>
                      <a:pt x="8834" y="22418"/>
                      <a:pt x="8857" y="21870"/>
                      <a:pt x="8605" y="21436"/>
                    </a:cubicBezTo>
                    <a:lnTo>
                      <a:pt x="8560" y="21368"/>
                    </a:lnTo>
                    <a:lnTo>
                      <a:pt x="7829" y="20181"/>
                    </a:lnTo>
                    <a:cubicBezTo>
                      <a:pt x="7601" y="19770"/>
                      <a:pt x="7350" y="19359"/>
                      <a:pt x="7122" y="18948"/>
                    </a:cubicBezTo>
                    <a:cubicBezTo>
                      <a:pt x="6665" y="18127"/>
                      <a:pt x="6232" y="17305"/>
                      <a:pt x="5844" y="16461"/>
                    </a:cubicBezTo>
                    <a:cubicBezTo>
                      <a:pt x="5456" y="15639"/>
                      <a:pt x="5090" y="14794"/>
                      <a:pt x="4794" y="13950"/>
                    </a:cubicBezTo>
                    <a:cubicBezTo>
                      <a:pt x="4634" y="13516"/>
                      <a:pt x="4543" y="13105"/>
                      <a:pt x="4406" y="12672"/>
                    </a:cubicBezTo>
                    <a:cubicBezTo>
                      <a:pt x="4337" y="12466"/>
                      <a:pt x="4292" y="12261"/>
                      <a:pt x="4246" y="12055"/>
                    </a:cubicBezTo>
                    <a:lnTo>
                      <a:pt x="4177" y="11736"/>
                    </a:lnTo>
                    <a:cubicBezTo>
                      <a:pt x="4155" y="11622"/>
                      <a:pt x="4132" y="11530"/>
                      <a:pt x="4109" y="11416"/>
                    </a:cubicBezTo>
                    <a:lnTo>
                      <a:pt x="4018" y="10800"/>
                    </a:lnTo>
                    <a:lnTo>
                      <a:pt x="3926" y="10115"/>
                    </a:lnTo>
                    <a:cubicBezTo>
                      <a:pt x="3858" y="9636"/>
                      <a:pt x="3835" y="9179"/>
                      <a:pt x="3789" y="8723"/>
                    </a:cubicBezTo>
                    <a:cubicBezTo>
                      <a:pt x="3744" y="7810"/>
                      <a:pt x="3698" y="6920"/>
                      <a:pt x="3721" y="6029"/>
                    </a:cubicBezTo>
                    <a:cubicBezTo>
                      <a:pt x="3767" y="5162"/>
                      <a:pt x="3858" y="4317"/>
                      <a:pt x="4063" y="3541"/>
                    </a:cubicBezTo>
                    <a:cubicBezTo>
                      <a:pt x="4155" y="3153"/>
                      <a:pt x="4269" y="2788"/>
                      <a:pt x="4428" y="2446"/>
                    </a:cubicBezTo>
                    <a:cubicBezTo>
                      <a:pt x="4565" y="2103"/>
                      <a:pt x="4839" y="1601"/>
                      <a:pt x="5068" y="1419"/>
                    </a:cubicBezTo>
                    <a:cubicBezTo>
                      <a:pt x="5341" y="1236"/>
                      <a:pt x="6186" y="1053"/>
                      <a:pt x="6186" y="1053"/>
                    </a:cubicBezTo>
                    <a:cubicBezTo>
                      <a:pt x="6307" y="1123"/>
                      <a:pt x="6397" y="1154"/>
                      <a:pt x="6457" y="1154"/>
                    </a:cubicBezTo>
                    <a:cubicBezTo>
                      <a:pt x="6746" y="1154"/>
                      <a:pt x="6290" y="436"/>
                      <a:pt x="4908" y="95"/>
                    </a:cubicBezTo>
                    <a:cubicBezTo>
                      <a:pt x="4634" y="26"/>
                      <a:pt x="4350" y="1"/>
                      <a:pt x="4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2"/>
              <p:cNvSpPr/>
              <p:nvPr/>
            </p:nvSpPr>
            <p:spPr>
              <a:xfrm>
                <a:off x="7534854" y="3646847"/>
                <a:ext cx="224750" cy="25720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16562" extrusionOk="0">
                    <a:moveTo>
                      <a:pt x="3399" y="1"/>
                    </a:moveTo>
                    <a:cubicBezTo>
                      <a:pt x="2909" y="1"/>
                      <a:pt x="2416" y="122"/>
                      <a:pt x="1963" y="377"/>
                    </a:cubicBezTo>
                    <a:cubicBezTo>
                      <a:pt x="525" y="1176"/>
                      <a:pt x="0" y="3002"/>
                      <a:pt x="799" y="4440"/>
                    </a:cubicBezTo>
                    <a:lnTo>
                      <a:pt x="6391" y="14483"/>
                    </a:lnTo>
                    <a:cubicBezTo>
                      <a:pt x="6505" y="14689"/>
                      <a:pt x="6642" y="14894"/>
                      <a:pt x="6802" y="15100"/>
                    </a:cubicBezTo>
                    <a:cubicBezTo>
                      <a:pt x="7609" y="16061"/>
                      <a:pt x="8769" y="16561"/>
                      <a:pt x="9934" y="16561"/>
                    </a:cubicBezTo>
                    <a:cubicBezTo>
                      <a:pt x="10844" y="16561"/>
                      <a:pt x="11758" y="16255"/>
                      <a:pt x="12509" y="15625"/>
                    </a:cubicBezTo>
                    <a:cubicBezTo>
                      <a:pt x="14220" y="14187"/>
                      <a:pt x="14472" y="11653"/>
                      <a:pt x="13034" y="9918"/>
                    </a:cubicBezTo>
                    <a:lnTo>
                      <a:pt x="5707" y="1085"/>
                    </a:lnTo>
                    <a:cubicBezTo>
                      <a:pt x="5123" y="384"/>
                      <a:pt x="4268" y="1"/>
                      <a:pt x="3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2"/>
              <p:cNvSpPr/>
              <p:nvPr/>
            </p:nvSpPr>
            <p:spPr>
              <a:xfrm>
                <a:off x="7636246" y="3811875"/>
                <a:ext cx="153141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8264" extrusionOk="0">
                    <a:moveTo>
                      <a:pt x="8925" y="1370"/>
                    </a:moveTo>
                    <a:cubicBezTo>
                      <a:pt x="9861" y="2740"/>
                      <a:pt x="8857" y="5091"/>
                      <a:pt x="6642" y="6620"/>
                    </a:cubicBezTo>
                    <a:cubicBezTo>
                      <a:pt x="4451" y="8150"/>
                      <a:pt x="1895" y="8264"/>
                      <a:pt x="936" y="6894"/>
                    </a:cubicBezTo>
                    <a:cubicBezTo>
                      <a:pt x="0" y="5525"/>
                      <a:pt x="1005" y="3196"/>
                      <a:pt x="3219" y="1667"/>
                    </a:cubicBezTo>
                    <a:cubicBezTo>
                      <a:pt x="5410" y="138"/>
                      <a:pt x="7966" y="1"/>
                      <a:pt x="8925" y="13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2"/>
              <p:cNvSpPr/>
              <p:nvPr/>
            </p:nvSpPr>
            <p:spPr>
              <a:xfrm>
                <a:off x="7505779" y="3607147"/>
                <a:ext cx="112391" cy="106318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846" extrusionOk="0">
                    <a:moveTo>
                      <a:pt x="4983" y="1"/>
                    </a:moveTo>
                    <a:cubicBezTo>
                      <a:pt x="4964" y="1"/>
                      <a:pt x="4947" y="4"/>
                      <a:pt x="4931" y="12"/>
                    </a:cubicBezTo>
                    <a:cubicBezTo>
                      <a:pt x="4406" y="240"/>
                      <a:pt x="4543" y="1541"/>
                      <a:pt x="4543" y="1541"/>
                    </a:cubicBezTo>
                    <a:cubicBezTo>
                      <a:pt x="4543" y="1541"/>
                      <a:pt x="3394" y="1348"/>
                      <a:pt x="2358" y="1348"/>
                    </a:cubicBezTo>
                    <a:cubicBezTo>
                      <a:pt x="1722" y="1348"/>
                      <a:pt x="1128" y="1421"/>
                      <a:pt x="868" y="1655"/>
                    </a:cubicBezTo>
                    <a:cubicBezTo>
                      <a:pt x="160" y="2317"/>
                      <a:pt x="799" y="2956"/>
                      <a:pt x="799" y="2956"/>
                    </a:cubicBezTo>
                    <a:cubicBezTo>
                      <a:pt x="799" y="2956"/>
                      <a:pt x="1" y="3458"/>
                      <a:pt x="708" y="4440"/>
                    </a:cubicBezTo>
                    <a:cubicBezTo>
                      <a:pt x="708" y="4440"/>
                      <a:pt x="23" y="5262"/>
                      <a:pt x="845" y="5901"/>
                    </a:cubicBezTo>
                    <a:cubicBezTo>
                      <a:pt x="1826" y="6670"/>
                      <a:pt x="2665" y="6846"/>
                      <a:pt x="3226" y="6846"/>
                    </a:cubicBezTo>
                    <a:cubicBezTo>
                      <a:pt x="3697" y="6846"/>
                      <a:pt x="3972" y="6722"/>
                      <a:pt x="3972" y="6722"/>
                    </a:cubicBezTo>
                    <a:lnTo>
                      <a:pt x="7236" y="3253"/>
                    </a:lnTo>
                    <a:cubicBezTo>
                      <a:pt x="7236" y="3253"/>
                      <a:pt x="5546" y="1"/>
                      <a:pt x="4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2"/>
              <p:cNvSpPr/>
              <p:nvPr/>
            </p:nvSpPr>
            <p:spPr>
              <a:xfrm>
                <a:off x="7226422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3310" y="1"/>
                    </a:moveTo>
                    <a:lnTo>
                      <a:pt x="3310" y="1"/>
                    </a:lnTo>
                    <a:cubicBezTo>
                      <a:pt x="0" y="663"/>
                      <a:pt x="594" y="2717"/>
                      <a:pt x="594" y="2717"/>
                    </a:cubicBezTo>
                    <a:cubicBezTo>
                      <a:pt x="1552" y="2922"/>
                      <a:pt x="2032" y="3059"/>
                      <a:pt x="3173" y="3151"/>
                    </a:cubicBezTo>
                    <a:cubicBezTo>
                      <a:pt x="3675" y="2146"/>
                      <a:pt x="3789" y="1073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2"/>
              <p:cNvSpPr/>
              <p:nvPr/>
            </p:nvSpPr>
            <p:spPr>
              <a:xfrm>
                <a:off x="7274991" y="4330707"/>
                <a:ext cx="150237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6321" extrusionOk="0">
                    <a:moveTo>
                      <a:pt x="3473" y="1"/>
                    </a:moveTo>
                    <a:cubicBezTo>
                      <a:pt x="980" y="1"/>
                      <a:pt x="1256" y="2821"/>
                      <a:pt x="1256" y="2821"/>
                    </a:cubicBezTo>
                    <a:cubicBezTo>
                      <a:pt x="936" y="2843"/>
                      <a:pt x="913" y="2843"/>
                      <a:pt x="137" y="3003"/>
                    </a:cubicBezTo>
                    <a:cubicBezTo>
                      <a:pt x="617" y="4076"/>
                      <a:pt x="502" y="5149"/>
                      <a:pt x="0" y="6153"/>
                    </a:cubicBezTo>
                    <a:cubicBezTo>
                      <a:pt x="1470" y="6276"/>
                      <a:pt x="2878" y="6320"/>
                      <a:pt x="4143" y="6320"/>
                    </a:cubicBezTo>
                    <a:cubicBezTo>
                      <a:pt x="7337" y="6320"/>
                      <a:pt x="9610" y="6039"/>
                      <a:pt x="9610" y="6039"/>
                    </a:cubicBezTo>
                    <a:lnTo>
                      <a:pt x="9655" y="2638"/>
                    </a:lnTo>
                    <a:cubicBezTo>
                      <a:pt x="9674" y="1563"/>
                      <a:pt x="8805" y="764"/>
                      <a:pt x="7827" y="764"/>
                    </a:cubicBezTo>
                    <a:cubicBezTo>
                      <a:pt x="7579" y="764"/>
                      <a:pt x="7325" y="816"/>
                      <a:pt x="7076" y="926"/>
                    </a:cubicBezTo>
                    <a:cubicBezTo>
                      <a:pt x="6290" y="1263"/>
                      <a:pt x="6035" y="1688"/>
                      <a:pt x="5918" y="2006"/>
                    </a:cubicBezTo>
                    <a:lnTo>
                      <a:pt x="5918" y="2006"/>
                    </a:lnTo>
                    <a:cubicBezTo>
                      <a:pt x="5916" y="2008"/>
                      <a:pt x="5914" y="2011"/>
                      <a:pt x="5913" y="2015"/>
                    </a:cubicBezTo>
                    <a:lnTo>
                      <a:pt x="5913" y="2015"/>
                    </a:lnTo>
                    <a:cubicBezTo>
                      <a:pt x="5976" y="1374"/>
                      <a:pt x="5268" y="127"/>
                      <a:pt x="3767" y="13"/>
                    </a:cubicBezTo>
                    <a:cubicBezTo>
                      <a:pt x="3665" y="5"/>
                      <a:pt x="3567" y="1"/>
                      <a:pt x="3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2"/>
              <p:cNvSpPr/>
              <p:nvPr/>
            </p:nvSpPr>
            <p:spPr>
              <a:xfrm>
                <a:off x="7234406" y="4419503"/>
                <a:ext cx="190538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529" extrusionOk="0">
                    <a:moveTo>
                      <a:pt x="180" y="1"/>
                    </a:moveTo>
                    <a:cubicBezTo>
                      <a:pt x="1" y="1"/>
                      <a:pt x="240" y="870"/>
                      <a:pt x="240" y="870"/>
                    </a:cubicBezTo>
                    <a:cubicBezTo>
                      <a:pt x="2178" y="1374"/>
                      <a:pt x="4422" y="1529"/>
                      <a:pt x="6442" y="1529"/>
                    </a:cubicBezTo>
                    <a:cubicBezTo>
                      <a:pt x="9633" y="1529"/>
                      <a:pt x="12268" y="1144"/>
                      <a:pt x="12268" y="1144"/>
                    </a:cubicBezTo>
                    <a:lnTo>
                      <a:pt x="12268" y="390"/>
                    </a:lnTo>
                    <a:cubicBezTo>
                      <a:pt x="12268" y="390"/>
                      <a:pt x="10456" y="568"/>
                      <a:pt x="7827" y="568"/>
                    </a:cubicBezTo>
                    <a:cubicBezTo>
                      <a:pt x="5654" y="568"/>
                      <a:pt x="2921" y="447"/>
                      <a:pt x="194" y="2"/>
                    </a:cubicBezTo>
                    <a:cubicBezTo>
                      <a:pt x="189" y="1"/>
                      <a:pt x="184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2"/>
              <p:cNvSpPr/>
              <p:nvPr/>
            </p:nvSpPr>
            <p:spPr>
              <a:xfrm>
                <a:off x="7376025" y="4376278"/>
                <a:ext cx="27317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36" extrusionOk="0">
                    <a:moveTo>
                      <a:pt x="891" y="1"/>
                    </a:moveTo>
                    <a:cubicBezTo>
                      <a:pt x="411" y="1"/>
                      <a:pt x="23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58" y="1347"/>
                      <a:pt x="1758" y="868"/>
                    </a:cubicBezTo>
                    <a:cubicBezTo>
                      <a:pt x="1758" y="389"/>
                      <a:pt x="1370" y="1"/>
                      <a:pt x="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2"/>
              <p:cNvSpPr/>
              <p:nvPr/>
            </p:nvSpPr>
            <p:spPr>
              <a:xfrm>
                <a:off x="7292355" y="4373032"/>
                <a:ext cx="52476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53" extrusionOk="0">
                    <a:moveTo>
                      <a:pt x="172" y="1"/>
                    </a:moveTo>
                    <a:cubicBezTo>
                      <a:pt x="78" y="1"/>
                      <a:pt x="24" y="82"/>
                      <a:pt x="24" y="164"/>
                    </a:cubicBezTo>
                    <a:cubicBezTo>
                      <a:pt x="1" y="255"/>
                      <a:pt x="69" y="347"/>
                      <a:pt x="183" y="347"/>
                    </a:cubicBezTo>
                    <a:lnTo>
                      <a:pt x="3173" y="552"/>
                    </a:lnTo>
                    <a:lnTo>
                      <a:pt x="3196" y="552"/>
                    </a:lnTo>
                    <a:cubicBezTo>
                      <a:pt x="3288" y="552"/>
                      <a:pt x="3356" y="484"/>
                      <a:pt x="3356" y="392"/>
                    </a:cubicBezTo>
                    <a:cubicBezTo>
                      <a:pt x="3379" y="278"/>
                      <a:pt x="3310" y="210"/>
                      <a:pt x="3196" y="210"/>
                    </a:cubicBezTo>
                    <a:lnTo>
                      <a:pt x="206" y="4"/>
                    </a:lnTo>
                    <a:cubicBezTo>
                      <a:pt x="194" y="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2"/>
              <p:cNvSpPr/>
              <p:nvPr/>
            </p:nvSpPr>
            <p:spPr>
              <a:xfrm>
                <a:off x="7271791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1576" y="341"/>
                    </a:moveTo>
                    <a:cubicBezTo>
                      <a:pt x="1622" y="341"/>
                      <a:pt x="1644" y="341"/>
                      <a:pt x="1667" y="364"/>
                    </a:cubicBezTo>
                    <a:cubicBezTo>
                      <a:pt x="1736" y="409"/>
                      <a:pt x="1804" y="501"/>
                      <a:pt x="1850" y="569"/>
                    </a:cubicBezTo>
                    <a:cubicBezTo>
                      <a:pt x="2032" y="889"/>
                      <a:pt x="2101" y="1231"/>
                      <a:pt x="2192" y="1596"/>
                    </a:cubicBezTo>
                    <a:cubicBezTo>
                      <a:pt x="2215" y="1710"/>
                      <a:pt x="2261" y="1847"/>
                      <a:pt x="2283" y="1961"/>
                    </a:cubicBezTo>
                    <a:lnTo>
                      <a:pt x="2215" y="1916"/>
                    </a:lnTo>
                    <a:cubicBezTo>
                      <a:pt x="1918" y="1528"/>
                      <a:pt x="1690" y="1094"/>
                      <a:pt x="1553" y="637"/>
                    </a:cubicBezTo>
                    <a:cubicBezTo>
                      <a:pt x="1507" y="501"/>
                      <a:pt x="1507" y="386"/>
                      <a:pt x="1530" y="364"/>
                    </a:cubicBezTo>
                    <a:cubicBezTo>
                      <a:pt x="1553" y="341"/>
                      <a:pt x="1576" y="341"/>
                      <a:pt x="1576" y="341"/>
                    </a:cubicBezTo>
                    <a:close/>
                    <a:moveTo>
                      <a:pt x="549" y="1162"/>
                    </a:moveTo>
                    <a:cubicBezTo>
                      <a:pt x="663" y="1162"/>
                      <a:pt x="777" y="1231"/>
                      <a:pt x="891" y="1299"/>
                    </a:cubicBezTo>
                    <a:cubicBezTo>
                      <a:pt x="1279" y="1550"/>
                      <a:pt x="1644" y="1824"/>
                      <a:pt x="1964" y="2144"/>
                    </a:cubicBezTo>
                    <a:cubicBezTo>
                      <a:pt x="1987" y="2167"/>
                      <a:pt x="2010" y="2190"/>
                      <a:pt x="2032" y="2212"/>
                    </a:cubicBezTo>
                    <a:cubicBezTo>
                      <a:pt x="1530" y="2121"/>
                      <a:pt x="982" y="1870"/>
                      <a:pt x="526" y="1505"/>
                    </a:cubicBezTo>
                    <a:cubicBezTo>
                      <a:pt x="389" y="1391"/>
                      <a:pt x="366" y="1322"/>
                      <a:pt x="366" y="1277"/>
                    </a:cubicBezTo>
                    <a:cubicBezTo>
                      <a:pt x="366" y="1208"/>
                      <a:pt x="457" y="1162"/>
                      <a:pt x="549" y="1162"/>
                    </a:cubicBezTo>
                    <a:close/>
                    <a:moveTo>
                      <a:pt x="1594" y="1"/>
                    </a:moveTo>
                    <a:cubicBezTo>
                      <a:pt x="1495" y="1"/>
                      <a:pt x="1397" y="29"/>
                      <a:pt x="1325" y="90"/>
                    </a:cubicBezTo>
                    <a:cubicBezTo>
                      <a:pt x="1211" y="181"/>
                      <a:pt x="1097" y="364"/>
                      <a:pt x="1211" y="752"/>
                    </a:cubicBezTo>
                    <a:cubicBezTo>
                      <a:pt x="1279" y="911"/>
                      <a:pt x="1348" y="1071"/>
                      <a:pt x="1416" y="1231"/>
                    </a:cubicBezTo>
                    <a:cubicBezTo>
                      <a:pt x="1302" y="1162"/>
                      <a:pt x="1188" y="1071"/>
                      <a:pt x="1074" y="1003"/>
                    </a:cubicBezTo>
                    <a:cubicBezTo>
                      <a:pt x="937" y="911"/>
                      <a:pt x="754" y="820"/>
                      <a:pt x="549" y="820"/>
                    </a:cubicBezTo>
                    <a:cubicBezTo>
                      <a:pt x="320" y="820"/>
                      <a:pt x="47" y="980"/>
                      <a:pt x="24" y="1231"/>
                    </a:cubicBezTo>
                    <a:cubicBezTo>
                      <a:pt x="1" y="1505"/>
                      <a:pt x="229" y="1710"/>
                      <a:pt x="320" y="1756"/>
                    </a:cubicBezTo>
                    <a:cubicBezTo>
                      <a:pt x="594" y="2007"/>
                      <a:pt x="982" y="2235"/>
                      <a:pt x="1416" y="2395"/>
                    </a:cubicBezTo>
                    <a:cubicBezTo>
                      <a:pt x="1416" y="2486"/>
                      <a:pt x="1485" y="2578"/>
                      <a:pt x="1576" y="2578"/>
                    </a:cubicBezTo>
                    <a:lnTo>
                      <a:pt x="2466" y="2669"/>
                    </a:lnTo>
                    <a:cubicBezTo>
                      <a:pt x="2512" y="2692"/>
                      <a:pt x="2535" y="2692"/>
                      <a:pt x="2557" y="2692"/>
                    </a:cubicBezTo>
                    <a:lnTo>
                      <a:pt x="2626" y="2692"/>
                    </a:lnTo>
                    <a:lnTo>
                      <a:pt x="4726" y="2897"/>
                    </a:lnTo>
                    <a:lnTo>
                      <a:pt x="4749" y="2897"/>
                    </a:lnTo>
                    <a:cubicBezTo>
                      <a:pt x="4817" y="2897"/>
                      <a:pt x="4908" y="2829"/>
                      <a:pt x="4908" y="2737"/>
                    </a:cubicBezTo>
                    <a:cubicBezTo>
                      <a:pt x="4931" y="2646"/>
                      <a:pt x="4863" y="2555"/>
                      <a:pt x="4749" y="2555"/>
                    </a:cubicBezTo>
                    <a:lnTo>
                      <a:pt x="2786" y="2372"/>
                    </a:lnTo>
                    <a:cubicBezTo>
                      <a:pt x="2671" y="2098"/>
                      <a:pt x="2603" y="1824"/>
                      <a:pt x="2535" y="1528"/>
                    </a:cubicBezTo>
                    <a:cubicBezTo>
                      <a:pt x="2443" y="1140"/>
                      <a:pt x="2352" y="752"/>
                      <a:pt x="2146" y="409"/>
                    </a:cubicBezTo>
                    <a:cubicBezTo>
                      <a:pt x="2055" y="272"/>
                      <a:pt x="1987" y="158"/>
                      <a:pt x="1850" y="67"/>
                    </a:cubicBezTo>
                    <a:cubicBezTo>
                      <a:pt x="1774" y="24"/>
                      <a:pt x="1684" y="1"/>
                      <a:pt x="15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2"/>
              <p:cNvSpPr/>
              <p:nvPr/>
            </p:nvSpPr>
            <p:spPr>
              <a:xfrm>
                <a:off x="7661408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503" y="1"/>
                    </a:moveTo>
                    <a:cubicBezTo>
                      <a:pt x="1" y="1073"/>
                      <a:pt x="138" y="2146"/>
                      <a:pt x="617" y="3151"/>
                    </a:cubicBezTo>
                    <a:cubicBezTo>
                      <a:pt x="1758" y="3059"/>
                      <a:pt x="2261" y="2922"/>
                      <a:pt x="3219" y="2717"/>
                    </a:cubicBezTo>
                    <a:cubicBezTo>
                      <a:pt x="3219" y="2717"/>
                      <a:pt x="3790" y="663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2"/>
              <p:cNvSpPr/>
              <p:nvPr/>
            </p:nvSpPr>
            <p:spPr>
              <a:xfrm>
                <a:off x="7521807" y="4330707"/>
                <a:ext cx="149880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6321" extrusionOk="0">
                    <a:moveTo>
                      <a:pt x="6180" y="1"/>
                    </a:moveTo>
                    <a:cubicBezTo>
                      <a:pt x="6086" y="1"/>
                      <a:pt x="5987" y="5"/>
                      <a:pt x="5885" y="13"/>
                    </a:cubicBezTo>
                    <a:cubicBezTo>
                      <a:pt x="4401" y="127"/>
                      <a:pt x="3671" y="1383"/>
                      <a:pt x="3762" y="2022"/>
                    </a:cubicBezTo>
                    <a:cubicBezTo>
                      <a:pt x="3625" y="1702"/>
                      <a:pt x="3397" y="1268"/>
                      <a:pt x="2598" y="926"/>
                    </a:cubicBezTo>
                    <a:cubicBezTo>
                      <a:pt x="2349" y="816"/>
                      <a:pt x="2095" y="764"/>
                      <a:pt x="1847" y="764"/>
                    </a:cubicBezTo>
                    <a:cubicBezTo>
                      <a:pt x="869" y="764"/>
                      <a:pt x="0" y="1563"/>
                      <a:pt x="19" y="2638"/>
                    </a:cubicBezTo>
                    <a:lnTo>
                      <a:pt x="41" y="6039"/>
                    </a:lnTo>
                    <a:cubicBezTo>
                      <a:pt x="41" y="6039"/>
                      <a:pt x="2326" y="6320"/>
                      <a:pt x="5518" y="6320"/>
                    </a:cubicBezTo>
                    <a:cubicBezTo>
                      <a:pt x="6782" y="6320"/>
                      <a:pt x="8188" y="6276"/>
                      <a:pt x="9651" y="6153"/>
                    </a:cubicBezTo>
                    <a:cubicBezTo>
                      <a:pt x="9172" y="5149"/>
                      <a:pt x="9035" y="4076"/>
                      <a:pt x="9537" y="3003"/>
                    </a:cubicBezTo>
                    <a:cubicBezTo>
                      <a:pt x="8761" y="2843"/>
                      <a:pt x="8738" y="2843"/>
                      <a:pt x="8418" y="2821"/>
                    </a:cubicBezTo>
                    <a:cubicBezTo>
                      <a:pt x="8418" y="2821"/>
                      <a:pt x="8694" y="1"/>
                      <a:pt x="6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2"/>
              <p:cNvSpPr/>
              <p:nvPr/>
            </p:nvSpPr>
            <p:spPr>
              <a:xfrm>
                <a:off x="7539809" y="4376278"/>
                <a:ext cx="2696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1"/>
                    </a:moveTo>
                    <a:cubicBezTo>
                      <a:pt x="389" y="1"/>
                      <a:pt x="1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8" y="1735"/>
                      <a:pt x="1736" y="1347"/>
                      <a:pt x="1736" y="868"/>
                    </a:cubicBezTo>
                    <a:cubicBezTo>
                      <a:pt x="1736" y="389"/>
                      <a:pt x="1348" y="1"/>
                      <a:pt x="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2"/>
              <p:cNvSpPr/>
              <p:nvPr/>
            </p:nvSpPr>
            <p:spPr>
              <a:xfrm>
                <a:off x="7521730" y="4419503"/>
                <a:ext cx="190879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1529" extrusionOk="0">
                    <a:moveTo>
                      <a:pt x="12112" y="1"/>
                    </a:moveTo>
                    <a:cubicBezTo>
                      <a:pt x="12108" y="1"/>
                      <a:pt x="12103" y="1"/>
                      <a:pt x="12098" y="2"/>
                    </a:cubicBezTo>
                    <a:cubicBezTo>
                      <a:pt x="9371" y="447"/>
                      <a:pt x="6634" y="568"/>
                      <a:pt x="4455" y="568"/>
                    </a:cubicBezTo>
                    <a:cubicBezTo>
                      <a:pt x="1820" y="568"/>
                      <a:pt x="1" y="390"/>
                      <a:pt x="1" y="390"/>
                    </a:cubicBezTo>
                    <a:lnTo>
                      <a:pt x="1" y="390"/>
                    </a:lnTo>
                    <a:lnTo>
                      <a:pt x="24" y="1144"/>
                    </a:lnTo>
                    <a:cubicBezTo>
                      <a:pt x="24" y="1144"/>
                      <a:pt x="2659" y="1529"/>
                      <a:pt x="5844" y="1529"/>
                    </a:cubicBezTo>
                    <a:cubicBezTo>
                      <a:pt x="7862" y="1529"/>
                      <a:pt x="10100" y="1374"/>
                      <a:pt x="12030" y="870"/>
                    </a:cubicBezTo>
                    <a:cubicBezTo>
                      <a:pt x="12030" y="870"/>
                      <a:pt x="12290" y="1"/>
                      <a:pt x="12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2"/>
              <p:cNvSpPr/>
              <p:nvPr/>
            </p:nvSpPr>
            <p:spPr>
              <a:xfrm>
                <a:off x="7602216" y="4373032"/>
                <a:ext cx="52119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53" extrusionOk="0">
                    <a:moveTo>
                      <a:pt x="3202" y="1"/>
                    </a:moveTo>
                    <a:cubicBezTo>
                      <a:pt x="3192" y="1"/>
                      <a:pt x="3182" y="2"/>
                      <a:pt x="3173" y="4"/>
                    </a:cubicBezTo>
                    <a:lnTo>
                      <a:pt x="160" y="210"/>
                    </a:lnTo>
                    <a:cubicBezTo>
                      <a:pt x="69" y="210"/>
                      <a:pt x="0" y="278"/>
                      <a:pt x="0" y="392"/>
                    </a:cubicBezTo>
                    <a:cubicBezTo>
                      <a:pt x="0" y="484"/>
                      <a:pt x="91" y="552"/>
                      <a:pt x="183" y="552"/>
                    </a:cubicBezTo>
                    <a:lnTo>
                      <a:pt x="3196" y="347"/>
                    </a:lnTo>
                    <a:cubicBezTo>
                      <a:pt x="3287" y="347"/>
                      <a:pt x="3355" y="255"/>
                      <a:pt x="3355" y="164"/>
                    </a:cubicBezTo>
                    <a:cubicBezTo>
                      <a:pt x="3355" y="82"/>
                      <a:pt x="3282" y="1"/>
                      <a:pt x="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2"/>
              <p:cNvSpPr/>
              <p:nvPr/>
            </p:nvSpPr>
            <p:spPr>
              <a:xfrm>
                <a:off x="7598659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3333" y="341"/>
                    </a:moveTo>
                    <a:cubicBezTo>
                      <a:pt x="3356" y="341"/>
                      <a:pt x="3379" y="341"/>
                      <a:pt x="3379" y="364"/>
                    </a:cubicBezTo>
                    <a:cubicBezTo>
                      <a:pt x="3425" y="386"/>
                      <a:pt x="3425" y="501"/>
                      <a:pt x="3379" y="637"/>
                    </a:cubicBezTo>
                    <a:cubicBezTo>
                      <a:pt x="3219" y="1094"/>
                      <a:pt x="2991" y="1528"/>
                      <a:pt x="2694" y="1916"/>
                    </a:cubicBezTo>
                    <a:cubicBezTo>
                      <a:pt x="2675" y="1934"/>
                      <a:pt x="2657" y="1938"/>
                      <a:pt x="2651" y="1951"/>
                    </a:cubicBezTo>
                    <a:lnTo>
                      <a:pt x="2651" y="1951"/>
                    </a:lnTo>
                    <a:cubicBezTo>
                      <a:pt x="2673" y="1840"/>
                      <a:pt x="2695" y="1729"/>
                      <a:pt x="2717" y="1596"/>
                    </a:cubicBezTo>
                    <a:cubicBezTo>
                      <a:pt x="2808" y="1231"/>
                      <a:pt x="2900" y="889"/>
                      <a:pt x="3082" y="569"/>
                    </a:cubicBezTo>
                    <a:cubicBezTo>
                      <a:pt x="3128" y="501"/>
                      <a:pt x="3174" y="409"/>
                      <a:pt x="3242" y="364"/>
                    </a:cubicBezTo>
                    <a:cubicBezTo>
                      <a:pt x="3288" y="341"/>
                      <a:pt x="3311" y="341"/>
                      <a:pt x="3333" y="341"/>
                    </a:cubicBezTo>
                    <a:close/>
                    <a:moveTo>
                      <a:pt x="4383" y="1162"/>
                    </a:moveTo>
                    <a:cubicBezTo>
                      <a:pt x="4452" y="1162"/>
                      <a:pt x="4543" y="1208"/>
                      <a:pt x="4543" y="1277"/>
                    </a:cubicBezTo>
                    <a:cubicBezTo>
                      <a:pt x="4566" y="1322"/>
                      <a:pt x="4543" y="1391"/>
                      <a:pt x="4383" y="1505"/>
                    </a:cubicBezTo>
                    <a:cubicBezTo>
                      <a:pt x="3950" y="1870"/>
                      <a:pt x="3402" y="2121"/>
                      <a:pt x="2877" y="2212"/>
                    </a:cubicBezTo>
                    <a:cubicBezTo>
                      <a:pt x="2900" y="2190"/>
                      <a:pt x="2922" y="2167"/>
                      <a:pt x="2945" y="2144"/>
                    </a:cubicBezTo>
                    <a:cubicBezTo>
                      <a:pt x="3288" y="1824"/>
                      <a:pt x="3630" y="1550"/>
                      <a:pt x="4018" y="1299"/>
                    </a:cubicBezTo>
                    <a:cubicBezTo>
                      <a:pt x="4132" y="1231"/>
                      <a:pt x="4269" y="1162"/>
                      <a:pt x="4383" y="1162"/>
                    </a:cubicBezTo>
                    <a:close/>
                    <a:moveTo>
                      <a:pt x="3326" y="1"/>
                    </a:moveTo>
                    <a:cubicBezTo>
                      <a:pt x="3237" y="1"/>
                      <a:pt x="3146" y="24"/>
                      <a:pt x="3059" y="67"/>
                    </a:cubicBezTo>
                    <a:cubicBezTo>
                      <a:pt x="2945" y="158"/>
                      <a:pt x="2854" y="272"/>
                      <a:pt x="2786" y="409"/>
                    </a:cubicBezTo>
                    <a:cubicBezTo>
                      <a:pt x="2557" y="752"/>
                      <a:pt x="2489" y="1140"/>
                      <a:pt x="2397" y="1528"/>
                    </a:cubicBezTo>
                    <a:cubicBezTo>
                      <a:pt x="2329" y="1824"/>
                      <a:pt x="2261" y="2098"/>
                      <a:pt x="2124" y="2372"/>
                    </a:cubicBezTo>
                    <a:lnTo>
                      <a:pt x="161" y="2555"/>
                    </a:lnTo>
                    <a:cubicBezTo>
                      <a:pt x="69" y="2555"/>
                      <a:pt x="1" y="2646"/>
                      <a:pt x="1" y="2737"/>
                    </a:cubicBezTo>
                    <a:cubicBezTo>
                      <a:pt x="24" y="2829"/>
                      <a:pt x="92" y="2897"/>
                      <a:pt x="183" y="2897"/>
                    </a:cubicBezTo>
                    <a:lnTo>
                      <a:pt x="206" y="2897"/>
                    </a:lnTo>
                    <a:lnTo>
                      <a:pt x="2306" y="2692"/>
                    </a:lnTo>
                    <a:cubicBezTo>
                      <a:pt x="2321" y="2692"/>
                      <a:pt x="2337" y="2702"/>
                      <a:pt x="2345" y="2702"/>
                    </a:cubicBezTo>
                    <a:cubicBezTo>
                      <a:pt x="2349" y="2702"/>
                      <a:pt x="2352" y="2699"/>
                      <a:pt x="2352" y="2692"/>
                    </a:cubicBezTo>
                    <a:cubicBezTo>
                      <a:pt x="2397" y="2692"/>
                      <a:pt x="2420" y="2692"/>
                      <a:pt x="2443" y="2669"/>
                    </a:cubicBezTo>
                    <a:lnTo>
                      <a:pt x="3356" y="2578"/>
                    </a:lnTo>
                    <a:cubicBezTo>
                      <a:pt x="3447" y="2578"/>
                      <a:pt x="3516" y="2486"/>
                      <a:pt x="3516" y="2395"/>
                    </a:cubicBezTo>
                    <a:cubicBezTo>
                      <a:pt x="3927" y="2235"/>
                      <a:pt x="4315" y="2007"/>
                      <a:pt x="4612" y="1756"/>
                    </a:cubicBezTo>
                    <a:cubicBezTo>
                      <a:pt x="4680" y="1710"/>
                      <a:pt x="4931" y="1505"/>
                      <a:pt x="4885" y="1231"/>
                    </a:cubicBezTo>
                    <a:cubicBezTo>
                      <a:pt x="4863" y="980"/>
                      <a:pt x="4612" y="820"/>
                      <a:pt x="4383" y="820"/>
                    </a:cubicBezTo>
                    <a:cubicBezTo>
                      <a:pt x="4178" y="820"/>
                      <a:pt x="3995" y="911"/>
                      <a:pt x="3835" y="1003"/>
                    </a:cubicBezTo>
                    <a:cubicBezTo>
                      <a:pt x="3721" y="1071"/>
                      <a:pt x="3630" y="1162"/>
                      <a:pt x="3516" y="1231"/>
                    </a:cubicBezTo>
                    <a:cubicBezTo>
                      <a:pt x="3584" y="1071"/>
                      <a:pt x="3653" y="911"/>
                      <a:pt x="3699" y="752"/>
                    </a:cubicBezTo>
                    <a:cubicBezTo>
                      <a:pt x="3835" y="364"/>
                      <a:pt x="3721" y="181"/>
                      <a:pt x="3607" y="90"/>
                    </a:cubicBezTo>
                    <a:cubicBezTo>
                      <a:pt x="3523" y="29"/>
                      <a:pt x="3426" y="1"/>
                      <a:pt x="3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2"/>
              <p:cNvSpPr/>
              <p:nvPr/>
            </p:nvSpPr>
            <p:spPr>
              <a:xfrm>
                <a:off x="7536268" y="3459842"/>
                <a:ext cx="148544" cy="8190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274" fill="none" extrusionOk="0">
                    <a:moveTo>
                      <a:pt x="9564" y="0"/>
                    </a:moveTo>
                    <a:cubicBezTo>
                      <a:pt x="9108" y="1963"/>
                      <a:pt x="7693" y="3698"/>
                      <a:pt x="5821" y="4474"/>
                    </a:cubicBezTo>
                    <a:cubicBezTo>
                      <a:pt x="3972" y="5273"/>
                      <a:pt x="1735" y="5090"/>
                      <a:pt x="1" y="404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2"/>
              <p:cNvSpPr/>
              <p:nvPr/>
            </p:nvSpPr>
            <p:spPr>
              <a:xfrm>
                <a:off x="7674175" y="3112049"/>
                <a:ext cx="144289" cy="301686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9426" fill="none" extrusionOk="0">
                    <a:moveTo>
                      <a:pt x="1" y="138"/>
                    </a:moveTo>
                    <a:cubicBezTo>
                      <a:pt x="2397" y="1"/>
                      <a:pt x="4657" y="1484"/>
                      <a:pt x="6163" y="3379"/>
                    </a:cubicBezTo>
                    <a:cubicBezTo>
                      <a:pt x="8400" y="6209"/>
                      <a:pt x="9291" y="10021"/>
                      <a:pt x="8537" y="13536"/>
                    </a:cubicBezTo>
                    <a:cubicBezTo>
                      <a:pt x="8195" y="15157"/>
                      <a:pt x="7487" y="16732"/>
                      <a:pt x="6232" y="17827"/>
                    </a:cubicBezTo>
                    <a:cubicBezTo>
                      <a:pt x="4999" y="18923"/>
                      <a:pt x="3173" y="19425"/>
                      <a:pt x="1644" y="18832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2"/>
              <p:cNvSpPr/>
              <p:nvPr/>
            </p:nvSpPr>
            <p:spPr>
              <a:xfrm>
                <a:off x="7184580" y="3064909"/>
                <a:ext cx="76237" cy="181142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1664" fill="none" extrusionOk="0">
                    <a:moveTo>
                      <a:pt x="4908" y="0"/>
                    </a:moveTo>
                    <a:cubicBezTo>
                      <a:pt x="1804" y="1986"/>
                      <a:pt x="1" y="5843"/>
                      <a:pt x="457" y="9495"/>
                    </a:cubicBezTo>
                    <a:cubicBezTo>
                      <a:pt x="526" y="9998"/>
                      <a:pt x="640" y="10523"/>
                      <a:pt x="914" y="10933"/>
                    </a:cubicBezTo>
                    <a:cubicBezTo>
                      <a:pt x="1211" y="11367"/>
                      <a:pt x="1736" y="11664"/>
                      <a:pt x="2238" y="1155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2"/>
              <p:cNvSpPr/>
              <p:nvPr/>
            </p:nvSpPr>
            <p:spPr>
              <a:xfrm>
                <a:off x="7229964" y="3350294"/>
                <a:ext cx="119829" cy="165193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0637" fill="none" extrusionOk="0">
                    <a:moveTo>
                      <a:pt x="7715" y="9815"/>
                    </a:moveTo>
                    <a:cubicBezTo>
                      <a:pt x="7327" y="10409"/>
                      <a:pt x="6620" y="10637"/>
                      <a:pt x="5981" y="10546"/>
                    </a:cubicBezTo>
                    <a:cubicBezTo>
                      <a:pt x="5342" y="10454"/>
                      <a:pt x="4748" y="10089"/>
                      <a:pt x="4223" y="9655"/>
                    </a:cubicBezTo>
                    <a:cubicBezTo>
                      <a:pt x="1530" y="7510"/>
                      <a:pt x="1" y="3675"/>
                      <a:pt x="366" y="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2"/>
              <p:cNvSpPr/>
              <p:nvPr/>
            </p:nvSpPr>
            <p:spPr>
              <a:xfrm>
                <a:off x="7191320" y="2974078"/>
                <a:ext cx="611494" cy="563289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36271" extrusionOk="0">
                    <a:moveTo>
                      <a:pt x="16909" y="1"/>
                    </a:moveTo>
                    <a:cubicBezTo>
                      <a:pt x="14402" y="1"/>
                      <a:pt x="13125" y="1237"/>
                      <a:pt x="13125" y="1237"/>
                    </a:cubicBezTo>
                    <a:cubicBezTo>
                      <a:pt x="13125" y="1237"/>
                      <a:pt x="12415" y="999"/>
                      <a:pt x="11322" y="999"/>
                    </a:cubicBezTo>
                    <a:cubicBezTo>
                      <a:pt x="10123" y="999"/>
                      <a:pt x="8464" y="1286"/>
                      <a:pt x="6780" y="2493"/>
                    </a:cubicBezTo>
                    <a:cubicBezTo>
                      <a:pt x="3538" y="4798"/>
                      <a:pt x="4223" y="6099"/>
                      <a:pt x="4223" y="6099"/>
                    </a:cubicBezTo>
                    <a:cubicBezTo>
                      <a:pt x="2283" y="7537"/>
                      <a:pt x="731" y="10459"/>
                      <a:pt x="366" y="13061"/>
                    </a:cubicBezTo>
                    <a:cubicBezTo>
                      <a:pt x="1" y="15686"/>
                      <a:pt x="1735" y="16987"/>
                      <a:pt x="1735" y="16987"/>
                    </a:cubicBezTo>
                    <a:cubicBezTo>
                      <a:pt x="1735" y="16987"/>
                      <a:pt x="1667" y="19041"/>
                      <a:pt x="1849" y="21095"/>
                    </a:cubicBezTo>
                    <a:cubicBezTo>
                      <a:pt x="2032" y="23150"/>
                      <a:pt x="2397" y="26459"/>
                      <a:pt x="4223" y="29746"/>
                    </a:cubicBezTo>
                    <a:cubicBezTo>
                      <a:pt x="6518" y="33861"/>
                      <a:pt x="8916" y="34135"/>
                      <a:pt x="9514" y="34135"/>
                    </a:cubicBezTo>
                    <a:cubicBezTo>
                      <a:pt x="9606" y="34135"/>
                      <a:pt x="9656" y="34129"/>
                      <a:pt x="9656" y="34129"/>
                    </a:cubicBezTo>
                    <a:cubicBezTo>
                      <a:pt x="11592" y="35932"/>
                      <a:pt x="13988" y="36012"/>
                      <a:pt x="17179" y="36012"/>
                    </a:cubicBezTo>
                    <a:cubicBezTo>
                      <a:pt x="17490" y="36012"/>
                      <a:pt x="17809" y="36011"/>
                      <a:pt x="18135" y="36011"/>
                    </a:cubicBezTo>
                    <a:cubicBezTo>
                      <a:pt x="19631" y="36011"/>
                      <a:pt x="21291" y="36027"/>
                      <a:pt x="23145" y="36206"/>
                    </a:cubicBezTo>
                    <a:cubicBezTo>
                      <a:pt x="23604" y="36250"/>
                      <a:pt x="24035" y="36270"/>
                      <a:pt x="24439" y="36270"/>
                    </a:cubicBezTo>
                    <a:cubicBezTo>
                      <a:pt x="29674" y="36270"/>
                      <a:pt x="30584" y="32824"/>
                      <a:pt x="32024" y="32485"/>
                    </a:cubicBezTo>
                    <a:cubicBezTo>
                      <a:pt x="33577" y="32097"/>
                      <a:pt x="35768" y="25934"/>
                      <a:pt x="35768" y="25934"/>
                    </a:cubicBezTo>
                    <a:cubicBezTo>
                      <a:pt x="39374" y="24131"/>
                      <a:pt x="38758" y="18539"/>
                      <a:pt x="37000" y="14248"/>
                    </a:cubicBezTo>
                    <a:cubicBezTo>
                      <a:pt x="35083" y="9477"/>
                      <a:pt x="29788" y="8016"/>
                      <a:pt x="29788" y="8016"/>
                    </a:cubicBezTo>
                    <a:cubicBezTo>
                      <a:pt x="24015" y="1534"/>
                      <a:pt x="19700" y="1"/>
                      <a:pt x="169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2"/>
              <p:cNvSpPr/>
              <p:nvPr/>
            </p:nvSpPr>
            <p:spPr>
              <a:xfrm>
                <a:off x="7386307" y="3421912"/>
                <a:ext cx="114860" cy="18929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2189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9587"/>
                    </a:lnTo>
                    <a:cubicBezTo>
                      <a:pt x="0" y="11573"/>
                      <a:pt x="1598" y="12189"/>
                      <a:pt x="3584" y="12189"/>
                    </a:cubicBezTo>
                    <a:lnTo>
                      <a:pt x="3789" y="12189"/>
                    </a:lnTo>
                    <a:cubicBezTo>
                      <a:pt x="5775" y="12189"/>
                      <a:pt x="7396" y="11573"/>
                      <a:pt x="7396" y="9587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2"/>
              <p:cNvSpPr/>
              <p:nvPr/>
            </p:nvSpPr>
            <p:spPr>
              <a:xfrm>
                <a:off x="7386307" y="3421912"/>
                <a:ext cx="114860" cy="129738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354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7601"/>
                    </a:lnTo>
                    <a:cubicBezTo>
                      <a:pt x="1960" y="8175"/>
                      <a:pt x="3697" y="8354"/>
                      <a:pt x="5115" y="8354"/>
                    </a:cubicBezTo>
                    <a:cubicBezTo>
                      <a:pt x="6010" y="8354"/>
                      <a:pt x="6778" y="8283"/>
                      <a:pt x="7396" y="8194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2"/>
              <p:cNvSpPr/>
              <p:nvPr/>
            </p:nvSpPr>
            <p:spPr>
              <a:xfrm>
                <a:off x="7616039" y="3351288"/>
                <a:ext cx="144289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140" extrusionOk="0">
                    <a:moveTo>
                      <a:pt x="4654" y="0"/>
                    </a:moveTo>
                    <a:cubicBezTo>
                      <a:pt x="2235" y="0"/>
                      <a:pt x="225" y="1923"/>
                      <a:pt x="114" y="4365"/>
                    </a:cubicBezTo>
                    <a:cubicBezTo>
                      <a:pt x="0" y="6898"/>
                      <a:pt x="1940" y="9021"/>
                      <a:pt x="4451" y="9135"/>
                    </a:cubicBezTo>
                    <a:cubicBezTo>
                      <a:pt x="4521" y="9138"/>
                      <a:pt x="4590" y="9140"/>
                      <a:pt x="4659" y="9140"/>
                    </a:cubicBezTo>
                    <a:cubicBezTo>
                      <a:pt x="7078" y="9140"/>
                      <a:pt x="9088" y="7216"/>
                      <a:pt x="9199" y="4775"/>
                    </a:cubicBezTo>
                    <a:cubicBezTo>
                      <a:pt x="9290" y="2242"/>
                      <a:pt x="7350" y="119"/>
                      <a:pt x="4862" y="5"/>
                    </a:cubicBezTo>
                    <a:cubicBezTo>
                      <a:pt x="4792" y="2"/>
                      <a:pt x="4723" y="0"/>
                      <a:pt x="4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2"/>
              <p:cNvSpPr/>
              <p:nvPr/>
            </p:nvSpPr>
            <p:spPr>
              <a:xfrm>
                <a:off x="7625964" y="3398148"/>
                <a:ext cx="121243" cy="40922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35" extrusionOk="0">
                    <a:moveTo>
                      <a:pt x="3150" y="1"/>
                    </a:moveTo>
                    <a:lnTo>
                      <a:pt x="2602" y="24"/>
                    </a:lnTo>
                    <a:cubicBezTo>
                      <a:pt x="2420" y="24"/>
                      <a:pt x="2260" y="92"/>
                      <a:pt x="2077" y="115"/>
                    </a:cubicBezTo>
                    <a:cubicBezTo>
                      <a:pt x="1712" y="161"/>
                      <a:pt x="1393" y="320"/>
                      <a:pt x="1050" y="434"/>
                    </a:cubicBezTo>
                    <a:cubicBezTo>
                      <a:pt x="868" y="480"/>
                      <a:pt x="731" y="594"/>
                      <a:pt x="571" y="663"/>
                    </a:cubicBezTo>
                    <a:lnTo>
                      <a:pt x="92" y="914"/>
                    </a:lnTo>
                    <a:cubicBezTo>
                      <a:pt x="23" y="959"/>
                      <a:pt x="0" y="1028"/>
                      <a:pt x="46" y="1119"/>
                    </a:cubicBezTo>
                    <a:cubicBezTo>
                      <a:pt x="61" y="1163"/>
                      <a:pt x="104" y="1189"/>
                      <a:pt x="151" y="1189"/>
                    </a:cubicBezTo>
                    <a:cubicBezTo>
                      <a:pt x="177" y="1189"/>
                      <a:pt x="204" y="1181"/>
                      <a:pt x="229" y="1165"/>
                    </a:cubicBezTo>
                    <a:lnTo>
                      <a:pt x="251" y="1165"/>
                    </a:lnTo>
                    <a:lnTo>
                      <a:pt x="708" y="959"/>
                    </a:lnTo>
                    <a:cubicBezTo>
                      <a:pt x="868" y="891"/>
                      <a:pt x="1005" y="800"/>
                      <a:pt x="1187" y="754"/>
                    </a:cubicBezTo>
                    <a:cubicBezTo>
                      <a:pt x="1507" y="663"/>
                      <a:pt x="1804" y="526"/>
                      <a:pt x="2146" y="503"/>
                    </a:cubicBezTo>
                    <a:cubicBezTo>
                      <a:pt x="2450" y="440"/>
                      <a:pt x="2758" y="411"/>
                      <a:pt x="3064" y="411"/>
                    </a:cubicBezTo>
                    <a:cubicBezTo>
                      <a:pt x="3426" y="411"/>
                      <a:pt x="3786" y="452"/>
                      <a:pt x="4132" y="526"/>
                    </a:cubicBezTo>
                    <a:cubicBezTo>
                      <a:pt x="4794" y="663"/>
                      <a:pt x="5410" y="937"/>
                      <a:pt x="5981" y="1302"/>
                    </a:cubicBezTo>
                    <a:cubicBezTo>
                      <a:pt x="6528" y="1667"/>
                      <a:pt x="7076" y="2101"/>
                      <a:pt x="7533" y="2580"/>
                    </a:cubicBezTo>
                    <a:cubicBezTo>
                      <a:pt x="7570" y="2618"/>
                      <a:pt x="7615" y="2635"/>
                      <a:pt x="7655" y="2635"/>
                    </a:cubicBezTo>
                    <a:cubicBezTo>
                      <a:pt x="7688" y="2635"/>
                      <a:pt x="7718" y="2623"/>
                      <a:pt x="7738" y="2603"/>
                    </a:cubicBezTo>
                    <a:cubicBezTo>
                      <a:pt x="7807" y="2534"/>
                      <a:pt x="7807" y="2466"/>
                      <a:pt x="7761" y="2397"/>
                    </a:cubicBezTo>
                    <a:cubicBezTo>
                      <a:pt x="7556" y="2101"/>
                      <a:pt x="7304" y="1850"/>
                      <a:pt x="7053" y="1599"/>
                    </a:cubicBezTo>
                    <a:cubicBezTo>
                      <a:pt x="6780" y="1348"/>
                      <a:pt x="6506" y="1142"/>
                      <a:pt x="6209" y="937"/>
                    </a:cubicBezTo>
                    <a:cubicBezTo>
                      <a:pt x="5615" y="549"/>
                      <a:pt x="4931" y="252"/>
                      <a:pt x="4223" y="115"/>
                    </a:cubicBezTo>
                    <a:cubicBezTo>
                      <a:pt x="3881" y="24"/>
                      <a:pt x="3515" y="1"/>
                      <a:pt x="3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2"/>
              <p:cNvSpPr/>
              <p:nvPr/>
            </p:nvSpPr>
            <p:spPr>
              <a:xfrm>
                <a:off x="7602216" y="3417657"/>
                <a:ext cx="93941" cy="3244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089" extrusionOk="0">
                    <a:moveTo>
                      <a:pt x="2442" y="0"/>
                    </a:moveTo>
                    <a:cubicBezTo>
                      <a:pt x="2168" y="23"/>
                      <a:pt x="1872" y="23"/>
                      <a:pt x="1598" y="114"/>
                    </a:cubicBezTo>
                    <a:cubicBezTo>
                      <a:pt x="1324" y="160"/>
                      <a:pt x="1073" y="274"/>
                      <a:pt x="799" y="365"/>
                    </a:cubicBezTo>
                    <a:cubicBezTo>
                      <a:pt x="548" y="480"/>
                      <a:pt x="320" y="616"/>
                      <a:pt x="69" y="753"/>
                    </a:cubicBezTo>
                    <a:cubicBezTo>
                      <a:pt x="23" y="776"/>
                      <a:pt x="0" y="845"/>
                      <a:pt x="23" y="913"/>
                    </a:cubicBezTo>
                    <a:cubicBezTo>
                      <a:pt x="40" y="947"/>
                      <a:pt x="81" y="968"/>
                      <a:pt x="120" y="968"/>
                    </a:cubicBezTo>
                    <a:cubicBezTo>
                      <a:pt x="134" y="968"/>
                      <a:pt x="148" y="965"/>
                      <a:pt x="160" y="959"/>
                    </a:cubicBezTo>
                    <a:lnTo>
                      <a:pt x="183" y="959"/>
                    </a:lnTo>
                    <a:cubicBezTo>
                      <a:pt x="434" y="845"/>
                      <a:pt x="662" y="731"/>
                      <a:pt x="913" y="639"/>
                    </a:cubicBezTo>
                    <a:cubicBezTo>
                      <a:pt x="1164" y="571"/>
                      <a:pt x="1415" y="480"/>
                      <a:pt x="1666" y="457"/>
                    </a:cubicBezTo>
                    <a:cubicBezTo>
                      <a:pt x="1876" y="419"/>
                      <a:pt x="2090" y="400"/>
                      <a:pt x="2304" y="400"/>
                    </a:cubicBezTo>
                    <a:cubicBezTo>
                      <a:pt x="2603" y="400"/>
                      <a:pt x="2903" y="436"/>
                      <a:pt x="3196" y="502"/>
                    </a:cubicBezTo>
                    <a:cubicBezTo>
                      <a:pt x="3698" y="594"/>
                      <a:pt x="4177" y="822"/>
                      <a:pt x="4611" y="1096"/>
                    </a:cubicBezTo>
                    <a:cubicBezTo>
                      <a:pt x="5044" y="1370"/>
                      <a:pt x="5455" y="1689"/>
                      <a:pt x="5843" y="2054"/>
                    </a:cubicBezTo>
                    <a:cubicBezTo>
                      <a:pt x="5866" y="2077"/>
                      <a:pt x="5895" y="2089"/>
                      <a:pt x="5923" y="2089"/>
                    </a:cubicBezTo>
                    <a:cubicBezTo>
                      <a:pt x="5952" y="2089"/>
                      <a:pt x="5980" y="2077"/>
                      <a:pt x="6003" y="2054"/>
                    </a:cubicBezTo>
                    <a:cubicBezTo>
                      <a:pt x="6049" y="2009"/>
                      <a:pt x="6049" y="1940"/>
                      <a:pt x="6026" y="1918"/>
                    </a:cubicBezTo>
                    <a:cubicBezTo>
                      <a:pt x="5706" y="1438"/>
                      <a:pt x="5296" y="1050"/>
                      <a:pt x="4839" y="731"/>
                    </a:cubicBezTo>
                    <a:cubicBezTo>
                      <a:pt x="4383" y="411"/>
                      <a:pt x="3835" y="206"/>
                      <a:pt x="3287" y="92"/>
                    </a:cubicBezTo>
                    <a:cubicBezTo>
                      <a:pt x="3013" y="23"/>
                      <a:pt x="2716" y="0"/>
                      <a:pt x="24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2"/>
              <p:cNvSpPr/>
              <p:nvPr/>
            </p:nvSpPr>
            <p:spPr>
              <a:xfrm>
                <a:off x="7136011" y="3236600"/>
                <a:ext cx="161310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10387" h="9140" extrusionOk="0">
                    <a:moveTo>
                      <a:pt x="5223" y="0"/>
                    </a:moveTo>
                    <a:cubicBezTo>
                      <a:pt x="3539" y="0"/>
                      <a:pt x="1917" y="938"/>
                      <a:pt x="1119" y="2550"/>
                    </a:cubicBezTo>
                    <a:cubicBezTo>
                      <a:pt x="1" y="4810"/>
                      <a:pt x="937" y="7549"/>
                      <a:pt x="3174" y="8667"/>
                    </a:cubicBezTo>
                    <a:cubicBezTo>
                      <a:pt x="3821" y="8987"/>
                      <a:pt x="4505" y="9139"/>
                      <a:pt x="5179" y="9139"/>
                    </a:cubicBezTo>
                    <a:cubicBezTo>
                      <a:pt x="6858" y="9139"/>
                      <a:pt x="8470" y="8196"/>
                      <a:pt x="9268" y="6567"/>
                    </a:cubicBezTo>
                    <a:cubicBezTo>
                      <a:pt x="10386" y="4307"/>
                      <a:pt x="9473" y="1568"/>
                      <a:pt x="7236" y="473"/>
                    </a:cubicBezTo>
                    <a:cubicBezTo>
                      <a:pt x="6588" y="152"/>
                      <a:pt x="5901" y="0"/>
                      <a:pt x="5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2"/>
              <p:cNvSpPr/>
              <p:nvPr/>
            </p:nvSpPr>
            <p:spPr>
              <a:xfrm>
                <a:off x="7157989" y="3282373"/>
                <a:ext cx="117360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3173" extrusionOk="0">
                    <a:moveTo>
                      <a:pt x="2588" y="0"/>
                    </a:moveTo>
                    <a:cubicBezTo>
                      <a:pt x="2448" y="0"/>
                      <a:pt x="2308" y="5"/>
                      <a:pt x="2169" y="14"/>
                    </a:cubicBezTo>
                    <a:cubicBezTo>
                      <a:pt x="1804" y="59"/>
                      <a:pt x="1439" y="105"/>
                      <a:pt x="1097" y="196"/>
                    </a:cubicBezTo>
                    <a:cubicBezTo>
                      <a:pt x="754" y="288"/>
                      <a:pt x="412" y="402"/>
                      <a:pt x="92" y="562"/>
                    </a:cubicBezTo>
                    <a:cubicBezTo>
                      <a:pt x="24" y="584"/>
                      <a:pt x="1" y="653"/>
                      <a:pt x="24" y="744"/>
                    </a:cubicBezTo>
                    <a:cubicBezTo>
                      <a:pt x="43" y="801"/>
                      <a:pt x="92" y="841"/>
                      <a:pt x="160" y="841"/>
                    </a:cubicBezTo>
                    <a:cubicBezTo>
                      <a:pt x="175" y="841"/>
                      <a:pt x="190" y="840"/>
                      <a:pt x="206" y="835"/>
                    </a:cubicBezTo>
                    <a:cubicBezTo>
                      <a:pt x="846" y="607"/>
                      <a:pt x="1530" y="493"/>
                      <a:pt x="2192" y="447"/>
                    </a:cubicBezTo>
                    <a:cubicBezTo>
                      <a:pt x="2295" y="444"/>
                      <a:pt x="2398" y="442"/>
                      <a:pt x="2501" y="442"/>
                    </a:cubicBezTo>
                    <a:cubicBezTo>
                      <a:pt x="3065" y="442"/>
                      <a:pt x="3638" y="499"/>
                      <a:pt x="4178" y="653"/>
                    </a:cubicBezTo>
                    <a:cubicBezTo>
                      <a:pt x="4817" y="835"/>
                      <a:pt x="5411" y="1155"/>
                      <a:pt x="5936" y="1589"/>
                    </a:cubicBezTo>
                    <a:cubicBezTo>
                      <a:pt x="6209" y="1794"/>
                      <a:pt x="6415" y="2045"/>
                      <a:pt x="6643" y="2296"/>
                    </a:cubicBezTo>
                    <a:cubicBezTo>
                      <a:pt x="6780" y="2410"/>
                      <a:pt x="6871" y="2547"/>
                      <a:pt x="6963" y="2684"/>
                    </a:cubicBezTo>
                    <a:lnTo>
                      <a:pt x="7259" y="3095"/>
                    </a:lnTo>
                    <a:lnTo>
                      <a:pt x="7282" y="3118"/>
                    </a:lnTo>
                    <a:cubicBezTo>
                      <a:pt x="7307" y="3156"/>
                      <a:pt x="7346" y="3173"/>
                      <a:pt x="7388" y="3173"/>
                    </a:cubicBezTo>
                    <a:cubicBezTo>
                      <a:pt x="7422" y="3173"/>
                      <a:pt x="7457" y="3161"/>
                      <a:pt x="7488" y="3141"/>
                    </a:cubicBezTo>
                    <a:cubicBezTo>
                      <a:pt x="7556" y="3095"/>
                      <a:pt x="7556" y="3004"/>
                      <a:pt x="7511" y="2935"/>
                    </a:cubicBezTo>
                    <a:lnTo>
                      <a:pt x="7237" y="2502"/>
                    </a:lnTo>
                    <a:cubicBezTo>
                      <a:pt x="7122" y="2365"/>
                      <a:pt x="7054" y="2182"/>
                      <a:pt x="6917" y="2068"/>
                    </a:cubicBezTo>
                    <a:cubicBezTo>
                      <a:pt x="6689" y="1794"/>
                      <a:pt x="6461" y="1520"/>
                      <a:pt x="6164" y="1292"/>
                    </a:cubicBezTo>
                    <a:cubicBezTo>
                      <a:pt x="6027" y="1178"/>
                      <a:pt x="5913" y="1041"/>
                      <a:pt x="5753" y="950"/>
                    </a:cubicBezTo>
                    <a:lnTo>
                      <a:pt x="5296" y="676"/>
                    </a:lnTo>
                    <a:cubicBezTo>
                      <a:pt x="4977" y="516"/>
                      <a:pt x="4657" y="333"/>
                      <a:pt x="4292" y="242"/>
                    </a:cubicBezTo>
                    <a:cubicBezTo>
                      <a:pt x="3742" y="77"/>
                      <a:pt x="3162" y="0"/>
                      <a:pt x="2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2"/>
              <p:cNvSpPr/>
              <p:nvPr/>
            </p:nvSpPr>
            <p:spPr>
              <a:xfrm>
                <a:off x="7196990" y="3318531"/>
                <a:ext cx="91115" cy="38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504" extrusionOk="0">
                    <a:moveTo>
                      <a:pt x="2028" y="0"/>
                    </a:moveTo>
                    <a:cubicBezTo>
                      <a:pt x="1914" y="0"/>
                      <a:pt x="1802" y="5"/>
                      <a:pt x="1690" y="14"/>
                    </a:cubicBezTo>
                    <a:cubicBezTo>
                      <a:pt x="1119" y="60"/>
                      <a:pt x="571" y="197"/>
                      <a:pt x="69" y="470"/>
                    </a:cubicBezTo>
                    <a:cubicBezTo>
                      <a:pt x="24" y="493"/>
                      <a:pt x="1" y="539"/>
                      <a:pt x="24" y="607"/>
                    </a:cubicBezTo>
                    <a:cubicBezTo>
                      <a:pt x="24" y="645"/>
                      <a:pt x="69" y="682"/>
                      <a:pt x="123" y="682"/>
                    </a:cubicBezTo>
                    <a:cubicBezTo>
                      <a:pt x="135" y="682"/>
                      <a:pt x="148" y="680"/>
                      <a:pt x="161" y="676"/>
                    </a:cubicBezTo>
                    <a:cubicBezTo>
                      <a:pt x="663" y="562"/>
                      <a:pt x="1188" y="470"/>
                      <a:pt x="1713" y="448"/>
                    </a:cubicBezTo>
                    <a:cubicBezTo>
                      <a:pt x="1838" y="436"/>
                      <a:pt x="1965" y="431"/>
                      <a:pt x="2093" y="431"/>
                    </a:cubicBezTo>
                    <a:cubicBezTo>
                      <a:pt x="2476" y="431"/>
                      <a:pt x="2865" y="482"/>
                      <a:pt x="3242" y="585"/>
                    </a:cubicBezTo>
                    <a:cubicBezTo>
                      <a:pt x="3721" y="744"/>
                      <a:pt x="4201" y="973"/>
                      <a:pt x="4589" y="1292"/>
                    </a:cubicBezTo>
                    <a:cubicBezTo>
                      <a:pt x="4794" y="1452"/>
                      <a:pt x="4977" y="1635"/>
                      <a:pt x="5159" y="1817"/>
                    </a:cubicBezTo>
                    <a:cubicBezTo>
                      <a:pt x="5342" y="2023"/>
                      <a:pt x="5479" y="2251"/>
                      <a:pt x="5639" y="2433"/>
                    </a:cubicBezTo>
                    <a:lnTo>
                      <a:pt x="5661" y="2456"/>
                    </a:lnTo>
                    <a:cubicBezTo>
                      <a:pt x="5690" y="2484"/>
                      <a:pt x="5718" y="2504"/>
                      <a:pt x="5746" y="2504"/>
                    </a:cubicBezTo>
                    <a:cubicBezTo>
                      <a:pt x="5764" y="2504"/>
                      <a:pt x="5781" y="2497"/>
                      <a:pt x="5798" y="2479"/>
                    </a:cubicBezTo>
                    <a:cubicBezTo>
                      <a:pt x="5867" y="2456"/>
                      <a:pt x="5867" y="2388"/>
                      <a:pt x="5844" y="2319"/>
                    </a:cubicBezTo>
                    <a:cubicBezTo>
                      <a:pt x="5707" y="2091"/>
                      <a:pt x="5570" y="1840"/>
                      <a:pt x="5388" y="1635"/>
                    </a:cubicBezTo>
                    <a:cubicBezTo>
                      <a:pt x="5205" y="1429"/>
                      <a:pt x="5045" y="1201"/>
                      <a:pt x="4817" y="1018"/>
                    </a:cubicBezTo>
                    <a:cubicBezTo>
                      <a:pt x="4611" y="836"/>
                      <a:pt x="4383" y="676"/>
                      <a:pt x="4132" y="516"/>
                    </a:cubicBezTo>
                    <a:cubicBezTo>
                      <a:pt x="3881" y="402"/>
                      <a:pt x="3630" y="265"/>
                      <a:pt x="3356" y="197"/>
                    </a:cubicBezTo>
                    <a:cubicBezTo>
                      <a:pt x="2920" y="69"/>
                      <a:pt x="2470" y="0"/>
                      <a:pt x="20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2"/>
              <p:cNvSpPr/>
              <p:nvPr/>
            </p:nvSpPr>
            <p:spPr>
              <a:xfrm>
                <a:off x="7220039" y="3053384"/>
                <a:ext cx="479271" cy="472314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30413" extrusionOk="0">
                    <a:moveTo>
                      <a:pt x="15447" y="1"/>
                    </a:moveTo>
                    <a:cubicBezTo>
                      <a:pt x="8038" y="1"/>
                      <a:pt x="1657" y="5734"/>
                      <a:pt x="845" y="13410"/>
                    </a:cubicBezTo>
                    <a:cubicBezTo>
                      <a:pt x="0" y="21627"/>
                      <a:pt x="3584" y="29319"/>
                      <a:pt x="13650" y="30324"/>
                    </a:cubicBezTo>
                    <a:cubicBezTo>
                      <a:pt x="14249" y="30383"/>
                      <a:pt x="14834" y="30412"/>
                      <a:pt x="15406" y="30412"/>
                    </a:cubicBezTo>
                    <a:cubicBezTo>
                      <a:pt x="23827" y="30412"/>
                      <a:pt x="29202" y="24120"/>
                      <a:pt x="29993" y="16446"/>
                    </a:cubicBezTo>
                    <a:cubicBezTo>
                      <a:pt x="30860" y="8229"/>
                      <a:pt x="25017" y="902"/>
                      <a:pt x="16960" y="80"/>
                    </a:cubicBezTo>
                    <a:cubicBezTo>
                      <a:pt x="16452" y="27"/>
                      <a:pt x="15947" y="1"/>
                      <a:pt x="15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2"/>
              <p:cNvSpPr/>
              <p:nvPr/>
            </p:nvSpPr>
            <p:spPr>
              <a:xfrm>
                <a:off x="7283145" y="3153892"/>
                <a:ext cx="324717" cy="98911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369" fill="none" extrusionOk="0">
                    <a:moveTo>
                      <a:pt x="20908" y="0"/>
                    </a:moveTo>
                    <a:cubicBezTo>
                      <a:pt x="19744" y="2579"/>
                      <a:pt x="17302" y="4246"/>
                      <a:pt x="14677" y="5296"/>
                    </a:cubicBezTo>
                    <a:cubicBezTo>
                      <a:pt x="14015" y="5570"/>
                      <a:pt x="13353" y="5570"/>
                      <a:pt x="12782" y="5250"/>
                    </a:cubicBezTo>
                    <a:cubicBezTo>
                      <a:pt x="12189" y="4908"/>
                      <a:pt x="11892" y="4177"/>
                      <a:pt x="11892" y="3492"/>
                    </a:cubicBezTo>
                    <a:cubicBezTo>
                      <a:pt x="11915" y="2785"/>
                      <a:pt x="12166" y="2123"/>
                      <a:pt x="12394" y="1484"/>
                    </a:cubicBezTo>
                    <a:cubicBezTo>
                      <a:pt x="12075" y="2374"/>
                      <a:pt x="11755" y="3241"/>
                      <a:pt x="11276" y="4040"/>
                    </a:cubicBezTo>
                    <a:cubicBezTo>
                      <a:pt x="10774" y="4839"/>
                      <a:pt x="10112" y="5547"/>
                      <a:pt x="9267" y="5935"/>
                    </a:cubicBezTo>
                    <a:cubicBezTo>
                      <a:pt x="8423" y="6323"/>
                      <a:pt x="7396" y="6368"/>
                      <a:pt x="6597" y="5889"/>
                    </a:cubicBezTo>
                    <a:cubicBezTo>
                      <a:pt x="5798" y="5410"/>
                      <a:pt x="5341" y="4360"/>
                      <a:pt x="5638" y="3470"/>
                    </a:cubicBezTo>
                    <a:cubicBezTo>
                      <a:pt x="5159" y="4565"/>
                      <a:pt x="4223" y="5478"/>
                      <a:pt x="3127" y="5912"/>
                    </a:cubicBezTo>
                    <a:cubicBezTo>
                      <a:pt x="2443" y="6209"/>
                      <a:pt x="1621" y="6300"/>
                      <a:pt x="982" y="5958"/>
                    </a:cubicBezTo>
                    <a:cubicBezTo>
                      <a:pt x="343" y="5615"/>
                      <a:pt x="0" y="4679"/>
                      <a:pt x="434" y="4086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2"/>
              <p:cNvSpPr/>
              <p:nvPr/>
            </p:nvSpPr>
            <p:spPr>
              <a:xfrm>
                <a:off x="7493369" y="3308808"/>
                <a:ext cx="101395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6598" extrusionOk="0">
                    <a:moveTo>
                      <a:pt x="3265" y="1"/>
                    </a:moveTo>
                    <a:cubicBezTo>
                      <a:pt x="1462" y="1"/>
                      <a:pt x="1" y="1484"/>
                      <a:pt x="1" y="3311"/>
                    </a:cubicBezTo>
                    <a:cubicBezTo>
                      <a:pt x="1" y="5114"/>
                      <a:pt x="1462" y="6597"/>
                      <a:pt x="3265" y="6597"/>
                    </a:cubicBezTo>
                    <a:cubicBezTo>
                      <a:pt x="5068" y="6597"/>
                      <a:pt x="6529" y="5114"/>
                      <a:pt x="6529" y="3311"/>
                    </a:cubicBezTo>
                    <a:cubicBezTo>
                      <a:pt x="6529" y="1484"/>
                      <a:pt x="5068" y="1"/>
                      <a:pt x="3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2"/>
              <p:cNvSpPr/>
              <p:nvPr/>
            </p:nvSpPr>
            <p:spPr>
              <a:xfrm>
                <a:off x="7492312" y="3313064"/>
                <a:ext cx="100681" cy="10211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6575" extrusionOk="0">
                    <a:moveTo>
                      <a:pt x="3241" y="1"/>
                    </a:moveTo>
                    <a:cubicBezTo>
                      <a:pt x="1461" y="1"/>
                      <a:pt x="0" y="1484"/>
                      <a:pt x="0" y="3288"/>
                    </a:cubicBezTo>
                    <a:cubicBezTo>
                      <a:pt x="0" y="5091"/>
                      <a:pt x="1461" y="6574"/>
                      <a:pt x="3241" y="6574"/>
                    </a:cubicBezTo>
                    <a:cubicBezTo>
                      <a:pt x="5045" y="6574"/>
                      <a:pt x="6483" y="5091"/>
                      <a:pt x="6483" y="3288"/>
                    </a:cubicBezTo>
                    <a:cubicBezTo>
                      <a:pt x="6483" y="1484"/>
                      <a:pt x="5045" y="1"/>
                      <a:pt x="3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2"/>
              <p:cNvSpPr/>
              <p:nvPr/>
            </p:nvSpPr>
            <p:spPr>
              <a:xfrm>
                <a:off x="7494798" y="3318733"/>
                <a:ext cx="65583" cy="6631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270" extrusionOk="0">
                    <a:moveTo>
                      <a:pt x="2123" y="1"/>
                    </a:moveTo>
                    <a:cubicBezTo>
                      <a:pt x="959" y="1"/>
                      <a:pt x="0" y="960"/>
                      <a:pt x="0" y="2124"/>
                    </a:cubicBezTo>
                    <a:cubicBezTo>
                      <a:pt x="0" y="3311"/>
                      <a:pt x="959" y="4269"/>
                      <a:pt x="2123" y="4269"/>
                    </a:cubicBezTo>
                    <a:cubicBezTo>
                      <a:pt x="3287" y="4269"/>
                      <a:pt x="4223" y="3311"/>
                      <a:pt x="4223" y="2124"/>
                    </a:cubicBezTo>
                    <a:cubicBezTo>
                      <a:pt x="4223" y="960"/>
                      <a:pt x="3287" y="1"/>
                      <a:pt x="2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2"/>
              <p:cNvSpPr/>
              <p:nvPr/>
            </p:nvSpPr>
            <p:spPr>
              <a:xfrm>
                <a:off x="7549392" y="3339655"/>
                <a:ext cx="23761" cy="1596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28" extrusionOk="0">
                    <a:moveTo>
                      <a:pt x="776" y="1"/>
                    </a:moveTo>
                    <a:cubicBezTo>
                      <a:pt x="343" y="1"/>
                      <a:pt x="0" y="229"/>
                      <a:pt x="0" y="526"/>
                    </a:cubicBezTo>
                    <a:cubicBezTo>
                      <a:pt x="0" y="800"/>
                      <a:pt x="343" y="1028"/>
                      <a:pt x="776" y="1028"/>
                    </a:cubicBezTo>
                    <a:cubicBezTo>
                      <a:pt x="1187" y="1028"/>
                      <a:pt x="1529" y="800"/>
                      <a:pt x="1529" y="526"/>
                    </a:cubicBezTo>
                    <a:cubicBezTo>
                      <a:pt x="1529" y="229"/>
                      <a:pt x="1187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2"/>
              <p:cNvSpPr/>
              <p:nvPr/>
            </p:nvSpPr>
            <p:spPr>
              <a:xfrm>
                <a:off x="7285273" y="3255269"/>
                <a:ext cx="115217" cy="102327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589" extrusionOk="0">
                    <a:moveTo>
                      <a:pt x="3736" y="1"/>
                    </a:moveTo>
                    <a:cubicBezTo>
                      <a:pt x="2434" y="1"/>
                      <a:pt x="1192" y="785"/>
                      <a:pt x="685" y="2078"/>
                    </a:cubicBezTo>
                    <a:cubicBezTo>
                      <a:pt x="0" y="3767"/>
                      <a:pt x="799" y="5685"/>
                      <a:pt x="2465" y="6347"/>
                    </a:cubicBezTo>
                    <a:cubicBezTo>
                      <a:pt x="2864" y="6511"/>
                      <a:pt x="3278" y="6588"/>
                      <a:pt x="3685" y="6588"/>
                    </a:cubicBezTo>
                    <a:cubicBezTo>
                      <a:pt x="4979" y="6588"/>
                      <a:pt x="6213" y="5805"/>
                      <a:pt x="6734" y="4521"/>
                    </a:cubicBezTo>
                    <a:cubicBezTo>
                      <a:pt x="7418" y="2832"/>
                      <a:pt x="6620" y="914"/>
                      <a:pt x="4931" y="229"/>
                    </a:cubicBezTo>
                    <a:cubicBezTo>
                      <a:pt x="4540" y="74"/>
                      <a:pt x="4135" y="1"/>
                      <a:pt x="3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2"/>
              <p:cNvSpPr/>
              <p:nvPr/>
            </p:nvSpPr>
            <p:spPr>
              <a:xfrm>
                <a:off x="7285273" y="3259836"/>
                <a:ext cx="114503" cy="101659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546" extrusionOk="0">
                    <a:moveTo>
                      <a:pt x="3713" y="0"/>
                    </a:moveTo>
                    <a:cubicBezTo>
                      <a:pt x="2432" y="0"/>
                      <a:pt x="1207" y="770"/>
                      <a:pt x="685" y="2058"/>
                    </a:cubicBezTo>
                    <a:cubicBezTo>
                      <a:pt x="0" y="3747"/>
                      <a:pt x="799" y="5642"/>
                      <a:pt x="2465" y="6304"/>
                    </a:cubicBezTo>
                    <a:cubicBezTo>
                      <a:pt x="2864" y="6468"/>
                      <a:pt x="3276" y="6545"/>
                      <a:pt x="3682" y="6545"/>
                    </a:cubicBezTo>
                    <a:cubicBezTo>
                      <a:pt x="4970" y="6545"/>
                      <a:pt x="6190" y="5762"/>
                      <a:pt x="6711" y="4478"/>
                    </a:cubicBezTo>
                    <a:cubicBezTo>
                      <a:pt x="7373" y="2811"/>
                      <a:pt x="6574" y="894"/>
                      <a:pt x="4908" y="232"/>
                    </a:cubicBezTo>
                    <a:cubicBezTo>
                      <a:pt x="4517" y="75"/>
                      <a:pt x="4113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2"/>
              <p:cNvSpPr/>
              <p:nvPr/>
            </p:nvSpPr>
            <p:spPr>
              <a:xfrm>
                <a:off x="7290227" y="3269233"/>
                <a:ext cx="74466" cy="66049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253" extrusionOk="0">
                    <a:moveTo>
                      <a:pt x="2417" y="0"/>
                    </a:moveTo>
                    <a:cubicBezTo>
                      <a:pt x="1582" y="0"/>
                      <a:pt x="783" y="504"/>
                      <a:pt x="435" y="1339"/>
                    </a:cubicBezTo>
                    <a:cubicBezTo>
                      <a:pt x="1" y="2435"/>
                      <a:pt x="526" y="3667"/>
                      <a:pt x="1599" y="4101"/>
                    </a:cubicBezTo>
                    <a:cubicBezTo>
                      <a:pt x="1854" y="4204"/>
                      <a:pt x="2117" y="4253"/>
                      <a:pt x="2378" y="4253"/>
                    </a:cubicBezTo>
                    <a:cubicBezTo>
                      <a:pt x="3213" y="4253"/>
                      <a:pt x="4012" y="3749"/>
                      <a:pt x="4360" y="2914"/>
                    </a:cubicBezTo>
                    <a:cubicBezTo>
                      <a:pt x="4794" y="1818"/>
                      <a:pt x="4269" y="586"/>
                      <a:pt x="3196" y="152"/>
                    </a:cubicBezTo>
                    <a:cubicBezTo>
                      <a:pt x="2941" y="49"/>
                      <a:pt x="2678" y="0"/>
                      <a:pt x="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2"/>
              <p:cNvSpPr/>
              <p:nvPr/>
            </p:nvSpPr>
            <p:spPr>
              <a:xfrm>
                <a:off x="7348379" y="3288927"/>
                <a:ext cx="24475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032" extrusionOk="0">
                    <a:moveTo>
                      <a:pt x="760" y="1"/>
                    </a:moveTo>
                    <a:cubicBezTo>
                      <a:pt x="375" y="1"/>
                      <a:pt x="45" y="199"/>
                      <a:pt x="23" y="459"/>
                    </a:cubicBezTo>
                    <a:cubicBezTo>
                      <a:pt x="0" y="733"/>
                      <a:pt x="320" y="1007"/>
                      <a:pt x="753" y="1030"/>
                    </a:cubicBezTo>
                    <a:cubicBezTo>
                      <a:pt x="777" y="1031"/>
                      <a:pt x="799" y="1032"/>
                      <a:pt x="822" y="1032"/>
                    </a:cubicBezTo>
                    <a:cubicBezTo>
                      <a:pt x="1204" y="1032"/>
                      <a:pt x="1531" y="853"/>
                      <a:pt x="1552" y="573"/>
                    </a:cubicBezTo>
                    <a:cubicBezTo>
                      <a:pt x="1575" y="299"/>
                      <a:pt x="1256" y="48"/>
                      <a:pt x="822" y="3"/>
                    </a:cubicBezTo>
                    <a:cubicBezTo>
                      <a:pt x="801" y="1"/>
                      <a:pt x="780" y="1"/>
                      <a:pt x="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2"/>
              <p:cNvSpPr/>
              <p:nvPr/>
            </p:nvSpPr>
            <p:spPr>
              <a:xfrm>
                <a:off x="7487342" y="3387478"/>
                <a:ext cx="99268" cy="46497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994" extrusionOk="0">
                    <a:moveTo>
                      <a:pt x="2459" y="0"/>
                    </a:moveTo>
                    <a:cubicBezTo>
                      <a:pt x="1199" y="0"/>
                      <a:pt x="225" y="404"/>
                      <a:pt x="115" y="1030"/>
                    </a:cubicBezTo>
                    <a:cubicBezTo>
                      <a:pt x="1" y="1829"/>
                      <a:pt x="1279" y="2674"/>
                      <a:pt x="2991" y="2925"/>
                    </a:cubicBezTo>
                    <a:cubicBezTo>
                      <a:pt x="3307" y="2972"/>
                      <a:pt x="3615" y="2994"/>
                      <a:pt x="3907" y="2994"/>
                    </a:cubicBezTo>
                    <a:cubicBezTo>
                      <a:pt x="5179" y="2994"/>
                      <a:pt x="6162" y="2574"/>
                      <a:pt x="6255" y="1943"/>
                    </a:cubicBezTo>
                    <a:cubicBezTo>
                      <a:pt x="6392" y="1144"/>
                      <a:pt x="5091" y="300"/>
                      <a:pt x="3402" y="72"/>
                    </a:cubicBezTo>
                    <a:cubicBezTo>
                      <a:pt x="3076" y="23"/>
                      <a:pt x="2759" y="0"/>
                      <a:pt x="24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2"/>
              <p:cNvSpPr/>
              <p:nvPr/>
            </p:nvSpPr>
            <p:spPr>
              <a:xfrm>
                <a:off x="7279945" y="3341394"/>
                <a:ext cx="98926" cy="46528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2996" extrusionOk="0">
                    <a:moveTo>
                      <a:pt x="2460" y="0"/>
                    </a:moveTo>
                    <a:cubicBezTo>
                      <a:pt x="1194" y="0"/>
                      <a:pt x="207" y="407"/>
                      <a:pt x="115" y="1053"/>
                    </a:cubicBezTo>
                    <a:cubicBezTo>
                      <a:pt x="1" y="1829"/>
                      <a:pt x="1279" y="2673"/>
                      <a:pt x="2968" y="2924"/>
                    </a:cubicBezTo>
                    <a:cubicBezTo>
                      <a:pt x="3297" y="2973"/>
                      <a:pt x="3616" y="2996"/>
                      <a:pt x="3918" y="2996"/>
                    </a:cubicBezTo>
                    <a:cubicBezTo>
                      <a:pt x="5191" y="2996"/>
                      <a:pt x="6163" y="2588"/>
                      <a:pt x="6255" y="1943"/>
                    </a:cubicBezTo>
                    <a:cubicBezTo>
                      <a:pt x="6369" y="1167"/>
                      <a:pt x="5091" y="322"/>
                      <a:pt x="3402" y="71"/>
                    </a:cubicBezTo>
                    <a:cubicBezTo>
                      <a:pt x="3078" y="23"/>
                      <a:pt x="2761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2"/>
              <p:cNvSpPr/>
              <p:nvPr/>
            </p:nvSpPr>
            <p:spPr>
              <a:xfrm>
                <a:off x="7449056" y="3387525"/>
                <a:ext cx="160953" cy="10352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6666" extrusionOk="0">
                    <a:moveTo>
                      <a:pt x="115" y="3013"/>
                    </a:moveTo>
                    <a:cubicBezTo>
                      <a:pt x="1" y="4748"/>
                      <a:pt x="2192" y="6300"/>
                      <a:pt x="4976" y="6482"/>
                    </a:cubicBezTo>
                    <a:cubicBezTo>
                      <a:pt x="7784" y="6665"/>
                      <a:pt x="10135" y="5387"/>
                      <a:pt x="10249" y="3652"/>
                    </a:cubicBezTo>
                    <a:cubicBezTo>
                      <a:pt x="10363" y="1917"/>
                      <a:pt x="8172" y="342"/>
                      <a:pt x="5387" y="183"/>
                    </a:cubicBezTo>
                    <a:cubicBezTo>
                      <a:pt x="2580" y="0"/>
                      <a:pt x="229" y="1278"/>
                      <a:pt x="115" y="3013"/>
                    </a:cubicBez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2"/>
              <p:cNvSpPr/>
              <p:nvPr/>
            </p:nvSpPr>
            <p:spPr>
              <a:xfrm>
                <a:off x="7246987" y="3345309"/>
                <a:ext cx="166621" cy="104983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6760" extrusionOk="0">
                    <a:moveTo>
                      <a:pt x="4030" y="0"/>
                    </a:moveTo>
                    <a:cubicBezTo>
                      <a:pt x="2299" y="0"/>
                      <a:pt x="895" y="676"/>
                      <a:pt x="525" y="1851"/>
                    </a:cubicBezTo>
                    <a:cubicBezTo>
                      <a:pt x="0" y="3494"/>
                      <a:pt x="1735" y="5548"/>
                      <a:pt x="4405" y="6393"/>
                    </a:cubicBezTo>
                    <a:cubicBezTo>
                      <a:pt x="5193" y="6642"/>
                      <a:pt x="5974" y="6760"/>
                      <a:pt x="6698" y="6760"/>
                    </a:cubicBezTo>
                    <a:cubicBezTo>
                      <a:pt x="8430" y="6760"/>
                      <a:pt x="9833" y="6084"/>
                      <a:pt x="10203" y="4909"/>
                    </a:cubicBezTo>
                    <a:cubicBezTo>
                      <a:pt x="10728" y="3243"/>
                      <a:pt x="8993" y="1212"/>
                      <a:pt x="6323" y="367"/>
                    </a:cubicBezTo>
                    <a:cubicBezTo>
                      <a:pt x="5536" y="118"/>
                      <a:pt x="4754" y="0"/>
                      <a:pt x="40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2"/>
              <p:cNvSpPr/>
              <p:nvPr/>
            </p:nvSpPr>
            <p:spPr>
              <a:xfrm>
                <a:off x="7434161" y="3447432"/>
                <a:ext cx="30858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765" extrusionOk="0">
                    <a:moveTo>
                      <a:pt x="1918" y="1"/>
                    </a:moveTo>
                    <a:cubicBezTo>
                      <a:pt x="1667" y="229"/>
                      <a:pt x="1370" y="411"/>
                      <a:pt x="1051" y="526"/>
                    </a:cubicBezTo>
                    <a:cubicBezTo>
                      <a:pt x="832" y="603"/>
                      <a:pt x="603" y="639"/>
                      <a:pt x="378" y="639"/>
                    </a:cubicBezTo>
                    <a:cubicBezTo>
                      <a:pt x="274" y="639"/>
                      <a:pt x="171" y="631"/>
                      <a:pt x="69" y="617"/>
                    </a:cubicBezTo>
                    <a:cubicBezTo>
                      <a:pt x="47" y="617"/>
                      <a:pt x="24" y="617"/>
                      <a:pt x="1" y="640"/>
                    </a:cubicBezTo>
                    <a:cubicBezTo>
                      <a:pt x="1" y="662"/>
                      <a:pt x="24" y="708"/>
                      <a:pt x="47" y="708"/>
                    </a:cubicBezTo>
                    <a:cubicBezTo>
                      <a:pt x="189" y="746"/>
                      <a:pt x="336" y="764"/>
                      <a:pt x="484" y="764"/>
                    </a:cubicBezTo>
                    <a:cubicBezTo>
                      <a:pt x="690" y="764"/>
                      <a:pt x="897" y="729"/>
                      <a:pt x="1097" y="662"/>
                    </a:cubicBezTo>
                    <a:cubicBezTo>
                      <a:pt x="1439" y="548"/>
                      <a:pt x="1758" y="366"/>
                      <a:pt x="1987" y="69"/>
                    </a:cubicBezTo>
                    <a:cubicBezTo>
                      <a:pt x="1987" y="46"/>
                      <a:pt x="1987" y="23"/>
                      <a:pt x="1964" y="23"/>
                    </a:cubicBezTo>
                    <a:cubicBezTo>
                      <a:pt x="1964" y="1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2"/>
              <p:cNvSpPr/>
              <p:nvPr/>
            </p:nvSpPr>
            <p:spPr>
              <a:xfrm>
                <a:off x="7205501" y="3003387"/>
                <a:ext cx="507986" cy="344238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2166" extrusionOk="0">
                    <a:moveTo>
                      <a:pt x="13153" y="0"/>
                    </a:moveTo>
                    <a:cubicBezTo>
                      <a:pt x="12954" y="0"/>
                      <a:pt x="12754" y="4"/>
                      <a:pt x="12554" y="12"/>
                    </a:cubicBezTo>
                    <a:cubicBezTo>
                      <a:pt x="10318" y="126"/>
                      <a:pt x="8058" y="766"/>
                      <a:pt x="6232" y="2067"/>
                    </a:cubicBezTo>
                    <a:cubicBezTo>
                      <a:pt x="3561" y="3984"/>
                      <a:pt x="2055" y="7134"/>
                      <a:pt x="914" y="10215"/>
                    </a:cubicBezTo>
                    <a:cubicBezTo>
                      <a:pt x="434" y="11516"/>
                      <a:pt x="1" y="13000"/>
                      <a:pt x="594" y="14278"/>
                    </a:cubicBezTo>
                    <a:cubicBezTo>
                      <a:pt x="1125" y="15472"/>
                      <a:pt x="2469" y="16152"/>
                      <a:pt x="3777" y="16152"/>
                    </a:cubicBezTo>
                    <a:cubicBezTo>
                      <a:pt x="3819" y="16152"/>
                      <a:pt x="3861" y="16151"/>
                      <a:pt x="3904" y="16150"/>
                    </a:cubicBezTo>
                    <a:cubicBezTo>
                      <a:pt x="5250" y="16081"/>
                      <a:pt x="6506" y="15374"/>
                      <a:pt x="7487" y="14461"/>
                    </a:cubicBezTo>
                    <a:cubicBezTo>
                      <a:pt x="8469" y="13525"/>
                      <a:pt x="9199" y="12384"/>
                      <a:pt x="9930" y="11265"/>
                    </a:cubicBezTo>
                    <a:lnTo>
                      <a:pt x="9930" y="11265"/>
                    </a:lnTo>
                    <a:cubicBezTo>
                      <a:pt x="9542" y="12224"/>
                      <a:pt x="9656" y="13411"/>
                      <a:pt x="10249" y="14278"/>
                    </a:cubicBezTo>
                    <a:cubicBezTo>
                      <a:pt x="10841" y="15132"/>
                      <a:pt x="11853" y="15650"/>
                      <a:pt x="12861" y="15650"/>
                    </a:cubicBezTo>
                    <a:cubicBezTo>
                      <a:pt x="12904" y="15650"/>
                      <a:pt x="12946" y="15649"/>
                      <a:pt x="12988" y="15648"/>
                    </a:cubicBezTo>
                    <a:cubicBezTo>
                      <a:pt x="13992" y="15625"/>
                      <a:pt x="14951" y="15077"/>
                      <a:pt x="15682" y="14392"/>
                    </a:cubicBezTo>
                    <a:cubicBezTo>
                      <a:pt x="16307" y="13806"/>
                      <a:pt x="16815" y="13086"/>
                      <a:pt x="17292" y="12362"/>
                    </a:cubicBezTo>
                    <a:lnTo>
                      <a:pt x="17292" y="12362"/>
                    </a:lnTo>
                    <a:cubicBezTo>
                      <a:pt x="17051" y="12937"/>
                      <a:pt x="17232" y="13693"/>
                      <a:pt x="17713" y="14118"/>
                    </a:cubicBezTo>
                    <a:cubicBezTo>
                      <a:pt x="18104" y="14452"/>
                      <a:pt x="18597" y="14537"/>
                      <a:pt x="19103" y="14537"/>
                    </a:cubicBezTo>
                    <a:cubicBezTo>
                      <a:pt x="19394" y="14537"/>
                      <a:pt x="19689" y="14509"/>
                      <a:pt x="19973" y="14484"/>
                    </a:cubicBezTo>
                    <a:cubicBezTo>
                      <a:pt x="21365" y="14369"/>
                      <a:pt x="24857" y="11676"/>
                      <a:pt x="25702" y="9827"/>
                    </a:cubicBezTo>
                    <a:cubicBezTo>
                      <a:pt x="25999" y="12406"/>
                      <a:pt x="26136" y="13571"/>
                      <a:pt x="26638" y="16104"/>
                    </a:cubicBezTo>
                    <a:cubicBezTo>
                      <a:pt x="26957" y="17702"/>
                      <a:pt x="27528" y="19277"/>
                      <a:pt x="28509" y="20578"/>
                    </a:cubicBezTo>
                    <a:cubicBezTo>
                      <a:pt x="29044" y="21295"/>
                      <a:pt x="29761" y="22166"/>
                      <a:pt x="30438" y="22166"/>
                    </a:cubicBezTo>
                    <a:cubicBezTo>
                      <a:pt x="30773" y="22166"/>
                      <a:pt x="31098" y="21952"/>
                      <a:pt x="31385" y="21400"/>
                    </a:cubicBezTo>
                    <a:cubicBezTo>
                      <a:pt x="32024" y="20121"/>
                      <a:pt x="32390" y="18683"/>
                      <a:pt x="32481" y="17245"/>
                    </a:cubicBezTo>
                    <a:cubicBezTo>
                      <a:pt x="32709" y="14392"/>
                      <a:pt x="31933" y="11448"/>
                      <a:pt x="30404" y="9028"/>
                    </a:cubicBezTo>
                    <a:cubicBezTo>
                      <a:pt x="27893" y="5057"/>
                      <a:pt x="23648" y="2432"/>
                      <a:pt x="19174" y="1017"/>
                    </a:cubicBezTo>
                    <a:cubicBezTo>
                      <a:pt x="17220" y="414"/>
                      <a:pt x="15190" y="0"/>
                      <a:pt x="13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2"/>
              <p:cNvSpPr/>
              <p:nvPr/>
            </p:nvSpPr>
            <p:spPr>
              <a:xfrm>
                <a:off x="7391977" y="3118789"/>
                <a:ext cx="162009" cy="61390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953" extrusionOk="0">
                    <a:moveTo>
                      <a:pt x="914" y="1"/>
                    </a:moveTo>
                    <a:cubicBezTo>
                      <a:pt x="891" y="1"/>
                      <a:pt x="845" y="1"/>
                      <a:pt x="845" y="23"/>
                    </a:cubicBezTo>
                    <a:cubicBezTo>
                      <a:pt x="617" y="389"/>
                      <a:pt x="412" y="754"/>
                      <a:pt x="252" y="1142"/>
                    </a:cubicBezTo>
                    <a:cubicBezTo>
                      <a:pt x="92" y="1530"/>
                      <a:pt x="1" y="1963"/>
                      <a:pt x="24" y="2397"/>
                    </a:cubicBezTo>
                    <a:cubicBezTo>
                      <a:pt x="69" y="2831"/>
                      <a:pt x="229" y="3265"/>
                      <a:pt x="571" y="3561"/>
                    </a:cubicBezTo>
                    <a:cubicBezTo>
                      <a:pt x="886" y="3834"/>
                      <a:pt x="1296" y="3952"/>
                      <a:pt x="1697" y="3952"/>
                    </a:cubicBezTo>
                    <a:cubicBezTo>
                      <a:pt x="1732" y="3952"/>
                      <a:pt x="1768" y="3951"/>
                      <a:pt x="1804" y="3949"/>
                    </a:cubicBezTo>
                    <a:cubicBezTo>
                      <a:pt x="2671" y="3926"/>
                      <a:pt x="3447" y="3493"/>
                      <a:pt x="4132" y="2991"/>
                    </a:cubicBezTo>
                    <a:cubicBezTo>
                      <a:pt x="4567" y="2661"/>
                      <a:pt x="4972" y="2272"/>
                      <a:pt x="5328" y="1837"/>
                    </a:cubicBezTo>
                    <a:lnTo>
                      <a:pt x="5328" y="1837"/>
                    </a:lnTo>
                    <a:cubicBezTo>
                      <a:pt x="5306" y="1916"/>
                      <a:pt x="5288" y="1996"/>
                      <a:pt x="5273" y="2078"/>
                    </a:cubicBezTo>
                    <a:cubicBezTo>
                      <a:pt x="5182" y="2443"/>
                      <a:pt x="5228" y="2854"/>
                      <a:pt x="5410" y="3196"/>
                    </a:cubicBezTo>
                    <a:cubicBezTo>
                      <a:pt x="5524" y="3356"/>
                      <a:pt x="5661" y="3516"/>
                      <a:pt x="5821" y="3607"/>
                    </a:cubicBezTo>
                    <a:cubicBezTo>
                      <a:pt x="5973" y="3702"/>
                      <a:pt x="6141" y="3750"/>
                      <a:pt x="6312" y="3750"/>
                    </a:cubicBezTo>
                    <a:cubicBezTo>
                      <a:pt x="6346" y="3750"/>
                      <a:pt x="6380" y="3748"/>
                      <a:pt x="6415" y="3744"/>
                    </a:cubicBezTo>
                    <a:cubicBezTo>
                      <a:pt x="6803" y="3744"/>
                      <a:pt x="7145" y="3584"/>
                      <a:pt x="7465" y="3401"/>
                    </a:cubicBezTo>
                    <a:cubicBezTo>
                      <a:pt x="8720" y="2648"/>
                      <a:pt x="9747" y="1530"/>
                      <a:pt x="10409" y="252"/>
                    </a:cubicBezTo>
                    <a:cubicBezTo>
                      <a:pt x="10432" y="229"/>
                      <a:pt x="10432" y="183"/>
                      <a:pt x="10409" y="183"/>
                    </a:cubicBezTo>
                    <a:cubicBezTo>
                      <a:pt x="10386" y="172"/>
                      <a:pt x="10369" y="166"/>
                      <a:pt x="10355" y="166"/>
                    </a:cubicBezTo>
                    <a:cubicBezTo>
                      <a:pt x="10341" y="166"/>
                      <a:pt x="10329" y="172"/>
                      <a:pt x="10318" y="183"/>
                    </a:cubicBezTo>
                    <a:cubicBezTo>
                      <a:pt x="9633" y="1439"/>
                      <a:pt x="8606" y="2511"/>
                      <a:pt x="7373" y="3242"/>
                    </a:cubicBezTo>
                    <a:cubicBezTo>
                      <a:pt x="7077" y="3401"/>
                      <a:pt x="6734" y="3538"/>
                      <a:pt x="6392" y="3561"/>
                    </a:cubicBezTo>
                    <a:cubicBezTo>
                      <a:pt x="6072" y="3561"/>
                      <a:pt x="5753" y="3379"/>
                      <a:pt x="5593" y="3082"/>
                    </a:cubicBezTo>
                    <a:cubicBezTo>
                      <a:pt x="5433" y="2808"/>
                      <a:pt x="5410" y="2443"/>
                      <a:pt x="5479" y="2100"/>
                    </a:cubicBezTo>
                    <a:cubicBezTo>
                      <a:pt x="5547" y="1781"/>
                      <a:pt x="5707" y="1439"/>
                      <a:pt x="5844" y="1119"/>
                    </a:cubicBezTo>
                    <a:lnTo>
                      <a:pt x="5844" y="1119"/>
                    </a:lnTo>
                    <a:cubicBezTo>
                      <a:pt x="5844" y="1119"/>
                      <a:pt x="5844" y="1119"/>
                      <a:pt x="5844" y="1119"/>
                    </a:cubicBezTo>
                    <a:cubicBezTo>
                      <a:pt x="5867" y="1073"/>
                      <a:pt x="5844" y="1005"/>
                      <a:pt x="5798" y="982"/>
                    </a:cubicBezTo>
                    <a:cubicBezTo>
                      <a:pt x="5782" y="974"/>
                      <a:pt x="5762" y="968"/>
                      <a:pt x="5742" y="968"/>
                    </a:cubicBezTo>
                    <a:cubicBezTo>
                      <a:pt x="5709" y="968"/>
                      <a:pt x="5676" y="984"/>
                      <a:pt x="5661" y="1028"/>
                    </a:cubicBezTo>
                    <a:cubicBezTo>
                      <a:pt x="5660" y="1030"/>
                      <a:pt x="5658" y="1033"/>
                      <a:pt x="5656" y="1036"/>
                    </a:cubicBezTo>
                    <a:lnTo>
                      <a:pt x="5656" y="1036"/>
                    </a:lnTo>
                    <a:lnTo>
                      <a:pt x="5639" y="1028"/>
                    </a:lnTo>
                    <a:cubicBezTo>
                      <a:pt x="5624" y="1063"/>
                      <a:pt x="5608" y="1098"/>
                      <a:pt x="5593" y="1134"/>
                    </a:cubicBezTo>
                    <a:lnTo>
                      <a:pt x="5593" y="1134"/>
                    </a:lnTo>
                    <a:cubicBezTo>
                      <a:pt x="5168" y="1776"/>
                      <a:pt x="4623" y="2355"/>
                      <a:pt x="3995" y="2831"/>
                    </a:cubicBezTo>
                    <a:cubicBezTo>
                      <a:pt x="3356" y="3333"/>
                      <a:pt x="2603" y="3744"/>
                      <a:pt x="1781" y="3767"/>
                    </a:cubicBezTo>
                    <a:cubicBezTo>
                      <a:pt x="1743" y="3769"/>
                      <a:pt x="1705" y="3770"/>
                      <a:pt x="1667" y="3770"/>
                    </a:cubicBezTo>
                    <a:cubicBezTo>
                      <a:pt x="1314" y="3770"/>
                      <a:pt x="953" y="3672"/>
                      <a:pt x="685" y="3424"/>
                    </a:cubicBezTo>
                    <a:cubicBezTo>
                      <a:pt x="389" y="3173"/>
                      <a:pt x="229" y="2785"/>
                      <a:pt x="183" y="2374"/>
                    </a:cubicBezTo>
                    <a:cubicBezTo>
                      <a:pt x="92" y="1553"/>
                      <a:pt x="526" y="799"/>
                      <a:pt x="914" y="69"/>
                    </a:cubicBezTo>
                    <a:cubicBezTo>
                      <a:pt x="937" y="46"/>
                      <a:pt x="937" y="23"/>
                      <a:pt x="9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2"/>
              <p:cNvSpPr/>
              <p:nvPr/>
            </p:nvSpPr>
            <p:spPr>
              <a:xfrm>
                <a:off x="7246629" y="3137226"/>
                <a:ext cx="52476" cy="4589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955" extrusionOk="0">
                    <a:moveTo>
                      <a:pt x="388" y="0"/>
                    </a:moveTo>
                    <a:cubicBezTo>
                      <a:pt x="366" y="0"/>
                      <a:pt x="343" y="23"/>
                      <a:pt x="320" y="46"/>
                    </a:cubicBezTo>
                    <a:cubicBezTo>
                      <a:pt x="160" y="571"/>
                      <a:pt x="0" y="1119"/>
                      <a:pt x="92" y="1689"/>
                    </a:cubicBezTo>
                    <a:cubicBezTo>
                      <a:pt x="137" y="1986"/>
                      <a:pt x="229" y="2260"/>
                      <a:pt x="411" y="2488"/>
                    </a:cubicBezTo>
                    <a:cubicBezTo>
                      <a:pt x="594" y="2717"/>
                      <a:pt x="890" y="2899"/>
                      <a:pt x="1187" y="2945"/>
                    </a:cubicBezTo>
                    <a:cubicBezTo>
                      <a:pt x="1241" y="2951"/>
                      <a:pt x="1295" y="2954"/>
                      <a:pt x="1349" y="2954"/>
                    </a:cubicBezTo>
                    <a:cubicBezTo>
                      <a:pt x="1887" y="2954"/>
                      <a:pt x="2405" y="2652"/>
                      <a:pt x="2717" y="2237"/>
                    </a:cubicBezTo>
                    <a:cubicBezTo>
                      <a:pt x="3059" y="1781"/>
                      <a:pt x="3219" y="1233"/>
                      <a:pt x="3356" y="685"/>
                    </a:cubicBezTo>
                    <a:cubicBezTo>
                      <a:pt x="3378" y="662"/>
                      <a:pt x="3356" y="640"/>
                      <a:pt x="3333" y="640"/>
                    </a:cubicBezTo>
                    <a:cubicBezTo>
                      <a:pt x="3326" y="633"/>
                      <a:pt x="3317" y="630"/>
                      <a:pt x="3309" y="630"/>
                    </a:cubicBezTo>
                    <a:cubicBezTo>
                      <a:pt x="3287" y="630"/>
                      <a:pt x="3264" y="646"/>
                      <a:pt x="3264" y="662"/>
                    </a:cubicBezTo>
                    <a:cubicBezTo>
                      <a:pt x="3082" y="1187"/>
                      <a:pt x="2876" y="1689"/>
                      <a:pt x="2557" y="2100"/>
                    </a:cubicBezTo>
                    <a:cubicBezTo>
                      <a:pt x="2270" y="2469"/>
                      <a:pt x="1818" y="2727"/>
                      <a:pt x="1366" y="2727"/>
                    </a:cubicBezTo>
                    <a:cubicBezTo>
                      <a:pt x="1314" y="2727"/>
                      <a:pt x="1262" y="2724"/>
                      <a:pt x="1210" y="2717"/>
                    </a:cubicBezTo>
                    <a:cubicBezTo>
                      <a:pt x="708" y="2671"/>
                      <a:pt x="366" y="2169"/>
                      <a:pt x="274" y="1667"/>
                    </a:cubicBezTo>
                    <a:cubicBezTo>
                      <a:pt x="160" y="1142"/>
                      <a:pt x="297" y="594"/>
                      <a:pt x="434" y="69"/>
                    </a:cubicBezTo>
                    <a:cubicBezTo>
                      <a:pt x="434" y="46"/>
                      <a:pt x="411" y="23"/>
                      <a:pt x="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2"/>
              <p:cNvSpPr/>
              <p:nvPr/>
            </p:nvSpPr>
            <p:spPr>
              <a:xfrm>
                <a:off x="7630577" y="3189336"/>
                <a:ext cx="90400" cy="124085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7990" extrusionOk="0">
                    <a:moveTo>
                      <a:pt x="69" y="1"/>
                    </a:moveTo>
                    <a:cubicBezTo>
                      <a:pt x="23" y="1"/>
                      <a:pt x="0" y="24"/>
                      <a:pt x="0" y="46"/>
                    </a:cubicBezTo>
                    <a:cubicBezTo>
                      <a:pt x="0" y="1576"/>
                      <a:pt x="206" y="3105"/>
                      <a:pt x="594" y="4589"/>
                    </a:cubicBezTo>
                    <a:cubicBezTo>
                      <a:pt x="685" y="4954"/>
                      <a:pt x="799" y="5319"/>
                      <a:pt x="936" y="5684"/>
                    </a:cubicBezTo>
                    <a:cubicBezTo>
                      <a:pt x="1050" y="6049"/>
                      <a:pt x="1187" y="6437"/>
                      <a:pt x="1438" y="6757"/>
                    </a:cubicBezTo>
                    <a:cubicBezTo>
                      <a:pt x="1661" y="7020"/>
                      <a:pt x="2010" y="7248"/>
                      <a:pt x="2388" y="7248"/>
                    </a:cubicBezTo>
                    <a:cubicBezTo>
                      <a:pt x="2436" y="7248"/>
                      <a:pt x="2485" y="7244"/>
                      <a:pt x="2534" y="7236"/>
                    </a:cubicBezTo>
                    <a:cubicBezTo>
                      <a:pt x="2743" y="7215"/>
                      <a:pt x="2914" y="7099"/>
                      <a:pt x="3046" y="6939"/>
                    </a:cubicBezTo>
                    <a:lnTo>
                      <a:pt x="3046" y="6939"/>
                    </a:lnTo>
                    <a:cubicBezTo>
                      <a:pt x="3102" y="7122"/>
                      <a:pt x="3194" y="7294"/>
                      <a:pt x="3310" y="7442"/>
                    </a:cubicBezTo>
                    <a:cubicBezTo>
                      <a:pt x="3584" y="7761"/>
                      <a:pt x="3972" y="7990"/>
                      <a:pt x="4383" y="7990"/>
                    </a:cubicBezTo>
                    <a:cubicBezTo>
                      <a:pt x="4793" y="7990"/>
                      <a:pt x="5181" y="7761"/>
                      <a:pt x="5433" y="7442"/>
                    </a:cubicBezTo>
                    <a:cubicBezTo>
                      <a:pt x="5684" y="7122"/>
                      <a:pt x="5821" y="6711"/>
                      <a:pt x="5729" y="6323"/>
                    </a:cubicBezTo>
                    <a:cubicBezTo>
                      <a:pt x="5729" y="6278"/>
                      <a:pt x="5706" y="6278"/>
                      <a:pt x="5661" y="6278"/>
                    </a:cubicBezTo>
                    <a:cubicBezTo>
                      <a:pt x="5638" y="6278"/>
                      <a:pt x="5615" y="6301"/>
                      <a:pt x="5638" y="6346"/>
                    </a:cubicBezTo>
                    <a:cubicBezTo>
                      <a:pt x="5752" y="7077"/>
                      <a:pt x="5090" y="7807"/>
                      <a:pt x="4383" y="7807"/>
                    </a:cubicBezTo>
                    <a:cubicBezTo>
                      <a:pt x="3781" y="7788"/>
                      <a:pt x="3272" y="7258"/>
                      <a:pt x="3201" y="6689"/>
                    </a:cubicBezTo>
                    <a:lnTo>
                      <a:pt x="3201" y="6689"/>
                    </a:lnTo>
                    <a:cubicBezTo>
                      <a:pt x="3250" y="6557"/>
                      <a:pt x="3262" y="6408"/>
                      <a:pt x="3218" y="6278"/>
                    </a:cubicBezTo>
                    <a:cubicBezTo>
                      <a:pt x="3196" y="6232"/>
                      <a:pt x="3173" y="6209"/>
                      <a:pt x="3150" y="6209"/>
                    </a:cubicBezTo>
                    <a:cubicBezTo>
                      <a:pt x="3137" y="6205"/>
                      <a:pt x="3126" y="6203"/>
                      <a:pt x="3115" y="6203"/>
                    </a:cubicBezTo>
                    <a:cubicBezTo>
                      <a:pt x="3066" y="6203"/>
                      <a:pt x="3032" y="6240"/>
                      <a:pt x="3013" y="6278"/>
                    </a:cubicBezTo>
                    <a:cubicBezTo>
                      <a:pt x="2986" y="6398"/>
                      <a:pt x="2979" y="6521"/>
                      <a:pt x="2989" y="6642"/>
                    </a:cubicBezTo>
                    <a:lnTo>
                      <a:pt x="2989" y="6642"/>
                    </a:lnTo>
                    <a:cubicBezTo>
                      <a:pt x="2908" y="6833"/>
                      <a:pt x="2719" y="6993"/>
                      <a:pt x="2511" y="7008"/>
                    </a:cubicBezTo>
                    <a:cubicBezTo>
                      <a:pt x="2462" y="7018"/>
                      <a:pt x="2413" y="7023"/>
                      <a:pt x="2365" y="7023"/>
                    </a:cubicBezTo>
                    <a:cubicBezTo>
                      <a:pt x="2073" y="7023"/>
                      <a:pt x="1794" y="6855"/>
                      <a:pt x="1598" y="6620"/>
                    </a:cubicBezTo>
                    <a:cubicBezTo>
                      <a:pt x="1370" y="6346"/>
                      <a:pt x="1233" y="5981"/>
                      <a:pt x="1119" y="5639"/>
                    </a:cubicBezTo>
                    <a:cubicBezTo>
                      <a:pt x="982" y="5273"/>
                      <a:pt x="867" y="4908"/>
                      <a:pt x="776" y="4543"/>
                    </a:cubicBezTo>
                    <a:cubicBezTo>
                      <a:pt x="365" y="3082"/>
                      <a:pt x="160" y="1576"/>
                      <a:pt x="114" y="46"/>
                    </a:cubicBezTo>
                    <a:cubicBezTo>
                      <a:pt x="114" y="24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2"/>
              <p:cNvSpPr/>
              <p:nvPr/>
            </p:nvSpPr>
            <p:spPr>
              <a:xfrm>
                <a:off x="7313634" y="3016899"/>
                <a:ext cx="80476" cy="67183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4326" extrusionOk="0">
                    <a:moveTo>
                      <a:pt x="1646" y="0"/>
                    </a:moveTo>
                    <a:cubicBezTo>
                      <a:pt x="1636" y="0"/>
                      <a:pt x="1628" y="3"/>
                      <a:pt x="1621" y="10"/>
                    </a:cubicBezTo>
                    <a:cubicBezTo>
                      <a:pt x="1233" y="284"/>
                      <a:pt x="845" y="535"/>
                      <a:pt x="525" y="923"/>
                    </a:cubicBezTo>
                    <a:cubicBezTo>
                      <a:pt x="206" y="1288"/>
                      <a:pt x="0" y="1790"/>
                      <a:pt x="69" y="2292"/>
                    </a:cubicBezTo>
                    <a:cubicBezTo>
                      <a:pt x="92" y="2543"/>
                      <a:pt x="183" y="2794"/>
                      <a:pt x="365" y="2977"/>
                    </a:cubicBezTo>
                    <a:cubicBezTo>
                      <a:pt x="525" y="3182"/>
                      <a:pt x="776" y="3296"/>
                      <a:pt x="1027" y="3342"/>
                    </a:cubicBezTo>
                    <a:cubicBezTo>
                      <a:pt x="1069" y="3346"/>
                      <a:pt x="1110" y="3347"/>
                      <a:pt x="1151" y="3347"/>
                    </a:cubicBezTo>
                    <a:cubicBezTo>
                      <a:pt x="1444" y="3347"/>
                      <a:pt x="1727" y="3257"/>
                      <a:pt x="1969" y="3105"/>
                    </a:cubicBezTo>
                    <a:lnTo>
                      <a:pt x="1969" y="3105"/>
                    </a:lnTo>
                    <a:cubicBezTo>
                      <a:pt x="1965" y="3138"/>
                      <a:pt x="1963" y="3172"/>
                      <a:pt x="1963" y="3205"/>
                    </a:cubicBezTo>
                    <a:cubicBezTo>
                      <a:pt x="1963" y="3411"/>
                      <a:pt x="2009" y="3616"/>
                      <a:pt x="2123" y="3799"/>
                    </a:cubicBezTo>
                    <a:cubicBezTo>
                      <a:pt x="2337" y="4163"/>
                      <a:pt x="2752" y="4326"/>
                      <a:pt x="3142" y="4326"/>
                    </a:cubicBezTo>
                    <a:cubicBezTo>
                      <a:pt x="3168" y="4326"/>
                      <a:pt x="3193" y="4325"/>
                      <a:pt x="3219" y="4324"/>
                    </a:cubicBezTo>
                    <a:cubicBezTo>
                      <a:pt x="3630" y="4301"/>
                      <a:pt x="4018" y="4141"/>
                      <a:pt x="4337" y="3913"/>
                    </a:cubicBezTo>
                    <a:cubicBezTo>
                      <a:pt x="4657" y="3662"/>
                      <a:pt x="4908" y="3365"/>
                      <a:pt x="5159" y="3091"/>
                    </a:cubicBezTo>
                    <a:cubicBezTo>
                      <a:pt x="5182" y="3068"/>
                      <a:pt x="5182" y="3023"/>
                      <a:pt x="5159" y="3000"/>
                    </a:cubicBezTo>
                    <a:cubicBezTo>
                      <a:pt x="5136" y="3000"/>
                      <a:pt x="5113" y="3000"/>
                      <a:pt x="5090" y="3023"/>
                    </a:cubicBezTo>
                    <a:cubicBezTo>
                      <a:pt x="4816" y="3296"/>
                      <a:pt x="4543" y="3548"/>
                      <a:pt x="4246" y="3776"/>
                    </a:cubicBezTo>
                    <a:cubicBezTo>
                      <a:pt x="3926" y="3981"/>
                      <a:pt x="3584" y="4118"/>
                      <a:pt x="3219" y="4118"/>
                    </a:cubicBezTo>
                    <a:cubicBezTo>
                      <a:pt x="3193" y="4120"/>
                      <a:pt x="3167" y="4121"/>
                      <a:pt x="3141" y="4121"/>
                    </a:cubicBezTo>
                    <a:cubicBezTo>
                      <a:pt x="2802" y="4121"/>
                      <a:pt x="2475" y="3981"/>
                      <a:pt x="2306" y="3685"/>
                    </a:cubicBezTo>
                    <a:cubicBezTo>
                      <a:pt x="2123" y="3411"/>
                      <a:pt x="2123" y="2977"/>
                      <a:pt x="2374" y="2772"/>
                    </a:cubicBezTo>
                    <a:lnTo>
                      <a:pt x="2364" y="2761"/>
                    </a:lnTo>
                    <a:lnTo>
                      <a:pt x="2364" y="2761"/>
                    </a:lnTo>
                    <a:cubicBezTo>
                      <a:pt x="2367" y="2757"/>
                      <a:pt x="2371" y="2753"/>
                      <a:pt x="2374" y="2749"/>
                    </a:cubicBezTo>
                    <a:cubicBezTo>
                      <a:pt x="2420" y="2703"/>
                      <a:pt x="2420" y="2657"/>
                      <a:pt x="2374" y="2612"/>
                    </a:cubicBezTo>
                    <a:cubicBezTo>
                      <a:pt x="2351" y="2589"/>
                      <a:pt x="2323" y="2578"/>
                      <a:pt x="2294" y="2578"/>
                    </a:cubicBezTo>
                    <a:cubicBezTo>
                      <a:pt x="2266" y="2578"/>
                      <a:pt x="2237" y="2589"/>
                      <a:pt x="2214" y="2612"/>
                    </a:cubicBezTo>
                    <a:cubicBezTo>
                      <a:pt x="2174" y="2646"/>
                      <a:pt x="2138" y="2686"/>
                      <a:pt x="2107" y="2731"/>
                    </a:cubicBezTo>
                    <a:lnTo>
                      <a:pt x="2107" y="2731"/>
                    </a:lnTo>
                    <a:cubicBezTo>
                      <a:pt x="1857" y="2979"/>
                      <a:pt x="1508" y="3143"/>
                      <a:pt x="1162" y="3143"/>
                    </a:cubicBezTo>
                    <a:cubicBezTo>
                      <a:pt x="1125" y="3143"/>
                      <a:pt x="1087" y="3141"/>
                      <a:pt x="1050" y="3137"/>
                    </a:cubicBezTo>
                    <a:cubicBezTo>
                      <a:pt x="845" y="3114"/>
                      <a:pt x="639" y="3023"/>
                      <a:pt x="502" y="2863"/>
                    </a:cubicBezTo>
                    <a:cubicBezTo>
                      <a:pt x="343" y="2703"/>
                      <a:pt x="274" y="2498"/>
                      <a:pt x="229" y="2269"/>
                    </a:cubicBezTo>
                    <a:cubicBezTo>
                      <a:pt x="183" y="1813"/>
                      <a:pt x="343" y="1356"/>
                      <a:pt x="639" y="1014"/>
                    </a:cubicBezTo>
                    <a:cubicBezTo>
                      <a:pt x="936" y="649"/>
                      <a:pt x="1301" y="375"/>
                      <a:pt x="1689" y="101"/>
                    </a:cubicBezTo>
                    <a:cubicBezTo>
                      <a:pt x="1712" y="78"/>
                      <a:pt x="1712" y="55"/>
                      <a:pt x="1712" y="32"/>
                    </a:cubicBezTo>
                    <a:cubicBezTo>
                      <a:pt x="1696" y="16"/>
                      <a:pt x="1669" y="0"/>
                      <a:pt x="16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2"/>
              <p:cNvSpPr/>
              <p:nvPr/>
            </p:nvSpPr>
            <p:spPr>
              <a:xfrm>
                <a:off x="7666735" y="3138997"/>
                <a:ext cx="52119" cy="6300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57" extrusionOk="0">
                    <a:moveTo>
                      <a:pt x="46" y="1"/>
                    </a:moveTo>
                    <a:cubicBezTo>
                      <a:pt x="23" y="1"/>
                      <a:pt x="0" y="23"/>
                      <a:pt x="23" y="46"/>
                    </a:cubicBezTo>
                    <a:cubicBezTo>
                      <a:pt x="160" y="1028"/>
                      <a:pt x="525" y="1964"/>
                      <a:pt x="1027" y="2808"/>
                    </a:cubicBezTo>
                    <a:cubicBezTo>
                      <a:pt x="1279" y="3242"/>
                      <a:pt x="1552" y="3675"/>
                      <a:pt x="2032" y="3949"/>
                    </a:cubicBezTo>
                    <a:cubicBezTo>
                      <a:pt x="2174" y="4021"/>
                      <a:pt x="2344" y="4056"/>
                      <a:pt x="2512" y="4056"/>
                    </a:cubicBezTo>
                    <a:cubicBezTo>
                      <a:pt x="2613" y="4056"/>
                      <a:pt x="2714" y="4043"/>
                      <a:pt x="2808" y="4018"/>
                    </a:cubicBezTo>
                    <a:cubicBezTo>
                      <a:pt x="3059" y="3949"/>
                      <a:pt x="3287" y="3744"/>
                      <a:pt x="3356" y="3493"/>
                    </a:cubicBezTo>
                    <a:cubicBezTo>
                      <a:pt x="3356" y="3470"/>
                      <a:pt x="3333" y="3424"/>
                      <a:pt x="3310" y="3424"/>
                    </a:cubicBezTo>
                    <a:cubicBezTo>
                      <a:pt x="3287" y="3424"/>
                      <a:pt x="3264" y="3424"/>
                      <a:pt x="3241" y="3447"/>
                    </a:cubicBezTo>
                    <a:cubicBezTo>
                      <a:pt x="3173" y="3675"/>
                      <a:pt x="2968" y="3812"/>
                      <a:pt x="2762" y="3858"/>
                    </a:cubicBezTo>
                    <a:cubicBezTo>
                      <a:pt x="2690" y="3872"/>
                      <a:pt x="2618" y="3880"/>
                      <a:pt x="2547" y="3880"/>
                    </a:cubicBezTo>
                    <a:cubicBezTo>
                      <a:pt x="2394" y="3880"/>
                      <a:pt x="2248" y="3845"/>
                      <a:pt x="2123" y="3767"/>
                    </a:cubicBezTo>
                    <a:cubicBezTo>
                      <a:pt x="1712" y="3538"/>
                      <a:pt x="1461" y="3105"/>
                      <a:pt x="1210" y="2717"/>
                    </a:cubicBezTo>
                    <a:cubicBezTo>
                      <a:pt x="708" y="1895"/>
                      <a:pt x="343" y="982"/>
                      <a:pt x="114" y="46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2"/>
              <p:cNvSpPr/>
              <p:nvPr/>
            </p:nvSpPr>
            <p:spPr>
              <a:xfrm>
                <a:off x="7462880" y="3037697"/>
                <a:ext cx="58502" cy="3506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2258" extrusionOk="0">
                    <a:moveTo>
                      <a:pt x="711" y="0"/>
                    </a:moveTo>
                    <a:cubicBezTo>
                      <a:pt x="697" y="0"/>
                      <a:pt x="686" y="6"/>
                      <a:pt x="686" y="17"/>
                    </a:cubicBezTo>
                    <a:cubicBezTo>
                      <a:pt x="366" y="360"/>
                      <a:pt x="24" y="771"/>
                      <a:pt x="24" y="1296"/>
                    </a:cubicBezTo>
                    <a:cubicBezTo>
                      <a:pt x="1" y="1547"/>
                      <a:pt x="92" y="1821"/>
                      <a:pt x="275" y="2003"/>
                    </a:cubicBezTo>
                    <a:cubicBezTo>
                      <a:pt x="480" y="2186"/>
                      <a:pt x="754" y="2254"/>
                      <a:pt x="1005" y="2254"/>
                    </a:cubicBezTo>
                    <a:cubicBezTo>
                      <a:pt x="1047" y="2256"/>
                      <a:pt x="1089" y="2257"/>
                      <a:pt x="1130" y="2257"/>
                    </a:cubicBezTo>
                    <a:cubicBezTo>
                      <a:pt x="1568" y="2257"/>
                      <a:pt x="2003" y="2153"/>
                      <a:pt x="2420" y="2049"/>
                    </a:cubicBezTo>
                    <a:cubicBezTo>
                      <a:pt x="2877" y="1912"/>
                      <a:pt x="3310" y="1729"/>
                      <a:pt x="3721" y="1501"/>
                    </a:cubicBezTo>
                    <a:cubicBezTo>
                      <a:pt x="3744" y="1478"/>
                      <a:pt x="3767" y="1455"/>
                      <a:pt x="3744" y="1433"/>
                    </a:cubicBezTo>
                    <a:cubicBezTo>
                      <a:pt x="3744" y="1416"/>
                      <a:pt x="3721" y="1400"/>
                      <a:pt x="3700" y="1400"/>
                    </a:cubicBezTo>
                    <a:cubicBezTo>
                      <a:pt x="3691" y="1400"/>
                      <a:pt x="3682" y="1403"/>
                      <a:pt x="3676" y="1410"/>
                    </a:cubicBezTo>
                    <a:cubicBezTo>
                      <a:pt x="3242" y="1592"/>
                      <a:pt x="2808" y="1752"/>
                      <a:pt x="2375" y="1843"/>
                    </a:cubicBezTo>
                    <a:cubicBezTo>
                      <a:pt x="1918" y="1957"/>
                      <a:pt x="1439" y="2049"/>
                      <a:pt x="1005" y="2049"/>
                    </a:cubicBezTo>
                    <a:cubicBezTo>
                      <a:pt x="777" y="2049"/>
                      <a:pt x="571" y="1980"/>
                      <a:pt x="434" y="1843"/>
                    </a:cubicBezTo>
                    <a:cubicBezTo>
                      <a:pt x="275" y="1729"/>
                      <a:pt x="206" y="1501"/>
                      <a:pt x="206" y="1296"/>
                    </a:cubicBezTo>
                    <a:cubicBezTo>
                      <a:pt x="183" y="862"/>
                      <a:pt x="480" y="451"/>
                      <a:pt x="754" y="86"/>
                    </a:cubicBezTo>
                    <a:cubicBezTo>
                      <a:pt x="777" y="63"/>
                      <a:pt x="777" y="40"/>
                      <a:pt x="754" y="17"/>
                    </a:cubicBezTo>
                    <a:cubicBezTo>
                      <a:pt x="743" y="6"/>
                      <a:pt x="725" y="0"/>
                      <a:pt x="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2"/>
              <p:cNvSpPr/>
              <p:nvPr/>
            </p:nvSpPr>
            <p:spPr>
              <a:xfrm>
                <a:off x="7563914" y="3476150"/>
                <a:ext cx="62772" cy="41434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668" extrusionOk="0">
                    <a:moveTo>
                      <a:pt x="3995" y="0"/>
                    </a:moveTo>
                    <a:cubicBezTo>
                      <a:pt x="3973" y="0"/>
                      <a:pt x="3950" y="23"/>
                      <a:pt x="3927" y="46"/>
                    </a:cubicBezTo>
                    <a:cubicBezTo>
                      <a:pt x="3676" y="845"/>
                      <a:pt x="3151" y="1530"/>
                      <a:pt x="2443" y="1986"/>
                    </a:cubicBezTo>
                    <a:cubicBezTo>
                      <a:pt x="1892" y="2335"/>
                      <a:pt x="1223" y="2522"/>
                      <a:pt x="554" y="2522"/>
                    </a:cubicBezTo>
                    <a:cubicBezTo>
                      <a:pt x="392" y="2522"/>
                      <a:pt x="230" y="2511"/>
                      <a:pt x="69" y="2488"/>
                    </a:cubicBezTo>
                    <a:cubicBezTo>
                      <a:pt x="47" y="2488"/>
                      <a:pt x="24" y="2488"/>
                      <a:pt x="1" y="2534"/>
                    </a:cubicBezTo>
                    <a:cubicBezTo>
                      <a:pt x="1" y="2557"/>
                      <a:pt x="24" y="2580"/>
                      <a:pt x="47" y="2580"/>
                    </a:cubicBezTo>
                    <a:cubicBezTo>
                      <a:pt x="291" y="2639"/>
                      <a:pt x="543" y="2668"/>
                      <a:pt x="795" y="2668"/>
                    </a:cubicBezTo>
                    <a:cubicBezTo>
                      <a:pt x="1415" y="2668"/>
                      <a:pt x="2038" y="2493"/>
                      <a:pt x="2557" y="2169"/>
                    </a:cubicBezTo>
                    <a:cubicBezTo>
                      <a:pt x="3311" y="1689"/>
                      <a:pt x="3858" y="913"/>
                      <a:pt x="4041" y="69"/>
                    </a:cubicBezTo>
                    <a:cubicBezTo>
                      <a:pt x="4041" y="46"/>
                      <a:pt x="4018" y="23"/>
                      <a:pt x="3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2"/>
              <p:cNvSpPr/>
              <p:nvPr/>
            </p:nvSpPr>
            <p:spPr>
              <a:xfrm>
                <a:off x="7622765" y="3038551"/>
                <a:ext cx="71624" cy="64418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148" extrusionOk="0">
                    <a:moveTo>
                      <a:pt x="3869" y="0"/>
                    </a:moveTo>
                    <a:cubicBezTo>
                      <a:pt x="3803" y="0"/>
                      <a:pt x="3737" y="10"/>
                      <a:pt x="3676" y="31"/>
                    </a:cubicBezTo>
                    <a:cubicBezTo>
                      <a:pt x="3470" y="76"/>
                      <a:pt x="3288" y="213"/>
                      <a:pt x="3128" y="328"/>
                    </a:cubicBezTo>
                    <a:cubicBezTo>
                      <a:pt x="1941" y="1218"/>
                      <a:pt x="891" y="2291"/>
                      <a:pt x="1" y="3477"/>
                    </a:cubicBezTo>
                    <a:lnTo>
                      <a:pt x="206" y="4048"/>
                    </a:lnTo>
                    <a:cubicBezTo>
                      <a:pt x="638" y="4114"/>
                      <a:pt x="1076" y="4148"/>
                      <a:pt x="1515" y="4148"/>
                    </a:cubicBezTo>
                    <a:cubicBezTo>
                      <a:pt x="2284" y="4148"/>
                      <a:pt x="3057" y="4046"/>
                      <a:pt x="3813" y="3843"/>
                    </a:cubicBezTo>
                    <a:cubicBezTo>
                      <a:pt x="4018" y="3797"/>
                      <a:pt x="4224" y="3729"/>
                      <a:pt x="4383" y="3569"/>
                    </a:cubicBezTo>
                    <a:cubicBezTo>
                      <a:pt x="4543" y="3432"/>
                      <a:pt x="4612" y="3181"/>
                      <a:pt x="4498" y="2998"/>
                    </a:cubicBezTo>
                    <a:cubicBezTo>
                      <a:pt x="4405" y="2853"/>
                      <a:pt x="4245" y="2807"/>
                      <a:pt x="4069" y="2807"/>
                    </a:cubicBezTo>
                    <a:cubicBezTo>
                      <a:pt x="3939" y="2807"/>
                      <a:pt x="3802" y="2832"/>
                      <a:pt x="3676" y="2861"/>
                    </a:cubicBezTo>
                    <a:cubicBezTo>
                      <a:pt x="2649" y="3135"/>
                      <a:pt x="1622" y="3386"/>
                      <a:pt x="594" y="3660"/>
                    </a:cubicBezTo>
                    <a:cubicBezTo>
                      <a:pt x="1827" y="3044"/>
                      <a:pt x="2968" y="2245"/>
                      <a:pt x="3950" y="1263"/>
                    </a:cubicBezTo>
                    <a:cubicBezTo>
                      <a:pt x="4087" y="1104"/>
                      <a:pt x="4246" y="967"/>
                      <a:pt x="4315" y="761"/>
                    </a:cubicBezTo>
                    <a:cubicBezTo>
                      <a:pt x="4406" y="579"/>
                      <a:pt x="4383" y="328"/>
                      <a:pt x="4269" y="168"/>
                    </a:cubicBezTo>
                    <a:cubicBezTo>
                      <a:pt x="4173" y="56"/>
                      <a:pt x="4022" y="0"/>
                      <a:pt x="38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2"/>
              <p:cNvSpPr/>
              <p:nvPr/>
            </p:nvSpPr>
            <p:spPr>
              <a:xfrm>
                <a:off x="7538753" y="3233773"/>
                <a:ext cx="94702" cy="93227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03" extrusionOk="0">
                    <a:moveTo>
                      <a:pt x="2292" y="0"/>
                    </a:moveTo>
                    <a:cubicBezTo>
                      <a:pt x="2198" y="0"/>
                      <a:pt x="2104" y="12"/>
                      <a:pt x="2009" y="39"/>
                    </a:cubicBezTo>
                    <a:cubicBezTo>
                      <a:pt x="0" y="609"/>
                      <a:pt x="3059" y="4398"/>
                      <a:pt x="3561" y="4900"/>
                    </a:cubicBezTo>
                    <a:cubicBezTo>
                      <a:pt x="3865" y="5218"/>
                      <a:pt x="4882" y="6003"/>
                      <a:pt x="5506" y="6003"/>
                    </a:cubicBezTo>
                    <a:cubicBezTo>
                      <a:pt x="5868" y="6003"/>
                      <a:pt x="6098" y="5739"/>
                      <a:pt x="5981" y="4969"/>
                    </a:cubicBezTo>
                    <a:cubicBezTo>
                      <a:pt x="5981" y="4969"/>
                      <a:pt x="4179" y="0"/>
                      <a:pt x="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2"/>
              <p:cNvSpPr/>
              <p:nvPr/>
            </p:nvSpPr>
            <p:spPr>
              <a:xfrm>
                <a:off x="7285816" y="3179395"/>
                <a:ext cx="128495" cy="59371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3823" extrusionOk="0">
                    <a:moveTo>
                      <a:pt x="5912" y="1"/>
                    </a:moveTo>
                    <a:cubicBezTo>
                      <a:pt x="4032" y="1"/>
                      <a:pt x="901" y="2490"/>
                      <a:pt x="901" y="2490"/>
                    </a:cubicBezTo>
                    <a:cubicBezTo>
                      <a:pt x="0" y="3571"/>
                      <a:pt x="897" y="3822"/>
                      <a:pt x="1811" y="3822"/>
                    </a:cubicBezTo>
                    <a:cubicBezTo>
                      <a:pt x="2286" y="3822"/>
                      <a:pt x="2767" y="3754"/>
                      <a:pt x="3001" y="3699"/>
                    </a:cubicBezTo>
                    <a:cubicBezTo>
                      <a:pt x="3686" y="3540"/>
                      <a:pt x="8274" y="1896"/>
                      <a:pt x="6881" y="367"/>
                    </a:cubicBezTo>
                    <a:cubicBezTo>
                      <a:pt x="6638" y="108"/>
                      <a:pt x="6302" y="1"/>
                      <a:pt x="5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2"/>
              <p:cNvSpPr/>
              <p:nvPr/>
            </p:nvSpPr>
            <p:spPr>
              <a:xfrm>
                <a:off x="7387721" y="3339298"/>
                <a:ext cx="53190" cy="5319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462" y="0"/>
                    </a:moveTo>
                    <a:cubicBezTo>
                      <a:pt x="1185" y="0"/>
                      <a:pt x="929" y="172"/>
                      <a:pt x="708" y="663"/>
                    </a:cubicBezTo>
                    <a:cubicBezTo>
                      <a:pt x="1" y="2261"/>
                      <a:pt x="2260" y="3425"/>
                      <a:pt x="2260" y="3425"/>
                    </a:cubicBezTo>
                    <a:lnTo>
                      <a:pt x="3425" y="914"/>
                    </a:lnTo>
                    <a:cubicBezTo>
                      <a:pt x="2781" y="835"/>
                      <a:pt x="2072" y="0"/>
                      <a:pt x="14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2"/>
              <p:cNvSpPr/>
              <p:nvPr/>
            </p:nvSpPr>
            <p:spPr>
              <a:xfrm>
                <a:off x="7394462" y="3276905"/>
                <a:ext cx="70553" cy="11652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7503" extrusionOk="0">
                    <a:moveTo>
                      <a:pt x="4474" y="1"/>
                    </a:moveTo>
                    <a:cubicBezTo>
                      <a:pt x="4451" y="1"/>
                      <a:pt x="4429" y="23"/>
                      <a:pt x="4406" y="69"/>
                    </a:cubicBezTo>
                    <a:cubicBezTo>
                      <a:pt x="4269" y="1051"/>
                      <a:pt x="4086" y="2032"/>
                      <a:pt x="3858" y="2991"/>
                    </a:cubicBezTo>
                    <a:cubicBezTo>
                      <a:pt x="3721" y="3447"/>
                      <a:pt x="3584" y="3949"/>
                      <a:pt x="3379" y="4360"/>
                    </a:cubicBezTo>
                    <a:cubicBezTo>
                      <a:pt x="3292" y="4556"/>
                      <a:pt x="3142" y="4773"/>
                      <a:pt x="3030" y="4773"/>
                    </a:cubicBezTo>
                    <a:cubicBezTo>
                      <a:pt x="3024" y="4773"/>
                      <a:pt x="3019" y="4772"/>
                      <a:pt x="3013" y="4771"/>
                    </a:cubicBezTo>
                    <a:cubicBezTo>
                      <a:pt x="2808" y="4771"/>
                      <a:pt x="2580" y="4634"/>
                      <a:pt x="2374" y="4520"/>
                    </a:cubicBezTo>
                    <a:cubicBezTo>
                      <a:pt x="2169" y="4383"/>
                      <a:pt x="1963" y="4246"/>
                      <a:pt x="1758" y="4132"/>
                    </a:cubicBezTo>
                    <a:cubicBezTo>
                      <a:pt x="1547" y="4005"/>
                      <a:pt x="1316" y="3878"/>
                      <a:pt x="1029" y="3878"/>
                    </a:cubicBezTo>
                    <a:cubicBezTo>
                      <a:pt x="1006" y="3878"/>
                      <a:pt x="983" y="3879"/>
                      <a:pt x="959" y="3881"/>
                    </a:cubicBezTo>
                    <a:cubicBezTo>
                      <a:pt x="640" y="3904"/>
                      <a:pt x="411" y="4155"/>
                      <a:pt x="274" y="4383"/>
                    </a:cubicBezTo>
                    <a:cubicBezTo>
                      <a:pt x="229" y="4497"/>
                      <a:pt x="160" y="4611"/>
                      <a:pt x="115" y="4748"/>
                    </a:cubicBezTo>
                    <a:lnTo>
                      <a:pt x="46" y="4931"/>
                    </a:lnTo>
                    <a:cubicBezTo>
                      <a:pt x="46" y="4999"/>
                      <a:pt x="46" y="5068"/>
                      <a:pt x="23" y="5136"/>
                    </a:cubicBezTo>
                    <a:cubicBezTo>
                      <a:pt x="0" y="5273"/>
                      <a:pt x="23" y="5410"/>
                      <a:pt x="46" y="5547"/>
                    </a:cubicBezTo>
                    <a:cubicBezTo>
                      <a:pt x="69" y="5661"/>
                      <a:pt x="92" y="5798"/>
                      <a:pt x="160" y="5935"/>
                    </a:cubicBezTo>
                    <a:cubicBezTo>
                      <a:pt x="252" y="6163"/>
                      <a:pt x="411" y="6392"/>
                      <a:pt x="571" y="6574"/>
                    </a:cubicBezTo>
                    <a:cubicBezTo>
                      <a:pt x="913" y="6962"/>
                      <a:pt x="1347" y="7259"/>
                      <a:pt x="1781" y="7487"/>
                    </a:cubicBezTo>
                    <a:cubicBezTo>
                      <a:pt x="1800" y="7497"/>
                      <a:pt x="1815" y="7502"/>
                      <a:pt x="1827" y="7502"/>
                    </a:cubicBezTo>
                    <a:cubicBezTo>
                      <a:pt x="1845" y="7502"/>
                      <a:pt x="1859" y="7491"/>
                      <a:pt x="1872" y="7464"/>
                    </a:cubicBezTo>
                    <a:cubicBezTo>
                      <a:pt x="1895" y="7442"/>
                      <a:pt x="1872" y="7396"/>
                      <a:pt x="1849" y="7396"/>
                    </a:cubicBezTo>
                    <a:cubicBezTo>
                      <a:pt x="1416" y="7145"/>
                      <a:pt x="1028" y="6825"/>
                      <a:pt x="731" y="6437"/>
                    </a:cubicBezTo>
                    <a:cubicBezTo>
                      <a:pt x="434" y="6072"/>
                      <a:pt x="206" y="5616"/>
                      <a:pt x="274" y="5159"/>
                    </a:cubicBezTo>
                    <a:cubicBezTo>
                      <a:pt x="343" y="4748"/>
                      <a:pt x="594" y="4200"/>
                      <a:pt x="982" y="4178"/>
                    </a:cubicBezTo>
                    <a:cubicBezTo>
                      <a:pt x="1003" y="4175"/>
                      <a:pt x="1024" y="4174"/>
                      <a:pt x="1046" y="4174"/>
                    </a:cubicBezTo>
                    <a:cubicBezTo>
                      <a:pt x="1230" y="4174"/>
                      <a:pt x="1414" y="4260"/>
                      <a:pt x="1598" y="4383"/>
                    </a:cubicBezTo>
                    <a:cubicBezTo>
                      <a:pt x="1804" y="4497"/>
                      <a:pt x="2009" y="4634"/>
                      <a:pt x="2237" y="4771"/>
                    </a:cubicBezTo>
                    <a:cubicBezTo>
                      <a:pt x="2443" y="4908"/>
                      <a:pt x="2694" y="5045"/>
                      <a:pt x="2991" y="5068"/>
                    </a:cubicBezTo>
                    <a:cubicBezTo>
                      <a:pt x="3196" y="5068"/>
                      <a:pt x="3333" y="4931"/>
                      <a:pt x="3424" y="4840"/>
                    </a:cubicBezTo>
                    <a:cubicBezTo>
                      <a:pt x="3516" y="4725"/>
                      <a:pt x="3584" y="4611"/>
                      <a:pt x="3630" y="4497"/>
                    </a:cubicBezTo>
                    <a:cubicBezTo>
                      <a:pt x="3858" y="4018"/>
                      <a:pt x="3972" y="3538"/>
                      <a:pt x="4086" y="3036"/>
                    </a:cubicBezTo>
                    <a:cubicBezTo>
                      <a:pt x="4314" y="2055"/>
                      <a:pt x="4451" y="1073"/>
                      <a:pt x="4543" y="69"/>
                    </a:cubicBezTo>
                    <a:cubicBezTo>
                      <a:pt x="4543" y="46"/>
                      <a:pt x="4520" y="23"/>
                      <a:pt x="4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2"/>
              <p:cNvSpPr/>
              <p:nvPr/>
            </p:nvSpPr>
            <p:spPr>
              <a:xfrm>
                <a:off x="7398360" y="3398785"/>
                <a:ext cx="74109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2"/>
              <p:cNvSpPr/>
              <p:nvPr/>
            </p:nvSpPr>
            <p:spPr>
              <a:xfrm>
                <a:off x="7403668" y="3403061"/>
                <a:ext cx="28730" cy="2155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092" extrusionOk="0">
                    <a:moveTo>
                      <a:pt x="1416" y="1"/>
                    </a:moveTo>
                    <a:lnTo>
                      <a:pt x="1" y="571"/>
                    </a:lnTo>
                    <a:cubicBezTo>
                      <a:pt x="1" y="571"/>
                      <a:pt x="229" y="1895"/>
                      <a:pt x="549" y="2032"/>
                    </a:cubicBezTo>
                    <a:cubicBezTo>
                      <a:pt x="644" y="2073"/>
                      <a:pt x="771" y="2091"/>
                      <a:pt x="908" y="2091"/>
                    </a:cubicBezTo>
                    <a:cubicBezTo>
                      <a:pt x="1232" y="2091"/>
                      <a:pt x="1614" y="1987"/>
                      <a:pt x="1758" y="1827"/>
                    </a:cubicBezTo>
                    <a:cubicBezTo>
                      <a:pt x="1850" y="1736"/>
                      <a:pt x="1416" y="1"/>
                      <a:pt x="1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2"/>
              <p:cNvSpPr/>
              <p:nvPr/>
            </p:nvSpPr>
            <p:spPr>
              <a:xfrm>
                <a:off x="7435228" y="3397651"/>
                <a:ext cx="26603" cy="2015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56" extrusionOk="0">
                    <a:moveTo>
                      <a:pt x="1301" y="1"/>
                    </a:moveTo>
                    <a:lnTo>
                      <a:pt x="0" y="549"/>
                    </a:lnTo>
                    <a:cubicBezTo>
                      <a:pt x="0" y="549"/>
                      <a:pt x="206" y="1781"/>
                      <a:pt x="503" y="1895"/>
                    </a:cubicBezTo>
                    <a:cubicBezTo>
                      <a:pt x="592" y="1937"/>
                      <a:pt x="713" y="1955"/>
                      <a:pt x="843" y="1955"/>
                    </a:cubicBezTo>
                    <a:cubicBezTo>
                      <a:pt x="1143" y="1955"/>
                      <a:pt x="1493" y="1856"/>
                      <a:pt x="1621" y="1713"/>
                    </a:cubicBezTo>
                    <a:cubicBezTo>
                      <a:pt x="1712" y="1621"/>
                      <a:pt x="1301" y="1"/>
                      <a:pt x="1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2"/>
              <p:cNvSpPr/>
              <p:nvPr/>
            </p:nvSpPr>
            <p:spPr>
              <a:xfrm>
                <a:off x="7382409" y="2965628"/>
                <a:ext cx="252409" cy="125513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8082" fill="none" extrusionOk="0">
                    <a:moveTo>
                      <a:pt x="16252" y="8081"/>
                    </a:moveTo>
                    <a:cubicBezTo>
                      <a:pt x="15271" y="5639"/>
                      <a:pt x="13490" y="3516"/>
                      <a:pt x="11276" y="2101"/>
                    </a:cubicBezTo>
                    <a:cubicBezTo>
                      <a:pt x="9062" y="686"/>
                      <a:pt x="6391" y="1"/>
                      <a:pt x="3744" y="138"/>
                    </a:cubicBezTo>
                    <a:cubicBezTo>
                      <a:pt x="2739" y="184"/>
                      <a:pt x="1644" y="412"/>
                      <a:pt x="913" y="1119"/>
                    </a:cubicBezTo>
                    <a:cubicBezTo>
                      <a:pt x="183" y="1827"/>
                      <a:pt x="0" y="3174"/>
                      <a:pt x="776" y="3836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2"/>
              <p:cNvSpPr/>
              <p:nvPr/>
            </p:nvSpPr>
            <p:spPr>
              <a:xfrm>
                <a:off x="7175012" y="3791994"/>
                <a:ext cx="1256610" cy="699083"/>
              </a:xfrm>
              <a:custGeom>
                <a:avLst/>
                <a:gdLst/>
                <a:ahLst/>
                <a:cxnLst/>
                <a:rect l="l" t="t" r="r" b="b"/>
                <a:pathLst>
                  <a:path w="80915" h="45015" extrusionOk="0">
                    <a:moveTo>
                      <a:pt x="14857" y="0"/>
                    </a:moveTo>
                    <a:cubicBezTo>
                      <a:pt x="14431" y="0"/>
                      <a:pt x="14024" y="84"/>
                      <a:pt x="13650" y="322"/>
                    </a:cubicBezTo>
                    <a:cubicBezTo>
                      <a:pt x="12075" y="1304"/>
                      <a:pt x="12007" y="4910"/>
                      <a:pt x="11413" y="6713"/>
                    </a:cubicBezTo>
                    <a:cubicBezTo>
                      <a:pt x="7853" y="17669"/>
                      <a:pt x="3904" y="27964"/>
                      <a:pt x="663" y="39011"/>
                    </a:cubicBezTo>
                    <a:cubicBezTo>
                      <a:pt x="343" y="40175"/>
                      <a:pt x="1" y="41385"/>
                      <a:pt x="183" y="42595"/>
                    </a:cubicBezTo>
                    <a:cubicBezTo>
                      <a:pt x="389" y="43782"/>
                      <a:pt x="1302" y="44968"/>
                      <a:pt x="2466" y="45014"/>
                    </a:cubicBezTo>
                    <a:lnTo>
                      <a:pt x="79136" y="3883"/>
                    </a:lnTo>
                    <a:cubicBezTo>
                      <a:pt x="79172" y="3890"/>
                      <a:pt x="79208" y="3893"/>
                      <a:pt x="79243" y="3893"/>
                    </a:cubicBezTo>
                    <a:cubicBezTo>
                      <a:pt x="80156" y="3893"/>
                      <a:pt x="80914" y="1709"/>
                      <a:pt x="80277" y="984"/>
                    </a:cubicBezTo>
                    <a:cubicBezTo>
                      <a:pt x="80023" y="705"/>
                      <a:pt x="79656" y="617"/>
                      <a:pt x="79245" y="617"/>
                    </a:cubicBezTo>
                    <a:cubicBezTo>
                      <a:pt x="78547" y="617"/>
                      <a:pt x="77722" y="870"/>
                      <a:pt x="77104" y="870"/>
                    </a:cubicBezTo>
                    <a:cubicBezTo>
                      <a:pt x="69001" y="802"/>
                      <a:pt x="60876" y="756"/>
                      <a:pt x="52773" y="710"/>
                    </a:cubicBezTo>
                    <a:cubicBezTo>
                      <a:pt x="41177" y="619"/>
                      <a:pt x="29605" y="550"/>
                      <a:pt x="18010" y="482"/>
                    </a:cubicBezTo>
                    <a:cubicBezTo>
                      <a:pt x="16968" y="466"/>
                      <a:pt x="15859" y="0"/>
                      <a:pt x="148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2"/>
              <p:cNvSpPr/>
              <p:nvPr/>
            </p:nvSpPr>
            <p:spPr>
              <a:xfrm>
                <a:off x="7183166" y="3805973"/>
                <a:ext cx="1292080" cy="682264"/>
              </a:xfrm>
              <a:custGeom>
                <a:avLst/>
                <a:gdLst/>
                <a:ahLst/>
                <a:cxnLst/>
                <a:rect l="l" t="t" r="r" b="b"/>
                <a:pathLst>
                  <a:path w="83199" h="43932" extrusionOk="0">
                    <a:moveTo>
                      <a:pt x="23341" y="1"/>
                    </a:moveTo>
                    <a:cubicBezTo>
                      <a:pt x="20533" y="1"/>
                      <a:pt x="17488" y="108"/>
                      <a:pt x="15613" y="586"/>
                    </a:cubicBezTo>
                    <a:cubicBezTo>
                      <a:pt x="12486" y="1362"/>
                      <a:pt x="12098" y="6955"/>
                      <a:pt x="11002" y="10036"/>
                    </a:cubicBezTo>
                    <a:cubicBezTo>
                      <a:pt x="7738" y="19349"/>
                      <a:pt x="4452" y="28684"/>
                      <a:pt x="1187" y="37997"/>
                    </a:cubicBezTo>
                    <a:cubicBezTo>
                      <a:pt x="480" y="40028"/>
                      <a:pt x="1" y="42790"/>
                      <a:pt x="1804" y="43931"/>
                    </a:cubicBezTo>
                    <a:lnTo>
                      <a:pt x="74502" y="18002"/>
                    </a:lnTo>
                    <a:lnTo>
                      <a:pt x="81738" y="5288"/>
                    </a:lnTo>
                    <a:cubicBezTo>
                      <a:pt x="82286" y="4307"/>
                      <a:pt x="83199" y="2230"/>
                      <a:pt x="82742" y="1203"/>
                    </a:cubicBezTo>
                    <a:cubicBezTo>
                      <a:pt x="82484" y="655"/>
                      <a:pt x="81944" y="505"/>
                      <a:pt x="81310" y="505"/>
                    </a:cubicBezTo>
                    <a:cubicBezTo>
                      <a:pt x="80545" y="505"/>
                      <a:pt x="79642" y="723"/>
                      <a:pt x="78930" y="723"/>
                    </a:cubicBezTo>
                    <a:cubicBezTo>
                      <a:pt x="61058" y="472"/>
                      <a:pt x="43186" y="244"/>
                      <a:pt x="25314" y="16"/>
                    </a:cubicBezTo>
                    <a:cubicBezTo>
                      <a:pt x="24683" y="7"/>
                      <a:pt x="24019" y="1"/>
                      <a:pt x="23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2"/>
              <p:cNvSpPr/>
              <p:nvPr/>
            </p:nvSpPr>
            <p:spPr>
              <a:xfrm>
                <a:off x="7189193" y="3821909"/>
                <a:ext cx="1321153" cy="676611"/>
              </a:xfrm>
              <a:custGeom>
                <a:avLst/>
                <a:gdLst/>
                <a:ahLst/>
                <a:cxnLst/>
                <a:rect l="l" t="t" r="r" b="b"/>
                <a:pathLst>
                  <a:path w="85071" h="43568" extrusionOk="0">
                    <a:moveTo>
                      <a:pt x="59145" y="1"/>
                    </a:moveTo>
                    <a:cubicBezTo>
                      <a:pt x="52347" y="1"/>
                      <a:pt x="44926" y="50"/>
                      <a:pt x="39739" y="62"/>
                    </a:cubicBezTo>
                    <a:cubicBezTo>
                      <a:pt x="38764" y="65"/>
                      <a:pt x="37758" y="66"/>
                      <a:pt x="36737" y="66"/>
                    </a:cubicBezTo>
                    <a:cubicBezTo>
                      <a:pt x="35638" y="66"/>
                      <a:pt x="34522" y="65"/>
                      <a:pt x="33407" y="65"/>
                    </a:cubicBezTo>
                    <a:cubicBezTo>
                      <a:pt x="25770" y="65"/>
                      <a:pt x="18190" y="99"/>
                      <a:pt x="16640" y="633"/>
                    </a:cubicBezTo>
                    <a:cubicBezTo>
                      <a:pt x="14654" y="1318"/>
                      <a:pt x="13080" y="7777"/>
                      <a:pt x="11915" y="12000"/>
                    </a:cubicBezTo>
                    <a:cubicBezTo>
                      <a:pt x="10751" y="16246"/>
                      <a:pt x="5159" y="28023"/>
                      <a:pt x="2580" y="33319"/>
                    </a:cubicBezTo>
                    <a:cubicBezTo>
                      <a:pt x="1" y="38592"/>
                      <a:pt x="2694" y="43567"/>
                      <a:pt x="2694" y="43567"/>
                    </a:cubicBezTo>
                    <a:lnTo>
                      <a:pt x="79729" y="11064"/>
                    </a:lnTo>
                    <a:cubicBezTo>
                      <a:pt x="79729" y="11064"/>
                      <a:pt x="85071" y="3075"/>
                      <a:pt x="83906" y="1478"/>
                    </a:cubicBezTo>
                    <a:cubicBezTo>
                      <a:pt x="82993" y="245"/>
                      <a:pt x="79935" y="382"/>
                      <a:pt x="72585" y="131"/>
                    </a:cubicBezTo>
                    <a:cubicBezTo>
                      <a:pt x="69399" y="31"/>
                      <a:pt x="64463" y="1"/>
                      <a:pt x="59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2"/>
              <p:cNvSpPr/>
              <p:nvPr/>
            </p:nvSpPr>
            <p:spPr>
              <a:xfrm>
                <a:off x="7166143" y="3833806"/>
                <a:ext cx="1329663" cy="681022"/>
              </a:xfrm>
              <a:custGeom>
                <a:avLst/>
                <a:gdLst/>
                <a:ahLst/>
                <a:cxnLst/>
                <a:rect l="l" t="t" r="r" b="b"/>
                <a:pathLst>
                  <a:path w="85619" h="43852" extrusionOk="0">
                    <a:moveTo>
                      <a:pt x="60956" y="0"/>
                    </a:moveTo>
                    <a:cubicBezTo>
                      <a:pt x="50044" y="0"/>
                      <a:pt x="37069" y="50"/>
                      <a:pt x="37069" y="50"/>
                    </a:cubicBezTo>
                    <a:cubicBezTo>
                      <a:pt x="36165" y="41"/>
                      <a:pt x="35308" y="37"/>
                      <a:pt x="34494" y="37"/>
                    </a:cubicBezTo>
                    <a:cubicBezTo>
                      <a:pt x="24336" y="37"/>
                      <a:pt x="20981" y="730"/>
                      <a:pt x="18741" y="2949"/>
                    </a:cubicBezTo>
                    <a:cubicBezTo>
                      <a:pt x="15408" y="6304"/>
                      <a:pt x="4794" y="30544"/>
                      <a:pt x="846" y="39674"/>
                    </a:cubicBezTo>
                    <a:cubicBezTo>
                      <a:pt x="1" y="41637"/>
                      <a:pt x="1462" y="43851"/>
                      <a:pt x="3585" y="43851"/>
                    </a:cubicBezTo>
                    <a:lnTo>
                      <a:pt x="66035" y="43395"/>
                    </a:lnTo>
                    <a:cubicBezTo>
                      <a:pt x="67153" y="43395"/>
                      <a:pt x="68157" y="42756"/>
                      <a:pt x="68637" y="41751"/>
                    </a:cubicBezTo>
                    <a:cubicBezTo>
                      <a:pt x="71809" y="35223"/>
                      <a:pt x="83473" y="11051"/>
                      <a:pt x="84477" y="6327"/>
                    </a:cubicBezTo>
                    <a:cubicBezTo>
                      <a:pt x="85619" y="871"/>
                      <a:pt x="78041" y="301"/>
                      <a:pt x="75576" y="95"/>
                    </a:cubicBezTo>
                    <a:cubicBezTo>
                      <a:pt x="74590" y="22"/>
                      <a:pt x="68231" y="0"/>
                      <a:pt x="609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2"/>
              <p:cNvSpPr/>
              <p:nvPr/>
            </p:nvSpPr>
            <p:spPr>
              <a:xfrm>
                <a:off x="8145691" y="4363650"/>
                <a:ext cx="615997" cy="145578"/>
              </a:xfrm>
              <a:custGeom>
                <a:avLst/>
                <a:gdLst/>
                <a:ahLst/>
                <a:cxnLst/>
                <a:rect l="l" t="t" r="r" b="b"/>
                <a:pathLst>
                  <a:path w="39665" h="9374" extrusionOk="0">
                    <a:moveTo>
                      <a:pt x="7641" y="1"/>
                    </a:moveTo>
                    <a:cubicBezTo>
                      <a:pt x="4870" y="1"/>
                      <a:pt x="2435" y="550"/>
                      <a:pt x="297" y="1658"/>
                    </a:cubicBezTo>
                    <a:cubicBezTo>
                      <a:pt x="92" y="1772"/>
                      <a:pt x="0" y="2046"/>
                      <a:pt x="114" y="2252"/>
                    </a:cubicBezTo>
                    <a:lnTo>
                      <a:pt x="2397" y="6337"/>
                    </a:lnTo>
                    <a:cubicBezTo>
                      <a:pt x="2474" y="6476"/>
                      <a:pt x="2613" y="6552"/>
                      <a:pt x="2759" y="6552"/>
                    </a:cubicBezTo>
                    <a:cubicBezTo>
                      <a:pt x="2829" y="6552"/>
                      <a:pt x="2901" y="6534"/>
                      <a:pt x="2968" y="6497"/>
                    </a:cubicBezTo>
                    <a:cubicBezTo>
                      <a:pt x="4292" y="5841"/>
                      <a:pt x="5855" y="5515"/>
                      <a:pt x="7681" y="5515"/>
                    </a:cubicBezTo>
                    <a:cubicBezTo>
                      <a:pt x="9287" y="5515"/>
                      <a:pt x="11096" y="5767"/>
                      <a:pt x="13125" y="6269"/>
                    </a:cubicBezTo>
                    <a:cubicBezTo>
                      <a:pt x="14380" y="6589"/>
                      <a:pt x="15613" y="6954"/>
                      <a:pt x="16914" y="7342"/>
                    </a:cubicBezTo>
                    <a:cubicBezTo>
                      <a:pt x="19835" y="8209"/>
                      <a:pt x="22871" y="9099"/>
                      <a:pt x="26112" y="9328"/>
                    </a:cubicBezTo>
                    <a:cubicBezTo>
                      <a:pt x="26523" y="9350"/>
                      <a:pt x="26980" y="9373"/>
                      <a:pt x="27413" y="9373"/>
                    </a:cubicBezTo>
                    <a:cubicBezTo>
                      <a:pt x="31636" y="9373"/>
                      <a:pt x="36589" y="7958"/>
                      <a:pt x="39442" y="3986"/>
                    </a:cubicBezTo>
                    <a:cubicBezTo>
                      <a:pt x="39665" y="3720"/>
                      <a:pt x="39454" y="3324"/>
                      <a:pt x="39106" y="3324"/>
                    </a:cubicBezTo>
                    <a:cubicBezTo>
                      <a:pt x="39097" y="3324"/>
                      <a:pt x="39087" y="3324"/>
                      <a:pt x="39077" y="3324"/>
                    </a:cubicBezTo>
                    <a:lnTo>
                      <a:pt x="36772" y="3461"/>
                    </a:lnTo>
                    <a:cubicBezTo>
                      <a:pt x="36756" y="3463"/>
                      <a:pt x="36741" y="3464"/>
                      <a:pt x="36725" y="3464"/>
                    </a:cubicBezTo>
                    <a:cubicBezTo>
                      <a:pt x="36559" y="3464"/>
                      <a:pt x="36401" y="3355"/>
                      <a:pt x="36338" y="3188"/>
                    </a:cubicBezTo>
                    <a:lnTo>
                      <a:pt x="35516" y="1110"/>
                    </a:lnTo>
                    <a:cubicBezTo>
                      <a:pt x="35437" y="938"/>
                      <a:pt x="35272" y="842"/>
                      <a:pt x="35108" y="842"/>
                    </a:cubicBezTo>
                    <a:cubicBezTo>
                      <a:pt x="34990" y="842"/>
                      <a:pt x="34872" y="891"/>
                      <a:pt x="34786" y="996"/>
                    </a:cubicBezTo>
                    <a:cubicBezTo>
                      <a:pt x="33070" y="3121"/>
                      <a:pt x="29964" y="3856"/>
                      <a:pt x="27384" y="3856"/>
                    </a:cubicBezTo>
                    <a:cubicBezTo>
                      <a:pt x="27081" y="3856"/>
                      <a:pt x="26786" y="3846"/>
                      <a:pt x="26500" y="3827"/>
                    </a:cubicBezTo>
                    <a:cubicBezTo>
                      <a:pt x="23853" y="3644"/>
                      <a:pt x="21251" y="2868"/>
                      <a:pt x="18466" y="2046"/>
                    </a:cubicBezTo>
                    <a:cubicBezTo>
                      <a:pt x="17165" y="1658"/>
                      <a:pt x="15818" y="1247"/>
                      <a:pt x="14472" y="928"/>
                    </a:cubicBezTo>
                    <a:cubicBezTo>
                      <a:pt x="11994" y="311"/>
                      <a:pt x="9723" y="1"/>
                      <a:pt x="76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2"/>
              <p:cNvSpPr/>
              <p:nvPr/>
            </p:nvSpPr>
            <p:spPr>
              <a:xfrm>
                <a:off x="7191383" y="3847273"/>
                <a:ext cx="1304070" cy="667557"/>
              </a:xfrm>
              <a:custGeom>
                <a:avLst/>
                <a:gdLst/>
                <a:ahLst/>
                <a:cxnLst/>
                <a:rect l="l" t="t" r="r" b="b"/>
                <a:pathLst>
                  <a:path w="83971" h="42985" extrusionOk="0">
                    <a:moveTo>
                      <a:pt x="59791" y="1"/>
                    </a:moveTo>
                    <a:cubicBezTo>
                      <a:pt x="49086" y="1"/>
                      <a:pt x="36357" y="50"/>
                      <a:pt x="36357" y="50"/>
                    </a:cubicBezTo>
                    <a:cubicBezTo>
                      <a:pt x="35444" y="41"/>
                      <a:pt x="34580" y="37"/>
                      <a:pt x="33761" y="37"/>
                    </a:cubicBezTo>
                    <a:cubicBezTo>
                      <a:pt x="23847" y="37"/>
                      <a:pt x="20565" y="709"/>
                      <a:pt x="18394" y="2880"/>
                    </a:cubicBezTo>
                    <a:cubicBezTo>
                      <a:pt x="15107" y="6167"/>
                      <a:pt x="4699" y="29951"/>
                      <a:pt x="818" y="38899"/>
                    </a:cubicBezTo>
                    <a:cubicBezTo>
                      <a:pt x="1" y="40829"/>
                      <a:pt x="1420" y="42985"/>
                      <a:pt x="3479" y="42985"/>
                    </a:cubicBezTo>
                    <a:cubicBezTo>
                      <a:pt x="3490" y="42985"/>
                      <a:pt x="3501" y="42985"/>
                      <a:pt x="3512" y="42984"/>
                    </a:cubicBezTo>
                    <a:lnTo>
                      <a:pt x="64775" y="42551"/>
                    </a:lnTo>
                    <a:cubicBezTo>
                      <a:pt x="65870" y="42551"/>
                      <a:pt x="66852" y="41934"/>
                      <a:pt x="67308" y="40953"/>
                    </a:cubicBezTo>
                    <a:cubicBezTo>
                      <a:pt x="70435" y="34539"/>
                      <a:pt x="81871" y="10846"/>
                      <a:pt x="82852" y="6213"/>
                    </a:cubicBezTo>
                    <a:cubicBezTo>
                      <a:pt x="83971" y="849"/>
                      <a:pt x="76553" y="278"/>
                      <a:pt x="74133" y="96"/>
                    </a:cubicBezTo>
                    <a:cubicBezTo>
                      <a:pt x="73165" y="23"/>
                      <a:pt x="66928" y="1"/>
                      <a:pt x="597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2"/>
              <p:cNvSpPr/>
              <p:nvPr/>
            </p:nvSpPr>
            <p:spPr>
              <a:xfrm>
                <a:off x="7448000" y="4027428"/>
                <a:ext cx="351289" cy="324002"/>
              </a:xfrm>
              <a:custGeom>
                <a:avLst/>
                <a:gdLst/>
                <a:ahLst/>
                <a:cxnLst/>
                <a:rect l="l" t="t" r="r" b="b"/>
                <a:pathLst>
                  <a:path w="22620" h="20863" extrusionOk="0">
                    <a:moveTo>
                      <a:pt x="7943" y="1"/>
                    </a:moveTo>
                    <a:cubicBezTo>
                      <a:pt x="7624" y="1"/>
                      <a:pt x="7327" y="206"/>
                      <a:pt x="7213" y="480"/>
                    </a:cubicBezTo>
                    <a:lnTo>
                      <a:pt x="114" y="19745"/>
                    </a:lnTo>
                    <a:cubicBezTo>
                      <a:pt x="0" y="19996"/>
                      <a:pt x="23" y="20269"/>
                      <a:pt x="183" y="20498"/>
                    </a:cubicBezTo>
                    <a:cubicBezTo>
                      <a:pt x="342" y="20726"/>
                      <a:pt x="594" y="20863"/>
                      <a:pt x="867" y="20863"/>
                    </a:cubicBezTo>
                    <a:lnTo>
                      <a:pt x="15339" y="20863"/>
                    </a:lnTo>
                    <a:cubicBezTo>
                      <a:pt x="15681" y="20863"/>
                      <a:pt x="16001" y="20635"/>
                      <a:pt x="16115" y="20315"/>
                    </a:cubicBezTo>
                    <a:lnTo>
                      <a:pt x="22529" y="1393"/>
                    </a:lnTo>
                    <a:cubicBezTo>
                      <a:pt x="22620" y="1142"/>
                      <a:pt x="22574" y="868"/>
                      <a:pt x="22415" y="663"/>
                    </a:cubicBezTo>
                    <a:cubicBezTo>
                      <a:pt x="22278" y="457"/>
                      <a:pt x="22049" y="320"/>
                      <a:pt x="21775" y="320"/>
                    </a:cubicBezTo>
                    <a:lnTo>
                      <a:pt x="7943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2"/>
              <p:cNvSpPr/>
              <p:nvPr/>
            </p:nvSpPr>
            <p:spPr>
              <a:xfrm>
                <a:off x="7435233" y="4018218"/>
                <a:ext cx="376121" cy="342436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22050" extrusionOk="0">
                    <a:moveTo>
                      <a:pt x="8788" y="1187"/>
                    </a:moveTo>
                    <a:lnTo>
                      <a:pt x="22575" y="1507"/>
                    </a:lnTo>
                    <a:cubicBezTo>
                      <a:pt x="22666" y="1507"/>
                      <a:pt x="22734" y="1552"/>
                      <a:pt x="22757" y="1598"/>
                    </a:cubicBezTo>
                    <a:cubicBezTo>
                      <a:pt x="22780" y="1644"/>
                      <a:pt x="22826" y="1689"/>
                      <a:pt x="22780" y="1781"/>
                    </a:cubicBezTo>
                    <a:lnTo>
                      <a:pt x="16366" y="20726"/>
                    </a:lnTo>
                    <a:cubicBezTo>
                      <a:pt x="16343" y="20817"/>
                      <a:pt x="16252" y="20862"/>
                      <a:pt x="16161" y="20862"/>
                    </a:cubicBezTo>
                    <a:lnTo>
                      <a:pt x="1689" y="20862"/>
                    </a:lnTo>
                    <a:cubicBezTo>
                      <a:pt x="1575" y="20862"/>
                      <a:pt x="1530" y="20817"/>
                      <a:pt x="1507" y="20771"/>
                    </a:cubicBezTo>
                    <a:cubicBezTo>
                      <a:pt x="1461" y="20726"/>
                      <a:pt x="1438" y="20657"/>
                      <a:pt x="1484" y="20566"/>
                    </a:cubicBezTo>
                    <a:lnTo>
                      <a:pt x="1484" y="20543"/>
                    </a:lnTo>
                    <a:lnTo>
                      <a:pt x="1484" y="20520"/>
                    </a:lnTo>
                    <a:lnTo>
                      <a:pt x="8583" y="1301"/>
                    </a:lnTo>
                    <a:cubicBezTo>
                      <a:pt x="8606" y="1233"/>
                      <a:pt x="8697" y="1187"/>
                      <a:pt x="8765" y="1187"/>
                    </a:cubicBezTo>
                    <a:close/>
                    <a:moveTo>
                      <a:pt x="8765" y="0"/>
                    </a:moveTo>
                    <a:cubicBezTo>
                      <a:pt x="8195" y="0"/>
                      <a:pt x="7693" y="343"/>
                      <a:pt x="7464" y="868"/>
                    </a:cubicBezTo>
                    <a:lnTo>
                      <a:pt x="388" y="20109"/>
                    </a:lnTo>
                    <a:cubicBezTo>
                      <a:pt x="0" y="21045"/>
                      <a:pt x="685" y="22049"/>
                      <a:pt x="1689" y="22049"/>
                    </a:cubicBezTo>
                    <a:lnTo>
                      <a:pt x="16161" y="22049"/>
                    </a:lnTo>
                    <a:cubicBezTo>
                      <a:pt x="16754" y="22049"/>
                      <a:pt x="17302" y="21661"/>
                      <a:pt x="17485" y="21091"/>
                    </a:cubicBezTo>
                    <a:lnTo>
                      <a:pt x="23898" y="2169"/>
                    </a:lnTo>
                    <a:cubicBezTo>
                      <a:pt x="24218" y="1278"/>
                      <a:pt x="23556" y="343"/>
                      <a:pt x="22620" y="320"/>
                    </a:cubicBezTo>
                    <a:lnTo>
                      <a:pt x="881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2"/>
              <p:cNvSpPr/>
              <p:nvPr/>
            </p:nvSpPr>
            <p:spPr>
              <a:xfrm>
                <a:off x="7666021" y="4101532"/>
                <a:ext cx="60629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45" fill="none" extrusionOk="0">
                    <a:moveTo>
                      <a:pt x="1" y="11344"/>
                    </a:moveTo>
                    <a:lnTo>
                      <a:pt x="3904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2"/>
              <p:cNvSpPr/>
              <p:nvPr/>
            </p:nvSpPr>
            <p:spPr>
              <a:xfrm>
                <a:off x="7602915" y="4101532"/>
                <a:ext cx="59930" cy="177601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1436" fill="none" extrusionOk="0">
                    <a:moveTo>
                      <a:pt x="1" y="11436"/>
                    </a:moveTo>
                    <a:lnTo>
                      <a:pt x="3858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2"/>
              <p:cNvSpPr/>
              <p:nvPr/>
            </p:nvSpPr>
            <p:spPr>
              <a:xfrm>
                <a:off x="7540881" y="4101532"/>
                <a:ext cx="60272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1345" fill="none" extrusionOk="0">
                    <a:moveTo>
                      <a:pt x="0" y="11344"/>
                    </a:moveTo>
                    <a:lnTo>
                      <a:pt x="3881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2"/>
              <p:cNvSpPr/>
              <p:nvPr/>
            </p:nvSpPr>
            <p:spPr>
              <a:xfrm>
                <a:off x="7779823" y="3774396"/>
                <a:ext cx="134723" cy="82728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5327" extrusionOk="0">
                    <a:moveTo>
                      <a:pt x="3316" y="1"/>
                    </a:moveTo>
                    <a:cubicBezTo>
                      <a:pt x="2643" y="1"/>
                      <a:pt x="2008" y="83"/>
                      <a:pt x="1553" y="314"/>
                    </a:cubicBezTo>
                    <a:cubicBezTo>
                      <a:pt x="1" y="1090"/>
                      <a:pt x="274" y="4514"/>
                      <a:pt x="1028" y="4833"/>
                    </a:cubicBezTo>
                    <a:cubicBezTo>
                      <a:pt x="1064" y="4849"/>
                      <a:pt x="1099" y="4856"/>
                      <a:pt x="1134" y="4856"/>
                    </a:cubicBezTo>
                    <a:cubicBezTo>
                      <a:pt x="1761" y="4856"/>
                      <a:pt x="2073" y="2428"/>
                      <a:pt x="2118" y="2052"/>
                    </a:cubicBezTo>
                    <a:lnTo>
                      <a:pt x="2118" y="2052"/>
                    </a:lnTo>
                    <a:cubicBezTo>
                      <a:pt x="2073" y="2452"/>
                      <a:pt x="1799" y="5184"/>
                      <a:pt x="2603" y="5290"/>
                    </a:cubicBezTo>
                    <a:cubicBezTo>
                      <a:pt x="2614" y="5291"/>
                      <a:pt x="2625" y="5292"/>
                      <a:pt x="2637" y="5292"/>
                    </a:cubicBezTo>
                    <a:cubicBezTo>
                      <a:pt x="3478" y="5292"/>
                      <a:pt x="3767" y="1959"/>
                      <a:pt x="3767" y="1957"/>
                    </a:cubicBezTo>
                    <a:lnTo>
                      <a:pt x="3767" y="1957"/>
                    </a:lnTo>
                    <a:cubicBezTo>
                      <a:pt x="3767" y="1959"/>
                      <a:pt x="3562" y="5130"/>
                      <a:pt x="4588" y="5153"/>
                    </a:cubicBezTo>
                    <a:cubicBezTo>
                      <a:pt x="4595" y="5153"/>
                      <a:pt x="4602" y="5153"/>
                      <a:pt x="4609" y="5153"/>
                    </a:cubicBezTo>
                    <a:cubicBezTo>
                      <a:pt x="5392" y="5153"/>
                      <a:pt x="5500" y="3204"/>
                      <a:pt x="5507" y="2277"/>
                    </a:cubicBezTo>
                    <a:lnTo>
                      <a:pt x="5507" y="2277"/>
                    </a:lnTo>
                    <a:cubicBezTo>
                      <a:pt x="5529" y="3241"/>
                      <a:pt x="5636" y="5327"/>
                      <a:pt x="6156" y="5327"/>
                    </a:cubicBezTo>
                    <a:cubicBezTo>
                      <a:pt x="6180" y="5327"/>
                      <a:pt x="6206" y="5322"/>
                      <a:pt x="6232" y="5313"/>
                    </a:cubicBezTo>
                    <a:cubicBezTo>
                      <a:pt x="6985" y="5039"/>
                      <a:pt x="6825" y="2072"/>
                      <a:pt x="6825" y="2072"/>
                    </a:cubicBezTo>
                    <a:lnTo>
                      <a:pt x="6825" y="2072"/>
                    </a:lnTo>
                    <a:cubicBezTo>
                      <a:pt x="6825" y="2072"/>
                      <a:pt x="7669" y="2669"/>
                      <a:pt x="8162" y="2669"/>
                    </a:cubicBezTo>
                    <a:cubicBezTo>
                      <a:pt x="8323" y="2669"/>
                      <a:pt x="8447" y="2605"/>
                      <a:pt x="8492" y="2437"/>
                    </a:cubicBezTo>
                    <a:cubicBezTo>
                      <a:pt x="8674" y="1729"/>
                      <a:pt x="6848" y="497"/>
                      <a:pt x="6848" y="497"/>
                    </a:cubicBezTo>
                    <a:cubicBezTo>
                      <a:pt x="6848" y="497"/>
                      <a:pt x="4969" y="1"/>
                      <a:pt x="3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2"/>
              <p:cNvSpPr/>
              <p:nvPr/>
            </p:nvSpPr>
            <p:spPr>
              <a:xfrm>
                <a:off x="7412729" y="3422304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2"/>
              <p:cNvSpPr/>
              <p:nvPr/>
            </p:nvSpPr>
            <p:spPr>
              <a:xfrm>
                <a:off x="8033275" y="3430956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39" name="Google Shape;3639;p42"/>
            <p:cNvSpPr/>
            <p:nvPr/>
          </p:nvSpPr>
          <p:spPr>
            <a:xfrm>
              <a:off x="6786991" y="3569582"/>
              <a:ext cx="1572505" cy="799166"/>
            </a:xfrm>
            <a:custGeom>
              <a:avLst/>
              <a:gdLst/>
              <a:ahLst/>
              <a:cxnLst/>
              <a:rect l="l" t="t" r="r" b="b"/>
              <a:pathLst>
                <a:path w="87678" h="44559" extrusionOk="0">
                  <a:moveTo>
                    <a:pt x="39707" y="0"/>
                  </a:moveTo>
                  <a:cubicBezTo>
                    <a:pt x="28795" y="0"/>
                    <a:pt x="15869" y="50"/>
                    <a:pt x="15869" y="50"/>
                  </a:cubicBezTo>
                  <a:cubicBezTo>
                    <a:pt x="15162" y="43"/>
                    <a:pt x="14483" y="40"/>
                    <a:pt x="13832" y="40"/>
                  </a:cubicBezTo>
                  <a:cubicBezTo>
                    <a:pt x="3163" y="40"/>
                    <a:pt x="1" y="1012"/>
                    <a:pt x="1421" y="5939"/>
                  </a:cubicBezTo>
                  <a:cubicBezTo>
                    <a:pt x="2356" y="9226"/>
                    <a:pt x="12651" y="31024"/>
                    <a:pt x="17421" y="40314"/>
                  </a:cubicBezTo>
                  <a:cubicBezTo>
                    <a:pt x="18448" y="42299"/>
                    <a:pt x="22032" y="44559"/>
                    <a:pt x="24155" y="44559"/>
                  </a:cubicBezTo>
                  <a:lnTo>
                    <a:pt x="86171" y="44103"/>
                  </a:lnTo>
                  <a:cubicBezTo>
                    <a:pt x="87267" y="44080"/>
                    <a:pt x="87677" y="43441"/>
                    <a:pt x="87198" y="42436"/>
                  </a:cubicBezTo>
                  <a:cubicBezTo>
                    <a:pt x="84162" y="35794"/>
                    <a:pt x="72773" y="11234"/>
                    <a:pt x="69257" y="6441"/>
                  </a:cubicBezTo>
                  <a:cubicBezTo>
                    <a:pt x="65195" y="871"/>
                    <a:pt x="57069" y="278"/>
                    <a:pt x="54421" y="95"/>
                  </a:cubicBezTo>
                  <a:cubicBezTo>
                    <a:pt x="53362" y="22"/>
                    <a:pt x="46982" y="0"/>
                    <a:pt x="39707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2"/>
            <p:cNvSpPr/>
            <p:nvPr/>
          </p:nvSpPr>
          <p:spPr>
            <a:xfrm>
              <a:off x="6815620" y="3582282"/>
              <a:ext cx="1543881" cy="786468"/>
            </a:xfrm>
            <a:custGeom>
              <a:avLst/>
              <a:gdLst/>
              <a:ahLst/>
              <a:cxnLst/>
              <a:rect l="l" t="t" r="r" b="b"/>
              <a:pathLst>
                <a:path w="86082" h="43851" extrusionOk="0">
                  <a:moveTo>
                    <a:pt x="38965" y="0"/>
                  </a:moveTo>
                  <a:cubicBezTo>
                    <a:pt x="28247" y="0"/>
                    <a:pt x="15551" y="49"/>
                    <a:pt x="15551" y="49"/>
                  </a:cubicBezTo>
                  <a:cubicBezTo>
                    <a:pt x="14857" y="43"/>
                    <a:pt x="14190" y="39"/>
                    <a:pt x="13551" y="39"/>
                  </a:cubicBezTo>
                  <a:cubicBezTo>
                    <a:pt x="3103" y="39"/>
                    <a:pt x="0" y="1007"/>
                    <a:pt x="1377" y="5847"/>
                  </a:cubicBezTo>
                  <a:cubicBezTo>
                    <a:pt x="2290" y="9065"/>
                    <a:pt x="12401" y="30544"/>
                    <a:pt x="17081" y="39674"/>
                  </a:cubicBezTo>
                  <a:cubicBezTo>
                    <a:pt x="18108" y="41637"/>
                    <a:pt x="21600" y="43851"/>
                    <a:pt x="23700" y="43851"/>
                  </a:cubicBezTo>
                  <a:lnTo>
                    <a:pt x="84598" y="43395"/>
                  </a:lnTo>
                  <a:cubicBezTo>
                    <a:pt x="85671" y="43395"/>
                    <a:pt x="86081" y="42755"/>
                    <a:pt x="85602" y="41751"/>
                  </a:cubicBezTo>
                  <a:cubicBezTo>
                    <a:pt x="82612" y="35223"/>
                    <a:pt x="71428" y="11051"/>
                    <a:pt x="67981" y="6326"/>
                  </a:cubicBezTo>
                  <a:cubicBezTo>
                    <a:pt x="63987" y="871"/>
                    <a:pt x="56021" y="300"/>
                    <a:pt x="53418" y="95"/>
                  </a:cubicBezTo>
                  <a:cubicBezTo>
                    <a:pt x="52378" y="22"/>
                    <a:pt x="46111" y="0"/>
                    <a:pt x="38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2"/>
            <p:cNvSpPr/>
            <p:nvPr/>
          </p:nvSpPr>
          <p:spPr>
            <a:xfrm>
              <a:off x="8255716" y="3136668"/>
              <a:ext cx="158043" cy="147390"/>
            </a:xfrm>
            <a:custGeom>
              <a:avLst/>
              <a:gdLst/>
              <a:ahLst/>
              <a:cxnLst/>
              <a:rect l="l" t="t" r="r" b="b"/>
              <a:pathLst>
                <a:path w="8812" h="8218" extrusionOk="0">
                  <a:moveTo>
                    <a:pt x="5808" y="1"/>
                  </a:moveTo>
                  <a:cubicBezTo>
                    <a:pt x="4560" y="1"/>
                    <a:pt x="3104" y="715"/>
                    <a:pt x="1987" y="1998"/>
                  </a:cubicBezTo>
                  <a:cubicBezTo>
                    <a:pt x="298" y="3938"/>
                    <a:pt x="1" y="6471"/>
                    <a:pt x="1348" y="7635"/>
                  </a:cubicBezTo>
                  <a:cubicBezTo>
                    <a:pt x="1804" y="8030"/>
                    <a:pt x="2388" y="8217"/>
                    <a:pt x="3028" y="8217"/>
                  </a:cubicBezTo>
                  <a:cubicBezTo>
                    <a:pt x="4275" y="8217"/>
                    <a:pt x="5732" y="7503"/>
                    <a:pt x="6848" y="6220"/>
                  </a:cubicBezTo>
                  <a:cubicBezTo>
                    <a:pt x="8538" y="4280"/>
                    <a:pt x="8811" y="1747"/>
                    <a:pt x="7488" y="582"/>
                  </a:cubicBezTo>
                  <a:cubicBezTo>
                    <a:pt x="7031" y="188"/>
                    <a:pt x="6447" y="1"/>
                    <a:pt x="5808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2"/>
            <p:cNvSpPr/>
            <p:nvPr/>
          </p:nvSpPr>
          <p:spPr>
            <a:xfrm>
              <a:off x="8310175" y="3197836"/>
              <a:ext cx="141256" cy="131499"/>
            </a:xfrm>
            <a:custGeom>
              <a:avLst/>
              <a:gdLst/>
              <a:ahLst/>
              <a:cxnLst/>
              <a:rect l="l" t="t" r="r" b="b"/>
              <a:pathLst>
                <a:path w="7876" h="7332" extrusionOk="0">
                  <a:moveTo>
                    <a:pt x="5172" y="1"/>
                  </a:moveTo>
                  <a:cubicBezTo>
                    <a:pt x="4067" y="1"/>
                    <a:pt x="2775" y="639"/>
                    <a:pt x="1781" y="1783"/>
                  </a:cubicBezTo>
                  <a:cubicBezTo>
                    <a:pt x="252" y="3518"/>
                    <a:pt x="1" y="5778"/>
                    <a:pt x="1210" y="6805"/>
                  </a:cubicBezTo>
                  <a:cubicBezTo>
                    <a:pt x="1614" y="7162"/>
                    <a:pt x="2134" y="7332"/>
                    <a:pt x="2704" y="7332"/>
                  </a:cubicBezTo>
                  <a:cubicBezTo>
                    <a:pt x="3809" y="7332"/>
                    <a:pt x="5101" y="6694"/>
                    <a:pt x="6095" y="5549"/>
                  </a:cubicBezTo>
                  <a:cubicBezTo>
                    <a:pt x="7601" y="3815"/>
                    <a:pt x="7875" y="1555"/>
                    <a:pt x="6666" y="528"/>
                  </a:cubicBezTo>
                  <a:cubicBezTo>
                    <a:pt x="6262" y="170"/>
                    <a:pt x="5742" y="1"/>
                    <a:pt x="51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2"/>
            <p:cNvSpPr/>
            <p:nvPr/>
          </p:nvSpPr>
          <p:spPr>
            <a:xfrm>
              <a:off x="8356437" y="3254108"/>
              <a:ext cx="150672" cy="124810"/>
            </a:xfrm>
            <a:custGeom>
              <a:avLst/>
              <a:gdLst/>
              <a:ahLst/>
              <a:cxnLst/>
              <a:rect l="l" t="t" r="r" b="b"/>
              <a:pathLst>
                <a:path w="8401" h="6959" extrusionOk="0">
                  <a:moveTo>
                    <a:pt x="5497" y="0"/>
                  </a:moveTo>
                  <a:cubicBezTo>
                    <a:pt x="4495" y="0"/>
                    <a:pt x="3334" y="446"/>
                    <a:pt x="2329" y="1294"/>
                  </a:cubicBezTo>
                  <a:cubicBezTo>
                    <a:pt x="594" y="2800"/>
                    <a:pt x="1" y="4992"/>
                    <a:pt x="1051" y="6201"/>
                  </a:cubicBezTo>
                  <a:cubicBezTo>
                    <a:pt x="1491" y="6710"/>
                    <a:pt x="2157" y="6958"/>
                    <a:pt x="2910" y="6958"/>
                  </a:cubicBezTo>
                  <a:cubicBezTo>
                    <a:pt x="3917" y="6958"/>
                    <a:pt x="5081" y="6515"/>
                    <a:pt x="6072" y="5653"/>
                  </a:cubicBezTo>
                  <a:cubicBezTo>
                    <a:pt x="7807" y="4147"/>
                    <a:pt x="8401" y="1956"/>
                    <a:pt x="7351" y="769"/>
                  </a:cubicBezTo>
                  <a:cubicBezTo>
                    <a:pt x="6911" y="251"/>
                    <a:pt x="6249" y="0"/>
                    <a:pt x="549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2"/>
            <p:cNvSpPr/>
            <p:nvPr/>
          </p:nvSpPr>
          <p:spPr>
            <a:xfrm>
              <a:off x="8463722" y="3377664"/>
              <a:ext cx="139194" cy="143247"/>
            </a:xfrm>
            <a:custGeom>
              <a:avLst/>
              <a:gdLst/>
              <a:ahLst/>
              <a:cxnLst/>
              <a:rect l="l" t="t" r="r" b="b"/>
              <a:pathLst>
                <a:path w="7761" h="7987" extrusionOk="0">
                  <a:moveTo>
                    <a:pt x="2572" y="0"/>
                  </a:moveTo>
                  <a:cubicBezTo>
                    <a:pt x="2048" y="0"/>
                    <a:pt x="1560" y="285"/>
                    <a:pt x="1027" y="1002"/>
                  </a:cubicBezTo>
                  <a:cubicBezTo>
                    <a:pt x="1027" y="1002"/>
                    <a:pt x="0" y="2235"/>
                    <a:pt x="1666" y="4905"/>
                  </a:cubicBezTo>
                  <a:cubicBezTo>
                    <a:pt x="3355" y="7599"/>
                    <a:pt x="3629" y="7987"/>
                    <a:pt x="3629" y="7987"/>
                  </a:cubicBezTo>
                  <a:cubicBezTo>
                    <a:pt x="3629" y="7987"/>
                    <a:pt x="4702" y="7348"/>
                    <a:pt x="5250" y="6709"/>
                  </a:cubicBezTo>
                  <a:lnTo>
                    <a:pt x="4063" y="5065"/>
                  </a:lnTo>
                  <a:lnTo>
                    <a:pt x="5729" y="6366"/>
                  </a:lnTo>
                  <a:cubicBezTo>
                    <a:pt x="5729" y="6366"/>
                    <a:pt x="6460" y="5727"/>
                    <a:pt x="7099" y="4677"/>
                  </a:cubicBezTo>
                  <a:lnTo>
                    <a:pt x="5798" y="3376"/>
                  </a:lnTo>
                  <a:lnTo>
                    <a:pt x="7555" y="4038"/>
                  </a:lnTo>
                  <a:cubicBezTo>
                    <a:pt x="7555" y="4038"/>
                    <a:pt x="7761" y="3216"/>
                    <a:pt x="7555" y="2623"/>
                  </a:cubicBezTo>
                  <a:cubicBezTo>
                    <a:pt x="7555" y="2623"/>
                    <a:pt x="6916" y="2372"/>
                    <a:pt x="5113" y="1208"/>
                  </a:cubicBezTo>
                  <a:cubicBezTo>
                    <a:pt x="4062" y="525"/>
                    <a:pt x="3283" y="0"/>
                    <a:pt x="257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2"/>
            <p:cNvSpPr/>
            <p:nvPr/>
          </p:nvSpPr>
          <p:spPr>
            <a:xfrm>
              <a:off x="8448565" y="3369180"/>
              <a:ext cx="88850" cy="75435"/>
            </a:xfrm>
            <a:custGeom>
              <a:avLst/>
              <a:gdLst/>
              <a:ahLst/>
              <a:cxnLst/>
              <a:rect l="l" t="t" r="r" b="b"/>
              <a:pathLst>
                <a:path w="4954" h="4206" extrusionOk="0">
                  <a:moveTo>
                    <a:pt x="3026" y="0"/>
                  </a:moveTo>
                  <a:cubicBezTo>
                    <a:pt x="2451" y="0"/>
                    <a:pt x="1816" y="236"/>
                    <a:pt x="1279" y="699"/>
                  </a:cubicBezTo>
                  <a:cubicBezTo>
                    <a:pt x="274" y="1567"/>
                    <a:pt x="1" y="2891"/>
                    <a:pt x="663" y="3667"/>
                  </a:cubicBezTo>
                  <a:cubicBezTo>
                    <a:pt x="971" y="4028"/>
                    <a:pt x="1427" y="4206"/>
                    <a:pt x="1928" y="4206"/>
                  </a:cubicBezTo>
                  <a:cubicBezTo>
                    <a:pt x="2504" y="4206"/>
                    <a:pt x="3138" y="3971"/>
                    <a:pt x="3675" y="3507"/>
                  </a:cubicBezTo>
                  <a:cubicBezTo>
                    <a:pt x="4680" y="2639"/>
                    <a:pt x="4954" y="1316"/>
                    <a:pt x="4292" y="540"/>
                  </a:cubicBezTo>
                  <a:cubicBezTo>
                    <a:pt x="3984" y="178"/>
                    <a:pt x="3527" y="0"/>
                    <a:pt x="3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2"/>
            <p:cNvSpPr/>
            <p:nvPr/>
          </p:nvSpPr>
          <p:spPr>
            <a:xfrm>
              <a:off x="8405981" y="3311007"/>
              <a:ext cx="138386" cy="116900"/>
            </a:xfrm>
            <a:custGeom>
              <a:avLst/>
              <a:gdLst/>
              <a:ahLst/>
              <a:cxnLst/>
              <a:rect l="l" t="t" r="r" b="b"/>
              <a:pathLst>
                <a:path w="7716" h="6518" extrusionOk="0">
                  <a:moveTo>
                    <a:pt x="4703" y="0"/>
                  </a:moveTo>
                  <a:cubicBezTo>
                    <a:pt x="3807" y="0"/>
                    <a:pt x="2818" y="368"/>
                    <a:pt x="1987" y="1089"/>
                  </a:cubicBezTo>
                  <a:cubicBezTo>
                    <a:pt x="434" y="2413"/>
                    <a:pt x="1" y="4490"/>
                    <a:pt x="1051" y="5677"/>
                  </a:cubicBezTo>
                  <a:cubicBezTo>
                    <a:pt x="1530" y="6241"/>
                    <a:pt x="2242" y="6517"/>
                    <a:pt x="3023" y="6517"/>
                  </a:cubicBezTo>
                  <a:cubicBezTo>
                    <a:pt x="3917" y="6517"/>
                    <a:pt x="4901" y="6155"/>
                    <a:pt x="5730" y="5449"/>
                  </a:cubicBezTo>
                  <a:cubicBezTo>
                    <a:pt x="7282" y="4102"/>
                    <a:pt x="7716" y="2048"/>
                    <a:pt x="6666" y="838"/>
                  </a:cubicBezTo>
                  <a:cubicBezTo>
                    <a:pt x="6189" y="276"/>
                    <a:pt x="5481" y="0"/>
                    <a:pt x="4703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42"/>
            <p:cNvSpPr/>
            <p:nvPr/>
          </p:nvSpPr>
          <p:spPr>
            <a:xfrm>
              <a:off x="6842759" y="3541796"/>
              <a:ext cx="1240779" cy="816724"/>
            </a:xfrm>
            <a:custGeom>
              <a:avLst/>
              <a:gdLst/>
              <a:ahLst/>
              <a:cxnLst/>
              <a:rect l="l" t="t" r="r" b="b"/>
              <a:pathLst>
                <a:path w="69182" h="45538" extrusionOk="0">
                  <a:moveTo>
                    <a:pt x="4383" y="1"/>
                  </a:moveTo>
                  <a:cubicBezTo>
                    <a:pt x="2900" y="1"/>
                    <a:pt x="1439" y="321"/>
                    <a:pt x="800" y="1142"/>
                  </a:cubicBezTo>
                  <a:cubicBezTo>
                    <a:pt x="1" y="2147"/>
                    <a:pt x="1804" y="4543"/>
                    <a:pt x="2603" y="6392"/>
                  </a:cubicBezTo>
                  <a:cubicBezTo>
                    <a:pt x="7533" y="17576"/>
                    <a:pt x="11528" y="28099"/>
                    <a:pt x="16869" y="39397"/>
                  </a:cubicBezTo>
                  <a:cubicBezTo>
                    <a:pt x="17416" y="40584"/>
                    <a:pt x="18010" y="41840"/>
                    <a:pt x="19151" y="43049"/>
                  </a:cubicBezTo>
                  <a:cubicBezTo>
                    <a:pt x="20270" y="44282"/>
                    <a:pt x="22096" y="45492"/>
                    <a:pt x="23305" y="45537"/>
                  </a:cubicBezTo>
                  <a:lnTo>
                    <a:pt x="68134" y="3470"/>
                  </a:lnTo>
                  <a:cubicBezTo>
                    <a:pt x="68176" y="3477"/>
                    <a:pt x="68215" y="3480"/>
                    <a:pt x="68250" y="3480"/>
                  </a:cubicBezTo>
                  <a:cubicBezTo>
                    <a:pt x="69181" y="3480"/>
                    <a:pt x="68247" y="1273"/>
                    <a:pt x="67039" y="526"/>
                  </a:cubicBezTo>
                  <a:cubicBezTo>
                    <a:pt x="66575" y="239"/>
                    <a:pt x="66145" y="149"/>
                    <a:pt x="65737" y="149"/>
                  </a:cubicBezTo>
                  <a:cubicBezTo>
                    <a:pt x="65041" y="149"/>
                    <a:pt x="64408" y="412"/>
                    <a:pt x="63775" y="412"/>
                  </a:cubicBezTo>
                  <a:cubicBezTo>
                    <a:pt x="55626" y="343"/>
                    <a:pt x="47477" y="298"/>
                    <a:pt x="39329" y="229"/>
                  </a:cubicBezTo>
                  <a:cubicBezTo>
                    <a:pt x="27688" y="161"/>
                    <a:pt x="16024" y="92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2"/>
            <p:cNvSpPr/>
            <p:nvPr/>
          </p:nvSpPr>
          <p:spPr>
            <a:xfrm>
              <a:off x="6856679" y="3549348"/>
              <a:ext cx="1342758" cy="805891"/>
            </a:xfrm>
            <a:custGeom>
              <a:avLst/>
              <a:gdLst/>
              <a:ahLst/>
              <a:cxnLst/>
              <a:rect l="l" t="t" r="r" b="b"/>
              <a:pathLst>
                <a:path w="74868" h="44934" extrusionOk="0">
                  <a:moveTo>
                    <a:pt x="9992" y="1"/>
                  </a:moveTo>
                  <a:cubicBezTo>
                    <a:pt x="7136" y="1"/>
                    <a:pt x="4080" y="117"/>
                    <a:pt x="2534" y="607"/>
                  </a:cubicBezTo>
                  <a:cubicBezTo>
                    <a:pt x="1" y="1406"/>
                    <a:pt x="3927" y="7135"/>
                    <a:pt x="5228" y="10285"/>
                  </a:cubicBezTo>
                  <a:cubicBezTo>
                    <a:pt x="9154" y="19803"/>
                    <a:pt x="13103" y="29344"/>
                    <a:pt x="17028" y="38862"/>
                  </a:cubicBezTo>
                  <a:cubicBezTo>
                    <a:pt x="17896" y="40939"/>
                    <a:pt x="19539" y="43770"/>
                    <a:pt x="22255" y="44934"/>
                  </a:cubicBezTo>
                  <a:lnTo>
                    <a:pt x="74868" y="18411"/>
                  </a:lnTo>
                  <a:cubicBezTo>
                    <a:pt x="74000" y="14074"/>
                    <a:pt x="73156" y="9760"/>
                    <a:pt x="72289" y="5423"/>
                  </a:cubicBezTo>
                  <a:cubicBezTo>
                    <a:pt x="72083" y="4419"/>
                    <a:pt x="71376" y="2296"/>
                    <a:pt x="70120" y="1246"/>
                  </a:cubicBezTo>
                  <a:cubicBezTo>
                    <a:pt x="69437" y="688"/>
                    <a:pt x="68788" y="537"/>
                    <a:pt x="68156" y="537"/>
                  </a:cubicBezTo>
                  <a:cubicBezTo>
                    <a:pt x="67414" y="537"/>
                    <a:pt x="66697" y="745"/>
                    <a:pt x="65981" y="745"/>
                  </a:cubicBezTo>
                  <a:cubicBezTo>
                    <a:pt x="65961" y="745"/>
                    <a:pt x="65941" y="744"/>
                    <a:pt x="65920" y="744"/>
                  </a:cubicBezTo>
                  <a:cubicBezTo>
                    <a:pt x="47865" y="493"/>
                    <a:pt x="29811" y="265"/>
                    <a:pt x="11756" y="14"/>
                  </a:cubicBezTo>
                  <a:cubicBezTo>
                    <a:pt x="11187" y="6"/>
                    <a:pt x="10594" y="1"/>
                    <a:pt x="9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2"/>
            <p:cNvSpPr/>
            <p:nvPr/>
          </p:nvSpPr>
          <p:spPr>
            <a:xfrm>
              <a:off x="6916053" y="3568398"/>
              <a:ext cx="1302224" cy="798717"/>
            </a:xfrm>
            <a:custGeom>
              <a:avLst/>
              <a:gdLst/>
              <a:ahLst/>
              <a:cxnLst/>
              <a:rect l="l" t="t" r="r" b="b"/>
              <a:pathLst>
                <a:path w="72608" h="44534" extrusionOk="0">
                  <a:moveTo>
                    <a:pt x="42667" y="1"/>
                  </a:moveTo>
                  <a:cubicBezTo>
                    <a:pt x="36094" y="1"/>
                    <a:pt x="29088" y="45"/>
                    <a:pt x="24127" y="70"/>
                  </a:cubicBezTo>
                  <a:cubicBezTo>
                    <a:pt x="23128" y="73"/>
                    <a:pt x="22098" y="73"/>
                    <a:pt x="21051" y="73"/>
                  </a:cubicBezTo>
                  <a:cubicBezTo>
                    <a:pt x="20069" y="73"/>
                    <a:pt x="19073" y="73"/>
                    <a:pt x="18078" y="73"/>
                  </a:cubicBezTo>
                  <a:cubicBezTo>
                    <a:pt x="10338" y="73"/>
                    <a:pt x="2615" y="104"/>
                    <a:pt x="1461" y="664"/>
                  </a:cubicBezTo>
                  <a:cubicBezTo>
                    <a:pt x="0" y="1348"/>
                    <a:pt x="3424" y="7945"/>
                    <a:pt x="5524" y="12282"/>
                  </a:cubicBezTo>
                  <a:cubicBezTo>
                    <a:pt x="7624" y="16596"/>
                    <a:pt x="11162" y="28647"/>
                    <a:pt x="12668" y="34057"/>
                  </a:cubicBezTo>
                  <a:cubicBezTo>
                    <a:pt x="14175" y="39444"/>
                    <a:pt x="20726" y="44534"/>
                    <a:pt x="20726" y="44534"/>
                  </a:cubicBezTo>
                  <a:lnTo>
                    <a:pt x="72608" y="11300"/>
                  </a:lnTo>
                  <a:cubicBezTo>
                    <a:pt x="72608" y="11300"/>
                    <a:pt x="71763" y="3129"/>
                    <a:pt x="69367" y="1531"/>
                  </a:cubicBezTo>
                  <a:cubicBezTo>
                    <a:pt x="67495" y="253"/>
                    <a:pt x="64550" y="390"/>
                    <a:pt x="57018" y="139"/>
                  </a:cubicBezTo>
                  <a:cubicBezTo>
                    <a:pt x="53580" y="33"/>
                    <a:pt x="48282" y="1"/>
                    <a:pt x="42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2"/>
            <p:cNvSpPr/>
            <p:nvPr/>
          </p:nvSpPr>
          <p:spPr>
            <a:xfrm>
              <a:off x="8449390" y="3372947"/>
              <a:ext cx="50361" cy="23333"/>
            </a:xfrm>
            <a:custGeom>
              <a:avLst/>
              <a:gdLst/>
              <a:ahLst/>
              <a:cxnLst/>
              <a:rect l="l" t="t" r="r" b="b"/>
              <a:pathLst>
                <a:path w="2808" h="1301" extrusionOk="0">
                  <a:moveTo>
                    <a:pt x="70" y="1"/>
                  </a:moveTo>
                  <a:cubicBezTo>
                    <a:pt x="61" y="1"/>
                    <a:pt x="53" y="3"/>
                    <a:pt x="46" y="10"/>
                  </a:cubicBezTo>
                  <a:cubicBezTo>
                    <a:pt x="0" y="10"/>
                    <a:pt x="0" y="56"/>
                    <a:pt x="0" y="101"/>
                  </a:cubicBezTo>
                  <a:cubicBezTo>
                    <a:pt x="228" y="581"/>
                    <a:pt x="662" y="969"/>
                    <a:pt x="1187" y="1151"/>
                  </a:cubicBezTo>
                  <a:cubicBezTo>
                    <a:pt x="1426" y="1249"/>
                    <a:pt x="1685" y="1300"/>
                    <a:pt x="1942" y="1300"/>
                  </a:cubicBezTo>
                  <a:cubicBezTo>
                    <a:pt x="2227" y="1300"/>
                    <a:pt x="2510" y="1237"/>
                    <a:pt x="2762" y="1106"/>
                  </a:cubicBezTo>
                  <a:cubicBezTo>
                    <a:pt x="2785" y="1083"/>
                    <a:pt x="2808" y="1060"/>
                    <a:pt x="2785" y="1037"/>
                  </a:cubicBezTo>
                  <a:cubicBezTo>
                    <a:pt x="2785" y="991"/>
                    <a:pt x="2739" y="969"/>
                    <a:pt x="2716" y="969"/>
                  </a:cubicBezTo>
                  <a:cubicBezTo>
                    <a:pt x="2507" y="1016"/>
                    <a:pt x="2302" y="1040"/>
                    <a:pt x="2101" y="1040"/>
                  </a:cubicBezTo>
                  <a:cubicBezTo>
                    <a:pt x="1819" y="1040"/>
                    <a:pt x="1545" y="993"/>
                    <a:pt x="1278" y="900"/>
                  </a:cubicBezTo>
                  <a:cubicBezTo>
                    <a:pt x="822" y="740"/>
                    <a:pt x="411" y="444"/>
                    <a:pt x="114" y="33"/>
                  </a:cubicBezTo>
                  <a:cubicBezTo>
                    <a:pt x="114" y="17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2"/>
            <p:cNvSpPr/>
            <p:nvPr/>
          </p:nvSpPr>
          <p:spPr>
            <a:xfrm>
              <a:off x="8480494" y="3352228"/>
              <a:ext cx="12303" cy="32767"/>
            </a:xfrm>
            <a:custGeom>
              <a:avLst/>
              <a:gdLst/>
              <a:ahLst/>
              <a:cxnLst/>
              <a:rect l="l" t="t" r="r" b="b"/>
              <a:pathLst>
                <a:path w="686" h="1827" extrusionOk="0">
                  <a:moveTo>
                    <a:pt x="47" y="1"/>
                  </a:moveTo>
                  <a:cubicBezTo>
                    <a:pt x="24" y="1"/>
                    <a:pt x="1" y="47"/>
                    <a:pt x="1" y="92"/>
                  </a:cubicBezTo>
                  <a:cubicBezTo>
                    <a:pt x="47" y="389"/>
                    <a:pt x="115" y="686"/>
                    <a:pt x="206" y="960"/>
                  </a:cubicBezTo>
                  <a:cubicBezTo>
                    <a:pt x="298" y="1256"/>
                    <a:pt x="389" y="1530"/>
                    <a:pt x="549" y="1804"/>
                  </a:cubicBezTo>
                  <a:cubicBezTo>
                    <a:pt x="572" y="1804"/>
                    <a:pt x="594" y="1827"/>
                    <a:pt x="617" y="1827"/>
                  </a:cubicBezTo>
                  <a:cubicBezTo>
                    <a:pt x="663" y="1827"/>
                    <a:pt x="686" y="1781"/>
                    <a:pt x="686" y="1758"/>
                  </a:cubicBezTo>
                  <a:cubicBezTo>
                    <a:pt x="663" y="1439"/>
                    <a:pt x="572" y="1165"/>
                    <a:pt x="480" y="868"/>
                  </a:cubicBezTo>
                  <a:cubicBezTo>
                    <a:pt x="366" y="594"/>
                    <a:pt x="275" y="320"/>
                    <a:pt x="138" y="47"/>
                  </a:cubicBezTo>
                  <a:cubicBezTo>
                    <a:pt x="115" y="24"/>
                    <a:pt x="92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42"/>
            <p:cNvSpPr/>
            <p:nvPr/>
          </p:nvSpPr>
          <p:spPr>
            <a:xfrm>
              <a:off x="8401066" y="3321626"/>
              <a:ext cx="45053" cy="21253"/>
            </a:xfrm>
            <a:custGeom>
              <a:avLst/>
              <a:gdLst/>
              <a:ahLst/>
              <a:cxnLst/>
              <a:rect l="l" t="t" r="r" b="b"/>
              <a:pathLst>
                <a:path w="2512" h="1185" extrusionOk="0">
                  <a:moveTo>
                    <a:pt x="81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1"/>
                    <a:pt x="1" y="86"/>
                    <a:pt x="24" y="109"/>
                  </a:cubicBezTo>
                  <a:cubicBezTo>
                    <a:pt x="298" y="474"/>
                    <a:pt x="686" y="771"/>
                    <a:pt x="1096" y="954"/>
                  </a:cubicBezTo>
                  <a:cubicBezTo>
                    <a:pt x="1422" y="1108"/>
                    <a:pt x="1760" y="1185"/>
                    <a:pt x="2101" y="1185"/>
                  </a:cubicBezTo>
                  <a:cubicBezTo>
                    <a:pt x="2215" y="1185"/>
                    <a:pt x="2329" y="1176"/>
                    <a:pt x="2443" y="1159"/>
                  </a:cubicBezTo>
                  <a:cubicBezTo>
                    <a:pt x="2489" y="1159"/>
                    <a:pt x="2512" y="1136"/>
                    <a:pt x="2512" y="1113"/>
                  </a:cubicBezTo>
                  <a:cubicBezTo>
                    <a:pt x="2512" y="1068"/>
                    <a:pt x="2489" y="1022"/>
                    <a:pt x="2443" y="1022"/>
                  </a:cubicBezTo>
                  <a:cubicBezTo>
                    <a:pt x="2009" y="954"/>
                    <a:pt x="1599" y="862"/>
                    <a:pt x="1211" y="703"/>
                  </a:cubicBezTo>
                  <a:cubicBezTo>
                    <a:pt x="823" y="543"/>
                    <a:pt x="457" y="315"/>
                    <a:pt x="115" y="18"/>
                  </a:cubicBezTo>
                  <a:cubicBezTo>
                    <a:pt x="104" y="6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42"/>
            <p:cNvSpPr/>
            <p:nvPr/>
          </p:nvSpPr>
          <p:spPr>
            <a:xfrm>
              <a:off x="8422770" y="3283454"/>
              <a:ext cx="18437" cy="45053"/>
            </a:xfrm>
            <a:custGeom>
              <a:avLst/>
              <a:gdLst/>
              <a:ahLst/>
              <a:cxnLst/>
              <a:rect l="l" t="t" r="r" b="b"/>
              <a:pathLst>
                <a:path w="1028" h="2512" extrusionOk="0">
                  <a:moveTo>
                    <a:pt x="23" y="0"/>
                  </a:moveTo>
                  <a:cubicBezTo>
                    <a:pt x="1" y="23"/>
                    <a:pt x="1" y="69"/>
                    <a:pt x="23" y="114"/>
                  </a:cubicBezTo>
                  <a:cubicBezTo>
                    <a:pt x="252" y="457"/>
                    <a:pt x="457" y="822"/>
                    <a:pt x="571" y="1210"/>
                  </a:cubicBezTo>
                  <a:cubicBezTo>
                    <a:pt x="685" y="1621"/>
                    <a:pt x="731" y="2032"/>
                    <a:pt x="754" y="2443"/>
                  </a:cubicBezTo>
                  <a:cubicBezTo>
                    <a:pt x="754" y="2465"/>
                    <a:pt x="777" y="2511"/>
                    <a:pt x="799" y="2511"/>
                  </a:cubicBezTo>
                  <a:cubicBezTo>
                    <a:pt x="845" y="2511"/>
                    <a:pt x="891" y="2511"/>
                    <a:pt x="891" y="2465"/>
                  </a:cubicBezTo>
                  <a:cubicBezTo>
                    <a:pt x="1028" y="2032"/>
                    <a:pt x="982" y="1552"/>
                    <a:pt x="845" y="1142"/>
                  </a:cubicBezTo>
                  <a:cubicBezTo>
                    <a:pt x="708" y="708"/>
                    <a:pt x="457" y="297"/>
                    <a:pt x="115" y="23"/>
                  </a:cubicBezTo>
                  <a:cubicBezTo>
                    <a:pt x="92" y="0"/>
                    <a:pt x="69" y="0"/>
                    <a:pt x="23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2"/>
            <p:cNvSpPr/>
            <p:nvPr/>
          </p:nvSpPr>
          <p:spPr>
            <a:xfrm>
              <a:off x="8355629" y="3266252"/>
              <a:ext cx="33180" cy="17020"/>
            </a:xfrm>
            <a:custGeom>
              <a:avLst/>
              <a:gdLst/>
              <a:ahLst/>
              <a:cxnLst/>
              <a:rect l="l" t="t" r="r" b="b"/>
              <a:pathLst>
                <a:path w="1850" h="949" extrusionOk="0">
                  <a:moveTo>
                    <a:pt x="46" y="1"/>
                  </a:moveTo>
                  <a:cubicBezTo>
                    <a:pt x="23" y="23"/>
                    <a:pt x="0" y="69"/>
                    <a:pt x="23" y="92"/>
                  </a:cubicBezTo>
                  <a:cubicBezTo>
                    <a:pt x="183" y="411"/>
                    <a:pt x="457" y="640"/>
                    <a:pt x="776" y="799"/>
                  </a:cubicBezTo>
                  <a:cubicBezTo>
                    <a:pt x="969" y="888"/>
                    <a:pt x="1200" y="948"/>
                    <a:pt x="1426" y="948"/>
                  </a:cubicBezTo>
                  <a:cubicBezTo>
                    <a:pt x="1548" y="948"/>
                    <a:pt x="1668" y="931"/>
                    <a:pt x="1781" y="891"/>
                  </a:cubicBezTo>
                  <a:cubicBezTo>
                    <a:pt x="1803" y="891"/>
                    <a:pt x="1826" y="868"/>
                    <a:pt x="1826" y="822"/>
                  </a:cubicBezTo>
                  <a:cubicBezTo>
                    <a:pt x="1849" y="799"/>
                    <a:pt x="1803" y="754"/>
                    <a:pt x="1781" y="754"/>
                  </a:cubicBezTo>
                  <a:cubicBezTo>
                    <a:pt x="1461" y="708"/>
                    <a:pt x="1164" y="663"/>
                    <a:pt x="890" y="526"/>
                  </a:cubicBezTo>
                  <a:cubicBezTo>
                    <a:pt x="617" y="411"/>
                    <a:pt x="343" y="252"/>
                    <a:pt x="137" y="23"/>
                  </a:cubicBezTo>
                  <a:cubicBezTo>
                    <a:pt x="114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2"/>
            <p:cNvSpPr/>
            <p:nvPr/>
          </p:nvSpPr>
          <p:spPr>
            <a:xfrm>
              <a:off x="8384276" y="3240457"/>
              <a:ext cx="13128" cy="37681"/>
            </a:xfrm>
            <a:custGeom>
              <a:avLst/>
              <a:gdLst/>
              <a:ahLst/>
              <a:cxnLst/>
              <a:rect l="l" t="t" r="r" b="b"/>
              <a:pathLst>
                <a:path w="732" h="2101" extrusionOk="0">
                  <a:moveTo>
                    <a:pt x="47" y="1"/>
                  </a:moveTo>
                  <a:cubicBezTo>
                    <a:pt x="24" y="23"/>
                    <a:pt x="1" y="46"/>
                    <a:pt x="1" y="92"/>
                  </a:cubicBezTo>
                  <a:cubicBezTo>
                    <a:pt x="138" y="411"/>
                    <a:pt x="229" y="731"/>
                    <a:pt x="321" y="1051"/>
                  </a:cubicBezTo>
                  <a:cubicBezTo>
                    <a:pt x="389" y="1393"/>
                    <a:pt x="458" y="1712"/>
                    <a:pt x="526" y="2055"/>
                  </a:cubicBezTo>
                  <a:cubicBezTo>
                    <a:pt x="526" y="2078"/>
                    <a:pt x="549" y="2101"/>
                    <a:pt x="572" y="2101"/>
                  </a:cubicBezTo>
                  <a:cubicBezTo>
                    <a:pt x="617" y="2101"/>
                    <a:pt x="640" y="2078"/>
                    <a:pt x="663" y="2055"/>
                  </a:cubicBezTo>
                  <a:cubicBezTo>
                    <a:pt x="731" y="1690"/>
                    <a:pt x="686" y="1324"/>
                    <a:pt x="594" y="982"/>
                  </a:cubicBezTo>
                  <a:cubicBezTo>
                    <a:pt x="503" y="640"/>
                    <a:pt x="343" y="297"/>
                    <a:pt x="138" y="23"/>
                  </a:cubicBezTo>
                  <a:cubicBezTo>
                    <a:pt x="115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2"/>
            <p:cNvSpPr/>
            <p:nvPr/>
          </p:nvSpPr>
          <p:spPr>
            <a:xfrm>
              <a:off x="8308130" y="3275257"/>
              <a:ext cx="62234" cy="56513"/>
            </a:xfrm>
            <a:custGeom>
              <a:avLst/>
              <a:gdLst/>
              <a:ahLst/>
              <a:cxnLst/>
              <a:rect l="l" t="t" r="r" b="b"/>
              <a:pathLst>
                <a:path w="3470" h="3151" fill="none" extrusionOk="0">
                  <a:moveTo>
                    <a:pt x="571" y="1"/>
                  </a:moveTo>
                  <a:cubicBezTo>
                    <a:pt x="0" y="754"/>
                    <a:pt x="160" y="1964"/>
                    <a:pt x="914" y="2557"/>
                  </a:cubicBezTo>
                  <a:cubicBezTo>
                    <a:pt x="1644" y="3151"/>
                    <a:pt x="2831" y="3059"/>
                    <a:pt x="3470" y="235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2"/>
            <p:cNvSpPr/>
            <p:nvPr/>
          </p:nvSpPr>
          <p:spPr>
            <a:xfrm>
              <a:off x="8427685" y="3242089"/>
              <a:ext cx="75345" cy="76170"/>
            </a:xfrm>
            <a:custGeom>
              <a:avLst/>
              <a:gdLst/>
              <a:ahLst/>
              <a:cxnLst/>
              <a:rect l="l" t="t" r="r" b="b"/>
              <a:pathLst>
                <a:path w="4201" h="4247" fill="none" extrusionOk="0">
                  <a:moveTo>
                    <a:pt x="0" y="708"/>
                  </a:moveTo>
                  <a:cubicBezTo>
                    <a:pt x="594" y="161"/>
                    <a:pt x="1484" y="1"/>
                    <a:pt x="2260" y="252"/>
                  </a:cubicBezTo>
                  <a:cubicBezTo>
                    <a:pt x="3013" y="503"/>
                    <a:pt x="3630" y="1142"/>
                    <a:pt x="3904" y="1895"/>
                  </a:cubicBezTo>
                  <a:cubicBezTo>
                    <a:pt x="4200" y="2626"/>
                    <a:pt x="4178" y="3493"/>
                    <a:pt x="3904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2"/>
            <p:cNvSpPr/>
            <p:nvPr/>
          </p:nvSpPr>
          <p:spPr>
            <a:xfrm>
              <a:off x="8404761" y="3364103"/>
              <a:ext cx="54469" cy="75345"/>
            </a:xfrm>
            <a:custGeom>
              <a:avLst/>
              <a:gdLst/>
              <a:ahLst/>
              <a:cxnLst/>
              <a:rect l="l" t="t" r="r" b="b"/>
              <a:pathLst>
                <a:path w="3037" h="4201" fill="none" extrusionOk="0">
                  <a:moveTo>
                    <a:pt x="502" y="1"/>
                  </a:moveTo>
                  <a:cubicBezTo>
                    <a:pt x="229" y="777"/>
                    <a:pt x="0" y="1621"/>
                    <a:pt x="160" y="2443"/>
                  </a:cubicBezTo>
                  <a:cubicBezTo>
                    <a:pt x="320" y="3242"/>
                    <a:pt x="936" y="4018"/>
                    <a:pt x="1758" y="4132"/>
                  </a:cubicBezTo>
                  <a:cubicBezTo>
                    <a:pt x="2214" y="4201"/>
                    <a:pt x="2671" y="4064"/>
                    <a:pt x="3036" y="379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2"/>
            <p:cNvSpPr/>
            <p:nvPr/>
          </p:nvSpPr>
          <p:spPr>
            <a:xfrm>
              <a:off x="8300578" y="2969415"/>
              <a:ext cx="393602" cy="491670"/>
            </a:xfrm>
            <a:custGeom>
              <a:avLst/>
              <a:gdLst/>
              <a:ahLst/>
              <a:cxnLst/>
              <a:rect l="l" t="t" r="r" b="b"/>
              <a:pathLst>
                <a:path w="21946" h="27414" extrusionOk="0">
                  <a:moveTo>
                    <a:pt x="33" y="18649"/>
                  </a:moveTo>
                  <a:cubicBezTo>
                    <a:pt x="21" y="18651"/>
                    <a:pt x="12" y="18656"/>
                    <a:pt x="11" y="18669"/>
                  </a:cubicBezTo>
                  <a:lnTo>
                    <a:pt x="11" y="18669"/>
                  </a:lnTo>
                  <a:cubicBezTo>
                    <a:pt x="19" y="18667"/>
                    <a:pt x="33" y="18662"/>
                    <a:pt x="33" y="18649"/>
                  </a:cubicBezTo>
                  <a:close/>
                  <a:moveTo>
                    <a:pt x="11" y="18669"/>
                  </a:moveTo>
                  <a:cubicBezTo>
                    <a:pt x="4" y="18671"/>
                    <a:pt x="1" y="18671"/>
                    <a:pt x="11" y="18671"/>
                  </a:cubicBezTo>
                  <a:cubicBezTo>
                    <a:pt x="11" y="18671"/>
                    <a:pt x="11" y="18670"/>
                    <a:pt x="11" y="18669"/>
                  </a:cubicBezTo>
                  <a:close/>
                  <a:moveTo>
                    <a:pt x="15349" y="0"/>
                  </a:moveTo>
                  <a:lnTo>
                    <a:pt x="13866" y="2968"/>
                  </a:lnTo>
                  <a:lnTo>
                    <a:pt x="13067" y="4383"/>
                  </a:lnTo>
                  <a:lnTo>
                    <a:pt x="12679" y="5113"/>
                  </a:lnTo>
                  <a:lnTo>
                    <a:pt x="12473" y="5456"/>
                  </a:lnTo>
                  <a:lnTo>
                    <a:pt x="12268" y="5798"/>
                  </a:lnTo>
                  <a:lnTo>
                    <a:pt x="11400" y="7190"/>
                  </a:lnTo>
                  <a:cubicBezTo>
                    <a:pt x="11264" y="7418"/>
                    <a:pt x="11127" y="7647"/>
                    <a:pt x="10967" y="7852"/>
                  </a:cubicBezTo>
                  <a:lnTo>
                    <a:pt x="10510" y="8514"/>
                  </a:lnTo>
                  <a:lnTo>
                    <a:pt x="9597" y="9838"/>
                  </a:lnTo>
                  <a:lnTo>
                    <a:pt x="8616" y="11093"/>
                  </a:lnTo>
                  <a:cubicBezTo>
                    <a:pt x="7292" y="12737"/>
                    <a:pt x="5900" y="14289"/>
                    <a:pt x="4393" y="15636"/>
                  </a:cubicBezTo>
                  <a:cubicBezTo>
                    <a:pt x="3617" y="16275"/>
                    <a:pt x="2864" y="16914"/>
                    <a:pt x="2088" y="17462"/>
                  </a:cubicBezTo>
                  <a:cubicBezTo>
                    <a:pt x="1677" y="17735"/>
                    <a:pt x="1289" y="17964"/>
                    <a:pt x="924" y="18192"/>
                  </a:cubicBezTo>
                  <a:cubicBezTo>
                    <a:pt x="741" y="18306"/>
                    <a:pt x="536" y="18420"/>
                    <a:pt x="376" y="18512"/>
                  </a:cubicBezTo>
                  <a:lnTo>
                    <a:pt x="125" y="18626"/>
                  </a:lnTo>
                  <a:lnTo>
                    <a:pt x="33" y="18649"/>
                  </a:lnTo>
                  <a:cubicBezTo>
                    <a:pt x="33" y="18649"/>
                    <a:pt x="33" y="18649"/>
                    <a:pt x="33" y="18649"/>
                  </a:cubicBezTo>
                  <a:lnTo>
                    <a:pt x="33" y="18649"/>
                  </a:lnTo>
                  <a:cubicBezTo>
                    <a:pt x="40" y="18649"/>
                    <a:pt x="48" y="18649"/>
                    <a:pt x="56" y="18649"/>
                  </a:cubicBezTo>
                  <a:lnTo>
                    <a:pt x="4005" y="27413"/>
                  </a:lnTo>
                  <a:lnTo>
                    <a:pt x="4256" y="27276"/>
                  </a:lnTo>
                  <a:lnTo>
                    <a:pt x="4416" y="27185"/>
                  </a:lnTo>
                  <a:lnTo>
                    <a:pt x="4713" y="27025"/>
                  </a:lnTo>
                  <a:cubicBezTo>
                    <a:pt x="4895" y="26911"/>
                    <a:pt x="5055" y="26820"/>
                    <a:pt x="5238" y="26706"/>
                  </a:cubicBezTo>
                  <a:cubicBezTo>
                    <a:pt x="5397" y="26615"/>
                    <a:pt x="5557" y="26500"/>
                    <a:pt x="5694" y="26409"/>
                  </a:cubicBezTo>
                  <a:lnTo>
                    <a:pt x="6151" y="26090"/>
                  </a:lnTo>
                  <a:cubicBezTo>
                    <a:pt x="6721" y="25656"/>
                    <a:pt x="7292" y="25245"/>
                    <a:pt x="7794" y="24788"/>
                  </a:cubicBezTo>
                  <a:cubicBezTo>
                    <a:pt x="8844" y="23921"/>
                    <a:pt x="9780" y="22985"/>
                    <a:pt x="10693" y="22027"/>
                  </a:cubicBezTo>
                  <a:cubicBezTo>
                    <a:pt x="12496" y="20132"/>
                    <a:pt x="14025" y="18078"/>
                    <a:pt x="15418" y="15978"/>
                  </a:cubicBezTo>
                  <a:lnTo>
                    <a:pt x="16445" y="14380"/>
                  </a:lnTo>
                  <a:lnTo>
                    <a:pt x="17358" y="12760"/>
                  </a:lnTo>
                  <a:lnTo>
                    <a:pt x="17837" y="11961"/>
                  </a:lnTo>
                  <a:cubicBezTo>
                    <a:pt x="17974" y="11687"/>
                    <a:pt x="18111" y="11413"/>
                    <a:pt x="18248" y="11116"/>
                  </a:cubicBezTo>
                  <a:lnTo>
                    <a:pt x="19093" y="9473"/>
                  </a:lnTo>
                  <a:lnTo>
                    <a:pt x="19298" y="9062"/>
                  </a:lnTo>
                  <a:lnTo>
                    <a:pt x="19481" y="8628"/>
                  </a:lnTo>
                  <a:lnTo>
                    <a:pt x="19869" y="7807"/>
                  </a:lnTo>
                  <a:lnTo>
                    <a:pt x="20599" y="6117"/>
                  </a:lnTo>
                  <a:lnTo>
                    <a:pt x="21946" y="2716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2"/>
            <p:cNvSpPr/>
            <p:nvPr/>
          </p:nvSpPr>
          <p:spPr>
            <a:xfrm>
              <a:off x="8573759" y="2829205"/>
              <a:ext cx="169486" cy="191062"/>
            </a:xfrm>
            <a:custGeom>
              <a:avLst/>
              <a:gdLst/>
              <a:ahLst/>
              <a:cxnLst/>
              <a:rect l="l" t="t" r="r" b="b"/>
              <a:pathLst>
                <a:path w="9450" h="10653" extrusionOk="0">
                  <a:moveTo>
                    <a:pt x="6356" y="0"/>
                  </a:moveTo>
                  <a:cubicBezTo>
                    <a:pt x="5605" y="0"/>
                    <a:pt x="4839" y="2392"/>
                    <a:pt x="4488" y="3648"/>
                  </a:cubicBezTo>
                  <a:lnTo>
                    <a:pt x="4488" y="3648"/>
                  </a:lnTo>
                  <a:cubicBezTo>
                    <a:pt x="4766" y="2515"/>
                    <a:pt x="5187" y="464"/>
                    <a:pt x="4679" y="153"/>
                  </a:cubicBezTo>
                  <a:cubicBezTo>
                    <a:pt x="4651" y="136"/>
                    <a:pt x="4620" y="127"/>
                    <a:pt x="4587" y="127"/>
                  </a:cubicBezTo>
                  <a:cubicBezTo>
                    <a:pt x="3788" y="127"/>
                    <a:pt x="1872" y="4992"/>
                    <a:pt x="1872" y="4992"/>
                  </a:cubicBezTo>
                  <a:cubicBezTo>
                    <a:pt x="1872" y="4992"/>
                    <a:pt x="1309" y="1776"/>
                    <a:pt x="825" y="1776"/>
                  </a:cubicBezTo>
                  <a:cubicBezTo>
                    <a:pt x="793" y="1776"/>
                    <a:pt x="762" y="1790"/>
                    <a:pt x="731" y="1819"/>
                  </a:cubicBezTo>
                  <a:cubicBezTo>
                    <a:pt x="228" y="2298"/>
                    <a:pt x="160" y="6042"/>
                    <a:pt x="0" y="7936"/>
                  </a:cubicBezTo>
                  <a:lnTo>
                    <a:pt x="6597" y="10652"/>
                  </a:lnTo>
                  <a:cubicBezTo>
                    <a:pt x="6597" y="10652"/>
                    <a:pt x="8058" y="6453"/>
                    <a:pt x="8103" y="6338"/>
                  </a:cubicBezTo>
                  <a:cubicBezTo>
                    <a:pt x="8400" y="5631"/>
                    <a:pt x="9450" y="2960"/>
                    <a:pt x="8902" y="2550"/>
                  </a:cubicBezTo>
                  <a:cubicBezTo>
                    <a:pt x="8862" y="2519"/>
                    <a:pt x="8819" y="2504"/>
                    <a:pt x="8774" y="2504"/>
                  </a:cubicBezTo>
                  <a:cubicBezTo>
                    <a:pt x="8125" y="2504"/>
                    <a:pt x="6967" y="5467"/>
                    <a:pt x="6940" y="5538"/>
                  </a:cubicBezTo>
                  <a:lnTo>
                    <a:pt x="6940" y="5538"/>
                  </a:lnTo>
                  <a:cubicBezTo>
                    <a:pt x="6972" y="5456"/>
                    <a:pt x="8506" y="1496"/>
                    <a:pt x="7738" y="1112"/>
                  </a:cubicBezTo>
                  <a:cubicBezTo>
                    <a:pt x="7705" y="1094"/>
                    <a:pt x="7670" y="1086"/>
                    <a:pt x="7635" y="1086"/>
                  </a:cubicBezTo>
                  <a:cubicBezTo>
                    <a:pt x="6863" y="1086"/>
                    <a:pt x="5570" y="4923"/>
                    <a:pt x="5570" y="4923"/>
                  </a:cubicBezTo>
                  <a:cubicBezTo>
                    <a:pt x="5570" y="4923"/>
                    <a:pt x="7145" y="221"/>
                    <a:pt x="6460" y="16"/>
                  </a:cubicBezTo>
                  <a:cubicBezTo>
                    <a:pt x="6425" y="5"/>
                    <a:pt x="6391" y="0"/>
                    <a:pt x="6356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2"/>
            <p:cNvSpPr/>
            <p:nvPr/>
          </p:nvSpPr>
          <p:spPr>
            <a:xfrm>
              <a:off x="8613473" y="2917478"/>
              <a:ext cx="89262" cy="30759"/>
            </a:xfrm>
            <a:custGeom>
              <a:avLst/>
              <a:gdLst/>
              <a:ahLst/>
              <a:cxnLst/>
              <a:rect l="l" t="t" r="r" b="b"/>
              <a:pathLst>
                <a:path w="4977" h="1715" extrusionOk="0">
                  <a:moveTo>
                    <a:pt x="169" y="0"/>
                  </a:moveTo>
                  <a:cubicBezTo>
                    <a:pt x="113" y="0"/>
                    <a:pt x="57" y="1"/>
                    <a:pt x="0" y="2"/>
                  </a:cubicBezTo>
                  <a:cubicBezTo>
                    <a:pt x="0" y="2"/>
                    <a:pt x="0" y="25"/>
                    <a:pt x="0" y="25"/>
                  </a:cubicBezTo>
                  <a:cubicBezTo>
                    <a:pt x="890" y="231"/>
                    <a:pt x="1712" y="413"/>
                    <a:pt x="2534" y="710"/>
                  </a:cubicBezTo>
                  <a:cubicBezTo>
                    <a:pt x="3356" y="961"/>
                    <a:pt x="4132" y="1326"/>
                    <a:pt x="4953" y="1714"/>
                  </a:cubicBezTo>
                  <a:cubicBezTo>
                    <a:pt x="4953" y="1714"/>
                    <a:pt x="4953" y="1714"/>
                    <a:pt x="4976" y="1691"/>
                  </a:cubicBezTo>
                  <a:cubicBezTo>
                    <a:pt x="4269" y="1144"/>
                    <a:pt x="3470" y="710"/>
                    <a:pt x="2625" y="413"/>
                  </a:cubicBezTo>
                  <a:cubicBezTo>
                    <a:pt x="1834" y="157"/>
                    <a:pt x="1003" y="0"/>
                    <a:pt x="169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2"/>
            <p:cNvSpPr/>
            <p:nvPr/>
          </p:nvSpPr>
          <p:spPr>
            <a:xfrm>
              <a:off x="8313870" y="3252798"/>
              <a:ext cx="157613" cy="228492"/>
            </a:xfrm>
            <a:custGeom>
              <a:avLst/>
              <a:gdLst/>
              <a:ahLst/>
              <a:cxnLst/>
              <a:rect l="l" t="t" r="r" b="b"/>
              <a:pathLst>
                <a:path w="8788" h="12740" extrusionOk="0">
                  <a:moveTo>
                    <a:pt x="3185" y="1"/>
                  </a:moveTo>
                  <a:cubicBezTo>
                    <a:pt x="2719" y="1"/>
                    <a:pt x="1479" y="1031"/>
                    <a:pt x="396" y="1031"/>
                  </a:cubicBezTo>
                  <a:cubicBezTo>
                    <a:pt x="261" y="1031"/>
                    <a:pt x="129" y="1015"/>
                    <a:pt x="0" y="979"/>
                  </a:cubicBezTo>
                  <a:lnTo>
                    <a:pt x="0" y="979"/>
                  </a:lnTo>
                  <a:lnTo>
                    <a:pt x="114" y="12688"/>
                  </a:lnTo>
                  <a:cubicBezTo>
                    <a:pt x="261" y="12723"/>
                    <a:pt x="419" y="12739"/>
                    <a:pt x="586" y="12739"/>
                  </a:cubicBezTo>
                  <a:cubicBezTo>
                    <a:pt x="3381" y="12739"/>
                    <a:pt x="8788" y="8146"/>
                    <a:pt x="8788" y="8146"/>
                  </a:cubicBezTo>
                  <a:cubicBezTo>
                    <a:pt x="8788" y="8146"/>
                    <a:pt x="6094" y="4015"/>
                    <a:pt x="3333" y="66"/>
                  </a:cubicBezTo>
                  <a:cubicBezTo>
                    <a:pt x="3300" y="21"/>
                    <a:pt x="3250" y="1"/>
                    <a:pt x="3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2"/>
            <p:cNvSpPr/>
            <p:nvPr/>
          </p:nvSpPr>
          <p:spPr>
            <a:xfrm>
              <a:off x="8365047" y="3250233"/>
              <a:ext cx="115448" cy="154689"/>
            </a:xfrm>
            <a:custGeom>
              <a:avLst/>
              <a:gdLst/>
              <a:ahLst/>
              <a:cxnLst/>
              <a:rect l="l" t="t" r="r" b="b"/>
              <a:pathLst>
                <a:path w="6437" h="8625" extrusionOk="0">
                  <a:moveTo>
                    <a:pt x="1033" y="0"/>
                  </a:moveTo>
                  <a:cubicBezTo>
                    <a:pt x="1016" y="0"/>
                    <a:pt x="999" y="1"/>
                    <a:pt x="982" y="3"/>
                  </a:cubicBezTo>
                  <a:lnTo>
                    <a:pt x="343" y="118"/>
                  </a:lnTo>
                  <a:cubicBezTo>
                    <a:pt x="137" y="163"/>
                    <a:pt x="0" y="346"/>
                    <a:pt x="46" y="528"/>
                  </a:cubicBezTo>
                  <a:cubicBezTo>
                    <a:pt x="639" y="3245"/>
                    <a:pt x="4634" y="7787"/>
                    <a:pt x="5273" y="8494"/>
                  </a:cubicBezTo>
                  <a:cubicBezTo>
                    <a:pt x="5352" y="8588"/>
                    <a:pt x="5442" y="8625"/>
                    <a:pt x="5534" y="8625"/>
                  </a:cubicBezTo>
                  <a:cubicBezTo>
                    <a:pt x="5895" y="8625"/>
                    <a:pt x="6300" y="8061"/>
                    <a:pt x="6300" y="8061"/>
                  </a:cubicBezTo>
                  <a:cubicBezTo>
                    <a:pt x="6437" y="7947"/>
                    <a:pt x="6437" y="7741"/>
                    <a:pt x="6300" y="7604"/>
                  </a:cubicBezTo>
                  <a:cubicBezTo>
                    <a:pt x="5729" y="6988"/>
                    <a:pt x="1918" y="2605"/>
                    <a:pt x="1393" y="277"/>
                  </a:cubicBezTo>
                  <a:cubicBezTo>
                    <a:pt x="1351" y="110"/>
                    <a:pt x="1214" y="0"/>
                    <a:pt x="1033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2"/>
            <p:cNvSpPr/>
            <p:nvPr/>
          </p:nvSpPr>
          <p:spPr>
            <a:xfrm>
              <a:off x="8420725" y="3053867"/>
              <a:ext cx="136342" cy="164069"/>
            </a:xfrm>
            <a:custGeom>
              <a:avLst/>
              <a:gdLst/>
              <a:ahLst/>
              <a:cxnLst/>
              <a:rect l="l" t="t" r="r" b="b"/>
              <a:pathLst>
                <a:path w="7602" h="9148" extrusionOk="0">
                  <a:moveTo>
                    <a:pt x="4476" y="1"/>
                  </a:moveTo>
                  <a:cubicBezTo>
                    <a:pt x="2950" y="1"/>
                    <a:pt x="1351" y="1501"/>
                    <a:pt x="708" y="3692"/>
                  </a:cubicBezTo>
                  <a:cubicBezTo>
                    <a:pt x="0" y="6180"/>
                    <a:pt x="799" y="8577"/>
                    <a:pt x="2511" y="9056"/>
                  </a:cubicBezTo>
                  <a:cubicBezTo>
                    <a:pt x="2721" y="9118"/>
                    <a:pt x="2936" y="9147"/>
                    <a:pt x="3151" y="9147"/>
                  </a:cubicBezTo>
                  <a:cubicBezTo>
                    <a:pt x="4686" y="9147"/>
                    <a:pt x="6273" y="7635"/>
                    <a:pt x="6894" y="5472"/>
                  </a:cubicBezTo>
                  <a:cubicBezTo>
                    <a:pt x="7601" y="2984"/>
                    <a:pt x="6802" y="588"/>
                    <a:pt x="5090" y="86"/>
                  </a:cubicBezTo>
                  <a:cubicBezTo>
                    <a:pt x="4889" y="28"/>
                    <a:pt x="4683" y="1"/>
                    <a:pt x="447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2"/>
            <p:cNvSpPr/>
            <p:nvPr/>
          </p:nvSpPr>
          <p:spPr>
            <a:xfrm>
              <a:off x="8492369" y="3091680"/>
              <a:ext cx="121599" cy="146475"/>
            </a:xfrm>
            <a:custGeom>
              <a:avLst/>
              <a:gdLst/>
              <a:ahLst/>
              <a:cxnLst/>
              <a:rect l="l" t="t" r="r" b="b"/>
              <a:pathLst>
                <a:path w="6780" h="8167" extrusionOk="0">
                  <a:moveTo>
                    <a:pt x="3985" y="0"/>
                  </a:moveTo>
                  <a:cubicBezTo>
                    <a:pt x="2608" y="0"/>
                    <a:pt x="1180" y="1348"/>
                    <a:pt x="617" y="3296"/>
                  </a:cubicBezTo>
                  <a:cubicBezTo>
                    <a:pt x="1" y="5510"/>
                    <a:pt x="708" y="7655"/>
                    <a:pt x="2238" y="8089"/>
                  </a:cubicBezTo>
                  <a:cubicBezTo>
                    <a:pt x="2419" y="8141"/>
                    <a:pt x="2603" y="8166"/>
                    <a:pt x="2789" y="8166"/>
                  </a:cubicBezTo>
                  <a:cubicBezTo>
                    <a:pt x="4150" y="8166"/>
                    <a:pt x="5579" y="6819"/>
                    <a:pt x="6141" y="4871"/>
                  </a:cubicBezTo>
                  <a:cubicBezTo>
                    <a:pt x="6780" y="2680"/>
                    <a:pt x="6050" y="534"/>
                    <a:pt x="4543" y="77"/>
                  </a:cubicBezTo>
                  <a:cubicBezTo>
                    <a:pt x="4359" y="25"/>
                    <a:pt x="4173" y="0"/>
                    <a:pt x="3985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2"/>
            <p:cNvSpPr/>
            <p:nvPr/>
          </p:nvSpPr>
          <p:spPr>
            <a:xfrm>
              <a:off x="8557877" y="3120022"/>
              <a:ext cx="127751" cy="142601"/>
            </a:xfrm>
            <a:custGeom>
              <a:avLst/>
              <a:gdLst/>
              <a:ahLst/>
              <a:cxnLst/>
              <a:rect l="l" t="t" r="r" b="b"/>
              <a:pathLst>
                <a:path w="7123" h="7951" extrusionOk="0">
                  <a:moveTo>
                    <a:pt x="4409" y="1"/>
                  </a:moveTo>
                  <a:cubicBezTo>
                    <a:pt x="3134" y="1"/>
                    <a:pt x="1713" y="1088"/>
                    <a:pt x="937" y="2789"/>
                  </a:cubicBezTo>
                  <a:cubicBezTo>
                    <a:pt x="1" y="4889"/>
                    <a:pt x="389" y="7125"/>
                    <a:pt x="1827" y="7765"/>
                  </a:cubicBezTo>
                  <a:cubicBezTo>
                    <a:pt x="2105" y="7890"/>
                    <a:pt x="2400" y="7950"/>
                    <a:pt x="2702" y="7950"/>
                  </a:cubicBezTo>
                  <a:cubicBezTo>
                    <a:pt x="3989" y="7950"/>
                    <a:pt x="5406" y="6863"/>
                    <a:pt x="6164" y="5162"/>
                  </a:cubicBezTo>
                  <a:cubicBezTo>
                    <a:pt x="7122" y="3063"/>
                    <a:pt x="6712" y="848"/>
                    <a:pt x="5274" y="187"/>
                  </a:cubicBezTo>
                  <a:cubicBezTo>
                    <a:pt x="5000" y="61"/>
                    <a:pt x="4709" y="1"/>
                    <a:pt x="4409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2"/>
            <p:cNvSpPr/>
            <p:nvPr/>
          </p:nvSpPr>
          <p:spPr>
            <a:xfrm>
              <a:off x="8693415" y="3210823"/>
              <a:ext cx="136324" cy="125025"/>
            </a:xfrm>
            <a:custGeom>
              <a:avLst/>
              <a:gdLst/>
              <a:ahLst/>
              <a:cxnLst/>
              <a:rect l="l" t="t" r="r" b="b"/>
              <a:pathLst>
                <a:path w="7601" h="6971" extrusionOk="0">
                  <a:moveTo>
                    <a:pt x="2336" y="1"/>
                  </a:moveTo>
                  <a:cubicBezTo>
                    <a:pt x="1319" y="1"/>
                    <a:pt x="692" y="362"/>
                    <a:pt x="388" y="1744"/>
                  </a:cubicBezTo>
                  <a:cubicBezTo>
                    <a:pt x="388" y="1744"/>
                    <a:pt x="0" y="3296"/>
                    <a:pt x="2648" y="5008"/>
                  </a:cubicBezTo>
                  <a:cubicBezTo>
                    <a:pt x="5296" y="6720"/>
                    <a:pt x="5706" y="6971"/>
                    <a:pt x="5706" y="6971"/>
                  </a:cubicBezTo>
                  <a:cubicBezTo>
                    <a:pt x="5706" y="6971"/>
                    <a:pt x="6391" y="5921"/>
                    <a:pt x="6619" y="5122"/>
                  </a:cubicBezTo>
                  <a:lnTo>
                    <a:pt x="4885" y="4141"/>
                  </a:lnTo>
                  <a:lnTo>
                    <a:pt x="6939" y="4620"/>
                  </a:lnTo>
                  <a:cubicBezTo>
                    <a:pt x="6939" y="4620"/>
                    <a:pt x="7304" y="3730"/>
                    <a:pt x="7464" y="2497"/>
                  </a:cubicBezTo>
                  <a:lnTo>
                    <a:pt x="5729" y="1881"/>
                  </a:lnTo>
                  <a:lnTo>
                    <a:pt x="7601" y="1744"/>
                  </a:lnTo>
                  <a:cubicBezTo>
                    <a:pt x="7601" y="1744"/>
                    <a:pt x="7441" y="899"/>
                    <a:pt x="7007" y="466"/>
                  </a:cubicBezTo>
                  <a:cubicBezTo>
                    <a:pt x="7007" y="466"/>
                    <a:pt x="6995" y="466"/>
                    <a:pt x="6969" y="466"/>
                  </a:cubicBezTo>
                  <a:cubicBezTo>
                    <a:pt x="6799" y="466"/>
                    <a:pt x="6037" y="449"/>
                    <a:pt x="4177" y="192"/>
                  </a:cubicBezTo>
                  <a:cubicBezTo>
                    <a:pt x="3459" y="92"/>
                    <a:pt x="2848" y="1"/>
                    <a:pt x="233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2"/>
            <p:cNvSpPr/>
            <p:nvPr/>
          </p:nvSpPr>
          <p:spPr>
            <a:xfrm>
              <a:off x="8677845" y="3194877"/>
              <a:ext cx="79847" cy="83021"/>
            </a:xfrm>
            <a:custGeom>
              <a:avLst/>
              <a:gdLst/>
              <a:ahLst/>
              <a:cxnLst/>
              <a:rect l="l" t="t" r="r" b="b"/>
              <a:pathLst>
                <a:path w="4452" h="4629" extrusionOk="0">
                  <a:moveTo>
                    <a:pt x="2597" y="0"/>
                  </a:moveTo>
                  <a:cubicBezTo>
                    <a:pt x="1786" y="0"/>
                    <a:pt x="945" y="617"/>
                    <a:pt x="526" y="1583"/>
                  </a:cubicBezTo>
                  <a:cubicBezTo>
                    <a:pt x="1" y="2793"/>
                    <a:pt x="343" y="4117"/>
                    <a:pt x="1279" y="4505"/>
                  </a:cubicBezTo>
                  <a:cubicBezTo>
                    <a:pt x="1471" y="4589"/>
                    <a:pt x="1673" y="4629"/>
                    <a:pt x="1878" y="4629"/>
                  </a:cubicBezTo>
                  <a:cubicBezTo>
                    <a:pt x="2673" y="4629"/>
                    <a:pt x="3509" y="4024"/>
                    <a:pt x="3927" y="3044"/>
                  </a:cubicBezTo>
                  <a:cubicBezTo>
                    <a:pt x="4452" y="1834"/>
                    <a:pt x="4132" y="533"/>
                    <a:pt x="3196" y="122"/>
                  </a:cubicBezTo>
                  <a:cubicBezTo>
                    <a:pt x="3003" y="39"/>
                    <a:pt x="2801" y="0"/>
                    <a:pt x="2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2"/>
            <p:cNvSpPr/>
            <p:nvPr/>
          </p:nvSpPr>
          <p:spPr>
            <a:xfrm>
              <a:off x="8621341" y="3156920"/>
              <a:ext cx="124056" cy="128594"/>
            </a:xfrm>
            <a:custGeom>
              <a:avLst/>
              <a:gdLst/>
              <a:ahLst/>
              <a:cxnLst/>
              <a:rect l="l" t="t" r="r" b="b"/>
              <a:pathLst>
                <a:path w="6917" h="7170" extrusionOk="0">
                  <a:moveTo>
                    <a:pt x="4022" y="0"/>
                  </a:moveTo>
                  <a:cubicBezTo>
                    <a:pt x="2801" y="0"/>
                    <a:pt x="1511" y="922"/>
                    <a:pt x="845" y="2398"/>
                  </a:cubicBezTo>
                  <a:cubicBezTo>
                    <a:pt x="1" y="4270"/>
                    <a:pt x="480" y="6301"/>
                    <a:pt x="1918" y="6963"/>
                  </a:cubicBezTo>
                  <a:cubicBezTo>
                    <a:pt x="2223" y="7103"/>
                    <a:pt x="2546" y="7170"/>
                    <a:pt x="2876" y="7170"/>
                  </a:cubicBezTo>
                  <a:cubicBezTo>
                    <a:pt x="4102" y="7170"/>
                    <a:pt x="5407" y="6247"/>
                    <a:pt x="6072" y="4772"/>
                  </a:cubicBezTo>
                  <a:cubicBezTo>
                    <a:pt x="6917" y="2900"/>
                    <a:pt x="6438" y="846"/>
                    <a:pt x="4977" y="207"/>
                  </a:cubicBezTo>
                  <a:cubicBezTo>
                    <a:pt x="4672" y="67"/>
                    <a:pt x="4350" y="0"/>
                    <a:pt x="402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2"/>
            <p:cNvSpPr/>
            <p:nvPr/>
          </p:nvSpPr>
          <p:spPr>
            <a:xfrm>
              <a:off x="8478037" y="3040646"/>
              <a:ext cx="83129" cy="76170"/>
            </a:xfrm>
            <a:custGeom>
              <a:avLst/>
              <a:gdLst/>
              <a:ahLst/>
              <a:cxnLst/>
              <a:rect l="l" t="t" r="r" b="b"/>
              <a:pathLst>
                <a:path w="4635" h="4247" fill="none" extrusionOk="0">
                  <a:moveTo>
                    <a:pt x="1" y="412"/>
                  </a:moveTo>
                  <a:cubicBezTo>
                    <a:pt x="1119" y="1"/>
                    <a:pt x="2443" y="252"/>
                    <a:pt x="3333" y="1051"/>
                  </a:cubicBezTo>
                  <a:cubicBezTo>
                    <a:pt x="4224" y="1827"/>
                    <a:pt x="4635" y="3105"/>
                    <a:pt x="4383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2"/>
            <p:cNvSpPr/>
            <p:nvPr/>
          </p:nvSpPr>
          <p:spPr>
            <a:xfrm>
              <a:off x="8545608" y="3088146"/>
              <a:ext cx="73282" cy="54881"/>
            </a:xfrm>
            <a:custGeom>
              <a:avLst/>
              <a:gdLst/>
              <a:ahLst/>
              <a:cxnLst/>
              <a:rect l="l" t="t" r="r" b="b"/>
              <a:pathLst>
                <a:path w="4086" h="3060" fill="none" extrusionOk="0">
                  <a:moveTo>
                    <a:pt x="0" y="663"/>
                  </a:moveTo>
                  <a:cubicBezTo>
                    <a:pt x="776" y="69"/>
                    <a:pt x="1940" y="1"/>
                    <a:pt x="2785" y="526"/>
                  </a:cubicBezTo>
                  <a:cubicBezTo>
                    <a:pt x="3629" y="1028"/>
                    <a:pt x="4086" y="2078"/>
                    <a:pt x="3926" y="305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2"/>
            <p:cNvSpPr/>
            <p:nvPr/>
          </p:nvSpPr>
          <p:spPr>
            <a:xfrm>
              <a:off x="8497284" y="3198285"/>
              <a:ext cx="80672" cy="50379"/>
            </a:xfrm>
            <a:custGeom>
              <a:avLst/>
              <a:gdLst/>
              <a:ahLst/>
              <a:cxnLst/>
              <a:rect l="l" t="t" r="r" b="b"/>
              <a:pathLst>
                <a:path w="4498" h="2809" fill="none" extrusionOk="0">
                  <a:moveTo>
                    <a:pt x="1" y="1"/>
                  </a:moveTo>
                  <a:cubicBezTo>
                    <a:pt x="183" y="685"/>
                    <a:pt x="480" y="1324"/>
                    <a:pt x="937" y="1849"/>
                  </a:cubicBezTo>
                  <a:cubicBezTo>
                    <a:pt x="1416" y="2374"/>
                    <a:pt x="2055" y="2740"/>
                    <a:pt x="2763" y="2785"/>
                  </a:cubicBezTo>
                  <a:cubicBezTo>
                    <a:pt x="3470" y="2808"/>
                    <a:pt x="4178" y="2466"/>
                    <a:pt x="4497" y="1827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2"/>
            <p:cNvSpPr/>
            <p:nvPr/>
          </p:nvSpPr>
          <p:spPr>
            <a:xfrm>
              <a:off x="8665970" y="3151198"/>
              <a:ext cx="80259" cy="78627"/>
            </a:xfrm>
            <a:custGeom>
              <a:avLst/>
              <a:gdLst/>
              <a:ahLst/>
              <a:cxnLst/>
              <a:rect l="l" t="t" r="r" b="b"/>
              <a:pathLst>
                <a:path w="4475" h="4384" fill="none" extrusionOk="0">
                  <a:moveTo>
                    <a:pt x="115" y="1530"/>
                  </a:moveTo>
                  <a:cubicBezTo>
                    <a:pt x="1" y="1028"/>
                    <a:pt x="343" y="480"/>
                    <a:pt x="823" y="229"/>
                  </a:cubicBezTo>
                  <a:cubicBezTo>
                    <a:pt x="1279" y="1"/>
                    <a:pt x="1850" y="24"/>
                    <a:pt x="2352" y="206"/>
                  </a:cubicBezTo>
                  <a:cubicBezTo>
                    <a:pt x="3174" y="480"/>
                    <a:pt x="3835" y="1119"/>
                    <a:pt x="4155" y="1895"/>
                  </a:cubicBezTo>
                  <a:cubicBezTo>
                    <a:pt x="4475" y="2694"/>
                    <a:pt x="4429" y="3630"/>
                    <a:pt x="4018" y="4383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2"/>
            <p:cNvSpPr/>
            <p:nvPr/>
          </p:nvSpPr>
          <p:spPr>
            <a:xfrm>
              <a:off x="8525536" y="3180275"/>
              <a:ext cx="67561" cy="31548"/>
            </a:xfrm>
            <a:custGeom>
              <a:avLst/>
              <a:gdLst/>
              <a:ahLst/>
              <a:cxnLst/>
              <a:rect l="l" t="t" r="r" b="b"/>
              <a:pathLst>
                <a:path w="3767" h="1759" extrusionOk="0">
                  <a:moveTo>
                    <a:pt x="3721" y="0"/>
                  </a:moveTo>
                  <a:cubicBezTo>
                    <a:pt x="3676" y="0"/>
                    <a:pt x="3630" y="23"/>
                    <a:pt x="3630" y="46"/>
                  </a:cubicBezTo>
                  <a:cubicBezTo>
                    <a:pt x="3425" y="776"/>
                    <a:pt x="2763" y="1347"/>
                    <a:pt x="2055" y="1438"/>
                  </a:cubicBezTo>
                  <a:cubicBezTo>
                    <a:pt x="1965" y="1452"/>
                    <a:pt x="1876" y="1459"/>
                    <a:pt x="1786" y="1459"/>
                  </a:cubicBezTo>
                  <a:cubicBezTo>
                    <a:pt x="1145" y="1459"/>
                    <a:pt x="518" y="1112"/>
                    <a:pt x="138" y="571"/>
                  </a:cubicBezTo>
                  <a:cubicBezTo>
                    <a:pt x="115" y="548"/>
                    <a:pt x="69" y="548"/>
                    <a:pt x="46" y="548"/>
                  </a:cubicBezTo>
                  <a:cubicBezTo>
                    <a:pt x="24" y="571"/>
                    <a:pt x="1" y="617"/>
                    <a:pt x="24" y="639"/>
                  </a:cubicBezTo>
                  <a:cubicBezTo>
                    <a:pt x="327" y="1306"/>
                    <a:pt x="1059" y="1758"/>
                    <a:pt x="1809" y="1758"/>
                  </a:cubicBezTo>
                  <a:cubicBezTo>
                    <a:pt x="1906" y="1758"/>
                    <a:pt x="2004" y="1751"/>
                    <a:pt x="2101" y="1735"/>
                  </a:cubicBezTo>
                  <a:cubicBezTo>
                    <a:pt x="2945" y="1598"/>
                    <a:pt x="3630" y="890"/>
                    <a:pt x="3767" y="69"/>
                  </a:cubicBezTo>
                  <a:cubicBezTo>
                    <a:pt x="3767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2"/>
            <p:cNvSpPr/>
            <p:nvPr/>
          </p:nvSpPr>
          <p:spPr>
            <a:xfrm>
              <a:off x="8618884" y="3152561"/>
              <a:ext cx="55706" cy="43277"/>
            </a:xfrm>
            <a:custGeom>
              <a:avLst/>
              <a:gdLst/>
              <a:ahLst/>
              <a:cxnLst/>
              <a:rect l="l" t="t" r="r" b="b"/>
              <a:pathLst>
                <a:path w="3106" h="2413" extrusionOk="0">
                  <a:moveTo>
                    <a:pt x="992" y="1"/>
                  </a:moveTo>
                  <a:cubicBezTo>
                    <a:pt x="660" y="1"/>
                    <a:pt x="331" y="82"/>
                    <a:pt x="47" y="244"/>
                  </a:cubicBezTo>
                  <a:cubicBezTo>
                    <a:pt x="24" y="267"/>
                    <a:pt x="1" y="313"/>
                    <a:pt x="24" y="336"/>
                  </a:cubicBezTo>
                  <a:cubicBezTo>
                    <a:pt x="47" y="358"/>
                    <a:pt x="69" y="381"/>
                    <a:pt x="115" y="381"/>
                  </a:cubicBezTo>
                  <a:cubicBezTo>
                    <a:pt x="349" y="297"/>
                    <a:pt x="593" y="257"/>
                    <a:pt x="835" y="257"/>
                  </a:cubicBezTo>
                  <a:cubicBezTo>
                    <a:pt x="1252" y="257"/>
                    <a:pt x="1663" y="378"/>
                    <a:pt x="2010" y="609"/>
                  </a:cubicBezTo>
                  <a:cubicBezTo>
                    <a:pt x="2535" y="997"/>
                    <a:pt x="2854" y="1659"/>
                    <a:pt x="2831" y="2344"/>
                  </a:cubicBezTo>
                  <a:cubicBezTo>
                    <a:pt x="2831" y="2367"/>
                    <a:pt x="2854" y="2390"/>
                    <a:pt x="2900" y="2413"/>
                  </a:cubicBezTo>
                  <a:cubicBezTo>
                    <a:pt x="2923" y="2413"/>
                    <a:pt x="2968" y="2390"/>
                    <a:pt x="2968" y="2344"/>
                  </a:cubicBezTo>
                  <a:cubicBezTo>
                    <a:pt x="3105" y="1637"/>
                    <a:pt x="2786" y="838"/>
                    <a:pt x="2169" y="381"/>
                  </a:cubicBezTo>
                  <a:cubicBezTo>
                    <a:pt x="1827" y="128"/>
                    <a:pt x="1407" y="1"/>
                    <a:pt x="992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2"/>
            <p:cNvSpPr/>
            <p:nvPr/>
          </p:nvSpPr>
          <p:spPr>
            <a:xfrm>
              <a:off x="8659423" y="3234412"/>
              <a:ext cx="61015" cy="16428"/>
            </a:xfrm>
            <a:custGeom>
              <a:avLst/>
              <a:gdLst/>
              <a:ahLst/>
              <a:cxnLst/>
              <a:rect l="l" t="t" r="r" b="b"/>
              <a:pathLst>
                <a:path w="3402" h="916" extrusionOk="0">
                  <a:moveTo>
                    <a:pt x="3333" y="1"/>
                  </a:moveTo>
                  <a:cubicBezTo>
                    <a:pt x="3316" y="1"/>
                    <a:pt x="3299" y="7"/>
                    <a:pt x="3287" y="18"/>
                  </a:cubicBezTo>
                  <a:cubicBezTo>
                    <a:pt x="2831" y="383"/>
                    <a:pt x="2283" y="589"/>
                    <a:pt x="1735" y="611"/>
                  </a:cubicBezTo>
                  <a:cubicBezTo>
                    <a:pt x="1663" y="617"/>
                    <a:pt x="1592" y="620"/>
                    <a:pt x="1521" y="620"/>
                  </a:cubicBezTo>
                  <a:cubicBezTo>
                    <a:pt x="1027" y="620"/>
                    <a:pt x="554" y="483"/>
                    <a:pt x="115" y="223"/>
                  </a:cubicBezTo>
                  <a:cubicBezTo>
                    <a:pt x="92" y="223"/>
                    <a:pt x="46" y="223"/>
                    <a:pt x="23" y="246"/>
                  </a:cubicBezTo>
                  <a:cubicBezTo>
                    <a:pt x="1" y="269"/>
                    <a:pt x="1" y="315"/>
                    <a:pt x="23" y="338"/>
                  </a:cubicBezTo>
                  <a:cubicBezTo>
                    <a:pt x="435" y="728"/>
                    <a:pt x="1012" y="915"/>
                    <a:pt x="1573" y="915"/>
                  </a:cubicBezTo>
                  <a:cubicBezTo>
                    <a:pt x="1635" y="915"/>
                    <a:pt x="1697" y="913"/>
                    <a:pt x="1758" y="908"/>
                  </a:cubicBezTo>
                  <a:cubicBezTo>
                    <a:pt x="2374" y="863"/>
                    <a:pt x="2991" y="589"/>
                    <a:pt x="3379" y="109"/>
                  </a:cubicBezTo>
                  <a:cubicBezTo>
                    <a:pt x="3402" y="87"/>
                    <a:pt x="3402" y="41"/>
                    <a:pt x="3379" y="18"/>
                  </a:cubicBezTo>
                  <a:cubicBezTo>
                    <a:pt x="3367" y="7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2"/>
            <p:cNvSpPr/>
            <p:nvPr/>
          </p:nvSpPr>
          <p:spPr>
            <a:xfrm>
              <a:off x="8552980" y="3143825"/>
              <a:ext cx="29073" cy="39331"/>
            </a:xfrm>
            <a:custGeom>
              <a:avLst/>
              <a:gdLst/>
              <a:ahLst/>
              <a:cxnLst/>
              <a:rect l="l" t="t" r="r" b="b"/>
              <a:pathLst>
                <a:path w="1621" h="2193" extrusionOk="0">
                  <a:moveTo>
                    <a:pt x="91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411" y="366"/>
                    <a:pt x="708" y="640"/>
                    <a:pt x="959" y="982"/>
                  </a:cubicBezTo>
                  <a:cubicBezTo>
                    <a:pt x="1210" y="1325"/>
                    <a:pt x="1392" y="1713"/>
                    <a:pt x="1461" y="2124"/>
                  </a:cubicBezTo>
                  <a:cubicBezTo>
                    <a:pt x="1484" y="2169"/>
                    <a:pt x="1506" y="2192"/>
                    <a:pt x="1529" y="2192"/>
                  </a:cubicBezTo>
                  <a:cubicBezTo>
                    <a:pt x="1575" y="2192"/>
                    <a:pt x="1598" y="2169"/>
                    <a:pt x="1598" y="2124"/>
                  </a:cubicBezTo>
                  <a:cubicBezTo>
                    <a:pt x="1621" y="1667"/>
                    <a:pt x="1461" y="1188"/>
                    <a:pt x="1187" y="823"/>
                  </a:cubicBezTo>
                  <a:cubicBezTo>
                    <a:pt x="936" y="435"/>
                    <a:pt x="548" y="115"/>
                    <a:pt x="9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>
              <a:off x="8617664" y="3193926"/>
              <a:ext cx="35224" cy="17361"/>
            </a:xfrm>
            <a:custGeom>
              <a:avLst/>
              <a:gdLst/>
              <a:ahLst/>
              <a:cxnLst/>
              <a:rect l="l" t="t" r="r" b="b"/>
              <a:pathLst>
                <a:path w="1964" h="968" extrusionOk="0">
                  <a:moveTo>
                    <a:pt x="1885" y="0"/>
                  </a:moveTo>
                  <a:cubicBezTo>
                    <a:pt x="1861" y="0"/>
                    <a:pt x="1840" y="11"/>
                    <a:pt x="1826" y="38"/>
                  </a:cubicBezTo>
                  <a:cubicBezTo>
                    <a:pt x="1667" y="335"/>
                    <a:pt x="1393" y="563"/>
                    <a:pt x="1073" y="632"/>
                  </a:cubicBezTo>
                  <a:cubicBezTo>
                    <a:pt x="960" y="664"/>
                    <a:pt x="844" y="679"/>
                    <a:pt x="727" y="679"/>
                  </a:cubicBezTo>
                  <a:cubicBezTo>
                    <a:pt x="514" y="679"/>
                    <a:pt x="298" y="629"/>
                    <a:pt x="92" y="540"/>
                  </a:cubicBezTo>
                  <a:cubicBezTo>
                    <a:pt x="84" y="533"/>
                    <a:pt x="77" y="530"/>
                    <a:pt x="69" y="530"/>
                  </a:cubicBezTo>
                  <a:cubicBezTo>
                    <a:pt x="54" y="530"/>
                    <a:pt x="38" y="540"/>
                    <a:pt x="23" y="540"/>
                  </a:cubicBezTo>
                  <a:cubicBezTo>
                    <a:pt x="0" y="586"/>
                    <a:pt x="0" y="632"/>
                    <a:pt x="23" y="654"/>
                  </a:cubicBezTo>
                  <a:cubicBezTo>
                    <a:pt x="214" y="861"/>
                    <a:pt x="492" y="968"/>
                    <a:pt x="775" y="968"/>
                  </a:cubicBezTo>
                  <a:cubicBezTo>
                    <a:pt x="899" y="968"/>
                    <a:pt x="1023" y="947"/>
                    <a:pt x="1142" y="906"/>
                  </a:cubicBezTo>
                  <a:cubicBezTo>
                    <a:pt x="1553" y="791"/>
                    <a:pt x="1872" y="472"/>
                    <a:pt x="1963" y="84"/>
                  </a:cubicBezTo>
                  <a:cubicBezTo>
                    <a:pt x="1963" y="61"/>
                    <a:pt x="1963" y="15"/>
                    <a:pt x="1941" y="15"/>
                  </a:cubicBezTo>
                  <a:cubicBezTo>
                    <a:pt x="1922" y="6"/>
                    <a:pt x="1903" y="0"/>
                    <a:pt x="1885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>
              <a:off x="8687675" y="3211900"/>
              <a:ext cx="20482" cy="19047"/>
            </a:xfrm>
            <a:custGeom>
              <a:avLst/>
              <a:gdLst/>
              <a:ahLst/>
              <a:cxnLst/>
              <a:rect l="l" t="t" r="r" b="b"/>
              <a:pathLst>
                <a:path w="1142" h="1062" extrusionOk="0">
                  <a:moveTo>
                    <a:pt x="80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0"/>
                    <a:pt x="1" y="86"/>
                    <a:pt x="1" y="109"/>
                  </a:cubicBezTo>
                  <a:cubicBezTo>
                    <a:pt x="138" y="314"/>
                    <a:pt x="297" y="497"/>
                    <a:pt x="457" y="634"/>
                  </a:cubicBezTo>
                  <a:cubicBezTo>
                    <a:pt x="640" y="794"/>
                    <a:pt x="822" y="931"/>
                    <a:pt x="1028" y="1045"/>
                  </a:cubicBezTo>
                  <a:cubicBezTo>
                    <a:pt x="1039" y="1056"/>
                    <a:pt x="1051" y="1062"/>
                    <a:pt x="1062" y="1062"/>
                  </a:cubicBezTo>
                  <a:cubicBezTo>
                    <a:pt x="1073" y="1062"/>
                    <a:pt x="1085" y="1056"/>
                    <a:pt x="1096" y="1045"/>
                  </a:cubicBezTo>
                  <a:cubicBezTo>
                    <a:pt x="1119" y="1022"/>
                    <a:pt x="1142" y="976"/>
                    <a:pt x="1119" y="953"/>
                  </a:cubicBezTo>
                  <a:cubicBezTo>
                    <a:pt x="982" y="771"/>
                    <a:pt x="822" y="588"/>
                    <a:pt x="662" y="428"/>
                  </a:cubicBezTo>
                  <a:cubicBezTo>
                    <a:pt x="503" y="269"/>
                    <a:pt x="320" y="109"/>
                    <a:pt x="115" y="18"/>
                  </a:cubicBezTo>
                  <a:cubicBezTo>
                    <a:pt x="103" y="6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>
              <a:off x="8261869" y="2658245"/>
              <a:ext cx="306635" cy="368026"/>
            </a:xfrm>
            <a:custGeom>
              <a:avLst/>
              <a:gdLst/>
              <a:ahLst/>
              <a:cxnLst/>
              <a:rect l="l" t="t" r="r" b="b"/>
              <a:pathLst>
                <a:path w="17097" h="20520" fill="none" extrusionOk="0">
                  <a:moveTo>
                    <a:pt x="0" y="0"/>
                  </a:moveTo>
                  <a:cubicBezTo>
                    <a:pt x="4269" y="662"/>
                    <a:pt x="8765" y="1415"/>
                    <a:pt x="12143" y="4131"/>
                  </a:cubicBezTo>
                  <a:cubicBezTo>
                    <a:pt x="14517" y="6026"/>
                    <a:pt x="16138" y="8811"/>
                    <a:pt x="16617" y="11824"/>
                  </a:cubicBezTo>
                  <a:cubicBezTo>
                    <a:pt x="17096" y="14814"/>
                    <a:pt x="16434" y="17964"/>
                    <a:pt x="14791" y="2052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>
              <a:off x="7921213" y="2647590"/>
              <a:ext cx="318508" cy="361085"/>
            </a:xfrm>
            <a:custGeom>
              <a:avLst/>
              <a:gdLst/>
              <a:ahLst/>
              <a:cxnLst/>
              <a:rect l="l" t="t" r="r" b="b"/>
              <a:pathLst>
                <a:path w="17759" h="20133" fill="none" extrusionOk="0">
                  <a:moveTo>
                    <a:pt x="17759" y="663"/>
                  </a:moveTo>
                  <a:cubicBezTo>
                    <a:pt x="16343" y="206"/>
                    <a:pt x="14472" y="1"/>
                    <a:pt x="13125" y="252"/>
                  </a:cubicBezTo>
                  <a:cubicBezTo>
                    <a:pt x="10226" y="822"/>
                    <a:pt x="7487" y="2283"/>
                    <a:pt x="5365" y="4360"/>
                  </a:cubicBezTo>
                  <a:cubicBezTo>
                    <a:pt x="3242" y="6415"/>
                    <a:pt x="1690" y="9062"/>
                    <a:pt x="891" y="11915"/>
                  </a:cubicBezTo>
                  <a:cubicBezTo>
                    <a:pt x="115" y="14586"/>
                    <a:pt x="1" y="17439"/>
                    <a:pt x="685" y="2013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2"/>
            <p:cNvSpPr/>
            <p:nvPr/>
          </p:nvSpPr>
          <p:spPr>
            <a:xfrm>
              <a:off x="8222155" y="2587534"/>
              <a:ext cx="80654" cy="95271"/>
            </a:xfrm>
            <a:custGeom>
              <a:avLst/>
              <a:gdLst/>
              <a:ahLst/>
              <a:cxnLst/>
              <a:rect l="l" t="t" r="r" b="b"/>
              <a:pathLst>
                <a:path w="4497" h="5312" extrusionOk="0">
                  <a:moveTo>
                    <a:pt x="2391" y="0"/>
                  </a:moveTo>
                  <a:cubicBezTo>
                    <a:pt x="2196" y="0"/>
                    <a:pt x="1993" y="134"/>
                    <a:pt x="1826" y="267"/>
                  </a:cubicBezTo>
                  <a:cubicBezTo>
                    <a:pt x="685" y="1272"/>
                    <a:pt x="0" y="2778"/>
                    <a:pt x="23" y="4307"/>
                  </a:cubicBezTo>
                  <a:lnTo>
                    <a:pt x="228" y="5312"/>
                  </a:lnTo>
                  <a:cubicBezTo>
                    <a:pt x="1278" y="4787"/>
                    <a:pt x="2351" y="4262"/>
                    <a:pt x="3401" y="3737"/>
                  </a:cubicBezTo>
                  <a:cubicBezTo>
                    <a:pt x="3698" y="3600"/>
                    <a:pt x="3972" y="3463"/>
                    <a:pt x="4177" y="3234"/>
                  </a:cubicBezTo>
                  <a:cubicBezTo>
                    <a:pt x="4383" y="2983"/>
                    <a:pt x="4497" y="2641"/>
                    <a:pt x="4337" y="2367"/>
                  </a:cubicBezTo>
                  <a:cubicBezTo>
                    <a:pt x="4207" y="2126"/>
                    <a:pt x="3927" y="2005"/>
                    <a:pt x="3655" y="2005"/>
                  </a:cubicBezTo>
                  <a:cubicBezTo>
                    <a:pt x="3592" y="2005"/>
                    <a:pt x="3530" y="2012"/>
                    <a:pt x="3470" y="2025"/>
                  </a:cubicBezTo>
                  <a:cubicBezTo>
                    <a:pt x="3127" y="2093"/>
                    <a:pt x="2853" y="2299"/>
                    <a:pt x="2579" y="2504"/>
                  </a:cubicBezTo>
                  <a:cubicBezTo>
                    <a:pt x="1918" y="3006"/>
                    <a:pt x="1233" y="3508"/>
                    <a:pt x="571" y="4011"/>
                  </a:cubicBezTo>
                  <a:cubicBezTo>
                    <a:pt x="1210" y="3029"/>
                    <a:pt x="1872" y="2070"/>
                    <a:pt x="2534" y="1089"/>
                  </a:cubicBezTo>
                  <a:cubicBezTo>
                    <a:pt x="2739" y="769"/>
                    <a:pt x="2922" y="267"/>
                    <a:pt x="2602" y="62"/>
                  </a:cubicBezTo>
                  <a:cubicBezTo>
                    <a:pt x="2535" y="19"/>
                    <a:pt x="2464" y="0"/>
                    <a:pt x="2391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2"/>
            <p:cNvSpPr/>
            <p:nvPr/>
          </p:nvSpPr>
          <p:spPr>
            <a:xfrm>
              <a:off x="7899114" y="2655591"/>
              <a:ext cx="661515" cy="585919"/>
            </a:xfrm>
            <a:custGeom>
              <a:avLst/>
              <a:gdLst/>
              <a:ahLst/>
              <a:cxnLst/>
              <a:rect l="l" t="t" r="r" b="b"/>
              <a:pathLst>
                <a:path w="36884" h="32669" extrusionOk="0">
                  <a:moveTo>
                    <a:pt x="17672" y="1"/>
                  </a:moveTo>
                  <a:cubicBezTo>
                    <a:pt x="14899" y="1"/>
                    <a:pt x="6974" y="674"/>
                    <a:pt x="3835" y="8091"/>
                  </a:cubicBezTo>
                  <a:cubicBezTo>
                    <a:pt x="0" y="17130"/>
                    <a:pt x="2579" y="25142"/>
                    <a:pt x="9450" y="29479"/>
                  </a:cubicBezTo>
                  <a:cubicBezTo>
                    <a:pt x="12846" y="31618"/>
                    <a:pt x="16630" y="32669"/>
                    <a:pt x="20149" y="32669"/>
                  </a:cubicBezTo>
                  <a:cubicBezTo>
                    <a:pt x="23726" y="32669"/>
                    <a:pt x="27029" y="31584"/>
                    <a:pt x="29376" y="29456"/>
                  </a:cubicBezTo>
                  <a:cubicBezTo>
                    <a:pt x="34033" y="25210"/>
                    <a:pt x="36498" y="20531"/>
                    <a:pt x="36680" y="16377"/>
                  </a:cubicBezTo>
                  <a:cubicBezTo>
                    <a:pt x="36883" y="12275"/>
                    <a:pt x="34772" y="28"/>
                    <a:pt x="19248" y="28"/>
                  </a:cubicBezTo>
                  <a:cubicBezTo>
                    <a:pt x="19051" y="28"/>
                    <a:pt x="18851" y="30"/>
                    <a:pt x="18648" y="34"/>
                  </a:cubicBezTo>
                  <a:cubicBezTo>
                    <a:pt x="18648" y="34"/>
                    <a:pt x="18287" y="1"/>
                    <a:pt x="176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2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2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2"/>
            <p:cNvSpPr/>
            <p:nvPr/>
          </p:nvSpPr>
          <p:spPr>
            <a:xfrm>
              <a:off x="7935133" y="3242861"/>
              <a:ext cx="441739" cy="386517"/>
            </a:xfrm>
            <a:custGeom>
              <a:avLst/>
              <a:gdLst/>
              <a:ahLst/>
              <a:cxnLst/>
              <a:rect l="l" t="t" r="r" b="b"/>
              <a:pathLst>
                <a:path w="24630" h="21551" extrusionOk="0">
                  <a:moveTo>
                    <a:pt x="8069" y="0"/>
                  </a:moveTo>
                  <a:cubicBezTo>
                    <a:pt x="2763" y="0"/>
                    <a:pt x="1" y="7330"/>
                    <a:pt x="1" y="7330"/>
                  </a:cubicBezTo>
                  <a:cubicBezTo>
                    <a:pt x="1" y="7330"/>
                    <a:pt x="2466" y="10617"/>
                    <a:pt x="5136" y="10823"/>
                  </a:cubicBezTo>
                  <a:lnTo>
                    <a:pt x="2968" y="20455"/>
                  </a:lnTo>
                  <a:lnTo>
                    <a:pt x="13034" y="21300"/>
                  </a:lnTo>
                  <a:cubicBezTo>
                    <a:pt x="13057" y="21300"/>
                    <a:pt x="22506" y="21551"/>
                    <a:pt x="22506" y="21551"/>
                  </a:cubicBezTo>
                  <a:lnTo>
                    <a:pt x="23670" y="13402"/>
                  </a:lnTo>
                  <a:cubicBezTo>
                    <a:pt x="24629" y="7833"/>
                    <a:pt x="24629" y="2606"/>
                    <a:pt x="22415" y="1898"/>
                  </a:cubicBezTo>
                  <a:cubicBezTo>
                    <a:pt x="18900" y="780"/>
                    <a:pt x="16777" y="985"/>
                    <a:pt x="16024" y="939"/>
                  </a:cubicBezTo>
                  <a:cubicBezTo>
                    <a:pt x="15271" y="780"/>
                    <a:pt x="11961" y="163"/>
                    <a:pt x="8263" y="4"/>
                  </a:cubicBezTo>
                  <a:cubicBezTo>
                    <a:pt x="8198" y="1"/>
                    <a:pt x="8133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2"/>
            <p:cNvSpPr/>
            <p:nvPr/>
          </p:nvSpPr>
          <p:spPr>
            <a:xfrm>
              <a:off x="8120196" y="3255381"/>
              <a:ext cx="169504" cy="87810"/>
            </a:xfrm>
            <a:custGeom>
              <a:avLst/>
              <a:gdLst/>
              <a:ahLst/>
              <a:cxnLst/>
              <a:rect l="l" t="t" r="r" b="b"/>
              <a:pathLst>
                <a:path w="9451" h="4896" extrusionOk="0">
                  <a:moveTo>
                    <a:pt x="2784" y="1"/>
                  </a:moveTo>
                  <a:cubicBezTo>
                    <a:pt x="2313" y="1"/>
                    <a:pt x="1826" y="18"/>
                    <a:pt x="1325" y="59"/>
                  </a:cubicBezTo>
                  <a:cubicBezTo>
                    <a:pt x="275" y="150"/>
                    <a:pt x="183" y="995"/>
                    <a:pt x="183" y="995"/>
                  </a:cubicBezTo>
                  <a:cubicBezTo>
                    <a:pt x="1" y="2843"/>
                    <a:pt x="1279" y="4487"/>
                    <a:pt x="3059" y="4669"/>
                  </a:cubicBezTo>
                  <a:lnTo>
                    <a:pt x="5205" y="4875"/>
                  </a:lnTo>
                  <a:cubicBezTo>
                    <a:pt x="5344" y="4889"/>
                    <a:pt x="5481" y="4896"/>
                    <a:pt x="5618" y="4896"/>
                  </a:cubicBezTo>
                  <a:cubicBezTo>
                    <a:pt x="7478" y="4896"/>
                    <a:pt x="9078" y="3612"/>
                    <a:pt x="9291" y="1634"/>
                  </a:cubicBezTo>
                  <a:cubicBezTo>
                    <a:pt x="9291" y="1634"/>
                    <a:pt x="9450" y="698"/>
                    <a:pt x="8378" y="584"/>
                  </a:cubicBezTo>
                  <a:cubicBezTo>
                    <a:pt x="7229" y="469"/>
                    <a:pt x="5230" y="1"/>
                    <a:pt x="2784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2"/>
            <p:cNvSpPr/>
            <p:nvPr/>
          </p:nvSpPr>
          <p:spPr>
            <a:xfrm>
              <a:off x="7916711" y="3373269"/>
              <a:ext cx="115466" cy="66234"/>
            </a:xfrm>
            <a:custGeom>
              <a:avLst/>
              <a:gdLst/>
              <a:ahLst/>
              <a:cxnLst/>
              <a:rect l="l" t="t" r="r" b="b"/>
              <a:pathLst>
                <a:path w="6438" h="3693" extrusionOk="0">
                  <a:moveTo>
                    <a:pt x="1050" y="0"/>
                  </a:moveTo>
                  <a:cubicBezTo>
                    <a:pt x="966" y="0"/>
                    <a:pt x="882" y="35"/>
                    <a:pt x="822" y="106"/>
                  </a:cubicBezTo>
                  <a:cubicBezTo>
                    <a:pt x="822" y="106"/>
                    <a:pt x="0" y="745"/>
                    <a:pt x="457" y="1088"/>
                  </a:cubicBezTo>
                  <a:cubicBezTo>
                    <a:pt x="1187" y="1635"/>
                    <a:pt x="3310" y="3279"/>
                    <a:pt x="5958" y="3690"/>
                  </a:cubicBezTo>
                  <a:cubicBezTo>
                    <a:pt x="5971" y="3691"/>
                    <a:pt x="5985" y="3692"/>
                    <a:pt x="5998" y="3692"/>
                  </a:cubicBezTo>
                  <a:cubicBezTo>
                    <a:pt x="6166" y="3692"/>
                    <a:pt x="6325" y="3562"/>
                    <a:pt x="6346" y="3393"/>
                  </a:cubicBezTo>
                  <a:lnTo>
                    <a:pt x="6414" y="2799"/>
                  </a:lnTo>
                  <a:cubicBezTo>
                    <a:pt x="6437" y="2617"/>
                    <a:pt x="6300" y="2457"/>
                    <a:pt x="6141" y="2434"/>
                  </a:cubicBezTo>
                  <a:cubicBezTo>
                    <a:pt x="3858" y="2069"/>
                    <a:pt x="1872" y="585"/>
                    <a:pt x="1256" y="83"/>
                  </a:cubicBezTo>
                  <a:cubicBezTo>
                    <a:pt x="1201" y="29"/>
                    <a:pt x="1126" y="0"/>
                    <a:pt x="1050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2"/>
            <p:cNvSpPr/>
            <p:nvPr/>
          </p:nvSpPr>
          <p:spPr>
            <a:xfrm>
              <a:off x="8137811" y="3106048"/>
              <a:ext cx="138386" cy="213678"/>
            </a:xfrm>
            <a:custGeom>
              <a:avLst/>
              <a:gdLst/>
              <a:ahLst/>
              <a:cxnLst/>
              <a:rect l="l" t="t" r="r" b="b"/>
              <a:pathLst>
                <a:path w="7716" h="11914" extrusionOk="0">
                  <a:moveTo>
                    <a:pt x="3877" y="1"/>
                  </a:moveTo>
                  <a:cubicBezTo>
                    <a:pt x="2029" y="1"/>
                    <a:pt x="499" y="1447"/>
                    <a:pt x="411" y="3317"/>
                  </a:cubicBezTo>
                  <a:lnTo>
                    <a:pt x="91" y="9160"/>
                  </a:lnTo>
                  <a:cubicBezTo>
                    <a:pt x="0" y="11100"/>
                    <a:pt x="1529" y="11785"/>
                    <a:pt x="3470" y="11899"/>
                  </a:cubicBezTo>
                  <a:lnTo>
                    <a:pt x="3675" y="11899"/>
                  </a:lnTo>
                  <a:cubicBezTo>
                    <a:pt x="3833" y="11908"/>
                    <a:pt x="3990" y="11913"/>
                    <a:pt x="4143" y="11913"/>
                  </a:cubicBezTo>
                  <a:cubicBezTo>
                    <a:pt x="5850" y="11913"/>
                    <a:pt x="7220" y="11307"/>
                    <a:pt x="7304" y="9548"/>
                  </a:cubicBezTo>
                  <a:lnTo>
                    <a:pt x="7601" y="3705"/>
                  </a:lnTo>
                  <a:cubicBezTo>
                    <a:pt x="7715" y="1764"/>
                    <a:pt x="6231" y="121"/>
                    <a:pt x="4291" y="7"/>
                  </a:cubicBezTo>
                  <a:lnTo>
                    <a:pt x="4086" y="7"/>
                  </a:lnTo>
                  <a:cubicBezTo>
                    <a:pt x="4016" y="3"/>
                    <a:pt x="3946" y="1"/>
                    <a:pt x="387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2"/>
            <p:cNvSpPr/>
            <p:nvPr/>
          </p:nvSpPr>
          <p:spPr>
            <a:xfrm>
              <a:off x="8141488" y="3106048"/>
              <a:ext cx="134710" cy="147910"/>
            </a:xfrm>
            <a:custGeom>
              <a:avLst/>
              <a:gdLst/>
              <a:ahLst/>
              <a:cxnLst/>
              <a:rect l="l" t="t" r="r" b="b"/>
              <a:pathLst>
                <a:path w="7511" h="8247" extrusionOk="0">
                  <a:moveTo>
                    <a:pt x="3672" y="1"/>
                  </a:moveTo>
                  <a:cubicBezTo>
                    <a:pt x="1824" y="1"/>
                    <a:pt x="294" y="1447"/>
                    <a:pt x="206" y="3317"/>
                  </a:cubicBezTo>
                  <a:lnTo>
                    <a:pt x="1" y="7220"/>
                  </a:lnTo>
                  <a:cubicBezTo>
                    <a:pt x="2290" y="8017"/>
                    <a:pt x="4278" y="8247"/>
                    <a:pt x="5785" y="8247"/>
                  </a:cubicBezTo>
                  <a:cubicBezTo>
                    <a:pt x="6305" y="8247"/>
                    <a:pt x="6769" y="8219"/>
                    <a:pt x="7168" y="8178"/>
                  </a:cubicBezTo>
                  <a:lnTo>
                    <a:pt x="7396" y="3705"/>
                  </a:lnTo>
                  <a:cubicBezTo>
                    <a:pt x="7510" y="1764"/>
                    <a:pt x="6026" y="121"/>
                    <a:pt x="4086" y="7"/>
                  </a:cubicBezTo>
                  <a:lnTo>
                    <a:pt x="3881" y="7"/>
                  </a:lnTo>
                  <a:cubicBezTo>
                    <a:pt x="3811" y="3"/>
                    <a:pt x="3741" y="1"/>
                    <a:pt x="3672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2"/>
            <p:cNvSpPr/>
            <p:nvPr/>
          </p:nvSpPr>
          <p:spPr>
            <a:xfrm>
              <a:off x="7898701" y="2956822"/>
              <a:ext cx="177270" cy="160267"/>
            </a:xfrm>
            <a:custGeom>
              <a:avLst/>
              <a:gdLst/>
              <a:ahLst/>
              <a:cxnLst/>
              <a:rect l="l" t="t" r="r" b="b"/>
              <a:pathLst>
                <a:path w="9884" h="8936" extrusionOk="0">
                  <a:moveTo>
                    <a:pt x="4955" y="1"/>
                  </a:moveTo>
                  <a:cubicBezTo>
                    <a:pt x="3029" y="1"/>
                    <a:pt x="1250" y="1276"/>
                    <a:pt x="685" y="3236"/>
                  </a:cubicBezTo>
                  <a:cubicBezTo>
                    <a:pt x="0" y="5610"/>
                    <a:pt x="1347" y="8075"/>
                    <a:pt x="3698" y="8760"/>
                  </a:cubicBezTo>
                  <a:cubicBezTo>
                    <a:pt x="4112" y="8879"/>
                    <a:pt x="4528" y="8936"/>
                    <a:pt x="4937" y="8936"/>
                  </a:cubicBezTo>
                  <a:cubicBezTo>
                    <a:pt x="6870" y="8936"/>
                    <a:pt x="8633" y="7661"/>
                    <a:pt x="9199" y="5701"/>
                  </a:cubicBezTo>
                  <a:cubicBezTo>
                    <a:pt x="9884" y="3327"/>
                    <a:pt x="8537" y="862"/>
                    <a:pt x="6186" y="177"/>
                  </a:cubicBezTo>
                  <a:cubicBezTo>
                    <a:pt x="5776" y="58"/>
                    <a:pt x="5362" y="1"/>
                    <a:pt x="4955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2"/>
            <p:cNvSpPr/>
            <p:nvPr/>
          </p:nvSpPr>
          <p:spPr>
            <a:xfrm>
              <a:off x="7918755" y="3011049"/>
              <a:ext cx="137974" cy="41591"/>
            </a:xfrm>
            <a:custGeom>
              <a:avLst/>
              <a:gdLst/>
              <a:ahLst/>
              <a:cxnLst/>
              <a:rect l="l" t="t" r="r" b="b"/>
              <a:pathLst>
                <a:path w="7693" h="2319" extrusionOk="0">
                  <a:moveTo>
                    <a:pt x="3468" y="0"/>
                  </a:moveTo>
                  <a:cubicBezTo>
                    <a:pt x="2968" y="0"/>
                    <a:pt x="2472" y="61"/>
                    <a:pt x="1986" y="190"/>
                  </a:cubicBezTo>
                  <a:cubicBezTo>
                    <a:pt x="1644" y="281"/>
                    <a:pt x="1324" y="395"/>
                    <a:pt x="1005" y="532"/>
                  </a:cubicBezTo>
                  <a:cubicBezTo>
                    <a:pt x="685" y="692"/>
                    <a:pt x="389" y="852"/>
                    <a:pt x="92" y="1057"/>
                  </a:cubicBezTo>
                  <a:cubicBezTo>
                    <a:pt x="23" y="1103"/>
                    <a:pt x="1" y="1172"/>
                    <a:pt x="46" y="1240"/>
                  </a:cubicBezTo>
                  <a:cubicBezTo>
                    <a:pt x="81" y="1291"/>
                    <a:pt x="128" y="1317"/>
                    <a:pt x="188" y="1317"/>
                  </a:cubicBezTo>
                  <a:cubicBezTo>
                    <a:pt x="207" y="1317"/>
                    <a:pt x="229" y="1314"/>
                    <a:pt x="252" y="1308"/>
                  </a:cubicBezTo>
                  <a:cubicBezTo>
                    <a:pt x="822" y="989"/>
                    <a:pt x="1461" y="761"/>
                    <a:pt x="2101" y="601"/>
                  </a:cubicBezTo>
                  <a:cubicBezTo>
                    <a:pt x="2528" y="490"/>
                    <a:pt x="2978" y="423"/>
                    <a:pt x="3435" y="423"/>
                  </a:cubicBezTo>
                  <a:cubicBezTo>
                    <a:pt x="3636" y="423"/>
                    <a:pt x="3838" y="436"/>
                    <a:pt x="4041" y="464"/>
                  </a:cubicBezTo>
                  <a:cubicBezTo>
                    <a:pt x="4680" y="532"/>
                    <a:pt x="5319" y="715"/>
                    <a:pt x="5890" y="1035"/>
                  </a:cubicBezTo>
                  <a:cubicBezTo>
                    <a:pt x="6186" y="1172"/>
                    <a:pt x="6437" y="1400"/>
                    <a:pt x="6688" y="1582"/>
                  </a:cubicBezTo>
                  <a:cubicBezTo>
                    <a:pt x="6848" y="1674"/>
                    <a:pt x="6940" y="1811"/>
                    <a:pt x="7076" y="1925"/>
                  </a:cubicBezTo>
                  <a:lnTo>
                    <a:pt x="7442" y="2267"/>
                  </a:lnTo>
                  <a:cubicBezTo>
                    <a:pt x="7476" y="2301"/>
                    <a:pt x="7510" y="2318"/>
                    <a:pt x="7544" y="2318"/>
                  </a:cubicBezTo>
                  <a:cubicBezTo>
                    <a:pt x="7579" y="2318"/>
                    <a:pt x="7613" y="2301"/>
                    <a:pt x="7647" y="2267"/>
                  </a:cubicBezTo>
                  <a:cubicBezTo>
                    <a:pt x="7693" y="2221"/>
                    <a:pt x="7693" y="2130"/>
                    <a:pt x="7647" y="2062"/>
                  </a:cubicBezTo>
                  <a:lnTo>
                    <a:pt x="7282" y="1697"/>
                  </a:lnTo>
                  <a:cubicBezTo>
                    <a:pt x="7168" y="1582"/>
                    <a:pt x="7054" y="1423"/>
                    <a:pt x="6917" y="1331"/>
                  </a:cubicBezTo>
                  <a:cubicBezTo>
                    <a:pt x="6643" y="1103"/>
                    <a:pt x="6392" y="875"/>
                    <a:pt x="6072" y="715"/>
                  </a:cubicBezTo>
                  <a:cubicBezTo>
                    <a:pt x="5912" y="624"/>
                    <a:pt x="5775" y="532"/>
                    <a:pt x="5593" y="464"/>
                  </a:cubicBezTo>
                  <a:lnTo>
                    <a:pt x="5113" y="259"/>
                  </a:lnTo>
                  <a:cubicBezTo>
                    <a:pt x="4771" y="167"/>
                    <a:pt x="4429" y="76"/>
                    <a:pt x="4086" y="30"/>
                  </a:cubicBezTo>
                  <a:cubicBezTo>
                    <a:pt x="3880" y="10"/>
                    <a:pt x="3674" y="0"/>
                    <a:pt x="34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2"/>
            <p:cNvSpPr/>
            <p:nvPr/>
          </p:nvSpPr>
          <p:spPr>
            <a:xfrm>
              <a:off x="7969519" y="3045418"/>
              <a:ext cx="106875" cy="33126"/>
            </a:xfrm>
            <a:custGeom>
              <a:avLst/>
              <a:gdLst/>
              <a:ahLst/>
              <a:cxnLst/>
              <a:rect l="l" t="t" r="r" b="b"/>
              <a:pathLst>
                <a:path w="5959" h="1847" extrusionOk="0">
                  <a:moveTo>
                    <a:pt x="2638" y="0"/>
                  </a:moveTo>
                  <a:cubicBezTo>
                    <a:pt x="2254" y="0"/>
                    <a:pt x="1870" y="51"/>
                    <a:pt x="1507" y="146"/>
                  </a:cubicBezTo>
                  <a:cubicBezTo>
                    <a:pt x="982" y="283"/>
                    <a:pt x="480" y="511"/>
                    <a:pt x="47" y="876"/>
                  </a:cubicBezTo>
                  <a:cubicBezTo>
                    <a:pt x="1" y="899"/>
                    <a:pt x="1" y="945"/>
                    <a:pt x="24" y="1013"/>
                  </a:cubicBezTo>
                  <a:cubicBezTo>
                    <a:pt x="40" y="1046"/>
                    <a:pt x="82" y="1068"/>
                    <a:pt x="120" y="1068"/>
                  </a:cubicBezTo>
                  <a:cubicBezTo>
                    <a:pt x="135" y="1068"/>
                    <a:pt x="149" y="1065"/>
                    <a:pt x="161" y="1059"/>
                  </a:cubicBezTo>
                  <a:lnTo>
                    <a:pt x="184" y="1059"/>
                  </a:lnTo>
                  <a:cubicBezTo>
                    <a:pt x="640" y="853"/>
                    <a:pt x="1119" y="671"/>
                    <a:pt x="1622" y="557"/>
                  </a:cubicBezTo>
                  <a:cubicBezTo>
                    <a:pt x="1969" y="474"/>
                    <a:pt x="2328" y="415"/>
                    <a:pt x="2691" y="415"/>
                  </a:cubicBezTo>
                  <a:cubicBezTo>
                    <a:pt x="2829" y="415"/>
                    <a:pt x="2967" y="424"/>
                    <a:pt x="3105" y="442"/>
                  </a:cubicBezTo>
                  <a:cubicBezTo>
                    <a:pt x="3607" y="488"/>
                    <a:pt x="4087" y="625"/>
                    <a:pt x="4520" y="876"/>
                  </a:cubicBezTo>
                  <a:cubicBezTo>
                    <a:pt x="4771" y="990"/>
                    <a:pt x="4954" y="1150"/>
                    <a:pt x="5159" y="1287"/>
                  </a:cubicBezTo>
                  <a:cubicBezTo>
                    <a:pt x="5365" y="1447"/>
                    <a:pt x="5548" y="1629"/>
                    <a:pt x="5753" y="1789"/>
                  </a:cubicBezTo>
                  <a:lnTo>
                    <a:pt x="5753" y="1812"/>
                  </a:lnTo>
                  <a:cubicBezTo>
                    <a:pt x="5776" y="1835"/>
                    <a:pt x="5804" y="1846"/>
                    <a:pt x="5833" y="1846"/>
                  </a:cubicBezTo>
                  <a:cubicBezTo>
                    <a:pt x="5861" y="1846"/>
                    <a:pt x="5890" y="1835"/>
                    <a:pt x="5913" y="1812"/>
                  </a:cubicBezTo>
                  <a:cubicBezTo>
                    <a:pt x="5958" y="1766"/>
                    <a:pt x="5958" y="1698"/>
                    <a:pt x="5913" y="1652"/>
                  </a:cubicBezTo>
                  <a:cubicBezTo>
                    <a:pt x="5730" y="1447"/>
                    <a:pt x="5570" y="1241"/>
                    <a:pt x="5365" y="1059"/>
                  </a:cubicBezTo>
                  <a:cubicBezTo>
                    <a:pt x="5159" y="899"/>
                    <a:pt x="4954" y="694"/>
                    <a:pt x="4703" y="579"/>
                  </a:cubicBezTo>
                  <a:cubicBezTo>
                    <a:pt x="4475" y="420"/>
                    <a:pt x="4224" y="328"/>
                    <a:pt x="3950" y="214"/>
                  </a:cubicBezTo>
                  <a:cubicBezTo>
                    <a:pt x="3699" y="146"/>
                    <a:pt x="3425" y="54"/>
                    <a:pt x="3151" y="32"/>
                  </a:cubicBezTo>
                  <a:cubicBezTo>
                    <a:pt x="2981" y="10"/>
                    <a:pt x="2809" y="0"/>
                    <a:pt x="263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2"/>
            <p:cNvSpPr/>
            <p:nvPr/>
          </p:nvSpPr>
          <p:spPr>
            <a:xfrm>
              <a:off x="7967474" y="2691610"/>
              <a:ext cx="525244" cy="533602"/>
            </a:xfrm>
            <a:custGeom>
              <a:avLst/>
              <a:gdLst/>
              <a:ahLst/>
              <a:cxnLst/>
              <a:rect l="l" t="t" r="r" b="b"/>
              <a:pathLst>
                <a:path w="29286" h="29752" extrusionOk="0">
                  <a:moveTo>
                    <a:pt x="14594" y="0"/>
                  </a:moveTo>
                  <a:cubicBezTo>
                    <a:pt x="14402" y="0"/>
                    <a:pt x="14209" y="4"/>
                    <a:pt x="14016" y="12"/>
                  </a:cubicBezTo>
                  <a:cubicBezTo>
                    <a:pt x="6118" y="354"/>
                    <a:pt x="1" y="7156"/>
                    <a:pt x="343" y="15191"/>
                  </a:cubicBezTo>
                  <a:cubicBezTo>
                    <a:pt x="675" y="22996"/>
                    <a:pt x="4969" y="29752"/>
                    <a:pt x="14201" y="29752"/>
                  </a:cubicBezTo>
                  <a:cubicBezTo>
                    <a:pt x="14500" y="29752"/>
                    <a:pt x="14803" y="29745"/>
                    <a:pt x="15111" y="29730"/>
                  </a:cubicBezTo>
                  <a:cubicBezTo>
                    <a:pt x="24355" y="29297"/>
                    <a:pt x="29286" y="22038"/>
                    <a:pt x="28943" y="13981"/>
                  </a:cubicBezTo>
                  <a:cubicBezTo>
                    <a:pt x="28609" y="6143"/>
                    <a:pt x="22237" y="0"/>
                    <a:pt x="14594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2"/>
            <p:cNvSpPr/>
            <p:nvPr/>
          </p:nvSpPr>
          <p:spPr>
            <a:xfrm>
              <a:off x="7943725" y="2682569"/>
              <a:ext cx="548183" cy="305236"/>
            </a:xfrm>
            <a:custGeom>
              <a:avLst/>
              <a:gdLst/>
              <a:ahLst/>
              <a:cxnLst/>
              <a:rect l="l" t="t" r="r" b="b"/>
              <a:pathLst>
                <a:path w="30565" h="17019" extrusionOk="0">
                  <a:moveTo>
                    <a:pt x="15893" y="1"/>
                  </a:moveTo>
                  <a:cubicBezTo>
                    <a:pt x="15659" y="1"/>
                    <a:pt x="15421" y="5"/>
                    <a:pt x="15180" y="14"/>
                  </a:cubicBezTo>
                  <a:cubicBezTo>
                    <a:pt x="1" y="539"/>
                    <a:pt x="1599" y="15192"/>
                    <a:pt x="1599" y="15192"/>
                  </a:cubicBezTo>
                  <a:cubicBezTo>
                    <a:pt x="1599" y="15192"/>
                    <a:pt x="10044" y="11449"/>
                    <a:pt x="15203" y="4967"/>
                  </a:cubicBezTo>
                  <a:cubicBezTo>
                    <a:pt x="15203" y="4967"/>
                    <a:pt x="20589" y="12659"/>
                    <a:pt x="28761" y="17018"/>
                  </a:cubicBezTo>
                  <a:lnTo>
                    <a:pt x="30564" y="16402"/>
                  </a:lnTo>
                  <a:cubicBezTo>
                    <a:pt x="30564" y="16402"/>
                    <a:pt x="30365" y="1"/>
                    <a:pt x="1589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2"/>
            <p:cNvSpPr/>
            <p:nvPr/>
          </p:nvSpPr>
          <p:spPr>
            <a:xfrm>
              <a:off x="8012937" y="3045976"/>
              <a:ext cx="119547" cy="102367"/>
            </a:xfrm>
            <a:custGeom>
              <a:avLst/>
              <a:gdLst/>
              <a:ahLst/>
              <a:cxnLst/>
              <a:rect l="l" t="t" r="r" b="b"/>
              <a:pathLst>
                <a:path w="8857" h="7214" extrusionOk="0">
                  <a:moveTo>
                    <a:pt x="343" y="2785"/>
                  </a:moveTo>
                  <a:cubicBezTo>
                    <a:pt x="0" y="4543"/>
                    <a:pt x="1553" y="6323"/>
                    <a:pt x="3789" y="6757"/>
                  </a:cubicBezTo>
                  <a:cubicBezTo>
                    <a:pt x="6049" y="7213"/>
                    <a:pt x="8149" y="6163"/>
                    <a:pt x="8491" y="4429"/>
                  </a:cubicBezTo>
                  <a:cubicBezTo>
                    <a:pt x="8857" y="2671"/>
                    <a:pt x="7305" y="891"/>
                    <a:pt x="5068" y="457"/>
                  </a:cubicBezTo>
                  <a:cubicBezTo>
                    <a:pt x="2808" y="1"/>
                    <a:pt x="708" y="1051"/>
                    <a:pt x="343" y="2785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8272087" y="3064003"/>
              <a:ext cx="126530" cy="95053"/>
            </a:xfrm>
            <a:custGeom>
              <a:avLst/>
              <a:gdLst/>
              <a:ahLst/>
              <a:cxnLst/>
              <a:rect l="l" t="t" r="r" b="b"/>
              <a:pathLst>
                <a:path w="8606" h="6464" extrusionOk="0">
                  <a:moveTo>
                    <a:pt x="4483" y="1"/>
                  </a:moveTo>
                  <a:cubicBezTo>
                    <a:pt x="4322" y="1"/>
                    <a:pt x="4160" y="8"/>
                    <a:pt x="3995" y="23"/>
                  </a:cubicBezTo>
                  <a:cubicBezTo>
                    <a:pt x="1713" y="251"/>
                    <a:pt x="1" y="1872"/>
                    <a:pt x="161" y="3629"/>
                  </a:cubicBezTo>
                  <a:cubicBezTo>
                    <a:pt x="329" y="5269"/>
                    <a:pt x="2027" y="6463"/>
                    <a:pt x="4077" y="6463"/>
                  </a:cubicBezTo>
                  <a:cubicBezTo>
                    <a:pt x="4253" y="6463"/>
                    <a:pt x="4431" y="6455"/>
                    <a:pt x="4611" y="6437"/>
                  </a:cubicBezTo>
                  <a:cubicBezTo>
                    <a:pt x="6894" y="6208"/>
                    <a:pt x="8606" y="4611"/>
                    <a:pt x="8446" y="2830"/>
                  </a:cubicBezTo>
                  <a:cubicBezTo>
                    <a:pt x="8277" y="1199"/>
                    <a:pt x="6554" y="1"/>
                    <a:pt x="4483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8358894" y="3042297"/>
              <a:ext cx="25808" cy="6618"/>
            </a:xfrm>
            <a:custGeom>
              <a:avLst/>
              <a:gdLst/>
              <a:ahLst/>
              <a:cxnLst/>
              <a:rect l="l" t="t" r="r" b="b"/>
              <a:pathLst>
                <a:path w="1439" h="369" extrusionOk="0">
                  <a:moveTo>
                    <a:pt x="161" y="0"/>
                  </a:moveTo>
                  <a:cubicBezTo>
                    <a:pt x="69" y="0"/>
                    <a:pt x="1" y="91"/>
                    <a:pt x="1" y="206"/>
                  </a:cubicBezTo>
                  <a:cubicBezTo>
                    <a:pt x="21" y="287"/>
                    <a:pt x="78" y="369"/>
                    <a:pt x="172" y="369"/>
                  </a:cubicBezTo>
                  <a:cubicBezTo>
                    <a:pt x="183" y="369"/>
                    <a:pt x="194" y="368"/>
                    <a:pt x="206" y="365"/>
                  </a:cubicBezTo>
                  <a:lnTo>
                    <a:pt x="1325" y="274"/>
                  </a:lnTo>
                  <a:cubicBezTo>
                    <a:pt x="1393" y="274"/>
                    <a:pt x="1439" y="206"/>
                    <a:pt x="1439" y="137"/>
                  </a:cubicBezTo>
                  <a:cubicBezTo>
                    <a:pt x="1439" y="69"/>
                    <a:pt x="1393" y="23"/>
                    <a:pt x="1325" y="2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2"/>
            <p:cNvSpPr/>
            <p:nvPr/>
          </p:nvSpPr>
          <p:spPr>
            <a:xfrm>
              <a:off x="8360939" y="3023354"/>
              <a:ext cx="25808" cy="9201"/>
            </a:xfrm>
            <a:custGeom>
              <a:avLst/>
              <a:gdLst/>
              <a:ahLst/>
              <a:cxnLst/>
              <a:rect l="l" t="t" r="r" b="b"/>
              <a:pathLst>
                <a:path w="1439" h="513" extrusionOk="0">
                  <a:moveTo>
                    <a:pt x="1338" y="0"/>
                  </a:moveTo>
                  <a:cubicBezTo>
                    <a:pt x="1326" y="0"/>
                    <a:pt x="1314" y="2"/>
                    <a:pt x="1302" y="6"/>
                  </a:cubicBezTo>
                  <a:lnTo>
                    <a:pt x="184" y="143"/>
                  </a:lnTo>
                  <a:lnTo>
                    <a:pt x="161" y="143"/>
                  </a:lnTo>
                  <a:cubicBezTo>
                    <a:pt x="69" y="166"/>
                    <a:pt x="1" y="280"/>
                    <a:pt x="24" y="371"/>
                  </a:cubicBezTo>
                  <a:cubicBezTo>
                    <a:pt x="44" y="451"/>
                    <a:pt x="115" y="513"/>
                    <a:pt x="208" y="513"/>
                  </a:cubicBezTo>
                  <a:cubicBezTo>
                    <a:pt x="222" y="513"/>
                    <a:pt x="237" y="511"/>
                    <a:pt x="252" y="508"/>
                  </a:cubicBezTo>
                  <a:lnTo>
                    <a:pt x="1348" y="257"/>
                  </a:lnTo>
                  <a:cubicBezTo>
                    <a:pt x="1393" y="234"/>
                    <a:pt x="1439" y="166"/>
                    <a:pt x="1439" y="98"/>
                  </a:cubicBezTo>
                  <a:cubicBezTo>
                    <a:pt x="1439" y="41"/>
                    <a:pt x="1393" y="0"/>
                    <a:pt x="133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2"/>
            <p:cNvSpPr/>
            <p:nvPr/>
          </p:nvSpPr>
          <p:spPr>
            <a:xfrm>
              <a:off x="8358087" y="3003694"/>
              <a:ext cx="24571" cy="13631"/>
            </a:xfrm>
            <a:custGeom>
              <a:avLst/>
              <a:gdLst/>
              <a:ahLst/>
              <a:cxnLst/>
              <a:rect l="l" t="t" r="r" b="b"/>
              <a:pathLst>
                <a:path w="1370" h="760" extrusionOk="0">
                  <a:moveTo>
                    <a:pt x="1225" y="1"/>
                  </a:moveTo>
                  <a:cubicBezTo>
                    <a:pt x="1212" y="1"/>
                    <a:pt x="1200" y="2"/>
                    <a:pt x="1187" y="7"/>
                  </a:cubicBezTo>
                  <a:lnTo>
                    <a:pt x="137" y="395"/>
                  </a:lnTo>
                  <a:cubicBezTo>
                    <a:pt x="137" y="417"/>
                    <a:pt x="114" y="417"/>
                    <a:pt x="114" y="417"/>
                  </a:cubicBezTo>
                  <a:cubicBezTo>
                    <a:pt x="23" y="463"/>
                    <a:pt x="0" y="577"/>
                    <a:pt x="46" y="669"/>
                  </a:cubicBezTo>
                  <a:cubicBezTo>
                    <a:pt x="76" y="729"/>
                    <a:pt x="127" y="760"/>
                    <a:pt x="184" y="760"/>
                  </a:cubicBezTo>
                  <a:cubicBezTo>
                    <a:pt x="213" y="760"/>
                    <a:pt x="244" y="752"/>
                    <a:pt x="274" y="737"/>
                  </a:cubicBezTo>
                  <a:lnTo>
                    <a:pt x="1278" y="235"/>
                  </a:lnTo>
                  <a:cubicBezTo>
                    <a:pt x="1347" y="212"/>
                    <a:pt x="1370" y="144"/>
                    <a:pt x="1347" y="75"/>
                  </a:cubicBezTo>
                  <a:cubicBezTo>
                    <a:pt x="1328" y="38"/>
                    <a:pt x="1279" y="1"/>
                    <a:pt x="122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2"/>
            <p:cNvSpPr/>
            <p:nvPr/>
          </p:nvSpPr>
          <p:spPr>
            <a:xfrm>
              <a:off x="8350302" y="2985577"/>
              <a:ext cx="20482" cy="19567"/>
            </a:xfrm>
            <a:custGeom>
              <a:avLst/>
              <a:gdLst/>
              <a:ahLst/>
              <a:cxnLst/>
              <a:rect l="l" t="t" r="r" b="b"/>
              <a:pathLst>
                <a:path w="1142" h="1091" extrusionOk="0">
                  <a:moveTo>
                    <a:pt x="1016" y="1"/>
                  </a:moveTo>
                  <a:cubicBezTo>
                    <a:pt x="988" y="1"/>
                    <a:pt x="959" y="12"/>
                    <a:pt x="936" y="35"/>
                  </a:cubicBezTo>
                  <a:lnTo>
                    <a:pt x="69" y="766"/>
                  </a:lnTo>
                  <a:cubicBezTo>
                    <a:pt x="0" y="857"/>
                    <a:pt x="0" y="971"/>
                    <a:pt x="69" y="1039"/>
                  </a:cubicBezTo>
                  <a:cubicBezTo>
                    <a:pt x="103" y="1074"/>
                    <a:pt x="149" y="1091"/>
                    <a:pt x="195" y="1091"/>
                  </a:cubicBezTo>
                  <a:cubicBezTo>
                    <a:pt x="240" y="1091"/>
                    <a:pt x="286" y="1074"/>
                    <a:pt x="320" y="1039"/>
                  </a:cubicBezTo>
                  <a:lnTo>
                    <a:pt x="1096" y="218"/>
                  </a:lnTo>
                  <a:cubicBezTo>
                    <a:pt x="1142" y="172"/>
                    <a:pt x="1142" y="104"/>
                    <a:pt x="1096" y="35"/>
                  </a:cubicBezTo>
                  <a:cubicBezTo>
                    <a:pt x="1073" y="12"/>
                    <a:pt x="1045" y="1"/>
                    <a:pt x="101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2"/>
            <p:cNvSpPr/>
            <p:nvPr/>
          </p:nvSpPr>
          <p:spPr>
            <a:xfrm>
              <a:off x="8337602" y="2972231"/>
              <a:ext cx="16805" cy="22580"/>
            </a:xfrm>
            <a:custGeom>
              <a:avLst/>
              <a:gdLst/>
              <a:ahLst/>
              <a:cxnLst/>
              <a:rect l="l" t="t" r="r" b="b"/>
              <a:pathLst>
                <a:path w="937" h="1259" extrusionOk="0">
                  <a:moveTo>
                    <a:pt x="801" y="1"/>
                  </a:moveTo>
                  <a:cubicBezTo>
                    <a:pt x="760" y="1"/>
                    <a:pt x="714" y="20"/>
                    <a:pt x="686" y="49"/>
                  </a:cubicBezTo>
                  <a:lnTo>
                    <a:pt x="47" y="985"/>
                  </a:lnTo>
                  <a:cubicBezTo>
                    <a:pt x="1" y="1076"/>
                    <a:pt x="24" y="1190"/>
                    <a:pt x="115" y="1236"/>
                  </a:cubicBezTo>
                  <a:cubicBezTo>
                    <a:pt x="145" y="1251"/>
                    <a:pt x="178" y="1258"/>
                    <a:pt x="211" y="1258"/>
                  </a:cubicBezTo>
                  <a:cubicBezTo>
                    <a:pt x="275" y="1258"/>
                    <a:pt x="336" y="1228"/>
                    <a:pt x="366" y="1167"/>
                  </a:cubicBezTo>
                  <a:lnTo>
                    <a:pt x="914" y="186"/>
                  </a:lnTo>
                  <a:cubicBezTo>
                    <a:pt x="937" y="140"/>
                    <a:pt x="937" y="49"/>
                    <a:pt x="868" y="26"/>
                  </a:cubicBezTo>
                  <a:cubicBezTo>
                    <a:pt x="851" y="8"/>
                    <a:pt x="827" y="1"/>
                    <a:pt x="80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2"/>
            <p:cNvSpPr/>
            <p:nvPr/>
          </p:nvSpPr>
          <p:spPr>
            <a:xfrm>
              <a:off x="8321637" y="2961881"/>
              <a:ext cx="13523" cy="24427"/>
            </a:xfrm>
            <a:custGeom>
              <a:avLst/>
              <a:gdLst/>
              <a:ahLst/>
              <a:cxnLst/>
              <a:rect l="l" t="t" r="r" b="b"/>
              <a:pathLst>
                <a:path w="754" h="1362" extrusionOk="0">
                  <a:moveTo>
                    <a:pt x="631" y="1"/>
                  </a:moveTo>
                  <a:cubicBezTo>
                    <a:pt x="576" y="1"/>
                    <a:pt x="520" y="27"/>
                    <a:pt x="503" y="78"/>
                  </a:cubicBezTo>
                  <a:lnTo>
                    <a:pt x="46" y="1105"/>
                  </a:lnTo>
                  <a:cubicBezTo>
                    <a:pt x="1" y="1219"/>
                    <a:pt x="46" y="1310"/>
                    <a:pt x="161" y="1356"/>
                  </a:cubicBezTo>
                  <a:cubicBezTo>
                    <a:pt x="176" y="1360"/>
                    <a:pt x="193" y="1362"/>
                    <a:pt x="209" y="1362"/>
                  </a:cubicBezTo>
                  <a:cubicBezTo>
                    <a:pt x="288" y="1362"/>
                    <a:pt x="370" y="1318"/>
                    <a:pt x="389" y="1242"/>
                  </a:cubicBezTo>
                  <a:lnTo>
                    <a:pt x="754" y="169"/>
                  </a:lnTo>
                  <a:cubicBezTo>
                    <a:pt x="754" y="101"/>
                    <a:pt x="731" y="32"/>
                    <a:pt x="685" y="9"/>
                  </a:cubicBezTo>
                  <a:cubicBezTo>
                    <a:pt x="668" y="4"/>
                    <a:pt x="650" y="1"/>
                    <a:pt x="63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2"/>
            <p:cNvSpPr/>
            <p:nvPr/>
          </p:nvSpPr>
          <p:spPr>
            <a:xfrm>
              <a:off x="8245904" y="2973792"/>
              <a:ext cx="123644" cy="115304"/>
            </a:xfrm>
            <a:custGeom>
              <a:avLst/>
              <a:gdLst/>
              <a:ahLst/>
              <a:cxnLst/>
              <a:rect l="l" t="t" r="r" b="b"/>
              <a:pathLst>
                <a:path w="6894" h="6429" extrusionOk="0">
                  <a:moveTo>
                    <a:pt x="3452" y="0"/>
                  </a:moveTo>
                  <a:cubicBezTo>
                    <a:pt x="3262" y="0"/>
                    <a:pt x="3069" y="17"/>
                    <a:pt x="2876" y="53"/>
                  </a:cubicBezTo>
                  <a:cubicBezTo>
                    <a:pt x="1141" y="350"/>
                    <a:pt x="0" y="2016"/>
                    <a:pt x="297" y="3774"/>
                  </a:cubicBezTo>
                  <a:cubicBezTo>
                    <a:pt x="581" y="5335"/>
                    <a:pt x="1928" y="6428"/>
                    <a:pt x="3442" y="6428"/>
                  </a:cubicBezTo>
                  <a:cubicBezTo>
                    <a:pt x="3632" y="6428"/>
                    <a:pt x="3824" y="6411"/>
                    <a:pt x="4017" y="6376"/>
                  </a:cubicBezTo>
                  <a:cubicBezTo>
                    <a:pt x="5752" y="6079"/>
                    <a:pt x="6893" y="4413"/>
                    <a:pt x="6574" y="2655"/>
                  </a:cubicBezTo>
                  <a:cubicBezTo>
                    <a:pt x="6310" y="1093"/>
                    <a:pt x="4965" y="0"/>
                    <a:pt x="345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2"/>
            <p:cNvSpPr/>
            <p:nvPr/>
          </p:nvSpPr>
          <p:spPr>
            <a:xfrm>
              <a:off x="8245079" y="2978814"/>
              <a:ext cx="123231" cy="114784"/>
            </a:xfrm>
            <a:custGeom>
              <a:avLst/>
              <a:gdLst/>
              <a:ahLst/>
              <a:cxnLst/>
              <a:rect l="l" t="t" r="r" b="b"/>
              <a:pathLst>
                <a:path w="6871" h="6400" extrusionOk="0">
                  <a:moveTo>
                    <a:pt x="3426" y="0"/>
                  </a:moveTo>
                  <a:cubicBezTo>
                    <a:pt x="3245" y="0"/>
                    <a:pt x="3061" y="15"/>
                    <a:pt x="2876" y="47"/>
                  </a:cubicBezTo>
                  <a:cubicBezTo>
                    <a:pt x="1164" y="366"/>
                    <a:pt x="0" y="2010"/>
                    <a:pt x="320" y="3767"/>
                  </a:cubicBezTo>
                  <a:cubicBezTo>
                    <a:pt x="604" y="5309"/>
                    <a:pt x="1933" y="6399"/>
                    <a:pt x="3426" y="6399"/>
                  </a:cubicBezTo>
                  <a:cubicBezTo>
                    <a:pt x="3614" y="6399"/>
                    <a:pt x="3804" y="6382"/>
                    <a:pt x="3995" y="6347"/>
                  </a:cubicBezTo>
                  <a:cubicBezTo>
                    <a:pt x="5730" y="6050"/>
                    <a:pt x="6871" y="4384"/>
                    <a:pt x="6574" y="2649"/>
                  </a:cubicBezTo>
                  <a:cubicBezTo>
                    <a:pt x="6289" y="1078"/>
                    <a:pt x="4946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2"/>
            <p:cNvSpPr/>
            <p:nvPr/>
          </p:nvSpPr>
          <p:spPr>
            <a:xfrm>
              <a:off x="8252864" y="2983657"/>
              <a:ext cx="79829" cy="74789"/>
            </a:xfrm>
            <a:custGeom>
              <a:avLst/>
              <a:gdLst/>
              <a:ahLst/>
              <a:cxnLst/>
              <a:rect l="l" t="t" r="r" b="b"/>
              <a:pathLst>
                <a:path w="4451" h="4170" extrusionOk="0">
                  <a:moveTo>
                    <a:pt x="2207" y="1"/>
                  </a:moveTo>
                  <a:cubicBezTo>
                    <a:pt x="2096" y="1"/>
                    <a:pt x="1984" y="10"/>
                    <a:pt x="1872" y="28"/>
                  </a:cubicBezTo>
                  <a:cubicBezTo>
                    <a:pt x="753" y="233"/>
                    <a:pt x="0" y="1306"/>
                    <a:pt x="206" y="2447"/>
                  </a:cubicBezTo>
                  <a:cubicBezTo>
                    <a:pt x="389" y="3445"/>
                    <a:pt x="1261" y="4170"/>
                    <a:pt x="2241" y="4170"/>
                  </a:cubicBezTo>
                  <a:cubicBezTo>
                    <a:pt x="2360" y="4170"/>
                    <a:pt x="2481" y="4159"/>
                    <a:pt x="2602" y="4137"/>
                  </a:cubicBezTo>
                  <a:cubicBezTo>
                    <a:pt x="3721" y="3931"/>
                    <a:pt x="4451" y="2858"/>
                    <a:pt x="4268" y="1717"/>
                  </a:cubicBezTo>
                  <a:cubicBezTo>
                    <a:pt x="4084" y="711"/>
                    <a:pt x="3197" y="1"/>
                    <a:pt x="2207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2"/>
            <p:cNvSpPr/>
            <p:nvPr/>
          </p:nvSpPr>
          <p:spPr>
            <a:xfrm>
              <a:off x="8313458" y="3015228"/>
              <a:ext cx="27441" cy="18186"/>
            </a:xfrm>
            <a:custGeom>
              <a:avLst/>
              <a:gdLst/>
              <a:ahLst/>
              <a:cxnLst/>
              <a:rect l="l" t="t" r="r" b="b"/>
              <a:pathLst>
                <a:path w="1530" h="1014" extrusionOk="0">
                  <a:moveTo>
                    <a:pt x="730" y="1"/>
                  </a:moveTo>
                  <a:cubicBezTo>
                    <a:pt x="351" y="1"/>
                    <a:pt x="45" y="178"/>
                    <a:pt x="23" y="436"/>
                  </a:cubicBezTo>
                  <a:cubicBezTo>
                    <a:pt x="0" y="733"/>
                    <a:pt x="297" y="984"/>
                    <a:pt x="708" y="1007"/>
                  </a:cubicBezTo>
                  <a:cubicBezTo>
                    <a:pt x="746" y="1011"/>
                    <a:pt x="785" y="1013"/>
                    <a:pt x="822" y="1013"/>
                  </a:cubicBezTo>
                  <a:cubicBezTo>
                    <a:pt x="1184" y="1013"/>
                    <a:pt x="1486" y="821"/>
                    <a:pt x="1507" y="573"/>
                  </a:cubicBezTo>
                  <a:cubicBezTo>
                    <a:pt x="1530" y="299"/>
                    <a:pt x="1210" y="48"/>
                    <a:pt x="799" y="3"/>
                  </a:cubicBezTo>
                  <a:cubicBezTo>
                    <a:pt x="776" y="1"/>
                    <a:pt x="753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2"/>
            <p:cNvSpPr/>
            <p:nvPr/>
          </p:nvSpPr>
          <p:spPr>
            <a:xfrm>
              <a:off x="8009646" y="3011067"/>
              <a:ext cx="25001" cy="7981"/>
            </a:xfrm>
            <a:custGeom>
              <a:avLst/>
              <a:gdLst/>
              <a:ahLst/>
              <a:cxnLst/>
              <a:rect l="l" t="t" r="r" b="b"/>
              <a:pathLst>
                <a:path w="1394" h="445" extrusionOk="0">
                  <a:moveTo>
                    <a:pt x="126" y="1"/>
                  </a:moveTo>
                  <a:cubicBezTo>
                    <a:pt x="77" y="1"/>
                    <a:pt x="42" y="41"/>
                    <a:pt x="24" y="98"/>
                  </a:cubicBezTo>
                  <a:cubicBezTo>
                    <a:pt x="1" y="166"/>
                    <a:pt x="46" y="235"/>
                    <a:pt x="115" y="235"/>
                  </a:cubicBezTo>
                  <a:lnTo>
                    <a:pt x="1188" y="440"/>
                  </a:lnTo>
                  <a:cubicBezTo>
                    <a:pt x="1203" y="443"/>
                    <a:pt x="1217" y="444"/>
                    <a:pt x="1231" y="444"/>
                  </a:cubicBezTo>
                  <a:cubicBezTo>
                    <a:pt x="1324" y="444"/>
                    <a:pt x="1393" y="380"/>
                    <a:pt x="1393" y="280"/>
                  </a:cubicBezTo>
                  <a:cubicBezTo>
                    <a:pt x="1393" y="189"/>
                    <a:pt x="1325" y="98"/>
                    <a:pt x="1233" y="98"/>
                  </a:cubicBezTo>
                  <a:lnTo>
                    <a:pt x="161" y="6"/>
                  </a:lnTo>
                  <a:cubicBezTo>
                    <a:pt x="148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2"/>
            <p:cNvSpPr/>
            <p:nvPr/>
          </p:nvSpPr>
          <p:spPr>
            <a:xfrm>
              <a:off x="8009646" y="2992339"/>
              <a:ext cx="24589" cy="10761"/>
            </a:xfrm>
            <a:custGeom>
              <a:avLst/>
              <a:gdLst/>
              <a:ahLst/>
              <a:cxnLst/>
              <a:rect l="l" t="t" r="r" b="b"/>
              <a:pathLst>
                <a:path w="1371" h="600" extrusionOk="0">
                  <a:moveTo>
                    <a:pt x="161" y="0"/>
                  </a:moveTo>
                  <a:cubicBezTo>
                    <a:pt x="115" y="0"/>
                    <a:pt x="46" y="23"/>
                    <a:pt x="24" y="92"/>
                  </a:cubicBezTo>
                  <a:cubicBezTo>
                    <a:pt x="1" y="137"/>
                    <a:pt x="46" y="206"/>
                    <a:pt x="92" y="229"/>
                  </a:cubicBezTo>
                  <a:lnTo>
                    <a:pt x="1119" y="594"/>
                  </a:lnTo>
                  <a:lnTo>
                    <a:pt x="1142" y="594"/>
                  </a:lnTo>
                  <a:cubicBezTo>
                    <a:pt x="1157" y="598"/>
                    <a:pt x="1173" y="600"/>
                    <a:pt x="1187" y="600"/>
                  </a:cubicBezTo>
                  <a:cubicBezTo>
                    <a:pt x="1262" y="600"/>
                    <a:pt x="1329" y="552"/>
                    <a:pt x="1348" y="457"/>
                  </a:cubicBezTo>
                  <a:cubicBezTo>
                    <a:pt x="1370" y="366"/>
                    <a:pt x="1325" y="274"/>
                    <a:pt x="1233" y="25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2"/>
            <p:cNvSpPr/>
            <p:nvPr/>
          </p:nvSpPr>
          <p:spPr>
            <a:xfrm>
              <a:off x="8015799" y="2974168"/>
              <a:ext cx="22939" cy="14832"/>
            </a:xfrm>
            <a:custGeom>
              <a:avLst/>
              <a:gdLst/>
              <a:ahLst/>
              <a:cxnLst/>
              <a:rect l="l" t="t" r="r" b="b"/>
              <a:pathLst>
                <a:path w="1279" h="827" extrusionOk="0">
                  <a:moveTo>
                    <a:pt x="142" y="0"/>
                  </a:moveTo>
                  <a:cubicBezTo>
                    <a:pt x="102" y="0"/>
                    <a:pt x="56" y="21"/>
                    <a:pt x="23" y="55"/>
                  </a:cubicBezTo>
                  <a:cubicBezTo>
                    <a:pt x="0" y="100"/>
                    <a:pt x="23" y="192"/>
                    <a:pt x="69" y="215"/>
                  </a:cubicBezTo>
                  <a:lnTo>
                    <a:pt x="982" y="808"/>
                  </a:lnTo>
                  <a:lnTo>
                    <a:pt x="1005" y="808"/>
                  </a:lnTo>
                  <a:cubicBezTo>
                    <a:pt x="1030" y="821"/>
                    <a:pt x="1056" y="826"/>
                    <a:pt x="1080" y="826"/>
                  </a:cubicBezTo>
                  <a:cubicBezTo>
                    <a:pt x="1143" y="826"/>
                    <a:pt x="1200" y="789"/>
                    <a:pt x="1233" y="740"/>
                  </a:cubicBezTo>
                  <a:cubicBezTo>
                    <a:pt x="1278" y="648"/>
                    <a:pt x="1256" y="534"/>
                    <a:pt x="1164" y="488"/>
                  </a:cubicBezTo>
                  <a:lnTo>
                    <a:pt x="183" y="9"/>
                  </a:lnTo>
                  <a:cubicBezTo>
                    <a:pt x="171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2"/>
            <p:cNvSpPr/>
            <p:nvPr/>
          </p:nvSpPr>
          <p:spPr>
            <a:xfrm>
              <a:off x="8028893" y="2957916"/>
              <a:ext cx="18437" cy="20213"/>
            </a:xfrm>
            <a:custGeom>
              <a:avLst/>
              <a:gdLst/>
              <a:ahLst/>
              <a:cxnLst/>
              <a:rect l="l" t="t" r="r" b="b"/>
              <a:pathLst>
                <a:path w="1028" h="1127" extrusionOk="0">
                  <a:moveTo>
                    <a:pt x="129" y="0"/>
                  </a:moveTo>
                  <a:cubicBezTo>
                    <a:pt x="107" y="0"/>
                    <a:pt x="87" y="8"/>
                    <a:pt x="69" y="25"/>
                  </a:cubicBezTo>
                  <a:cubicBezTo>
                    <a:pt x="1" y="71"/>
                    <a:pt x="1" y="139"/>
                    <a:pt x="46" y="185"/>
                  </a:cubicBezTo>
                  <a:lnTo>
                    <a:pt x="685" y="1052"/>
                  </a:lnTo>
                  <a:cubicBezTo>
                    <a:pt x="708" y="1052"/>
                    <a:pt x="708" y="1075"/>
                    <a:pt x="708" y="1075"/>
                  </a:cubicBezTo>
                  <a:cubicBezTo>
                    <a:pt x="742" y="1109"/>
                    <a:pt x="788" y="1126"/>
                    <a:pt x="834" y="1126"/>
                  </a:cubicBezTo>
                  <a:cubicBezTo>
                    <a:pt x="879" y="1126"/>
                    <a:pt x="925" y="1109"/>
                    <a:pt x="959" y="1075"/>
                  </a:cubicBezTo>
                  <a:cubicBezTo>
                    <a:pt x="1028" y="1006"/>
                    <a:pt x="1028" y="892"/>
                    <a:pt x="959" y="824"/>
                  </a:cubicBezTo>
                  <a:lnTo>
                    <a:pt x="229" y="48"/>
                  </a:lnTo>
                  <a:cubicBezTo>
                    <a:pt x="201" y="20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2"/>
            <p:cNvSpPr/>
            <p:nvPr/>
          </p:nvSpPr>
          <p:spPr>
            <a:xfrm>
              <a:off x="8046096" y="2946723"/>
              <a:ext cx="14348" cy="23029"/>
            </a:xfrm>
            <a:custGeom>
              <a:avLst/>
              <a:gdLst/>
              <a:ahLst/>
              <a:cxnLst/>
              <a:rect l="l" t="t" r="r" b="b"/>
              <a:pathLst>
                <a:path w="800" h="1284" extrusionOk="0">
                  <a:moveTo>
                    <a:pt x="132" y="1"/>
                  </a:moveTo>
                  <a:cubicBezTo>
                    <a:pt x="118" y="1"/>
                    <a:pt x="104" y="4"/>
                    <a:pt x="92" y="10"/>
                  </a:cubicBezTo>
                  <a:cubicBezTo>
                    <a:pt x="23" y="33"/>
                    <a:pt x="0" y="101"/>
                    <a:pt x="23" y="170"/>
                  </a:cubicBezTo>
                  <a:lnTo>
                    <a:pt x="434" y="1174"/>
                  </a:lnTo>
                  <a:cubicBezTo>
                    <a:pt x="484" y="1241"/>
                    <a:pt x="546" y="1283"/>
                    <a:pt x="612" y="1283"/>
                  </a:cubicBezTo>
                  <a:cubicBezTo>
                    <a:pt x="636" y="1283"/>
                    <a:pt x="661" y="1277"/>
                    <a:pt x="685" y="1265"/>
                  </a:cubicBezTo>
                  <a:cubicBezTo>
                    <a:pt x="776" y="1197"/>
                    <a:pt x="799" y="1105"/>
                    <a:pt x="754" y="1014"/>
                  </a:cubicBezTo>
                  <a:lnTo>
                    <a:pt x="229" y="56"/>
                  </a:lnTo>
                  <a:cubicBezTo>
                    <a:pt x="212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2"/>
            <p:cNvSpPr/>
            <p:nvPr/>
          </p:nvSpPr>
          <p:spPr>
            <a:xfrm>
              <a:off x="8065343" y="2938705"/>
              <a:ext cx="11066" cy="24266"/>
            </a:xfrm>
            <a:custGeom>
              <a:avLst/>
              <a:gdLst/>
              <a:ahLst/>
              <a:cxnLst/>
              <a:rect l="l" t="t" r="r" b="b"/>
              <a:pathLst>
                <a:path w="617" h="1353" extrusionOk="0">
                  <a:moveTo>
                    <a:pt x="114" y="0"/>
                  </a:moveTo>
                  <a:cubicBezTo>
                    <a:pt x="46" y="23"/>
                    <a:pt x="0" y="92"/>
                    <a:pt x="23" y="160"/>
                  </a:cubicBezTo>
                  <a:lnTo>
                    <a:pt x="251" y="1210"/>
                  </a:lnTo>
                  <a:cubicBezTo>
                    <a:pt x="251" y="1210"/>
                    <a:pt x="251" y="1233"/>
                    <a:pt x="251" y="1233"/>
                  </a:cubicBezTo>
                  <a:cubicBezTo>
                    <a:pt x="270" y="1309"/>
                    <a:pt x="352" y="1353"/>
                    <a:pt x="431" y="1353"/>
                  </a:cubicBezTo>
                  <a:cubicBezTo>
                    <a:pt x="447" y="1353"/>
                    <a:pt x="464" y="1351"/>
                    <a:pt x="479" y="1347"/>
                  </a:cubicBezTo>
                  <a:cubicBezTo>
                    <a:pt x="571" y="1301"/>
                    <a:pt x="616" y="1210"/>
                    <a:pt x="594" y="1119"/>
                  </a:cubicBezTo>
                  <a:lnTo>
                    <a:pt x="251" y="92"/>
                  </a:lnTo>
                  <a:cubicBezTo>
                    <a:pt x="228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2"/>
            <p:cNvSpPr/>
            <p:nvPr/>
          </p:nvSpPr>
          <p:spPr>
            <a:xfrm>
              <a:off x="8025629" y="2950957"/>
              <a:ext cx="120362" cy="110892"/>
            </a:xfrm>
            <a:custGeom>
              <a:avLst/>
              <a:gdLst/>
              <a:ahLst/>
              <a:cxnLst/>
              <a:rect l="l" t="t" r="r" b="b"/>
              <a:pathLst>
                <a:path w="6711" h="6183" extrusionOk="0">
                  <a:moveTo>
                    <a:pt x="3349" y="0"/>
                  </a:moveTo>
                  <a:cubicBezTo>
                    <a:pt x="1928" y="0"/>
                    <a:pt x="663" y="1018"/>
                    <a:pt x="365" y="2467"/>
                  </a:cubicBezTo>
                  <a:cubicBezTo>
                    <a:pt x="0" y="4134"/>
                    <a:pt x="1073" y="5777"/>
                    <a:pt x="2716" y="6119"/>
                  </a:cubicBezTo>
                  <a:cubicBezTo>
                    <a:pt x="2925" y="6162"/>
                    <a:pt x="3134" y="6183"/>
                    <a:pt x="3339" y="6183"/>
                  </a:cubicBezTo>
                  <a:cubicBezTo>
                    <a:pt x="4769" y="6183"/>
                    <a:pt x="6046" y="5180"/>
                    <a:pt x="6345" y="3723"/>
                  </a:cubicBezTo>
                  <a:cubicBezTo>
                    <a:pt x="6711" y="2056"/>
                    <a:pt x="5661" y="413"/>
                    <a:pt x="3994" y="71"/>
                  </a:cubicBezTo>
                  <a:cubicBezTo>
                    <a:pt x="3778" y="23"/>
                    <a:pt x="3561" y="0"/>
                    <a:pt x="334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2"/>
            <p:cNvSpPr/>
            <p:nvPr/>
          </p:nvSpPr>
          <p:spPr>
            <a:xfrm>
              <a:off x="8026848" y="2955961"/>
              <a:ext cx="119555" cy="110408"/>
            </a:xfrm>
            <a:custGeom>
              <a:avLst/>
              <a:gdLst/>
              <a:ahLst/>
              <a:cxnLst/>
              <a:rect l="l" t="t" r="r" b="b"/>
              <a:pathLst>
                <a:path w="6666" h="6156" extrusionOk="0">
                  <a:moveTo>
                    <a:pt x="3324" y="1"/>
                  </a:moveTo>
                  <a:cubicBezTo>
                    <a:pt x="1913" y="1"/>
                    <a:pt x="642" y="986"/>
                    <a:pt x="343" y="2439"/>
                  </a:cubicBezTo>
                  <a:cubicBezTo>
                    <a:pt x="1" y="4106"/>
                    <a:pt x="1050" y="5726"/>
                    <a:pt x="2694" y="6091"/>
                  </a:cubicBezTo>
                  <a:cubicBezTo>
                    <a:pt x="2900" y="6134"/>
                    <a:pt x="3106" y="6155"/>
                    <a:pt x="3309" y="6155"/>
                  </a:cubicBezTo>
                  <a:cubicBezTo>
                    <a:pt x="4724" y="6155"/>
                    <a:pt x="6001" y="5152"/>
                    <a:pt x="6300" y="3695"/>
                  </a:cubicBezTo>
                  <a:cubicBezTo>
                    <a:pt x="6665" y="2028"/>
                    <a:pt x="5593" y="408"/>
                    <a:pt x="3949" y="66"/>
                  </a:cubicBezTo>
                  <a:cubicBezTo>
                    <a:pt x="3740" y="22"/>
                    <a:pt x="3531" y="1"/>
                    <a:pt x="3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2"/>
            <p:cNvSpPr/>
            <p:nvPr/>
          </p:nvSpPr>
          <p:spPr>
            <a:xfrm>
              <a:off x="8030938" y="2966706"/>
              <a:ext cx="77390" cy="71848"/>
            </a:xfrm>
            <a:custGeom>
              <a:avLst/>
              <a:gdLst/>
              <a:ahLst/>
              <a:cxnLst/>
              <a:rect l="l" t="t" r="r" b="b"/>
              <a:pathLst>
                <a:path w="4315" h="4006" extrusionOk="0">
                  <a:moveTo>
                    <a:pt x="2182" y="1"/>
                  </a:moveTo>
                  <a:cubicBezTo>
                    <a:pt x="1268" y="1"/>
                    <a:pt x="430" y="645"/>
                    <a:pt x="229" y="1589"/>
                  </a:cubicBezTo>
                  <a:cubicBezTo>
                    <a:pt x="1" y="2685"/>
                    <a:pt x="686" y="3735"/>
                    <a:pt x="1735" y="3963"/>
                  </a:cubicBezTo>
                  <a:cubicBezTo>
                    <a:pt x="1872" y="3992"/>
                    <a:pt x="2007" y="4006"/>
                    <a:pt x="2141" y="4006"/>
                  </a:cubicBezTo>
                  <a:cubicBezTo>
                    <a:pt x="3061" y="4006"/>
                    <a:pt x="3887" y="3348"/>
                    <a:pt x="4086" y="2411"/>
                  </a:cubicBezTo>
                  <a:cubicBezTo>
                    <a:pt x="4315" y="1338"/>
                    <a:pt x="3630" y="265"/>
                    <a:pt x="2557" y="37"/>
                  </a:cubicBezTo>
                  <a:cubicBezTo>
                    <a:pt x="2432" y="13"/>
                    <a:pt x="2306" y="1"/>
                    <a:pt x="218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2"/>
            <p:cNvSpPr/>
            <p:nvPr/>
          </p:nvSpPr>
          <p:spPr>
            <a:xfrm>
              <a:off x="8093182" y="2999604"/>
              <a:ext cx="27028" cy="17827"/>
            </a:xfrm>
            <a:custGeom>
              <a:avLst/>
              <a:gdLst/>
              <a:ahLst/>
              <a:cxnLst/>
              <a:rect l="l" t="t" r="r" b="b"/>
              <a:pathLst>
                <a:path w="1507" h="994" extrusionOk="0">
                  <a:moveTo>
                    <a:pt x="627" y="1"/>
                  </a:moveTo>
                  <a:cubicBezTo>
                    <a:pt x="339" y="1"/>
                    <a:pt x="100" y="128"/>
                    <a:pt x="46" y="326"/>
                  </a:cubicBezTo>
                  <a:cubicBezTo>
                    <a:pt x="0" y="600"/>
                    <a:pt x="251" y="874"/>
                    <a:pt x="639" y="965"/>
                  </a:cubicBezTo>
                  <a:cubicBezTo>
                    <a:pt x="721" y="984"/>
                    <a:pt x="801" y="993"/>
                    <a:pt x="877" y="993"/>
                  </a:cubicBezTo>
                  <a:cubicBezTo>
                    <a:pt x="1160" y="993"/>
                    <a:pt x="1384" y="866"/>
                    <a:pt x="1438" y="668"/>
                  </a:cubicBezTo>
                  <a:cubicBezTo>
                    <a:pt x="1507" y="417"/>
                    <a:pt x="1256" y="120"/>
                    <a:pt x="868" y="29"/>
                  </a:cubicBezTo>
                  <a:cubicBezTo>
                    <a:pt x="786" y="10"/>
                    <a:pt x="705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2"/>
            <p:cNvSpPr/>
            <p:nvPr/>
          </p:nvSpPr>
          <p:spPr>
            <a:xfrm>
              <a:off x="8189795" y="3149153"/>
              <a:ext cx="36049" cy="9595"/>
            </a:xfrm>
            <a:custGeom>
              <a:avLst/>
              <a:gdLst/>
              <a:ahLst/>
              <a:cxnLst/>
              <a:rect l="l" t="t" r="r" b="b"/>
              <a:pathLst>
                <a:path w="2010" h="535" extrusionOk="0">
                  <a:moveTo>
                    <a:pt x="1918" y="1"/>
                  </a:moveTo>
                  <a:cubicBezTo>
                    <a:pt x="1644" y="183"/>
                    <a:pt x="1348" y="320"/>
                    <a:pt x="1028" y="389"/>
                  </a:cubicBezTo>
                  <a:cubicBezTo>
                    <a:pt x="922" y="404"/>
                    <a:pt x="813" y="411"/>
                    <a:pt x="703" y="411"/>
                  </a:cubicBezTo>
                  <a:cubicBezTo>
                    <a:pt x="483" y="411"/>
                    <a:pt x="260" y="381"/>
                    <a:pt x="47" y="320"/>
                  </a:cubicBezTo>
                  <a:cubicBezTo>
                    <a:pt x="40" y="313"/>
                    <a:pt x="33" y="311"/>
                    <a:pt x="27" y="311"/>
                  </a:cubicBezTo>
                  <a:cubicBezTo>
                    <a:pt x="12" y="311"/>
                    <a:pt x="1" y="327"/>
                    <a:pt x="1" y="343"/>
                  </a:cubicBezTo>
                  <a:cubicBezTo>
                    <a:pt x="1" y="366"/>
                    <a:pt x="1" y="389"/>
                    <a:pt x="24" y="389"/>
                  </a:cubicBezTo>
                  <a:cubicBezTo>
                    <a:pt x="244" y="483"/>
                    <a:pt x="487" y="534"/>
                    <a:pt x="728" y="534"/>
                  </a:cubicBezTo>
                  <a:cubicBezTo>
                    <a:pt x="837" y="534"/>
                    <a:pt x="945" y="524"/>
                    <a:pt x="1051" y="503"/>
                  </a:cubicBezTo>
                  <a:cubicBezTo>
                    <a:pt x="1393" y="457"/>
                    <a:pt x="1736" y="320"/>
                    <a:pt x="1987" y="69"/>
                  </a:cubicBezTo>
                  <a:cubicBezTo>
                    <a:pt x="2010" y="46"/>
                    <a:pt x="2010" y="23"/>
                    <a:pt x="1987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2"/>
            <p:cNvSpPr/>
            <p:nvPr/>
          </p:nvSpPr>
          <p:spPr>
            <a:xfrm>
              <a:off x="8283968" y="2877285"/>
              <a:ext cx="119017" cy="96132"/>
            </a:xfrm>
            <a:custGeom>
              <a:avLst/>
              <a:gdLst/>
              <a:ahLst/>
              <a:cxnLst/>
              <a:rect l="l" t="t" r="r" b="b"/>
              <a:pathLst>
                <a:path w="6636" h="5360" extrusionOk="0">
                  <a:moveTo>
                    <a:pt x="2262" y="1"/>
                  </a:moveTo>
                  <a:cubicBezTo>
                    <a:pt x="2113" y="1"/>
                    <a:pt x="1967" y="29"/>
                    <a:pt x="1827" y="92"/>
                  </a:cubicBezTo>
                  <a:cubicBezTo>
                    <a:pt x="1" y="914"/>
                    <a:pt x="3470" y="4155"/>
                    <a:pt x="4018" y="4566"/>
                  </a:cubicBezTo>
                  <a:cubicBezTo>
                    <a:pt x="4355" y="4808"/>
                    <a:pt x="5326" y="5360"/>
                    <a:pt x="5945" y="5360"/>
                  </a:cubicBezTo>
                  <a:cubicBezTo>
                    <a:pt x="6376" y="5360"/>
                    <a:pt x="6635" y="5093"/>
                    <a:pt x="6392" y="4269"/>
                  </a:cubicBezTo>
                  <a:cubicBezTo>
                    <a:pt x="6392" y="4269"/>
                    <a:pt x="4073" y="1"/>
                    <a:pt x="226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2"/>
            <p:cNvSpPr/>
            <p:nvPr/>
          </p:nvSpPr>
          <p:spPr>
            <a:xfrm>
              <a:off x="8011476" y="2864298"/>
              <a:ext cx="136557" cy="77694"/>
            </a:xfrm>
            <a:custGeom>
              <a:avLst/>
              <a:gdLst/>
              <a:ahLst/>
              <a:cxnLst/>
              <a:rect l="l" t="t" r="r" b="b"/>
              <a:pathLst>
                <a:path w="7614" h="4332" extrusionOk="0">
                  <a:moveTo>
                    <a:pt x="5301" y="1"/>
                  </a:moveTo>
                  <a:cubicBezTo>
                    <a:pt x="3498" y="1"/>
                    <a:pt x="584" y="3121"/>
                    <a:pt x="584" y="3121"/>
                  </a:cubicBezTo>
                  <a:cubicBezTo>
                    <a:pt x="0" y="4069"/>
                    <a:pt x="478" y="4331"/>
                    <a:pt x="1149" y="4331"/>
                  </a:cubicBezTo>
                  <a:cubicBezTo>
                    <a:pt x="1738" y="4331"/>
                    <a:pt x="2476" y="4129"/>
                    <a:pt x="2775" y="4011"/>
                  </a:cubicBezTo>
                  <a:cubicBezTo>
                    <a:pt x="3414" y="3738"/>
                    <a:pt x="7614" y="1523"/>
                    <a:pt x="6039" y="245"/>
                  </a:cubicBezTo>
                  <a:cubicBezTo>
                    <a:pt x="5829" y="75"/>
                    <a:pt x="5578" y="1"/>
                    <a:pt x="5301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42"/>
            <p:cNvSpPr/>
            <p:nvPr/>
          </p:nvSpPr>
          <p:spPr>
            <a:xfrm>
              <a:off x="8151731" y="2944840"/>
              <a:ext cx="66324" cy="136754"/>
            </a:xfrm>
            <a:custGeom>
              <a:avLst/>
              <a:gdLst/>
              <a:ahLst/>
              <a:cxnLst/>
              <a:rect l="l" t="t" r="r" b="b"/>
              <a:pathLst>
                <a:path w="3698" h="7625" extrusionOk="0">
                  <a:moveTo>
                    <a:pt x="3584" y="1"/>
                  </a:moveTo>
                  <a:cubicBezTo>
                    <a:pt x="3538" y="1"/>
                    <a:pt x="3515" y="46"/>
                    <a:pt x="3515" y="69"/>
                  </a:cubicBezTo>
                  <a:cubicBezTo>
                    <a:pt x="3515" y="549"/>
                    <a:pt x="3515" y="1051"/>
                    <a:pt x="3492" y="1530"/>
                  </a:cubicBezTo>
                  <a:cubicBezTo>
                    <a:pt x="3470" y="2009"/>
                    <a:pt x="3447" y="2489"/>
                    <a:pt x="3378" y="2968"/>
                  </a:cubicBezTo>
                  <a:cubicBezTo>
                    <a:pt x="3333" y="3447"/>
                    <a:pt x="3287" y="3927"/>
                    <a:pt x="3127" y="4383"/>
                  </a:cubicBezTo>
                  <a:cubicBezTo>
                    <a:pt x="3104" y="4497"/>
                    <a:pt x="3059" y="4589"/>
                    <a:pt x="2990" y="4680"/>
                  </a:cubicBezTo>
                  <a:cubicBezTo>
                    <a:pt x="2945" y="4771"/>
                    <a:pt x="2876" y="4817"/>
                    <a:pt x="2831" y="4817"/>
                  </a:cubicBezTo>
                  <a:cubicBezTo>
                    <a:pt x="2809" y="4819"/>
                    <a:pt x="2787" y="4820"/>
                    <a:pt x="2765" y="4820"/>
                  </a:cubicBezTo>
                  <a:cubicBezTo>
                    <a:pt x="2577" y="4820"/>
                    <a:pt x="2375" y="4739"/>
                    <a:pt x="2191" y="4657"/>
                  </a:cubicBezTo>
                  <a:cubicBezTo>
                    <a:pt x="1963" y="4566"/>
                    <a:pt x="1758" y="4475"/>
                    <a:pt x="1530" y="4383"/>
                  </a:cubicBezTo>
                  <a:cubicBezTo>
                    <a:pt x="1332" y="4311"/>
                    <a:pt x="1134" y="4225"/>
                    <a:pt x="914" y="4225"/>
                  </a:cubicBezTo>
                  <a:cubicBezTo>
                    <a:pt x="855" y="4225"/>
                    <a:pt x="794" y="4232"/>
                    <a:pt x="731" y="4246"/>
                  </a:cubicBezTo>
                  <a:cubicBezTo>
                    <a:pt x="662" y="4269"/>
                    <a:pt x="594" y="4292"/>
                    <a:pt x="525" y="4338"/>
                  </a:cubicBezTo>
                  <a:lnTo>
                    <a:pt x="434" y="4406"/>
                  </a:lnTo>
                  <a:cubicBezTo>
                    <a:pt x="411" y="4429"/>
                    <a:pt x="388" y="4452"/>
                    <a:pt x="365" y="4475"/>
                  </a:cubicBezTo>
                  <a:cubicBezTo>
                    <a:pt x="251" y="4589"/>
                    <a:pt x="206" y="4703"/>
                    <a:pt x="137" y="4840"/>
                  </a:cubicBezTo>
                  <a:cubicBezTo>
                    <a:pt x="92" y="4954"/>
                    <a:pt x="46" y="5068"/>
                    <a:pt x="23" y="5205"/>
                  </a:cubicBezTo>
                  <a:lnTo>
                    <a:pt x="0" y="5410"/>
                  </a:lnTo>
                  <a:cubicBezTo>
                    <a:pt x="0" y="5456"/>
                    <a:pt x="0" y="5524"/>
                    <a:pt x="0" y="5593"/>
                  </a:cubicBezTo>
                  <a:cubicBezTo>
                    <a:pt x="0" y="5730"/>
                    <a:pt x="46" y="5867"/>
                    <a:pt x="69" y="5981"/>
                  </a:cubicBezTo>
                  <a:cubicBezTo>
                    <a:pt x="114" y="6118"/>
                    <a:pt x="160" y="6232"/>
                    <a:pt x="228" y="6346"/>
                  </a:cubicBezTo>
                  <a:cubicBezTo>
                    <a:pt x="365" y="6574"/>
                    <a:pt x="548" y="6757"/>
                    <a:pt x="731" y="6917"/>
                  </a:cubicBezTo>
                  <a:cubicBezTo>
                    <a:pt x="1119" y="7236"/>
                    <a:pt x="1575" y="7465"/>
                    <a:pt x="2032" y="7624"/>
                  </a:cubicBezTo>
                  <a:cubicBezTo>
                    <a:pt x="2077" y="7624"/>
                    <a:pt x="2100" y="7624"/>
                    <a:pt x="2123" y="7579"/>
                  </a:cubicBezTo>
                  <a:cubicBezTo>
                    <a:pt x="2123" y="7556"/>
                    <a:pt x="2100" y="7533"/>
                    <a:pt x="2077" y="7510"/>
                  </a:cubicBezTo>
                  <a:cubicBezTo>
                    <a:pt x="1644" y="7328"/>
                    <a:pt x="1210" y="7077"/>
                    <a:pt x="868" y="6757"/>
                  </a:cubicBezTo>
                  <a:cubicBezTo>
                    <a:pt x="708" y="6597"/>
                    <a:pt x="548" y="6437"/>
                    <a:pt x="434" y="6232"/>
                  </a:cubicBezTo>
                  <a:cubicBezTo>
                    <a:pt x="365" y="6141"/>
                    <a:pt x="343" y="6027"/>
                    <a:pt x="297" y="5912"/>
                  </a:cubicBezTo>
                  <a:cubicBezTo>
                    <a:pt x="274" y="5798"/>
                    <a:pt x="251" y="5707"/>
                    <a:pt x="251" y="5593"/>
                  </a:cubicBezTo>
                  <a:cubicBezTo>
                    <a:pt x="251" y="5524"/>
                    <a:pt x="251" y="5479"/>
                    <a:pt x="251" y="5433"/>
                  </a:cubicBezTo>
                  <a:lnTo>
                    <a:pt x="297" y="5251"/>
                  </a:lnTo>
                  <a:cubicBezTo>
                    <a:pt x="297" y="5136"/>
                    <a:pt x="343" y="5045"/>
                    <a:pt x="388" y="4931"/>
                  </a:cubicBezTo>
                  <a:cubicBezTo>
                    <a:pt x="480" y="4726"/>
                    <a:pt x="617" y="4566"/>
                    <a:pt x="799" y="4520"/>
                  </a:cubicBezTo>
                  <a:cubicBezTo>
                    <a:pt x="839" y="4510"/>
                    <a:pt x="881" y="4506"/>
                    <a:pt x="925" y="4506"/>
                  </a:cubicBezTo>
                  <a:cubicBezTo>
                    <a:pt x="1081" y="4506"/>
                    <a:pt x="1255" y="4563"/>
                    <a:pt x="1415" y="4634"/>
                  </a:cubicBezTo>
                  <a:cubicBezTo>
                    <a:pt x="1644" y="4726"/>
                    <a:pt x="1849" y="4840"/>
                    <a:pt x="2077" y="4931"/>
                  </a:cubicBezTo>
                  <a:cubicBezTo>
                    <a:pt x="2306" y="5022"/>
                    <a:pt x="2557" y="5114"/>
                    <a:pt x="2853" y="5114"/>
                  </a:cubicBezTo>
                  <a:cubicBezTo>
                    <a:pt x="3059" y="5091"/>
                    <a:pt x="3173" y="4931"/>
                    <a:pt x="3241" y="4817"/>
                  </a:cubicBezTo>
                  <a:cubicBezTo>
                    <a:pt x="3310" y="4703"/>
                    <a:pt x="3356" y="4589"/>
                    <a:pt x="3401" y="4452"/>
                  </a:cubicBezTo>
                  <a:cubicBezTo>
                    <a:pt x="3538" y="3972"/>
                    <a:pt x="3607" y="3493"/>
                    <a:pt x="3629" y="2991"/>
                  </a:cubicBezTo>
                  <a:cubicBezTo>
                    <a:pt x="3698" y="2009"/>
                    <a:pt x="3698" y="1028"/>
                    <a:pt x="3652" y="69"/>
                  </a:cubicBezTo>
                  <a:cubicBezTo>
                    <a:pt x="3629" y="24"/>
                    <a:pt x="3607" y="1"/>
                    <a:pt x="3584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42"/>
            <p:cNvSpPr/>
            <p:nvPr/>
          </p:nvSpPr>
          <p:spPr>
            <a:xfrm>
              <a:off x="8423183" y="2973218"/>
              <a:ext cx="151479" cy="160339"/>
            </a:xfrm>
            <a:custGeom>
              <a:avLst/>
              <a:gdLst/>
              <a:ahLst/>
              <a:cxnLst/>
              <a:rect l="l" t="t" r="r" b="b"/>
              <a:pathLst>
                <a:path w="8446" h="8940" extrusionOk="0">
                  <a:moveTo>
                    <a:pt x="3709" y="1"/>
                  </a:moveTo>
                  <a:cubicBezTo>
                    <a:pt x="3517" y="1"/>
                    <a:pt x="3323" y="14"/>
                    <a:pt x="3127" y="39"/>
                  </a:cubicBezTo>
                  <a:cubicBezTo>
                    <a:pt x="2443" y="131"/>
                    <a:pt x="1826" y="382"/>
                    <a:pt x="1301" y="724"/>
                  </a:cubicBezTo>
                  <a:cubicBezTo>
                    <a:pt x="1279" y="1546"/>
                    <a:pt x="1210" y="2596"/>
                    <a:pt x="1005" y="3714"/>
                  </a:cubicBezTo>
                  <a:cubicBezTo>
                    <a:pt x="1210" y="3600"/>
                    <a:pt x="1393" y="3509"/>
                    <a:pt x="1621" y="3440"/>
                  </a:cubicBezTo>
                  <a:cubicBezTo>
                    <a:pt x="1781" y="3372"/>
                    <a:pt x="1941" y="3281"/>
                    <a:pt x="2100" y="3258"/>
                  </a:cubicBezTo>
                  <a:lnTo>
                    <a:pt x="2625" y="3121"/>
                  </a:lnTo>
                  <a:cubicBezTo>
                    <a:pt x="2785" y="3098"/>
                    <a:pt x="2945" y="3075"/>
                    <a:pt x="3105" y="3075"/>
                  </a:cubicBezTo>
                  <a:cubicBezTo>
                    <a:pt x="3150" y="3052"/>
                    <a:pt x="3173" y="3052"/>
                    <a:pt x="3219" y="3052"/>
                  </a:cubicBezTo>
                  <a:cubicBezTo>
                    <a:pt x="3416" y="3021"/>
                    <a:pt x="3611" y="3007"/>
                    <a:pt x="3802" y="3007"/>
                  </a:cubicBezTo>
                  <a:cubicBezTo>
                    <a:pt x="4451" y="3007"/>
                    <a:pt x="5058" y="3176"/>
                    <a:pt x="5570" y="3440"/>
                  </a:cubicBezTo>
                  <a:cubicBezTo>
                    <a:pt x="5615" y="3463"/>
                    <a:pt x="5661" y="3486"/>
                    <a:pt x="5730" y="3509"/>
                  </a:cubicBezTo>
                  <a:cubicBezTo>
                    <a:pt x="6049" y="3646"/>
                    <a:pt x="6346" y="3806"/>
                    <a:pt x="6643" y="3988"/>
                  </a:cubicBezTo>
                  <a:cubicBezTo>
                    <a:pt x="6939" y="4194"/>
                    <a:pt x="7213" y="4399"/>
                    <a:pt x="7464" y="4650"/>
                  </a:cubicBezTo>
                  <a:cubicBezTo>
                    <a:pt x="7533" y="4696"/>
                    <a:pt x="7533" y="4764"/>
                    <a:pt x="7487" y="4833"/>
                  </a:cubicBezTo>
                  <a:cubicBezTo>
                    <a:pt x="7462" y="4870"/>
                    <a:pt x="7423" y="4887"/>
                    <a:pt x="7382" y="4887"/>
                  </a:cubicBezTo>
                  <a:cubicBezTo>
                    <a:pt x="7348" y="4887"/>
                    <a:pt x="7312" y="4876"/>
                    <a:pt x="7282" y="4855"/>
                  </a:cubicBezTo>
                  <a:cubicBezTo>
                    <a:pt x="7099" y="4719"/>
                    <a:pt x="6871" y="4582"/>
                    <a:pt x="6665" y="4467"/>
                  </a:cubicBezTo>
                  <a:lnTo>
                    <a:pt x="6665" y="4467"/>
                  </a:lnTo>
                  <a:cubicBezTo>
                    <a:pt x="6871" y="4764"/>
                    <a:pt x="6985" y="5107"/>
                    <a:pt x="7053" y="5472"/>
                  </a:cubicBezTo>
                  <a:cubicBezTo>
                    <a:pt x="7259" y="7070"/>
                    <a:pt x="5889" y="8576"/>
                    <a:pt x="3995" y="8827"/>
                  </a:cubicBezTo>
                  <a:cubicBezTo>
                    <a:pt x="3811" y="8852"/>
                    <a:pt x="3628" y="8864"/>
                    <a:pt x="3448" y="8864"/>
                  </a:cubicBezTo>
                  <a:cubicBezTo>
                    <a:pt x="1824" y="8864"/>
                    <a:pt x="432" y="7876"/>
                    <a:pt x="206" y="6499"/>
                  </a:cubicBezTo>
                  <a:cubicBezTo>
                    <a:pt x="137" y="6636"/>
                    <a:pt x="69" y="6750"/>
                    <a:pt x="0" y="6887"/>
                  </a:cubicBezTo>
                  <a:cubicBezTo>
                    <a:pt x="806" y="8135"/>
                    <a:pt x="2179" y="8940"/>
                    <a:pt x="3698" y="8940"/>
                  </a:cubicBezTo>
                  <a:cubicBezTo>
                    <a:pt x="3901" y="8940"/>
                    <a:pt x="4107" y="8925"/>
                    <a:pt x="4314" y="8896"/>
                  </a:cubicBezTo>
                  <a:cubicBezTo>
                    <a:pt x="6757" y="8576"/>
                    <a:pt x="8446" y="6316"/>
                    <a:pt x="8126" y="3874"/>
                  </a:cubicBezTo>
                  <a:cubicBezTo>
                    <a:pt x="7811" y="1629"/>
                    <a:pt x="5896" y="1"/>
                    <a:pt x="370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2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42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42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42"/>
            <p:cNvSpPr/>
            <p:nvPr/>
          </p:nvSpPr>
          <p:spPr>
            <a:xfrm>
              <a:off x="8426860" y="3035265"/>
              <a:ext cx="126513" cy="96957"/>
            </a:xfrm>
            <a:custGeom>
              <a:avLst/>
              <a:gdLst/>
              <a:ahLst/>
              <a:cxnLst/>
              <a:rect l="l" t="t" r="r" b="b"/>
              <a:pathLst>
                <a:path w="7054" h="5406" extrusionOk="0">
                  <a:moveTo>
                    <a:pt x="3259" y="1"/>
                  </a:moveTo>
                  <a:cubicBezTo>
                    <a:pt x="2679" y="1"/>
                    <a:pt x="2086" y="97"/>
                    <a:pt x="1530" y="324"/>
                  </a:cubicBezTo>
                  <a:cubicBezTo>
                    <a:pt x="1370" y="369"/>
                    <a:pt x="1211" y="438"/>
                    <a:pt x="1051" y="529"/>
                  </a:cubicBezTo>
                  <a:cubicBezTo>
                    <a:pt x="1233" y="506"/>
                    <a:pt x="1393" y="506"/>
                    <a:pt x="1553" y="506"/>
                  </a:cubicBezTo>
                  <a:cubicBezTo>
                    <a:pt x="1758" y="529"/>
                    <a:pt x="1964" y="552"/>
                    <a:pt x="2169" y="598"/>
                  </a:cubicBezTo>
                  <a:cubicBezTo>
                    <a:pt x="2580" y="712"/>
                    <a:pt x="2968" y="894"/>
                    <a:pt x="3288" y="1145"/>
                  </a:cubicBezTo>
                  <a:cubicBezTo>
                    <a:pt x="3630" y="1396"/>
                    <a:pt x="3904" y="1716"/>
                    <a:pt x="4109" y="2081"/>
                  </a:cubicBezTo>
                  <a:cubicBezTo>
                    <a:pt x="4132" y="2104"/>
                    <a:pt x="4132" y="2150"/>
                    <a:pt x="4087" y="2173"/>
                  </a:cubicBezTo>
                  <a:cubicBezTo>
                    <a:pt x="4075" y="2195"/>
                    <a:pt x="4052" y="2207"/>
                    <a:pt x="4029" y="2207"/>
                  </a:cubicBezTo>
                  <a:cubicBezTo>
                    <a:pt x="4007" y="2207"/>
                    <a:pt x="3984" y="2195"/>
                    <a:pt x="3972" y="2173"/>
                  </a:cubicBezTo>
                  <a:cubicBezTo>
                    <a:pt x="3699" y="1899"/>
                    <a:pt x="3402" y="1625"/>
                    <a:pt x="3105" y="1396"/>
                  </a:cubicBezTo>
                  <a:cubicBezTo>
                    <a:pt x="2786" y="1191"/>
                    <a:pt x="2443" y="1008"/>
                    <a:pt x="2078" y="894"/>
                  </a:cubicBezTo>
                  <a:cubicBezTo>
                    <a:pt x="1827" y="827"/>
                    <a:pt x="1552" y="785"/>
                    <a:pt x="1271" y="785"/>
                  </a:cubicBezTo>
                  <a:cubicBezTo>
                    <a:pt x="1167" y="785"/>
                    <a:pt x="1063" y="791"/>
                    <a:pt x="959" y="803"/>
                  </a:cubicBezTo>
                  <a:cubicBezTo>
                    <a:pt x="868" y="803"/>
                    <a:pt x="777" y="826"/>
                    <a:pt x="686" y="849"/>
                  </a:cubicBezTo>
                  <a:cubicBezTo>
                    <a:pt x="526" y="1579"/>
                    <a:pt x="298" y="2332"/>
                    <a:pt x="1" y="3040"/>
                  </a:cubicBezTo>
                  <a:cubicBezTo>
                    <a:pt x="227" y="4417"/>
                    <a:pt x="1619" y="5405"/>
                    <a:pt x="3243" y="5405"/>
                  </a:cubicBezTo>
                  <a:cubicBezTo>
                    <a:pt x="3423" y="5405"/>
                    <a:pt x="3606" y="5393"/>
                    <a:pt x="3790" y="5368"/>
                  </a:cubicBezTo>
                  <a:cubicBezTo>
                    <a:pt x="5684" y="5117"/>
                    <a:pt x="7054" y="3611"/>
                    <a:pt x="6848" y="2013"/>
                  </a:cubicBezTo>
                  <a:cubicBezTo>
                    <a:pt x="6780" y="1648"/>
                    <a:pt x="6666" y="1305"/>
                    <a:pt x="6460" y="1008"/>
                  </a:cubicBezTo>
                  <a:cubicBezTo>
                    <a:pt x="6118" y="780"/>
                    <a:pt x="5730" y="598"/>
                    <a:pt x="5365" y="438"/>
                  </a:cubicBezTo>
                  <a:cubicBezTo>
                    <a:pt x="4748" y="187"/>
                    <a:pt x="4109" y="27"/>
                    <a:pt x="3447" y="4"/>
                  </a:cubicBezTo>
                  <a:cubicBezTo>
                    <a:pt x="3385" y="2"/>
                    <a:pt x="3322" y="1"/>
                    <a:pt x="325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42"/>
            <p:cNvSpPr/>
            <p:nvPr/>
          </p:nvSpPr>
          <p:spPr>
            <a:xfrm>
              <a:off x="8523078" y="3034924"/>
              <a:ext cx="35224" cy="25970"/>
            </a:xfrm>
            <a:custGeom>
              <a:avLst/>
              <a:gdLst/>
              <a:ahLst/>
              <a:cxnLst/>
              <a:rect l="l" t="t" r="r" b="b"/>
              <a:pathLst>
                <a:path w="1964" h="1448" extrusionOk="0">
                  <a:moveTo>
                    <a:pt x="1" y="0"/>
                  </a:moveTo>
                  <a:cubicBezTo>
                    <a:pt x="457" y="251"/>
                    <a:pt x="845" y="617"/>
                    <a:pt x="1096" y="1027"/>
                  </a:cubicBezTo>
                  <a:cubicBezTo>
                    <a:pt x="1302" y="1142"/>
                    <a:pt x="1530" y="1279"/>
                    <a:pt x="1713" y="1415"/>
                  </a:cubicBezTo>
                  <a:cubicBezTo>
                    <a:pt x="1743" y="1436"/>
                    <a:pt x="1779" y="1447"/>
                    <a:pt x="1813" y="1447"/>
                  </a:cubicBezTo>
                  <a:cubicBezTo>
                    <a:pt x="1854" y="1447"/>
                    <a:pt x="1893" y="1430"/>
                    <a:pt x="1918" y="1393"/>
                  </a:cubicBezTo>
                  <a:cubicBezTo>
                    <a:pt x="1964" y="1324"/>
                    <a:pt x="1964" y="1256"/>
                    <a:pt x="1895" y="1210"/>
                  </a:cubicBezTo>
                  <a:cubicBezTo>
                    <a:pt x="1644" y="959"/>
                    <a:pt x="1370" y="754"/>
                    <a:pt x="1074" y="548"/>
                  </a:cubicBezTo>
                  <a:cubicBezTo>
                    <a:pt x="777" y="366"/>
                    <a:pt x="480" y="206"/>
                    <a:pt x="161" y="69"/>
                  </a:cubicBezTo>
                  <a:cubicBezTo>
                    <a:pt x="92" y="46"/>
                    <a:pt x="46" y="23"/>
                    <a:pt x="1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42"/>
            <p:cNvSpPr/>
            <p:nvPr/>
          </p:nvSpPr>
          <p:spPr>
            <a:xfrm>
              <a:off x="8440385" y="3028377"/>
              <a:ext cx="38489" cy="17200"/>
            </a:xfrm>
            <a:custGeom>
              <a:avLst/>
              <a:gdLst/>
              <a:ahLst/>
              <a:cxnLst/>
              <a:rect l="l" t="t" r="r" b="b"/>
              <a:pathLst>
                <a:path w="2146" h="959" extrusionOk="0">
                  <a:moveTo>
                    <a:pt x="2146" y="0"/>
                  </a:moveTo>
                  <a:cubicBezTo>
                    <a:pt x="1986" y="0"/>
                    <a:pt x="1826" y="23"/>
                    <a:pt x="1666" y="46"/>
                  </a:cubicBezTo>
                  <a:lnTo>
                    <a:pt x="1141" y="183"/>
                  </a:lnTo>
                  <a:cubicBezTo>
                    <a:pt x="982" y="206"/>
                    <a:pt x="822" y="297"/>
                    <a:pt x="662" y="365"/>
                  </a:cubicBezTo>
                  <a:cubicBezTo>
                    <a:pt x="434" y="434"/>
                    <a:pt x="251" y="525"/>
                    <a:pt x="46" y="639"/>
                  </a:cubicBezTo>
                  <a:cubicBezTo>
                    <a:pt x="46" y="753"/>
                    <a:pt x="23" y="845"/>
                    <a:pt x="0" y="959"/>
                  </a:cubicBezTo>
                  <a:cubicBezTo>
                    <a:pt x="46" y="959"/>
                    <a:pt x="114" y="936"/>
                    <a:pt x="183" y="936"/>
                  </a:cubicBezTo>
                  <a:cubicBezTo>
                    <a:pt x="708" y="457"/>
                    <a:pt x="1370" y="114"/>
                    <a:pt x="2146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2"/>
            <p:cNvSpPr/>
            <p:nvPr/>
          </p:nvSpPr>
          <p:spPr>
            <a:xfrm>
              <a:off x="8439560" y="3047212"/>
              <a:ext cx="1650" cy="1238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23" y="46"/>
                    <a:pt x="0" y="69"/>
                    <a:pt x="0" y="69"/>
                  </a:cubicBezTo>
                  <a:cubicBezTo>
                    <a:pt x="46" y="46"/>
                    <a:pt x="69" y="23"/>
                    <a:pt x="9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2"/>
            <p:cNvSpPr/>
            <p:nvPr/>
          </p:nvSpPr>
          <p:spPr>
            <a:xfrm>
              <a:off x="8439147" y="3044341"/>
              <a:ext cx="61840" cy="30507"/>
            </a:xfrm>
            <a:custGeom>
              <a:avLst/>
              <a:gdLst/>
              <a:ahLst/>
              <a:cxnLst/>
              <a:rect l="l" t="t" r="r" b="b"/>
              <a:pathLst>
                <a:path w="3448" h="1701" extrusionOk="0">
                  <a:moveTo>
                    <a:pt x="868" y="0"/>
                  </a:moveTo>
                  <a:cubicBezTo>
                    <a:pt x="708" y="0"/>
                    <a:pt x="548" y="0"/>
                    <a:pt x="366" y="23"/>
                  </a:cubicBezTo>
                  <a:cubicBezTo>
                    <a:pt x="297" y="69"/>
                    <a:pt x="206" y="114"/>
                    <a:pt x="115" y="160"/>
                  </a:cubicBezTo>
                  <a:cubicBezTo>
                    <a:pt x="92" y="183"/>
                    <a:pt x="69" y="206"/>
                    <a:pt x="23" y="229"/>
                  </a:cubicBezTo>
                  <a:cubicBezTo>
                    <a:pt x="23" y="274"/>
                    <a:pt x="23" y="297"/>
                    <a:pt x="1" y="343"/>
                  </a:cubicBezTo>
                  <a:cubicBezTo>
                    <a:pt x="92" y="320"/>
                    <a:pt x="183" y="297"/>
                    <a:pt x="274" y="297"/>
                  </a:cubicBezTo>
                  <a:cubicBezTo>
                    <a:pt x="378" y="285"/>
                    <a:pt x="482" y="279"/>
                    <a:pt x="586" y="279"/>
                  </a:cubicBezTo>
                  <a:cubicBezTo>
                    <a:pt x="867" y="279"/>
                    <a:pt x="1142" y="321"/>
                    <a:pt x="1393" y="388"/>
                  </a:cubicBezTo>
                  <a:cubicBezTo>
                    <a:pt x="1758" y="502"/>
                    <a:pt x="2101" y="685"/>
                    <a:pt x="2420" y="890"/>
                  </a:cubicBezTo>
                  <a:cubicBezTo>
                    <a:pt x="2717" y="1119"/>
                    <a:pt x="3014" y="1393"/>
                    <a:pt x="3287" y="1667"/>
                  </a:cubicBezTo>
                  <a:cubicBezTo>
                    <a:pt x="3299" y="1689"/>
                    <a:pt x="3322" y="1701"/>
                    <a:pt x="3344" y="1701"/>
                  </a:cubicBezTo>
                  <a:cubicBezTo>
                    <a:pt x="3367" y="1701"/>
                    <a:pt x="3390" y="1689"/>
                    <a:pt x="3402" y="1667"/>
                  </a:cubicBezTo>
                  <a:cubicBezTo>
                    <a:pt x="3447" y="1644"/>
                    <a:pt x="3447" y="1598"/>
                    <a:pt x="3424" y="1575"/>
                  </a:cubicBezTo>
                  <a:cubicBezTo>
                    <a:pt x="3219" y="1210"/>
                    <a:pt x="2945" y="890"/>
                    <a:pt x="2603" y="639"/>
                  </a:cubicBezTo>
                  <a:cubicBezTo>
                    <a:pt x="2283" y="388"/>
                    <a:pt x="1895" y="206"/>
                    <a:pt x="1484" y="92"/>
                  </a:cubicBezTo>
                  <a:cubicBezTo>
                    <a:pt x="1279" y="46"/>
                    <a:pt x="1073" y="23"/>
                    <a:pt x="8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2"/>
            <p:cNvSpPr/>
            <p:nvPr/>
          </p:nvSpPr>
          <p:spPr>
            <a:xfrm>
              <a:off x="8438322" y="3048431"/>
              <a:ext cx="1255" cy="2063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69" y="1"/>
                  </a:lnTo>
                  <a:cubicBezTo>
                    <a:pt x="47" y="46"/>
                    <a:pt x="24" y="92"/>
                    <a:pt x="1" y="115"/>
                  </a:cubicBezTo>
                  <a:lnTo>
                    <a:pt x="47" y="115"/>
                  </a:lnTo>
                  <a:cubicBezTo>
                    <a:pt x="69" y="69"/>
                    <a:pt x="69" y="46"/>
                    <a:pt x="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2"/>
            <p:cNvSpPr/>
            <p:nvPr/>
          </p:nvSpPr>
          <p:spPr>
            <a:xfrm>
              <a:off x="8439973" y="3045149"/>
              <a:ext cx="3695" cy="2888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6" y="1"/>
                  </a:moveTo>
                  <a:cubicBezTo>
                    <a:pt x="137" y="1"/>
                    <a:pt x="69" y="24"/>
                    <a:pt x="23" y="24"/>
                  </a:cubicBezTo>
                  <a:cubicBezTo>
                    <a:pt x="0" y="69"/>
                    <a:pt x="0" y="115"/>
                    <a:pt x="0" y="161"/>
                  </a:cubicBezTo>
                  <a:cubicBezTo>
                    <a:pt x="23" y="138"/>
                    <a:pt x="46" y="115"/>
                    <a:pt x="69" y="115"/>
                  </a:cubicBezTo>
                  <a:cubicBezTo>
                    <a:pt x="114" y="69"/>
                    <a:pt x="160" y="24"/>
                    <a:pt x="206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2"/>
            <p:cNvSpPr/>
            <p:nvPr/>
          </p:nvSpPr>
          <p:spPr>
            <a:xfrm>
              <a:off x="8441192" y="3044754"/>
              <a:ext cx="4520" cy="2475"/>
            </a:xfrm>
            <a:custGeom>
              <a:avLst/>
              <a:gdLst/>
              <a:ahLst/>
              <a:cxnLst/>
              <a:rect l="l" t="t" r="r" b="b"/>
              <a:pathLst>
                <a:path w="252" h="138" extrusionOk="0">
                  <a:moveTo>
                    <a:pt x="252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92" y="46"/>
                    <a:pt x="46" y="91"/>
                    <a:pt x="1" y="137"/>
                  </a:cubicBezTo>
                  <a:cubicBezTo>
                    <a:pt x="92" y="91"/>
                    <a:pt x="183" y="46"/>
                    <a:pt x="25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2"/>
            <p:cNvSpPr/>
            <p:nvPr/>
          </p:nvSpPr>
          <p:spPr>
            <a:xfrm>
              <a:off x="8161955" y="3103698"/>
              <a:ext cx="71256" cy="43044"/>
            </a:xfrm>
            <a:custGeom>
              <a:avLst/>
              <a:gdLst/>
              <a:ahLst/>
              <a:cxnLst/>
              <a:rect l="l" t="t" r="r" b="b"/>
              <a:pathLst>
                <a:path w="3973" h="2400" extrusionOk="0">
                  <a:moveTo>
                    <a:pt x="3447" y="1"/>
                  </a:moveTo>
                  <a:cubicBezTo>
                    <a:pt x="2078" y="24"/>
                    <a:pt x="982" y="206"/>
                    <a:pt x="366" y="321"/>
                  </a:cubicBezTo>
                  <a:cubicBezTo>
                    <a:pt x="69" y="389"/>
                    <a:pt x="1" y="686"/>
                    <a:pt x="92" y="982"/>
                  </a:cubicBezTo>
                  <a:cubicBezTo>
                    <a:pt x="278" y="1644"/>
                    <a:pt x="896" y="2400"/>
                    <a:pt x="1944" y="2400"/>
                  </a:cubicBezTo>
                  <a:cubicBezTo>
                    <a:pt x="2053" y="2400"/>
                    <a:pt x="2166" y="2392"/>
                    <a:pt x="2283" y="2375"/>
                  </a:cubicBezTo>
                  <a:cubicBezTo>
                    <a:pt x="3539" y="2215"/>
                    <a:pt x="3927" y="1165"/>
                    <a:pt x="3972" y="526"/>
                  </a:cubicBezTo>
                  <a:cubicBezTo>
                    <a:pt x="3972" y="252"/>
                    <a:pt x="3744" y="1"/>
                    <a:pt x="34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2"/>
            <p:cNvSpPr/>
            <p:nvPr/>
          </p:nvSpPr>
          <p:spPr>
            <a:xfrm>
              <a:off x="8168516" y="3107828"/>
              <a:ext cx="25808" cy="16590"/>
            </a:xfrm>
            <a:custGeom>
              <a:avLst/>
              <a:gdLst/>
              <a:ahLst/>
              <a:cxnLst/>
              <a:rect l="l" t="t" r="r" b="b"/>
              <a:pathLst>
                <a:path w="1439" h="1702" extrusionOk="0">
                  <a:moveTo>
                    <a:pt x="1210" y="0"/>
                  </a:moveTo>
                  <a:lnTo>
                    <a:pt x="0" y="388"/>
                  </a:lnTo>
                  <a:cubicBezTo>
                    <a:pt x="0" y="388"/>
                    <a:pt x="91" y="1484"/>
                    <a:pt x="342" y="1621"/>
                  </a:cubicBezTo>
                  <a:cubicBezTo>
                    <a:pt x="444" y="1676"/>
                    <a:pt x="599" y="1702"/>
                    <a:pt x="759" y="1702"/>
                  </a:cubicBezTo>
                  <a:cubicBezTo>
                    <a:pt x="993" y="1702"/>
                    <a:pt x="1238" y="1647"/>
                    <a:pt x="1347" y="1552"/>
                  </a:cubicBezTo>
                  <a:cubicBezTo>
                    <a:pt x="1438" y="1484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8199204" y="3105381"/>
              <a:ext cx="24176" cy="15274"/>
            </a:xfrm>
            <a:custGeom>
              <a:avLst/>
              <a:gdLst/>
              <a:ahLst/>
              <a:cxnLst/>
              <a:rect l="l" t="t" r="r" b="b"/>
              <a:pathLst>
                <a:path w="1348" h="1567" extrusionOk="0">
                  <a:moveTo>
                    <a:pt x="1142" y="0"/>
                  </a:moveTo>
                  <a:lnTo>
                    <a:pt x="1" y="342"/>
                  </a:lnTo>
                  <a:cubicBezTo>
                    <a:pt x="1" y="342"/>
                    <a:pt x="92" y="1370"/>
                    <a:pt x="321" y="1484"/>
                  </a:cubicBezTo>
                  <a:cubicBezTo>
                    <a:pt x="416" y="1541"/>
                    <a:pt x="564" y="1566"/>
                    <a:pt x="717" y="1566"/>
                  </a:cubicBezTo>
                  <a:cubicBezTo>
                    <a:pt x="928" y="1566"/>
                    <a:pt x="1150" y="1518"/>
                    <a:pt x="1256" y="1438"/>
                  </a:cubicBezTo>
                  <a:cubicBezTo>
                    <a:pt x="1348" y="1370"/>
                    <a:pt x="1142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7984677" y="3243327"/>
              <a:ext cx="380742" cy="417168"/>
            </a:xfrm>
            <a:custGeom>
              <a:avLst/>
              <a:gdLst/>
              <a:ahLst/>
              <a:cxnLst/>
              <a:rect l="l" t="t" r="r" b="b"/>
              <a:pathLst>
                <a:path w="21229" h="23260" extrusionOk="0">
                  <a:moveTo>
                    <a:pt x="6209" y="0"/>
                  </a:moveTo>
                  <a:cubicBezTo>
                    <a:pt x="6209" y="0"/>
                    <a:pt x="7305" y="4817"/>
                    <a:pt x="6004" y="8537"/>
                  </a:cubicBezTo>
                  <a:cubicBezTo>
                    <a:pt x="4703" y="12235"/>
                    <a:pt x="1005" y="16686"/>
                    <a:pt x="1005" y="16686"/>
                  </a:cubicBezTo>
                  <a:cubicBezTo>
                    <a:pt x="1005" y="16686"/>
                    <a:pt x="571" y="17941"/>
                    <a:pt x="137" y="20794"/>
                  </a:cubicBezTo>
                  <a:cubicBezTo>
                    <a:pt x="1" y="21639"/>
                    <a:pt x="46" y="22483"/>
                    <a:pt x="229" y="23259"/>
                  </a:cubicBezTo>
                  <a:lnTo>
                    <a:pt x="21228" y="23259"/>
                  </a:lnTo>
                  <a:lnTo>
                    <a:pt x="21023" y="13559"/>
                  </a:lnTo>
                  <a:cubicBezTo>
                    <a:pt x="21023" y="13559"/>
                    <a:pt x="20863" y="5068"/>
                    <a:pt x="18649" y="1644"/>
                  </a:cubicBezTo>
                  <a:cubicBezTo>
                    <a:pt x="18649" y="1644"/>
                    <a:pt x="17622" y="1324"/>
                    <a:pt x="16914" y="1324"/>
                  </a:cubicBezTo>
                  <a:cubicBezTo>
                    <a:pt x="16914" y="1324"/>
                    <a:pt x="17941" y="5570"/>
                    <a:pt x="17530" y="7510"/>
                  </a:cubicBezTo>
                  <a:cubicBezTo>
                    <a:pt x="17530" y="7510"/>
                    <a:pt x="10274" y="7075"/>
                    <a:pt x="9072" y="7075"/>
                  </a:cubicBezTo>
                  <a:cubicBezTo>
                    <a:pt x="9042" y="7075"/>
                    <a:pt x="9016" y="7076"/>
                    <a:pt x="8994" y="7076"/>
                  </a:cubicBezTo>
                  <a:cubicBezTo>
                    <a:pt x="8994" y="7076"/>
                    <a:pt x="9222" y="2283"/>
                    <a:pt x="8172" y="160"/>
                  </a:cubicBezTo>
                  <a:lnTo>
                    <a:pt x="6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8137183" y="3401773"/>
              <a:ext cx="163567" cy="102373"/>
            </a:xfrm>
            <a:custGeom>
              <a:avLst/>
              <a:gdLst/>
              <a:ahLst/>
              <a:cxnLst/>
              <a:rect l="l" t="t" r="r" b="b"/>
              <a:pathLst>
                <a:path w="9120" h="5708" extrusionOk="0">
                  <a:moveTo>
                    <a:pt x="172" y="1"/>
                  </a:moveTo>
                  <a:lnTo>
                    <a:pt x="172" y="1"/>
                  </a:lnTo>
                  <a:cubicBezTo>
                    <a:pt x="0" y="5546"/>
                    <a:pt x="4442" y="5708"/>
                    <a:pt x="4962" y="5708"/>
                  </a:cubicBezTo>
                  <a:cubicBezTo>
                    <a:pt x="4994" y="5708"/>
                    <a:pt x="5011" y="5707"/>
                    <a:pt x="5011" y="5707"/>
                  </a:cubicBezTo>
                  <a:cubicBezTo>
                    <a:pt x="8937" y="5593"/>
                    <a:pt x="9120" y="526"/>
                    <a:pt x="9120" y="526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8089899" y="3351798"/>
              <a:ext cx="67561" cy="28714"/>
            </a:xfrm>
            <a:custGeom>
              <a:avLst/>
              <a:gdLst/>
              <a:ahLst/>
              <a:cxnLst/>
              <a:rect l="l" t="t" r="r" b="b"/>
              <a:pathLst>
                <a:path w="3767" h="1601" extrusionOk="0">
                  <a:moveTo>
                    <a:pt x="761" y="1"/>
                  </a:moveTo>
                  <a:cubicBezTo>
                    <a:pt x="366" y="1"/>
                    <a:pt x="23" y="335"/>
                    <a:pt x="23" y="732"/>
                  </a:cubicBezTo>
                  <a:cubicBezTo>
                    <a:pt x="1" y="1166"/>
                    <a:pt x="343" y="1509"/>
                    <a:pt x="754" y="1531"/>
                  </a:cubicBezTo>
                  <a:lnTo>
                    <a:pt x="2968" y="1600"/>
                  </a:lnTo>
                  <a:cubicBezTo>
                    <a:pt x="2982" y="1601"/>
                    <a:pt x="2995" y="1601"/>
                    <a:pt x="3009" y="1601"/>
                  </a:cubicBezTo>
                  <a:cubicBezTo>
                    <a:pt x="3423" y="1601"/>
                    <a:pt x="3745" y="1267"/>
                    <a:pt x="3767" y="869"/>
                  </a:cubicBezTo>
                  <a:cubicBezTo>
                    <a:pt x="3767" y="436"/>
                    <a:pt x="3447" y="93"/>
                    <a:pt x="3014" y="71"/>
                  </a:cubicBezTo>
                  <a:lnTo>
                    <a:pt x="799" y="2"/>
                  </a:lnTo>
                  <a:cubicBezTo>
                    <a:pt x="786" y="1"/>
                    <a:pt x="774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8293385" y="3355905"/>
              <a:ext cx="67561" cy="28696"/>
            </a:xfrm>
            <a:custGeom>
              <a:avLst/>
              <a:gdLst/>
              <a:ahLst/>
              <a:cxnLst/>
              <a:rect l="l" t="t" r="r" b="b"/>
              <a:pathLst>
                <a:path w="3767" h="1600" extrusionOk="0">
                  <a:moveTo>
                    <a:pt x="761" y="0"/>
                  </a:moveTo>
                  <a:cubicBezTo>
                    <a:pt x="366" y="0"/>
                    <a:pt x="24" y="334"/>
                    <a:pt x="24" y="732"/>
                  </a:cubicBezTo>
                  <a:cubicBezTo>
                    <a:pt x="1" y="1165"/>
                    <a:pt x="320" y="1508"/>
                    <a:pt x="754" y="1531"/>
                  </a:cubicBezTo>
                  <a:lnTo>
                    <a:pt x="2968" y="1599"/>
                  </a:lnTo>
                  <a:cubicBezTo>
                    <a:pt x="3402" y="1599"/>
                    <a:pt x="3744" y="1280"/>
                    <a:pt x="3767" y="869"/>
                  </a:cubicBezTo>
                  <a:cubicBezTo>
                    <a:pt x="3767" y="435"/>
                    <a:pt x="3447" y="93"/>
                    <a:pt x="3014" y="70"/>
                  </a:cubicBezTo>
                  <a:lnTo>
                    <a:pt x="800" y="1"/>
                  </a:lnTo>
                  <a:cubicBezTo>
                    <a:pt x="787" y="1"/>
                    <a:pt x="774" y="0"/>
                    <a:pt x="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7936765" y="2747899"/>
              <a:ext cx="291910" cy="203473"/>
            </a:xfrm>
            <a:custGeom>
              <a:avLst/>
              <a:gdLst/>
              <a:ahLst/>
              <a:cxnLst/>
              <a:rect l="l" t="t" r="r" b="b"/>
              <a:pathLst>
                <a:path w="16276" h="11345" fill="none" extrusionOk="0">
                  <a:moveTo>
                    <a:pt x="1" y="10751"/>
                  </a:moveTo>
                  <a:cubicBezTo>
                    <a:pt x="2557" y="11345"/>
                    <a:pt x="5182" y="10158"/>
                    <a:pt x="7465" y="8834"/>
                  </a:cubicBezTo>
                  <a:cubicBezTo>
                    <a:pt x="11140" y="6711"/>
                    <a:pt x="14723" y="3950"/>
                    <a:pt x="16275" y="1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8197580" y="2766321"/>
              <a:ext cx="298456" cy="240329"/>
            </a:xfrm>
            <a:custGeom>
              <a:avLst/>
              <a:gdLst/>
              <a:ahLst/>
              <a:cxnLst/>
              <a:rect l="l" t="t" r="r" b="b"/>
              <a:pathLst>
                <a:path w="16641" h="13400" fill="none" extrusionOk="0">
                  <a:moveTo>
                    <a:pt x="1" y="1"/>
                  </a:moveTo>
                  <a:cubicBezTo>
                    <a:pt x="2055" y="3060"/>
                    <a:pt x="4132" y="6164"/>
                    <a:pt x="6848" y="8675"/>
                  </a:cubicBezTo>
                  <a:cubicBezTo>
                    <a:pt x="9542" y="11208"/>
                    <a:pt x="12965" y="13148"/>
                    <a:pt x="16640" y="1339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6988522" y="2950580"/>
              <a:ext cx="370286" cy="505588"/>
            </a:xfrm>
            <a:custGeom>
              <a:avLst/>
              <a:gdLst/>
              <a:ahLst/>
              <a:cxnLst/>
              <a:rect l="l" t="t" r="r" b="b"/>
              <a:pathLst>
                <a:path w="20646" h="28190" extrusionOk="0">
                  <a:moveTo>
                    <a:pt x="20589" y="19744"/>
                  </a:moveTo>
                  <a:lnTo>
                    <a:pt x="20584" y="19753"/>
                  </a:lnTo>
                  <a:lnTo>
                    <a:pt x="20584" y="19753"/>
                  </a:lnTo>
                  <a:lnTo>
                    <a:pt x="20612" y="19767"/>
                  </a:lnTo>
                  <a:cubicBezTo>
                    <a:pt x="20612" y="19767"/>
                    <a:pt x="20624" y="19773"/>
                    <a:pt x="20632" y="19779"/>
                  </a:cubicBezTo>
                  <a:lnTo>
                    <a:pt x="20632" y="19779"/>
                  </a:lnTo>
                  <a:cubicBezTo>
                    <a:pt x="20626" y="19766"/>
                    <a:pt x="20607" y="19762"/>
                    <a:pt x="20589" y="19744"/>
                  </a:cubicBezTo>
                  <a:close/>
                  <a:moveTo>
                    <a:pt x="20632" y="19779"/>
                  </a:moveTo>
                  <a:cubicBezTo>
                    <a:pt x="20634" y="19782"/>
                    <a:pt x="20635" y="19785"/>
                    <a:pt x="20635" y="19790"/>
                  </a:cubicBezTo>
                  <a:cubicBezTo>
                    <a:pt x="20646" y="19790"/>
                    <a:pt x="20640" y="19784"/>
                    <a:pt x="20632" y="19779"/>
                  </a:cubicBezTo>
                  <a:close/>
                  <a:moveTo>
                    <a:pt x="6802" y="0"/>
                  </a:moveTo>
                  <a:lnTo>
                    <a:pt x="1" y="2169"/>
                  </a:lnTo>
                  <a:lnTo>
                    <a:pt x="1073" y="5684"/>
                  </a:lnTo>
                  <a:lnTo>
                    <a:pt x="1690" y="7419"/>
                  </a:lnTo>
                  <a:lnTo>
                    <a:pt x="1986" y="8286"/>
                  </a:lnTo>
                  <a:lnTo>
                    <a:pt x="2146" y="8720"/>
                  </a:lnTo>
                  <a:lnTo>
                    <a:pt x="2306" y="9130"/>
                  </a:lnTo>
                  <a:lnTo>
                    <a:pt x="3013" y="10842"/>
                  </a:lnTo>
                  <a:cubicBezTo>
                    <a:pt x="3150" y="11139"/>
                    <a:pt x="3265" y="11436"/>
                    <a:pt x="3379" y="11710"/>
                  </a:cubicBezTo>
                  <a:lnTo>
                    <a:pt x="3790" y="12554"/>
                  </a:lnTo>
                  <a:lnTo>
                    <a:pt x="4588" y="14243"/>
                  </a:lnTo>
                  <a:lnTo>
                    <a:pt x="5479" y="15910"/>
                  </a:lnTo>
                  <a:cubicBezTo>
                    <a:pt x="6711" y="18101"/>
                    <a:pt x="8081" y="20269"/>
                    <a:pt x="9724" y="22323"/>
                  </a:cubicBezTo>
                  <a:cubicBezTo>
                    <a:pt x="10546" y="23328"/>
                    <a:pt x="11413" y="24332"/>
                    <a:pt x="12395" y="25291"/>
                  </a:cubicBezTo>
                  <a:cubicBezTo>
                    <a:pt x="12874" y="25770"/>
                    <a:pt x="13399" y="26227"/>
                    <a:pt x="13947" y="26706"/>
                  </a:cubicBezTo>
                  <a:lnTo>
                    <a:pt x="14358" y="27048"/>
                  </a:lnTo>
                  <a:cubicBezTo>
                    <a:pt x="14517" y="27162"/>
                    <a:pt x="14654" y="27276"/>
                    <a:pt x="14814" y="27391"/>
                  </a:cubicBezTo>
                  <a:cubicBezTo>
                    <a:pt x="14974" y="27528"/>
                    <a:pt x="15111" y="27619"/>
                    <a:pt x="15293" y="27756"/>
                  </a:cubicBezTo>
                  <a:lnTo>
                    <a:pt x="15567" y="27938"/>
                  </a:lnTo>
                  <a:lnTo>
                    <a:pt x="15727" y="28030"/>
                  </a:lnTo>
                  <a:lnTo>
                    <a:pt x="15955" y="28189"/>
                  </a:lnTo>
                  <a:lnTo>
                    <a:pt x="20584" y="19753"/>
                  </a:lnTo>
                  <a:lnTo>
                    <a:pt x="20584" y="19753"/>
                  </a:lnTo>
                  <a:lnTo>
                    <a:pt x="20520" y="19721"/>
                  </a:lnTo>
                  <a:lnTo>
                    <a:pt x="20292" y="19584"/>
                  </a:lnTo>
                  <a:cubicBezTo>
                    <a:pt x="20132" y="19493"/>
                    <a:pt x="19950" y="19356"/>
                    <a:pt x="19767" y="19242"/>
                  </a:cubicBezTo>
                  <a:cubicBezTo>
                    <a:pt x="19402" y="18991"/>
                    <a:pt x="19037" y="18717"/>
                    <a:pt x="18672" y="18397"/>
                  </a:cubicBezTo>
                  <a:cubicBezTo>
                    <a:pt x="17918" y="17804"/>
                    <a:pt x="17211" y="17119"/>
                    <a:pt x="16503" y="16412"/>
                  </a:cubicBezTo>
                  <a:cubicBezTo>
                    <a:pt x="15111" y="14951"/>
                    <a:pt x="13833" y="13307"/>
                    <a:pt x="12646" y="11573"/>
                  </a:cubicBezTo>
                  <a:lnTo>
                    <a:pt x="11756" y="10226"/>
                  </a:lnTo>
                  <a:lnTo>
                    <a:pt x="10934" y="8857"/>
                  </a:lnTo>
                  <a:lnTo>
                    <a:pt x="10546" y="8172"/>
                  </a:lnTo>
                  <a:cubicBezTo>
                    <a:pt x="10409" y="7921"/>
                    <a:pt x="10295" y="7692"/>
                    <a:pt x="10158" y="7441"/>
                  </a:cubicBezTo>
                  <a:lnTo>
                    <a:pt x="9405" y="6003"/>
                  </a:lnTo>
                  <a:lnTo>
                    <a:pt x="9222" y="5638"/>
                  </a:lnTo>
                  <a:lnTo>
                    <a:pt x="9039" y="5273"/>
                  </a:lnTo>
                  <a:lnTo>
                    <a:pt x="8720" y="4543"/>
                  </a:lnTo>
                  <a:lnTo>
                    <a:pt x="8035" y="3059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6950128" y="2801491"/>
              <a:ext cx="165827" cy="190111"/>
            </a:xfrm>
            <a:custGeom>
              <a:avLst/>
              <a:gdLst/>
              <a:ahLst/>
              <a:cxnLst/>
              <a:rect l="l" t="t" r="r" b="b"/>
              <a:pathLst>
                <a:path w="9246" h="10600" extrusionOk="0">
                  <a:moveTo>
                    <a:pt x="3294" y="1"/>
                  </a:moveTo>
                  <a:cubicBezTo>
                    <a:pt x="3269" y="1"/>
                    <a:pt x="3244" y="3"/>
                    <a:pt x="3219" y="9"/>
                  </a:cubicBezTo>
                  <a:cubicBezTo>
                    <a:pt x="2518" y="167"/>
                    <a:pt x="3699" y="4894"/>
                    <a:pt x="3721" y="4983"/>
                  </a:cubicBezTo>
                  <a:lnTo>
                    <a:pt x="3721" y="4983"/>
                  </a:lnTo>
                  <a:cubicBezTo>
                    <a:pt x="3701" y="4902"/>
                    <a:pt x="2716" y="996"/>
                    <a:pt x="1937" y="996"/>
                  </a:cubicBezTo>
                  <a:cubicBezTo>
                    <a:pt x="1907" y="996"/>
                    <a:pt x="1878" y="1002"/>
                    <a:pt x="1850" y="1013"/>
                  </a:cubicBezTo>
                  <a:cubicBezTo>
                    <a:pt x="1056" y="1331"/>
                    <a:pt x="2291" y="5437"/>
                    <a:pt x="2306" y="5486"/>
                  </a:cubicBezTo>
                  <a:lnTo>
                    <a:pt x="2306" y="5486"/>
                  </a:lnTo>
                  <a:cubicBezTo>
                    <a:pt x="2293" y="5444"/>
                    <a:pt x="1348" y="2323"/>
                    <a:pt x="689" y="2323"/>
                  </a:cubicBezTo>
                  <a:cubicBezTo>
                    <a:pt x="649" y="2323"/>
                    <a:pt x="609" y="2335"/>
                    <a:pt x="571" y="2360"/>
                  </a:cubicBezTo>
                  <a:cubicBezTo>
                    <a:pt x="1" y="2725"/>
                    <a:pt x="845" y="5464"/>
                    <a:pt x="1074" y="6194"/>
                  </a:cubicBezTo>
                  <a:cubicBezTo>
                    <a:pt x="1119" y="6331"/>
                    <a:pt x="2261" y="10600"/>
                    <a:pt x="2261" y="10600"/>
                  </a:cubicBezTo>
                  <a:lnTo>
                    <a:pt x="9040" y="8431"/>
                  </a:lnTo>
                  <a:cubicBezTo>
                    <a:pt x="9040" y="6514"/>
                    <a:pt x="9245" y="2771"/>
                    <a:pt x="8789" y="2268"/>
                  </a:cubicBezTo>
                  <a:cubicBezTo>
                    <a:pt x="8756" y="2233"/>
                    <a:pt x="8721" y="2216"/>
                    <a:pt x="8685" y="2216"/>
                  </a:cubicBezTo>
                  <a:cubicBezTo>
                    <a:pt x="8192" y="2216"/>
                    <a:pt x="7419" y="5327"/>
                    <a:pt x="7419" y="5327"/>
                  </a:cubicBezTo>
                  <a:cubicBezTo>
                    <a:pt x="7419" y="5327"/>
                    <a:pt x="5838" y="265"/>
                    <a:pt x="5053" y="265"/>
                  </a:cubicBezTo>
                  <a:cubicBezTo>
                    <a:pt x="5027" y="265"/>
                    <a:pt x="5001" y="271"/>
                    <a:pt x="4977" y="283"/>
                  </a:cubicBezTo>
                  <a:cubicBezTo>
                    <a:pt x="4450" y="563"/>
                    <a:pt x="4707" y="2659"/>
                    <a:pt x="4891" y="3806"/>
                  </a:cubicBezTo>
                  <a:lnTo>
                    <a:pt x="4891" y="3806"/>
                  </a:lnTo>
                  <a:cubicBezTo>
                    <a:pt x="4643" y="2516"/>
                    <a:pt x="4061" y="1"/>
                    <a:pt x="3294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6985753" y="2891970"/>
              <a:ext cx="91307" cy="27189"/>
            </a:xfrm>
            <a:custGeom>
              <a:avLst/>
              <a:gdLst/>
              <a:ahLst/>
              <a:cxnLst/>
              <a:rect l="l" t="t" r="r" b="b"/>
              <a:pathLst>
                <a:path w="5091" h="1516" extrusionOk="0">
                  <a:moveTo>
                    <a:pt x="3754" y="1"/>
                  </a:moveTo>
                  <a:cubicBezTo>
                    <a:pt x="3286" y="1"/>
                    <a:pt x="2818" y="64"/>
                    <a:pt x="2374" y="169"/>
                  </a:cubicBezTo>
                  <a:cubicBezTo>
                    <a:pt x="1484" y="420"/>
                    <a:pt x="640" y="831"/>
                    <a:pt x="1" y="1493"/>
                  </a:cubicBezTo>
                  <a:cubicBezTo>
                    <a:pt x="1" y="1493"/>
                    <a:pt x="1" y="1493"/>
                    <a:pt x="1" y="1516"/>
                  </a:cubicBezTo>
                  <a:lnTo>
                    <a:pt x="23" y="1516"/>
                  </a:lnTo>
                  <a:cubicBezTo>
                    <a:pt x="754" y="1036"/>
                    <a:pt x="1576" y="671"/>
                    <a:pt x="2443" y="466"/>
                  </a:cubicBezTo>
                  <a:cubicBezTo>
                    <a:pt x="3104" y="287"/>
                    <a:pt x="3792" y="192"/>
                    <a:pt x="4487" y="192"/>
                  </a:cubicBezTo>
                  <a:cubicBezTo>
                    <a:pt x="4680" y="192"/>
                    <a:pt x="4874" y="200"/>
                    <a:pt x="5068" y="215"/>
                  </a:cubicBezTo>
                  <a:lnTo>
                    <a:pt x="5091" y="215"/>
                  </a:lnTo>
                  <a:cubicBezTo>
                    <a:pt x="5091" y="192"/>
                    <a:pt x="5091" y="192"/>
                    <a:pt x="5068" y="192"/>
                  </a:cubicBezTo>
                  <a:cubicBezTo>
                    <a:pt x="4644" y="58"/>
                    <a:pt x="4199" y="1"/>
                    <a:pt x="375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7140831" y="3223595"/>
              <a:ext cx="205123" cy="269940"/>
            </a:xfrm>
            <a:custGeom>
              <a:avLst/>
              <a:gdLst/>
              <a:ahLst/>
              <a:cxnLst/>
              <a:rect l="l" t="t" r="r" b="b"/>
              <a:pathLst>
                <a:path w="11437" h="15051" extrusionOk="0">
                  <a:moveTo>
                    <a:pt x="7958" y="0"/>
                  </a:moveTo>
                  <a:cubicBezTo>
                    <a:pt x="7907" y="0"/>
                    <a:pt x="7864" y="16"/>
                    <a:pt x="7830" y="50"/>
                  </a:cubicBezTo>
                  <a:cubicBezTo>
                    <a:pt x="3904" y="3976"/>
                    <a:pt x="1" y="8153"/>
                    <a:pt x="1" y="8153"/>
                  </a:cubicBezTo>
                  <a:cubicBezTo>
                    <a:pt x="1" y="8153"/>
                    <a:pt x="5740" y="15050"/>
                    <a:pt x="8852" y="15050"/>
                  </a:cubicBezTo>
                  <a:cubicBezTo>
                    <a:pt x="8892" y="15050"/>
                    <a:pt x="8932" y="15049"/>
                    <a:pt x="8971" y="15047"/>
                  </a:cubicBezTo>
                  <a:lnTo>
                    <a:pt x="11436" y="1739"/>
                  </a:lnTo>
                  <a:lnTo>
                    <a:pt x="11436" y="1739"/>
                  </a:lnTo>
                  <a:cubicBezTo>
                    <a:pt x="11383" y="1745"/>
                    <a:pt x="11330" y="1748"/>
                    <a:pt x="11276" y="1748"/>
                  </a:cubicBezTo>
                  <a:cubicBezTo>
                    <a:pt x="9903" y="1748"/>
                    <a:pt x="8494" y="0"/>
                    <a:pt x="7958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7131826" y="3217945"/>
              <a:ext cx="158850" cy="160231"/>
            </a:xfrm>
            <a:custGeom>
              <a:avLst/>
              <a:gdLst/>
              <a:ahLst/>
              <a:cxnLst/>
              <a:rect l="l" t="t" r="r" b="b"/>
              <a:pathLst>
                <a:path w="8857" h="8934" extrusionOk="0">
                  <a:moveTo>
                    <a:pt x="7646" y="1"/>
                  </a:moveTo>
                  <a:cubicBezTo>
                    <a:pt x="7485" y="1"/>
                    <a:pt x="7335" y="91"/>
                    <a:pt x="7282" y="251"/>
                  </a:cubicBezTo>
                  <a:cubicBezTo>
                    <a:pt x="6209" y="2808"/>
                    <a:pt x="1005" y="7030"/>
                    <a:pt x="229" y="7601"/>
                  </a:cubicBezTo>
                  <a:cubicBezTo>
                    <a:pt x="46" y="7738"/>
                    <a:pt x="0" y="7966"/>
                    <a:pt x="137" y="8149"/>
                  </a:cubicBezTo>
                  <a:cubicBezTo>
                    <a:pt x="137" y="8149"/>
                    <a:pt x="522" y="8933"/>
                    <a:pt x="955" y="8933"/>
                  </a:cubicBezTo>
                  <a:cubicBezTo>
                    <a:pt x="1039" y="8933"/>
                    <a:pt x="1125" y="8904"/>
                    <a:pt x="1210" y="8834"/>
                  </a:cubicBezTo>
                  <a:cubicBezTo>
                    <a:pt x="2077" y="8149"/>
                    <a:pt x="7556" y="3789"/>
                    <a:pt x="8765" y="799"/>
                  </a:cubicBezTo>
                  <a:cubicBezTo>
                    <a:pt x="8857" y="594"/>
                    <a:pt x="8742" y="365"/>
                    <a:pt x="8514" y="274"/>
                  </a:cubicBezTo>
                  <a:lnTo>
                    <a:pt x="7784" y="23"/>
                  </a:lnTo>
                  <a:cubicBezTo>
                    <a:pt x="7738" y="8"/>
                    <a:pt x="7692" y="1"/>
                    <a:pt x="7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7296818" y="3215075"/>
              <a:ext cx="490451" cy="566997"/>
            </a:xfrm>
            <a:custGeom>
              <a:avLst/>
              <a:gdLst/>
              <a:ahLst/>
              <a:cxnLst/>
              <a:rect l="l" t="t" r="r" b="b"/>
              <a:pathLst>
                <a:path w="27346" h="31614" extrusionOk="0">
                  <a:moveTo>
                    <a:pt x="5867" y="0"/>
                  </a:moveTo>
                  <a:cubicBezTo>
                    <a:pt x="3836" y="0"/>
                    <a:pt x="2055" y="1598"/>
                    <a:pt x="1918" y="3607"/>
                  </a:cubicBezTo>
                  <a:lnTo>
                    <a:pt x="206" y="26638"/>
                  </a:lnTo>
                  <a:cubicBezTo>
                    <a:pt x="1" y="29354"/>
                    <a:pt x="1827" y="31613"/>
                    <a:pt x="4292" y="31613"/>
                  </a:cubicBezTo>
                  <a:lnTo>
                    <a:pt x="23077" y="31613"/>
                  </a:lnTo>
                  <a:cubicBezTo>
                    <a:pt x="25520" y="31613"/>
                    <a:pt x="27346" y="29354"/>
                    <a:pt x="27140" y="26638"/>
                  </a:cubicBezTo>
                  <a:lnTo>
                    <a:pt x="25451" y="3607"/>
                  </a:lnTo>
                  <a:cubicBezTo>
                    <a:pt x="25291" y="1598"/>
                    <a:pt x="23511" y="0"/>
                    <a:pt x="2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7310755" y="3231040"/>
              <a:ext cx="463010" cy="535073"/>
            </a:xfrm>
            <a:custGeom>
              <a:avLst/>
              <a:gdLst/>
              <a:ahLst/>
              <a:cxnLst/>
              <a:rect l="l" t="t" r="r" b="b"/>
              <a:pathLst>
                <a:path w="25816" h="29834" extrusionOk="0">
                  <a:moveTo>
                    <a:pt x="5547" y="1"/>
                  </a:moveTo>
                  <a:cubicBezTo>
                    <a:pt x="3606" y="1"/>
                    <a:pt x="1940" y="1507"/>
                    <a:pt x="1803" y="3402"/>
                  </a:cubicBezTo>
                  <a:lnTo>
                    <a:pt x="183" y="25154"/>
                  </a:lnTo>
                  <a:cubicBezTo>
                    <a:pt x="0" y="27710"/>
                    <a:pt x="1712" y="29833"/>
                    <a:pt x="4040" y="29833"/>
                  </a:cubicBezTo>
                  <a:lnTo>
                    <a:pt x="21775" y="29833"/>
                  </a:lnTo>
                  <a:cubicBezTo>
                    <a:pt x="24081" y="29833"/>
                    <a:pt x="25815" y="27710"/>
                    <a:pt x="25633" y="25154"/>
                  </a:cubicBezTo>
                  <a:lnTo>
                    <a:pt x="24012" y="3402"/>
                  </a:lnTo>
                  <a:cubicBezTo>
                    <a:pt x="23875" y="1507"/>
                    <a:pt x="22186" y="1"/>
                    <a:pt x="2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7659178" y="3402544"/>
              <a:ext cx="196101" cy="244059"/>
            </a:xfrm>
            <a:custGeom>
              <a:avLst/>
              <a:gdLst/>
              <a:ahLst/>
              <a:cxnLst/>
              <a:rect l="l" t="t" r="r" b="b"/>
              <a:pathLst>
                <a:path w="10934" h="13608" extrusionOk="0">
                  <a:moveTo>
                    <a:pt x="3402" y="0"/>
                  </a:moveTo>
                  <a:cubicBezTo>
                    <a:pt x="2923" y="0"/>
                    <a:pt x="2437" y="118"/>
                    <a:pt x="1986" y="369"/>
                  </a:cubicBezTo>
                  <a:cubicBezTo>
                    <a:pt x="548" y="1145"/>
                    <a:pt x="0" y="2948"/>
                    <a:pt x="776" y="4386"/>
                  </a:cubicBezTo>
                  <a:lnTo>
                    <a:pt x="4931" y="12055"/>
                  </a:lnTo>
                  <a:cubicBezTo>
                    <a:pt x="5456" y="13037"/>
                    <a:pt x="6483" y="13607"/>
                    <a:pt x="7533" y="13607"/>
                  </a:cubicBezTo>
                  <a:cubicBezTo>
                    <a:pt x="8012" y="13607"/>
                    <a:pt x="8491" y="13493"/>
                    <a:pt x="8948" y="13242"/>
                  </a:cubicBezTo>
                  <a:cubicBezTo>
                    <a:pt x="10386" y="12466"/>
                    <a:pt x="10934" y="10663"/>
                    <a:pt x="10158" y="9225"/>
                  </a:cubicBezTo>
                  <a:lnTo>
                    <a:pt x="6003" y="1556"/>
                  </a:lnTo>
                  <a:cubicBezTo>
                    <a:pt x="5470" y="568"/>
                    <a:pt x="4453" y="0"/>
                    <a:pt x="340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7300100" y="3671595"/>
              <a:ext cx="438869" cy="561401"/>
            </a:xfrm>
            <a:custGeom>
              <a:avLst/>
              <a:gdLst/>
              <a:ahLst/>
              <a:cxnLst/>
              <a:rect l="l" t="t" r="r" b="b"/>
              <a:pathLst>
                <a:path w="24470" h="31302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66" y="21114"/>
                    <a:pt x="1758" y="29879"/>
                  </a:cubicBezTo>
                  <a:cubicBezTo>
                    <a:pt x="1758" y="29879"/>
                    <a:pt x="3513" y="31302"/>
                    <a:pt x="6031" y="31302"/>
                  </a:cubicBezTo>
                  <a:cubicBezTo>
                    <a:pt x="7007" y="31302"/>
                    <a:pt x="8097" y="31088"/>
                    <a:pt x="9245" y="30495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5590" y="30495"/>
                  </a:lnTo>
                  <a:cubicBezTo>
                    <a:pt x="16744" y="31088"/>
                    <a:pt x="17839" y="31302"/>
                    <a:pt x="18818" y="31302"/>
                  </a:cubicBezTo>
                  <a:cubicBezTo>
                    <a:pt x="21345" y="31302"/>
                    <a:pt x="23100" y="29879"/>
                    <a:pt x="23100" y="29879"/>
                  </a:cubicBezTo>
                  <a:cubicBezTo>
                    <a:pt x="24469" y="21114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7300100" y="3671595"/>
              <a:ext cx="421257" cy="404076"/>
            </a:xfrm>
            <a:custGeom>
              <a:avLst/>
              <a:gdLst/>
              <a:ahLst/>
              <a:cxnLst/>
              <a:rect l="l" t="t" r="r" b="b"/>
              <a:pathLst>
                <a:path w="23488" h="22530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206" y="11961"/>
                    <a:pt x="914" y="21616"/>
                  </a:cubicBezTo>
                  <a:cubicBezTo>
                    <a:pt x="2854" y="22027"/>
                    <a:pt x="5775" y="22461"/>
                    <a:pt x="9450" y="22529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4175" y="22392"/>
                  </a:lnTo>
                  <a:cubicBezTo>
                    <a:pt x="17005" y="22210"/>
                    <a:pt x="20133" y="21776"/>
                    <a:pt x="23488" y="21000"/>
                  </a:cubicBezTo>
                  <a:cubicBezTo>
                    <a:pt x="23282" y="11459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7290270" y="3678143"/>
              <a:ext cx="436000" cy="356996"/>
            </a:xfrm>
            <a:custGeom>
              <a:avLst/>
              <a:gdLst/>
              <a:ahLst/>
              <a:cxnLst/>
              <a:rect l="l" t="t" r="r" b="b"/>
              <a:pathLst>
                <a:path w="24310" h="19905" extrusionOk="0">
                  <a:moveTo>
                    <a:pt x="549" y="1"/>
                  </a:moveTo>
                  <a:cubicBezTo>
                    <a:pt x="549" y="1"/>
                    <a:pt x="1" y="9496"/>
                    <a:pt x="526" y="18398"/>
                  </a:cubicBezTo>
                  <a:cubicBezTo>
                    <a:pt x="2512" y="19790"/>
                    <a:pt x="7487" y="19608"/>
                    <a:pt x="10523" y="19653"/>
                  </a:cubicBezTo>
                  <a:lnTo>
                    <a:pt x="10295" y="10637"/>
                  </a:lnTo>
                  <a:lnTo>
                    <a:pt x="10295" y="10386"/>
                  </a:lnTo>
                  <a:cubicBezTo>
                    <a:pt x="10828" y="10370"/>
                    <a:pt x="11383" y="10354"/>
                    <a:pt x="11953" y="10354"/>
                  </a:cubicBezTo>
                  <a:cubicBezTo>
                    <a:pt x="12189" y="10354"/>
                    <a:pt x="12428" y="10357"/>
                    <a:pt x="12669" y="10363"/>
                  </a:cubicBezTo>
                  <a:lnTo>
                    <a:pt x="12669" y="10637"/>
                  </a:lnTo>
                  <a:lnTo>
                    <a:pt x="13742" y="19904"/>
                  </a:lnTo>
                  <a:cubicBezTo>
                    <a:pt x="16686" y="19767"/>
                    <a:pt x="21365" y="19608"/>
                    <a:pt x="24310" y="18535"/>
                  </a:cubicBezTo>
                  <a:cubicBezTo>
                    <a:pt x="23899" y="9222"/>
                    <a:pt x="22438" y="1"/>
                    <a:pt x="22438" y="1"/>
                  </a:cubicBezTo>
                  <a:lnTo>
                    <a:pt x="17759" y="937"/>
                  </a:lnTo>
                  <a:lnTo>
                    <a:pt x="4931" y="89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42"/>
            <p:cNvSpPr/>
            <p:nvPr/>
          </p:nvSpPr>
          <p:spPr>
            <a:xfrm>
              <a:off x="7413521" y="3859118"/>
              <a:ext cx="167029" cy="6062"/>
            </a:xfrm>
            <a:custGeom>
              <a:avLst/>
              <a:gdLst/>
              <a:ahLst/>
              <a:cxnLst/>
              <a:rect l="l" t="t" r="r" b="b"/>
              <a:pathLst>
                <a:path w="9313" h="338" extrusionOk="0">
                  <a:moveTo>
                    <a:pt x="4657" y="1"/>
                  </a:moveTo>
                  <a:cubicBezTo>
                    <a:pt x="3881" y="23"/>
                    <a:pt x="3104" y="46"/>
                    <a:pt x="2351" y="46"/>
                  </a:cubicBezTo>
                  <a:cubicBezTo>
                    <a:pt x="1575" y="92"/>
                    <a:pt x="822" y="115"/>
                    <a:pt x="46" y="183"/>
                  </a:cubicBezTo>
                  <a:cubicBezTo>
                    <a:pt x="23" y="183"/>
                    <a:pt x="0" y="206"/>
                    <a:pt x="0" y="252"/>
                  </a:cubicBezTo>
                  <a:cubicBezTo>
                    <a:pt x="0" y="274"/>
                    <a:pt x="23" y="320"/>
                    <a:pt x="46" y="320"/>
                  </a:cubicBezTo>
                  <a:cubicBezTo>
                    <a:pt x="434" y="332"/>
                    <a:pt x="822" y="337"/>
                    <a:pt x="1207" y="337"/>
                  </a:cubicBezTo>
                  <a:cubicBezTo>
                    <a:pt x="1592" y="337"/>
                    <a:pt x="1975" y="332"/>
                    <a:pt x="2351" y="320"/>
                  </a:cubicBezTo>
                  <a:lnTo>
                    <a:pt x="4657" y="297"/>
                  </a:lnTo>
                  <a:lnTo>
                    <a:pt x="9244" y="229"/>
                  </a:lnTo>
                  <a:cubicBezTo>
                    <a:pt x="9290" y="229"/>
                    <a:pt x="9313" y="183"/>
                    <a:pt x="9313" y="160"/>
                  </a:cubicBezTo>
                  <a:cubicBezTo>
                    <a:pt x="9313" y="115"/>
                    <a:pt x="9290" y="92"/>
                    <a:pt x="9244" y="92"/>
                  </a:cubicBezTo>
                  <a:cubicBezTo>
                    <a:pt x="7715" y="1"/>
                    <a:pt x="6186" y="1"/>
                    <a:pt x="4657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42"/>
            <p:cNvSpPr/>
            <p:nvPr/>
          </p:nvSpPr>
          <p:spPr>
            <a:xfrm>
              <a:off x="7492124" y="3656456"/>
              <a:ext cx="6170" cy="167441"/>
            </a:xfrm>
            <a:custGeom>
              <a:avLst/>
              <a:gdLst/>
              <a:ahLst/>
              <a:cxnLst/>
              <a:rect l="l" t="t" r="r" b="b"/>
              <a:pathLst>
                <a:path w="344" h="9336" extrusionOk="0">
                  <a:moveTo>
                    <a:pt x="183" y="0"/>
                  </a:moveTo>
                  <a:cubicBezTo>
                    <a:pt x="138" y="0"/>
                    <a:pt x="115" y="23"/>
                    <a:pt x="92" y="69"/>
                  </a:cubicBezTo>
                  <a:cubicBezTo>
                    <a:pt x="46" y="822"/>
                    <a:pt x="23" y="1598"/>
                    <a:pt x="23" y="2374"/>
                  </a:cubicBezTo>
                  <a:cubicBezTo>
                    <a:pt x="1" y="3127"/>
                    <a:pt x="1" y="3903"/>
                    <a:pt x="1" y="4656"/>
                  </a:cubicBezTo>
                  <a:cubicBezTo>
                    <a:pt x="23" y="6186"/>
                    <a:pt x="46" y="7738"/>
                    <a:pt x="206" y="9267"/>
                  </a:cubicBezTo>
                  <a:cubicBezTo>
                    <a:pt x="206" y="9290"/>
                    <a:pt x="229" y="9336"/>
                    <a:pt x="275" y="9336"/>
                  </a:cubicBezTo>
                  <a:cubicBezTo>
                    <a:pt x="297" y="9313"/>
                    <a:pt x="343" y="9290"/>
                    <a:pt x="343" y="9244"/>
                  </a:cubicBezTo>
                  <a:cubicBezTo>
                    <a:pt x="297" y="8491"/>
                    <a:pt x="297" y="7715"/>
                    <a:pt x="297" y="6962"/>
                  </a:cubicBezTo>
                  <a:lnTo>
                    <a:pt x="297" y="4656"/>
                  </a:lnTo>
                  <a:lnTo>
                    <a:pt x="297" y="2374"/>
                  </a:lnTo>
                  <a:cubicBezTo>
                    <a:pt x="275" y="1598"/>
                    <a:pt x="275" y="845"/>
                    <a:pt x="229" y="69"/>
                  </a:cubicBezTo>
                  <a:cubicBezTo>
                    <a:pt x="229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42"/>
            <p:cNvSpPr/>
            <p:nvPr/>
          </p:nvSpPr>
          <p:spPr>
            <a:xfrm>
              <a:off x="7494994" y="3708852"/>
              <a:ext cx="28678" cy="106283"/>
            </a:xfrm>
            <a:custGeom>
              <a:avLst/>
              <a:gdLst/>
              <a:ahLst/>
              <a:cxnLst/>
              <a:rect l="l" t="t" r="r" b="b"/>
              <a:pathLst>
                <a:path w="1599" h="5926" extrusionOk="0">
                  <a:moveTo>
                    <a:pt x="1416" y="1"/>
                  </a:moveTo>
                  <a:cubicBezTo>
                    <a:pt x="1393" y="1"/>
                    <a:pt x="1347" y="24"/>
                    <a:pt x="1347" y="69"/>
                  </a:cubicBezTo>
                  <a:cubicBezTo>
                    <a:pt x="1324" y="1142"/>
                    <a:pt x="1324" y="2215"/>
                    <a:pt x="1256" y="3265"/>
                  </a:cubicBezTo>
                  <a:cubicBezTo>
                    <a:pt x="1187" y="3813"/>
                    <a:pt x="1165" y="4337"/>
                    <a:pt x="1028" y="4840"/>
                  </a:cubicBezTo>
                  <a:cubicBezTo>
                    <a:pt x="959" y="5091"/>
                    <a:pt x="868" y="5342"/>
                    <a:pt x="731" y="5524"/>
                  </a:cubicBezTo>
                  <a:cubicBezTo>
                    <a:pt x="598" y="5676"/>
                    <a:pt x="419" y="5764"/>
                    <a:pt x="232" y="5764"/>
                  </a:cubicBezTo>
                  <a:cubicBezTo>
                    <a:pt x="193" y="5764"/>
                    <a:pt x="154" y="5760"/>
                    <a:pt x="115" y="5753"/>
                  </a:cubicBezTo>
                  <a:lnTo>
                    <a:pt x="92" y="5753"/>
                  </a:lnTo>
                  <a:cubicBezTo>
                    <a:pt x="85" y="5746"/>
                    <a:pt x="76" y="5743"/>
                    <a:pt x="68" y="5743"/>
                  </a:cubicBezTo>
                  <a:cubicBezTo>
                    <a:pt x="46" y="5743"/>
                    <a:pt x="23" y="5759"/>
                    <a:pt x="23" y="5775"/>
                  </a:cubicBezTo>
                  <a:cubicBezTo>
                    <a:pt x="0" y="5821"/>
                    <a:pt x="23" y="5844"/>
                    <a:pt x="46" y="5867"/>
                  </a:cubicBezTo>
                  <a:cubicBezTo>
                    <a:pt x="134" y="5907"/>
                    <a:pt x="226" y="5926"/>
                    <a:pt x="318" y="5926"/>
                  </a:cubicBezTo>
                  <a:cubicBezTo>
                    <a:pt x="534" y="5926"/>
                    <a:pt x="746" y="5822"/>
                    <a:pt x="891" y="5661"/>
                  </a:cubicBezTo>
                  <a:cubicBezTo>
                    <a:pt x="1096" y="5456"/>
                    <a:pt x="1210" y="5182"/>
                    <a:pt x="1301" y="4908"/>
                  </a:cubicBezTo>
                  <a:cubicBezTo>
                    <a:pt x="1461" y="4383"/>
                    <a:pt x="1507" y="3835"/>
                    <a:pt x="1530" y="3288"/>
                  </a:cubicBezTo>
                  <a:cubicBezTo>
                    <a:pt x="1598" y="2215"/>
                    <a:pt x="1575" y="1142"/>
                    <a:pt x="1484" y="46"/>
                  </a:cubicBezTo>
                  <a:cubicBezTo>
                    <a:pt x="1484" y="24"/>
                    <a:pt x="1461" y="1"/>
                    <a:pt x="1416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2"/>
            <p:cNvSpPr/>
            <p:nvPr/>
          </p:nvSpPr>
          <p:spPr>
            <a:xfrm>
              <a:off x="7306235" y="3697390"/>
              <a:ext cx="50379" cy="84097"/>
            </a:xfrm>
            <a:custGeom>
              <a:avLst/>
              <a:gdLst/>
              <a:ahLst/>
              <a:cxnLst/>
              <a:rect l="l" t="t" r="r" b="b"/>
              <a:pathLst>
                <a:path w="2809" h="4689" extrusionOk="0">
                  <a:moveTo>
                    <a:pt x="2717" y="1"/>
                  </a:moveTo>
                  <a:cubicBezTo>
                    <a:pt x="2672" y="1"/>
                    <a:pt x="2649" y="23"/>
                    <a:pt x="2649" y="69"/>
                  </a:cubicBezTo>
                  <a:cubicBezTo>
                    <a:pt x="2626" y="297"/>
                    <a:pt x="2626" y="548"/>
                    <a:pt x="2603" y="777"/>
                  </a:cubicBezTo>
                  <a:cubicBezTo>
                    <a:pt x="2557" y="982"/>
                    <a:pt x="2557" y="1233"/>
                    <a:pt x="2489" y="1439"/>
                  </a:cubicBezTo>
                  <a:lnTo>
                    <a:pt x="2398" y="1781"/>
                  </a:lnTo>
                  <a:lnTo>
                    <a:pt x="2283" y="2101"/>
                  </a:lnTo>
                  <a:cubicBezTo>
                    <a:pt x="2261" y="2215"/>
                    <a:pt x="2215" y="2306"/>
                    <a:pt x="2169" y="2420"/>
                  </a:cubicBezTo>
                  <a:cubicBezTo>
                    <a:pt x="2101" y="2511"/>
                    <a:pt x="2078" y="2625"/>
                    <a:pt x="2010" y="2717"/>
                  </a:cubicBezTo>
                  <a:cubicBezTo>
                    <a:pt x="1781" y="3105"/>
                    <a:pt x="1507" y="3470"/>
                    <a:pt x="1165" y="3767"/>
                  </a:cubicBezTo>
                  <a:cubicBezTo>
                    <a:pt x="846" y="4086"/>
                    <a:pt x="457" y="4360"/>
                    <a:pt x="69" y="4543"/>
                  </a:cubicBezTo>
                  <a:lnTo>
                    <a:pt x="47" y="4566"/>
                  </a:lnTo>
                  <a:cubicBezTo>
                    <a:pt x="24" y="4566"/>
                    <a:pt x="1" y="4611"/>
                    <a:pt x="24" y="4634"/>
                  </a:cubicBezTo>
                  <a:cubicBezTo>
                    <a:pt x="24" y="4668"/>
                    <a:pt x="48" y="4689"/>
                    <a:pt x="79" y="4689"/>
                  </a:cubicBezTo>
                  <a:cubicBezTo>
                    <a:pt x="91" y="4689"/>
                    <a:pt x="103" y="4686"/>
                    <a:pt x="115" y="4680"/>
                  </a:cubicBezTo>
                  <a:cubicBezTo>
                    <a:pt x="572" y="4543"/>
                    <a:pt x="982" y="4292"/>
                    <a:pt x="1348" y="3972"/>
                  </a:cubicBezTo>
                  <a:cubicBezTo>
                    <a:pt x="1713" y="3653"/>
                    <a:pt x="2032" y="3287"/>
                    <a:pt x="2261" y="2854"/>
                  </a:cubicBezTo>
                  <a:cubicBezTo>
                    <a:pt x="2329" y="2740"/>
                    <a:pt x="2375" y="2625"/>
                    <a:pt x="2420" y="2534"/>
                  </a:cubicBezTo>
                  <a:cubicBezTo>
                    <a:pt x="2466" y="2420"/>
                    <a:pt x="2512" y="2306"/>
                    <a:pt x="2557" y="2192"/>
                  </a:cubicBezTo>
                  <a:lnTo>
                    <a:pt x="2672" y="1849"/>
                  </a:lnTo>
                  <a:lnTo>
                    <a:pt x="2740" y="1484"/>
                  </a:lnTo>
                  <a:cubicBezTo>
                    <a:pt x="2763" y="1370"/>
                    <a:pt x="2763" y="1256"/>
                    <a:pt x="2786" y="1142"/>
                  </a:cubicBezTo>
                  <a:lnTo>
                    <a:pt x="2808" y="777"/>
                  </a:lnTo>
                  <a:cubicBezTo>
                    <a:pt x="2808" y="548"/>
                    <a:pt x="2786" y="297"/>
                    <a:pt x="2786" y="69"/>
                  </a:cubicBezTo>
                  <a:cubicBezTo>
                    <a:pt x="2763" y="23"/>
                    <a:pt x="2740" y="1"/>
                    <a:pt x="2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2"/>
            <p:cNvSpPr/>
            <p:nvPr/>
          </p:nvSpPr>
          <p:spPr>
            <a:xfrm>
              <a:off x="7643214" y="3697390"/>
              <a:ext cx="50361" cy="84115"/>
            </a:xfrm>
            <a:custGeom>
              <a:avLst/>
              <a:gdLst/>
              <a:ahLst/>
              <a:cxnLst/>
              <a:rect l="l" t="t" r="r" b="b"/>
              <a:pathLst>
                <a:path w="2808" h="4690" extrusionOk="0">
                  <a:moveTo>
                    <a:pt x="114" y="1"/>
                  </a:moveTo>
                  <a:cubicBezTo>
                    <a:pt x="69" y="1"/>
                    <a:pt x="46" y="23"/>
                    <a:pt x="46" y="69"/>
                  </a:cubicBezTo>
                  <a:cubicBezTo>
                    <a:pt x="23" y="297"/>
                    <a:pt x="0" y="548"/>
                    <a:pt x="0" y="777"/>
                  </a:cubicBezTo>
                  <a:lnTo>
                    <a:pt x="23" y="1142"/>
                  </a:lnTo>
                  <a:cubicBezTo>
                    <a:pt x="46" y="1256"/>
                    <a:pt x="46" y="1370"/>
                    <a:pt x="91" y="1484"/>
                  </a:cubicBezTo>
                  <a:lnTo>
                    <a:pt x="160" y="1849"/>
                  </a:lnTo>
                  <a:lnTo>
                    <a:pt x="251" y="2192"/>
                  </a:lnTo>
                  <a:cubicBezTo>
                    <a:pt x="297" y="2306"/>
                    <a:pt x="343" y="2420"/>
                    <a:pt x="388" y="2534"/>
                  </a:cubicBezTo>
                  <a:cubicBezTo>
                    <a:pt x="457" y="2625"/>
                    <a:pt x="480" y="2740"/>
                    <a:pt x="548" y="2854"/>
                  </a:cubicBezTo>
                  <a:cubicBezTo>
                    <a:pt x="776" y="3287"/>
                    <a:pt x="1096" y="3653"/>
                    <a:pt x="1461" y="3972"/>
                  </a:cubicBezTo>
                  <a:cubicBezTo>
                    <a:pt x="1826" y="4292"/>
                    <a:pt x="2237" y="4543"/>
                    <a:pt x="2716" y="4680"/>
                  </a:cubicBezTo>
                  <a:cubicBezTo>
                    <a:pt x="2723" y="4686"/>
                    <a:pt x="2732" y="4689"/>
                    <a:pt x="2741" y="4689"/>
                  </a:cubicBezTo>
                  <a:cubicBezTo>
                    <a:pt x="2762" y="4689"/>
                    <a:pt x="2785" y="4673"/>
                    <a:pt x="2785" y="4657"/>
                  </a:cubicBezTo>
                  <a:cubicBezTo>
                    <a:pt x="2808" y="4611"/>
                    <a:pt x="2785" y="4566"/>
                    <a:pt x="2762" y="4566"/>
                  </a:cubicBezTo>
                  <a:cubicBezTo>
                    <a:pt x="2351" y="4360"/>
                    <a:pt x="1963" y="4086"/>
                    <a:pt x="1644" y="3767"/>
                  </a:cubicBezTo>
                  <a:cubicBezTo>
                    <a:pt x="1301" y="3470"/>
                    <a:pt x="1027" y="3105"/>
                    <a:pt x="799" y="2717"/>
                  </a:cubicBezTo>
                  <a:cubicBezTo>
                    <a:pt x="731" y="2625"/>
                    <a:pt x="708" y="2511"/>
                    <a:pt x="639" y="2420"/>
                  </a:cubicBezTo>
                  <a:cubicBezTo>
                    <a:pt x="594" y="2306"/>
                    <a:pt x="548" y="2215"/>
                    <a:pt x="525" y="2101"/>
                  </a:cubicBezTo>
                  <a:lnTo>
                    <a:pt x="411" y="1781"/>
                  </a:lnTo>
                  <a:lnTo>
                    <a:pt x="320" y="1439"/>
                  </a:lnTo>
                  <a:cubicBezTo>
                    <a:pt x="251" y="1233"/>
                    <a:pt x="251" y="982"/>
                    <a:pt x="206" y="777"/>
                  </a:cubicBezTo>
                  <a:cubicBezTo>
                    <a:pt x="183" y="548"/>
                    <a:pt x="183" y="297"/>
                    <a:pt x="183" y="69"/>
                  </a:cubicBezTo>
                  <a:cubicBezTo>
                    <a:pt x="183" y="23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2"/>
            <p:cNvSpPr/>
            <p:nvPr/>
          </p:nvSpPr>
          <p:spPr>
            <a:xfrm>
              <a:off x="7263669" y="3233730"/>
              <a:ext cx="157182" cy="447478"/>
            </a:xfrm>
            <a:custGeom>
              <a:avLst/>
              <a:gdLst/>
              <a:ahLst/>
              <a:cxnLst/>
              <a:rect l="l" t="t" r="r" b="b"/>
              <a:pathLst>
                <a:path w="8764" h="24950" extrusionOk="0">
                  <a:moveTo>
                    <a:pt x="6416" y="1"/>
                  </a:moveTo>
                  <a:cubicBezTo>
                    <a:pt x="6148" y="1"/>
                    <a:pt x="5939" y="37"/>
                    <a:pt x="5866" y="79"/>
                  </a:cubicBezTo>
                  <a:cubicBezTo>
                    <a:pt x="5547" y="216"/>
                    <a:pt x="5204" y="421"/>
                    <a:pt x="4999" y="627"/>
                  </a:cubicBezTo>
                  <a:cubicBezTo>
                    <a:pt x="4520" y="1106"/>
                    <a:pt x="4086" y="1608"/>
                    <a:pt x="3698" y="2156"/>
                  </a:cubicBezTo>
                  <a:cubicBezTo>
                    <a:pt x="2922" y="3229"/>
                    <a:pt x="2351" y="4370"/>
                    <a:pt x="1872" y="5534"/>
                  </a:cubicBezTo>
                  <a:cubicBezTo>
                    <a:pt x="1415" y="6698"/>
                    <a:pt x="1050" y="7839"/>
                    <a:pt x="776" y="9004"/>
                  </a:cubicBezTo>
                  <a:cubicBezTo>
                    <a:pt x="639" y="9551"/>
                    <a:pt x="502" y="10145"/>
                    <a:pt x="388" y="10693"/>
                  </a:cubicBezTo>
                  <a:cubicBezTo>
                    <a:pt x="343" y="10989"/>
                    <a:pt x="297" y="11263"/>
                    <a:pt x="251" y="11560"/>
                  </a:cubicBezTo>
                  <a:lnTo>
                    <a:pt x="114" y="12473"/>
                  </a:lnTo>
                  <a:cubicBezTo>
                    <a:pt x="114" y="12610"/>
                    <a:pt x="91" y="12770"/>
                    <a:pt x="69" y="12929"/>
                  </a:cubicBezTo>
                  <a:lnTo>
                    <a:pt x="46" y="13363"/>
                  </a:lnTo>
                  <a:cubicBezTo>
                    <a:pt x="23" y="13660"/>
                    <a:pt x="0" y="13957"/>
                    <a:pt x="0" y="14253"/>
                  </a:cubicBezTo>
                  <a:cubicBezTo>
                    <a:pt x="0" y="14824"/>
                    <a:pt x="0" y="15395"/>
                    <a:pt x="46" y="15942"/>
                  </a:cubicBezTo>
                  <a:cubicBezTo>
                    <a:pt x="114" y="17061"/>
                    <a:pt x="274" y="18111"/>
                    <a:pt x="502" y="19115"/>
                  </a:cubicBezTo>
                  <a:cubicBezTo>
                    <a:pt x="708" y="20142"/>
                    <a:pt x="1004" y="21078"/>
                    <a:pt x="1347" y="21991"/>
                  </a:cubicBezTo>
                  <a:cubicBezTo>
                    <a:pt x="1438" y="22219"/>
                    <a:pt x="1529" y="22448"/>
                    <a:pt x="1621" y="22676"/>
                  </a:cubicBezTo>
                  <a:cubicBezTo>
                    <a:pt x="1712" y="22904"/>
                    <a:pt x="1803" y="23110"/>
                    <a:pt x="1895" y="23315"/>
                  </a:cubicBezTo>
                  <a:cubicBezTo>
                    <a:pt x="2100" y="23749"/>
                    <a:pt x="2328" y="24160"/>
                    <a:pt x="2579" y="24593"/>
                  </a:cubicBezTo>
                  <a:cubicBezTo>
                    <a:pt x="2726" y="24830"/>
                    <a:pt x="2956" y="24950"/>
                    <a:pt x="3212" y="24950"/>
                  </a:cubicBezTo>
                  <a:cubicBezTo>
                    <a:pt x="3474" y="24950"/>
                    <a:pt x="3763" y="24824"/>
                    <a:pt x="4017" y="24570"/>
                  </a:cubicBezTo>
                  <a:cubicBezTo>
                    <a:pt x="4405" y="24182"/>
                    <a:pt x="4565" y="23589"/>
                    <a:pt x="4474" y="23110"/>
                  </a:cubicBezTo>
                  <a:lnTo>
                    <a:pt x="4451" y="23041"/>
                  </a:lnTo>
                  <a:lnTo>
                    <a:pt x="4200" y="21694"/>
                  </a:lnTo>
                  <a:cubicBezTo>
                    <a:pt x="4109" y="21238"/>
                    <a:pt x="4017" y="20781"/>
                    <a:pt x="3949" y="20325"/>
                  </a:cubicBezTo>
                  <a:cubicBezTo>
                    <a:pt x="3789" y="19412"/>
                    <a:pt x="3652" y="18499"/>
                    <a:pt x="3561" y="17563"/>
                  </a:cubicBezTo>
                  <a:cubicBezTo>
                    <a:pt x="3470" y="16650"/>
                    <a:pt x="3401" y="15714"/>
                    <a:pt x="3401" y="14801"/>
                  </a:cubicBezTo>
                  <a:cubicBezTo>
                    <a:pt x="3378" y="14345"/>
                    <a:pt x="3424" y="13865"/>
                    <a:pt x="3424" y="13409"/>
                  </a:cubicBezTo>
                  <a:cubicBezTo>
                    <a:pt x="3424" y="13181"/>
                    <a:pt x="3447" y="12952"/>
                    <a:pt x="3470" y="12724"/>
                  </a:cubicBezTo>
                  <a:lnTo>
                    <a:pt x="3492" y="12404"/>
                  </a:lnTo>
                  <a:cubicBezTo>
                    <a:pt x="3515" y="12290"/>
                    <a:pt x="3538" y="12176"/>
                    <a:pt x="3538" y="12062"/>
                  </a:cubicBezTo>
                  <a:lnTo>
                    <a:pt x="3629" y="11400"/>
                  </a:lnTo>
                  <a:lnTo>
                    <a:pt x="3766" y="10647"/>
                  </a:lnTo>
                  <a:cubicBezTo>
                    <a:pt x="3858" y="10145"/>
                    <a:pt x="3949" y="9665"/>
                    <a:pt x="4040" y="9186"/>
                  </a:cubicBezTo>
                  <a:cubicBezTo>
                    <a:pt x="4268" y="8227"/>
                    <a:pt x="4497" y="7269"/>
                    <a:pt x="4771" y="6333"/>
                  </a:cubicBezTo>
                  <a:cubicBezTo>
                    <a:pt x="5067" y="5443"/>
                    <a:pt x="5387" y="4530"/>
                    <a:pt x="5775" y="3754"/>
                  </a:cubicBezTo>
                  <a:cubicBezTo>
                    <a:pt x="5980" y="3343"/>
                    <a:pt x="6186" y="2978"/>
                    <a:pt x="6414" y="2635"/>
                  </a:cubicBezTo>
                  <a:cubicBezTo>
                    <a:pt x="6642" y="2293"/>
                    <a:pt x="7008" y="1791"/>
                    <a:pt x="7281" y="1631"/>
                  </a:cubicBezTo>
                  <a:cubicBezTo>
                    <a:pt x="7532" y="1471"/>
                    <a:pt x="8331" y="1357"/>
                    <a:pt x="8331" y="1357"/>
                  </a:cubicBezTo>
                  <a:cubicBezTo>
                    <a:pt x="8422" y="1457"/>
                    <a:pt x="8496" y="1500"/>
                    <a:pt x="8547" y="1500"/>
                  </a:cubicBezTo>
                  <a:cubicBezTo>
                    <a:pt x="8764" y="1500"/>
                    <a:pt x="8564" y="715"/>
                    <a:pt x="7510" y="216"/>
                  </a:cubicBezTo>
                  <a:cubicBezTo>
                    <a:pt x="7148" y="54"/>
                    <a:pt x="6739" y="1"/>
                    <a:pt x="6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2"/>
            <p:cNvSpPr/>
            <p:nvPr/>
          </p:nvSpPr>
          <p:spPr>
            <a:xfrm>
              <a:off x="7279633" y="3256350"/>
              <a:ext cx="528509" cy="484388"/>
            </a:xfrm>
            <a:custGeom>
              <a:avLst/>
              <a:gdLst/>
              <a:ahLst/>
              <a:cxnLst/>
              <a:rect l="l" t="t" r="r" b="b"/>
              <a:pathLst>
                <a:path w="29468" h="27008" extrusionOk="0">
                  <a:moveTo>
                    <a:pt x="9767" y="0"/>
                  </a:moveTo>
                  <a:cubicBezTo>
                    <a:pt x="8831" y="0"/>
                    <a:pt x="7609" y="29"/>
                    <a:pt x="5981" y="119"/>
                  </a:cubicBezTo>
                  <a:cubicBezTo>
                    <a:pt x="5981" y="119"/>
                    <a:pt x="2055" y="1283"/>
                    <a:pt x="480" y="13586"/>
                  </a:cubicBezTo>
                  <a:lnTo>
                    <a:pt x="23" y="23971"/>
                  </a:lnTo>
                  <a:cubicBezTo>
                    <a:pt x="0" y="24473"/>
                    <a:pt x="297" y="24907"/>
                    <a:pt x="754" y="25067"/>
                  </a:cubicBezTo>
                  <a:cubicBezTo>
                    <a:pt x="2465" y="25660"/>
                    <a:pt x="6871" y="26961"/>
                    <a:pt x="12121" y="27007"/>
                  </a:cubicBezTo>
                  <a:lnTo>
                    <a:pt x="12303" y="27007"/>
                  </a:lnTo>
                  <a:cubicBezTo>
                    <a:pt x="19059" y="26961"/>
                    <a:pt x="23921" y="24656"/>
                    <a:pt x="23921" y="24656"/>
                  </a:cubicBezTo>
                  <a:lnTo>
                    <a:pt x="22985" y="13221"/>
                  </a:lnTo>
                  <a:lnTo>
                    <a:pt x="22985" y="13221"/>
                  </a:lnTo>
                  <a:cubicBezTo>
                    <a:pt x="23067" y="13225"/>
                    <a:pt x="23149" y="13228"/>
                    <a:pt x="23231" y="13228"/>
                  </a:cubicBezTo>
                  <a:cubicBezTo>
                    <a:pt x="26265" y="13228"/>
                    <a:pt x="29468" y="10025"/>
                    <a:pt x="29468" y="10025"/>
                  </a:cubicBezTo>
                  <a:cubicBezTo>
                    <a:pt x="29468" y="10025"/>
                    <a:pt x="27391" y="941"/>
                    <a:pt x="21114" y="279"/>
                  </a:cubicBezTo>
                  <a:cubicBezTo>
                    <a:pt x="18869" y="63"/>
                    <a:pt x="16756" y="4"/>
                    <a:pt x="15135" y="4"/>
                  </a:cubicBezTo>
                  <a:cubicBezTo>
                    <a:pt x="13674" y="4"/>
                    <a:pt x="12612" y="52"/>
                    <a:pt x="12212" y="73"/>
                  </a:cubicBezTo>
                  <a:cubicBezTo>
                    <a:pt x="11699" y="48"/>
                    <a:pt x="10969" y="0"/>
                    <a:pt x="9767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2"/>
            <p:cNvSpPr/>
            <p:nvPr/>
          </p:nvSpPr>
          <p:spPr>
            <a:xfrm>
              <a:off x="7391816" y="3257301"/>
              <a:ext cx="192012" cy="94123"/>
            </a:xfrm>
            <a:custGeom>
              <a:avLst/>
              <a:gdLst/>
              <a:ahLst/>
              <a:cxnLst/>
              <a:rect l="l" t="t" r="r" b="b"/>
              <a:pathLst>
                <a:path w="10706" h="5248" extrusionOk="0">
                  <a:moveTo>
                    <a:pt x="5436" y="0"/>
                  </a:moveTo>
                  <a:cubicBezTo>
                    <a:pt x="4170" y="0"/>
                    <a:pt x="2736" y="76"/>
                    <a:pt x="1210" y="340"/>
                  </a:cubicBezTo>
                  <a:cubicBezTo>
                    <a:pt x="0" y="568"/>
                    <a:pt x="0" y="1527"/>
                    <a:pt x="0" y="1527"/>
                  </a:cubicBezTo>
                  <a:cubicBezTo>
                    <a:pt x="0" y="3581"/>
                    <a:pt x="1690" y="5247"/>
                    <a:pt x="3744" y="5247"/>
                  </a:cubicBezTo>
                  <a:lnTo>
                    <a:pt x="6277" y="5247"/>
                  </a:lnTo>
                  <a:cubicBezTo>
                    <a:pt x="8651" y="5247"/>
                    <a:pt x="10614" y="3581"/>
                    <a:pt x="10614" y="1184"/>
                  </a:cubicBezTo>
                  <a:cubicBezTo>
                    <a:pt x="10614" y="1184"/>
                    <a:pt x="10706" y="134"/>
                    <a:pt x="9427" y="134"/>
                  </a:cubicBezTo>
                  <a:cubicBezTo>
                    <a:pt x="8514" y="134"/>
                    <a:pt x="7124" y="0"/>
                    <a:pt x="5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2"/>
            <p:cNvSpPr/>
            <p:nvPr/>
          </p:nvSpPr>
          <p:spPr>
            <a:xfrm>
              <a:off x="7687843" y="3434922"/>
              <a:ext cx="138781" cy="62270"/>
            </a:xfrm>
            <a:custGeom>
              <a:avLst/>
              <a:gdLst/>
              <a:ahLst/>
              <a:cxnLst/>
              <a:rect l="l" t="t" r="r" b="b"/>
              <a:pathLst>
                <a:path w="7738" h="3472" extrusionOk="0">
                  <a:moveTo>
                    <a:pt x="6573" y="1"/>
                  </a:moveTo>
                  <a:cubicBezTo>
                    <a:pt x="6509" y="1"/>
                    <a:pt x="6446" y="16"/>
                    <a:pt x="6391" y="47"/>
                  </a:cubicBezTo>
                  <a:cubicBezTo>
                    <a:pt x="5592" y="549"/>
                    <a:pt x="3082" y="1919"/>
                    <a:pt x="411" y="1965"/>
                  </a:cubicBezTo>
                  <a:cubicBezTo>
                    <a:pt x="206" y="1987"/>
                    <a:pt x="23" y="2147"/>
                    <a:pt x="23" y="2353"/>
                  </a:cubicBezTo>
                  <a:lnTo>
                    <a:pt x="0" y="3060"/>
                  </a:lnTo>
                  <a:cubicBezTo>
                    <a:pt x="0" y="3288"/>
                    <a:pt x="183" y="3471"/>
                    <a:pt x="388" y="3471"/>
                  </a:cubicBezTo>
                  <a:cubicBezTo>
                    <a:pt x="3515" y="3403"/>
                    <a:pt x="6231" y="1850"/>
                    <a:pt x="7167" y="1348"/>
                  </a:cubicBezTo>
                  <a:cubicBezTo>
                    <a:pt x="7738" y="1029"/>
                    <a:pt x="6916" y="161"/>
                    <a:pt x="6916" y="161"/>
                  </a:cubicBezTo>
                  <a:cubicBezTo>
                    <a:pt x="6826" y="56"/>
                    <a:pt x="6697" y="1"/>
                    <a:pt x="6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2"/>
            <p:cNvSpPr/>
            <p:nvPr/>
          </p:nvSpPr>
          <p:spPr>
            <a:xfrm>
              <a:off x="7584252" y="3252278"/>
              <a:ext cx="158850" cy="417491"/>
            </a:xfrm>
            <a:custGeom>
              <a:avLst/>
              <a:gdLst/>
              <a:ahLst/>
              <a:cxnLst/>
              <a:rect l="l" t="t" r="r" b="b"/>
              <a:pathLst>
                <a:path w="8857" h="23278" extrusionOk="0">
                  <a:moveTo>
                    <a:pt x="4087" y="1"/>
                  </a:moveTo>
                  <a:cubicBezTo>
                    <a:pt x="3561" y="1"/>
                    <a:pt x="3120" y="102"/>
                    <a:pt x="3013" y="163"/>
                  </a:cubicBezTo>
                  <a:cubicBezTo>
                    <a:pt x="2694" y="323"/>
                    <a:pt x="2351" y="551"/>
                    <a:pt x="2192" y="780"/>
                  </a:cubicBezTo>
                  <a:cubicBezTo>
                    <a:pt x="1804" y="1259"/>
                    <a:pt x="1484" y="1784"/>
                    <a:pt x="1210" y="2309"/>
                  </a:cubicBezTo>
                  <a:cubicBezTo>
                    <a:pt x="662" y="3404"/>
                    <a:pt x="388" y="4523"/>
                    <a:pt x="206" y="5641"/>
                  </a:cubicBezTo>
                  <a:cubicBezTo>
                    <a:pt x="23" y="6760"/>
                    <a:pt x="0" y="7855"/>
                    <a:pt x="23" y="8951"/>
                  </a:cubicBezTo>
                  <a:cubicBezTo>
                    <a:pt x="46" y="9476"/>
                    <a:pt x="69" y="10024"/>
                    <a:pt x="137" y="10549"/>
                  </a:cubicBezTo>
                  <a:cubicBezTo>
                    <a:pt x="160" y="10823"/>
                    <a:pt x="183" y="11074"/>
                    <a:pt x="229" y="11348"/>
                  </a:cubicBezTo>
                  <a:lnTo>
                    <a:pt x="388" y="12192"/>
                  </a:lnTo>
                  <a:cubicBezTo>
                    <a:pt x="411" y="12352"/>
                    <a:pt x="434" y="12489"/>
                    <a:pt x="457" y="12626"/>
                  </a:cubicBezTo>
                  <a:lnTo>
                    <a:pt x="571" y="13037"/>
                  </a:lnTo>
                  <a:cubicBezTo>
                    <a:pt x="639" y="13311"/>
                    <a:pt x="708" y="13585"/>
                    <a:pt x="799" y="13858"/>
                  </a:cubicBezTo>
                  <a:cubicBezTo>
                    <a:pt x="982" y="14383"/>
                    <a:pt x="1142" y="14908"/>
                    <a:pt x="1370" y="15411"/>
                  </a:cubicBezTo>
                  <a:cubicBezTo>
                    <a:pt x="1781" y="16415"/>
                    <a:pt x="2306" y="17351"/>
                    <a:pt x="2876" y="18264"/>
                  </a:cubicBezTo>
                  <a:cubicBezTo>
                    <a:pt x="3424" y="19154"/>
                    <a:pt x="4063" y="19998"/>
                    <a:pt x="4725" y="20797"/>
                  </a:cubicBezTo>
                  <a:cubicBezTo>
                    <a:pt x="4885" y="20980"/>
                    <a:pt x="5068" y="21185"/>
                    <a:pt x="5227" y="21368"/>
                  </a:cubicBezTo>
                  <a:cubicBezTo>
                    <a:pt x="5410" y="21573"/>
                    <a:pt x="5593" y="21756"/>
                    <a:pt x="5775" y="21939"/>
                  </a:cubicBezTo>
                  <a:cubicBezTo>
                    <a:pt x="6140" y="22327"/>
                    <a:pt x="6483" y="22669"/>
                    <a:pt x="6916" y="23011"/>
                  </a:cubicBezTo>
                  <a:cubicBezTo>
                    <a:pt x="7134" y="23189"/>
                    <a:pt x="7390" y="23277"/>
                    <a:pt x="7644" y="23277"/>
                  </a:cubicBezTo>
                  <a:cubicBezTo>
                    <a:pt x="7976" y="23277"/>
                    <a:pt x="8304" y="23126"/>
                    <a:pt x="8537" y="22829"/>
                  </a:cubicBezTo>
                  <a:cubicBezTo>
                    <a:pt x="8834" y="22418"/>
                    <a:pt x="8857" y="21870"/>
                    <a:pt x="8605" y="21436"/>
                  </a:cubicBezTo>
                  <a:lnTo>
                    <a:pt x="8560" y="21368"/>
                  </a:lnTo>
                  <a:lnTo>
                    <a:pt x="7829" y="20181"/>
                  </a:lnTo>
                  <a:cubicBezTo>
                    <a:pt x="7601" y="19770"/>
                    <a:pt x="7350" y="19359"/>
                    <a:pt x="7122" y="18948"/>
                  </a:cubicBezTo>
                  <a:cubicBezTo>
                    <a:pt x="6665" y="18127"/>
                    <a:pt x="6232" y="17305"/>
                    <a:pt x="5844" y="16461"/>
                  </a:cubicBezTo>
                  <a:cubicBezTo>
                    <a:pt x="5456" y="15639"/>
                    <a:pt x="5090" y="14794"/>
                    <a:pt x="4794" y="13950"/>
                  </a:cubicBezTo>
                  <a:cubicBezTo>
                    <a:pt x="4634" y="13516"/>
                    <a:pt x="4543" y="13105"/>
                    <a:pt x="4406" y="12672"/>
                  </a:cubicBezTo>
                  <a:cubicBezTo>
                    <a:pt x="4337" y="12466"/>
                    <a:pt x="4292" y="12261"/>
                    <a:pt x="4246" y="12055"/>
                  </a:cubicBezTo>
                  <a:lnTo>
                    <a:pt x="4177" y="11736"/>
                  </a:lnTo>
                  <a:cubicBezTo>
                    <a:pt x="4155" y="11622"/>
                    <a:pt x="4132" y="11530"/>
                    <a:pt x="4109" y="11416"/>
                  </a:cubicBezTo>
                  <a:lnTo>
                    <a:pt x="4018" y="10800"/>
                  </a:lnTo>
                  <a:lnTo>
                    <a:pt x="3926" y="10115"/>
                  </a:lnTo>
                  <a:cubicBezTo>
                    <a:pt x="3858" y="9636"/>
                    <a:pt x="3835" y="9179"/>
                    <a:pt x="3789" y="8723"/>
                  </a:cubicBezTo>
                  <a:cubicBezTo>
                    <a:pt x="3744" y="7810"/>
                    <a:pt x="3698" y="6920"/>
                    <a:pt x="3721" y="6029"/>
                  </a:cubicBezTo>
                  <a:cubicBezTo>
                    <a:pt x="3767" y="5162"/>
                    <a:pt x="3858" y="4317"/>
                    <a:pt x="4063" y="3541"/>
                  </a:cubicBezTo>
                  <a:cubicBezTo>
                    <a:pt x="4155" y="3153"/>
                    <a:pt x="4269" y="2788"/>
                    <a:pt x="4428" y="2446"/>
                  </a:cubicBezTo>
                  <a:cubicBezTo>
                    <a:pt x="4565" y="2103"/>
                    <a:pt x="4839" y="1601"/>
                    <a:pt x="5068" y="1419"/>
                  </a:cubicBezTo>
                  <a:cubicBezTo>
                    <a:pt x="5341" y="1236"/>
                    <a:pt x="6186" y="1053"/>
                    <a:pt x="6186" y="1053"/>
                  </a:cubicBezTo>
                  <a:cubicBezTo>
                    <a:pt x="6307" y="1123"/>
                    <a:pt x="6397" y="1154"/>
                    <a:pt x="6457" y="1154"/>
                  </a:cubicBezTo>
                  <a:cubicBezTo>
                    <a:pt x="6746" y="1154"/>
                    <a:pt x="6290" y="436"/>
                    <a:pt x="4908" y="95"/>
                  </a:cubicBezTo>
                  <a:cubicBezTo>
                    <a:pt x="4634" y="26"/>
                    <a:pt x="4350" y="1"/>
                    <a:pt x="4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2"/>
            <p:cNvSpPr/>
            <p:nvPr/>
          </p:nvSpPr>
          <p:spPr>
            <a:xfrm>
              <a:off x="7596127" y="3372498"/>
              <a:ext cx="259555" cy="297039"/>
            </a:xfrm>
            <a:custGeom>
              <a:avLst/>
              <a:gdLst/>
              <a:ahLst/>
              <a:cxnLst/>
              <a:rect l="l" t="t" r="r" b="b"/>
              <a:pathLst>
                <a:path w="14472" h="16562" extrusionOk="0">
                  <a:moveTo>
                    <a:pt x="3399" y="1"/>
                  </a:moveTo>
                  <a:cubicBezTo>
                    <a:pt x="2909" y="1"/>
                    <a:pt x="2416" y="122"/>
                    <a:pt x="1963" y="377"/>
                  </a:cubicBezTo>
                  <a:cubicBezTo>
                    <a:pt x="525" y="1176"/>
                    <a:pt x="0" y="3002"/>
                    <a:pt x="799" y="4440"/>
                  </a:cubicBezTo>
                  <a:lnTo>
                    <a:pt x="6391" y="14483"/>
                  </a:lnTo>
                  <a:cubicBezTo>
                    <a:pt x="6505" y="14689"/>
                    <a:pt x="6642" y="14894"/>
                    <a:pt x="6802" y="15100"/>
                  </a:cubicBezTo>
                  <a:cubicBezTo>
                    <a:pt x="7609" y="16061"/>
                    <a:pt x="8769" y="16561"/>
                    <a:pt x="9934" y="16561"/>
                  </a:cubicBezTo>
                  <a:cubicBezTo>
                    <a:pt x="10844" y="16561"/>
                    <a:pt x="11758" y="16255"/>
                    <a:pt x="12509" y="15625"/>
                  </a:cubicBezTo>
                  <a:cubicBezTo>
                    <a:pt x="14220" y="14187"/>
                    <a:pt x="14472" y="11653"/>
                    <a:pt x="13034" y="9918"/>
                  </a:cubicBezTo>
                  <a:lnTo>
                    <a:pt x="5707" y="1085"/>
                  </a:lnTo>
                  <a:cubicBezTo>
                    <a:pt x="5123" y="384"/>
                    <a:pt x="4268" y="1"/>
                    <a:pt x="3399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2"/>
            <p:cNvSpPr/>
            <p:nvPr/>
          </p:nvSpPr>
          <p:spPr>
            <a:xfrm>
              <a:off x="7713225" y="3563089"/>
              <a:ext cx="176857" cy="148215"/>
            </a:xfrm>
            <a:custGeom>
              <a:avLst/>
              <a:gdLst/>
              <a:ahLst/>
              <a:cxnLst/>
              <a:rect l="l" t="t" r="r" b="b"/>
              <a:pathLst>
                <a:path w="9861" h="8264" extrusionOk="0">
                  <a:moveTo>
                    <a:pt x="8925" y="1370"/>
                  </a:moveTo>
                  <a:cubicBezTo>
                    <a:pt x="9861" y="2740"/>
                    <a:pt x="8857" y="5091"/>
                    <a:pt x="6642" y="6620"/>
                  </a:cubicBezTo>
                  <a:cubicBezTo>
                    <a:pt x="4451" y="8150"/>
                    <a:pt x="1895" y="8264"/>
                    <a:pt x="936" y="6894"/>
                  </a:cubicBezTo>
                  <a:cubicBezTo>
                    <a:pt x="0" y="5525"/>
                    <a:pt x="1005" y="3196"/>
                    <a:pt x="3219" y="1667"/>
                  </a:cubicBezTo>
                  <a:cubicBezTo>
                    <a:pt x="5410" y="138"/>
                    <a:pt x="7966" y="1"/>
                    <a:pt x="8925" y="1370"/>
                  </a:cubicBezTo>
                  <a:close/>
                </a:path>
              </a:pathLst>
            </a:custGeom>
            <a:solidFill>
              <a:srgbClr val="CA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2"/>
            <p:cNvSpPr/>
            <p:nvPr/>
          </p:nvSpPr>
          <p:spPr>
            <a:xfrm>
              <a:off x="7562548" y="3326649"/>
              <a:ext cx="129796" cy="122783"/>
            </a:xfrm>
            <a:custGeom>
              <a:avLst/>
              <a:gdLst/>
              <a:ahLst/>
              <a:cxnLst/>
              <a:rect l="l" t="t" r="r" b="b"/>
              <a:pathLst>
                <a:path w="7237" h="6846" extrusionOk="0">
                  <a:moveTo>
                    <a:pt x="4983" y="1"/>
                  </a:moveTo>
                  <a:cubicBezTo>
                    <a:pt x="4964" y="1"/>
                    <a:pt x="4947" y="4"/>
                    <a:pt x="4931" y="12"/>
                  </a:cubicBezTo>
                  <a:cubicBezTo>
                    <a:pt x="4406" y="240"/>
                    <a:pt x="4543" y="1541"/>
                    <a:pt x="4543" y="1541"/>
                  </a:cubicBezTo>
                  <a:cubicBezTo>
                    <a:pt x="4543" y="1541"/>
                    <a:pt x="3394" y="1348"/>
                    <a:pt x="2358" y="1348"/>
                  </a:cubicBezTo>
                  <a:cubicBezTo>
                    <a:pt x="1722" y="1348"/>
                    <a:pt x="1128" y="1421"/>
                    <a:pt x="868" y="1655"/>
                  </a:cubicBezTo>
                  <a:cubicBezTo>
                    <a:pt x="160" y="2317"/>
                    <a:pt x="799" y="2956"/>
                    <a:pt x="799" y="2956"/>
                  </a:cubicBezTo>
                  <a:cubicBezTo>
                    <a:pt x="799" y="2956"/>
                    <a:pt x="1" y="3458"/>
                    <a:pt x="708" y="4440"/>
                  </a:cubicBezTo>
                  <a:cubicBezTo>
                    <a:pt x="708" y="4440"/>
                    <a:pt x="23" y="5262"/>
                    <a:pt x="845" y="5901"/>
                  </a:cubicBezTo>
                  <a:cubicBezTo>
                    <a:pt x="1826" y="6670"/>
                    <a:pt x="2665" y="6846"/>
                    <a:pt x="3226" y="6846"/>
                  </a:cubicBezTo>
                  <a:cubicBezTo>
                    <a:pt x="3697" y="6846"/>
                    <a:pt x="3972" y="6722"/>
                    <a:pt x="3972" y="6722"/>
                  </a:cubicBezTo>
                  <a:lnTo>
                    <a:pt x="7236" y="3253"/>
                  </a:lnTo>
                  <a:cubicBezTo>
                    <a:pt x="7236" y="3253"/>
                    <a:pt x="5546" y="1"/>
                    <a:pt x="4983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2"/>
            <p:cNvSpPr/>
            <p:nvPr/>
          </p:nvSpPr>
          <p:spPr>
            <a:xfrm>
              <a:off x="7239919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3310" y="1"/>
                  </a:moveTo>
                  <a:lnTo>
                    <a:pt x="3310" y="1"/>
                  </a:lnTo>
                  <a:cubicBezTo>
                    <a:pt x="0" y="663"/>
                    <a:pt x="594" y="2717"/>
                    <a:pt x="594" y="2717"/>
                  </a:cubicBezTo>
                  <a:cubicBezTo>
                    <a:pt x="1552" y="2922"/>
                    <a:pt x="2032" y="3059"/>
                    <a:pt x="3173" y="3151"/>
                  </a:cubicBezTo>
                  <a:cubicBezTo>
                    <a:pt x="3675" y="2146"/>
                    <a:pt x="3789" y="1073"/>
                    <a:pt x="3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2"/>
            <p:cNvSpPr/>
            <p:nvPr/>
          </p:nvSpPr>
          <p:spPr>
            <a:xfrm>
              <a:off x="7296011" y="4162287"/>
              <a:ext cx="173503" cy="113367"/>
            </a:xfrm>
            <a:custGeom>
              <a:avLst/>
              <a:gdLst/>
              <a:ahLst/>
              <a:cxnLst/>
              <a:rect l="l" t="t" r="r" b="b"/>
              <a:pathLst>
                <a:path w="9674" h="6321" extrusionOk="0">
                  <a:moveTo>
                    <a:pt x="3473" y="1"/>
                  </a:moveTo>
                  <a:cubicBezTo>
                    <a:pt x="980" y="1"/>
                    <a:pt x="1256" y="2821"/>
                    <a:pt x="1256" y="2821"/>
                  </a:cubicBezTo>
                  <a:cubicBezTo>
                    <a:pt x="936" y="2843"/>
                    <a:pt x="913" y="2843"/>
                    <a:pt x="137" y="3003"/>
                  </a:cubicBezTo>
                  <a:cubicBezTo>
                    <a:pt x="617" y="4076"/>
                    <a:pt x="502" y="5149"/>
                    <a:pt x="0" y="6153"/>
                  </a:cubicBezTo>
                  <a:cubicBezTo>
                    <a:pt x="1470" y="6276"/>
                    <a:pt x="2878" y="6320"/>
                    <a:pt x="4143" y="6320"/>
                  </a:cubicBezTo>
                  <a:cubicBezTo>
                    <a:pt x="7337" y="6320"/>
                    <a:pt x="9610" y="6039"/>
                    <a:pt x="9610" y="6039"/>
                  </a:cubicBezTo>
                  <a:lnTo>
                    <a:pt x="9655" y="2638"/>
                  </a:lnTo>
                  <a:cubicBezTo>
                    <a:pt x="9674" y="1563"/>
                    <a:pt x="8805" y="764"/>
                    <a:pt x="7827" y="764"/>
                  </a:cubicBezTo>
                  <a:cubicBezTo>
                    <a:pt x="7579" y="764"/>
                    <a:pt x="7325" y="816"/>
                    <a:pt x="7076" y="926"/>
                  </a:cubicBezTo>
                  <a:cubicBezTo>
                    <a:pt x="6290" y="1263"/>
                    <a:pt x="6035" y="1688"/>
                    <a:pt x="5918" y="2006"/>
                  </a:cubicBezTo>
                  <a:lnTo>
                    <a:pt x="5918" y="2006"/>
                  </a:lnTo>
                  <a:cubicBezTo>
                    <a:pt x="5916" y="2008"/>
                    <a:pt x="5914" y="2011"/>
                    <a:pt x="5913" y="2015"/>
                  </a:cubicBezTo>
                  <a:lnTo>
                    <a:pt x="5913" y="2015"/>
                  </a:lnTo>
                  <a:cubicBezTo>
                    <a:pt x="5976" y="1374"/>
                    <a:pt x="5268" y="127"/>
                    <a:pt x="3767" y="13"/>
                  </a:cubicBezTo>
                  <a:cubicBezTo>
                    <a:pt x="3665" y="5"/>
                    <a:pt x="3567" y="1"/>
                    <a:pt x="347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2"/>
            <p:cNvSpPr/>
            <p:nvPr/>
          </p:nvSpPr>
          <p:spPr>
            <a:xfrm>
              <a:off x="7249139" y="4264839"/>
              <a:ext cx="220045" cy="27423"/>
            </a:xfrm>
            <a:custGeom>
              <a:avLst/>
              <a:gdLst/>
              <a:ahLst/>
              <a:cxnLst/>
              <a:rect l="l" t="t" r="r" b="b"/>
              <a:pathLst>
                <a:path w="12269" h="1529" extrusionOk="0">
                  <a:moveTo>
                    <a:pt x="180" y="1"/>
                  </a:moveTo>
                  <a:cubicBezTo>
                    <a:pt x="1" y="1"/>
                    <a:pt x="240" y="870"/>
                    <a:pt x="240" y="870"/>
                  </a:cubicBezTo>
                  <a:cubicBezTo>
                    <a:pt x="2178" y="1374"/>
                    <a:pt x="4422" y="1529"/>
                    <a:pt x="6442" y="1529"/>
                  </a:cubicBezTo>
                  <a:cubicBezTo>
                    <a:pt x="9633" y="1529"/>
                    <a:pt x="12268" y="1144"/>
                    <a:pt x="12268" y="1144"/>
                  </a:cubicBezTo>
                  <a:lnTo>
                    <a:pt x="12268" y="390"/>
                  </a:lnTo>
                  <a:cubicBezTo>
                    <a:pt x="12268" y="390"/>
                    <a:pt x="10456" y="568"/>
                    <a:pt x="7827" y="568"/>
                  </a:cubicBezTo>
                  <a:cubicBezTo>
                    <a:pt x="5654" y="568"/>
                    <a:pt x="2921" y="447"/>
                    <a:pt x="194" y="2"/>
                  </a:cubicBezTo>
                  <a:cubicBezTo>
                    <a:pt x="189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2"/>
            <p:cNvSpPr/>
            <p:nvPr/>
          </p:nvSpPr>
          <p:spPr>
            <a:xfrm>
              <a:off x="7412696" y="4214917"/>
              <a:ext cx="31548" cy="31135"/>
            </a:xfrm>
            <a:custGeom>
              <a:avLst/>
              <a:gdLst/>
              <a:ahLst/>
              <a:cxnLst/>
              <a:rect l="l" t="t" r="r" b="b"/>
              <a:pathLst>
                <a:path w="1759" h="1736" extrusionOk="0">
                  <a:moveTo>
                    <a:pt x="891" y="1"/>
                  </a:moveTo>
                  <a:cubicBezTo>
                    <a:pt x="411" y="1"/>
                    <a:pt x="23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7" y="1735"/>
                    <a:pt x="1758" y="1347"/>
                    <a:pt x="1758" y="868"/>
                  </a:cubicBezTo>
                  <a:cubicBezTo>
                    <a:pt x="1758" y="389"/>
                    <a:pt x="1370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2"/>
            <p:cNvSpPr/>
            <p:nvPr/>
          </p:nvSpPr>
          <p:spPr>
            <a:xfrm>
              <a:off x="7316065" y="4211168"/>
              <a:ext cx="60602" cy="9918"/>
            </a:xfrm>
            <a:custGeom>
              <a:avLst/>
              <a:gdLst/>
              <a:ahLst/>
              <a:cxnLst/>
              <a:rect l="l" t="t" r="r" b="b"/>
              <a:pathLst>
                <a:path w="3379" h="553" extrusionOk="0">
                  <a:moveTo>
                    <a:pt x="172" y="1"/>
                  </a:moveTo>
                  <a:cubicBezTo>
                    <a:pt x="78" y="1"/>
                    <a:pt x="24" y="82"/>
                    <a:pt x="24" y="164"/>
                  </a:cubicBezTo>
                  <a:cubicBezTo>
                    <a:pt x="1" y="255"/>
                    <a:pt x="69" y="347"/>
                    <a:pt x="183" y="347"/>
                  </a:cubicBezTo>
                  <a:lnTo>
                    <a:pt x="3173" y="552"/>
                  </a:lnTo>
                  <a:lnTo>
                    <a:pt x="3196" y="552"/>
                  </a:lnTo>
                  <a:cubicBezTo>
                    <a:pt x="3288" y="552"/>
                    <a:pt x="3356" y="484"/>
                    <a:pt x="3356" y="392"/>
                  </a:cubicBezTo>
                  <a:cubicBezTo>
                    <a:pt x="3379" y="278"/>
                    <a:pt x="3310" y="210"/>
                    <a:pt x="3196" y="210"/>
                  </a:cubicBezTo>
                  <a:lnTo>
                    <a:pt x="206" y="4"/>
                  </a:lnTo>
                  <a:cubicBezTo>
                    <a:pt x="194" y="2"/>
                    <a:pt x="183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2"/>
            <p:cNvSpPr/>
            <p:nvPr/>
          </p:nvSpPr>
          <p:spPr>
            <a:xfrm>
              <a:off x="72923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1576" y="341"/>
                  </a:moveTo>
                  <a:cubicBezTo>
                    <a:pt x="1622" y="341"/>
                    <a:pt x="1644" y="341"/>
                    <a:pt x="1667" y="364"/>
                  </a:cubicBezTo>
                  <a:cubicBezTo>
                    <a:pt x="1736" y="409"/>
                    <a:pt x="1804" y="501"/>
                    <a:pt x="1850" y="569"/>
                  </a:cubicBezTo>
                  <a:cubicBezTo>
                    <a:pt x="2032" y="889"/>
                    <a:pt x="2101" y="1231"/>
                    <a:pt x="2192" y="1596"/>
                  </a:cubicBezTo>
                  <a:cubicBezTo>
                    <a:pt x="2215" y="1710"/>
                    <a:pt x="2261" y="1847"/>
                    <a:pt x="2283" y="1961"/>
                  </a:cubicBezTo>
                  <a:lnTo>
                    <a:pt x="2215" y="1916"/>
                  </a:lnTo>
                  <a:cubicBezTo>
                    <a:pt x="1918" y="1528"/>
                    <a:pt x="1690" y="1094"/>
                    <a:pt x="1553" y="637"/>
                  </a:cubicBezTo>
                  <a:cubicBezTo>
                    <a:pt x="1507" y="501"/>
                    <a:pt x="1507" y="386"/>
                    <a:pt x="1530" y="364"/>
                  </a:cubicBezTo>
                  <a:cubicBezTo>
                    <a:pt x="1553" y="341"/>
                    <a:pt x="1576" y="341"/>
                    <a:pt x="1576" y="341"/>
                  </a:cubicBezTo>
                  <a:close/>
                  <a:moveTo>
                    <a:pt x="549" y="1162"/>
                  </a:moveTo>
                  <a:cubicBezTo>
                    <a:pt x="663" y="1162"/>
                    <a:pt x="777" y="1231"/>
                    <a:pt x="891" y="1299"/>
                  </a:cubicBezTo>
                  <a:cubicBezTo>
                    <a:pt x="1279" y="1550"/>
                    <a:pt x="1644" y="1824"/>
                    <a:pt x="1964" y="2144"/>
                  </a:cubicBezTo>
                  <a:cubicBezTo>
                    <a:pt x="1987" y="2167"/>
                    <a:pt x="2010" y="2190"/>
                    <a:pt x="2032" y="2212"/>
                  </a:cubicBezTo>
                  <a:cubicBezTo>
                    <a:pt x="1530" y="2121"/>
                    <a:pt x="982" y="1870"/>
                    <a:pt x="526" y="1505"/>
                  </a:cubicBezTo>
                  <a:cubicBezTo>
                    <a:pt x="389" y="1391"/>
                    <a:pt x="366" y="1322"/>
                    <a:pt x="366" y="1277"/>
                  </a:cubicBezTo>
                  <a:cubicBezTo>
                    <a:pt x="366" y="1208"/>
                    <a:pt x="457" y="1162"/>
                    <a:pt x="549" y="1162"/>
                  </a:cubicBezTo>
                  <a:close/>
                  <a:moveTo>
                    <a:pt x="1594" y="1"/>
                  </a:moveTo>
                  <a:cubicBezTo>
                    <a:pt x="1495" y="1"/>
                    <a:pt x="1397" y="29"/>
                    <a:pt x="1325" y="90"/>
                  </a:cubicBezTo>
                  <a:cubicBezTo>
                    <a:pt x="1211" y="181"/>
                    <a:pt x="1097" y="364"/>
                    <a:pt x="1211" y="752"/>
                  </a:cubicBezTo>
                  <a:cubicBezTo>
                    <a:pt x="1279" y="911"/>
                    <a:pt x="1348" y="1071"/>
                    <a:pt x="1416" y="1231"/>
                  </a:cubicBezTo>
                  <a:cubicBezTo>
                    <a:pt x="1302" y="1162"/>
                    <a:pt x="1188" y="1071"/>
                    <a:pt x="1074" y="1003"/>
                  </a:cubicBezTo>
                  <a:cubicBezTo>
                    <a:pt x="937" y="911"/>
                    <a:pt x="754" y="820"/>
                    <a:pt x="549" y="820"/>
                  </a:cubicBezTo>
                  <a:cubicBezTo>
                    <a:pt x="320" y="820"/>
                    <a:pt x="47" y="980"/>
                    <a:pt x="24" y="1231"/>
                  </a:cubicBezTo>
                  <a:cubicBezTo>
                    <a:pt x="1" y="1505"/>
                    <a:pt x="229" y="1710"/>
                    <a:pt x="320" y="1756"/>
                  </a:cubicBezTo>
                  <a:cubicBezTo>
                    <a:pt x="594" y="2007"/>
                    <a:pt x="982" y="2235"/>
                    <a:pt x="1416" y="2395"/>
                  </a:cubicBezTo>
                  <a:cubicBezTo>
                    <a:pt x="1416" y="2486"/>
                    <a:pt x="1485" y="2578"/>
                    <a:pt x="1576" y="2578"/>
                  </a:cubicBezTo>
                  <a:lnTo>
                    <a:pt x="2466" y="2669"/>
                  </a:lnTo>
                  <a:cubicBezTo>
                    <a:pt x="2512" y="2692"/>
                    <a:pt x="2535" y="2692"/>
                    <a:pt x="2557" y="2692"/>
                  </a:cubicBezTo>
                  <a:lnTo>
                    <a:pt x="2626" y="2692"/>
                  </a:lnTo>
                  <a:lnTo>
                    <a:pt x="4726" y="2897"/>
                  </a:lnTo>
                  <a:lnTo>
                    <a:pt x="4749" y="2897"/>
                  </a:lnTo>
                  <a:cubicBezTo>
                    <a:pt x="4817" y="2897"/>
                    <a:pt x="4908" y="2829"/>
                    <a:pt x="4908" y="2737"/>
                  </a:cubicBezTo>
                  <a:cubicBezTo>
                    <a:pt x="4931" y="2646"/>
                    <a:pt x="4863" y="2555"/>
                    <a:pt x="4749" y="2555"/>
                  </a:cubicBezTo>
                  <a:lnTo>
                    <a:pt x="2786" y="2372"/>
                  </a:lnTo>
                  <a:cubicBezTo>
                    <a:pt x="2671" y="2098"/>
                    <a:pt x="2603" y="1824"/>
                    <a:pt x="2535" y="1528"/>
                  </a:cubicBezTo>
                  <a:cubicBezTo>
                    <a:pt x="2443" y="1140"/>
                    <a:pt x="2352" y="752"/>
                    <a:pt x="2146" y="409"/>
                  </a:cubicBezTo>
                  <a:cubicBezTo>
                    <a:pt x="2055" y="272"/>
                    <a:pt x="1987" y="158"/>
                    <a:pt x="1850" y="67"/>
                  </a:cubicBezTo>
                  <a:cubicBezTo>
                    <a:pt x="1774" y="24"/>
                    <a:pt x="1684" y="1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2"/>
            <p:cNvSpPr/>
            <p:nvPr/>
          </p:nvSpPr>
          <p:spPr>
            <a:xfrm>
              <a:off x="7742284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503" y="1"/>
                  </a:moveTo>
                  <a:cubicBezTo>
                    <a:pt x="1" y="1073"/>
                    <a:pt x="138" y="2146"/>
                    <a:pt x="617" y="3151"/>
                  </a:cubicBezTo>
                  <a:cubicBezTo>
                    <a:pt x="1758" y="3059"/>
                    <a:pt x="2261" y="2922"/>
                    <a:pt x="3219" y="2717"/>
                  </a:cubicBezTo>
                  <a:cubicBezTo>
                    <a:pt x="3219" y="2717"/>
                    <a:pt x="3790" y="663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2"/>
            <p:cNvSpPr/>
            <p:nvPr/>
          </p:nvSpPr>
          <p:spPr>
            <a:xfrm>
              <a:off x="7581059" y="4162287"/>
              <a:ext cx="173091" cy="113367"/>
            </a:xfrm>
            <a:custGeom>
              <a:avLst/>
              <a:gdLst/>
              <a:ahLst/>
              <a:cxnLst/>
              <a:rect l="l" t="t" r="r" b="b"/>
              <a:pathLst>
                <a:path w="9651" h="6321" extrusionOk="0">
                  <a:moveTo>
                    <a:pt x="6180" y="1"/>
                  </a:moveTo>
                  <a:cubicBezTo>
                    <a:pt x="6086" y="1"/>
                    <a:pt x="5987" y="5"/>
                    <a:pt x="5885" y="13"/>
                  </a:cubicBezTo>
                  <a:cubicBezTo>
                    <a:pt x="4401" y="127"/>
                    <a:pt x="3671" y="1383"/>
                    <a:pt x="3762" y="2022"/>
                  </a:cubicBezTo>
                  <a:cubicBezTo>
                    <a:pt x="3625" y="1702"/>
                    <a:pt x="3397" y="1268"/>
                    <a:pt x="2598" y="926"/>
                  </a:cubicBezTo>
                  <a:cubicBezTo>
                    <a:pt x="2349" y="816"/>
                    <a:pt x="2095" y="764"/>
                    <a:pt x="1847" y="764"/>
                  </a:cubicBezTo>
                  <a:cubicBezTo>
                    <a:pt x="869" y="764"/>
                    <a:pt x="0" y="1563"/>
                    <a:pt x="19" y="2638"/>
                  </a:cubicBezTo>
                  <a:lnTo>
                    <a:pt x="41" y="6039"/>
                  </a:lnTo>
                  <a:cubicBezTo>
                    <a:pt x="41" y="6039"/>
                    <a:pt x="2326" y="6320"/>
                    <a:pt x="5518" y="6320"/>
                  </a:cubicBezTo>
                  <a:cubicBezTo>
                    <a:pt x="6782" y="6320"/>
                    <a:pt x="8188" y="6276"/>
                    <a:pt x="9651" y="6153"/>
                  </a:cubicBezTo>
                  <a:cubicBezTo>
                    <a:pt x="9172" y="5149"/>
                    <a:pt x="9035" y="4076"/>
                    <a:pt x="9537" y="3003"/>
                  </a:cubicBezTo>
                  <a:cubicBezTo>
                    <a:pt x="8761" y="2843"/>
                    <a:pt x="8738" y="2843"/>
                    <a:pt x="8418" y="2821"/>
                  </a:cubicBezTo>
                  <a:cubicBezTo>
                    <a:pt x="8418" y="2821"/>
                    <a:pt x="8694" y="1"/>
                    <a:pt x="61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2"/>
            <p:cNvSpPr/>
            <p:nvPr/>
          </p:nvSpPr>
          <p:spPr>
            <a:xfrm>
              <a:off x="7601849" y="4214917"/>
              <a:ext cx="31135" cy="31135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389" y="1"/>
                    <a:pt x="1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8" y="1735"/>
                    <a:pt x="1736" y="1347"/>
                    <a:pt x="1736" y="868"/>
                  </a:cubicBezTo>
                  <a:cubicBezTo>
                    <a:pt x="1736" y="389"/>
                    <a:pt x="1348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2"/>
            <p:cNvSpPr/>
            <p:nvPr/>
          </p:nvSpPr>
          <p:spPr>
            <a:xfrm>
              <a:off x="7580970" y="4264839"/>
              <a:ext cx="220439" cy="27423"/>
            </a:xfrm>
            <a:custGeom>
              <a:avLst/>
              <a:gdLst/>
              <a:ahLst/>
              <a:cxnLst/>
              <a:rect l="l" t="t" r="r" b="b"/>
              <a:pathLst>
                <a:path w="12291" h="1529" extrusionOk="0">
                  <a:moveTo>
                    <a:pt x="12112" y="1"/>
                  </a:moveTo>
                  <a:cubicBezTo>
                    <a:pt x="12108" y="1"/>
                    <a:pt x="12103" y="1"/>
                    <a:pt x="12098" y="2"/>
                  </a:cubicBezTo>
                  <a:cubicBezTo>
                    <a:pt x="9371" y="447"/>
                    <a:pt x="6634" y="568"/>
                    <a:pt x="4455" y="568"/>
                  </a:cubicBezTo>
                  <a:cubicBezTo>
                    <a:pt x="1820" y="568"/>
                    <a:pt x="1" y="390"/>
                    <a:pt x="1" y="390"/>
                  </a:cubicBezTo>
                  <a:lnTo>
                    <a:pt x="1" y="390"/>
                  </a:lnTo>
                  <a:lnTo>
                    <a:pt x="24" y="1144"/>
                  </a:lnTo>
                  <a:cubicBezTo>
                    <a:pt x="24" y="1144"/>
                    <a:pt x="2659" y="1529"/>
                    <a:pt x="5844" y="1529"/>
                  </a:cubicBezTo>
                  <a:cubicBezTo>
                    <a:pt x="7862" y="1529"/>
                    <a:pt x="10100" y="1374"/>
                    <a:pt x="12030" y="870"/>
                  </a:cubicBezTo>
                  <a:cubicBezTo>
                    <a:pt x="12030" y="870"/>
                    <a:pt x="12290" y="1"/>
                    <a:pt x="1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2"/>
            <p:cNvSpPr/>
            <p:nvPr/>
          </p:nvSpPr>
          <p:spPr>
            <a:xfrm>
              <a:off x="7673923" y="4211168"/>
              <a:ext cx="60190" cy="9918"/>
            </a:xfrm>
            <a:custGeom>
              <a:avLst/>
              <a:gdLst/>
              <a:ahLst/>
              <a:cxnLst/>
              <a:rect l="l" t="t" r="r" b="b"/>
              <a:pathLst>
                <a:path w="3356" h="553" extrusionOk="0">
                  <a:moveTo>
                    <a:pt x="3202" y="1"/>
                  </a:moveTo>
                  <a:cubicBezTo>
                    <a:pt x="3192" y="1"/>
                    <a:pt x="3182" y="2"/>
                    <a:pt x="3173" y="4"/>
                  </a:cubicBezTo>
                  <a:lnTo>
                    <a:pt x="160" y="210"/>
                  </a:lnTo>
                  <a:cubicBezTo>
                    <a:pt x="69" y="210"/>
                    <a:pt x="0" y="278"/>
                    <a:pt x="0" y="392"/>
                  </a:cubicBezTo>
                  <a:cubicBezTo>
                    <a:pt x="0" y="484"/>
                    <a:pt x="91" y="552"/>
                    <a:pt x="183" y="552"/>
                  </a:cubicBezTo>
                  <a:lnTo>
                    <a:pt x="3196" y="347"/>
                  </a:lnTo>
                  <a:cubicBezTo>
                    <a:pt x="3287" y="347"/>
                    <a:pt x="3355" y="255"/>
                    <a:pt x="3355" y="164"/>
                  </a:cubicBezTo>
                  <a:cubicBezTo>
                    <a:pt x="3355" y="82"/>
                    <a:pt x="3282" y="1"/>
                    <a:pt x="3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2"/>
            <p:cNvSpPr/>
            <p:nvPr/>
          </p:nvSpPr>
          <p:spPr>
            <a:xfrm>
              <a:off x="76698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3333" y="341"/>
                  </a:moveTo>
                  <a:cubicBezTo>
                    <a:pt x="3356" y="341"/>
                    <a:pt x="3379" y="341"/>
                    <a:pt x="3379" y="364"/>
                  </a:cubicBezTo>
                  <a:cubicBezTo>
                    <a:pt x="3425" y="386"/>
                    <a:pt x="3425" y="501"/>
                    <a:pt x="3379" y="637"/>
                  </a:cubicBezTo>
                  <a:cubicBezTo>
                    <a:pt x="3219" y="1094"/>
                    <a:pt x="2991" y="1528"/>
                    <a:pt x="2694" y="1916"/>
                  </a:cubicBezTo>
                  <a:cubicBezTo>
                    <a:pt x="2675" y="1934"/>
                    <a:pt x="2657" y="1938"/>
                    <a:pt x="2651" y="1951"/>
                  </a:cubicBezTo>
                  <a:lnTo>
                    <a:pt x="2651" y="1951"/>
                  </a:lnTo>
                  <a:cubicBezTo>
                    <a:pt x="2673" y="1840"/>
                    <a:pt x="2695" y="1729"/>
                    <a:pt x="2717" y="1596"/>
                  </a:cubicBezTo>
                  <a:cubicBezTo>
                    <a:pt x="2808" y="1231"/>
                    <a:pt x="2900" y="889"/>
                    <a:pt x="3082" y="569"/>
                  </a:cubicBezTo>
                  <a:cubicBezTo>
                    <a:pt x="3128" y="501"/>
                    <a:pt x="3174" y="409"/>
                    <a:pt x="3242" y="364"/>
                  </a:cubicBezTo>
                  <a:cubicBezTo>
                    <a:pt x="3288" y="341"/>
                    <a:pt x="3311" y="341"/>
                    <a:pt x="3333" y="341"/>
                  </a:cubicBezTo>
                  <a:close/>
                  <a:moveTo>
                    <a:pt x="4383" y="1162"/>
                  </a:moveTo>
                  <a:cubicBezTo>
                    <a:pt x="4452" y="1162"/>
                    <a:pt x="4543" y="1208"/>
                    <a:pt x="4543" y="1277"/>
                  </a:cubicBezTo>
                  <a:cubicBezTo>
                    <a:pt x="4566" y="1322"/>
                    <a:pt x="4543" y="1391"/>
                    <a:pt x="4383" y="1505"/>
                  </a:cubicBezTo>
                  <a:cubicBezTo>
                    <a:pt x="3950" y="1870"/>
                    <a:pt x="3402" y="2121"/>
                    <a:pt x="2877" y="2212"/>
                  </a:cubicBezTo>
                  <a:cubicBezTo>
                    <a:pt x="2900" y="2190"/>
                    <a:pt x="2922" y="2167"/>
                    <a:pt x="2945" y="2144"/>
                  </a:cubicBezTo>
                  <a:cubicBezTo>
                    <a:pt x="3288" y="1824"/>
                    <a:pt x="3630" y="1550"/>
                    <a:pt x="4018" y="1299"/>
                  </a:cubicBezTo>
                  <a:cubicBezTo>
                    <a:pt x="4132" y="1231"/>
                    <a:pt x="4269" y="1162"/>
                    <a:pt x="4383" y="1162"/>
                  </a:cubicBezTo>
                  <a:close/>
                  <a:moveTo>
                    <a:pt x="3326" y="1"/>
                  </a:moveTo>
                  <a:cubicBezTo>
                    <a:pt x="3237" y="1"/>
                    <a:pt x="3146" y="24"/>
                    <a:pt x="3059" y="67"/>
                  </a:cubicBezTo>
                  <a:cubicBezTo>
                    <a:pt x="2945" y="158"/>
                    <a:pt x="2854" y="272"/>
                    <a:pt x="2786" y="409"/>
                  </a:cubicBezTo>
                  <a:cubicBezTo>
                    <a:pt x="2557" y="752"/>
                    <a:pt x="2489" y="1140"/>
                    <a:pt x="2397" y="1528"/>
                  </a:cubicBezTo>
                  <a:cubicBezTo>
                    <a:pt x="2329" y="1824"/>
                    <a:pt x="2261" y="2098"/>
                    <a:pt x="2124" y="2372"/>
                  </a:cubicBezTo>
                  <a:lnTo>
                    <a:pt x="161" y="2555"/>
                  </a:lnTo>
                  <a:cubicBezTo>
                    <a:pt x="69" y="2555"/>
                    <a:pt x="1" y="2646"/>
                    <a:pt x="1" y="2737"/>
                  </a:cubicBezTo>
                  <a:cubicBezTo>
                    <a:pt x="24" y="2829"/>
                    <a:pt x="92" y="2897"/>
                    <a:pt x="183" y="2897"/>
                  </a:cubicBezTo>
                  <a:lnTo>
                    <a:pt x="206" y="2897"/>
                  </a:lnTo>
                  <a:lnTo>
                    <a:pt x="2306" y="2692"/>
                  </a:lnTo>
                  <a:cubicBezTo>
                    <a:pt x="2321" y="2692"/>
                    <a:pt x="2337" y="2702"/>
                    <a:pt x="2345" y="2702"/>
                  </a:cubicBezTo>
                  <a:cubicBezTo>
                    <a:pt x="2349" y="2702"/>
                    <a:pt x="2352" y="2699"/>
                    <a:pt x="2352" y="2692"/>
                  </a:cubicBezTo>
                  <a:cubicBezTo>
                    <a:pt x="2397" y="2692"/>
                    <a:pt x="2420" y="2692"/>
                    <a:pt x="2443" y="2669"/>
                  </a:cubicBezTo>
                  <a:lnTo>
                    <a:pt x="3356" y="2578"/>
                  </a:lnTo>
                  <a:cubicBezTo>
                    <a:pt x="3447" y="2578"/>
                    <a:pt x="3516" y="2486"/>
                    <a:pt x="3516" y="2395"/>
                  </a:cubicBezTo>
                  <a:cubicBezTo>
                    <a:pt x="3927" y="2235"/>
                    <a:pt x="4315" y="2007"/>
                    <a:pt x="4612" y="1756"/>
                  </a:cubicBezTo>
                  <a:cubicBezTo>
                    <a:pt x="4680" y="1710"/>
                    <a:pt x="4931" y="1505"/>
                    <a:pt x="4885" y="1231"/>
                  </a:cubicBezTo>
                  <a:cubicBezTo>
                    <a:pt x="4863" y="980"/>
                    <a:pt x="4612" y="820"/>
                    <a:pt x="4383" y="820"/>
                  </a:cubicBezTo>
                  <a:cubicBezTo>
                    <a:pt x="4178" y="820"/>
                    <a:pt x="3995" y="911"/>
                    <a:pt x="3835" y="1003"/>
                  </a:cubicBezTo>
                  <a:cubicBezTo>
                    <a:pt x="3721" y="1071"/>
                    <a:pt x="3630" y="1162"/>
                    <a:pt x="3516" y="1231"/>
                  </a:cubicBezTo>
                  <a:cubicBezTo>
                    <a:pt x="3584" y="1071"/>
                    <a:pt x="3653" y="911"/>
                    <a:pt x="3699" y="752"/>
                  </a:cubicBezTo>
                  <a:cubicBezTo>
                    <a:pt x="3835" y="364"/>
                    <a:pt x="3721" y="181"/>
                    <a:pt x="3607" y="90"/>
                  </a:cubicBezTo>
                  <a:cubicBezTo>
                    <a:pt x="3523" y="29"/>
                    <a:pt x="3426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2"/>
            <p:cNvSpPr/>
            <p:nvPr/>
          </p:nvSpPr>
          <p:spPr>
            <a:xfrm>
              <a:off x="7597759" y="3156525"/>
              <a:ext cx="171548" cy="94589"/>
            </a:xfrm>
            <a:custGeom>
              <a:avLst/>
              <a:gdLst/>
              <a:ahLst/>
              <a:cxnLst/>
              <a:rect l="l" t="t" r="r" b="b"/>
              <a:pathLst>
                <a:path w="9565" h="5274" fill="none" extrusionOk="0">
                  <a:moveTo>
                    <a:pt x="9564" y="0"/>
                  </a:moveTo>
                  <a:cubicBezTo>
                    <a:pt x="9108" y="1963"/>
                    <a:pt x="7693" y="3698"/>
                    <a:pt x="5821" y="4474"/>
                  </a:cubicBezTo>
                  <a:cubicBezTo>
                    <a:pt x="3972" y="5273"/>
                    <a:pt x="1735" y="5090"/>
                    <a:pt x="1" y="404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2"/>
            <p:cNvSpPr/>
            <p:nvPr/>
          </p:nvSpPr>
          <p:spPr>
            <a:xfrm>
              <a:off x="7757029" y="2754859"/>
              <a:ext cx="166634" cy="348405"/>
            </a:xfrm>
            <a:custGeom>
              <a:avLst/>
              <a:gdLst/>
              <a:ahLst/>
              <a:cxnLst/>
              <a:rect l="l" t="t" r="r" b="b"/>
              <a:pathLst>
                <a:path w="9291" h="19426" fill="none" extrusionOk="0">
                  <a:moveTo>
                    <a:pt x="1" y="138"/>
                  </a:moveTo>
                  <a:cubicBezTo>
                    <a:pt x="2397" y="1"/>
                    <a:pt x="4657" y="1484"/>
                    <a:pt x="6163" y="3379"/>
                  </a:cubicBezTo>
                  <a:cubicBezTo>
                    <a:pt x="8400" y="6209"/>
                    <a:pt x="9291" y="10021"/>
                    <a:pt x="8537" y="13536"/>
                  </a:cubicBezTo>
                  <a:cubicBezTo>
                    <a:pt x="8195" y="15157"/>
                    <a:pt x="7487" y="16732"/>
                    <a:pt x="6232" y="17827"/>
                  </a:cubicBezTo>
                  <a:cubicBezTo>
                    <a:pt x="4999" y="18923"/>
                    <a:pt x="3173" y="19425"/>
                    <a:pt x="1644" y="18832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2"/>
            <p:cNvSpPr/>
            <p:nvPr/>
          </p:nvSpPr>
          <p:spPr>
            <a:xfrm>
              <a:off x="7191595" y="2700417"/>
              <a:ext cx="88043" cy="209194"/>
            </a:xfrm>
            <a:custGeom>
              <a:avLst/>
              <a:gdLst/>
              <a:ahLst/>
              <a:cxnLst/>
              <a:rect l="l" t="t" r="r" b="b"/>
              <a:pathLst>
                <a:path w="4909" h="11664" fill="none" extrusionOk="0">
                  <a:moveTo>
                    <a:pt x="4908" y="0"/>
                  </a:moveTo>
                  <a:cubicBezTo>
                    <a:pt x="1804" y="1986"/>
                    <a:pt x="1" y="5843"/>
                    <a:pt x="457" y="9495"/>
                  </a:cubicBezTo>
                  <a:cubicBezTo>
                    <a:pt x="526" y="9998"/>
                    <a:pt x="640" y="10523"/>
                    <a:pt x="914" y="10933"/>
                  </a:cubicBezTo>
                  <a:cubicBezTo>
                    <a:pt x="1211" y="11367"/>
                    <a:pt x="1736" y="11664"/>
                    <a:pt x="2238" y="1155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2"/>
            <p:cNvSpPr/>
            <p:nvPr/>
          </p:nvSpPr>
          <p:spPr>
            <a:xfrm>
              <a:off x="7244009" y="3030009"/>
              <a:ext cx="138386" cy="190775"/>
            </a:xfrm>
            <a:custGeom>
              <a:avLst/>
              <a:gdLst/>
              <a:ahLst/>
              <a:cxnLst/>
              <a:rect l="l" t="t" r="r" b="b"/>
              <a:pathLst>
                <a:path w="7716" h="10637" fill="none" extrusionOk="0">
                  <a:moveTo>
                    <a:pt x="7715" y="9815"/>
                  </a:moveTo>
                  <a:cubicBezTo>
                    <a:pt x="7327" y="10409"/>
                    <a:pt x="6620" y="10637"/>
                    <a:pt x="5981" y="10546"/>
                  </a:cubicBezTo>
                  <a:cubicBezTo>
                    <a:pt x="5342" y="10454"/>
                    <a:pt x="4748" y="10089"/>
                    <a:pt x="4223" y="9655"/>
                  </a:cubicBezTo>
                  <a:cubicBezTo>
                    <a:pt x="1530" y="7510"/>
                    <a:pt x="1" y="3675"/>
                    <a:pt x="366" y="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2"/>
            <p:cNvSpPr/>
            <p:nvPr/>
          </p:nvSpPr>
          <p:spPr>
            <a:xfrm>
              <a:off x="7199380" y="2595516"/>
              <a:ext cx="706191" cy="650520"/>
            </a:xfrm>
            <a:custGeom>
              <a:avLst/>
              <a:gdLst/>
              <a:ahLst/>
              <a:cxnLst/>
              <a:rect l="l" t="t" r="r" b="b"/>
              <a:pathLst>
                <a:path w="39375" h="36271" extrusionOk="0">
                  <a:moveTo>
                    <a:pt x="16909" y="1"/>
                  </a:moveTo>
                  <a:cubicBezTo>
                    <a:pt x="14402" y="1"/>
                    <a:pt x="13125" y="1237"/>
                    <a:pt x="13125" y="1237"/>
                  </a:cubicBezTo>
                  <a:cubicBezTo>
                    <a:pt x="13125" y="1237"/>
                    <a:pt x="12415" y="999"/>
                    <a:pt x="11322" y="999"/>
                  </a:cubicBezTo>
                  <a:cubicBezTo>
                    <a:pt x="10123" y="999"/>
                    <a:pt x="8464" y="1286"/>
                    <a:pt x="6780" y="2493"/>
                  </a:cubicBezTo>
                  <a:cubicBezTo>
                    <a:pt x="3538" y="4798"/>
                    <a:pt x="4223" y="6099"/>
                    <a:pt x="4223" y="6099"/>
                  </a:cubicBezTo>
                  <a:cubicBezTo>
                    <a:pt x="2283" y="7537"/>
                    <a:pt x="731" y="10459"/>
                    <a:pt x="366" y="13061"/>
                  </a:cubicBezTo>
                  <a:cubicBezTo>
                    <a:pt x="1" y="15686"/>
                    <a:pt x="1735" y="16987"/>
                    <a:pt x="1735" y="16987"/>
                  </a:cubicBezTo>
                  <a:cubicBezTo>
                    <a:pt x="1735" y="16987"/>
                    <a:pt x="1667" y="19041"/>
                    <a:pt x="1849" y="21095"/>
                  </a:cubicBezTo>
                  <a:cubicBezTo>
                    <a:pt x="2032" y="23150"/>
                    <a:pt x="2397" y="26459"/>
                    <a:pt x="4223" y="29746"/>
                  </a:cubicBezTo>
                  <a:cubicBezTo>
                    <a:pt x="6518" y="33861"/>
                    <a:pt x="8916" y="34135"/>
                    <a:pt x="9514" y="34135"/>
                  </a:cubicBezTo>
                  <a:cubicBezTo>
                    <a:pt x="9606" y="34135"/>
                    <a:pt x="9656" y="34129"/>
                    <a:pt x="9656" y="34129"/>
                  </a:cubicBezTo>
                  <a:cubicBezTo>
                    <a:pt x="11592" y="35932"/>
                    <a:pt x="13988" y="36012"/>
                    <a:pt x="17179" y="36012"/>
                  </a:cubicBezTo>
                  <a:cubicBezTo>
                    <a:pt x="17490" y="36012"/>
                    <a:pt x="17809" y="36011"/>
                    <a:pt x="18135" y="36011"/>
                  </a:cubicBezTo>
                  <a:cubicBezTo>
                    <a:pt x="19631" y="36011"/>
                    <a:pt x="21291" y="36027"/>
                    <a:pt x="23145" y="36206"/>
                  </a:cubicBezTo>
                  <a:cubicBezTo>
                    <a:pt x="23604" y="36250"/>
                    <a:pt x="24035" y="36270"/>
                    <a:pt x="24439" y="36270"/>
                  </a:cubicBezTo>
                  <a:cubicBezTo>
                    <a:pt x="29674" y="36270"/>
                    <a:pt x="30584" y="32824"/>
                    <a:pt x="32024" y="32485"/>
                  </a:cubicBezTo>
                  <a:cubicBezTo>
                    <a:pt x="33577" y="32097"/>
                    <a:pt x="35768" y="25934"/>
                    <a:pt x="35768" y="25934"/>
                  </a:cubicBezTo>
                  <a:cubicBezTo>
                    <a:pt x="39374" y="24131"/>
                    <a:pt x="38758" y="18539"/>
                    <a:pt x="37000" y="14248"/>
                  </a:cubicBezTo>
                  <a:cubicBezTo>
                    <a:pt x="35083" y="9477"/>
                    <a:pt x="29788" y="8016"/>
                    <a:pt x="29788" y="8016"/>
                  </a:cubicBezTo>
                  <a:cubicBezTo>
                    <a:pt x="24015" y="1534"/>
                    <a:pt x="19700" y="1"/>
                    <a:pt x="16909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2"/>
            <p:cNvSpPr/>
            <p:nvPr/>
          </p:nvSpPr>
          <p:spPr>
            <a:xfrm>
              <a:off x="7424570" y="3112721"/>
              <a:ext cx="132647" cy="218610"/>
            </a:xfrm>
            <a:custGeom>
              <a:avLst/>
              <a:gdLst/>
              <a:ahLst/>
              <a:cxnLst/>
              <a:rect l="l" t="t" r="r" b="b"/>
              <a:pathLst>
                <a:path w="7396" h="12189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9587"/>
                  </a:lnTo>
                  <a:cubicBezTo>
                    <a:pt x="0" y="11573"/>
                    <a:pt x="1598" y="12189"/>
                    <a:pt x="3584" y="12189"/>
                  </a:cubicBezTo>
                  <a:lnTo>
                    <a:pt x="3789" y="12189"/>
                  </a:lnTo>
                  <a:cubicBezTo>
                    <a:pt x="5775" y="12189"/>
                    <a:pt x="7396" y="11573"/>
                    <a:pt x="7396" y="9587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2"/>
            <p:cNvSpPr/>
            <p:nvPr/>
          </p:nvSpPr>
          <p:spPr>
            <a:xfrm>
              <a:off x="7424570" y="3112721"/>
              <a:ext cx="132647" cy="149829"/>
            </a:xfrm>
            <a:custGeom>
              <a:avLst/>
              <a:gdLst/>
              <a:ahLst/>
              <a:cxnLst/>
              <a:rect l="l" t="t" r="r" b="b"/>
              <a:pathLst>
                <a:path w="7396" h="8354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7601"/>
                  </a:lnTo>
                  <a:cubicBezTo>
                    <a:pt x="1960" y="8175"/>
                    <a:pt x="3697" y="8354"/>
                    <a:pt x="5115" y="8354"/>
                  </a:cubicBezTo>
                  <a:cubicBezTo>
                    <a:pt x="6010" y="8354"/>
                    <a:pt x="6778" y="8283"/>
                    <a:pt x="7396" y="8194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2"/>
            <p:cNvSpPr/>
            <p:nvPr/>
          </p:nvSpPr>
          <p:spPr>
            <a:xfrm>
              <a:off x="7689888" y="3031157"/>
              <a:ext cx="166634" cy="163926"/>
            </a:xfrm>
            <a:custGeom>
              <a:avLst/>
              <a:gdLst/>
              <a:ahLst/>
              <a:cxnLst/>
              <a:rect l="l" t="t" r="r" b="b"/>
              <a:pathLst>
                <a:path w="9291" h="9140" extrusionOk="0">
                  <a:moveTo>
                    <a:pt x="4654" y="0"/>
                  </a:moveTo>
                  <a:cubicBezTo>
                    <a:pt x="2235" y="0"/>
                    <a:pt x="225" y="1923"/>
                    <a:pt x="114" y="4365"/>
                  </a:cubicBezTo>
                  <a:cubicBezTo>
                    <a:pt x="0" y="6898"/>
                    <a:pt x="1940" y="9021"/>
                    <a:pt x="4451" y="9135"/>
                  </a:cubicBezTo>
                  <a:cubicBezTo>
                    <a:pt x="4521" y="9138"/>
                    <a:pt x="4590" y="9140"/>
                    <a:pt x="4659" y="9140"/>
                  </a:cubicBezTo>
                  <a:cubicBezTo>
                    <a:pt x="7078" y="9140"/>
                    <a:pt x="9088" y="7216"/>
                    <a:pt x="9199" y="4775"/>
                  </a:cubicBezTo>
                  <a:cubicBezTo>
                    <a:pt x="9290" y="2242"/>
                    <a:pt x="7350" y="119"/>
                    <a:pt x="4862" y="5"/>
                  </a:cubicBezTo>
                  <a:cubicBezTo>
                    <a:pt x="4792" y="2"/>
                    <a:pt x="4723" y="0"/>
                    <a:pt x="4654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2"/>
            <p:cNvSpPr/>
            <p:nvPr/>
          </p:nvSpPr>
          <p:spPr>
            <a:xfrm>
              <a:off x="7701350" y="3085276"/>
              <a:ext cx="140019" cy="47259"/>
            </a:xfrm>
            <a:custGeom>
              <a:avLst/>
              <a:gdLst/>
              <a:ahLst/>
              <a:cxnLst/>
              <a:rect l="l" t="t" r="r" b="b"/>
              <a:pathLst>
                <a:path w="7807" h="2635" extrusionOk="0">
                  <a:moveTo>
                    <a:pt x="3150" y="1"/>
                  </a:moveTo>
                  <a:lnTo>
                    <a:pt x="2602" y="24"/>
                  </a:lnTo>
                  <a:cubicBezTo>
                    <a:pt x="2420" y="24"/>
                    <a:pt x="2260" y="92"/>
                    <a:pt x="2077" y="115"/>
                  </a:cubicBezTo>
                  <a:cubicBezTo>
                    <a:pt x="1712" y="161"/>
                    <a:pt x="1393" y="320"/>
                    <a:pt x="1050" y="434"/>
                  </a:cubicBezTo>
                  <a:cubicBezTo>
                    <a:pt x="868" y="480"/>
                    <a:pt x="731" y="594"/>
                    <a:pt x="571" y="663"/>
                  </a:cubicBezTo>
                  <a:lnTo>
                    <a:pt x="92" y="914"/>
                  </a:lnTo>
                  <a:cubicBezTo>
                    <a:pt x="23" y="959"/>
                    <a:pt x="0" y="1028"/>
                    <a:pt x="46" y="1119"/>
                  </a:cubicBezTo>
                  <a:cubicBezTo>
                    <a:pt x="61" y="1163"/>
                    <a:pt x="104" y="1189"/>
                    <a:pt x="151" y="1189"/>
                  </a:cubicBezTo>
                  <a:cubicBezTo>
                    <a:pt x="177" y="1189"/>
                    <a:pt x="204" y="1181"/>
                    <a:pt x="229" y="1165"/>
                  </a:cubicBezTo>
                  <a:lnTo>
                    <a:pt x="251" y="1165"/>
                  </a:lnTo>
                  <a:lnTo>
                    <a:pt x="708" y="959"/>
                  </a:lnTo>
                  <a:cubicBezTo>
                    <a:pt x="868" y="891"/>
                    <a:pt x="1005" y="800"/>
                    <a:pt x="1187" y="754"/>
                  </a:cubicBezTo>
                  <a:cubicBezTo>
                    <a:pt x="1507" y="663"/>
                    <a:pt x="1804" y="526"/>
                    <a:pt x="2146" y="503"/>
                  </a:cubicBezTo>
                  <a:cubicBezTo>
                    <a:pt x="2450" y="440"/>
                    <a:pt x="2758" y="411"/>
                    <a:pt x="3064" y="411"/>
                  </a:cubicBezTo>
                  <a:cubicBezTo>
                    <a:pt x="3426" y="411"/>
                    <a:pt x="3786" y="452"/>
                    <a:pt x="4132" y="526"/>
                  </a:cubicBezTo>
                  <a:cubicBezTo>
                    <a:pt x="4794" y="663"/>
                    <a:pt x="5410" y="937"/>
                    <a:pt x="5981" y="1302"/>
                  </a:cubicBezTo>
                  <a:cubicBezTo>
                    <a:pt x="6528" y="1667"/>
                    <a:pt x="7076" y="2101"/>
                    <a:pt x="7533" y="2580"/>
                  </a:cubicBezTo>
                  <a:cubicBezTo>
                    <a:pt x="7570" y="2618"/>
                    <a:pt x="7615" y="2635"/>
                    <a:pt x="7655" y="2635"/>
                  </a:cubicBezTo>
                  <a:cubicBezTo>
                    <a:pt x="7688" y="2635"/>
                    <a:pt x="7718" y="2623"/>
                    <a:pt x="7738" y="2603"/>
                  </a:cubicBezTo>
                  <a:cubicBezTo>
                    <a:pt x="7807" y="2534"/>
                    <a:pt x="7807" y="2466"/>
                    <a:pt x="7761" y="2397"/>
                  </a:cubicBezTo>
                  <a:cubicBezTo>
                    <a:pt x="7556" y="2101"/>
                    <a:pt x="7304" y="1850"/>
                    <a:pt x="7053" y="1599"/>
                  </a:cubicBezTo>
                  <a:cubicBezTo>
                    <a:pt x="6780" y="1348"/>
                    <a:pt x="6506" y="1142"/>
                    <a:pt x="6209" y="937"/>
                  </a:cubicBezTo>
                  <a:cubicBezTo>
                    <a:pt x="5615" y="549"/>
                    <a:pt x="4931" y="252"/>
                    <a:pt x="4223" y="115"/>
                  </a:cubicBezTo>
                  <a:cubicBezTo>
                    <a:pt x="3881" y="24"/>
                    <a:pt x="3515" y="1"/>
                    <a:pt x="3150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2"/>
            <p:cNvSpPr/>
            <p:nvPr/>
          </p:nvSpPr>
          <p:spPr>
            <a:xfrm>
              <a:off x="7673923" y="3107806"/>
              <a:ext cx="108489" cy="37466"/>
            </a:xfrm>
            <a:custGeom>
              <a:avLst/>
              <a:gdLst/>
              <a:ahLst/>
              <a:cxnLst/>
              <a:rect l="l" t="t" r="r" b="b"/>
              <a:pathLst>
                <a:path w="6049" h="2089" extrusionOk="0">
                  <a:moveTo>
                    <a:pt x="2442" y="0"/>
                  </a:moveTo>
                  <a:cubicBezTo>
                    <a:pt x="2168" y="23"/>
                    <a:pt x="1872" y="23"/>
                    <a:pt x="1598" y="114"/>
                  </a:cubicBezTo>
                  <a:cubicBezTo>
                    <a:pt x="1324" y="160"/>
                    <a:pt x="1073" y="274"/>
                    <a:pt x="799" y="365"/>
                  </a:cubicBezTo>
                  <a:cubicBezTo>
                    <a:pt x="548" y="480"/>
                    <a:pt x="320" y="616"/>
                    <a:pt x="69" y="753"/>
                  </a:cubicBezTo>
                  <a:cubicBezTo>
                    <a:pt x="23" y="776"/>
                    <a:pt x="0" y="845"/>
                    <a:pt x="23" y="913"/>
                  </a:cubicBezTo>
                  <a:cubicBezTo>
                    <a:pt x="40" y="947"/>
                    <a:pt x="81" y="968"/>
                    <a:pt x="120" y="968"/>
                  </a:cubicBezTo>
                  <a:cubicBezTo>
                    <a:pt x="134" y="968"/>
                    <a:pt x="148" y="965"/>
                    <a:pt x="160" y="959"/>
                  </a:cubicBezTo>
                  <a:lnTo>
                    <a:pt x="183" y="959"/>
                  </a:lnTo>
                  <a:cubicBezTo>
                    <a:pt x="434" y="845"/>
                    <a:pt x="662" y="731"/>
                    <a:pt x="913" y="639"/>
                  </a:cubicBezTo>
                  <a:cubicBezTo>
                    <a:pt x="1164" y="571"/>
                    <a:pt x="1415" y="480"/>
                    <a:pt x="1666" y="457"/>
                  </a:cubicBezTo>
                  <a:cubicBezTo>
                    <a:pt x="1876" y="419"/>
                    <a:pt x="2090" y="400"/>
                    <a:pt x="2304" y="400"/>
                  </a:cubicBezTo>
                  <a:cubicBezTo>
                    <a:pt x="2603" y="400"/>
                    <a:pt x="2903" y="436"/>
                    <a:pt x="3196" y="502"/>
                  </a:cubicBezTo>
                  <a:cubicBezTo>
                    <a:pt x="3698" y="594"/>
                    <a:pt x="4177" y="822"/>
                    <a:pt x="4611" y="1096"/>
                  </a:cubicBezTo>
                  <a:cubicBezTo>
                    <a:pt x="5044" y="1370"/>
                    <a:pt x="5455" y="1689"/>
                    <a:pt x="5843" y="2054"/>
                  </a:cubicBezTo>
                  <a:cubicBezTo>
                    <a:pt x="5866" y="2077"/>
                    <a:pt x="5895" y="2089"/>
                    <a:pt x="5923" y="2089"/>
                  </a:cubicBezTo>
                  <a:cubicBezTo>
                    <a:pt x="5952" y="2089"/>
                    <a:pt x="5980" y="2077"/>
                    <a:pt x="6003" y="2054"/>
                  </a:cubicBezTo>
                  <a:cubicBezTo>
                    <a:pt x="6049" y="2009"/>
                    <a:pt x="6049" y="1940"/>
                    <a:pt x="6026" y="1918"/>
                  </a:cubicBezTo>
                  <a:cubicBezTo>
                    <a:pt x="5706" y="1438"/>
                    <a:pt x="5296" y="1050"/>
                    <a:pt x="4839" y="731"/>
                  </a:cubicBezTo>
                  <a:cubicBezTo>
                    <a:pt x="4383" y="411"/>
                    <a:pt x="3835" y="206"/>
                    <a:pt x="3287" y="92"/>
                  </a:cubicBezTo>
                  <a:cubicBezTo>
                    <a:pt x="3013" y="23"/>
                    <a:pt x="2716" y="0"/>
                    <a:pt x="2442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2"/>
            <p:cNvSpPr/>
            <p:nvPr/>
          </p:nvSpPr>
          <p:spPr>
            <a:xfrm>
              <a:off x="7135504" y="2898703"/>
              <a:ext cx="186291" cy="163926"/>
            </a:xfrm>
            <a:custGeom>
              <a:avLst/>
              <a:gdLst/>
              <a:ahLst/>
              <a:cxnLst/>
              <a:rect l="l" t="t" r="r" b="b"/>
              <a:pathLst>
                <a:path w="10387" h="9140" extrusionOk="0">
                  <a:moveTo>
                    <a:pt x="5223" y="0"/>
                  </a:moveTo>
                  <a:cubicBezTo>
                    <a:pt x="3539" y="0"/>
                    <a:pt x="1917" y="938"/>
                    <a:pt x="1119" y="2550"/>
                  </a:cubicBezTo>
                  <a:cubicBezTo>
                    <a:pt x="1" y="4810"/>
                    <a:pt x="937" y="7549"/>
                    <a:pt x="3174" y="8667"/>
                  </a:cubicBezTo>
                  <a:cubicBezTo>
                    <a:pt x="3821" y="8987"/>
                    <a:pt x="4505" y="9139"/>
                    <a:pt x="5179" y="9139"/>
                  </a:cubicBezTo>
                  <a:cubicBezTo>
                    <a:pt x="6858" y="9139"/>
                    <a:pt x="8470" y="8196"/>
                    <a:pt x="9268" y="6567"/>
                  </a:cubicBezTo>
                  <a:cubicBezTo>
                    <a:pt x="10386" y="4307"/>
                    <a:pt x="9473" y="1568"/>
                    <a:pt x="7236" y="473"/>
                  </a:cubicBezTo>
                  <a:cubicBezTo>
                    <a:pt x="6588" y="152"/>
                    <a:pt x="5901" y="0"/>
                    <a:pt x="5223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2"/>
            <p:cNvSpPr/>
            <p:nvPr/>
          </p:nvSpPr>
          <p:spPr>
            <a:xfrm>
              <a:off x="7160885" y="2951566"/>
              <a:ext cx="135535" cy="56908"/>
            </a:xfrm>
            <a:custGeom>
              <a:avLst/>
              <a:gdLst/>
              <a:ahLst/>
              <a:cxnLst/>
              <a:rect l="l" t="t" r="r" b="b"/>
              <a:pathLst>
                <a:path w="7557" h="3173" extrusionOk="0">
                  <a:moveTo>
                    <a:pt x="2588" y="0"/>
                  </a:moveTo>
                  <a:cubicBezTo>
                    <a:pt x="2448" y="0"/>
                    <a:pt x="2308" y="5"/>
                    <a:pt x="2169" y="14"/>
                  </a:cubicBezTo>
                  <a:cubicBezTo>
                    <a:pt x="1804" y="59"/>
                    <a:pt x="1439" y="105"/>
                    <a:pt x="1097" y="196"/>
                  </a:cubicBezTo>
                  <a:cubicBezTo>
                    <a:pt x="754" y="288"/>
                    <a:pt x="412" y="402"/>
                    <a:pt x="92" y="562"/>
                  </a:cubicBezTo>
                  <a:cubicBezTo>
                    <a:pt x="24" y="584"/>
                    <a:pt x="1" y="653"/>
                    <a:pt x="24" y="744"/>
                  </a:cubicBezTo>
                  <a:cubicBezTo>
                    <a:pt x="43" y="801"/>
                    <a:pt x="92" y="841"/>
                    <a:pt x="160" y="841"/>
                  </a:cubicBezTo>
                  <a:cubicBezTo>
                    <a:pt x="175" y="841"/>
                    <a:pt x="190" y="840"/>
                    <a:pt x="206" y="835"/>
                  </a:cubicBezTo>
                  <a:cubicBezTo>
                    <a:pt x="846" y="607"/>
                    <a:pt x="1530" y="493"/>
                    <a:pt x="2192" y="447"/>
                  </a:cubicBezTo>
                  <a:cubicBezTo>
                    <a:pt x="2295" y="444"/>
                    <a:pt x="2398" y="442"/>
                    <a:pt x="2501" y="442"/>
                  </a:cubicBezTo>
                  <a:cubicBezTo>
                    <a:pt x="3065" y="442"/>
                    <a:pt x="3638" y="499"/>
                    <a:pt x="4178" y="653"/>
                  </a:cubicBezTo>
                  <a:cubicBezTo>
                    <a:pt x="4817" y="835"/>
                    <a:pt x="5411" y="1155"/>
                    <a:pt x="5936" y="1589"/>
                  </a:cubicBezTo>
                  <a:cubicBezTo>
                    <a:pt x="6209" y="1794"/>
                    <a:pt x="6415" y="2045"/>
                    <a:pt x="6643" y="2296"/>
                  </a:cubicBezTo>
                  <a:cubicBezTo>
                    <a:pt x="6780" y="2410"/>
                    <a:pt x="6871" y="2547"/>
                    <a:pt x="6963" y="2684"/>
                  </a:cubicBezTo>
                  <a:lnTo>
                    <a:pt x="7259" y="3095"/>
                  </a:lnTo>
                  <a:lnTo>
                    <a:pt x="7282" y="3118"/>
                  </a:lnTo>
                  <a:cubicBezTo>
                    <a:pt x="7307" y="3156"/>
                    <a:pt x="7346" y="3173"/>
                    <a:pt x="7388" y="3173"/>
                  </a:cubicBezTo>
                  <a:cubicBezTo>
                    <a:pt x="7422" y="3173"/>
                    <a:pt x="7457" y="3161"/>
                    <a:pt x="7488" y="3141"/>
                  </a:cubicBezTo>
                  <a:cubicBezTo>
                    <a:pt x="7556" y="3095"/>
                    <a:pt x="7556" y="3004"/>
                    <a:pt x="7511" y="2935"/>
                  </a:cubicBezTo>
                  <a:lnTo>
                    <a:pt x="7237" y="2502"/>
                  </a:lnTo>
                  <a:cubicBezTo>
                    <a:pt x="7122" y="2365"/>
                    <a:pt x="7054" y="2182"/>
                    <a:pt x="6917" y="2068"/>
                  </a:cubicBezTo>
                  <a:cubicBezTo>
                    <a:pt x="6689" y="1794"/>
                    <a:pt x="6461" y="1520"/>
                    <a:pt x="6164" y="1292"/>
                  </a:cubicBezTo>
                  <a:cubicBezTo>
                    <a:pt x="6027" y="1178"/>
                    <a:pt x="5913" y="1041"/>
                    <a:pt x="5753" y="950"/>
                  </a:cubicBezTo>
                  <a:lnTo>
                    <a:pt x="5296" y="676"/>
                  </a:lnTo>
                  <a:cubicBezTo>
                    <a:pt x="4977" y="516"/>
                    <a:pt x="4657" y="333"/>
                    <a:pt x="4292" y="242"/>
                  </a:cubicBezTo>
                  <a:cubicBezTo>
                    <a:pt x="3742" y="77"/>
                    <a:pt x="3162" y="0"/>
                    <a:pt x="2588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2"/>
            <p:cNvSpPr/>
            <p:nvPr/>
          </p:nvSpPr>
          <p:spPr>
            <a:xfrm>
              <a:off x="7205927" y="2993326"/>
              <a:ext cx="105225" cy="44909"/>
            </a:xfrm>
            <a:custGeom>
              <a:avLst/>
              <a:gdLst/>
              <a:ahLst/>
              <a:cxnLst/>
              <a:rect l="l" t="t" r="r" b="b"/>
              <a:pathLst>
                <a:path w="5867" h="2504" extrusionOk="0">
                  <a:moveTo>
                    <a:pt x="2028" y="0"/>
                  </a:moveTo>
                  <a:cubicBezTo>
                    <a:pt x="1914" y="0"/>
                    <a:pt x="1802" y="5"/>
                    <a:pt x="1690" y="14"/>
                  </a:cubicBezTo>
                  <a:cubicBezTo>
                    <a:pt x="1119" y="60"/>
                    <a:pt x="571" y="197"/>
                    <a:pt x="69" y="470"/>
                  </a:cubicBezTo>
                  <a:cubicBezTo>
                    <a:pt x="24" y="493"/>
                    <a:pt x="1" y="539"/>
                    <a:pt x="24" y="607"/>
                  </a:cubicBezTo>
                  <a:cubicBezTo>
                    <a:pt x="24" y="645"/>
                    <a:pt x="69" y="682"/>
                    <a:pt x="123" y="682"/>
                  </a:cubicBezTo>
                  <a:cubicBezTo>
                    <a:pt x="135" y="682"/>
                    <a:pt x="148" y="680"/>
                    <a:pt x="161" y="676"/>
                  </a:cubicBezTo>
                  <a:cubicBezTo>
                    <a:pt x="663" y="562"/>
                    <a:pt x="1188" y="470"/>
                    <a:pt x="1713" y="448"/>
                  </a:cubicBezTo>
                  <a:cubicBezTo>
                    <a:pt x="1838" y="436"/>
                    <a:pt x="1965" y="431"/>
                    <a:pt x="2093" y="431"/>
                  </a:cubicBezTo>
                  <a:cubicBezTo>
                    <a:pt x="2476" y="431"/>
                    <a:pt x="2865" y="482"/>
                    <a:pt x="3242" y="585"/>
                  </a:cubicBezTo>
                  <a:cubicBezTo>
                    <a:pt x="3721" y="744"/>
                    <a:pt x="4201" y="973"/>
                    <a:pt x="4589" y="1292"/>
                  </a:cubicBezTo>
                  <a:cubicBezTo>
                    <a:pt x="4794" y="1452"/>
                    <a:pt x="4977" y="1635"/>
                    <a:pt x="5159" y="1817"/>
                  </a:cubicBezTo>
                  <a:cubicBezTo>
                    <a:pt x="5342" y="2023"/>
                    <a:pt x="5479" y="2251"/>
                    <a:pt x="5639" y="2433"/>
                  </a:cubicBezTo>
                  <a:lnTo>
                    <a:pt x="5661" y="2456"/>
                  </a:lnTo>
                  <a:cubicBezTo>
                    <a:pt x="5690" y="2484"/>
                    <a:pt x="5718" y="2504"/>
                    <a:pt x="5746" y="2504"/>
                  </a:cubicBezTo>
                  <a:cubicBezTo>
                    <a:pt x="5764" y="2504"/>
                    <a:pt x="5781" y="2497"/>
                    <a:pt x="5798" y="2479"/>
                  </a:cubicBezTo>
                  <a:cubicBezTo>
                    <a:pt x="5867" y="2456"/>
                    <a:pt x="5867" y="2388"/>
                    <a:pt x="5844" y="2319"/>
                  </a:cubicBezTo>
                  <a:cubicBezTo>
                    <a:pt x="5707" y="2091"/>
                    <a:pt x="5570" y="1840"/>
                    <a:pt x="5388" y="1635"/>
                  </a:cubicBezTo>
                  <a:cubicBezTo>
                    <a:pt x="5205" y="1429"/>
                    <a:pt x="5045" y="1201"/>
                    <a:pt x="4817" y="1018"/>
                  </a:cubicBezTo>
                  <a:cubicBezTo>
                    <a:pt x="4611" y="836"/>
                    <a:pt x="4383" y="676"/>
                    <a:pt x="4132" y="516"/>
                  </a:cubicBezTo>
                  <a:cubicBezTo>
                    <a:pt x="3881" y="402"/>
                    <a:pt x="3630" y="265"/>
                    <a:pt x="3356" y="197"/>
                  </a:cubicBezTo>
                  <a:cubicBezTo>
                    <a:pt x="2920" y="69"/>
                    <a:pt x="2470" y="0"/>
                    <a:pt x="2028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2"/>
            <p:cNvSpPr/>
            <p:nvPr/>
          </p:nvSpPr>
          <p:spPr>
            <a:xfrm>
              <a:off x="7232547" y="2687107"/>
              <a:ext cx="553492" cy="545457"/>
            </a:xfrm>
            <a:custGeom>
              <a:avLst/>
              <a:gdLst/>
              <a:ahLst/>
              <a:cxnLst/>
              <a:rect l="l" t="t" r="r" b="b"/>
              <a:pathLst>
                <a:path w="30861" h="30413" extrusionOk="0">
                  <a:moveTo>
                    <a:pt x="15447" y="1"/>
                  </a:moveTo>
                  <a:cubicBezTo>
                    <a:pt x="8038" y="1"/>
                    <a:pt x="1657" y="5734"/>
                    <a:pt x="845" y="13410"/>
                  </a:cubicBezTo>
                  <a:cubicBezTo>
                    <a:pt x="0" y="21627"/>
                    <a:pt x="3584" y="29319"/>
                    <a:pt x="13650" y="30324"/>
                  </a:cubicBezTo>
                  <a:cubicBezTo>
                    <a:pt x="14249" y="30383"/>
                    <a:pt x="14834" y="30412"/>
                    <a:pt x="15406" y="30412"/>
                  </a:cubicBezTo>
                  <a:cubicBezTo>
                    <a:pt x="23827" y="30412"/>
                    <a:pt x="29202" y="24120"/>
                    <a:pt x="29993" y="16446"/>
                  </a:cubicBezTo>
                  <a:cubicBezTo>
                    <a:pt x="30860" y="8229"/>
                    <a:pt x="25017" y="902"/>
                    <a:pt x="16960" y="80"/>
                  </a:cubicBezTo>
                  <a:cubicBezTo>
                    <a:pt x="16452" y="27"/>
                    <a:pt x="15947" y="1"/>
                    <a:pt x="15447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2"/>
            <p:cNvSpPr/>
            <p:nvPr/>
          </p:nvSpPr>
          <p:spPr>
            <a:xfrm>
              <a:off x="7305428" y="2803184"/>
              <a:ext cx="375003" cy="114228"/>
            </a:xfrm>
            <a:custGeom>
              <a:avLst/>
              <a:gdLst/>
              <a:ahLst/>
              <a:cxnLst/>
              <a:rect l="l" t="t" r="r" b="b"/>
              <a:pathLst>
                <a:path w="20909" h="6369" fill="none" extrusionOk="0">
                  <a:moveTo>
                    <a:pt x="20908" y="0"/>
                  </a:moveTo>
                  <a:cubicBezTo>
                    <a:pt x="19744" y="2579"/>
                    <a:pt x="17302" y="4246"/>
                    <a:pt x="14677" y="5296"/>
                  </a:cubicBezTo>
                  <a:cubicBezTo>
                    <a:pt x="14015" y="5570"/>
                    <a:pt x="13353" y="5570"/>
                    <a:pt x="12782" y="5250"/>
                  </a:cubicBezTo>
                  <a:cubicBezTo>
                    <a:pt x="12189" y="4908"/>
                    <a:pt x="11892" y="4177"/>
                    <a:pt x="11892" y="3492"/>
                  </a:cubicBezTo>
                  <a:cubicBezTo>
                    <a:pt x="11915" y="2785"/>
                    <a:pt x="12166" y="2123"/>
                    <a:pt x="12394" y="1484"/>
                  </a:cubicBezTo>
                  <a:cubicBezTo>
                    <a:pt x="12075" y="2374"/>
                    <a:pt x="11755" y="3241"/>
                    <a:pt x="11276" y="4040"/>
                  </a:cubicBezTo>
                  <a:cubicBezTo>
                    <a:pt x="10774" y="4839"/>
                    <a:pt x="10112" y="5547"/>
                    <a:pt x="9267" y="5935"/>
                  </a:cubicBezTo>
                  <a:cubicBezTo>
                    <a:pt x="8423" y="6323"/>
                    <a:pt x="7396" y="6368"/>
                    <a:pt x="6597" y="5889"/>
                  </a:cubicBezTo>
                  <a:cubicBezTo>
                    <a:pt x="5798" y="5410"/>
                    <a:pt x="5341" y="4360"/>
                    <a:pt x="5638" y="3470"/>
                  </a:cubicBezTo>
                  <a:cubicBezTo>
                    <a:pt x="5159" y="4565"/>
                    <a:pt x="4223" y="5478"/>
                    <a:pt x="3127" y="5912"/>
                  </a:cubicBezTo>
                  <a:cubicBezTo>
                    <a:pt x="2443" y="6209"/>
                    <a:pt x="1621" y="6300"/>
                    <a:pt x="982" y="5958"/>
                  </a:cubicBezTo>
                  <a:cubicBezTo>
                    <a:pt x="343" y="5615"/>
                    <a:pt x="0" y="4679"/>
                    <a:pt x="434" y="408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2"/>
            <p:cNvSpPr/>
            <p:nvPr/>
          </p:nvSpPr>
          <p:spPr>
            <a:xfrm>
              <a:off x="7548215" y="2982097"/>
              <a:ext cx="117098" cy="118335"/>
            </a:xfrm>
            <a:custGeom>
              <a:avLst/>
              <a:gdLst/>
              <a:ahLst/>
              <a:cxnLst/>
              <a:rect l="l" t="t" r="r" b="b"/>
              <a:pathLst>
                <a:path w="6529" h="6598" extrusionOk="0">
                  <a:moveTo>
                    <a:pt x="3265" y="1"/>
                  </a:moveTo>
                  <a:cubicBezTo>
                    <a:pt x="1462" y="1"/>
                    <a:pt x="1" y="1484"/>
                    <a:pt x="1" y="3311"/>
                  </a:cubicBezTo>
                  <a:cubicBezTo>
                    <a:pt x="1" y="5114"/>
                    <a:pt x="1462" y="6597"/>
                    <a:pt x="3265" y="6597"/>
                  </a:cubicBezTo>
                  <a:cubicBezTo>
                    <a:pt x="5068" y="6597"/>
                    <a:pt x="6529" y="5114"/>
                    <a:pt x="6529" y="3311"/>
                  </a:cubicBezTo>
                  <a:cubicBezTo>
                    <a:pt x="6529" y="1484"/>
                    <a:pt x="5068" y="1"/>
                    <a:pt x="3265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2"/>
            <p:cNvSpPr/>
            <p:nvPr/>
          </p:nvSpPr>
          <p:spPr>
            <a:xfrm>
              <a:off x="7546996" y="2987012"/>
              <a:ext cx="116273" cy="117923"/>
            </a:xfrm>
            <a:custGeom>
              <a:avLst/>
              <a:gdLst/>
              <a:ahLst/>
              <a:cxnLst/>
              <a:rect l="l" t="t" r="r" b="b"/>
              <a:pathLst>
                <a:path w="6483" h="6575" extrusionOk="0">
                  <a:moveTo>
                    <a:pt x="3241" y="1"/>
                  </a:moveTo>
                  <a:cubicBezTo>
                    <a:pt x="1461" y="1"/>
                    <a:pt x="0" y="1484"/>
                    <a:pt x="0" y="3288"/>
                  </a:cubicBezTo>
                  <a:cubicBezTo>
                    <a:pt x="0" y="5091"/>
                    <a:pt x="1461" y="6574"/>
                    <a:pt x="3241" y="6574"/>
                  </a:cubicBezTo>
                  <a:cubicBezTo>
                    <a:pt x="5045" y="6574"/>
                    <a:pt x="6483" y="5091"/>
                    <a:pt x="6483" y="3288"/>
                  </a:cubicBezTo>
                  <a:cubicBezTo>
                    <a:pt x="6483" y="1484"/>
                    <a:pt x="5045" y="1"/>
                    <a:pt x="3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2"/>
            <p:cNvSpPr/>
            <p:nvPr/>
          </p:nvSpPr>
          <p:spPr>
            <a:xfrm>
              <a:off x="7549866" y="2993559"/>
              <a:ext cx="75740" cy="76582"/>
            </a:xfrm>
            <a:custGeom>
              <a:avLst/>
              <a:gdLst/>
              <a:ahLst/>
              <a:cxnLst/>
              <a:rect l="l" t="t" r="r" b="b"/>
              <a:pathLst>
                <a:path w="4223" h="4270" extrusionOk="0">
                  <a:moveTo>
                    <a:pt x="2123" y="1"/>
                  </a:moveTo>
                  <a:cubicBezTo>
                    <a:pt x="959" y="1"/>
                    <a:pt x="0" y="960"/>
                    <a:pt x="0" y="2124"/>
                  </a:cubicBezTo>
                  <a:cubicBezTo>
                    <a:pt x="0" y="3311"/>
                    <a:pt x="959" y="4269"/>
                    <a:pt x="2123" y="4269"/>
                  </a:cubicBezTo>
                  <a:cubicBezTo>
                    <a:pt x="3287" y="4269"/>
                    <a:pt x="4223" y="3311"/>
                    <a:pt x="4223" y="2124"/>
                  </a:cubicBezTo>
                  <a:cubicBezTo>
                    <a:pt x="4223" y="960"/>
                    <a:pt x="3287" y="1"/>
                    <a:pt x="212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2"/>
            <p:cNvSpPr/>
            <p:nvPr/>
          </p:nvSpPr>
          <p:spPr>
            <a:xfrm>
              <a:off x="7612917" y="3017722"/>
              <a:ext cx="27441" cy="18437"/>
            </a:xfrm>
            <a:custGeom>
              <a:avLst/>
              <a:gdLst/>
              <a:ahLst/>
              <a:cxnLst/>
              <a:rect l="l" t="t" r="r" b="b"/>
              <a:pathLst>
                <a:path w="1530" h="1028" extrusionOk="0">
                  <a:moveTo>
                    <a:pt x="776" y="1"/>
                  </a:moveTo>
                  <a:cubicBezTo>
                    <a:pt x="343" y="1"/>
                    <a:pt x="0" y="229"/>
                    <a:pt x="0" y="526"/>
                  </a:cubicBezTo>
                  <a:cubicBezTo>
                    <a:pt x="0" y="800"/>
                    <a:pt x="343" y="1028"/>
                    <a:pt x="776" y="1028"/>
                  </a:cubicBezTo>
                  <a:cubicBezTo>
                    <a:pt x="1187" y="1028"/>
                    <a:pt x="1529" y="800"/>
                    <a:pt x="1529" y="526"/>
                  </a:cubicBezTo>
                  <a:cubicBezTo>
                    <a:pt x="1529" y="229"/>
                    <a:pt x="1187" y="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2"/>
            <p:cNvSpPr/>
            <p:nvPr/>
          </p:nvSpPr>
          <p:spPr>
            <a:xfrm>
              <a:off x="7307885" y="2920265"/>
              <a:ext cx="133060" cy="118174"/>
            </a:xfrm>
            <a:custGeom>
              <a:avLst/>
              <a:gdLst/>
              <a:ahLst/>
              <a:cxnLst/>
              <a:rect l="l" t="t" r="r" b="b"/>
              <a:pathLst>
                <a:path w="7419" h="6589" extrusionOk="0">
                  <a:moveTo>
                    <a:pt x="3736" y="1"/>
                  </a:moveTo>
                  <a:cubicBezTo>
                    <a:pt x="2434" y="1"/>
                    <a:pt x="1192" y="785"/>
                    <a:pt x="685" y="2078"/>
                  </a:cubicBezTo>
                  <a:cubicBezTo>
                    <a:pt x="0" y="3767"/>
                    <a:pt x="799" y="5685"/>
                    <a:pt x="2465" y="6347"/>
                  </a:cubicBezTo>
                  <a:cubicBezTo>
                    <a:pt x="2864" y="6511"/>
                    <a:pt x="3278" y="6588"/>
                    <a:pt x="3685" y="6588"/>
                  </a:cubicBezTo>
                  <a:cubicBezTo>
                    <a:pt x="4979" y="6588"/>
                    <a:pt x="6213" y="5805"/>
                    <a:pt x="6734" y="4521"/>
                  </a:cubicBezTo>
                  <a:cubicBezTo>
                    <a:pt x="7418" y="2832"/>
                    <a:pt x="6620" y="914"/>
                    <a:pt x="4931" y="229"/>
                  </a:cubicBezTo>
                  <a:cubicBezTo>
                    <a:pt x="4540" y="74"/>
                    <a:pt x="4135" y="1"/>
                    <a:pt x="3736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2"/>
            <p:cNvSpPr/>
            <p:nvPr/>
          </p:nvSpPr>
          <p:spPr>
            <a:xfrm>
              <a:off x="7307885" y="2925539"/>
              <a:ext cx="132235" cy="117403"/>
            </a:xfrm>
            <a:custGeom>
              <a:avLst/>
              <a:gdLst/>
              <a:ahLst/>
              <a:cxnLst/>
              <a:rect l="l" t="t" r="r" b="b"/>
              <a:pathLst>
                <a:path w="7373" h="6546" extrusionOk="0">
                  <a:moveTo>
                    <a:pt x="3713" y="0"/>
                  </a:moveTo>
                  <a:cubicBezTo>
                    <a:pt x="2432" y="0"/>
                    <a:pt x="1207" y="770"/>
                    <a:pt x="685" y="2058"/>
                  </a:cubicBezTo>
                  <a:cubicBezTo>
                    <a:pt x="0" y="3747"/>
                    <a:pt x="799" y="5642"/>
                    <a:pt x="2465" y="6304"/>
                  </a:cubicBezTo>
                  <a:cubicBezTo>
                    <a:pt x="2864" y="6468"/>
                    <a:pt x="3276" y="6545"/>
                    <a:pt x="3682" y="6545"/>
                  </a:cubicBezTo>
                  <a:cubicBezTo>
                    <a:pt x="4970" y="6545"/>
                    <a:pt x="6190" y="5762"/>
                    <a:pt x="6711" y="4478"/>
                  </a:cubicBezTo>
                  <a:cubicBezTo>
                    <a:pt x="7373" y="2811"/>
                    <a:pt x="6574" y="894"/>
                    <a:pt x="4908" y="232"/>
                  </a:cubicBezTo>
                  <a:cubicBezTo>
                    <a:pt x="4517" y="75"/>
                    <a:pt x="4113" y="0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2"/>
            <p:cNvSpPr/>
            <p:nvPr/>
          </p:nvSpPr>
          <p:spPr>
            <a:xfrm>
              <a:off x="7313607" y="2936391"/>
              <a:ext cx="85998" cy="76278"/>
            </a:xfrm>
            <a:custGeom>
              <a:avLst/>
              <a:gdLst/>
              <a:ahLst/>
              <a:cxnLst/>
              <a:rect l="l" t="t" r="r" b="b"/>
              <a:pathLst>
                <a:path w="4795" h="4253" extrusionOk="0">
                  <a:moveTo>
                    <a:pt x="2417" y="0"/>
                  </a:moveTo>
                  <a:cubicBezTo>
                    <a:pt x="1582" y="0"/>
                    <a:pt x="783" y="504"/>
                    <a:pt x="435" y="1339"/>
                  </a:cubicBezTo>
                  <a:cubicBezTo>
                    <a:pt x="1" y="2435"/>
                    <a:pt x="526" y="3667"/>
                    <a:pt x="1599" y="4101"/>
                  </a:cubicBezTo>
                  <a:cubicBezTo>
                    <a:pt x="1854" y="4204"/>
                    <a:pt x="2117" y="4253"/>
                    <a:pt x="2378" y="4253"/>
                  </a:cubicBezTo>
                  <a:cubicBezTo>
                    <a:pt x="3213" y="4253"/>
                    <a:pt x="4012" y="3749"/>
                    <a:pt x="4360" y="2914"/>
                  </a:cubicBezTo>
                  <a:cubicBezTo>
                    <a:pt x="4794" y="1818"/>
                    <a:pt x="4269" y="586"/>
                    <a:pt x="3196" y="152"/>
                  </a:cubicBezTo>
                  <a:cubicBezTo>
                    <a:pt x="2941" y="49"/>
                    <a:pt x="2678" y="0"/>
                    <a:pt x="241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2"/>
            <p:cNvSpPr/>
            <p:nvPr/>
          </p:nvSpPr>
          <p:spPr>
            <a:xfrm>
              <a:off x="7380766" y="2959136"/>
              <a:ext cx="28266" cy="18509"/>
            </a:xfrm>
            <a:custGeom>
              <a:avLst/>
              <a:gdLst/>
              <a:ahLst/>
              <a:cxnLst/>
              <a:rect l="l" t="t" r="r" b="b"/>
              <a:pathLst>
                <a:path w="1576" h="1032" extrusionOk="0">
                  <a:moveTo>
                    <a:pt x="760" y="1"/>
                  </a:moveTo>
                  <a:cubicBezTo>
                    <a:pt x="375" y="1"/>
                    <a:pt x="45" y="199"/>
                    <a:pt x="23" y="459"/>
                  </a:cubicBezTo>
                  <a:cubicBezTo>
                    <a:pt x="0" y="733"/>
                    <a:pt x="320" y="1007"/>
                    <a:pt x="753" y="1030"/>
                  </a:cubicBezTo>
                  <a:cubicBezTo>
                    <a:pt x="777" y="1031"/>
                    <a:pt x="799" y="1032"/>
                    <a:pt x="822" y="1032"/>
                  </a:cubicBezTo>
                  <a:cubicBezTo>
                    <a:pt x="1204" y="1032"/>
                    <a:pt x="1531" y="853"/>
                    <a:pt x="1552" y="573"/>
                  </a:cubicBezTo>
                  <a:cubicBezTo>
                    <a:pt x="1575" y="299"/>
                    <a:pt x="1256" y="48"/>
                    <a:pt x="822" y="3"/>
                  </a:cubicBezTo>
                  <a:cubicBezTo>
                    <a:pt x="801" y="1"/>
                    <a:pt x="780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2"/>
            <p:cNvSpPr/>
            <p:nvPr/>
          </p:nvSpPr>
          <p:spPr>
            <a:xfrm>
              <a:off x="7541255" y="3072952"/>
              <a:ext cx="114641" cy="53697"/>
            </a:xfrm>
            <a:custGeom>
              <a:avLst/>
              <a:gdLst/>
              <a:ahLst/>
              <a:cxnLst/>
              <a:rect l="l" t="t" r="r" b="b"/>
              <a:pathLst>
                <a:path w="6392" h="2994" extrusionOk="0">
                  <a:moveTo>
                    <a:pt x="2459" y="0"/>
                  </a:moveTo>
                  <a:cubicBezTo>
                    <a:pt x="1199" y="0"/>
                    <a:pt x="225" y="404"/>
                    <a:pt x="115" y="1030"/>
                  </a:cubicBezTo>
                  <a:cubicBezTo>
                    <a:pt x="1" y="1829"/>
                    <a:pt x="1279" y="2674"/>
                    <a:pt x="2991" y="2925"/>
                  </a:cubicBezTo>
                  <a:cubicBezTo>
                    <a:pt x="3307" y="2972"/>
                    <a:pt x="3615" y="2994"/>
                    <a:pt x="3907" y="2994"/>
                  </a:cubicBezTo>
                  <a:cubicBezTo>
                    <a:pt x="5179" y="2994"/>
                    <a:pt x="6162" y="2574"/>
                    <a:pt x="6255" y="1943"/>
                  </a:cubicBezTo>
                  <a:cubicBezTo>
                    <a:pt x="6392" y="1144"/>
                    <a:pt x="5091" y="300"/>
                    <a:pt x="3402" y="72"/>
                  </a:cubicBezTo>
                  <a:cubicBezTo>
                    <a:pt x="3076" y="23"/>
                    <a:pt x="2759" y="0"/>
                    <a:pt x="245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2"/>
            <p:cNvSpPr/>
            <p:nvPr/>
          </p:nvSpPr>
          <p:spPr>
            <a:xfrm>
              <a:off x="7301733" y="3019731"/>
              <a:ext cx="114246" cy="53733"/>
            </a:xfrm>
            <a:custGeom>
              <a:avLst/>
              <a:gdLst/>
              <a:ahLst/>
              <a:cxnLst/>
              <a:rect l="l" t="t" r="r" b="b"/>
              <a:pathLst>
                <a:path w="6370" h="2996" extrusionOk="0">
                  <a:moveTo>
                    <a:pt x="2460" y="0"/>
                  </a:moveTo>
                  <a:cubicBezTo>
                    <a:pt x="1194" y="0"/>
                    <a:pt x="207" y="407"/>
                    <a:pt x="115" y="1053"/>
                  </a:cubicBezTo>
                  <a:cubicBezTo>
                    <a:pt x="1" y="1829"/>
                    <a:pt x="1279" y="2673"/>
                    <a:pt x="2968" y="2924"/>
                  </a:cubicBezTo>
                  <a:cubicBezTo>
                    <a:pt x="3297" y="2973"/>
                    <a:pt x="3616" y="2996"/>
                    <a:pt x="3918" y="2996"/>
                  </a:cubicBezTo>
                  <a:cubicBezTo>
                    <a:pt x="5191" y="2996"/>
                    <a:pt x="6163" y="2588"/>
                    <a:pt x="6255" y="1943"/>
                  </a:cubicBezTo>
                  <a:cubicBezTo>
                    <a:pt x="6369" y="1167"/>
                    <a:pt x="5091" y="322"/>
                    <a:pt x="3402" y="71"/>
                  </a:cubicBezTo>
                  <a:cubicBezTo>
                    <a:pt x="3078" y="23"/>
                    <a:pt x="2761" y="0"/>
                    <a:pt x="2460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2"/>
            <p:cNvSpPr/>
            <p:nvPr/>
          </p:nvSpPr>
          <p:spPr>
            <a:xfrm>
              <a:off x="7497039" y="3073006"/>
              <a:ext cx="185878" cy="119555"/>
            </a:xfrm>
            <a:custGeom>
              <a:avLst/>
              <a:gdLst/>
              <a:ahLst/>
              <a:cxnLst/>
              <a:rect l="l" t="t" r="r" b="b"/>
              <a:pathLst>
                <a:path w="10364" h="6666" extrusionOk="0">
                  <a:moveTo>
                    <a:pt x="115" y="3013"/>
                  </a:moveTo>
                  <a:cubicBezTo>
                    <a:pt x="1" y="4748"/>
                    <a:pt x="2192" y="6300"/>
                    <a:pt x="4976" y="6482"/>
                  </a:cubicBezTo>
                  <a:cubicBezTo>
                    <a:pt x="7784" y="6665"/>
                    <a:pt x="10135" y="5387"/>
                    <a:pt x="10249" y="3652"/>
                  </a:cubicBezTo>
                  <a:cubicBezTo>
                    <a:pt x="10363" y="1917"/>
                    <a:pt x="8172" y="342"/>
                    <a:pt x="5387" y="183"/>
                  </a:cubicBezTo>
                  <a:cubicBezTo>
                    <a:pt x="2580" y="0"/>
                    <a:pt x="229" y="1278"/>
                    <a:pt x="115" y="3013"/>
                  </a:cubicBezTo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2"/>
            <p:cNvSpPr/>
            <p:nvPr/>
          </p:nvSpPr>
          <p:spPr>
            <a:xfrm>
              <a:off x="7263669" y="3024251"/>
              <a:ext cx="192425" cy="121241"/>
            </a:xfrm>
            <a:custGeom>
              <a:avLst/>
              <a:gdLst/>
              <a:ahLst/>
              <a:cxnLst/>
              <a:rect l="l" t="t" r="r" b="b"/>
              <a:pathLst>
                <a:path w="10729" h="6760" extrusionOk="0">
                  <a:moveTo>
                    <a:pt x="4030" y="0"/>
                  </a:moveTo>
                  <a:cubicBezTo>
                    <a:pt x="2299" y="0"/>
                    <a:pt x="895" y="676"/>
                    <a:pt x="525" y="1851"/>
                  </a:cubicBezTo>
                  <a:cubicBezTo>
                    <a:pt x="0" y="3494"/>
                    <a:pt x="1735" y="5548"/>
                    <a:pt x="4405" y="6393"/>
                  </a:cubicBezTo>
                  <a:cubicBezTo>
                    <a:pt x="5193" y="6642"/>
                    <a:pt x="5974" y="6760"/>
                    <a:pt x="6698" y="6760"/>
                  </a:cubicBezTo>
                  <a:cubicBezTo>
                    <a:pt x="8430" y="6760"/>
                    <a:pt x="9833" y="6084"/>
                    <a:pt x="10203" y="4909"/>
                  </a:cubicBezTo>
                  <a:cubicBezTo>
                    <a:pt x="10728" y="3243"/>
                    <a:pt x="8993" y="1212"/>
                    <a:pt x="6323" y="367"/>
                  </a:cubicBezTo>
                  <a:cubicBezTo>
                    <a:pt x="5536" y="118"/>
                    <a:pt x="4754" y="0"/>
                    <a:pt x="4030" y="0"/>
                  </a:cubicBezTo>
                  <a:close/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2"/>
            <p:cNvSpPr/>
            <p:nvPr/>
          </p:nvSpPr>
          <p:spPr>
            <a:xfrm>
              <a:off x="7479837" y="3142193"/>
              <a:ext cx="35637" cy="13720"/>
            </a:xfrm>
            <a:custGeom>
              <a:avLst/>
              <a:gdLst/>
              <a:ahLst/>
              <a:cxnLst/>
              <a:rect l="l" t="t" r="r" b="b"/>
              <a:pathLst>
                <a:path w="1987" h="765" extrusionOk="0">
                  <a:moveTo>
                    <a:pt x="1918" y="1"/>
                  </a:moveTo>
                  <a:cubicBezTo>
                    <a:pt x="1667" y="229"/>
                    <a:pt x="1370" y="411"/>
                    <a:pt x="1051" y="526"/>
                  </a:cubicBezTo>
                  <a:cubicBezTo>
                    <a:pt x="832" y="603"/>
                    <a:pt x="603" y="639"/>
                    <a:pt x="378" y="639"/>
                  </a:cubicBezTo>
                  <a:cubicBezTo>
                    <a:pt x="274" y="639"/>
                    <a:pt x="171" y="631"/>
                    <a:pt x="69" y="617"/>
                  </a:cubicBezTo>
                  <a:cubicBezTo>
                    <a:pt x="47" y="617"/>
                    <a:pt x="24" y="617"/>
                    <a:pt x="1" y="640"/>
                  </a:cubicBezTo>
                  <a:cubicBezTo>
                    <a:pt x="1" y="662"/>
                    <a:pt x="24" y="708"/>
                    <a:pt x="47" y="708"/>
                  </a:cubicBezTo>
                  <a:cubicBezTo>
                    <a:pt x="189" y="746"/>
                    <a:pt x="336" y="764"/>
                    <a:pt x="484" y="764"/>
                  </a:cubicBezTo>
                  <a:cubicBezTo>
                    <a:pt x="690" y="764"/>
                    <a:pt x="897" y="729"/>
                    <a:pt x="1097" y="662"/>
                  </a:cubicBezTo>
                  <a:cubicBezTo>
                    <a:pt x="1439" y="548"/>
                    <a:pt x="1758" y="366"/>
                    <a:pt x="1987" y="69"/>
                  </a:cubicBezTo>
                  <a:cubicBezTo>
                    <a:pt x="1987" y="46"/>
                    <a:pt x="1987" y="23"/>
                    <a:pt x="1964" y="23"/>
                  </a:cubicBezTo>
                  <a:cubicBezTo>
                    <a:pt x="1964" y="1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2"/>
            <p:cNvSpPr/>
            <p:nvPr/>
          </p:nvSpPr>
          <p:spPr>
            <a:xfrm>
              <a:off x="7215757" y="2629365"/>
              <a:ext cx="586654" cy="397547"/>
            </a:xfrm>
            <a:custGeom>
              <a:avLst/>
              <a:gdLst/>
              <a:ahLst/>
              <a:cxnLst/>
              <a:rect l="l" t="t" r="r" b="b"/>
              <a:pathLst>
                <a:path w="32710" h="22166" extrusionOk="0">
                  <a:moveTo>
                    <a:pt x="13153" y="0"/>
                  </a:moveTo>
                  <a:cubicBezTo>
                    <a:pt x="12954" y="0"/>
                    <a:pt x="12754" y="4"/>
                    <a:pt x="12554" y="12"/>
                  </a:cubicBezTo>
                  <a:cubicBezTo>
                    <a:pt x="10318" y="126"/>
                    <a:pt x="8058" y="766"/>
                    <a:pt x="6232" y="2067"/>
                  </a:cubicBezTo>
                  <a:cubicBezTo>
                    <a:pt x="3561" y="3984"/>
                    <a:pt x="2055" y="7134"/>
                    <a:pt x="914" y="10215"/>
                  </a:cubicBezTo>
                  <a:cubicBezTo>
                    <a:pt x="434" y="11516"/>
                    <a:pt x="1" y="13000"/>
                    <a:pt x="594" y="14278"/>
                  </a:cubicBezTo>
                  <a:cubicBezTo>
                    <a:pt x="1125" y="15472"/>
                    <a:pt x="2469" y="16152"/>
                    <a:pt x="3777" y="16152"/>
                  </a:cubicBezTo>
                  <a:cubicBezTo>
                    <a:pt x="3819" y="16152"/>
                    <a:pt x="3861" y="16151"/>
                    <a:pt x="3904" y="16150"/>
                  </a:cubicBezTo>
                  <a:cubicBezTo>
                    <a:pt x="5250" y="16081"/>
                    <a:pt x="6506" y="15374"/>
                    <a:pt x="7487" y="14461"/>
                  </a:cubicBezTo>
                  <a:cubicBezTo>
                    <a:pt x="8469" y="13525"/>
                    <a:pt x="9199" y="12384"/>
                    <a:pt x="9930" y="11265"/>
                  </a:cubicBezTo>
                  <a:lnTo>
                    <a:pt x="9930" y="11265"/>
                  </a:lnTo>
                  <a:cubicBezTo>
                    <a:pt x="9542" y="12224"/>
                    <a:pt x="9656" y="13411"/>
                    <a:pt x="10249" y="14278"/>
                  </a:cubicBezTo>
                  <a:cubicBezTo>
                    <a:pt x="10841" y="15132"/>
                    <a:pt x="11853" y="15650"/>
                    <a:pt x="12861" y="15650"/>
                  </a:cubicBezTo>
                  <a:cubicBezTo>
                    <a:pt x="12904" y="15650"/>
                    <a:pt x="12946" y="15649"/>
                    <a:pt x="12988" y="15648"/>
                  </a:cubicBezTo>
                  <a:cubicBezTo>
                    <a:pt x="13992" y="15625"/>
                    <a:pt x="14951" y="15077"/>
                    <a:pt x="15682" y="14392"/>
                  </a:cubicBezTo>
                  <a:cubicBezTo>
                    <a:pt x="16307" y="13806"/>
                    <a:pt x="16815" y="13086"/>
                    <a:pt x="17292" y="12362"/>
                  </a:cubicBezTo>
                  <a:lnTo>
                    <a:pt x="17292" y="12362"/>
                  </a:lnTo>
                  <a:cubicBezTo>
                    <a:pt x="17051" y="12937"/>
                    <a:pt x="17232" y="13693"/>
                    <a:pt x="17713" y="14118"/>
                  </a:cubicBezTo>
                  <a:cubicBezTo>
                    <a:pt x="18104" y="14452"/>
                    <a:pt x="18597" y="14537"/>
                    <a:pt x="19103" y="14537"/>
                  </a:cubicBezTo>
                  <a:cubicBezTo>
                    <a:pt x="19394" y="14537"/>
                    <a:pt x="19689" y="14509"/>
                    <a:pt x="19973" y="14484"/>
                  </a:cubicBezTo>
                  <a:cubicBezTo>
                    <a:pt x="21365" y="14369"/>
                    <a:pt x="24857" y="11676"/>
                    <a:pt x="25702" y="9827"/>
                  </a:cubicBezTo>
                  <a:cubicBezTo>
                    <a:pt x="25999" y="12406"/>
                    <a:pt x="26136" y="13571"/>
                    <a:pt x="26638" y="16104"/>
                  </a:cubicBezTo>
                  <a:cubicBezTo>
                    <a:pt x="26957" y="17702"/>
                    <a:pt x="27528" y="19277"/>
                    <a:pt x="28509" y="20578"/>
                  </a:cubicBezTo>
                  <a:cubicBezTo>
                    <a:pt x="29044" y="21295"/>
                    <a:pt x="29761" y="22166"/>
                    <a:pt x="30438" y="22166"/>
                  </a:cubicBezTo>
                  <a:cubicBezTo>
                    <a:pt x="30773" y="22166"/>
                    <a:pt x="31098" y="21952"/>
                    <a:pt x="31385" y="21400"/>
                  </a:cubicBezTo>
                  <a:cubicBezTo>
                    <a:pt x="32024" y="20121"/>
                    <a:pt x="32390" y="18683"/>
                    <a:pt x="32481" y="17245"/>
                  </a:cubicBezTo>
                  <a:cubicBezTo>
                    <a:pt x="32709" y="14392"/>
                    <a:pt x="31933" y="11448"/>
                    <a:pt x="30404" y="9028"/>
                  </a:cubicBezTo>
                  <a:cubicBezTo>
                    <a:pt x="27893" y="5057"/>
                    <a:pt x="23648" y="2432"/>
                    <a:pt x="19174" y="1017"/>
                  </a:cubicBezTo>
                  <a:cubicBezTo>
                    <a:pt x="17220" y="414"/>
                    <a:pt x="15190" y="0"/>
                    <a:pt x="13153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2"/>
            <p:cNvSpPr/>
            <p:nvPr/>
          </p:nvSpPr>
          <p:spPr>
            <a:xfrm>
              <a:off x="7431118" y="2762644"/>
              <a:ext cx="187098" cy="70897"/>
            </a:xfrm>
            <a:custGeom>
              <a:avLst/>
              <a:gdLst/>
              <a:ahLst/>
              <a:cxnLst/>
              <a:rect l="l" t="t" r="r" b="b"/>
              <a:pathLst>
                <a:path w="10432" h="3953" extrusionOk="0">
                  <a:moveTo>
                    <a:pt x="914" y="1"/>
                  </a:moveTo>
                  <a:cubicBezTo>
                    <a:pt x="891" y="1"/>
                    <a:pt x="845" y="1"/>
                    <a:pt x="845" y="23"/>
                  </a:cubicBezTo>
                  <a:cubicBezTo>
                    <a:pt x="617" y="389"/>
                    <a:pt x="412" y="754"/>
                    <a:pt x="252" y="1142"/>
                  </a:cubicBezTo>
                  <a:cubicBezTo>
                    <a:pt x="92" y="1530"/>
                    <a:pt x="1" y="1963"/>
                    <a:pt x="24" y="2397"/>
                  </a:cubicBezTo>
                  <a:cubicBezTo>
                    <a:pt x="69" y="2831"/>
                    <a:pt x="229" y="3265"/>
                    <a:pt x="571" y="3561"/>
                  </a:cubicBezTo>
                  <a:cubicBezTo>
                    <a:pt x="886" y="3834"/>
                    <a:pt x="1296" y="3952"/>
                    <a:pt x="1697" y="3952"/>
                  </a:cubicBezTo>
                  <a:cubicBezTo>
                    <a:pt x="1732" y="3952"/>
                    <a:pt x="1768" y="3951"/>
                    <a:pt x="1804" y="3949"/>
                  </a:cubicBezTo>
                  <a:cubicBezTo>
                    <a:pt x="2671" y="3926"/>
                    <a:pt x="3447" y="3493"/>
                    <a:pt x="4132" y="2991"/>
                  </a:cubicBezTo>
                  <a:cubicBezTo>
                    <a:pt x="4567" y="2661"/>
                    <a:pt x="4972" y="2272"/>
                    <a:pt x="5328" y="1837"/>
                  </a:cubicBezTo>
                  <a:lnTo>
                    <a:pt x="5328" y="1837"/>
                  </a:lnTo>
                  <a:cubicBezTo>
                    <a:pt x="5306" y="1916"/>
                    <a:pt x="5288" y="1996"/>
                    <a:pt x="5273" y="2078"/>
                  </a:cubicBezTo>
                  <a:cubicBezTo>
                    <a:pt x="5182" y="2443"/>
                    <a:pt x="5228" y="2854"/>
                    <a:pt x="5410" y="3196"/>
                  </a:cubicBezTo>
                  <a:cubicBezTo>
                    <a:pt x="5524" y="3356"/>
                    <a:pt x="5661" y="3516"/>
                    <a:pt x="5821" y="3607"/>
                  </a:cubicBezTo>
                  <a:cubicBezTo>
                    <a:pt x="5973" y="3702"/>
                    <a:pt x="6141" y="3750"/>
                    <a:pt x="6312" y="3750"/>
                  </a:cubicBezTo>
                  <a:cubicBezTo>
                    <a:pt x="6346" y="3750"/>
                    <a:pt x="6380" y="3748"/>
                    <a:pt x="6415" y="3744"/>
                  </a:cubicBezTo>
                  <a:cubicBezTo>
                    <a:pt x="6803" y="3744"/>
                    <a:pt x="7145" y="3584"/>
                    <a:pt x="7465" y="3401"/>
                  </a:cubicBezTo>
                  <a:cubicBezTo>
                    <a:pt x="8720" y="2648"/>
                    <a:pt x="9747" y="1530"/>
                    <a:pt x="10409" y="252"/>
                  </a:cubicBezTo>
                  <a:cubicBezTo>
                    <a:pt x="10432" y="229"/>
                    <a:pt x="10432" y="183"/>
                    <a:pt x="10409" y="183"/>
                  </a:cubicBezTo>
                  <a:cubicBezTo>
                    <a:pt x="10386" y="172"/>
                    <a:pt x="10369" y="166"/>
                    <a:pt x="10355" y="166"/>
                  </a:cubicBezTo>
                  <a:cubicBezTo>
                    <a:pt x="10341" y="166"/>
                    <a:pt x="10329" y="172"/>
                    <a:pt x="10318" y="183"/>
                  </a:cubicBezTo>
                  <a:cubicBezTo>
                    <a:pt x="9633" y="1439"/>
                    <a:pt x="8606" y="2511"/>
                    <a:pt x="7373" y="3242"/>
                  </a:cubicBezTo>
                  <a:cubicBezTo>
                    <a:pt x="7077" y="3401"/>
                    <a:pt x="6734" y="3538"/>
                    <a:pt x="6392" y="3561"/>
                  </a:cubicBezTo>
                  <a:cubicBezTo>
                    <a:pt x="6072" y="3561"/>
                    <a:pt x="5753" y="3379"/>
                    <a:pt x="5593" y="3082"/>
                  </a:cubicBezTo>
                  <a:cubicBezTo>
                    <a:pt x="5433" y="2808"/>
                    <a:pt x="5410" y="2443"/>
                    <a:pt x="5479" y="2100"/>
                  </a:cubicBezTo>
                  <a:cubicBezTo>
                    <a:pt x="5547" y="1781"/>
                    <a:pt x="5707" y="1439"/>
                    <a:pt x="5844" y="1119"/>
                  </a:cubicBezTo>
                  <a:lnTo>
                    <a:pt x="5844" y="1119"/>
                  </a:lnTo>
                  <a:cubicBezTo>
                    <a:pt x="5844" y="1119"/>
                    <a:pt x="5844" y="1119"/>
                    <a:pt x="5844" y="1119"/>
                  </a:cubicBezTo>
                  <a:cubicBezTo>
                    <a:pt x="5867" y="1073"/>
                    <a:pt x="5844" y="1005"/>
                    <a:pt x="5798" y="982"/>
                  </a:cubicBezTo>
                  <a:cubicBezTo>
                    <a:pt x="5782" y="974"/>
                    <a:pt x="5762" y="968"/>
                    <a:pt x="5742" y="968"/>
                  </a:cubicBezTo>
                  <a:cubicBezTo>
                    <a:pt x="5709" y="968"/>
                    <a:pt x="5676" y="984"/>
                    <a:pt x="5661" y="1028"/>
                  </a:cubicBezTo>
                  <a:cubicBezTo>
                    <a:pt x="5660" y="1030"/>
                    <a:pt x="5658" y="1033"/>
                    <a:pt x="5656" y="1036"/>
                  </a:cubicBezTo>
                  <a:lnTo>
                    <a:pt x="5656" y="1036"/>
                  </a:lnTo>
                  <a:lnTo>
                    <a:pt x="5639" y="1028"/>
                  </a:lnTo>
                  <a:cubicBezTo>
                    <a:pt x="5624" y="1063"/>
                    <a:pt x="5608" y="1098"/>
                    <a:pt x="5593" y="1134"/>
                  </a:cubicBezTo>
                  <a:lnTo>
                    <a:pt x="5593" y="1134"/>
                  </a:lnTo>
                  <a:cubicBezTo>
                    <a:pt x="5168" y="1776"/>
                    <a:pt x="4623" y="2355"/>
                    <a:pt x="3995" y="2831"/>
                  </a:cubicBezTo>
                  <a:cubicBezTo>
                    <a:pt x="3356" y="3333"/>
                    <a:pt x="2603" y="3744"/>
                    <a:pt x="1781" y="3767"/>
                  </a:cubicBezTo>
                  <a:cubicBezTo>
                    <a:pt x="1743" y="3769"/>
                    <a:pt x="1705" y="3770"/>
                    <a:pt x="1667" y="3770"/>
                  </a:cubicBezTo>
                  <a:cubicBezTo>
                    <a:pt x="1314" y="3770"/>
                    <a:pt x="953" y="3672"/>
                    <a:pt x="685" y="3424"/>
                  </a:cubicBezTo>
                  <a:cubicBezTo>
                    <a:pt x="389" y="3173"/>
                    <a:pt x="229" y="2785"/>
                    <a:pt x="183" y="2374"/>
                  </a:cubicBezTo>
                  <a:cubicBezTo>
                    <a:pt x="92" y="1553"/>
                    <a:pt x="526" y="799"/>
                    <a:pt x="914" y="69"/>
                  </a:cubicBezTo>
                  <a:cubicBezTo>
                    <a:pt x="937" y="46"/>
                    <a:pt x="937" y="23"/>
                    <a:pt x="914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2"/>
            <p:cNvSpPr/>
            <p:nvPr/>
          </p:nvSpPr>
          <p:spPr>
            <a:xfrm>
              <a:off x="7263256" y="2783936"/>
              <a:ext cx="60602" cy="52998"/>
            </a:xfrm>
            <a:custGeom>
              <a:avLst/>
              <a:gdLst/>
              <a:ahLst/>
              <a:cxnLst/>
              <a:rect l="l" t="t" r="r" b="b"/>
              <a:pathLst>
                <a:path w="3379" h="2955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160" y="571"/>
                    <a:pt x="0" y="1119"/>
                    <a:pt x="92" y="1689"/>
                  </a:cubicBezTo>
                  <a:cubicBezTo>
                    <a:pt x="137" y="1986"/>
                    <a:pt x="229" y="2260"/>
                    <a:pt x="411" y="2488"/>
                  </a:cubicBezTo>
                  <a:cubicBezTo>
                    <a:pt x="594" y="2717"/>
                    <a:pt x="890" y="2899"/>
                    <a:pt x="1187" y="2945"/>
                  </a:cubicBezTo>
                  <a:cubicBezTo>
                    <a:pt x="1241" y="2951"/>
                    <a:pt x="1295" y="2954"/>
                    <a:pt x="1349" y="2954"/>
                  </a:cubicBezTo>
                  <a:cubicBezTo>
                    <a:pt x="1887" y="2954"/>
                    <a:pt x="2405" y="2652"/>
                    <a:pt x="2717" y="2237"/>
                  </a:cubicBezTo>
                  <a:cubicBezTo>
                    <a:pt x="3059" y="1781"/>
                    <a:pt x="3219" y="1233"/>
                    <a:pt x="3356" y="685"/>
                  </a:cubicBezTo>
                  <a:cubicBezTo>
                    <a:pt x="3378" y="662"/>
                    <a:pt x="3356" y="640"/>
                    <a:pt x="3333" y="640"/>
                  </a:cubicBezTo>
                  <a:cubicBezTo>
                    <a:pt x="3326" y="633"/>
                    <a:pt x="3317" y="630"/>
                    <a:pt x="3309" y="630"/>
                  </a:cubicBezTo>
                  <a:cubicBezTo>
                    <a:pt x="3287" y="630"/>
                    <a:pt x="3264" y="646"/>
                    <a:pt x="3264" y="662"/>
                  </a:cubicBezTo>
                  <a:cubicBezTo>
                    <a:pt x="3082" y="1187"/>
                    <a:pt x="2876" y="1689"/>
                    <a:pt x="2557" y="2100"/>
                  </a:cubicBezTo>
                  <a:cubicBezTo>
                    <a:pt x="2270" y="2469"/>
                    <a:pt x="1818" y="2727"/>
                    <a:pt x="1366" y="2727"/>
                  </a:cubicBezTo>
                  <a:cubicBezTo>
                    <a:pt x="1314" y="2727"/>
                    <a:pt x="1262" y="2724"/>
                    <a:pt x="1210" y="2717"/>
                  </a:cubicBezTo>
                  <a:cubicBezTo>
                    <a:pt x="708" y="2671"/>
                    <a:pt x="366" y="2169"/>
                    <a:pt x="274" y="1667"/>
                  </a:cubicBezTo>
                  <a:cubicBezTo>
                    <a:pt x="160" y="1142"/>
                    <a:pt x="297" y="594"/>
                    <a:pt x="434" y="69"/>
                  </a:cubicBezTo>
                  <a:cubicBezTo>
                    <a:pt x="434" y="46"/>
                    <a:pt x="411" y="23"/>
                    <a:pt x="388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2"/>
            <p:cNvSpPr/>
            <p:nvPr/>
          </p:nvSpPr>
          <p:spPr>
            <a:xfrm>
              <a:off x="7706677" y="2844118"/>
              <a:ext cx="104400" cy="143301"/>
            </a:xfrm>
            <a:custGeom>
              <a:avLst/>
              <a:gdLst/>
              <a:ahLst/>
              <a:cxnLst/>
              <a:rect l="l" t="t" r="r" b="b"/>
              <a:pathLst>
                <a:path w="5821" h="7990" extrusionOk="0">
                  <a:moveTo>
                    <a:pt x="69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0" y="1576"/>
                    <a:pt x="206" y="3105"/>
                    <a:pt x="594" y="4589"/>
                  </a:cubicBezTo>
                  <a:cubicBezTo>
                    <a:pt x="685" y="4954"/>
                    <a:pt x="799" y="5319"/>
                    <a:pt x="936" y="5684"/>
                  </a:cubicBezTo>
                  <a:cubicBezTo>
                    <a:pt x="1050" y="6049"/>
                    <a:pt x="1187" y="6437"/>
                    <a:pt x="1438" y="6757"/>
                  </a:cubicBezTo>
                  <a:cubicBezTo>
                    <a:pt x="1661" y="7020"/>
                    <a:pt x="2010" y="7248"/>
                    <a:pt x="2388" y="7248"/>
                  </a:cubicBezTo>
                  <a:cubicBezTo>
                    <a:pt x="2436" y="7248"/>
                    <a:pt x="2485" y="7244"/>
                    <a:pt x="2534" y="7236"/>
                  </a:cubicBezTo>
                  <a:cubicBezTo>
                    <a:pt x="2743" y="7215"/>
                    <a:pt x="2914" y="7099"/>
                    <a:pt x="3046" y="6939"/>
                  </a:cubicBezTo>
                  <a:lnTo>
                    <a:pt x="3046" y="6939"/>
                  </a:lnTo>
                  <a:cubicBezTo>
                    <a:pt x="3102" y="7122"/>
                    <a:pt x="3194" y="7294"/>
                    <a:pt x="3310" y="7442"/>
                  </a:cubicBezTo>
                  <a:cubicBezTo>
                    <a:pt x="3584" y="7761"/>
                    <a:pt x="3972" y="7990"/>
                    <a:pt x="4383" y="7990"/>
                  </a:cubicBezTo>
                  <a:cubicBezTo>
                    <a:pt x="4793" y="7990"/>
                    <a:pt x="5181" y="7761"/>
                    <a:pt x="5433" y="7442"/>
                  </a:cubicBezTo>
                  <a:cubicBezTo>
                    <a:pt x="5684" y="7122"/>
                    <a:pt x="5821" y="6711"/>
                    <a:pt x="5729" y="6323"/>
                  </a:cubicBezTo>
                  <a:cubicBezTo>
                    <a:pt x="5729" y="6278"/>
                    <a:pt x="5706" y="6278"/>
                    <a:pt x="5661" y="6278"/>
                  </a:cubicBezTo>
                  <a:cubicBezTo>
                    <a:pt x="5638" y="6278"/>
                    <a:pt x="5615" y="6301"/>
                    <a:pt x="5638" y="6346"/>
                  </a:cubicBezTo>
                  <a:cubicBezTo>
                    <a:pt x="5752" y="7077"/>
                    <a:pt x="5090" y="7807"/>
                    <a:pt x="4383" y="7807"/>
                  </a:cubicBezTo>
                  <a:cubicBezTo>
                    <a:pt x="3781" y="7788"/>
                    <a:pt x="3272" y="7258"/>
                    <a:pt x="3201" y="6689"/>
                  </a:cubicBezTo>
                  <a:lnTo>
                    <a:pt x="3201" y="6689"/>
                  </a:lnTo>
                  <a:cubicBezTo>
                    <a:pt x="3250" y="6557"/>
                    <a:pt x="3262" y="6408"/>
                    <a:pt x="3218" y="6278"/>
                  </a:cubicBezTo>
                  <a:cubicBezTo>
                    <a:pt x="3196" y="6232"/>
                    <a:pt x="3173" y="6209"/>
                    <a:pt x="3150" y="6209"/>
                  </a:cubicBezTo>
                  <a:cubicBezTo>
                    <a:pt x="3137" y="6205"/>
                    <a:pt x="3126" y="6203"/>
                    <a:pt x="3115" y="6203"/>
                  </a:cubicBezTo>
                  <a:cubicBezTo>
                    <a:pt x="3066" y="6203"/>
                    <a:pt x="3032" y="6240"/>
                    <a:pt x="3013" y="6278"/>
                  </a:cubicBezTo>
                  <a:cubicBezTo>
                    <a:pt x="2986" y="6398"/>
                    <a:pt x="2979" y="6521"/>
                    <a:pt x="2989" y="6642"/>
                  </a:cubicBezTo>
                  <a:lnTo>
                    <a:pt x="2989" y="6642"/>
                  </a:lnTo>
                  <a:cubicBezTo>
                    <a:pt x="2908" y="6833"/>
                    <a:pt x="2719" y="6993"/>
                    <a:pt x="2511" y="7008"/>
                  </a:cubicBezTo>
                  <a:cubicBezTo>
                    <a:pt x="2462" y="7018"/>
                    <a:pt x="2413" y="7023"/>
                    <a:pt x="2365" y="7023"/>
                  </a:cubicBezTo>
                  <a:cubicBezTo>
                    <a:pt x="2073" y="7023"/>
                    <a:pt x="1794" y="6855"/>
                    <a:pt x="1598" y="6620"/>
                  </a:cubicBezTo>
                  <a:cubicBezTo>
                    <a:pt x="1370" y="6346"/>
                    <a:pt x="1233" y="5981"/>
                    <a:pt x="1119" y="5639"/>
                  </a:cubicBezTo>
                  <a:cubicBezTo>
                    <a:pt x="982" y="5273"/>
                    <a:pt x="867" y="4908"/>
                    <a:pt x="776" y="4543"/>
                  </a:cubicBezTo>
                  <a:cubicBezTo>
                    <a:pt x="365" y="3082"/>
                    <a:pt x="160" y="1576"/>
                    <a:pt x="114" y="46"/>
                  </a:cubicBezTo>
                  <a:cubicBezTo>
                    <a:pt x="114" y="24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2"/>
            <p:cNvSpPr/>
            <p:nvPr/>
          </p:nvSpPr>
          <p:spPr>
            <a:xfrm>
              <a:off x="7340640" y="2644971"/>
              <a:ext cx="92939" cy="77587"/>
            </a:xfrm>
            <a:custGeom>
              <a:avLst/>
              <a:gdLst/>
              <a:ahLst/>
              <a:cxnLst/>
              <a:rect l="l" t="t" r="r" b="b"/>
              <a:pathLst>
                <a:path w="5182" h="4326" extrusionOk="0">
                  <a:moveTo>
                    <a:pt x="1646" y="0"/>
                  </a:moveTo>
                  <a:cubicBezTo>
                    <a:pt x="1636" y="0"/>
                    <a:pt x="1628" y="3"/>
                    <a:pt x="1621" y="10"/>
                  </a:cubicBezTo>
                  <a:cubicBezTo>
                    <a:pt x="1233" y="284"/>
                    <a:pt x="845" y="535"/>
                    <a:pt x="525" y="923"/>
                  </a:cubicBezTo>
                  <a:cubicBezTo>
                    <a:pt x="206" y="1288"/>
                    <a:pt x="0" y="1790"/>
                    <a:pt x="69" y="2292"/>
                  </a:cubicBezTo>
                  <a:cubicBezTo>
                    <a:pt x="92" y="2543"/>
                    <a:pt x="183" y="2794"/>
                    <a:pt x="365" y="2977"/>
                  </a:cubicBezTo>
                  <a:cubicBezTo>
                    <a:pt x="525" y="3182"/>
                    <a:pt x="776" y="3296"/>
                    <a:pt x="1027" y="3342"/>
                  </a:cubicBezTo>
                  <a:cubicBezTo>
                    <a:pt x="1069" y="3346"/>
                    <a:pt x="1110" y="3347"/>
                    <a:pt x="1151" y="3347"/>
                  </a:cubicBezTo>
                  <a:cubicBezTo>
                    <a:pt x="1444" y="3347"/>
                    <a:pt x="1727" y="3257"/>
                    <a:pt x="1969" y="3105"/>
                  </a:cubicBezTo>
                  <a:lnTo>
                    <a:pt x="1969" y="3105"/>
                  </a:lnTo>
                  <a:cubicBezTo>
                    <a:pt x="1965" y="3138"/>
                    <a:pt x="1963" y="3172"/>
                    <a:pt x="1963" y="3205"/>
                  </a:cubicBezTo>
                  <a:cubicBezTo>
                    <a:pt x="1963" y="3411"/>
                    <a:pt x="2009" y="3616"/>
                    <a:pt x="2123" y="3799"/>
                  </a:cubicBezTo>
                  <a:cubicBezTo>
                    <a:pt x="2337" y="4163"/>
                    <a:pt x="2752" y="4326"/>
                    <a:pt x="3142" y="4326"/>
                  </a:cubicBezTo>
                  <a:cubicBezTo>
                    <a:pt x="3168" y="4326"/>
                    <a:pt x="3193" y="4325"/>
                    <a:pt x="3219" y="4324"/>
                  </a:cubicBezTo>
                  <a:cubicBezTo>
                    <a:pt x="3630" y="4301"/>
                    <a:pt x="4018" y="4141"/>
                    <a:pt x="4337" y="3913"/>
                  </a:cubicBezTo>
                  <a:cubicBezTo>
                    <a:pt x="4657" y="3662"/>
                    <a:pt x="4908" y="3365"/>
                    <a:pt x="5159" y="3091"/>
                  </a:cubicBezTo>
                  <a:cubicBezTo>
                    <a:pt x="5182" y="3068"/>
                    <a:pt x="5182" y="3023"/>
                    <a:pt x="5159" y="3000"/>
                  </a:cubicBezTo>
                  <a:cubicBezTo>
                    <a:pt x="5136" y="3000"/>
                    <a:pt x="5113" y="3000"/>
                    <a:pt x="5090" y="3023"/>
                  </a:cubicBezTo>
                  <a:cubicBezTo>
                    <a:pt x="4816" y="3296"/>
                    <a:pt x="4543" y="3548"/>
                    <a:pt x="4246" y="3776"/>
                  </a:cubicBezTo>
                  <a:cubicBezTo>
                    <a:pt x="3926" y="3981"/>
                    <a:pt x="3584" y="4118"/>
                    <a:pt x="3219" y="4118"/>
                  </a:cubicBezTo>
                  <a:cubicBezTo>
                    <a:pt x="3193" y="4120"/>
                    <a:pt x="3167" y="4121"/>
                    <a:pt x="3141" y="4121"/>
                  </a:cubicBezTo>
                  <a:cubicBezTo>
                    <a:pt x="2802" y="4121"/>
                    <a:pt x="2475" y="3981"/>
                    <a:pt x="2306" y="3685"/>
                  </a:cubicBezTo>
                  <a:cubicBezTo>
                    <a:pt x="2123" y="3411"/>
                    <a:pt x="2123" y="2977"/>
                    <a:pt x="2374" y="2772"/>
                  </a:cubicBezTo>
                  <a:lnTo>
                    <a:pt x="2364" y="2761"/>
                  </a:lnTo>
                  <a:lnTo>
                    <a:pt x="2364" y="2761"/>
                  </a:lnTo>
                  <a:cubicBezTo>
                    <a:pt x="2367" y="2757"/>
                    <a:pt x="2371" y="2753"/>
                    <a:pt x="2374" y="2749"/>
                  </a:cubicBezTo>
                  <a:cubicBezTo>
                    <a:pt x="2420" y="2703"/>
                    <a:pt x="2420" y="2657"/>
                    <a:pt x="2374" y="2612"/>
                  </a:cubicBezTo>
                  <a:cubicBezTo>
                    <a:pt x="2351" y="2589"/>
                    <a:pt x="2323" y="2578"/>
                    <a:pt x="2294" y="2578"/>
                  </a:cubicBezTo>
                  <a:cubicBezTo>
                    <a:pt x="2266" y="2578"/>
                    <a:pt x="2237" y="2589"/>
                    <a:pt x="2214" y="2612"/>
                  </a:cubicBezTo>
                  <a:cubicBezTo>
                    <a:pt x="2174" y="2646"/>
                    <a:pt x="2138" y="2686"/>
                    <a:pt x="2107" y="2731"/>
                  </a:cubicBezTo>
                  <a:lnTo>
                    <a:pt x="2107" y="2731"/>
                  </a:lnTo>
                  <a:cubicBezTo>
                    <a:pt x="1857" y="2979"/>
                    <a:pt x="1508" y="3143"/>
                    <a:pt x="1162" y="3143"/>
                  </a:cubicBezTo>
                  <a:cubicBezTo>
                    <a:pt x="1125" y="3143"/>
                    <a:pt x="1087" y="3141"/>
                    <a:pt x="1050" y="3137"/>
                  </a:cubicBezTo>
                  <a:cubicBezTo>
                    <a:pt x="845" y="3114"/>
                    <a:pt x="639" y="3023"/>
                    <a:pt x="502" y="2863"/>
                  </a:cubicBezTo>
                  <a:cubicBezTo>
                    <a:pt x="343" y="2703"/>
                    <a:pt x="274" y="2498"/>
                    <a:pt x="229" y="2269"/>
                  </a:cubicBezTo>
                  <a:cubicBezTo>
                    <a:pt x="183" y="1813"/>
                    <a:pt x="343" y="1356"/>
                    <a:pt x="639" y="1014"/>
                  </a:cubicBezTo>
                  <a:cubicBezTo>
                    <a:pt x="936" y="649"/>
                    <a:pt x="1301" y="375"/>
                    <a:pt x="1689" y="101"/>
                  </a:cubicBezTo>
                  <a:cubicBezTo>
                    <a:pt x="1712" y="78"/>
                    <a:pt x="1712" y="55"/>
                    <a:pt x="1712" y="32"/>
                  </a:cubicBezTo>
                  <a:cubicBezTo>
                    <a:pt x="1696" y="16"/>
                    <a:pt x="1669" y="0"/>
                    <a:pt x="1646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2"/>
            <p:cNvSpPr/>
            <p:nvPr/>
          </p:nvSpPr>
          <p:spPr>
            <a:xfrm>
              <a:off x="7748436" y="2785981"/>
              <a:ext cx="60190" cy="72762"/>
            </a:xfrm>
            <a:custGeom>
              <a:avLst/>
              <a:gdLst/>
              <a:ahLst/>
              <a:cxnLst/>
              <a:rect l="l" t="t" r="r" b="b"/>
              <a:pathLst>
                <a:path w="3356" h="4057" extrusionOk="0">
                  <a:moveTo>
                    <a:pt x="46" y="1"/>
                  </a:moveTo>
                  <a:cubicBezTo>
                    <a:pt x="23" y="1"/>
                    <a:pt x="0" y="23"/>
                    <a:pt x="23" y="46"/>
                  </a:cubicBezTo>
                  <a:cubicBezTo>
                    <a:pt x="160" y="1028"/>
                    <a:pt x="525" y="1964"/>
                    <a:pt x="1027" y="2808"/>
                  </a:cubicBezTo>
                  <a:cubicBezTo>
                    <a:pt x="1279" y="3242"/>
                    <a:pt x="1552" y="3675"/>
                    <a:pt x="2032" y="3949"/>
                  </a:cubicBezTo>
                  <a:cubicBezTo>
                    <a:pt x="2174" y="4021"/>
                    <a:pt x="2344" y="4056"/>
                    <a:pt x="2512" y="4056"/>
                  </a:cubicBezTo>
                  <a:cubicBezTo>
                    <a:pt x="2613" y="4056"/>
                    <a:pt x="2714" y="4043"/>
                    <a:pt x="2808" y="4018"/>
                  </a:cubicBezTo>
                  <a:cubicBezTo>
                    <a:pt x="3059" y="3949"/>
                    <a:pt x="3287" y="3744"/>
                    <a:pt x="3356" y="3493"/>
                  </a:cubicBezTo>
                  <a:cubicBezTo>
                    <a:pt x="3356" y="3470"/>
                    <a:pt x="3333" y="3424"/>
                    <a:pt x="3310" y="3424"/>
                  </a:cubicBezTo>
                  <a:cubicBezTo>
                    <a:pt x="3287" y="3424"/>
                    <a:pt x="3264" y="3424"/>
                    <a:pt x="3241" y="3447"/>
                  </a:cubicBezTo>
                  <a:cubicBezTo>
                    <a:pt x="3173" y="3675"/>
                    <a:pt x="2968" y="3812"/>
                    <a:pt x="2762" y="3858"/>
                  </a:cubicBezTo>
                  <a:cubicBezTo>
                    <a:pt x="2690" y="3872"/>
                    <a:pt x="2618" y="3880"/>
                    <a:pt x="2547" y="3880"/>
                  </a:cubicBezTo>
                  <a:cubicBezTo>
                    <a:pt x="2394" y="3880"/>
                    <a:pt x="2248" y="3845"/>
                    <a:pt x="2123" y="3767"/>
                  </a:cubicBezTo>
                  <a:cubicBezTo>
                    <a:pt x="1712" y="3538"/>
                    <a:pt x="1461" y="3105"/>
                    <a:pt x="1210" y="2717"/>
                  </a:cubicBezTo>
                  <a:cubicBezTo>
                    <a:pt x="708" y="1895"/>
                    <a:pt x="343" y="982"/>
                    <a:pt x="114" y="46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2"/>
            <p:cNvSpPr/>
            <p:nvPr/>
          </p:nvSpPr>
          <p:spPr>
            <a:xfrm>
              <a:off x="7513004" y="2668990"/>
              <a:ext cx="67561" cy="40497"/>
            </a:xfrm>
            <a:custGeom>
              <a:avLst/>
              <a:gdLst/>
              <a:ahLst/>
              <a:cxnLst/>
              <a:rect l="l" t="t" r="r" b="b"/>
              <a:pathLst>
                <a:path w="3767" h="2258" extrusionOk="0">
                  <a:moveTo>
                    <a:pt x="711" y="0"/>
                  </a:moveTo>
                  <a:cubicBezTo>
                    <a:pt x="697" y="0"/>
                    <a:pt x="686" y="6"/>
                    <a:pt x="686" y="17"/>
                  </a:cubicBezTo>
                  <a:cubicBezTo>
                    <a:pt x="366" y="360"/>
                    <a:pt x="24" y="771"/>
                    <a:pt x="24" y="1296"/>
                  </a:cubicBezTo>
                  <a:cubicBezTo>
                    <a:pt x="1" y="1547"/>
                    <a:pt x="92" y="1821"/>
                    <a:pt x="275" y="2003"/>
                  </a:cubicBezTo>
                  <a:cubicBezTo>
                    <a:pt x="480" y="2186"/>
                    <a:pt x="754" y="2254"/>
                    <a:pt x="1005" y="2254"/>
                  </a:cubicBezTo>
                  <a:cubicBezTo>
                    <a:pt x="1047" y="2256"/>
                    <a:pt x="1089" y="2257"/>
                    <a:pt x="1130" y="2257"/>
                  </a:cubicBezTo>
                  <a:cubicBezTo>
                    <a:pt x="1568" y="2257"/>
                    <a:pt x="2003" y="2153"/>
                    <a:pt x="2420" y="2049"/>
                  </a:cubicBezTo>
                  <a:cubicBezTo>
                    <a:pt x="2877" y="1912"/>
                    <a:pt x="3310" y="1729"/>
                    <a:pt x="3721" y="1501"/>
                  </a:cubicBezTo>
                  <a:cubicBezTo>
                    <a:pt x="3744" y="1478"/>
                    <a:pt x="3767" y="1455"/>
                    <a:pt x="3744" y="1433"/>
                  </a:cubicBezTo>
                  <a:cubicBezTo>
                    <a:pt x="3744" y="1416"/>
                    <a:pt x="3721" y="1400"/>
                    <a:pt x="3700" y="1400"/>
                  </a:cubicBezTo>
                  <a:cubicBezTo>
                    <a:pt x="3691" y="1400"/>
                    <a:pt x="3682" y="1403"/>
                    <a:pt x="3676" y="1410"/>
                  </a:cubicBezTo>
                  <a:cubicBezTo>
                    <a:pt x="3242" y="1592"/>
                    <a:pt x="2808" y="1752"/>
                    <a:pt x="2375" y="1843"/>
                  </a:cubicBezTo>
                  <a:cubicBezTo>
                    <a:pt x="1918" y="1957"/>
                    <a:pt x="1439" y="2049"/>
                    <a:pt x="1005" y="2049"/>
                  </a:cubicBezTo>
                  <a:cubicBezTo>
                    <a:pt x="777" y="2049"/>
                    <a:pt x="571" y="1980"/>
                    <a:pt x="434" y="1843"/>
                  </a:cubicBezTo>
                  <a:cubicBezTo>
                    <a:pt x="275" y="1729"/>
                    <a:pt x="206" y="1501"/>
                    <a:pt x="206" y="1296"/>
                  </a:cubicBezTo>
                  <a:cubicBezTo>
                    <a:pt x="183" y="862"/>
                    <a:pt x="480" y="451"/>
                    <a:pt x="754" y="86"/>
                  </a:cubicBezTo>
                  <a:cubicBezTo>
                    <a:pt x="777" y="63"/>
                    <a:pt x="777" y="40"/>
                    <a:pt x="754" y="17"/>
                  </a:cubicBezTo>
                  <a:cubicBezTo>
                    <a:pt x="743" y="6"/>
                    <a:pt x="725" y="0"/>
                    <a:pt x="711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2"/>
            <p:cNvSpPr/>
            <p:nvPr/>
          </p:nvSpPr>
          <p:spPr>
            <a:xfrm>
              <a:off x="7629689" y="3175360"/>
              <a:ext cx="72493" cy="47851"/>
            </a:xfrm>
            <a:custGeom>
              <a:avLst/>
              <a:gdLst/>
              <a:ahLst/>
              <a:cxnLst/>
              <a:rect l="l" t="t" r="r" b="b"/>
              <a:pathLst>
                <a:path w="4042" h="2668" extrusionOk="0">
                  <a:moveTo>
                    <a:pt x="3995" y="0"/>
                  </a:moveTo>
                  <a:cubicBezTo>
                    <a:pt x="3973" y="0"/>
                    <a:pt x="3950" y="23"/>
                    <a:pt x="3927" y="46"/>
                  </a:cubicBezTo>
                  <a:cubicBezTo>
                    <a:pt x="3676" y="845"/>
                    <a:pt x="3151" y="1530"/>
                    <a:pt x="2443" y="1986"/>
                  </a:cubicBezTo>
                  <a:cubicBezTo>
                    <a:pt x="1892" y="2335"/>
                    <a:pt x="1223" y="2522"/>
                    <a:pt x="554" y="2522"/>
                  </a:cubicBezTo>
                  <a:cubicBezTo>
                    <a:pt x="392" y="2522"/>
                    <a:pt x="230" y="2511"/>
                    <a:pt x="69" y="2488"/>
                  </a:cubicBezTo>
                  <a:cubicBezTo>
                    <a:pt x="47" y="2488"/>
                    <a:pt x="24" y="2488"/>
                    <a:pt x="1" y="2534"/>
                  </a:cubicBezTo>
                  <a:cubicBezTo>
                    <a:pt x="1" y="2557"/>
                    <a:pt x="24" y="2580"/>
                    <a:pt x="47" y="2580"/>
                  </a:cubicBezTo>
                  <a:cubicBezTo>
                    <a:pt x="291" y="2639"/>
                    <a:pt x="543" y="2668"/>
                    <a:pt x="795" y="2668"/>
                  </a:cubicBezTo>
                  <a:cubicBezTo>
                    <a:pt x="1415" y="2668"/>
                    <a:pt x="2038" y="2493"/>
                    <a:pt x="2557" y="2169"/>
                  </a:cubicBezTo>
                  <a:cubicBezTo>
                    <a:pt x="3311" y="1689"/>
                    <a:pt x="3858" y="913"/>
                    <a:pt x="4041" y="69"/>
                  </a:cubicBezTo>
                  <a:cubicBezTo>
                    <a:pt x="4041" y="46"/>
                    <a:pt x="4018" y="23"/>
                    <a:pt x="3995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2"/>
            <p:cNvSpPr/>
            <p:nvPr/>
          </p:nvSpPr>
          <p:spPr>
            <a:xfrm>
              <a:off x="7697655" y="2669977"/>
              <a:ext cx="82716" cy="74394"/>
            </a:xfrm>
            <a:custGeom>
              <a:avLst/>
              <a:gdLst/>
              <a:ahLst/>
              <a:cxnLst/>
              <a:rect l="l" t="t" r="r" b="b"/>
              <a:pathLst>
                <a:path w="4612" h="4148" extrusionOk="0">
                  <a:moveTo>
                    <a:pt x="3869" y="0"/>
                  </a:moveTo>
                  <a:cubicBezTo>
                    <a:pt x="3803" y="0"/>
                    <a:pt x="3737" y="10"/>
                    <a:pt x="3676" y="31"/>
                  </a:cubicBezTo>
                  <a:cubicBezTo>
                    <a:pt x="3470" y="76"/>
                    <a:pt x="3288" y="213"/>
                    <a:pt x="3128" y="328"/>
                  </a:cubicBezTo>
                  <a:cubicBezTo>
                    <a:pt x="1941" y="1218"/>
                    <a:pt x="891" y="2291"/>
                    <a:pt x="1" y="3477"/>
                  </a:cubicBezTo>
                  <a:lnTo>
                    <a:pt x="206" y="4048"/>
                  </a:lnTo>
                  <a:cubicBezTo>
                    <a:pt x="638" y="4114"/>
                    <a:pt x="1076" y="4148"/>
                    <a:pt x="1515" y="4148"/>
                  </a:cubicBezTo>
                  <a:cubicBezTo>
                    <a:pt x="2284" y="4148"/>
                    <a:pt x="3057" y="4046"/>
                    <a:pt x="3813" y="3843"/>
                  </a:cubicBezTo>
                  <a:cubicBezTo>
                    <a:pt x="4018" y="3797"/>
                    <a:pt x="4224" y="3729"/>
                    <a:pt x="4383" y="3569"/>
                  </a:cubicBezTo>
                  <a:cubicBezTo>
                    <a:pt x="4543" y="3432"/>
                    <a:pt x="4612" y="3181"/>
                    <a:pt x="4498" y="2998"/>
                  </a:cubicBezTo>
                  <a:cubicBezTo>
                    <a:pt x="4405" y="2853"/>
                    <a:pt x="4245" y="2807"/>
                    <a:pt x="4069" y="2807"/>
                  </a:cubicBezTo>
                  <a:cubicBezTo>
                    <a:pt x="3939" y="2807"/>
                    <a:pt x="3802" y="2832"/>
                    <a:pt x="3676" y="2861"/>
                  </a:cubicBezTo>
                  <a:cubicBezTo>
                    <a:pt x="2649" y="3135"/>
                    <a:pt x="1622" y="3386"/>
                    <a:pt x="594" y="3660"/>
                  </a:cubicBezTo>
                  <a:cubicBezTo>
                    <a:pt x="1827" y="3044"/>
                    <a:pt x="2968" y="2245"/>
                    <a:pt x="3950" y="1263"/>
                  </a:cubicBezTo>
                  <a:cubicBezTo>
                    <a:pt x="4087" y="1104"/>
                    <a:pt x="4246" y="967"/>
                    <a:pt x="4315" y="761"/>
                  </a:cubicBezTo>
                  <a:cubicBezTo>
                    <a:pt x="4406" y="579"/>
                    <a:pt x="4383" y="328"/>
                    <a:pt x="4269" y="168"/>
                  </a:cubicBezTo>
                  <a:cubicBezTo>
                    <a:pt x="4173" y="56"/>
                    <a:pt x="4022" y="0"/>
                    <a:pt x="3869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2"/>
            <p:cNvSpPr/>
            <p:nvPr/>
          </p:nvSpPr>
          <p:spPr>
            <a:xfrm>
              <a:off x="7600629" y="2895439"/>
              <a:ext cx="109368" cy="107664"/>
            </a:xfrm>
            <a:custGeom>
              <a:avLst/>
              <a:gdLst/>
              <a:ahLst/>
              <a:cxnLst/>
              <a:rect l="l" t="t" r="r" b="b"/>
              <a:pathLst>
                <a:path w="6098" h="6003" extrusionOk="0">
                  <a:moveTo>
                    <a:pt x="2292" y="0"/>
                  </a:moveTo>
                  <a:cubicBezTo>
                    <a:pt x="2198" y="0"/>
                    <a:pt x="2104" y="12"/>
                    <a:pt x="2009" y="39"/>
                  </a:cubicBezTo>
                  <a:cubicBezTo>
                    <a:pt x="0" y="609"/>
                    <a:pt x="3059" y="4398"/>
                    <a:pt x="3561" y="4900"/>
                  </a:cubicBezTo>
                  <a:cubicBezTo>
                    <a:pt x="3865" y="5218"/>
                    <a:pt x="4882" y="6003"/>
                    <a:pt x="5506" y="6003"/>
                  </a:cubicBezTo>
                  <a:cubicBezTo>
                    <a:pt x="5868" y="6003"/>
                    <a:pt x="6098" y="5739"/>
                    <a:pt x="5981" y="4969"/>
                  </a:cubicBezTo>
                  <a:cubicBezTo>
                    <a:pt x="5981" y="4969"/>
                    <a:pt x="4179" y="0"/>
                    <a:pt x="2292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2"/>
            <p:cNvSpPr/>
            <p:nvPr/>
          </p:nvSpPr>
          <p:spPr>
            <a:xfrm>
              <a:off x="7308513" y="2832638"/>
              <a:ext cx="148394" cy="68566"/>
            </a:xfrm>
            <a:custGeom>
              <a:avLst/>
              <a:gdLst/>
              <a:ahLst/>
              <a:cxnLst/>
              <a:rect l="l" t="t" r="r" b="b"/>
              <a:pathLst>
                <a:path w="8274" h="3823" extrusionOk="0">
                  <a:moveTo>
                    <a:pt x="5912" y="1"/>
                  </a:moveTo>
                  <a:cubicBezTo>
                    <a:pt x="4032" y="1"/>
                    <a:pt x="901" y="2490"/>
                    <a:pt x="901" y="2490"/>
                  </a:cubicBezTo>
                  <a:cubicBezTo>
                    <a:pt x="0" y="3571"/>
                    <a:pt x="897" y="3822"/>
                    <a:pt x="1811" y="3822"/>
                  </a:cubicBezTo>
                  <a:cubicBezTo>
                    <a:pt x="2286" y="3822"/>
                    <a:pt x="2767" y="3754"/>
                    <a:pt x="3001" y="3699"/>
                  </a:cubicBezTo>
                  <a:cubicBezTo>
                    <a:pt x="3686" y="3540"/>
                    <a:pt x="8274" y="1896"/>
                    <a:pt x="6881" y="367"/>
                  </a:cubicBezTo>
                  <a:cubicBezTo>
                    <a:pt x="6638" y="108"/>
                    <a:pt x="6302" y="1"/>
                    <a:pt x="5912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2"/>
            <p:cNvSpPr/>
            <p:nvPr/>
          </p:nvSpPr>
          <p:spPr>
            <a:xfrm>
              <a:off x="7426203" y="3017309"/>
              <a:ext cx="61427" cy="61427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462" y="0"/>
                  </a:moveTo>
                  <a:cubicBezTo>
                    <a:pt x="1185" y="0"/>
                    <a:pt x="929" y="172"/>
                    <a:pt x="708" y="663"/>
                  </a:cubicBezTo>
                  <a:cubicBezTo>
                    <a:pt x="1" y="2261"/>
                    <a:pt x="2260" y="3425"/>
                    <a:pt x="2260" y="3425"/>
                  </a:cubicBezTo>
                  <a:lnTo>
                    <a:pt x="3425" y="914"/>
                  </a:lnTo>
                  <a:cubicBezTo>
                    <a:pt x="2781" y="835"/>
                    <a:pt x="2072" y="0"/>
                    <a:pt x="1462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2"/>
            <p:cNvSpPr/>
            <p:nvPr/>
          </p:nvSpPr>
          <p:spPr>
            <a:xfrm>
              <a:off x="7433988" y="2945252"/>
              <a:ext cx="81479" cy="134566"/>
            </a:xfrm>
            <a:custGeom>
              <a:avLst/>
              <a:gdLst/>
              <a:ahLst/>
              <a:cxnLst/>
              <a:rect l="l" t="t" r="r" b="b"/>
              <a:pathLst>
                <a:path w="4543" h="7503" extrusionOk="0">
                  <a:moveTo>
                    <a:pt x="4474" y="1"/>
                  </a:moveTo>
                  <a:cubicBezTo>
                    <a:pt x="4451" y="1"/>
                    <a:pt x="4429" y="23"/>
                    <a:pt x="4406" y="69"/>
                  </a:cubicBezTo>
                  <a:cubicBezTo>
                    <a:pt x="4269" y="1051"/>
                    <a:pt x="4086" y="2032"/>
                    <a:pt x="3858" y="2991"/>
                  </a:cubicBezTo>
                  <a:cubicBezTo>
                    <a:pt x="3721" y="3447"/>
                    <a:pt x="3584" y="3949"/>
                    <a:pt x="3379" y="4360"/>
                  </a:cubicBezTo>
                  <a:cubicBezTo>
                    <a:pt x="3292" y="4556"/>
                    <a:pt x="3142" y="4773"/>
                    <a:pt x="3030" y="4773"/>
                  </a:cubicBezTo>
                  <a:cubicBezTo>
                    <a:pt x="3024" y="4773"/>
                    <a:pt x="3019" y="4772"/>
                    <a:pt x="3013" y="4771"/>
                  </a:cubicBezTo>
                  <a:cubicBezTo>
                    <a:pt x="2808" y="4771"/>
                    <a:pt x="2580" y="4634"/>
                    <a:pt x="2374" y="4520"/>
                  </a:cubicBezTo>
                  <a:cubicBezTo>
                    <a:pt x="2169" y="4383"/>
                    <a:pt x="1963" y="4246"/>
                    <a:pt x="1758" y="4132"/>
                  </a:cubicBezTo>
                  <a:cubicBezTo>
                    <a:pt x="1547" y="4005"/>
                    <a:pt x="1316" y="3878"/>
                    <a:pt x="1029" y="3878"/>
                  </a:cubicBezTo>
                  <a:cubicBezTo>
                    <a:pt x="1006" y="3878"/>
                    <a:pt x="983" y="3879"/>
                    <a:pt x="959" y="3881"/>
                  </a:cubicBezTo>
                  <a:cubicBezTo>
                    <a:pt x="640" y="3904"/>
                    <a:pt x="411" y="4155"/>
                    <a:pt x="274" y="4383"/>
                  </a:cubicBezTo>
                  <a:cubicBezTo>
                    <a:pt x="229" y="4497"/>
                    <a:pt x="160" y="4611"/>
                    <a:pt x="115" y="4748"/>
                  </a:cubicBezTo>
                  <a:lnTo>
                    <a:pt x="46" y="4931"/>
                  </a:lnTo>
                  <a:cubicBezTo>
                    <a:pt x="46" y="4999"/>
                    <a:pt x="46" y="5068"/>
                    <a:pt x="23" y="5136"/>
                  </a:cubicBezTo>
                  <a:cubicBezTo>
                    <a:pt x="0" y="5273"/>
                    <a:pt x="23" y="5410"/>
                    <a:pt x="46" y="5547"/>
                  </a:cubicBezTo>
                  <a:cubicBezTo>
                    <a:pt x="69" y="5661"/>
                    <a:pt x="92" y="5798"/>
                    <a:pt x="160" y="5935"/>
                  </a:cubicBezTo>
                  <a:cubicBezTo>
                    <a:pt x="252" y="6163"/>
                    <a:pt x="411" y="6392"/>
                    <a:pt x="571" y="6574"/>
                  </a:cubicBezTo>
                  <a:cubicBezTo>
                    <a:pt x="913" y="6962"/>
                    <a:pt x="1347" y="7259"/>
                    <a:pt x="1781" y="7487"/>
                  </a:cubicBezTo>
                  <a:cubicBezTo>
                    <a:pt x="1800" y="7497"/>
                    <a:pt x="1815" y="7502"/>
                    <a:pt x="1827" y="7502"/>
                  </a:cubicBezTo>
                  <a:cubicBezTo>
                    <a:pt x="1845" y="7502"/>
                    <a:pt x="1859" y="7491"/>
                    <a:pt x="1872" y="7464"/>
                  </a:cubicBezTo>
                  <a:cubicBezTo>
                    <a:pt x="1895" y="7442"/>
                    <a:pt x="1872" y="7396"/>
                    <a:pt x="1849" y="7396"/>
                  </a:cubicBezTo>
                  <a:cubicBezTo>
                    <a:pt x="1416" y="7145"/>
                    <a:pt x="1028" y="6825"/>
                    <a:pt x="731" y="6437"/>
                  </a:cubicBezTo>
                  <a:cubicBezTo>
                    <a:pt x="434" y="6072"/>
                    <a:pt x="206" y="5616"/>
                    <a:pt x="274" y="5159"/>
                  </a:cubicBezTo>
                  <a:cubicBezTo>
                    <a:pt x="343" y="4748"/>
                    <a:pt x="594" y="4200"/>
                    <a:pt x="982" y="4178"/>
                  </a:cubicBezTo>
                  <a:cubicBezTo>
                    <a:pt x="1003" y="4175"/>
                    <a:pt x="1024" y="4174"/>
                    <a:pt x="1046" y="4174"/>
                  </a:cubicBezTo>
                  <a:cubicBezTo>
                    <a:pt x="1230" y="4174"/>
                    <a:pt x="1414" y="4260"/>
                    <a:pt x="1598" y="4383"/>
                  </a:cubicBezTo>
                  <a:cubicBezTo>
                    <a:pt x="1804" y="4497"/>
                    <a:pt x="2009" y="4634"/>
                    <a:pt x="2237" y="4771"/>
                  </a:cubicBezTo>
                  <a:cubicBezTo>
                    <a:pt x="2443" y="4908"/>
                    <a:pt x="2694" y="5045"/>
                    <a:pt x="2991" y="5068"/>
                  </a:cubicBezTo>
                  <a:cubicBezTo>
                    <a:pt x="3196" y="5068"/>
                    <a:pt x="3333" y="4931"/>
                    <a:pt x="3424" y="4840"/>
                  </a:cubicBezTo>
                  <a:cubicBezTo>
                    <a:pt x="3516" y="4725"/>
                    <a:pt x="3584" y="4611"/>
                    <a:pt x="3630" y="4497"/>
                  </a:cubicBezTo>
                  <a:cubicBezTo>
                    <a:pt x="3858" y="4018"/>
                    <a:pt x="3972" y="3538"/>
                    <a:pt x="4086" y="3036"/>
                  </a:cubicBezTo>
                  <a:cubicBezTo>
                    <a:pt x="4314" y="2055"/>
                    <a:pt x="4451" y="1073"/>
                    <a:pt x="4543" y="69"/>
                  </a:cubicBezTo>
                  <a:cubicBezTo>
                    <a:pt x="4543" y="46"/>
                    <a:pt x="4520" y="23"/>
                    <a:pt x="447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2"/>
            <p:cNvSpPr/>
            <p:nvPr/>
          </p:nvSpPr>
          <p:spPr>
            <a:xfrm>
              <a:off x="7438490" y="3086011"/>
              <a:ext cx="85586" cy="55060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2"/>
            <p:cNvSpPr/>
            <p:nvPr/>
          </p:nvSpPr>
          <p:spPr>
            <a:xfrm>
              <a:off x="7444620" y="3090949"/>
              <a:ext cx="33180" cy="24890"/>
            </a:xfrm>
            <a:custGeom>
              <a:avLst/>
              <a:gdLst/>
              <a:ahLst/>
              <a:cxnLst/>
              <a:rect l="l" t="t" r="r" b="b"/>
              <a:pathLst>
                <a:path w="1850" h="2092" extrusionOk="0">
                  <a:moveTo>
                    <a:pt x="1416" y="1"/>
                  </a:moveTo>
                  <a:lnTo>
                    <a:pt x="1" y="571"/>
                  </a:lnTo>
                  <a:cubicBezTo>
                    <a:pt x="1" y="571"/>
                    <a:pt x="229" y="1895"/>
                    <a:pt x="549" y="2032"/>
                  </a:cubicBezTo>
                  <a:cubicBezTo>
                    <a:pt x="644" y="2073"/>
                    <a:pt x="771" y="2091"/>
                    <a:pt x="908" y="2091"/>
                  </a:cubicBezTo>
                  <a:cubicBezTo>
                    <a:pt x="1232" y="2091"/>
                    <a:pt x="1614" y="1987"/>
                    <a:pt x="1758" y="1827"/>
                  </a:cubicBezTo>
                  <a:cubicBezTo>
                    <a:pt x="1850" y="1736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2"/>
            <p:cNvSpPr/>
            <p:nvPr/>
          </p:nvSpPr>
          <p:spPr>
            <a:xfrm>
              <a:off x="7481069" y="3084701"/>
              <a:ext cx="30723" cy="23272"/>
            </a:xfrm>
            <a:custGeom>
              <a:avLst/>
              <a:gdLst/>
              <a:ahLst/>
              <a:cxnLst/>
              <a:rect l="l" t="t" r="r" b="b"/>
              <a:pathLst>
                <a:path w="1713" h="1956" extrusionOk="0">
                  <a:moveTo>
                    <a:pt x="1301" y="1"/>
                  </a:moveTo>
                  <a:lnTo>
                    <a:pt x="0" y="549"/>
                  </a:lnTo>
                  <a:cubicBezTo>
                    <a:pt x="0" y="549"/>
                    <a:pt x="206" y="1781"/>
                    <a:pt x="503" y="1895"/>
                  </a:cubicBezTo>
                  <a:cubicBezTo>
                    <a:pt x="592" y="1937"/>
                    <a:pt x="713" y="1955"/>
                    <a:pt x="843" y="1955"/>
                  </a:cubicBezTo>
                  <a:cubicBezTo>
                    <a:pt x="1143" y="1955"/>
                    <a:pt x="1493" y="1856"/>
                    <a:pt x="1621" y="1713"/>
                  </a:cubicBezTo>
                  <a:cubicBezTo>
                    <a:pt x="1712" y="1621"/>
                    <a:pt x="1301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2"/>
            <p:cNvSpPr/>
            <p:nvPr/>
          </p:nvSpPr>
          <p:spPr>
            <a:xfrm>
              <a:off x="7420068" y="2585758"/>
              <a:ext cx="291498" cy="144951"/>
            </a:xfrm>
            <a:custGeom>
              <a:avLst/>
              <a:gdLst/>
              <a:ahLst/>
              <a:cxnLst/>
              <a:rect l="l" t="t" r="r" b="b"/>
              <a:pathLst>
                <a:path w="16253" h="8082" fill="none" extrusionOk="0">
                  <a:moveTo>
                    <a:pt x="16252" y="8081"/>
                  </a:moveTo>
                  <a:cubicBezTo>
                    <a:pt x="15271" y="5639"/>
                    <a:pt x="13490" y="3516"/>
                    <a:pt x="11276" y="2101"/>
                  </a:cubicBezTo>
                  <a:cubicBezTo>
                    <a:pt x="9062" y="686"/>
                    <a:pt x="6391" y="1"/>
                    <a:pt x="3744" y="138"/>
                  </a:cubicBezTo>
                  <a:cubicBezTo>
                    <a:pt x="2739" y="184"/>
                    <a:pt x="1644" y="412"/>
                    <a:pt x="913" y="1119"/>
                  </a:cubicBezTo>
                  <a:cubicBezTo>
                    <a:pt x="183" y="1827"/>
                    <a:pt x="0" y="3174"/>
                    <a:pt x="776" y="383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2"/>
            <p:cNvSpPr/>
            <p:nvPr/>
          </p:nvSpPr>
          <p:spPr>
            <a:xfrm>
              <a:off x="7180545" y="3540128"/>
              <a:ext cx="1451211" cy="807344"/>
            </a:xfrm>
            <a:custGeom>
              <a:avLst/>
              <a:gdLst/>
              <a:ahLst/>
              <a:cxnLst/>
              <a:rect l="l" t="t" r="r" b="b"/>
              <a:pathLst>
                <a:path w="80915" h="45015" extrusionOk="0">
                  <a:moveTo>
                    <a:pt x="14857" y="0"/>
                  </a:moveTo>
                  <a:cubicBezTo>
                    <a:pt x="14431" y="0"/>
                    <a:pt x="14024" y="84"/>
                    <a:pt x="13650" y="322"/>
                  </a:cubicBezTo>
                  <a:cubicBezTo>
                    <a:pt x="12075" y="1304"/>
                    <a:pt x="12007" y="4910"/>
                    <a:pt x="11413" y="6713"/>
                  </a:cubicBezTo>
                  <a:cubicBezTo>
                    <a:pt x="7853" y="17669"/>
                    <a:pt x="3904" y="27964"/>
                    <a:pt x="663" y="39011"/>
                  </a:cubicBezTo>
                  <a:cubicBezTo>
                    <a:pt x="343" y="40175"/>
                    <a:pt x="1" y="41385"/>
                    <a:pt x="183" y="42595"/>
                  </a:cubicBezTo>
                  <a:cubicBezTo>
                    <a:pt x="389" y="43782"/>
                    <a:pt x="1302" y="44968"/>
                    <a:pt x="2466" y="45014"/>
                  </a:cubicBezTo>
                  <a:lnTo>
                    <a:pt x="79136" y="3883"/>
                  </a:lnTo>
                  <a:cubicBezTo>
                    <a:pt x="79172" y="3890"/>
                    <a:pt x="79208" y="3893"/>
                    <a:pt x="79243" y="3893"/>
                  </a:cubicBezTo>
                  <a:cubicBezTo>
                    <a:pt x="80156" y="3893"/>
                    <a:pt x="80914" y="1709"/>
                    <a:pt x="80277" y="984"/>
                  </a:cubicBezTo>
                  <a:cubicBezTo>
                    <a:pt x="80023" y="705"/>
                    <a:pt x="79656" y="617"/>
                    <a:pt x="79245" y="617"/>
                  </a:cubicBezTo>
                  <a:cubicBezTo>
                    <a:pt x="78547" y="617"/>
                    <a:pt x="77722" y="870"/>
                    <a:pt x="77104" y="870"/>
                  </a:cubicBezTo>
                  <a:cubicBezTo>
                    <a:pt x="69001" y="802"/>
                    <a:pt x="60876" y="756"/>
                    <a:pt x="52773" y="710"/>
                  </a:cubicBezTo>
                  <a:cubicBezTo>
                    <a:pt x="41177" y="619"/>
                    <a:pt x="29605" y="550"/>
                    <a:pt x="18010" y="482"/>
                  </a:cubicBezTo>
                  <a:cubicBezTo>
                    <a:pt x="16968" y="466"/>
                    <a:pt x="15859" y="0"/>
                    <a:pt x="14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2"/>
            <p:cNvSpPr/>
            <p:nvPr/>
          </p:nvSpPr>
          <p:spPr>
            <a:xfrm>
              <a:off x="7189963" y="3556272"/>
              <a:ext cx="1492174" cy="787920"/>
            </a:xfrm>
            <a:custGeom>
              <a:avLst/>
              <a:gdLst/>
              <a:ahLst/>
              <a:cxnLst/>
              <a:rect l="l" t="t" r="r" b="b"/>
              <a:pathLst>
                <a:path w="83199" h="43932" extrusionOk="0">
                  <a:moveTo>
                    <a:pt x="23341" y="1"/>
                  </a:moveTo>
                  <a:cubicBezTo>
                    <a:pt x="20533" y="1"/>
                    <a:pt x="17488" y="108"/>
                    <a:pt x="15613" y="586"/>
                  </a:cubicBezTo>
                  <a:cubicBezTo>
                    <a:pt x="12486" y="1362"/>
                    <a:pt x="12098" y="6955"/>
                    <a:pt x="11002" y="10036"/>
                  </a:cubicBezTo>
                  <a:cubicBezTo>
                    <a:pt x="7738" y="19349"/>
                    <a:pt x="4452" y="28684"/>
                    <a:pt x="1187" y="37997"/>
                  </a:cubicBezTo>
                  <a:cubicBezTo>
                    <a:pt x="480" y="40028"/>
                    <a:pt x="1" y="42790"/>
                    <a:pt x="1804" y="43931"/>
                  </a:cubicBezTo>
                  <a:lnTo>
                    <a:pt x="74502" y="18002"/>
                  </a:lnTo>
                  <a:lnTo>
                    <a:pt x="81738" y="5288"/>
                  </a:lnTo>
                  <a:cubicBezTo>
                    <a:pt x="82286" y="4307"/>
                    <a:pt x="83199" y="2230"/>
                    <a:pt x="82742" y="1203"/>
                  </a:cubicBezTo>
                  <a:cubicBezTo>
                    <a:pt x="82484" y="655"/>
                    <a:pt x="81944" y="505"/>
                    <a:pt x="81310" y="505"/>
                  </a:cubicBezTo>
                  <a:cubicBezTo>
                    <a:pt x="80545" y="505"/>
                    <a:pt x="79642" y="723"/>
                    <a:pt x="78930" y="723"/>
                  </a:cubicBezTo>
                  <a:cubicBezTo>
                    <a:pt x="61058" y="472"/>
                    <a:pt x="43186" y="244"/>
                    <a:pt x="25314" y="16"/>
                  </a:cubicBezTo>
                  <a:cubicBezTo>
                    <a:pt x="24683" y="7"/>
                    <a:pt x="24019" y="1"/>
                    <a:pt x="2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2"/>
            <p:cNvSpPr/>
            <p:nvPr/>
          </p:nvSpPr>
          <p:spPr>
            <a:xfrm>
              <a:off x="7196922" y="3574677"/>
              <a:ext cx="1525748" cy="781392"/>
            </a:xfrm>
            <a:custGeom>
              <a:avLst/>
              <a:gdLst/>
              <a:ahLst/>
              <a:cxnLst/>
              <a:rect l="l" t="t" r="r" b="b"/>
              <a:pathLst>
                <a:path w="85071" h="43568" extrusionOk="0">
                  <a:moveTo>
                    <a:pt x="59145" y="1"/>
                  </a:moveTo>
                  <a:cubicBezTo>
                    <a:pt x="52347" y="1"/>
                    <a:pt x="44926" y="50"/>
                    <a:pt x="39739" y="62"/>
                  </a:cubicBezTo>
                  <a:cubicBezTo>
                    <a:pt x="38764" y="65"/>
                    <a:pt x="37758" y="66"/>
                    <a:pt x="36737" y="66"/>
                  </a:cubicBezTo>
                  <a:cubicBezTo>
                    <a:pt x="35638" y="66"/>
                    <a:pt x="34522" y="65"/>
                    <a:pt x="33407" y="65"/>
                  </a:cubicBezTo>
                  <a:cubicBezTo>
                    <a:pt x="25770" y="65"/>
                    <a:pt x="18190" y="99"/>
                    <a:pt x="16640" y="633"/>
                  </a:cubicBezTo>
                  <a:cubicBezTo>
                    <a:pt x="14654" y="1318"/>
                    <a:pt x="13080" y="7777"/>
                    <a:pt x="11915" y="12000"/>
                  </a:cubicBezTo>
                  <a:cubicBezTo>
                    <a:pt x="10751" y="16246"/>
                    <a:pt x="5159" y="28023"/>
                    <a:pt x="2580" y="33319"/>
                  </a:cubicBezTo>
                  <a:cubicBezTo>
                    <a:pt x="1" y="38592"/>
                    <a:pt x="2694" y="43567"/>
                    <a:pt x="2694" y="43567"/>
                  </a:cubicBezTo>
                  <a:lnTo>
                    <a:pt x="79729" y="11064"/>
                  </a:lnTo>
                  <a:cubicBezTo>
                    <a:pt x="79729" y="11064"/>
                    <a:pt x="85071" y="3075"/>
                    <a:pt x="83906" y="1478"/>
                  </a:cubicBezTo>
                  <a:cubicBezTo>
                    <a:pt x="82993" y="245"/>
                    <a:pt x="79935" y="382"/>
                    <a:pt x="72585" y="131"/>
                  </a:cubicBezTo>
                  <a:cubicBezTo>
                    <a:pt x="69399" y="31"/>
                    <a:pt x="64463" y="1"/>
                    <a:pt x="5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2"/>
            <p:cNvSpPr/>
            <p:nvPr/>
          </p:nvSpPr>
          <p:spPr>
            <a:xfrm>
              <a:off x="7170303" y="3588417"/>
              <a:ext cx="1535577" cy="786486"/>
            </a:xfrm>
            <a:custGeom>
              <a:avLst/>
              <a:gdLst/>
              <a:ahLst/>
              <a:cxnLst/>
              <a:rect l="l" t="t" r="r" b="b"/>
              <a:pathLst>
                <a:path w="85619" h="43852" extrusionOk="0">
                  <a:moveTo>
                    <a:pt x="60956" y="0"/>
                  </a:moveTo>
                  <a:cubicBezTo>
                    <a:pt x="50044" y="0"/>
                    <a:pt x="37069" y="50"/>
                    <a:pt x="37069" y="50"/>
                  </a:cubicBezTo>
                  <a:cubicBezTo>
                    <a:pt x="36165" y="41"/>
                    <a:pt x="35308" y="37"/>
                    <a:pt x="34494" y="37"/>
                  </a:cubicBezTo>
                  <a:cubicBezTo>
                    <a:pt x="24336" y="37"/>
                    <a:pt x="20981" y="730"/>
                    <a:pt x="18741" y="2949"/>
                  </a:cubicBezTo>
                  <a:cubicBezTo>
                    <a:pt x="15408" y="6304"/>
                    <a:pt x="4794" y="30544"/>
                    <a:pt x="846" y="39674"/>
                  </a:cubicBezTo>
                  <a:cubicBezTo>
                    <a:pt x="1" y="41637"/>
                    <a:pt x="1462" y="43851"/>
                    <a:pt x="3585" y="43851"/>
                  </a:cubicBezTo>
                  <a:lnTo>
                    <a:pt x="66035" y="43395"/>
                  </a:lnTo>
                  <a:cubicBezTo>
                    <a:pt x="67153" y="43395"/>
                    <a:pt x="68157" y="42756"/>
                    <a:pt x="68637" y="41751"/>
                  </a:cubicBezTo>
                  <a:cubicBezTo>
                    <a:pt x="71809" y="35223"/>
                    <a:pt x="83473" y="11051"/>
                    <a:pt x="84477" y="6327"/>
                  </a:cubicBezTo>
                  <a:cubicBezTo>
                    <a:pt x="85619" y="871"/>
                    <a:pt x="78041" y="301"/>
                    <a:pt x="75576" y="95"/>
                  </a:cubicBezTo>
                  <a:cubicBezTo>
                    <a:pt x="74590" y="22"/>
                    <a:pt x="68231" y="0"/>
                    <a:pt x="60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2"/>
            <p:cNvSpPr/>
            <p:nvPr/>
          </p:nvSpPr>
          <p:spPr>
            <a:xfrm>
              <a:off x="8301583" y="4200334"/>
              <a:ext cx="711392" cy="168123"/>
            </a:xfrm>
            <a:custGeom>
              <a:avLst/>
              <a:gdLst/>
              <a:ahLst/>
              <a:cxnLst/>
              <a:rect l="l" t="t" r="r" b="b"/>
              <a:pathLst>
                <a:path w="39665" h="9374" extrusionOk="0">
                  <a:moveTo>
                    <a:pt x="7641" y="1"/>
                  </a:moveTo>
                  <a:cubicBezTo>
                    <a:pt x="4870" y="1"/>
                    <a:pt x="2435" y="550"/>
                    <a:pt x="297" y="1658"/>
                  </a:cubicBezTo>
                  <a:cubicBezTo>
                    <a:pt x="92" y="1772"/>
                    <a:pt x="0" y="2046"/>
                    <a:pt x="114" y="2252"/>
                  </a:cubicBezTo>
                  <a:lnTo>
                    <a:pt x="2397" y="6337"/>
                  </a:lnTo>
                  <a:cubicBezTo>
                    <a:pt x="2474" y="6476"/>
                    <a:pt x="2613" y="6552"/>
                    <a:pt x="2759" y="6552"/>
                  </a:cubicBezTo>
                  <a:cubicBezTo>
                    <a:pt x="2829" y="6552"/>
                    <a:pt x="2901" y="6534"/>
                    <a:pt x="2968" y="6497"/>
                  </a:cubicBezTo>
                  <a:cubicBezTo>
                    <a:pt x="4292" y="5841"/>
                    <a:pt x="5855" y="5515"/>
                    <a:pt x="7681" y="5515"/>
                  </a:cubicBezTo>
                  <a:cubicBezTo>
                    <a:pt x="9287" y="5515"/>
                    <a:pt x="11096" y="5767"/>
                    <a:pt x="13125" y="6269"/>
                  </a:cubicBezTo>
                  <a:cubicBezTo>
                    <a:pt x="14380" y="6589"/>
                    <a:pt x="15613" y="6954"/>
                    <a:pt x="16914" y="7342"/>
                  </a:cubicBezTo>
                  <a:cubicBezTo>
                    <a:pt x="19835" y="8209"/>
                    <a:pt x="22871" y="9099"/>
                    <a:pt x="26112" y="9328"/>
                  </a:cubicBezTo>
                  <a:cubicBezTo>
                    <a:pt x="26523" y="9350"/>
                    <a:pt x="26980" y="9373"/>
                    <a:pt x="27413" y="9373"/>
                  </a:cubicBezTo>
                  <a:cubicBezTo>
                    <a:pt x="31636" y="9373"/>
                    <a:pt x="36589" y="7958"/>
                    <a:pt x="39442" y="3986"/>
                  </a:cubicBezTo>
                  <a:cubicBezTo>
                    <a:pt x="39665" y="3720"/>
                    <a:pt x="39454" y="3324"/>
                    <a:pt x="39106" y="3324"/>
                  </a:cubicBezTo>
                  <a:cubicBezTo>
                    <a:pt x="39097" y="3324"/>
                    <a:pt x="39087" y="3324"/>
                    <a:pt x="39077" y="3324"/>
                  </a:cubicBezTo>
                  <a:lnTo>
                    <a:pt x="36772" y="3461"/>
                  </a:lnTo>
                  <a:cubicBezTo>
                    <a:pt x="36756" y="3463"/>
                    <a:pt x="36741" y="3464"/>
                    <a:pt x="36725" y="3464"/>
                  </a:cubicBezTo>
                  <a:cubicBezTo>
                    <a:pt x="36559" y="3464"/>
                    <a:pt x="36401" y="3355"/>
                    <a:pt x="36338" y="3188"/>
                  </a:cubicBezTo>
                  <a:lnTo>
                    <a:pt x="35516" y="1110"/>
                  </a:lnTo>
                  <a:cubicBezTo>
                    <a:pt x="35437" y="938"/>
                    <a:pt x="35272" y="842"/>
                    <a:pt x="35108" y="842"/>
                  </a:cubicBezTo>
                  <a:cubicBezTo>
                    <a:pt x="34990" y="842"/>
                    <a:pt x="34872" y="891"/>
                    <a:pt x="34786" y="996"/>
                  </a:cubicBezTo>
                  <a:cubicBezTo>
                    <a:pt x="33070" y="3121"/>
                    <a:pt x="29964" y="3856"/>
                    <a:pt x="27384" y="3856"/>
                  </a:cubicBezTo>
                  <a:cubicBezTo>
                    <a:pt x="27081" y="3856"/>
                    <a:pt x="26786" y="3846"/>
                    <a:pt x="26500" y="3827"/>
                  </a:cubicBezTo>
                  <a:cubicBezTo>
                    <a:pt x="23853" y="3644"/>
                    <a:pt x="21251" y="2868"/>
                    <a:pt x="18466" y="2046"/>
                  </a:cubicBezTo>
                  <a:cubicBezTo>
                    <a:pt x="17165" y="1658"/>
                    <a:pt x="15818" y="1247"/>
                    <a:pt x="14472" y="928"/>
                  </a:cubicBezTo>
                  <a:cubicBezTo>
                    <a:pt x="11994" y="311"/>
                    <a:pt x="9723" y="1"/>
                    <a:pt x="7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2"/>
            <p:cNvSpPr/>
            <p:nvPr/>
          </p:nvSpPr>
          <p:spPr>
            <a:xfrm>
              <a:off x="7199452" y="3603969"/>
              <a:ext cx="1506020" cy="770936"/>
            </a:xfrm>
            <a:custGeom>
              <a:avLst/>
              <a:gdLst/>
              <a:ahLst/>
              <a:cxnLst/>
              <a:rect l="l" t="t" r="r" b="b"/>
              <a:pathLst>
                <a:path w="83971" h="42985" extrusionOk="0">
                  <a:moveTo>
                    <a:pt x="59791" y="1"/>
                  </a:moveTo>
                  <a:cubicBezTo>
                    <a:pt x="49086" y="1"/>
                    <a:pt x="36357" y="50"/>
                    <a:pt x="36357" y="50"/>
                  </a:cubicBezTo>
                  <a:cubicBezTo>
                    <a:pt x="35444" y="41"/>
                    <a:pt x="34580" y="37"/>
                    <a:pt x="33761" y="37"/>
                  </a:cubicBezTo>
                  <a:cubicBezTo>
                    <a:pt x="23847" y="37"/>
                    <a:pt x="20565" y="709"/>
                    <a:pt x="18394" y="2880"/>
                  </a:cubicBezTo>
                  <a:cubicBezTo>
                    <a:pt x="15107" y="6167"/>
                    <a:pt x="4699" y="29951"/>
                    <a:pt x="818" y="38899"/>
                  </a:cubicBezTo>
                  <a:cubicBezTo>
                    <a:pt x="1" y="40829"/>
                    <a:pt x="1420" y="42985"/>
                    <a:pt x="3479" y="42985"/>
                  </a:cubicBezTo>
                  <a:cubicBezTo>
                    <a:pt x="3490" y="42985"/>
                    <a:pt x="3501" y="42985"/>
                    <a:pt x="3512" y="42984"/>
                  </a:cubicBezTo>
                  <a:lnTo>
                    <a:pt x="64775" y="42551"/>
                  </a:lnTo>
                  <a:cubicBezTo>
                    <a:pt x="65870" y="42551"/>
                    <a:pt x="66852" y="41934"/>
                    <a:pt x="67308" y="40953"/>
                  </a:cubicBezTo>
                  <a:cubicBezTo>
                    <a:pt x="70435" y="34539"/>
                    <a:pt x="81871" y="10846"/>
                    <a:pt x="82852" y="6213"/>
                  </a:cubicBezTo>
                  <a:cubicBezTo>
                    <a:pt x="83971" y="849"/>
                    <a:pt x="76553" y="278"/>
                    <a:pt x="74133" y="96"/>
                  </a:cubicBezTo>
                  <a:cubicBezTo>
                    <a:pt x="73165" y="23"/>
                    <a:pt x="66928" y="1"/>
                    <a:pt x="59791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2"/>
            <p:cNvSpPr/>
            <p:nvPr/>
          </p:nvSpPr>
          <p:spPr>
            <a:xfrm>
              <a:off x="7495819" y="3812031"/>
              <a:ext cx="405690" cy="374178"/>
            </a:xfrm>
            <a:custGeom>
              <a:avLst/>
              <a:gdLst/>
              <a:ahLst/>
              <a:cxnLst/>
              <a:rect l="l" t="t" r="r" b="b"/>
              <a:pathLst>
                <a:path w="22620" h="20863" extrusionOk="0">
                  <a:moveTo>
                    <a:pt x="7943" y="1"/>
                  </a:moveTo>
                  <a:cubicBezTo>
                    <a:pt x="7624" y="1"/>
                    <a:pt x="7327" y="206"/>
                    <a:pt x="7213" y="480"/>
                  </a:cubicBezTo>
                  <a:lnTo>
                    <a:pt x="114" y="19745"/>
                  </a:lnTo>
                  <a:cubicBezTo>
                    <a:pt x="0" y="19996"/>
                    <a:pt x="23" y="20269"/>
                    <a:pt x="183" y="20498"/>
                  </a:cubicBezTo>
                  <a:cubicBezTo>
                    <a:pt x="342" y="20726"/>
                    <a:pt x="594" y="20863"/>
                    <a:pt x="867" y="20863"/>
                  </a:cubicBezTo>
                  <a:lnTo>
                    <a:pt x="15339" y="20863"/>
                  </a:lnTo>
                  <a:cubicBezTo>
                    <a:pt x="15681" y="20863"/>
                    <a:pt x="16001" y="20635"/>
                    <a:pt x="16115" y="20315"/>
                  </a:cubicBezTo>
                  <a:lnTo>
                    <a:pt x="22529" y="1393"/>
                  </a:lnTo>
                  <a:cubicBezTo>
                    <a:pt x="22620" y="1142"/>
                    <a:pt x="22574" y="868"/>
                    <a:pt x="22415" y="663"/>
                  </a:cubicBezTo>
                  <a:cubicBezTo>
                    <a:pt x="22278" y="457"/>
                    <a:pt x="22049" y="320"/>
                    <a:pt x="21775" y="320"/>
                  </a:cubicBezTo>
                  <a:lnTo>
                    <a:pt x="7943" y="1"/>
                  </a:ln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2"/>
            <p:cNvSpPr/>
            <p:nvPr/>
          </p:nvSpPr>
          <p:spPr>
            <a:xfrm>
              <a:off x="7747611" y="3897613"/>
              <a:ext cx="70018" cy="203473"/>
            </a:xfrm>
            <a:custGeom>
              <a:avLst/>
              <a:gdLst/>
              <a:ahLst/>
              <a:cxnLst/>
              <a:rect l="l" t="t" r="r" b="b"/>
              <a:pathLst>
                <a:path w="3904" h="11345" fill="none" extrusionOk="0">
                  <a:moveTo>
                    <a:pt x="1" y="11344"/>
                  </a:moveTo>
                  <a:lnTo>
                    <a:pt x="390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2"/>
            <p:cNvSpPr/>
            <p:nvPr/>
          </p:nvSpPr>
          <p:spPr>
            <a:xfrm>
              <a:off x="7674730" y="3897613"/>
              <a:ext cx="69211" cy="205105"/>
            </a:xfrm>
            <a:custGeom>
              <a:avLst/>
              <a:gdLst/>
              <a:ahLst/>
              <a:cxnLst/>
              <a:rect l="l" t="t" r="r" b="b"/>
              <a:pathLst>
                <a:path w="3859" h="11436" fill="none" extrusionOk="0">
                  <a:moveTo>
                    <a:pt x="1" y="11436"/>
                  </a:moveTo>
                  <a:lnTo>
                    <a:pt x="38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2"/>
            <p:cNvSpPr/>
            <p:nvPr/>
          </p:nvSpPr>
          <p:spPr>
            <a:xfrm>
              <a:off x="7603087" y="3897613"/>
              <a:ext cx="69606" cy="203473"/>
            </a:xfrm>
            <a:custGeom>
              <a:avLst/>
              <a:gdLst/>
              <a:ahLst/>
              <a:cxnLst/>
              <a:rect l="l" t="t" r="r" b="b"/>
              <a:pathLst>
                <a:path w="3881" h="11345" fill="none" extrusionOk="0">
                  <a:moveTo>
                    <a:pt x="0" y="11344"/>
                  </a:moveTo>
                  <a:lnTo>
                    <a:pt x="388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2"/>
            <p:cNvSpPr/>
            <p:nvPr/>
          </p:nvSpPr>
          <p:spPr>
            <a:xfrm>
              <a:off x="7879041" y="3519804"/>
              <a:ext cx="155586" cy="95540"/>
            </a:xfrm>
            <a:custGeom>
              <a:avLst/>
              <a:gdLst/>
              <a:ahLst/>
              <a:cxnLst/>
              <a:rect l="l" t="t" r="r" b="b"/>
              <a:pathLst>
                <a:path w="8675" h="5327" extrusionOk="0">
                  <a:moveTo>
                    <a:pt x="3316" y="1"/>
                  </a:moveTo>
                  <a:cubicBezTo>
                    <a:pt x="2643" y="1"/>
                    <a:pt x="2008" y="83"/>
                    <a:pt x="1553" y="314"/>
                  </a:cubicBezTo>
                  <a:cubicBezTo>
                    <a:pt x="1" y="1090"/>
                    <a:pt x="274" y="4514"/>
                    <a:pt x="1028" y="4833"/>
                  </a:cubicBezTo>
                  <a:cubicBezTo>
                    <a:pt x="1064" y="4849"/>
                    <a:pt x="1099" y="4856"/>
                    <a:pt x="1134" y="4856"/>
                  </a:cubicBezTo>
                  <a:cubicBezTo>
                    <a:pt x="1761" y="4856"/>
                    <a:pt x="2073" y="2428"/>
                    <a:pt x="2118" y="2052"/>
                  </a:cubicBezTo>
                  <a:lnTo>
                    <a:pt x="2118" y="2052"/>
                  </a:lnTo>
                  <a:cubicBezTo>
                    <a:pt x="2073" y="2452"/>
                    <a:pt x="1799" y="5184"/>
                    <a:pt x="2603" y="5290"/>
                  </a:cubicBezTo>
                  <a:cubicBezTo>
                    <a:pt x="2614" y="5291"/>
                    <a:pt x="2625" y="5292"/>
                    <a:pt x="2637" y="5292"/>
                  </a:cubicBezTo>
                  <a:cubicBezTo>
                    <a:pt x="3478" y="5292"/>
                    <a:pt x="3767" y="1959"/>
                    <a:pt x="3767" y="1957"/>
                  </a:cubicBezTo>
                  <a:lnTo>
                    <a:pt x="3767" y="1957"/>
                  </a:lnTo>
                  <a:cubicBezTo>
                    <a:pt x="3767" y="1959"/>
                    <a:pt x="3562" y="5130"/>
                    <a:pt x="4588" y="5153"/>
                  </a:cubicBezTo>
                  <a:cubicBezTo>
                    <a:pt x="4595" y="5153"/>
                    <a:pt x="4602" y="5153"/>
                    <a:pt x="4609" y="5153"/>
                  </a:cubicBezTo>
                  <a:cubicBezTo>
                    <a:pt x="5392" y="5153"/>
                    <a:pt x="5500" y="3204"/>
                    <a:pt x="5507" y="2277"/>
                  </a:cubicBezTo>
                  <a:lnTo>
                    <a:pt x="5507" y="2277"/>
                  </a:lnTo>
                  <a:cubicBezTo>
                    <a:pt x="5529" y="3241"/>
                    <a:pt x="5636" y="5327"/>
                    <a:pt x="6156" y="5327"/>
                  </a:cubicBezTo>
                  <a:cubicBezTo>
                    <a:pt x="6180" y="5327"/>
                    <a:pt x="6206" y="5322"/>
                    <a:pt x="6232" y="5313"/>
                  </a:cubicBezTo>
                  <a:cubicBezTo>
                    <a:pt x="6985" y="5039"/>
                    <a:pt x="6825" y="2072"/>
                    <a:pt x="6825" y="2072"/>
                  </a:cubicBezTo>
                  <a:lnTo>
                    <a:pt x="6825" y="2072"/>
                  </a:lnTo>
                  <a:cubicBezTo>
                    <a:pt x="6825" y="2072"/>
                    <a:pt x="7669" y="2669"/>
                    <a:pt x="8162" y="2669"/>
                  </a:cubicBezTo>
                  <a:cubicBezTo>
                    <a:pt x="8323" y="2669"/>
                    <a:pt x="8447" y="2605"/>
                    <a:pt x="8492" y="2437"/>
                  </a:cubicBezTo>
                  <a:cubicBezTo>
                    <a:pt x="8674" y="1729"/>
                    <a:pt x="6848" y="497"/>
                    <a:pt x="6848" y="497"/>
                  </a:cubicBezTo>
                  <a:cubicBezTo>
                    <a:pt x="6848" y="497"/>
                    <a:pt x="4969" y="1"/>
                    <a:pt x="331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2"/>
            <p:cNvSpPr/>
            <p:nvPr/>
          </p:nvSpPr>
          <p:spPr>
            <a:xfrm>
              <a:off x="7455084" y="3113173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2"/>
            <p:cNvSpPr/>
            <p:nvPr/>
          </p:nvSpPr>
          <p:spPr>
            <a:xfrm>
              <a:off x="8171753" y="3123166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2"/>
            <p:cNvSpPr/>
            <p:nvPr/>
          </p:nvSpPr>
          <p:spPr>
            <a:xfrm>
              <a:off x="8443650" y="3027785"/>
              <a:ext cx="99091" cy="25575"/>
            </a:xfrm>
            <a:custGeom>
              <a:avLst/>
              <a:gdLst/>
              <a:ahLst/>
              <a:cxnLst/>
              <a:rect l="l" t="t" r="r" b="b"/>
              <a:pathLst>
                <a:path w="5525" h="1426" extrusionOk="0">
                  <a:moveTo>
                    <a:pt x="2369" y="1"/>
                  </a:moveTo>
                  <a:cubicBezTo>
                    <a:pt x="2233" y="1"/>
                    <a:pt x="2093" y="17"/>
                    <a:pt x="1964" y="33"/>
                  </a:cubicBezTo>
                  <a:cubicBezTo>
                    <a:pt x="1188" y="147"/>
                    <a:pt x="526" y="490"/>
                    <a:pt x="1" y="969"/>
                  </a:cubicBezTo>
                  <a:cubicBezTo>
                    <a:pt x="46" y="946"/>
                    <a:pt x="92" y="946"/>
                    <a:pt x="115" y="946"/>
                  </a:cubicBezTo>
                  <a:cubicBezTo>
                    <a:pt x="275" y="855"/>
                    <a:pt x="434" y="786"/>
                    <a:pt x="594" y="741"/>
                  </a:cubicBezTo>
                  <a:cubicBezTo>
                    <a:pt x="1150" y="514"/>
                    <a:pt x="1743" y="418"/>
                    <a:pt x="2323" y="418"/>
                  </a:cubicBezTo>
                  <a:cubicBezTo>
                    <a:pt x="2386" y="418"/>
                    <a:pt x="2449" y="419"/>
                    <a:pt x="2511" y="421"/>
                  </a:cubicBezTo>
                  <a:cubicBezTo>
                    <a:pt x="3173" y="444"/>
                    <a:pt x="3812" y="604"/>
                    <a:pt x="4429" y="855"/>
                  </a:cubicBezTo>
                  <a:cubicBezTo>
                    <a:pt x="4794" y="1015"/>
                    <a:pt x="5182" y="1197"/>
                    <a:pt x="5524" y="1425"/>
                  </a:cubicBezTo>
                  <a:cubicBezTo>
                    <a:pt x="5273" y="1015"/>
                    <a:pt x="4885" y="649"/>
                    <a:pt x="4429" y="398"/>
                  </a:cubicBezTo>
                  <a:cubicBezTo>
                    <a:pt x="3835" y="170"/>
                    <a:pt x="3173" y="33"/>
                    <a:pt x="2534" y="10"/>
                  </a:cubicBezTo>
                  <a:cubicBezTo>
                    <a:pt x="2481" y="4"/>
                    <a:pt x="2425" y="1"/>
                    <a:pt x="23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2"/>
            <p:cNvSpPr/>
            <p:nvPr/>
          </p:nvSpPr>
          <p:spPr>
            <a:xfrm>
              <a:off x="7984489" y="2719225"/>
              <a:ext cx="148627" cy="91361"/>
            </a:xfrm>
            <a:custGeom>
              <a:avLst/>
              <a:gdLst/>
              <a:ahLst/>
              <a:cxnLst/>
              <a:rect l="l" t="t" r="r" b="b"/>
              <a:pathLst>
                <a:path w="8287" h="5094" extrusionOk="0">
                  <a:moveTo>
                    <a:pt x="8204" y="1"/>
                  </a:moveTo>
                  <a:cubicBezTo>
                    <a:pt x="8184" y="1"/>
                    <a:pt x="8163" y="12"/>
                    <a:pt x="8149" y="39"/>
                  </a:cubicBezTo>
                  <a:cubicBezTo>
                    <a:pt x="7487" y="1066"/>
                    <a:pt x="6711" y="2047"/>
                    <a:pt x="5821" y="2892"/>
                  </a:cubicBezTo>
                  <a:cubicBezTo>
                    <a:pt x="5593" y="3097"/>
                    <a:pt x="5365" y="3303"/>
                    <a:pt x="5136" y="3508"/>
                  </a:cubicBezTo>
                  <a:cubicBezTo>
                    <a:pt x="4908" y="3714"/>
                    <a:pt x="4680" y="3896"/>
                    <a:pt x="4406" y="3988"/>
                  </a:cubicBezTo>
                  <a:cubicBezTo>
                    <a:pt x="4298" y="4027"/>
                    <a:pt x="4177" y="4049"/>
                    <a:pt x="4060" y="4049"/>
                  </a:cubicBezTo>
                  <a:cubicBezTo>
                    <a:pt x="3905" y="4049"/>
                    <a:pt x="3757" y="4010"/>
                    <a:pt x="3653" y="3919"/>
                  </a:cubicBezTo>
                  <a:cubicBezTo>
                    <a:pt x="3535" y="3816"/>
                    <a:pt x="3484" y="3647"/>
                    <a:pt x="3505" y="3504"/>
                  </a:cubicBezTo>
                  <a:lnTo>
                    <a:pt x="3505" y="3504"/>
                  </a:lnTo>
                  <a:cubicBezTo>
                    <a:pt x="3554" y="3428"/>
                    <a:pt x="3604" y="3354"/>
                    <a:pt x="3653" y="3280"/>
                  </a:cubicBezTo>
                  <a:cubicBezTo>
                    <a:pt x="3675" y="3212"/>
                    <a:pt x="3675" y="3143"/>
                    <a:pt x="3630" y="3097"/>
                  </a:cubicBezTo>
                  <a:cubicBezTo>
                    <a:pt x="3605" y="3060"/>
                    <a:pt x="3566" y="3043"/>
                    <a:pt x="3524" y="3043"/>
                  </a:cubicBezTo>
                  <a:cubicBezTo>
                    <a:pt x="3491" y="3043"/>
                    <a:pt x="3455" y="3054"/>
                    <a:pt x="3424" y="3075"/>
                  </a:cubicBezTo>
                  <a:cubicBezTo>
                    <a:pt x="3330" y="3155"/>
                    <a:pt x="3268" y="3267"/>
                    <a:pt x="3237" y="3383"/>
                  </a:cubicBezTo>
                  <a:lnTo>
                    <a:pt x="3237" y="3383"/>
                  </a:lnTo>
                  <a:cubicBezTo>
                    <a:pt x="3069" y="3650"/>
                    <a:pt x="2901" y="3900"/>
                    <a:pt x="2694" y="4125"/>
                  </a:cubicBezTo>
                  <a:cubicBezTo>
                    <a:pt x="2443" y="4444"/>
                    <a:pt x="2101" y="4672"/>
                    <a:pt x="1735" y="4786"/>
                  </a:cubicBezTo>
                  <a:cubicBezTo>
                    <a:pt x="1600" y="4829"/>
                    <a:pt x="1455" y="4852"/>
                    <a:pt x="1311" y="4852"/>
                  </a:cubicBezTo>
                  <a:cubicBezTo>
                    <a:pt x="1067" y="4852"/>
                    <a:pt x="826" y="4785"/>
                    <a:pt x="640" y="4627"/>
                  </a:cubicBezTo>
                  <a:cubicBezTo>
                    <a:pt x="343" y="4376"/>
                    <a:pt x="183" y="3942"/>
                    <a:pt x="343" y="3577"/>
                  </a:cubicBezTo>
                  <a:cubicBezTo>
                    <a:pt x="343" y="3554"/>
                    <a:pt x="343" y="3508"/>
                    <a:pt x="320" y="3508"/>
                  </a:cubicBezTo>
                  <a:cubicBezTo>
                    <a:pt x="301" y="3499"/>
                    <a:pt x="282" y="3493"/>
                    <a:pt x="265" y="3493"/>
                  </a:cubicBezTo>
                  <a:cubicBezTo>
                    <a:pt x="241" y="3493"/>
                    <a:pt x="219" y="3504"/>
                    <a:pt x="206" y="3531"/>
                  </a:cubicBezTo>
                  <a:cubicBezTo>
                    <a:pt x="1" y="3942"/>
                    <a:pt x="183" y="4467"/>
                    <a:pt x="503" y="4764"/>
                  </a:cubicBezTo>
                  <a:cubicBezTo>
                    <a:pt x="737" y="4998"/>
                    <a:pt x="1058" y="5094"/>
                    <a:pt x="1376" y="5094"/>
                  </a:cubicBezTo>
                  <a:cubicBezTo>
                    <a:pt x="1522" y="5094"/>
                    <a:pt x="1667" y="5073"/>
                    <a:pt x="1804" y="5038"/>
                  </a:cubicBezTo>
                  <a:cubicBezTo>
                    <a:pt x="2237" y="4923"/>
                    <a:pt x="2626" y="4649"/>
                    <a:pt x="2899" y="4330"/>
                  </a:cubicBezTo>
                  <a:cubicBezTo>
                    <a:pt x="3038" y="4171"/>
                    <a:pt x="3161" y="4006"/>
                    <a:pt x="3276" y="3841"/>
                  </a:cubicBezTo>
                  <a:lnTo>
                    <a:pt x="3276" y="3841"/>
                  </a:lnTo>
                  <a:cubicBezTo>
                    <a:pt x="3321" y="3952"/>
                    <a:pt x="3387" y="4055"/>
                    <a:pt x="3470" y="4125"/>
                  </a:cubicBezTo>
                  <a:cubicBezTo>
                    <a:pt x="3647" y="4274"/>
                    <a:pt x="3865" y="4335"/>
                    <a:pt x="4080" y="4335"/>
                  </a:cubicBezTo>
                  <a:cubicBezTo>
                    <a:pt x="4225" y="4335"/>
                    <a:pt x="4369" y="4307"/>
                    <a:pt x="4497" y="4261"/>
                  </a:cubicBezTo>
                  <a:cubicBezTo>
                    <a:pt x="4817" y="4147"/>
                    <a:pt x="5091" y="3919"/>
                    <a:pt x="5319" y="3714"/>
                  </a:cubicBezTo>
                  <a:cubicBezTo>
                    <a:pt x="5547" y="3508"/>
                    <a:pt x="5775" y="3303"/>
                    <a:pt x="6004" y="3075"/>
                  </a:cubicBezTo>
                  <a:cubicBezTo>
                    <a:pt x="6894" y="2184"/>
                    <a:pt x="7647" y="1180"/>
                    <a:pt x="8263" y="107"/>
                  </a:cubicBezTo>
                  <a:cubicBezTo>
                    <a:pt x="8286" y="62"/>
                    <a:pt x="8286" y="16"/>
                    <a:pt x="8241" y="16"/>
                  </a:cubicBezTo>
                  <a:cubicBezTo>
                    <a:pt x="8231" y="7"/>
                    <a:pt x="8218" y="1"/>
                    <a:pt x="8204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2"/>
            <p:cNvSpPr/>
            <p:nvPr/>
          </p:nvSpPr>
          <p:spPr>
            <a:xfrm>
              <a:off x="8339064" y="2750204"/>
              <a:ext cx="137561" cy="106731"/>
            </a:xfrm>
            <a:custGeom>
              <a:avLst/>
              <a:gdLst/>
              <a:ahLst/>
              <a:cxnLst/>
              <a:rect l="l" t="t" r="r" b="b"/>
              <a:pathLst>
                <a:path w="7670" h="5951" extrusionOk="0">
                  <a:moveTo>
                    <a:pt x="46" y="1"/>
                  </a:moveTo>
                  <a:cubicBezTo>
                    <a:pt x="23" y="24"/>
                    <a:pt x="0" y="47"/>
                    <a:pt x="23" y="92"/>
                  </a:cubicBezTo>
                  <a:cubicBezTo>
                    <a:pt x="411" y="1233"/>
                    <a:pt x="891" y="2352"/>
                    <a:pt x="1461" y="3402"/>
                  </a:cubicBezTo>
                  <a:cubicBezTo>
                    <a:pt x="1621" y="3676"/>
                    <a:pt x="1758" y="3950"/>
                    <a:pt x="1940" y="4201"/>
                  </a:cubicBezTo>
                  <a:cubicBezTo>
                    <a:pt x="2123" y="4452"/>
                    <a:pt x="2420" y="4726"/>
                    <a:pt x="2785" y="4726"/>
                  </a:cubicBezTo>
                  <a:cubicBezTo>
                    <a:pt x="2806" y="4727"/>
                    <a:pt x="2828" y="4728"/>
                    <a:pt x="2850" y="4728"/>
                  </a:cubicBezTo>
                  <a:cubicBezTo>
                    <a:pt x="3173" y="4728"/>
                    <a:pt x="3504" y="4569"/>
                    <a:pt x="3675" y="4269"/>
                  </a:cubicBezTo>
                  <a:cubicBezTo>
                    <a:pt x="3711" y="4211"/>
                    <a:pt x="3740" y="4150"/>
                    <a:pt x="3764" y="4086"/>
                  </a:cubicBezTo>
                  <a:lnTo>
                    <a:pt x="3764" y="4086"/>
                  </a:lnTo>
                  <a:cubicBezTo>
                    <a:pt x="3878" y="4322"/>
                    <a:pt x="4005" y="4553"/>
                    <a:pt x="4155" y="4771"/>
                  </a:cubicBezTo>
                  <a:cubicBezTo>
                    <a:pt x="4451" y="5205"/>
                    <a:pt x="4862" y="5570"/>
                    <a:pt x="5364" y="5798"/>
                  </a:cubicBezTo>
                  <a:cubicBezTo>
                    <a:pt x="5588" y="5894"/>
                    <a:pt x="5842" y="5951"/>
                    <a:pt x="6095" y="5951"/>
                  </a:cubicBezTo>
                  <a:cubicBezTo>
                    <a:pt x="6384" y="5951"/>
                    <a:pt x="6673" y="5877"/>
                    <a:pt x="6916" y="5707"/>
                  </a:cubicBezTo>
                  <a:cubicBezTo>
                    <a:pt x="7373" y="5410"/>
                    <a:pt x="7670" y="4840"/>
                    <a:pt x="7510" y="4315"/>
                  </a:cubicBezTo>
                  <a:cubicBezTo>
                    <a:pt x="7493" y="4281"/>
                    <a:pt x="7464" y="4260"/>
                    <a:pt x="7441" y="4260"/>
                  </a:cubicBezTo>
                  <a:cubicBezTo>
                    <a:pt x="7432" y="4260"/>
                    <a:pt x="7425" y="4263"/>
                    <a:pt x="7419" y="4269"/>
                  </a:cubicBezTo>
                  <a:cubicBezTo>
                    <a:pt x="7373" y="4269"/>
                    <a:pt x="7350" y="4315"/>
                    <a:pt x="7373" y="4338"/>
                  </a:cubicBezTo>
                  <a:cubicBezTo>
                    <a:pt x="7510" y="4817"/>
                    <a:pt x="7213" y="5296"/>
                    <a:pt x="6802" y="5547"/>
                  </a:cubicBezTo>
                  <a:cubicBezTo>
                    <a:pt x="6608" y="5673"/>
                    <a:pt x="6380" y="5730"/>
                    <a:pt x="6146" y="5730"/>
                  </a:cubicBezTo>
                  <a:cubicBezTo>
                    <a:pt x="5912" y="5730"/>
                    <a:pt x="5672" y="5673"/>
                    <a:pt x="5456" y="5570"/>
                  </a:cubicBezTo>
                  <a:cubicBezTo>
                    <a:pt x="5022" y="5365"/>
                    <a:pt x="4657" y="5022"/>
                    <a:pt x="4383" y="4612"/>
                  </a:cubicBezTo>
                  <a:cubicBezTo>
                    <a:pt x="4109" y="4201"/>
                    <a:pt x="3903" y="3744"/>
                    <a:pt x="3721" y="3288"/>
                  </a:cubicBezTo>
                  <a:lnTo>
                    <a:pt x="3713" y="3291"/>
                  </a:lnTo>
                  <a:lnTo>
                    <a:pt x="3713" y="3291"/>
                  </a:lnTo>
                  <a:cubicBezTo>
                    <a:pt x="3708" y="3283"/>
                    <a:pt x="3703" y="3274"/>
                    <a:pt x="3698" y="3265"/>
                  </a:cubicBezTo>
                  <a:cubicBezTo>
                    <a:pt x="3681" y="3214"/>
                    <a:pt x="3625" y="3188"/>
                    <a:pt x="3570" y="3188"/>
                  </a:cubicBezTo>
                  <a:cubicBezTo>
                    <a:pt x="3551" y="3188"/>
                    <a:pt x="3533" y="3191"/>
                    <a:pt x="3515" y="3196"/>
                  </a:cubicBezTo>
                  <a:cubicBezTo>
                    <a:pt x="3447" y="3242"/>
                    <a:pt x="3424" y="3311"/>
                    <a:pt x="3447" y="3379"/>
                  </a:cubicBezTo>
                  <a:cubicBezTo>
                    <a:pt x="3475" y="3444"/>
                    <a:pt x="3503" y="3510"/>
                    <a:pt x="3531" y="3575"/>
                  </a:cubicBezTo>
                  <a:lnTo>
                    <a:pt x="3531" y="3575"/>
                  </a:lnTo>
                  <a:cubicBezTo>
                    <a:pt x="3566" y="3755"/>
                    <a:pt x="3532" y="3963"/>
                    <a:pt x="3447" y="4132"/>
                  </a:cubicBezTo>
                  <a:cubicBezTo>
                    <a:pt x="3322" y="4320"/>
                    <a:pt x="3101" y="4432"/>
                    <a:pt x="2871" y="4432"/>
                  </a:cubicBezTo>
                  <a:cubicBezTo>
                    <a:pt x="2850" y="4432"/>
                    <a:pt x="2829" y="4431"/>
                    <a:pt x="2808" y="4429"/>
                  </a:cubicBezTo>
                  <a:cubicBezTo>
                    <a:pt x="2557" y="4429"/>
                    <a:pt x="2329" y="4269"/>
                    <a:pt x="2169" y="4041"/>
                  </a:cubicBezTo>
                  <a:cubicBezTo>
                    <a:pt x="2009" y="3813"/>
                    <a:pt x="1849" y="3539"/>
                    <a:pt x="1712" y="3288"/>
                  </a:cubicBezTo>
                  <a:cubicBezTo>
                    <a:pt x="1119" y="2238"/>
                    <a:pt x="594" y="1142"/>
                    <a:pt x="137" y="47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0" name="Google Shape;3840;p42"/>
          <p:cNvGrpSpPr/>
          <p:nvPr/>
        </p:nvGrpSpPr>
        <p:grpSpPr>
          <a:xfrm>
            <a:off x="620370" y="4071029"/>
            <a:ext cx="759315" cy="702413"/>
            <a:chOff x="325779" y="660283"/>
            <a:chExt cx="976359" cy="903193"/>
          </a:xfrm>
        </p:grpSpPr>
        <p:grpSp>
          <p:nvGrpSpPr>
            <p:cNvPr id="3841" name="Google Shape;3841;p42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3842" name="Google Shape;3842;p42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2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2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2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2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2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2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2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2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2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2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3" name="Google Shape;3853;p42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3854" name="Google Shape;3854;p42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2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2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2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2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2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2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42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2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2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2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6" name="485 Rectángulo"/>
          <p:cNvSpPr/>
          <p:nvPr/>
        </p:nvSpPr>
        <p:spPr>
          <a:xfrm>
            <a:off x="1611408" y="1425489"/>
            <a:ext cx="5862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La </a:t>
            </a:r>
            <a:r>
              <a:rPr lang="es-ES" dirty="0"/>
              <a:t>respuesta es sencilla: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Nuestros alumnos son muy inteligentes</a:t>
            </a:r>
            <a:r>
              <a:rPr lang="es-ES" dirty="0"/>
              <a:t>; sin embargo, </a:t>
            </a:r>
            <a:r>
              <a:rPr lang="es-ES" b="1" dirty="0">
                <a:solidFill>
                  <a:schemeClr val="accent3">
                    <a:lumMod val="90000"/>
                  </a:schemeClr>
                </a:solidFill>
              </a:rPr>
              <a:t>la lectura no es una de sus actividades favoritas de </a:t>
            </a:r>
            <a:r>
              <a:rPr lang="es-ES" b="1" dirty="0" smtClean="0">
                <a:solidFill>
                  <a:schemeClr val="accent3">
                    <a:lumMod val="90000"/>
                  </a:schemeClr>
                </a:solidFill>
              </a:rPr>
              <a:t>realizar. 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Pero </a:t>
            </a:r>
            <a:r>
              <a:rPr lang="es-ES" dirty="0"/>
              <a:t>como </a:t>
            </a:r>
            <a:r>
              <a:rPr lang="es-ES" dirty="0" smtClean="0"/>
              <a:t>ya es sabido: </a:t>
            </a:r>
            <a:r>
              <a:rPr lang="es-MX" dirty="0"/>
              <a:t> </a:t>
            </a:r>
            <a:r>
              <a:rPr lang="es-ES" dirty="0" smtClean="0"/>
              <a:t>Una </a:t>
            </a:r>
            <a:r>
              <a:rPr lang="es-ES" dirty="0"/>
              <a:t>persona que lee tendrá mayor capacidad de crítica. </a:t>
            </a:r>
            <a:r>
              <a:rPr lang="es-ES" b="1" i="1" dirty="0">
                <a:solidFill>
                  <a:schemeClr val="accent4">
                    <a:lumMod val="50000"/>
                  </a:schemeClr>
                </a:solidFill>
              </a:rPr>
              <a:t>“Se trata –por ejemplo de abrir </a:t>
            </a:r>
            <a:r>
              <a:rPr lang="es-ES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espacios</a:t>
            </a:r>
            <a:r>
              <a:rPr lang="es-ES" b="1" i="1" dirty="0">
                <a:solidFill>
                  <a:schemeClr val="accent4">
                    <a:lumMod val="50000"/>
                  </a:schemeClr>
                </a:solidFill>
              </a:rPr>
              <a:t> para que los alumnos, además de leer profundamente ciertos textos, puedan leer otros muchos</a:t>
            </a:r>
            <a:r>
              <a:rPr lang="es-ES" b="1" i="1" dirty="0" smtClean="0">
                <a:solidFill>
                  <a:schemeClr val="accent4">
                    <a:lumMod val="50000"/>
                  </a:schemeClr>
                </a:solidFill>
              </a:rPr>
              <a:t>”. </a:t>
            </a:r>
            <a:r>
              <a:rPr lang="es-ES" dirty="0"/>
              <a:t>Esto es, no sólo se lean los libros de texto marcados por la SEP sino que el alumno tenga una variedad de títulos.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98" y="411510"/>
            <a:ext cx="6091577" cy="640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3421" name="Google Shape;3421;p42"/>
          <p:cNvGrpSpPr/>
          <p:nvPr/>
        </p:nvGrpSpPr>
        <p:grpSpPr>
          <a:xfrm>
            <a:off x="7129765" y="908404"/>
            <a:ext cx="519774" cy="447334"/>
            <a:chOff x="4312154" y="4239766"/>
            <a:chExt cx="519774" cy="447334"/>
          </a:xfrm>
        </p:grpSpPr>
        <p:grpSp>
          <p:nvGrpSpPr>
            <p:cNvPr id="3422" name="Google Shape;3422;p42"/>
            <p:cNvGrpSpPr/>
            <p:nvPr/>
          </p:nvGrpSpPr>
          <p:grpSpPr>
            <a:xfrm>
              <a:off x="4334493" y="4239766"/>
              <a:ext cx="497435" cy="443577"/>
              <a:chOff x="7250053" y="2843701"/>
              <a:chExt cx="497435" cy="443577"/>
            </a:xfrm>
          </p:grpSpPr>
          <p:sp>
            <p:nvSpPr>
              <p:cNvPr id="3423" name="Google Shape;3423;p42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2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2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2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7" name="Google Shape;3427;p42"/>
            <p:cNvGrpSpPr/>
            <p:nvPr/>
          </p:nvGrpSpPr>
          <p:grpSpPr>
            <a:xfrm>
              <a:off x="4312154" y="4243523"/>
              <a:ext cx="497435" cy="443577"/>
              <a:chOff x="7250053" y="2843701"/>
              <a:chExt cx="497435" cy="443577"/>
            </a:xfrm>
          </p:grpSpPr>
          <p:sp>
            <p:nvSpPr>
              <p:cNvPr id="3428" name="Google Shape;3428;p42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2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2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2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3" name="Google Shape;3978;p46"/>
          <p:cNvSpPr txBox="1">
            <a:spLocks noGrp="1"/>
          </p:cNvSpPr>
          <p:nvPr>
            <p:ph type="title"/>
          </p:nvPr>
        </p:nvSpPr>
        <p:spPr>
          <a:xfrm>
            <a:off x="1424472" y="778853"/>
            <a:ext cx="5984299" cy="5373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3600" b="1" dirty="0" smtClean="0"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 quÉ  la  </a:t>
            </a:r>
            <a:r>
              <a:rPr lang="es-ES" sz="3600" b="1" dirty="0"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lectura? </a:t>
            </a:r>
            <a:r>
              <a:rPr lang="es-MX" sz="3600" dirty="0">
                <a:solidFill>
                  <a:schemeClr val="accent3">
                    <a:lumMod val="90000"/>
                  </a:schemeClr>
                </a:solidFill>
              </a:rPr>
              <a:t/>
            </a:r>
            <a:br>
              <a:rPr lang="es-MX" sz="3600" dirty="0">
                <a:solidFill>
                  <a:schemeClr val="accent3">
                    <a:lumMod val="90000"/>
                  </a:schemeClr>
                </a:solidFill>
              </a:rPr>
            </a:b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6" name="Google Shape;4236;p56"/>
          <p:cNvGrpSpPr/>
          <p:nvPr/>
        </p:nvGrpSpPr>
        <p:grpSpPr>
          <a:xfrm>
            <a:off x="332195" y="2268437"/>
            <a:ext cx="1292003" cy="1886730"/>
            <a:chOff x="714368" y="1784927"/>
            <a:chExt cx="1719004" cy="2510285"/>
          </a:xfrm>
        </p:grpSpPr>
        <p:grpSp>
          <p:nvGrpSpPr>
            <p:cNvPr id="4237" name="Google Shape;4237;p56"/>
            <p:cNvGrpSpPr/>
            <p:nvPr/>
          </p:nvGrpSpPr>
          <p:grpSpPr>
            <a:xfrm>
              <a:off x="759156" y="1808740"/>
              <a:ext cx="1674216" cy="2486473"/>
              <a:chOff x="719997" y="1783698"/>
              <a:chExt cx="1664727" cy="2472380"/>
            </a:xfrm>
          </p:grpSpPr>
          <p:sp>
            <p:nvSpPr>
              <p:cNvPr id="4238" name="Google Shape;4238;p56"/>
              <p:cNvSpPr/>
              <p:nvPr/>
            </p:nvSpPr>
            <p:spPr>
              <a:xfrm>
                <a:off x="1827366" y="4215889"/>
                <a:ext cx="323916" cy="40188"/>
              </a:xfrm>
              <a:custGeom>
                <a:avLst/>
                <a:gdLst/>
                <a:ahLst/>
                <a:cxnLst/>
                <a:rect l="l" t="t" r="r" b="b"/>
                <a:pathLst>
                  <a:path w="19863" h="2464" extrusionOk="0">
                    <a:moveTo>
                      <a:pt x="19540" y="1"/>
                    </a:moveTo>
                    <a:cubicBezTo>
                      <a:pt x="19533" y="1"/>
                      <a:pt x="19525" y="1"/>
                      <a:pt x="19517" y="3"/>
                    </a:cubicBezTo>
                    <a:cubicBezTo>
                      <a:pt x="15131" y="713"/>
                      <a:pt x="10732" y="908"/>
                      <a:pt x="7224" y="908"/>
                    </a:cubicBezTo>
                    <a:cubicBezTo>
                      <a:pt x="2952" y="908"/>
                      <a:pt x="1" y="619"/>
                      <a:pt x="1" y="619"/>
                    </a:cubicBezTo>
                    <a:lnTo>
                      <a:pt x="1" y="1852"/>
                    </a:lnTo>
                    <a:cubicBezTo>
                      <a:pt x="1" y="1852"/>
                      <a:pt x="4233" y="2464"/>
                      <a:pt x="9368" y="2464"/>
                    </a:cubicBezTo>
                    <a:cubicBezTo>
                      <a:pt x="12649" y="2464"/>
                      <a:pt x="16298" y="2214"/>
                      <a:pt x="19448" y="1395"/>
                    </a:cubicBezTo>
                    <a:cubicBezTo>
                      <a:pt x="19448" y="1395"/>
                      <a:pt x="19862" y="1"/>
                      <a:pt x="19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39" name="Google Shape;4239;p56"/>
              <p:cNvGrpSpPr/>
              <p:nvPr/>
            </p:nvGrpSpPr>
            <p:grpSpPr>
              <a:xfrm>
                <a:off x="719997" y="1783698"/>
                <a:ext cx="1664727" cy="2472380"/>
                <a:chOff x="896475" y="2435300"/>
                <a:chExt cx="1226048" cy="1820872"/>
              </a:xfrm>
            </p:grpSpPr>
            <p:sp>
              <p:nvSpPr>
                <p:cNvPr id="4240" name="Google Shape;4240;p56"/>
                <p:cNvSpPr/>
                <p:nvPr/>
              </p:nvSpPr>
              <p:spPr>
                <a:xfrm>
                  <a:off x="1242473" y="2441810"/>
                  <a:ext cx="854487" cy="90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75687" extrusionOk="0">
                      <a:moveTo>
                        <a:pt x="41831" y="0"/>
                      </a:moveTo>
                      <a:cubicBezTo>
                        <a:pt x="35673" y="0"/>
                        <a:pt x="30094" y="1516"/>
                        <a:pt x="27026" y="4107"/>
                      </a:cubicBezTo>
                      <a:cubicBezTo>
                        <a:pt x="23191" y="4746"/>
                        <a:pt x="9861" y="7553"/>
                        <a:pt x="7419" y="16706"/>
                      </a:cubicBezTo>
                      <a:cubicBezTo>
                        <a:pt x="6027" y="21956"/>
                        <a:pt x="7853" y="25312"/>
                        <a:pt x="6871" y="32091"/>
                      </a:cubicBezTo>
                      <a:cubicBezTo>
                        <a:pt x="6506" y="34693"/>
                        <a:pt x="3105" y="37432"/>
                        <a:pt x="2694" y="40171"/>
                      </a:cubicBezTo>
                      <a:cubicBezTo>
                        <a:pt x="2192" y="43617"/>
                        <a:pt x="4703" y="47064"/>
                        <a:pt x="4269" y="50351"/>
                      </a:cubicBezTo>
                      <a:cubicBezTo>
                        <a:pt x="3904" y="52930"/>
                        <a:pt x="891" y="57723"/>
                        <a:pt x="617" y="59983"/>
                      </a:cubicBezTo>
                      <a:cubicBezTo>
                        <a:pt x="1" y="65210"/>
                        <a:pt x="1781" y="67447"/>
                        <a:pt x="2603" y="68999"/>
                      </a:cubicBezTo>
                      <a:cubicBezTo>
                        <a:pt x="2603" y="68999"/>
                        <a:pt x="3881" y="69250"/>
                        <a:pt x="5981" y="69638"/>
                      </a:cubicBezTo>
                      <a:cubicBezTo>
                        <a:pt x="5985" y="69639"/>
                        <a:pt x="5989" y="69639"/>
                        <a:pt x="5993" y="69639"/>
                      </a:cubicBezTo>
                      <a:cubicBezTo>
                        <a:pt x="6492" y="69639"/>
                        <a:pt x="7336" y="65688"/>
                        <a:pt x="7924" y="65688"/>
                      </a:cubicBezTo>
                      <a:cubicBezTo>
                        <a:pt x="7931" y="65688"/>
                        <a:pt x="7937" y="65688"/>
                        <a:pt x="7944" y="65689"/>
                      </a:cubicBezTo>
                      <a:cubicBezTo>
                        <a:pt x="8651" y="65804"/>
                        <a:pt x="9085" y="70163"/>
                        <a:pt x="9907" y="70277"/>
                      </a:cubicBezTo>
                      <a:cubicBezTo>
                        <a:pt x="15564" y="71176"/>
                        <a:pt x="23602" y="72223"/>
                        <a:pt x="30438" y="72223"/>
                      </a:cubicBezTo>
                      <a:cubicBezTo>
                        <a:pt x="30718" y="72223"/>
                        <a:pt x="30996" y="72221"/>
                        <a:pt x="31271" y="72217"/>
                      </a:cubicBezTo>
                      <a:cubicBezTo>
                        <a:pt x="31294" y="72332"/>
                        <a:pt x="31317" y="72400"/>
                        <a:pt x="31317" y="72400"/>
                      </a:cubicBezTo>
                      <a:cubicBezTo>
                        <a:pt x="38438" y="74979"/>
                        <a:pt x="50947" y="75573"/>
                        <a:pt x="58936" y="75664"/>
                      </a:cubicBezTo>
                      <a:cubicBezTo>
                        <a:pt x="58938" y="75664"/>
                        <a:pt x="58940" y="75664"/>
                        <a:pt x="58942" y="75664"/>
                      </a:cubicBezTo>
                      <a:cubicBezTo>
                        <a:pt x="59764" y="75664"/>
                        <a:pt x="60923" y="71464"/>
                        <a:pt x="61652" y="71464"/>
                      </a:cubicBezTo>
                      <a:cubicBezTo>
                        <a:pt x="62245" y="71464"/>
                        <a:pt x="62405" y="75687"/>
                        <a:pt x="62907" y="75687"/>
                      </a:cubicBezTo>
                      <a:cubicBezTo>
                        <a:pt x="65053" y="75664"/>
                        <a:pt x="66354" y="75618"/>
                        <a:pt x="66354" y="75618"/>
                      </a:cubicBezTo>
                      <a:cubicBezTo>
                        <a:pt x="67427" y="74226"/>
                        <a:pt x="69549" y="72332"/>
                        <a:pt x="69823" y="67059"/>
                      </a:cubicBezTo>
                      <a:cubicBezTo>
                        <a:pt x="69937" y="64776"/>
                        <a:pt x="67746" y="59549"/>
                        <a:pt x="67837" y="56970"/>
                      </a:cubicBezTo>
                      <a:cubicBezTo>
                        <a:pt x="67952" y="53638"/>
                        <a:pt x="70987" y="50670"/>
                        <a:pt x="71079" y="47201"/>
                      </a:cubicBezTo>
                      <a:cubicBezTo>
                        <a:pt x="71147" y="44416"/>
                        <a:pt x="68248" y="41152"/>
                        <a:pt x="68317" y="38505"/>
                      </a:cubicBezTo>
                      <a:cubicBezTo>
                        <a:pt x="68477" y="31680"/>
                        <a:pt x="70554" y="28690"/>
                        <a:pt x="70348" y="23257"/>
                      </a:cubicBezTo>
                      <a:cubicBezTo>
                        <a:pt x="69733" y="6463"/>
                        <a:pt x="54549" y="0"/>
                        <a:pt x="418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1" name="Google Shape;4241;p56"/>
                <p:cNvSpPr/>
                <p:nvPr/>
              </p:nvSpPr>
              <p:spPr>
                <a:xfrm>
                  <a:off x="1502394" y="2435300"/>
                  <a:ext cx="74294" cy="97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8119" extrusionOk="0">
                      <a:moveTo>
                        <a:pt x="4288" y="1"/>
                      </a:moveTo>
                      <a:cubicBezTo>
                        <a:pt x="4164" y="1"/>
                        <a:pt x="4041" y="27"/>
                        <a:pt x="3926" y="84"/>
                      </a:cubicBezTo>
                      <a:cubicBezTo>
                        <a:pt x="3447" y="358"/>
                        <a:pt x="3401" y="1020"/>
                        <a:pt x="3424" y="1567"/>
                      </a:cubicBezTo>
                      <a:cubicBezTo>
                        <a:pt x="3515" y="3234"/>
                        <a:pt x="3584" y="4900"/>
                        <a:pt x="3652" y="6566"/>
                      </a:cubicBezTo>
                      <a:cubicBezTo>
                        <a:pt x="3081" y="5105"/>
                        <a:pt x="2511" y="3645"/>
                        <a:pt x="1940" y="2161"/>
                      </a:cubicBezTo>
                      <a:cubicBezTo>
                        <a:pt x="1745" y="1662"/>
                        <a:pt x="1406" y="1060"/>
                        <a:pt x="883" y="1060"/>
                      </a:cubicBezTo>
                      <a:cubicBezTo>
                        <a:pt x="855" y="1060"/>
                        <a:pt x="827" y="1062"/>
                        <a:pt x="799" y="1065"/>
                      </a:cubicBezTo>
                      <a:cubicBezTo>
                        <a:pt x="160" y="1134"/>
                        <a:pt x="0" y="2001"/>
                        <a:pt x="91" y="2640"/>
                      </a:cubicBezTo>
                      <a:cubicBezTo>
                        <a:pt x="388" y="4809"/>
                        <a:pt x="1621" y="6817"/>
                        <a:pt x="3378" y="8118"/>
                      </a:cubicBezTo>
                      <a:lnTo>
                        <a:pt x="5181" y="7160"/>
                      </a:lnTo>
                      <a:cubicBezTo>
                        <a:pt x="6026" y="5356"/>
                        <a:pt x="6186" y="3257"/>
                        <a:pt x="5592" y="1339"/>
                      </a:cubicBezTo>
                      <a:cubicBezTo>
                        <a:pt x="5478" y="974"/>
                        <a:pt x="5318" y="586"/>
                        <a:pt x="5022" y="312"/>
                      </a:cubicBezTo>
                      <a:cubicBezTo>
                        <a:pt x="4834" y="124"/>
                        <a:pt x="4560" y="1"/>
                        <a:pt x="428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2" name="Google Shape;4242;p56"/>
                <p:cNvSpPr/>
                <p:nvPr/>
              </p:nvSpPr>
              <p:spPr>
                <a:xfrm>
                  <a:off x="1229320" y="2504200"/>
                  <a:ext cx="321292" cy="77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2" h="64719" extrusionOk="0">
                      <a:moveTo>
                        <a:pt x="24508" y="1"/>
                      </a:moveTo>
                      <a:cubicBezTo>
                        <a:pt x="21817" y="1"/>
                        <a:pt x="16082" y="1202"/>
                        <a:pt x="12873" y="3843"/>
                      </a:cubicBezTo>
                      <a:cubicBezTo>
                        <a:pt x="9244" y="6856"/>
                        <a:pt x="7030" y="11010"/>
                        <a:pt x="6825" y="15256"/>
                      </a:cubicBezTo>
                      <a:cubicBezTo>
                        <a:pt x="6756" y="16899"/>
                        <a:pt x="6939" y="18565"/>
                        <a:pt x="7122" y="20186"/>
                      </a:cubicBezTo>
                      <a:cubicBezTo>
                        <a:pt x="7441" y="23290"/>
                        <a:pt x="7761" y="26212"/>
                        <a:pt x="6482" y="28882"/>
                      </a:cubicBezTo>
                      <a:cubicBezTo>
                        <a:pt x="6117" y="29658"/>
                        <a:pt x="5592" y="30389"/>
                        <a:pt x="5113" y="31096"/>
                      </a:cubicBezTo>
                      <a:cubicBezTo>
                        <a:pt x="4360" y="32169"/>
                        <a:pt x="3606" y="33265"/>
                        <a:pt x="3287" y="34543"/>
                      </a:cubicBezTo>
                      <a:cubicBezTo>
                        <a:pt x="2739" y="36689"/>
                        <a:pt x="3538" y="38857"/>
                        <a:pt x="4291" y="40934"/>
                      </a:cubicBezTo>
                      <a:cubicBezTo>
                        <a:pt x="5044" y="42988"/>
                        <a:pt x="5820" y="45088"/>
                        <a:pt x="5318" y="47165"/>
                      </a:cubicBezTo>
                      <a:cubicBezTo>
                        <a:pt x="4999" y="48467"/>
                        <a:pt x="4177" y="49608"/>
                        <a:pt x="3401" y="50726"/>
                      </a:cubicBezTo>
                      <a:cubicBezTo>
                        <a:pt x="2967" y="51320"/>
                        <a:pt x="2511" y="51936"/>
                        <a:pt x="2146" y="52598"/>
                      </a:cubicBezTo>
                      <a:cubicBezTo>
                        <a:pt x="0" y="56410"/>
                        <a:pt x="662" y="61523"/>
                        <a:pt x="3698" y="64718"/>
                      </a:cubicBezTo>
                      <a:lnTo>
                        <a:pt x="3880" y="64558"/>
                      </a:lnTo>
                      <a:cubicBezTo>
                        <a:pt x="890" y="61431"/>
                        <a:pt x="274" y="56455"/>
                        <a:pt x="2374" y="52712"/>
                      </a:cubicBezTo>
                      <a:cubicBezTo>
                        <a:pt x="2716" y="52073"/>
                        <a:pt x="3150" y="51457"/>
                        <a:pt x="3584" y="50863"/>
                      </a:cubicBezTo>
                      <a:cubicBezTo>
                        <a:pt x="4382" y="49722"/>
                        <a:pt x="5204" y="48581"/>
                        <a:pt x="5547" y="47211"/>
                      </a:cubicBezTo>
                      <a:cubicBezTo>
                        <a:pt x="6049" y="45088"/>
                        <a:pt x="5273" y="42943"/>
                        <a:pt x="4519" y="40866"/>
                      </a:cubicBezTo>
                      <a:cubicBezTo>
                        <a:pt x="3766" y="38789"/>
                        <a:pt x="2990" y="36666"/>
                        <a:pt x="3515" y="34612"/>
                      </a:cubicBezTo>
                      <a:cubicBezTo>
                        <a:pt x="3812" y="33379"/>
                        <a:pt x="4565" y="32283"/>
                        <a:pt x="5295" y="31233"/>
                      </a:cubicBezTo>
                      <a:cubicBezTo>
                        <a:pt x="5798" y="30526"/>
                        <a:pt x="6323" y="29773"/>
                        <a:pt x="6711" y="28997"/>
                      </a:cubicBezTo>
                      <a:cubicBezTo>
                        <a:pt x="8012" y="26258"/>
                        <a:pt x="7669" y="23153"/>
                        <a:pt x="7350" y="20163"/>
                      </a:cubicBezTo>
                      <a:cubicBezTo>
                        <a:pt x="7190" y="18543"/>
                        <a:pt x="7007" y="16876"/>
                        <a:pt x="7076" y="15279"/>
                      </a:cubicBezTo>
                      <a:cubicBezTo>
                        <a:pt x="7281" y="11102"/>
                        <a:pt x="9450" y="6993"/>
                        <a:pt x="13033" y="4026"/>
                      </a:cubicBezTo>
                      <a:cubicBezTo>
                        <a:pt x="16196" y="1430"/>
                        <a:pt x="21839" y="252"/>
                        <a:pt x="24485" y="252"/>
                      </a:cubicBezTo>
                      <a:cubicBezTo>
                        <a:pt x="24608" y="252"/>
                        <a:pt x="24724" y="254"/>
                        <a:pt x="24834" y="260"/>
                      </a:cubicBezTo>
                      <a:cubicBezTo>
                        <a:pt x="25336" y="282"/>
                        <a:pt x="25678" y="397"/>
                        <a:pt x="25884" y="625"/>
                      </a:cubicBezTo>
                      <a:cubicBezTo>
                        <a:pt x="26249" y="1013"/>
                        <a:pt x="26203" y="1698"/>
                        <a:pt x="26158" y="2496"/>
                      </a:cubicBezTo>
                      <a:cubicBezTo>
                        <a:pt x="26112" y="3409"/>
                        <a:pt x="26067" y="4437"/>
                        <a:pt x="26523" y="5418"/>
                      </a:cubicBezTo>
                      <a:lnTo>
                        <a:pt x="26751" y="5304"/>
                      </a:lnTo>
                      <a:cubicBezTo>
                        <a:pt x="26295" y="4391"/>
                        <a:pt x="26363" y="3387"/>
                        <a:pt x="26409" y="2519"/>
                      </a:cubicBezTo>
                      <a:cubicBezTo>
                        <a:pt x="26455" y="1652"/>
                        <a:pt x="26477" y="921"/>
                        <a:pt x="26067" y="465"/>
                      </a:cubicBezTo>
                      <a:cubicBezTo>
                        <a:pt x="25815" y="191"/>
                        <a:pt x="25427" y="31"/>
                        <a:pt x="24857" y="8"/>
                      </a:cubicBezTo>
                      <a:cubicBezTo>
                        <a:pt x="24747" y="3"/>
                        <a:pt x="24631" y="1"/>
                        <a:pt x="245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3" name="Google Shape;4243;p56"/>
                <p:cNvSpPr/>
                <p:nvPr/>
              </p:nvSpPr>
              <p:spPr>
                <a:xfrm>
                  <a:off x="1784789" y="2466735"/>
                  <a:ext cx="337733" cy="893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1" h="74411" extrusionOk="0">
                      <a:moveTo>
                        <a:pt x="23" y="0"/>
                      </a:moveTo>
                      <a:lnTo>
                        <a:pt x="0" y="229"/>
                      </a:lnTo>
                      <a:cubicBezTo>
                        <a:pt x="5090" y="594"/>
                        <a:pt x="11641" y="1438"/>
                        <a:pt x="17165" y="4702"/>
                      </a:cubicBezTo>
                      <a:cubicBezTo>
                        <a:pt x="22711" y="7989"/>
                        <a:pt x="26295" y="13627"/>
                        <a:pt x="26295" y="19060"/>
                      </a:cubicBezTo>
                      <a:cubicBezTo>
                        <a:pt x="26295" y="21593"/>
                        <a:pt x="25564" y="24081"/>
                        <a:pt x="24880" y="26478"/>
                      </a:cubicBezTo>
                      <a:cubicBezTo>
                        <a:pt x="24674" y="27140"/>
                        <a:pt x="24469" y="27847"/>
                        <a:pt x="24286" y="28532"/>
                      </a:cubicBezTo>
                      <a:cubicBezTo>
                        <a:pt x="23601" y="31111"/>
                        <a:pt x="22848" y="34923"/>
                        <a:pt x="24241" y="38187"/>
                      </a:cubicBezTo>
                      <a:cubicBezTo>
                        <a:pt x="24629" y="39077"/>
                        <a:pt x="25176" y="39945"/>
                        <a:pt x="25724" y="40789"/>
                      </a:cubicBezTo>
                      <a:cubicBezTo>
                        <a:pt x="26820" y="42547"/>
                        <a:pt x="27870" y="44190"/>
                        <a:pt x="27596" y="46107"/>
                      </a:cubicBezTo>
                      <a:cubicBezTo>
                        <a:pt x="27413" y="47500"/>
                        <a:pt x="26546" y="48618"/>
                        <a:pt x="25656" y="49805"/>
                      </a:cubicBezTo>
                      <a:cubicBezTo>
                        <a:pt x="24948" y="50741"/>
                        <a:pt x="24195" y="51722"/>
                        <a:pt x="23830" y="52841"/>
                      </a:cubicBezTo>
                      <a:cubicBezTo>
                        <a:pt x="23099" y="55009"/>
                        <a:pt x="23853" y="57292"/>
                        <a:pt x="24583" y="59483"/>
                      </a:cubicBezTo>
                      <a:cubicBezTo>
                        <a:pt x="24857" y="60282"/>
                        <a:pt x="25131" y="61126"/>
                        <a:pt x="25313" y="61925"/>
                      </a:cubicBezTo>
                      <a:cubicBezTo>
                        <a:pt x="26340" y="66217"/>
                        <a:pt x="25176" y="70941"/>
                        <a:pt x="22255" y="74251"/>
                      </a:cubicBezTo>
                      <a:lnTo>
                        <a:pt x="22437" y="74411"/>
                      </a:lnTo>
                      <a:cubicBezTo>
                        <a:pt x="25405" y="71033"/>
                        <a:pt x="26592" y="66239"/>
                        <a:pt x="25542" y="61880"/>
                      </a:cubicBezTo>
                      <a:cubicBezTo>
                        <a:pt x="25359" y="61058"/>
                        <a:pt x="25085" y="60213"/>
                        <a:pt x="24811" y="59392"/>
                      </a:cubicBezTo>
                      <a:cubicBezTo>
                        <a:pt x="24104" y="57246"/>
                        <a:pt x="23350" y="55009"/>
                        <a:pt x="24058" y="52909"/>
                      </a:cubicBezTo>
                      <a:cubicBezTo>
                        <a:pt x="24423" y="51814"/>
                        <a:pt x="25154" y="50878"/>
                        <a:pt x="25861" y="49942"/>
                      </a:cubicBezTo>
                      <a:cubicBezTo>
                        <a:pt x="26729" y="48801"/>
                        <a:pt x="27642" y="47591"/>
                        <a:pt x="27824" y="46153"/>
                      </a:cubicBezTo>
                      <a:cubicBezTo>
                        <a:pt x="28121" y="44144"/>
                        <a:pt x="27002" y="42387"/>
                        <a:pt x="25907" y="40675"/>
                      </a:cubicBezTo>
                      <a:cubicBezTo>
                        <a:pt x="25382" y="39831"/>
                        <a:pt x="24857" y="38963"/>
                        <a:pt x="24469" y="38073"/>
                      </a:cubicBezTo>
                      <a:cubicBezTo>
                        <a:pt x="23099" y="34900"/>
                        <a:pt x="23830" y="31157"/>
                        <a:pt x="24514" y="28600"/>
                      </a:cubicBezTo>
                      <a:cubicBezTo>
                        <a:pt x="24697" y="27916"/>
                        <a:pt x="24902" y="27208"/>
                        <a:pt x="25108" y="26546"/>
                      </a:cubicBezTo>
                      <a:cubicBezTo>
                        <a:pt x="25793" y="24127"/>
                        <a:pt x="26523" y="21616"/>
                        <a:pt x="26523" y="19082"/>
                      </a:cubicBezTo>
                      <a:cubicBezTo>
                        <a:pt x="26546" y="13467"/>
                        <a:pt x="23008" y="7875"/>
                        <a:pt x="17279" y="4497"/>
                      </a:cubicBezTo>
                      <a:cubicBezTo>
                        <a:pt x="11732" y="1210"/>
                        <a:pt x="5136" y="366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4" name="Google Shape;4244;p56"/>
                <p:cNvSpPr/>
                <p:nvPr/>
              </p:nvSpPr>
              <p:spPr>
                <a:xfrm>
                  <a:off x="1296765" y="2537197"/>
                  <a:ext cx="200123" cy="71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3" h="59273" extrusionOk="0">
                      <a:moveTo>
                        <a:pt x="16571" y="1"/>
                      </a:moveTo>
                      <a:cubicBezTo>
                        <a:pt x="14060" y="1279"/>
                        <a:pt x="11846" y="3105"/>
                        <a:pt x="10112" y="5342"/>
                      </a:cubicBezTo>
                      <a:cubicBezTo>
                        <a:pt x="8400" y="7579"/>
                        <a:pt x="7167" y="10181"/>
                        <a:pt x="6597" y="12942"/>
                      </a:cubicBezTo>
                      <a:cubicBezTo>
                        <a:pt x="6003" y="15704"/>
                        <a:pt x="6049" y="18580"/>
                        <a:pt x="6688" y="21319"/>
                      </a:cubicBezTo>
                      <a:cubicBezTo>
                        <a:pt x="6848" y="22004"/>
                        <a:pt x="7030" y="22689"/>
                        <a:pt x="7281" y="23351"/>
                      </a:cubicBezTo>
                      <a:cubicBezTo>
                        <a:pt x="7510" y="24013"/>
                        <a:pt x="7806" y="24675"/>
                        <a:pt x="8057" y="25314"/>
                      </a:cubicBezTo>
                      <a:cubicBezTo>
                        <a:pt x="8308" y="25976"/>
                        <a:pt x="8537" y="26615"/>
                        <a:pt x="8674" y="27300"/>
                      </a:cubicBezTo>
                      <a:cubicBezTo>
                        <a:pt x="8811" y="27961"/>
                        <a:pt x="8879" y="28669"/>
                        <a:pt x="8719" y="29331"/>
                      </a:cubicBezTo>
                      <a:cubicBezTo>
                        <a:pt x="8582" y="29993"/>
                        <a:pt x="8263" y="30609"/>
                        <a:pt x="7806" y="31134"/>
                      </a:cubicBezTo>
                      <a:cubicBezTo>
                        <a:pt x="7327" y="31636"/>
                        <a:pt x="6779" y="32070"/>
                        <a:pt x="6231" y="32481"/>
                      </a:cubicBezTo>
                      <a:cubicBezTo>
                        <a:pt x="5661" y="32892"/>
                        <a:pt x="5067" y="33280"/>
                        <a:pt x="4542" y="33759"/>
                      </a:cubicBezTo>
                      <a:cubicBezTo>
                        <a:pt x="3994" y="34216"/>
                        <a:pt x="3492" y="34741"/>
                        <a:pt x="3173" y="35380"/>
                      </a:cubicBezTo>
                      <a:cubicBezTo>
                        <a:pt x="2830" y="36019"/>
                        <a:pt x="2671" y="36726"/>
                        <a:pt x="2648" y="37434"/>
                      </a:cubicBezTo>
                      <a:cubicBezTo>
                        <a:pt x="2625" y="38142"/>
                        <a:pt x="2716" y="38849"/>
                        <a:pt x="2853" y="39534"/>
                      </a:cubicBezTo>
                      <a:cubicBezTo>
                        <a:pt x="3173" y="40926"/>
                        <a:pt x="3721" y="42227"/>
                        <a:pt x="4063" y="43574"/>
                      </a:cubicBezTo>
                      <a:cubicBezTo>
                        <a:pt x="4223" y="44236"/>
                        <a:pt x="4337" y="44943"/>
                        <a:pt x="4337" y="45628"/>
                      </a:cubicBezTo>
                      <a:cubicBezTo>
                        <a:pt x="4337" y="46313"/>
                        <a:pt x="4200" y="46998"/>
                        <a:pt x="3972" y="47660"/>
                      </a:cubicBezTo>
                      <a:cubicBezTo>
                        <a:pt x="3538" y="48984"/>
                        <a:pt x="2762" y="50170"/>
                        <a:pt x="2031" y="51357"/>
                      </a:cubicBezTo>
                      <a:cubicBezTo>
                        <a:pt x="1666" y="51951"/>
                        <a:pt x="1278" y="52544"/>
                        <a:pt x="982" y="53183"/>
                      </a:cubicBezTo>
                      <a:cubicBezTo>
                        <a:pt x="662" y="53822"/>
                        <a:pt x="411" y="54484"/>
                        <a:pt x="251" y="55169"/>
                      </a:cubicBezTo>
                      <a:cubicBezTo>
                        <a:pt x="91" y="55854"/>
                        <a:pt x="0" y="56562"/>
                        <a:pt x="91" y="57269"/>
                      </a:cubicBezTo>
                      <a:cubicBezTo>
                        <a:pt x="160" y="57977"/>
                        <a:pt x="411" y="58661"/>
                        <a:pt x="845" y="59255"/>
                      </a:cubicBezTo>
                      <a:cubicBezTo>
                        <a:pt x="845" y="59266"/>
                        <a:pt x="856" y="59272"/>
                        <a:pt x="870" y="59272"/>
                      </a:cubicBezTo>
                      <a:cubicBezTo>
                        <a:pt x="885" y="59272"/>
                        <a:pt x="902" y="59266"/>
                        <a:pt x="913" y="59255"/>
                      </a:cubicBezTo>
                      <a:cubicBezTo>
                        <a:pt x="936" y="59232"/>
                        <a:pt x="936" y="59209"/>
                        <a:pt x="936" y="59186"/>
                      </a:cubicBezTo>
                      <a:cubicBezTo>
                        <a:pt x="525" y="58616"/>
                        <a:pt x="274" y="57954"/>
                        <a:pt x="205" y="57269"/>
                      </a:cubicBezTo>
                      <a:cubicBezTo>
                        <a:pt x="137" y="56562"/>
                        <a:pt x="205" y="55877"/>
                        <a:pt x="388" y="55192"/>
                      </a:cubicBezTo>
                      <a:cubicBezTo>
                        <a:pt x="548" y="54530"/>
                        <a:pt x="799" y="53868"/>
                        <a:pt x="1096" y="53252"/>
                      </a:cubicBezTo>
                      <a:cubicBezTo>
                        <a:pt x="1392" y="52613"/>
                        <a:pt x="1780" y="52019"/>
                        <a:pt x="2146" y="51426"/>
                      </a:cubicBezTo>
                      <a:cubicBezTo>
                        <a:pt x="2876" y="50239"/>
                        <a:pt x="3652" y="49052"/>
                        <a:pt x="4131" y="47705"/>
                      </a:cubicBezTo>
                      <a:cubicBezTo>
                        <a:pt x="4360" y="47043"/>
                        <a:pt x="4497" y="46336"/>
                        <a:pt x="4497" y="45628"/>
                      </a:cubicBezTo>
                      <a:cubicBezTo>
                        <a:pt x="4497" y="44921"/>
                        <a:pt x="4382" y="44213"/>
                        <a:pt x="4223" y="43528"/>
                      </a:cubicBezTo>
                      <a:cubicBezTo>
                        <a:pt x="3880" y="42159"/>
                        <a:pt x="3333" y="40858"/>
                        <a:pt x="3036" y="39511"/>
                      </a:cubicBezTo>
                      <a:cubicBezTo>
                        <a:pt x="2899" y="38826"/>
                        <a:pt x="2808" y="38119"/>
                        <a:pt x="2830" y="37434"/>
                      </a:cubicBezTo>
                      <a:cubicBezTo>
                        <a:pt x="2853" y="36749"/>
                        <a:pt x="3013" y="36064"/>
                        <a:pt x="3333" y="35471"/>
                      </a:cubicBezTo>
                      <a:cubicBezTo>
                        <a:pt x="3652" y="34855"/>
                        <a:pt x="4131" y="34353"/>
                        <a:pt x="4656" y="33896"/>
                      </a:cubicBezTo>
                      <a:cubicBezTo>
                        <a:pt x="5204" y="33462"/>
                        <a:pt x="5775" y="33051"/>
                        <a:pt x="6345" y="32641"/>
                      </a:cubicBezTo>
                      <a:cubicBezTo>
                        <a:pt x="6916" y="32230"/>
                        <a:pt x="7487" y="31796"/>
                        <a:pt x="7966" y="31271"/>
                      </a:cubicBezTo>
                      <a:cubicBezTo>
                        <a:pt x="8445" y="30746"/>
                        <a:pt x="8788" y="30084"/>
                        <a:pt x="8948" y="29377"/>
                      </a:cubicBezTo>
                      <a:cubicBezTo>
                        <a:pt x="9107" y="28669"/>
                        <a:pt x="9039" y="27939"/>
                        <a:pt x="8902" y="27254"/>
                      </a:cubicBezTo>
                      <a:cubicBezTo>
                        <a:pt x="8765" y="26546"/>
                        <a:pt x="8514" y="25884"/>
                        <a:pt x="8263" y="25222"/>
                      </a:cubicBezTo>
                      <a:cubicBezTo>
                        <a:pt x="7738" y="23921"/>
                        <a:pt x="7213" y="22643"/>
                        <a:pt x="6916" y="21274"/>
                      </a:cubicBezTo>
                      <a:cubicBezTo>
                        <a:pt x="6277" y="18557"/>
                        <a:pt x="6231" y="15704"/>
                        <a:pt x="6802" y="12988"/>
                      </a:cubicBezTo>
                      <a:cubicBezTo>
                        <a:pt x="7920" y="7510"/>
                        <a:pt x="11664" y="2671"/>
                        <a:pt x="16617" y="115"/>
                      </a:cubicBezTo>
                      <a:cubicBezTo>
                        <a:pt x="16640" y="92"/>
                        <a:pt x="16663" y="69"/>
                        <a:pt x="16640" y="23"/>
                      </a:cubicBezTo>
                      <a:cubicBezTo>
                        <a:pt x="16640" y="1"/>
                        <a:pt x="16594" y="1"/>
                        <a:pt x="165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5" name="Google Shape;4245;p56"/>
                <p:cNvSpPr/>
                <p:nvPr/>
              </p:nvSpPr>
              <p:spPr>
                <a:xfrm>
                  <a:off x="1301967" y="3565728"/>
                  <a:ext cx="548281" cy="60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0021" extrusionOk="0">
                      <a:moveTo>
                        <a:pt x="21546" y="1"/>
                      </a:moveTo>
                      <a:cubicBezTo>
                        <a:pt x="12496" y="1"/>
                        <a:pt x="3131" y="2379"/>
                        <a:pt x="1210" y="6931"/>
                      </a:cubicBezTo>
                      <a:cubicBezTo>
                        <a:pt x="1" y="9807"/>
                        <a:pt x="297" y="47263"/>
                        <a:pt x="297" y="47263"/>
                      </a:cubicBezTo>
                      <a:cubicBezTo>
                        <a:pt x="3503" y="49427"/>
                        <a:pt x="6230" y="49977"/>
                        <a:pt x="8176" y="49977"/>
                      </a:cubicBezTo>
                      <a:cubicBezTo>
                        <a:pt x="10191" y="49977"/>
                        <a:pt x="11368" y="49386"/>
                        <a:pt x="11368" y="49386"/>
                      </a:cubicBezTo>
                      <a:lnTo>
                        <a:pt x="19516" y="22635"/>
                      </a:lnTo>
                      <a:lnTo>
                        <a:pt x="25017" y="21630"/>
                      </a:lnTo>
                      <a:lnTo>
                        <a:pt x="34421" y="49842"/>
                      </a:lnTo>
                      <a:cubicBezTo>
                        <a:pt x="35185" y="49967"/>
                        <a:pt x="35949" y="50020"/>
                        <a:pt x="36699" y="50020"/>
                      </a:cubicBezTo>
                      <a:cubicBezTo>
                        <a:pt x="41460" y="50020"/>
                        <a:pt x="45651" y="47857"/>
                        <a:pt x="45651" y="47857"/>
                      </a:cubicBezTo>
                      <a:cubicBezTo>
                        <a:pt x="45651" y="47857"/>
                        <a:pt x="42456" y="16335"/>
                        <a:pt x="39877" y="6771"/>
                      </a:cubicBezTo>
                      <a:cubicBezTo>
                        <a:pt x="38646" y="2197"/>
                        <a:pt x="30242" y="1"/>
                        <a:pt x="215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6" name="Google Shape;4246;p56"/>
                <p:cNvSpPr/>
                <p:nvPr/>
              </p:nvSpPr>
              <p:spPr>
                <a:xfrm>
                  <a:off x="1307456" y="3565728"/>
                  <a:ext cx="493719" cy="22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9" h="18344" extrusionOk="0">
                      <a:moveTo>
                        <a:pt x="21089" y="1"/>
                      </a:moveTo>
                      <a:cubicBezTo>
                        <a:pt x="12039" y="1"/>
                        <a:pt x="2674" y="2379"/>
                        <a:pt x="753" y="6931"/>
                      </a:cubicBezTo>
                      <a:cubicBezTo>
                        <a:pt x="365" y="7867"/>
                        <a:pt x="137" y="12523"/>
                        <a:pt x="0" y="18344"/>
                      </a:cubicBezTo>
                      <a:cubicBezTo>
                        <a:pt x="10021" y="17294"/>
                        <a:pt x="20018" y="17431"/>
                        <a:pt x="29650" y="16244"/>
                      </a:cubicBezTo>
                      <a:cubicBezTo>
                        <a:pt x="33439" y="15947"/>
                        <a:pt x="37251" y="15605"/>
                        <a:pt x="41109" y="15262"/>
                      </a:cubicBezTo>
                      <a:cubicBezTo>
                        <a:pt x="40538" y="11793"/>
                        <a:pt x="39967" y="8780"/>
                        <a:pt x="39420" y="6771"/>
                      </a:cubicBezTo>
                      <a:cubicBezTo>
                        <a:pt x="38189" y="2197"/>
                        <a:pt x="29785" y="1"/>
                        <a:pt x="21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7" name="Google Shape;4247;p56"/>
                <p:cNvSpPr/>
                <p:nvPr/>
              </p:nvSpPr>
              <p:spPr>
                <a:xfrm>
                  <a:off x="1481554" y="3818963"/>
                  <a:ext cx="181207" cy="2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8" h="2078" extrusionOk="0">
                      <a:moveTo>
                        <a:pt x="15065" y="1"/>
                      </a:moveTo>
                      <a:cubicBezTo>
                        <a:pt x="12531" y="252"/>
                        <a:pt x="10021" y="548"/>
                        <a:pt x="7510" y="845"/>
                      </a:cubicBezTo>
                      <a:cubicBezTo>
                        <a:pt x="6254" y="1005"/>
                        <a:pt x="4999" y="1188"/>
                        <a:pt x="3744" y="1347"/>
                      </a:cubicBezTo>
                      <a:cubicBezTo>
                        <a:pt x="2511" y="1530"/>
                        <a:pt x="1256" y="1713"/>
                        <a:pt x="0" y="1918"/>
                      </a:cubicBezTo>
                      <a:lnTo>
                        <a:pt x="23" y="2078"/>
                      </a:lnTo>
                      <a:cubicBezTo>
                        <a:pt x="1279" y="1964"/>
                        <a:pt x="2534" y="1849"/>
                        <a:pt x="3789" y="1690"/>
                      </a:cubicBezTo>
                      <a:cubicBezTo>
                        <a:pt x="5045" y="1530"/>
                        <a:pt x="6300" y="1393"/>
                        <a:pt x="7555" y="1210"/>
                      </a:cubicBezTo>
                      <a:cubicBezTo>
                        <a:pt x="10066" y="891"/>
                        <a:pt x="12577" y="548"/>
                        <a:pt x="15088" y="160"/>
                      </a:cubicBezTo>
                      <a:lnTo>
                        <a:pt x="150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8" name="Google Shape;4248;p56"/>
                <p:cNvSpPr/>
                <p:nvPr/>
              </p:nvSpPr>
              <p:spPr>
                <a:xfrm>
                  <a:off x="1559137" y="3636634"/>
                  <a:ext cx="5224" cy="1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3400" extrusionOk="0">
                      <a:moveTo>
                        <a:pt x="24" y="1"/>
                      </a:moveTo>
                      <a:cubicBezTo>
                        <a:pt x="1" y="2238"/>
                        <a:pt x="1" y="4475"/>
                        <a:pt x="24" y="6689"/>
                      </a:cubicBezTo>
                      <a:cubicBezTo>
                        <a:pt x="24" y="7807"/>
                        <a:pt x="69" y="8925"/>
                        <a:pt x="69" y="10044"/>
                      </a:cubicBezTo>
                      <a:cubicBezTo>
                        <a:pt x="115" y="11162"/>
                        <a:pt x="161" y="12281"/>
                        <a:pt x="206" y="13399"/>
                      </a:cubicBezTo>
                      <a:lnTo>
                        <a:pt x="389" y="13399"/>
                      </a:lnTo>
                      <a:cubicBezTo>
                        <a:pt x="412" y="12281"/>
                        <a:pt x="435" y="11162"/>
                        <a:pt x="435" y="10044"/>
                      </a:cubicBezTo>
                      <a:cubicBezTo>
                        <a:pt x="412" y="8925"/>
                        <a:pt x="412" y="7807"/>
                        <a:pt x="389" y="6689"/>
                      </a:cubicBezTo>
                      <a:cubicBezTo>
                        <a:pt x="366" y="4452"/>
                        <a:pt x="298" y="2238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9" name="Google Shape;4249;p56"/>
                <p:cNvSpPr/>
                <p:nvPr/>
              </p:nvSpPr>
              <p:spPr>
                <a:xfrm>
                  <a:off x="1563534" y="3654736"/>
                  <a:ext cx="30986" cy="1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1048" fill="none" extrusionOk="0">
                      <a:moveTo>
                        <a:pt x="0" y="11048"/>
                      </a:moveTo>
                      <a:cubicBezTo>
                        <a:pt x="0" y="11048"/>
                        <a:pt x="1735" y="10865"/>
                        <a:pt x="2146" y="9245"/>
                      </a:cubicBezTo>
                      <a:cubicBezTo>
                        <a:pt x="2579" y="7624"/>
                        <a:pt x="2511" y="0"/>
                        <a:pt x="2511" y="0"/>
                      </a:cubicBezTo>
                    </a:path>
                  </a:pathLst>
                </a:custGeom>
                <a:solidFill>
                  <a:schemeClr val="dk2"/>
                </a:solidFill>
                <a:ln w="9700" cap="flat" cmpd="sng">
                  <a:solidFill>
                    <a:schemeClr val="dk1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0" name="Google Shape;4250;p56"/>
                <p:cNvSpPr/>
                <p:nvPr/>
              </p:nvSpPr>
              <p:spPr>
                <a:xfrm>
                  <a:off x="1722268" y="3689006"/>
                  <a:ext cx="70739" cy="90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7556" extrusionOk="0">
                      <a:moveTo>
                        <a:pt x="161" y="0"/>
                      </a:moveTo>
                      <a:lnTo>
                        <a:pt x="1" y="46"/>
                      </a:lnTo>
                      <a:cubicBezTo>
                        <a:pt x="138" y="845"/>
                        <a:pt x="389" y="1621"/>
                        <a:pt x="731" y="2374"/>
                      </a:cubicBezTo>
                      <a:cubicBezTo>
                        <a:pt x="1097" y="3127"/>
                        <a:pt x="1507" y="3835"/>
                        <a:pt x="2010" y="4474"/>
                      </a:cubicBezTo>
                      <a:cubicBezTo>
                        <a:pt x="3037" y="5775"/>
                        <a:pt x="4315" y="6848"/>
                        <a:pt x="5799" y="7556"/>
                      </a:cubicBezTo>
                      <a:lnTo>
                        <a:pt x="5890" y="7419"/>
                      </a:lnTo>
                      <a:cubicBezTo>
                        <a:pt x="4497" y="6597"/>
                        <a:pt x="3288" y="5524"/>
                        <a:pt x="2306" y="4246"/>
                      </a:cubicBezTo>
                      <a:cubicBezTo>
                        <a:pt x="1827" y="3607"/>
                        <a:pt x="1393" y="2945"/>
                        <a:pt x="1051" y="2237"/>
                      </a:cubicBezTo>
                      <a:cubicBezTo>
                        <a:pt x="686" y="1507"/>
                        <a:pt x="389" y="776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1" name="Google Shape;4251;p56"/>
                <p:cNvSpPr/>
                <p:nvPr/>
              </p:nvSpPr>
              <p:spPr>
                <a:xfrm>
                  <a:off x="1309642" y="3639926"/>
                  <a:ext cx="92669" cy="152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12669" extrusionOk="0">
                      <a:moveTo>
                        <a:pt x="7533" y="1"/>
                      </a:moveTo>
                      <a:cubicBezTo>
                        <a:pt x="7191" y="2489"/>
                        <a:pt x="6323" y="4885"/>
                        <a:pt x="5022" y="7031"/>
                      </a:cubicBezTo>
                      <a:cubicBezTo>
                        <a:pt x="4360" y="8081"/>
                        <a:pt x="3630" y="9085"/>
                        <a:pt x="2763" y="10021"/>
                      </a:cubicBezTo>
                      <a:cubicBezTo>
                        <a:pt x="1941" y="10934"/>
                        <a:pt x="1005" y="11779"/>
                        <a:pt x="1" y="12532"/>
                      </a:cubicBezTo>
                      <a:lnTo>
                        <a:pt x="92" y="12669"/>
                      </a:lnTo>
                      <a:cubicBezTo>
                        <a:pt x="1165" y="11984"/>
                        <a:pt x="2146" y="11162"/>
                        <a:pt x="3037" y="10249"/>
                      </a:cubicBezTo>
                      <a:cubicBezTo>
                        <a:pt x="3904" y="9313"/>
                        <a:pt x="4680" y="8309"/>
                        <a:pt x="5342" y="7213"/>
                      </a:cubicBezTo>
                      <a:cubicBezTo>
                        <a:pt x="6643" y="5022"/>
                        <a:pt x="7488" y="2557"/>
                        <a:pt x="7716" y="24"/>
                      </a:cubicBez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2" name="Google Shape;4252;p56"/>
                <p:cNvSpPr/>
                <p:nvPr/>
              </p:nvSpPr>
              <p:spPr>
                <a:xfrm>
                  <a:off x="1227122" y="3100399"/>
                  <a:ext cx="639833" cy="61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5" h="51057" extrusionOk="0">
                      <a:moveTo>
                        <a:pt x="13925" y="0"/>
                      </a:moveTo>
                      <a:cubicBezTo>
                        <a:pt x="12361" y="0"/>
                        <a:pt x="10956" y="358"/>
                        <a:pt x="9884" y="1320"/>
                      </a:cubicBezTo>
                      <a:cubicBezTo>
                        <a:pt x="7761" y="3192"/>
                        <a:pt x="0" y="44985"/>
                        <a:pt x="4565" y="47907"/>
                      </a:cubicBezTo>
                      <a:cubicBezTo>
                        <a:pt x="8172" y="50235"/>
                        <a:pt x="17051" y="51057"/>
                        <a:pt x="26158" y="51057"/>
                      </a:cubicBezTo>
                      <a:cubicBezTo>
                        <a:pt x="37731" y="51057"/>
                        <a:pt x="45103" y="50235"/>
                        <a:pt x="48710" y="47907"/>
                      </a:cubicBezTo>
                      <a:cubicBezTo>
                        <a:pt x="53275" y="44985"/>
                        <a:pt x="45172" y="2599"/>
                        <a:pt x="42775" y="1001"/>
                      </a:cubicBezTo>
                      <a:cubicBezTo>
                        <a:pt x="41731" y="309"/>
                        <a:pt x="40510" y="42"/>
                        <a:pt x="39198" y="42"/>
                      </a:cubicBezTo>
                      <a:cubicBezTo>
                        <a:pt x="35061" y="42"/>
                        <a:pt x="30026" y="2692"/>
                        <a:pt x="26820" y="2987"/>
                      </a:cubicBezTo>
                      <a:cubicBezTo>
                        <a:pt x="23724" y="2702"/>
                        <a:pt x="18223" y="0"/>
                        <a:pt x="139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3" name="Google Shape;4253;p56"/>
                <p:cNvSpPr/>
                <p:nvPr/>
              </p:nvSpPr>
              <p:spPr>
                <a:xfrm>
                  <a:off x="1633718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4908" y="1"/>
                      </a:moveTo>
                      <a:cubicBezTo>
                        <a:pt x="1945" y="1"/>
                        <a:pt x="334" y="2413"/>
                        <a:pt x="114" y="5354"/>
                      </a:cubicBezTo>
                      <a:lnTo>
                        <a:pt x="69" y="5947"/>
                      </a:lnTo>
                      <a:cubicBezTo>
                        <a:pt x="0" y="6929"/>
                        <a:pt x="320" y="7727"/>
                        <a:pt x="708" y="8435"/>
                      </a:cubicBezTo>
                      <a:cubicBezTo>
                        <a:pt x="1142" y="9120"/>
                        <a:pt x="1598" y="9804"/>
                        <a:pt x="2032" y="10489"/>
                      </a:cubicBezTo>
                      <a:cubicBezTo>
                        <a:pt x="2899" y="11836"/>
                        <a:pt x="3767" y="13205"/>
                        <a:pt x="4543" y="14575"/>
                      </a:cubicBezTo>
                      <a:cubicBezTo>
                        <a:pt x="5341" y="15922"/>
                        <a:pt x="6118" y="17291"/>
                        <a:pt x="6757" y="18569"/>
                      </a:cubicBezTo>
                      <a:cubicBezTo>
                        <a:pt x="7053" y="19231"/>
                        <a:pt x="7350" y="19848"/>
                        <a:pt x="7556" y="20418"/>
                      </a:cubicBezTo>
                      <a:cubicBezTo>
                        <a:pt x="7624" y="20555"/>
                        <a:pt x="7670" y="20692"/>
                        <a:pt x="7715" y="20806"/>
                      </a:cubicBezTo>
                      <a:cubicBezTo>
                        <a:pt x="7852" y="20989"/>
                        <a:pt x="7852" y="20829"/>
                        <a:pt x="7852" y="20989"/>
                      </a:cubicBezTo>
                      <a:cubicBezTo>
                        <a:pt x="12098" y="21582"/>
                        <a:pt x="16343" y="21993"/>
                        <a:pt x="20589" y="22313"/>
                      </a:cubicBezTo>
                      <a:cubicBezTo>
                        <a:pt x="20634" y="21833"/>
                        <a:pt x="20657" y="21286"/>
                        <a:pt x="20657" y="20898"/>
                      </a:cubicBezTo>
                      <a:cubicBezTo>
                        <a:pt x="20612" y="20327"/>
                        <a:pt x="20543" y="19825"/>
                        <a:pt x="20475" y="19437"/>
                      </a:cubicBezTo>
                      <a:cubicBezTo>
                        <a:pt x="20315" y="18592"/>
                        <a:pt x="18329" y="11608"/>
                        <a:pt x="13307" y="3938"/>
                      </a:cubicBezTo>
                      <a:cubicBezTo>
                        <a:pt x="10728" y="766"/>
                        <a:pt x="5798" y="35"/>
                        <a:pt x="5273" y="12"/>
                      </a:cubicBezTo>
                      <a:cubicBezTo>
                        <a:pt x="5149" y="4"/>
                        <a:pt x="5028" y="1"/>
                        <a:pt x="49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4" name="Google Shape;4254;p56"/>
                <p:cNvSpPr/>
                <p:nvPr/>
              </p:nvSpPr>
              <p:spPr>
                <a:xfrm>
                  <a:off x="1197513" y="4181699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5341" y="0"/>
                      </a:moveTo>
                      <a:lnTo>
                        <a:pt x="5341" y="0"/>
                      </a:lnTo>
                      <a:cubicBezTo>
                        <a:pt x="0" y="1050"/>
                        <a:pt x="936" y="4406"/>
                        <a:pt x="936" y="4406"/>
                      </a:cubicBezTo>
                      <a:cubicBezTo>
                        <a:pt x="2488" y="4725"/>
                        <a:pt x="3287" y="4954"/>
                        <a:pt x="5136" y="5113"/>
                      </a:cubicBezTo>
                      <a:cubicBezTo>
                        <a:pt x="5912" y="3470"/>
                        <a:pt x="6140" y="1735"/>
                        <a:pt x="53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5" name="Google Shape;4255;p56"/>
                <p:cNvSpPr/>
                <p:nvPr/>
              </p:nvSpPr>
              <p:spPr>
                <a:xfrm>
                  <a:off x="1258100" y="4121999"/>
                  <a:ext cx="187740" cy="12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" h="10229" extrusionOk="0">
                      <a:moveTo>
                        <a:pt x="5650" y="0"/>
                      </a:moveTo>
                      <a:cubicBezTo>
                        <a:pt x="1563" y="0"/>
                        <a:pt x="2032" y="4582"/>
                        <a:pt x="2032" y="4582"/>
                      </a:cubicBezTo>
                      <a:cubicBezTo>
                        <a:pt x="1507" y="4605"/>
                        <a:pt x="1461" y="4628"/>
                        <a:pt x="229" y="4856"/>
                      </a:cubicBezTo>
                      <a:cubicBezTo>
                        <a:pt x="1005" y="6591"/>
                        <a:pt x="800" y="8326"/>
                        <a:pt x="1" y="9969"/>
                      </a:cubicBezTo>
                      <a:cubicBezTo>
                        <a:pt x="2328" y="10159"/>
                        <a:pt x="4561" y="10228"/>
                        <a:pt x="6574" y="10228"/>
                      </a:cubicBezTo>
                      <a:cubicBezTo>
                        <a:pt x="11806" y="10228"/>
                        <a:pt x="15545" y="9764"/>
                        <a:pt x="15545" y="9764"/>
                      </a:cubicBezTo>
                      <a:lnTo>
                        <a:pt x="15613" y="4263"/>
                      </a:lnTo>
                      <a:cubicBezTo>
                        <a:pt x="15632" y="2521"/>
                        <a:pt x="14206" y="1235"/>
                        <a:pt x="12615" y="1235"/>
                      </a:cubicBezTo>
                      <a:cubicBezTo>
                        <a:pt x="12226" y="1235"/>
                        <a:pt x="11826" y="1312"/>
                        <a:pt x="11436" y="1478"/>
                      </a:cubicBezTo>
                      <a:cubicBezTo>
                        <a:pt x="10156" y="2040"/>
                        <a:pt x="9760" y="2734"/>
                        <a:pt x="9573" y="3256"/>
                      </a:cubicBezTo>
                      <a:lnTo>
                        <a:pt x="9573" y="3256"/>
                      </a:lnTo>
                      <a:cubicBezTo>
                        <a:pt x="9573" y="3255"/>
                        <a:pt x="9572" y="3255"/>
                        <a:pt x="9572" y="3255"/>
                      </a:cubicBezTo>
                      <a:cubicBezTo>
                        <a:pt x="9570" y="3255"/>
                        <a:pt x="9568" y="3257"/>
                        <a:pt x="9566" y="3263"/>
                      </a:cubicBezTo>
                      <a:lnTo>
                        <a:pt x="9566" y="3263"/>
                      </a:lnTo>
                      <a:cubicBezTo>
                        <a:pt x="9664" y="2230"/>
                        <a:pt x="8500" y="222"/>
                        <a:pt x="6095" y="17"/>
                      </a:cubicBezTo>
                      <a:cubicBezTo>
                        <a:pt x="5941" y="6"/>
                        <a:pt x="5793" y="0"/>
                        <a:pt x="56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6" name="Google Shape;4256;p56"/>
                <p:cNvSpPr/>
                <p:nvPr/>
              </p:nvSpPr>
              <p:spPr>
                <a:xfrm>
                  <a:off x="1384499" y="4178960"/>
                  <a:ext cx="34000" cy="3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831" extrusionOk="0">
                      <a:moveTo>
                        <a:pt x="1438" y="0"/>
                      </a:moveTo>
                      <a:cubicBezTo>
                        <a:pt x="662" y="0"/>
                        <a:pt x="23" y="639"/>
                        <a:pt x="23" y="1415"/>
                      </a:cubicBezTo>
                      <a:cubicBezTo>
                        <a:pt x="0" y="2191"/>
                        <a:pt x="639" y="2831"/>
                        <a:pt x="1415" y="2831"/>
                      </a:cubicBezTo>
                      <a:cubicBezTo>
                        <a:pt x="2191" y="2831"/>
                        <a:pt x="2830" y="2214"/>
                        <a:pt x="2830" y="1415"/>
                      </a:cubicBezTo>
                      <a:cubicBezTo>
                        <a:pt x="2830" y="639"/>
                        <a:pt x="2214" y="23"/>
                        <a:pt x="14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7" name="Google Shape;4257;p56"/>
                <p:cNvSpPr/>
                <p:nvPr/>
              </p:nvSpPr>
              <p:spPr>
                <a:xfrm>
                  <a:off x="1280033" y="4175080"/>
                  <a:ext cx="65262" cy="10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4" h="871" extrusionOk="0">
                      <a:moveTo>
                        <a:pt x="257" y="1"/>
                      </a:moveTo>
                      <a:cubicBezTo>
                        <a:pt x="119" y="1"/>
                        <a:pt x="22" y="109"/>
                        <a:pt x="1" y="255"/>
                      </a:cubicBezTo>
                      <a:cubicBezTo>
                        <a:pt x="1" y="414"/>
                        <a:pt x="115" y="529"/>
                        <a:pt x="275" y="551"/>
                      </a:cubicBezTo>
                      <a:lnTo>
                        <a:pt x="5136" y="871"/>
                      </a:lnTo>
                      <a:cubicBezTo>
                        <a:pt x="5296" y="871"/>
                        <a:pt x="5410" y="757"/>
                        <a:pt x="5433" y="620"/>
                      </a:cubicBezTo>
                      <a:cubicBezTo>
                        <a:pt x="5433" y="460"/>
                        <a:pt x="5319" y="323"/>
                        <a:pt x="5159" y="323"/>
                      </a:cubicBezTo>
                      <a:lnTo>
                        <a:pt x="297" y="4"/>
                      </a:lnTo>
                      <a:cubicBezTo>
                        <a:pt x="284" y="2"/>
                        <a:pt x="270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8" name="Google Shape;4258;p56"/>
                <p:cNvSpPr/>
                <p:nvPr/>
              </p:nvSpPr>
              <p:spPr>
                <a:xfrm>
                  <a:off x="1253992" y="4116570"/>
                  <a:ext cx="95684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693" extrusionOk="0">
                      <a:moveTo>
                        <a:pt x="2580" y="561"/>
                      </a:moveTo>
                      <a:cubicBezTo>
                        <a:pt x="2602" y="561"/>
                        <a:pt x="2671" y="583"/>
                        <a:pt x="2716" y="606"/>
                      </a:cubicBezTo>
                      <a:cubicBezTo>
                        <a:pt x="2831" y="675"/>
                        <a:pt x="2922" y="812"/>
                        <a:pt x="2990" y="926"/>
                      </a:cubicBezTo>
                      <a:cubicBezTo>
                        <a:pt x="3287" y="1451"/>
                        <a:pt x="3424" y="1999"/>
                        <a:pt x="3561" y="2592"/>
                      </a:cubicBezTo>
                      <a:cubicBezTo>
                        <a:pt x="3607" y="2798"/>
                        <a:pt x="3652" y="2980"/>
                        <a:pt x="3698" y="3186"/>
                      </a:cubicBezTo>
                      <a:cubicBezTo>
                        <a:pt x="3675" y="3163"/>
                        <a:pt x="3630" y="3117"/>
                        <a:pt x="3607" y="3094"/>
                      </a:cubicBezTo>
                      <a:cubicBezTo>
                        <a:pt x="3127" y="2478"/>
                        <a:pt x="2762" y="1770"/>
                        <a:pt x="2511" y="1040"/>
                      </a:cubicBezTo>
                      <a:cubicBezTo>
                        <a:pt x="2443" y="812"/>
                        <a:pt x="2420" y="629"/>
                        <a:pt x="2488" y="583"/>
                      </a:cubicBezTo>
                      <a:cubicBezTo>
                        <a:pt x="2511" y="561"/>
                        <a:pt x="2534" y="561"/>
                        <a:pt x="2580" y="561"/>
                      </a:cubicBezTo>
                      <a:close/>
                      <a:moveTo>
                        <a:pt x="890" y="1885"/>
                      </a:moveTo>
                      <a:cubicBezTo>
                        <a:pt x="1073" y="1885"/>
                        <a:pt x="1279" y="1999"/>
                        <a:pt x="1461" y="2113"/>
                      </a:cubicBezTo>
                      <a:cubicBezTo>
                        <a:pt x="2077" y="2501"/>
                        <a:pt x="2671" y="2957"/>
                        <a:pt x="3196" y="3459"/>
                      </a:cubicBezTo>
                      <a:cubicBezTo>
                        <a:pt x="3219" y="3505"/>
                        <a:pt x="3264" y="3551"/>
                        <a:pt x="3310" y="3596"/>
                      </a:cubicBezTo>
                      <a:cubicBezTo>
                        <a:pt x="2465" y="3437"/>
                        <a:pt x="1598" y="3026"/>
                        <a:pt x="868" y="2432"/>
                      </a:cubicBezTo>
                      <a:cubicBezTo>
                        <a:pt x="639" y="2250"/>
                        <a:pt x="594" y="2136"/>
                        <a:pt x="617" y="2067"/>
                      </a:cubicBezTo>
                      <a:cubicBezTo>
                        <a:pt x="617" y="1976"/>
                        <a:pt x="754" y="1885"/>
                        <a:pt x="890" y="1885"/>
                      </a:cubicBezTo>
                      <a:close/>
                      <a:moveTo>
                        <a:pt x="2582" y="1"/>
                      </a:moveTo>
                      <a:cubicBezTo>
                        <a:pt x="2421" y="1"/>
                        <a:pt x="2267" y="53"/>
                        <a:pt x="2146" y="150"/>
                      </a:cubicBezTo>
                      <a:cubicBezTo>
                        <a:pt x="1963" y="287"/>
                        <a:pt x="1781" y="606"/>
                        <a:pt x="1986" y="1200"/>
                      </a:cubicBezTo>
                      <a:cubicBezTo>
                        <a:pt x="2077" y="1474"/>
                        <a:pt x="2169" y="1748"/>
                        <a:pt x="2283" y="1999"/>
                      </a:cubicBezTo>
                      <a:cubicBezTo>
                        <a:pt x="2123" y="1862"/>
                        <a:pt x="1940" y="1748"/>
                        <a:pt x="1758" y="1633"/>
                      </a:cubicBezTo>
                      <a:cubicBezTo>
                        <a:pt x="1507" y="1496"/>
                        <a:pt x="1233" y="1337"/>
                        <a:pt x="890" y="1337"/>
                      </a:cubicBezTo>
                      <a:cubicBezTo>
                        <a:pt x="502" y="1337"/>
                        <a:pt x="92" y="1588"/>
                        <a:pt x="46" y="1999"/>
                      </a:cubicBezTo>
                      <a:cubicBezTo>
                        <a:pt x="0" y="2432"/>
                        <a:pt x="388" y="2752"/>
                        <a:pt x="525" y="2866"/>
                      </a:cubicBezTo>
                      <a:cubicBezTo>
                        <a:pt x="982" y="3231"/>
                        <a:pt x="1598" y="3619"/>
                        <a:pt x="2306" y="3893"/>
                      </a:cubicBezTo>
                      <a:cubicBezTo>
                        <a:pt x="2283" y="4030"/>
                        <a:pt x="2397" y="4167"/>
                        <a:pt x="2557" y="4190"/>
                      </a:cubicBezTo>
                      <a:lnTo>
                        <a:pt x="4018" y="4327"/>
                      </a:lnTo>
                      <a:cubicBezTo>
                        <a:pt x="4063" y="4350"/>
                        <a:pt x="4109" y="4372"/>
                        <a:pt x="4154" y="4372"/>
                      </a:cubicBezTo>
                      <a:cubicBezTo>
                        <a:pt x="4177" y="4372"/>
                        <a:pt x="4223" y="4372"/>
                        <a:pt x="4246" y="4350"/>
                      </a:cubicBezTo>
                      <a:lnTo>
                        <a:pt x="7647" y="4692"/>
                      </a:lnTo>
                      <a:lnTo>
                        <a:pt x="7670" y="4692"/>
                      </a:lnTo>
                      <a:cubicBezTo>
                        <a:pt x="7807" y="4692"/>
                        <a:pt x="7943" y="4578"/>
                        <a:pt x="7943" y="4441"/>
                      </a:cubicBezTo>
                      <a:cubicBezTo>
                        <a:pt x="7966" y="4281"/>
                        <a:pt x="7852" y="4144"/>
                        <a:pt x="7692" y="4144"/>
                      </a:cubicBezTo>
                      <a:lnTo>
                        <a:pt x="4520" y="3825"/>
                      </a:lnTo>
                      <a:cubicBezTo>
                        <a:pt x="4314" y="3414"/>
                        <a:pt x="4200" y="2957"/>
                        <a:pt x="4109" y="2478"/>
                      </a:cubicBezTo>
                      <a:cubicBezTo>
                        <a:pt x="3972" y="1862"/>
                        <a:pt x="3812" y="1245"/>
                        <a:pt x="3470" y="652"/>
                      </a:cubicBezTo>
                      <a:cubicBezTo>
                        <a:pt x="3356" y="447"/>
                        <a:pt x="3219" y="264"/>
                        <a:pt x="3013" y="127"/>
                      </a:cubicBezTo>
                      <a:cubicBezTo>
                        <a:pt x="2874" y="41"/>
                        <a:pt x="2725" y="1"/>
                        <a:pt x="25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9" name="Google Shape;4259;p56"/>
                <p:cNvSpPr/>
                <p:nvPr/>
              </p:nvSpPr>
              <p:spPr>
                <a:xfrm>
                  <a:off x="1884030" y="4178131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800" y="1"/>
                      </a:moveTo>
                      <a:lnTo>
                        <a:pt x="800" y="1"/>
                      </a:lnTo>
                      <a:cubicBezTo>
                        <a:pt x="1" y="1735"/>
                        <a:pt x="229" y="3470"/>
                        <a:pt x="1005" y="5114"/>
                      </a:cubicBezTo>
                      <a:cubicBezTo>
                        <a:pt x="2854" y="4954"/>
                        <a:pt x="3653" y="4726"/>
                        <a:pt x="5205" y="4406"/>
                      </a:cubicBezTo>
                      <a:cubicBezTo>
                        <a:pt x="5205" y="4406"/>
                        <a:pt x="6141" y="105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0" name="Google Shape;4260;p56"/>
                <p:cNvSpPr/>
                <p:nvPr/>
              </p:nvSpPr>
              <p:spPr>
                <a:xfrm>
                  <a:off x="1709440" y="4118408"/>
                  <a:ext cx="187464" cy="12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9" h="10221" extrusionOk="0">
                      <a:moveTo>
                        <a:pt x="9989" y="0"/>
                      </a:moveTo>
                      <a:cubicBezTo>
                        <a:pt x="9837" y="0"/>
                        <a:pt x="9679" y="7"/>
                        <a:pt x="9514" y="20"/>
                      </a:cubicBezTo>
                      <a:cubicBezTo>
                        <a:pt x="7145" y="223"/>
                        <a:pt x="5980" y="2189"/>
                        <a:pt x="6064" y="3248"/>
                      </a:cubicBezTo>
                      <a:lnTo>
                        <a:pt x="6064" y="3248"/>
                      </a:lnTo>
                      <a:cubicBezTo>
                        <a:pt x="6063" y="3243"/>
                        <a:pt x="6061" y="3240"/>
                        <a:pt x="6060" y="3240"/>
                      </a:cubicBezTo>
                      <a:cubicBezTo>
                        <a:pt x="6058" y="3240"/>
                        <a:pt x="6056" y="3247"/>
                        <a:pt x="6059" y="3258"/>
                      </a:cubicBezTo>
                      <a:lnTo>
                        <a:pt x="6059" y="3258"/>
                      </a:lnTo>
                      <a:cubicBezTo>
                        <a:pt x="5872" y="2736"/>
                        <a:pt x="5476" y="2042"/>
                        <a:pt x="4196" y="1480"/>
                      </a:cubicBezTo>
                      <a:cubicBezTo>
                        <a:pt x="3802" y="1308"/>
                        <a:pt x="3399" y="1229"/>
                        <a:pt x="3006" y="1229"/>
                      </a:cubicBezTo>
                      <a:cubicBezTo>
                        <a:pt x="1420" y="1229"/>
                        <a:pt x="1" y="2527"/>
                        <a:pt x="19" y="4265"/>
                      </a:cubicBezTo>
                      <a:lnTo>
                        <a:pt x="87" y="9766"/>
                      </a:lnTo>
                      <a:cubicBezTo>
                        <a:pt x="87" y="9766"/>
                        <a:pt x="3842" y="10220"/>
                        <a:pt x="9084" y="10220"/>
                      </a:cubicBezTo>
                      <a:cubicBezTo>
                        <a:pt x="11085" y="10220"/>
                        <a:pt x="13301" y="10154"/>
                        <a:pt x="15609" y="9971"/>
                      </a:cubicBezTo>
                      <a:cubicBezTo>
                        <a:pt x="14833" y="8328"/>
                        <a:pt x="14627" y="6593"/>
                        <a:pt x="15403" y="4859"/>
                      </a:cubicBezTo>
                      <a:cubicBezTo>
                        <a:pt x="14148" y="4607"/>
                        <a:pt x="14125" y="4607"/>
                        <a:pt x="13600" y="4562"/>
                      </a:cubicBezTo>
                      <a:cubicBezTo>
                        <a:pt x="13600" y="4562"/>
                        <a:pt x="14067" y="0"/>
                        <a:pt x="9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1" name="Google Shape;4261;p56"/>
                <p:cNvSpPr/>
                <p:nvPr/>
              </p:nvSpPr>
              <p:spPr>
                <a:xfrm>
                  <a:off x="1731866" y="4175392"/>
                  <a:ext cx="34012" cy="33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809" extrusionOk="0">
                      <a:moveTo>
                        <a:pt x="1416" y="0"/>
                      </a:moveTo>
                      <a:cubicBezTo>
                        <a:pt x="640" y="0"/>
                        <a:pt x="24" y="617"/>
                        <a:pt x="1" y="1393"/>
                      </a:cubicBezTo>
                      <a:cubicBezTo>
                        <a:pt x="1" y="2169"/>
                        <a:pt x="640" y="2808"/>
                        <a:pt x="1416" y="2808"/>
                      </a:cubicBezTo>
                      <a:cubicBezTo>
                        <a:pt x="1429" y="2808"/>
                        <a:pt x="1443" y="2809"/>
                        <a:pt x="1456" y="2809"/>
                      </a:cubicBezTo>
                      <a:cubicBezTo>
                        <a:pt x="2213" y="2809"/>
                        <a:pt x="2809" y="2178"/>
                        <a:pt x="2831" y="1416"/>
                      </a:cubicBezTo>
                      <a:cubicBezTo>
                        <a:pt x="2831" y="640"/>
                        <a:pt x="2192" y="0"/>
                        <a:pt x="14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2" name="Google Shape;4262;p56"/>
                <p:cNvSpPr/>
                <p:nvPr/>
              </p:nvSpPr>
              <p:spPr>
                <a:xfrm>
                  <a:off x="1209041" y="4226573"/>
                  <a:ext cx="238555" cy="2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3" h="2464" extrusionOk="0">
                      <a:moveTo>
                        <a:pt x="19540" y="1"/>
                      </a:moveTo>
                      <a:cubicBezTo>
                        <a:pt x="19533" y="1"/>
                        <a:pt x="19525" y="1"/>
                        <a:pt x="19517" y="3"/>
                      </a:cubicBezTo>
                      <a:cubicBezTo>
                        <a:pt x="15131" y="713"/>
                        <a:pt x="10732" y="908"/>
                        <a:pt x="7224" y="908"/>
                      </a:cubicBezTo>
                      <a:cubicBezTo>
                        <a:pt x="2952" y="908"/>
                        <a:pt x="1" y="619"/>
                        <a:pt x="1" y="619"/>
                      </a:cubicBezTo>
                      <a:lnTo>
                        <a:pt x="1" y="1852"/>
                      </a:lnTo>
                      <a:cubicBezTo>
                        <a:pt x="1" y="1852"/>
                        <a:pt x="4233" y="2464"/>
                        <a:pt x="9368" y="2464"/>
                      </a:cubicBezTo>
                      <a:cubicBezTo>
                        <a:pt x="12649" y="2464"/>
                        <a:pt x="16298" y="2214"/>
                        <a:pt x="19448" y="1395"/>
                      </a:cubicBezTo>
                      <a:cubicBezTo>
                        <a:pt x="19448" y="1395"/>
                        <a:pt x="19862" y="1"/>
                        <a:pt x="195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56"/>
                <p:cNvSpPr/>
                <p:nvPr/>
              </p:nvSpPr>
              <p:spPr>
                <a:xfrm>
                  <a:off x="1810014" y="4171284"/>
                  <a:ext cx="65250" cy="1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3" h="891" extrusionOk="0">
                      <a:moveTo>
                        <a:pt x="5136" y="0"/>
                      </a:moveTo>
                      <a:lnTo>
                        <a:pt x="274" y="320"/>
                      </a:lnTo>
                      <a:cubicBezTo>
                        <a:pt x="114" y="342"/>
                        <a:pt x="0" y="479"/>
                        <a:pt x="0" y="616"/>
                      </a:cubicBezTo>
                      <a:cubicBezTo>
                        <a:pt x="23" y="776"/>
                        <a:pt x="137" y="890"/>
                        <a:pt x="274" y="890"/>
                      </a:cubicBezTo>
                      <a:lnTo>
                        <a:pt x="297" y="890"/>
                      </a:lnTo>
                      <a:lnTo>
                        <a:pt x="5159" y="571"/>
                      </a:lnTo>
                      <a:cubicBezTo>
                        <a:pt x="5318" y="548"/>
                        <a:pt x="5432" y="411"/>
                        <a:pt x="5432" y="274"/>
                      </a:cubicBezTo>
                      <a:cubicBezTo>
                        <a:pt x="5410" y="114"/>
                        <a:pt x="5273" y="0"/>
                        <a:pt x="5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56"/>
                <p:cNvSpPr/>
                <p:nvPr/>
              </p:nvSpPr>
              <p:spPr>
                <a:xfrm>
                  <a:off x="1805618" y="4112882"/>
                  <a:ext cx="95684" cy="5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703" extrusionOk="0">
                      <a:moveTo>
                        <a:pt x="5456" y="571"/>
                      </a:moveTo>
                      <a:cubicBezTo>
                        <a:pt x="5525" y="639"/>
                        <a:pt x="5525" y="822"/>
                        <a:pt x="5456" y="1027"/>
                      </a:cubicBezTo>
                      <a:cubicBezTo>
                        <a:pt x="5205" y="1781"/>
                        <a:pt x="4840" y="2488"/>
                        <a:pt x="4360" y="3105"/>
                      </a:cubicBezTo>
                      <a:cubicBezTo>
                        <a:pt x="4315" y="3127"/>
                        <a:pt x="4292" y="3150"/>
                        <a:pt x="4269" y="3196"/>
                      </a:cubicBezTo>
                      <a:cubicBezTo>
                        <a:pt x="4315" y="2990"/>
                        <a:pt x="4360" y="2785"/>
                        <a:pt x="4406" y="2602"/>
                      </a:cubicBezTo>
                      <a:cubicBezTo>
                        <a:pt x="4543" y="2009"/>
                        <a:pt x="4657" y="1461"/>
                        <a:pt x="4977" y="936"/>
                      </a:cubicBezTo>
                      <a:cubicBezTo>
                        <a:pt x="5045" y="822"/>
                        <a:pt x="5136" y="685"/>
                        <a:pt x="5251" y="594"/>
                      </a:cubicBezTo>
                      <a:cubicBezTo>
                        <a:pt x="5296" y="571"/>
                        <a:pt x="5342" y="571"/>
                        <a:pt x="5388" y="571"/>
                      </a:cubicBezTo>
                      <a:close/>
                      <a:moveTo>
                        <a:pt x="7077" y="1895"/>
                      </a:moveTo>
                      <a:cubicBezTo>
                        <a:pt x="7214" y="1895"/>
                        <a:pt x="7351" y="1986"/>
                        <a:pt x="7351" y="2077"/>
                      </a:cubicBezTo>
                      <a:cubicBezTo>
                        <a:pt x="7373" y="2123"/>
                        <a:pt x="7328" y="2237"/>
                        <a:pt x="7099" y="2420"/>
                      </a:cubicBezTo>
                      <a:cubicBezTo>
                        <a:pt x="6369" y="3013"/>
                        <a:pt x="5479" y="3447"/>
                        <a:pt x="4657" y="3607"/>
                      </a:cubicBezTo>
                      <a:cubicBezTo>
                        <a:pt x="4703" y="3561"/>
                        <a:pt x="4726" y="3515"/>
                        <a:pt x="4771" y="3470"/>
                      </a:cubicBezTo>
                      <a:cubicBezTo>
                        <a:pt x="5296" y="2945"/>
                        <a:pt x="5867" y="2511"/>
                        <a:pt x="6506" y="2123"/>
                      </a:cubicBezTo>
                      <a:cubicBezTo>
                        <a:pt x="6689" y="2009"/>
                        <a:pt x="6894" y="1895"/>
                        <a:pt x="7077" y="1895"/>
                      </a:cubicBezTo>
                      <a:close/>
                      <a:moveTo>
                        <a:pt x="5405" y="0"/>
                      </a:moveTo>
                      <a:cubicBezTo>
                        <a:pt x="5251" y="0"/>
                        <a:pt x="5091" y="46"/>
                        <a:pt x="4954" y="137"/>
                      </a:cubicBezTo>
                      <a:cubicBezTo>
                        <a:pt x="4748" y="251"/>
                        <a:pt x="4612" y="457"/>
                        <a:pt x="4497" y="662"/>
                      </a:cubicBezTo>
                      <a:cubicBezTo>
                        <a:pt x="4155" y="1233"/>
                        <a:pt x="3995" y="1872"/>
                        <a:pt x="3858" y="2465"/>
                      </a:cubicBezTo>
                      <a:cubicBezTo>
                        <a:pt x="3744" y="2945"/>
                        <a:pt x="3653" y="3401"/>
                        <a:pt x="3447" y="3835"/>
                      </a:cubicBezTo>
                      <a:lnTo>
                        <a:pt x="275" y="4132"/>
                      </a:lnTo>
                      <a:cubicBezTo>
                        <a:pt x="115" y="4154"/>
                        <a:pt x="1" y="4291"/>
                        <a:pt x="24" y="4451"/>
                      </a:cubicBezTo>
                      <a:cubicBezTo>
                        <a:pt x="24" y="4588"/>
                        <a:pt x="161" y="4702"/>
                        <a:pt x="298" y="4702"/>
                      </a:cubicBezTo>
                      <a:lnTo>
                        <a:pt x="320" y="4702"/>
                      </a:lnTo>
                      <a:lnTo>
                        <a:pt x="3721" y="4360"/>
                      </a:lnTo>
                      <a:cubicBezTo>
                        <a:pt x="3744" y="4383"/>
                        <a:pt x="3790" y="4383"/>
                        <a:pt x="3813" y="4383"/>
                      </a:cubicBezTo>
                      <a:cubicBezTo>
                        <a:pt x="3858" y="4383"/>
                        <a:pt x="3904" y="4360"/>
                        <a:pt x="3950" y="4337"/>
                      </a:cubicBezTo>
                      <a:lnTo>
                        <a:pt x="5410" y="4200"/>
                      </a:lnTo>
                      <a:cubicBezTo>
                        <a:pt x="5570" y="4177"/>
                        <a:pt x="5684" y="4040"/>
                        <a:pt x="5661" y="3881"/>
                      </a:cubicBezTo>
                      <a:cubicBezTo>
                        <a:pt x="6369" y="3630"/>
                        <a:pt x="6985" y="3241"/>
                        <a:pt x="7442" y="2853"/>
                      </a:cubicBezTo>
                      <a:cubicBezTo>
                        <a:pt x="7579" y="2762"/>
                        <a:pt x="7967" y="2443"/>
                        <a:pt x="7921" y="2009"/>
                      </a:cubicBezTo>
                      <a:cubicBezTo>
                        <a:pt x="7876" y="1575"/>
                        <a:pt x="7442" y="1324"/>
                        <a:pt x="7077" y="1324"/>
                      </a:cubicBezTo>
                      <a:cubicBezTo>
                        <a:pt x="6734" y="1347"/>
                        <a:pt x="6460" y="1507"/>
                        <a:pt x="6209" y="1644"/>
                      </a:cubicBezTo>
                      <a:cubicBezTo>
                        <a:pt x="6027" y="1758"/>
                        <a:pt x="5844" y="1872"/>
                        <a:pt x="5661" y="2009"/>
                      </a:cubicBezTo>
                      <a:cubicBezTo>
                        <a:pt x="5798" y="1735"/>
                        <a:pt x="5890" y="1484"/>
                        <a:pt x="5981" y="1210"/>
                      </a:cubicBezTo>
                      <a:cubicBezTo>
                        <a:pt x="6186" y="594"/>
                        <a:pt x="6004" y="297"/>
                        <a:pt x="5821" y="137"/>
                      </a:cubicBezTo>
                      <a:cubicBezTo>
                        <a:pt x="5707" y="46"/>
                        <a:pt x="5559" y="0"/>
                        <a:pt x="5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56"/>
                <p:cNvSpPr/>
                <p:nvPr/>
              </p:nvSpPr>
              <p:spPr>
                <a:xfrm>
                  <a:off x="1180780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15750" y="1"/>
                      </a:moveTo>
                      <a:cubicBezTo>
                        <a:pt x="15631" y="1"/>
                        <a:pt x="15509" y="4"/>
                        <a:pt x="15385" y="12"/>
                      </a:cubicBezTo>
                      <a:cubicBezTo>
                        <a:pt x="14883" y="35"/>
                        <a:pt x="9930" y="766"/>
                        <a:pt x="7351" y="3938"/>
                      </a:cubicBezTo>
                      <a:cubicBezTo>
                        <a:pt x="2352" y="11608"/>
                        <a:pt x="343" y="18592"/>
                        <a:pt x="206" y="19437"/>
                      </a:cubicBezTo>
                      <a:cubicBezTo>
                        <a:pt x="115" y="19825"/>
                        <a:pt x="47" y="20327"/>
                        <a:pt x="24" y="20898"/>
                      </a:cubicBezTo>
                      <a:cubicBezTo>
                        <a:pt x="1" y="21286"/>
                        <a:pt x="24" y="21833"/>
                        <a:pt x="92" y="22313"/>
                      </a:cubicBezTo>
                      <a:cubicBezTo>
                        <a:pt x="4315" y="21993"/>
                        <a:pt x="8560" y="21582"/>
                        <a:pt x="12806" y="20989"/>
                      </a:cubicBezTo>
                      <a:cubicBezTo>
                        <a:pt x="12806" y="20829"/>
                        <a:pt x="12829" y="20989"/>
                        <a:pt x="12966" y="20806"/>
                      </a:cubicBezTo>
                      <a:cubicBezTo>
                        <a:pt x="13011" y="20692"/>
                        <a:pt x="13057" y="20555"/>
                        <a:pt x="13103" y="20418"/>
                      </a:cubicBezTo>
                      <a:cubicBezTo>
                        <a:pt x="13331" y="19848"/>
                        <a:pt x="13605" y="19231"/>
                        <a:pt x="13924" y="18569"/>
                      </a:cubicBezTo>
                      <a:cubicBezTo>
                        <a:pt x="14563" y="17291"/>
                        <a:pt x="15317" y="15922"/>
                        <a:pt x="16116" y="14575"/>
                      </a:cubicBezTo>
                      <a:cubicBezTo>
                        <a:pt x="16914" y="13205"/>
                        <a:pt x="17759" y="11836"/>
                        <a:pt x="18649" y="10489"/>
                      </a:cubicBezTo>
                      <a:cubicBezTo>
                        <a:pt x="19083" y="9804"/>
                        <a:pt x="19539" y="9120"/>
                        <a:pt x="19973" y="8435"/>
                      </a:cubicBezTo>
                      <a:cubicBezTo>
                        <a:pt x="20361" y="7727"/>
                        <a:pt x="20658" y="6929"/>
                        <a:pt x="20589" y="5947"/>
                      </a:cubicBezTo>
                      <a:lnTo>
                        <a:pt x="20544" y="5354"/>
                      </a:lnTo>
                      <a:cubicBezTo>
                        <a:pt x="20346" y="2413"/>
                        <a:pt x="18715" y="1"/>
                        <a:pt x="157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56"/>
                <p:cNvSpPr/>
                <p:nvPr/>
              </p:nvSpPr>
              <p:spPr>
                <a:xfrm>
                  <a:off x="1541600" y="2935680"/>
                  <a:ext cx="192172" cy="238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1" h="19814" extrusionOk="0">
                      <a:moveTo>
                        <a:pt x="9205" y="1"/>
                      </a:moveTo>
                      <a:cubicBezTo>
                        <a:pt x="6659" y="1"/>
                        <a:pt x="4321" y="1664"/>
                        <a:pt x="3584" y="4237"/>
                      </a:cubicBezTo>
                      <a:lnTo>
                        <a:pt x="890" y="13595"/>
                      </a:lnTo>
                      <a:cubicBezTo>
                        <a:pt x="0" y="16677"/>
                        <a:pt x="2237" y="18389"/>
                        <a:pt x="5341" y="19279"/>
                      </a:cubicBezTo>
                      <a:lnTo>
                        <a:pt x="5661" y="19370"/>
                      </a:lnTo>
                      <a:cubicBezTo>
                        <a:pt x="6626" y="19649"/>
                        <a:pt x="7564" y="19814"/>
                        <a:pt x="8424" y="19814"/>
                      </a:cubicBezTo>
                      <a:cubicBezTo>
                        <a:pt x="10312" y="19814"/>
                        <a:pt x="11828" y="19022"/>
                        <a:pt x="12440" y="16905"/>
                      </a:cubicBezTo>
                      <a:lnTo>
                        <a:pt x="15110" y="7547"/>
                      </a:lnTo>
                      <a:cubicBezTo>
                        <a:pt x="16001" y="4443"/>
                        <a:pt x="14220" y="1201"/>
                        <a:pt x="11116" y="311"/>
                      </a:cubicBezTo>
                      <a:lnTo>
                        <a:pt x="10796" y="220"/>
                      </a:lnTo>
                      <a:cubicBezTo>
                        <a:pt x="10265" y="71"/>
                        <a:pt x="9731" y="1"/>
                        <a:pt x="92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56"/>
                <p:cNvSpPr/>
                <p:nvPr/>
              </p:nvSpPr>
              <p:spPr>
                <a:xfrm>
                  <a:off x="1551186" y="2965469"/>
                  <a:ext cx="174085" cy="1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5" h="13788" extrusionOk="0">
                      <a:moveTo>
                        <a:pt x="7681" y="0"/>
                      </a:moveTo>
                      <a:cubicBezTo>
                        <a:pt x="5142" y="0"/>
                        <a:pt x="2814" y="1674"/>
                        <a:pt x="2078" y="4222"/>
                      </a:cubicBezTo>
                      <a:lnTo>
                        <a:pt x="1" y="11412"/>
                      </a:lnTo>
                      <a:cubicBezTo>
                        <a:pt x="2335" y="12467"/>
                        <a:pt x="6259" y="13787"/>
                        <a:pt x="11556" y="13787"/>
                      </a:cubicBezTo>
                      <a:cubicBezTo>
                        <a:pt x="11645" y="13787"/>
                        <a:pt x="11734" y="13787"/>
                        <a:pt x="11824" y="13786"/>
                      </a:cubicBezTo>
                      <a:lnTo>
                        <a:pt x="13605" y="7532"/>
                      </a:lnTo>
                      <a:cubicBezTo>
                        <a:pt x="14495" y="4450"/>
                        <a:pt x="12715" y="1209"/>
                        <a:pt x="9610" y="319"/>
                      </a:cubicBezTo>
                      <a:lnTo>
                        <a:pt x="9291" y="228"/>
                      </a:lnTo>
                      <a:cubicBezTo>
                        <a:pt x="8753" y="74"/>
                        <a:pt x="8213" y="0"/>
                        <a:pt x="76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8" name="Google Shape;4268;p56"/>
                <p:cNvSpPr/>
                <p:nvPr/>
              </p:nvSpPr>
              <p:spPr>
                <a:xfrm>
                  <a:off x="1309642" y="2739622"/>
                  <a:ext cx="196291" cy="1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4" h="14377" extrusionOk="0">
                      <a:moveTo>
                        <a:pt x="8218" y="0"/>
                      </a:moveTo>
                      <a:cubicBezTo>
                        <a:pt x="5812" y="0"/>
                        <a:pt x="3456" y="1213"/>
                        <a:pt x="2101" y="3417"/>
                      </a:cubicBezTo>
                      <a:cubicBezTo>
                        <a:pt x="1" y="6795"/>
                        <a:pt x="1028" y="11224"/>
                        <a:pt x="4383" y="13301"/>
                      </a:cubicBezTo>
                      <a:cubicBezTo>
                        <a:pt x="5549" y="14030"/>
                        <a:pt x="6844" y="14377"/>
                        <a:pt x="8125" y="14377"/>
                      </a:cubicBezTo>
                      <a:cubicBezTo>
                        <a:pt x="10532" y="14377"/>
                        <a:pt x="12888" y="13154"/>
                        <a:pt x="14244" y="10950"/>
                      </a:cubicBezTo>
                      <a:cubicBezTo>
                        <a:pt x="16344" y="7572"/>
                        <a:pt x="15317" y="3143"/>
                        <a:pt x="11961" y="1066"/>
                      </a:cubicBezTo>
                      <a:cubicBezTo>
                        <a:pt x="10795" y="344"/>
                        <a:pt x="9499" y="0"/>
                        <a:pt x="8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56"/>
                <p:cNvSpPr/>
                <p:nvPr/>
              </p:nvSpPr>
              <p:spPr>
                <a:xfrm>
                  <a:off x="1324729" y="2792966"/>
                  <a:ext cx="146942" cy="11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5" h="9920" extrusionOk="0">
                      <a:moveTo>
                        <a:pt x="5313" y="1"/>
                      </a:moveTo>
                      <a:cubicBezTo>
                        <a:pt x="3683" y="1"/>
                        <a:pt x="2190" y="699"/>
                        <a:pt x="1370" y="2012"/>
                      </a:cubicBezTo>
                      <a:cubicBezTo>
                        <a:pt x="0" y="4226"/>
                        <a:pt x="1027" y="7330"/>
                        <a:pt x="3652" y="8951"/>
                      </a:cubicBezTo>
                      <a:cubicBezTo>
                        <a:pt x="4709" y="9603"/>
                        <a:pt x="5862" y="9919"/>
                        <a:pt x="6952" y="9919"/>
                      </a:cubicBezTo>
                      <a:cubicBezTo>
                        <a:pt x="8569" y="9919"/>
                        <a:pt x="10047" y="9224"/>
                        <a:pt x="10865" y="7901"/>
                      </a:cubicBezTo>
                      <a:cubicBezTo>
                        <a:pt x="12235" y="5687"/>
                        <a:pt x="11207" y="2583"/>
                        <a:pt x="8605" y="962"/>
                      </a:cubicBezTo>
                      <a:cubicBezTo>
                        <a:pt x="7554" y="313"/>
                        <a:pt x="6403" y="1"/>
                        <a:pt x="53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56"/>
                <p:cNvSpPr/>
                <p:nvPr/>
              </p:nvSpPr>
              <p:spPr>
                <a:xfrm>
                  <a:off x="1338158" y="2793002"/>
                  <a:ext cx="138175" cy="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5717" extrusionOk="0">
                      <a:moveTo>
                        <a:pt x="3493" y="0"/>
                      </a:moveTo>
                      <a:cubicBezTo>
                        <a:pt x="2922" y="0"/>
                        <a:pt x="2352" y="23"/>
                        <a:pt x="1804" y="115"/>
                      </a:cubicBezTo>
                      <a:cubicBezTo>
                        <a:pt x="1256" y="206"/>
                        <a:pt x="708" y="320"/>
                        <a:pt x="160" y="525"/>
                      </a:cubicBezTo>
                      <a:cubicBezTo>
                        <a:pt x="46" y="571"/>
                        <a:pt x="1" y="685"/>
                        <a:pt x="23" y="799"/>
                      </a:cubicBezTo>
                      <a:cubicBezTo>
                        <a:pt x="42" y="893"/>
                        <a:pt x="122" y="971"/>
                        <a:pt x="226" y="971"/>
                      </a:cubicBezTo>
                      <a:cubicBezTo>
                        <a:pt x="249" y="971"/>
                        <a:pt x="273" y="967"/>
                        <a:pt x="297" y="959"/>
                      </a:cubicBezTo>
                      <a:lnTo>
                        <a:pt x="320" y="959"/>
                      </a:lnTo>
                      <a:cubicBezTo>
                        <a:pt x="1225" y="753"/>
                        <a:pt x="2204" y="659"/>
                        <a:pt x="3157" y="659"/>
                      </a:cubicBezTo>
                      <a:cubicBezTo>
                        <a:pt x="3262" y="659"/>
                        <a:pt x="3366" y="660"/>
                        <a:pt x="3470" y="662"/>
                      </a:cubicBezTo>
                      <a:cubicBezTo>
                        <a:pt x="4520" y="708"/>
                        <a:pt x="5570" y="913"/>
                        <a:pt x="6552" y="1302"/>
                      </a:cubicBezTo>
                      <a:cubicBezTo>
                        <a:pt x="7533" y="1690"/>
                        <a:pt x="8423" y="2260"/>
                        <a:pt x="9154" y="3013"/>
                      </a:cubicBezTo>
                      <a:cubicBezTo>
                        <a:pt x="9564" y="3356"/>
                        <a:pt x="9861" y="3812"/>
                        <a:pt x="10204" y="4223"/>
                      </a:cubicBezTo>
                      <a:cubicBezTo>
                        <a:pt x="10363" y="4429"/>
                        <a:pt x="10477" y="4680"/>
                        <a:pt x="10637" y="4885"/>
                      </a:cubicBezTo>
                      <a:lnTo>
                        <a:pt x="11025" y="5593"/>
                      </a:lnTo>
                      <a:lnTo>
                        <a:pt x="11048" y="5615"/>
                      </a:lnTo>
                      <a:cubicBezTo>
                        <a:pt x="11094" y="5676"/>
                        <a:pt x="11170" y="5717"/>
                        <a:pt x="11249" y="5717"/>
                      </a:cubicBezTo>
                      <a:cubicBezTo>
                        <a:pt x="11289" y="5717"/>
                        <a:pt x="11330" y="5707"/>
                        <a:pt x="11368" y="5684"/>
                      </a:cubicBezTo>
                      <a:cubicBezTo>
                        <a:pt x="11482" y="5638"/>
                        <a:pt x="11505" y="5501"/>
                        <a:pt x="11459" y="5387"/>
                      </a:cubicBezTo>
                      <a:lnTo>
                        <a:pt x="11071" y="4634"/>
                      </a:lnTo>
                      <a:cubicBezTo>
                        <a:pt x="10934" y="4406"/>
                        <a:pt x="10820" y="4132"/>
                        <a:pt x="10637" y="3904"/>
                      </a:cubicBezTo>
                      <a:cubicBezTo>
                        <a:pt x="10318" y="3447"/>
                        <a:pt x="10021" y="2968"/>
                        <a:pt x="9587" y="2603"/>
                      </a:cubicBezTo>
                      <a:cubicBezTo>
                        <a:pt x="9382" y="2397"/>
                        <a:pt x="9222" y="2169"/>
                        <a:pt x="8971" y="2009"/>
                      </a:cubicBezTo>
                      <a:lnTo>
                        <a:pt x="8309" y="1484"/>
                      </a:lnTo>
                      <a:cubicBezTo>
                        <a:pt x="7830" y="1187"/>
                        <a:pt x="7328" y="868"/>
                        <a:pt x="6803" y="685"/>
                      </a:cubicBezTo>
                      <a:cubicBezTo>
                        <a:pt x="5753" y="252"/>
                        <a:pt x="4611" y="23"/>
                        <a:pt x="34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56"/>
                <p:cNvSpPr/>
                <p:nvPr/>
              </p:nvSpPr>
              <p:spPr>
                <a:xfrm>
                  <a:off x="1381748" y="2840161"/>
                  <a:ext cx="107201" cy="54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6" h="4521" extrusionOk="0">
                      <a:moveTo>
                        <a:pt x="2694" y="0"/>
                      </a:moveTo>
                      <a:cubicBezTo>
                        <a:pt x="1804" y="0"/>
                        <a:pt x="937" y="137"/>
                        <a:pt x="115" y="480"/>
                      </a:cubicBezTo>
                      <a:cubicBezTo>
                        <a:pt x="47" y="525"/>
                        <a:pt x="1" y="594"/>
                        <a:pt x="1" y="685"/>
                      </a:cubicBezTo>
                      <a:cubicBezTo>
                        <a:pt x="21" y="764"/>
                        <a:pt x="92" y="827"/>
                        <a:pt x="170" y="827"/>
                      </a:cubicBezTo>
                      <a:cubicBezTo>
                        <a:pt x="182" y="827"/>
                        <a:pt x="194" y="825"/>
                        <a:pt x="206" y="822"/>
                      </a:cubicBezTo>
                      <a:lnTo>
                        <a:pt x="229" y="822"/>
                      </a:lnTo>
                      <a:cubicBezTo>
                        <a:pt x="895" y="727"/>
                        <a:pt x="1592" y="679"/>
                        <a:pt x="2269" y="679"/>
                      </a:cubicBezTo>
                      <a:cubicBezTo>
                        <a:pt x="2404" y="679"/>
                        <a:pt x="2538" y="681"/>
                        <a:pt x="2671" y="685"/>
                      </a:cubicBezTo>
                      <a:cubicBezTo>
                        <a:pt x="3493" y="708"/>
                        <a:pt x="4292" y="845"/>
                        <a:pt x="5045" y="1142"/>
                      </a:cubicBezTo>
                      <a:cubicBezTo>
                        <a:pt x="5799" y="1438"/>
                        <a:pt x="6483" y="1872"/>
                        <a:pt x="7054" y="2466"/>
                      </a:cubicBezTo>
                      <a:cubicBezTo>
                        <a:pt x="7373" y="2717"/>
                        <a:pt x="7602" y="3059"/>
                        <a:pt x="7876" y="3379"/>
                      </a:cubicBezTo>
                      <a:cubicBezTo>
                        <a:pt x="8127" y="3698"/>
                        <a:pt x="8309" y="4063"/>
                        <a:pt x="8560" y="4406"/>
                      </a:cubicBezTo>
                      <a:lnTo>
                        <a:pt x="8560" y="4451"/>
                      </a:lnTo>
                      <a:cubicBezTo>
                        <a:pt x="8605" y="4496"/>
                        <a:pt x="8658" y="4521"/>
                        <a:pt x="8709" y="4521"/>
                      </a:cubicBezTo>
                      <a:cubicBezTo>
                        <a:pt x="8737" y="4521"/>
                        <a:pt x="8764" y="4513"/>
                        <a:pt x="8789" y="4497"/>
                      </a:cubicBezTo>
                      <a:cubicBezTo>
                        <a:pt x="8880" y="4451"/>
                        <a:pt x="8926" y="4337"/>
                        <a:pt x="8880" y="4269"/>
                      </a:cubicBezTo>
                      <a:cubicBezTo>
                        <a:pt x="8674" y="3881"/>
                        <a:pt x="8515" y="3470"/>
                        <a:pt x="8264" y="3105"/>
                      </a:cubicBezTo>
                      <a:cubicBezTo>
                        <a:pt x="8013" y="2739"/>
                        <a:pt x="7784" y="2374"/>
                        <a:pt x="7465" y="2055"/>
                      </a:cubicBezTo>
                      <a:cubicBezTo>
                        <a:pt x="7168" y="1712"/>
                        <a:pt x="6826" y="1461"/>
                        <a:pt x="6460" y="1187"/>
                      </a:cubicBezTo>
                      <a:cubicBezTo>
                        <a:pt x="6095" y="936"/>
                        <a:pt x="5707" y="708"/>
                        <a:pt x="5296" y="548"/>
                      </a:cubicBezTo>
                      <a:cubicBezTo>
                        <a:pt x="4475" y="206"/>
                        <a:pt x="3584" y="23"/>
                        <a:pt x="26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56"/>
                <p:cNvSpPr/>
                <p:nvPr/>
              </p:nvSpPr>
              <p:spPr>
                <a:xfrm>
                  <a:off x="1836608" y="2933914"/>
                  <a:ext cx="183405" cy="173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1" h="14406" extrusionOk="0">
                      <a:moveTo>
                        <a:pt x="7639" y="1"/>
                      </a:moveTo>
                      <a:cubicBezTo>
                        <a:pt x="4129" y="1"/>
                        <a:pt x="1049" y="2618"/>
                        <a:pt x="548" y="6210"/>
                      </a:cubicBezTo>
                      <a:cubicBezTo>
                        <a:pt x="0" y="10159"/>
                        <a:pt x="2716" y="13788"/>
                        <a:pt x="6642" y="14336"/>
                      </a:cubicBezTo>
                      <a:cubicBezTo>
                        <a:pt x="6977" y="14383"/>
                        <a:pt x="7309" y="14406"/>
                        <a:pt x="7637" y="14406"/>
                      </a:cubicBezTo>
                      <a:cubicBezTo>
                        <a:pt x="11141" y="14406"/>
                        <a:pt x="14201" y="11806"/>
                        <a:pt x="14722" y="8196"/>
                      </a:cubicBezTo>
                      <a:cubicBezTo>
                        <a:pt x="15270" y="4270"/>
                        <a:pt x="12531" y="618"/>
                        <a:pt x="8628" y="70"/>
                      </a:cubicBezTo>
                      <a:cubicBezTo>
                        <a:pt x="8296" y="24"/>
                        <a:pt x="7966" y="1"/>
                        <a:pt x="76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3" name="Google Shape;4273;p56"/>
                <p:cNvSpPr/>
                <p:nvPr/>
              </p:nvSpPr>
              <p:spPr>
                <a:xfrm>
                  <a:off x="1853605" y="2989253"/>
                  <a:ext cx="144480" cy="58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" h="4846" extrusionOk="0">
                      <a:moveTo>
                        <a:pt x="4120" y="1"/>
                      </a:moveTo>
                      <a:cubicBezTo>
                        <a:pt x="3871" y="1"/>
                        <a:pt x="3636" y="51"/>
                        <a:pt x="3401" y="51"/>
                      </a:cubicBezTo>
                      <a:cubicBezTo>
                        <a:pt x="2831" y="97"/>
                        <a:pt x="2283" y="256"/>
                        <a:pt x="1735" y="393"/>
                      </a:cubicBezTo>
                      <a:cubicBezTo>
                        <a:pt x="1461" y="462"/>
                        <a:pt x="1210" y="599"/>
                        <a:pt x="959" y="690"/>
                      </a:cubicBezTo>
                      <a:lnTo>
                        <a:pt x="183" y="1010"/>
                      </a:lnTo>
                      <a:cubicBezTo>
                        <a:pt x="69" y="1055"/>
                        <a:pt x="0" y="1192"/>
                        <a:pt x="46" y="1306"/>
                      </a:cubicBezTo>
                      <a:cubicBezTo>
                        <a:pt x="80" y="1409"/>
                        <a:pt x="166" y="1460"/>
                        <a:pt x="255" y="1460"/>
                      </a:cubicBezTo>
                      <a:cubicBezTo>
                        <a:pt x="284" y="1460"/>
                        <a:pt x="314" y="1455"/>
                        <a:pt x="343" y="1443"/>
                      </a:cubicBezTo>
                      <a:lnTo>
                        <a:pt x="365" y="1443"/>
                      </a:lnTo>
                      <a:lnTo>
                        <a:pt x="1119" y="1169"/>
                      </a:lnTo>
                      <a:cubicBezTo>
                        <a:pt x="1393" y="1101"/>
                        <a:pt x="1621" y="964"/>
                        <a:pt x="1895" y="918"/>
                      </a:cubicBezTo>
                      <a:cubicBezTo>
                        <a:pt x="2420" y="827"/>
                        <a:pt x="2922" y="667"/>
                        <a:pt x="3447" y="667"/>
                      </a:cubicBezTo>
                      <a:cubicBezTo>
                        <a:pt x="3693" y="641"/>
                        <a:pt x="3941" y="628"/>
                        <a:pt x="4189" y="628"/>
                      </a:cubicBezTo>
                      <a:cubicBezTo>
                        <a:pt x="4996" y="628"/>
                        <a:pt x="5800" y="765"/>
                        <a:pt x="6551" y="1010"/>
                      </a:cubicBezTo>
                      <a:cubicBezTo>
                        <a:pt x="7555" y="1329"/>
                        <a:pt x="8491" y="1854"/>
                        <a:pt x="9336" y="2493"/>
                      </a:cubicBezTo>
                      <a:cubicBezTo>
                        <a:pt x="10157" y="3155"/>
                        <a:pt x="10934" y="3908"/>
                        <a:pt x="11573" y="4730"/>
                      </a:cubicBezTo>
                      <a:lnTo>
                        <a:pt x="11573" y="4753"/>
                      </a:lnTo>
                      <a:cubicBezTo>
                        <a:pt x="11624" y="4817"/>
                        <a:pt x="11690" y="4845"/>
                        <a:pt x="11758" y="4845"/>
                      </a:cubicBezTo>
                      <a:cubicBezTo>
                        <a:pt x="11811" y="4845"/>
                        <a:pt x="11865" y="4829"/>
                        <a:pt x="11915" y="4799"/>
                      </a:cubicBezTo>
                      <a:cubicBezTo>
                        <a:pt x="12006" y="4730"/>
                        <a:pt x="12029" y="4593"/>
                        <a:pt x="11961" y="4502"/>
                      </a:cubicBezTo>
                      <a:cubicBezTo>
                        <a:pt x="11664" y="4000"/>
                        <a:pt x="11344" y="3543"/>
                        <a:pt x="10956" y="3132"/>
                      </a:cubicBezTo>
                      <a:cubicBezTo>
                        <a:pt x="10591" y="2699"/>
                        <a:pt x="10180" y="2334"/>
                        <a:pt x="9747" y="1968"/>
                      </a:cubicBezTo>
                      <a:cubicBezTo>
                        <a:pt x="8856" y="1261"/>
                        <a:pt x="7852" y="713"/>
                        <a:pt x="6757" y="371"/>
                      </a:cubicBezTo>
                      <a:cubicBezTo>
                        <a:pt x="6232" y="188"/>
                        <a:pt x="5661" y="97"/>
                        <a:pt x="5090" y="28"/>
                      </a:cubicBezTo>
                      <a:lnTo>
                        <a:pt x="4246" y="5"/>
                      </a:lnTo>
                      <a:cubicBezTo>
                        <a:pt x="4203" y="2"/>
                        <a:pt x="4161" y="1"/>
                        <a:pt x="41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4" name="Google Shape;4274;p56"/>
                <p:cNvSpPr/>
                <p:nvPr/>
              </p:nvSpPr>
              <p:spPr>
                <a:xfrm>
                  <a:off x="1822891" y="3009277"/>
                  <a:ext cx="111861" cy="4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4" h="3800" extrusionOk="0">
                      <a:moveTo>
                        <a:pt x="3421" y="1"/>
                      </a:moveTo>
                      <a:cubicBezTo>
                        <a:pt x="3154" y="1"/>
                        <a:pt x="2886" y="9"/>
                        <a:pt x="2626" y="50"/>
                      </a:cubicBezTo>
                      <a:cubicBezTo>
                        <a:pt x="2192" y="73"/>
                        <a:pt x="1758" y="210"/>
                        <a:pt x="1347" y="324"/>
                      </a:cubicBezTo>
                      <a:cubicBezTo>
                        <a:pt x="914" y="461"/>
                        <a:pt x="526" y="667"/>
                        <a:pt x="138" y="826"/>
                      </a:cubicBezTo>
                      <a:cubicBezTo>
                        <a:pt x="46" y="872"/>
                        <a:pt x="1" y="986"/>
                        <a:pt x="46" y="1077"/>
                      </a:cubicBezTo>
                      <a:cubicBezTo>
                        <a:pt x="65" y="1134"/>
                        <a:pt x="130" y="1175"/>
                        <a:pt x="204" y="1175"/>
                      </a:cubicBezTo>
                      <a:cubicBezTo>
                        <a:pt x="220" y="1175"/>
                        <a:pt x="236" y="1173"/>
                        <a:pt x="252" y="1169"/>
                      </a:cubicBezTo>
                      <a:lnTo>
                        <a:pt x="275" y="1169"/>
                      </a:lnTo>
                      <a:cubicBezTo>
                        <a:pt x="686" y="1055"/>
                        <a:pt x="1074" y="872"/>
                        <a:pt x="1462" y="781"/>
                      </a:cubicBezTo>
                      <a:cubicBezTo>
                        <a:pt x="1872" y="712"/>
                        <a:pt x="2283" y="598"/>
                        <a:pt x="2671" y="598"/>
                      </a:cubicBezTo>
                      <a:cubicBezTo>
                        <a:pt x="2829" y="585"/>
                        <a:pt x="2987" y="578"/>
                        <a:pt x="3144" y="578"/>
                      </a:cubicBezTo>
                      <a:cubicBezTo>
                        <a:pt x="3806" y="578"/>
                        <a:pt x="4459" y="692"/>
                        <a:pt x="5068" y="895"/>
                      </a:cubicBezTo>
                      <a:cubicBezTo>
                        <a:pt x="5844" y="1146"/>
                        <a:pt x="6552" y="1557"/>
                        <a:pt x="7191" y="2036"/>
                      </a:cubicBezTo>
                      <a:cubicBezTo>
                        <a:pt x="7830" y="2538"/>
                        <a:pt x="8446" y="3109"/>
                        <a:pt x="8971" y="3725"/>
                      </a:cubicBezTo>
                      <a:lnTo>
                        <a:pt x="8994" y="3748"/>
                      </a:lnTo>
                      <a:cubicBezTo>
                        <a:pt x="9028" y="3782"/>
                        <a:pt x="9074" y="3799"/>
                        <a:pt x="9120" y="3799"/>
                      </a:cubicBezTo>
                      <a:cubicBezTo>
                        <a:pt x="9165" y="3799"/>
                        <a:pt x="9211" y="3782"/>
                        <a:pt x="9245" y="3748"/>
                      </a:cubicBezTo>
                      <a:cubicBezTo>
                        <a:pt x="9314" y="3702"/>
                        <a:pt x="9314" y="3611"/>
                        <a:pt x="9291" y="3543"/>
                      </a:cubicBezTo>
                      <a:cubicBezTo>
                        <a:pt x="8880" y="2744"/>
                        <a:pt x="8286" y="2082"/>
                        <a:pt x="7602" y="1511"/>
                      </a:cubicBezTo>
                      <a:cubicBezTo>
                        <a:pt x="6917" y="963"/>
                        <a:pt x="6118" y="530"/>
                        <a:pt x="5273" y="279"/>
                      </a:cubicBezTo>
                      <a:cubicBezTo>
                        <a:pt x="4840" y="119"/>
                        <a:pt x="4406" y="73"/>
                        <a:pt x="3950" y="5"/>
                      </a:cubicBezTo>
                      <a:cubicBezTo>
                        <a:pt x="3776" y="5"/>
                        <a:pt x="3599" y="1"/>
                        <a:pt x="34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56"/>
                <p:cNvSpPr/>
                <p:nvPr/>
              </p:nvSpPr>
              <p:spPr>
                <a:xfrm>
                  <a:off x="1405604" y="2521461"/>
                  <a:ext cx="634632" cy="57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2" h="47911" extrusionOk="0">
                      <a:moveTo>
                        <a:pt x="26627" y="0"/>
                      </a:moveTo>
                      <a:cubicBezTo>
                        <a:pt x="18373" y="0"/>
                        <a:pt x="10350" y="4457"/>
                        <a:pt x="6118" y="12289"/>
                      </a:cubicBezTo>
                      <a:cubicBezTo>
                        <a:pt x="1" y="23611"/>
                        <a:pt x="2078" y="37511"/>
                        <a:pt x="15180" y="44656"/>
                      </a:cubicBezTo>
                      <a:cubicBezTo>
                        <a:pt x="19298" y="46910"/>
                        <a:pt x="23198" y="47910"/>
                        <a:pt x="26807" y="47910"/>
                      </a:cubicBezTo>
                      <a:cubicBezTo>
                        <a:pt x="35440" y="47910"/>
                        <a:pt x="42410" y="42185"/>
                        <a:pt x="46724" y="34202"/>
                      </a:cubicBezTo>
                      <a:cubicBezTo>
                        <a:pt x="52841" y="22880"/>
                        <a:pt x="48710" y="8797"/>
                        <a:pt x="37480" y="2749"/>
                      </a:cubicBezTo>
                      <a:cubicBezTo>
                        <a:pt x="34026" y="885"/>
                        <a:pt x="30304" y="0"/>
                        <a:pt x="266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56"/>
                <p:cNvSpPr/>
                <p:nvPr/>
              </p:nvSpPr>
              <p:spPr>
                <a:xfrm>
                  <a:off x="1429183" y="2472777"/>
                  <a:ext cx="664513" cy="44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0" h="36680" extrusionOk="0">
                      <a:moveTo>
                        <a:pt x="21613" y="0"/>
                      </a:moveTo>
                      <a:cubicBezTo>
                        <a:pt x="20032" y="0"/>
                        <a:pt x="18541" y="142"/>
                        <a:pt x="17188" y="433"/>
                      </a:cubicBezTo>
                      <a:cubicBezTo>
                        <a:pt x="8378" y="2305"/>
                        <a:pt x="1" y="8810"/>
                        <a:pt x="617" y="23053"/>
                      </a:cubicBezTo>
                      <a:cubicBezTo>
                        <a:pt x="617" y="23053"/>
                        <a:pt x="13194" y="20337"/>
                        <a:pt x="22004" y="10271"/>
                      </a:cubicBezTo>
                      <a:cubicBezTo>
                        <a:pt x="22004" y="10271"/>
                        <a:pt x="29970" y="28508"/>
                        <a:pt x="46747" y="36680"/>
                      </a:cubicBezTo>
                      <a:cubicBezTo>
                        <a:pt x="46747" y="36680"/>
                        <a:pt x="55329" y="20976"/>
                        <a:pt x="48002" y="11960"/>
                      </a:cubicBezTo>
                      <a:cubicBezTo>
                        <a:pt x="41800" y="4328"/>
                        <a:pt x="30332" y="0"/>
                        <a:pt x="216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56"/>
                <p:cNvSpPr/>
                <p:nvPr/>
              </p:nvSpPr>
              <p:spPr>
                <a:xfrm>
                  <a:off x="1455500" y="2809183"/>
                  <a:ext cx="186695" cy="146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2212" extrusionOk="0">
                      <a:moveTo>
                        <a:pt x="14244" y="10112"/>
                      </a:moveTo>
                      <a:cubicBezTo>
                        <a:pt x="12920" y="12212"/>
                        <a:pt x="8971" y="12143"/>
                        <a:pt x="5410" y="9929"/>
                      </a:cubicBezTo>
                      <a:cubicBezTo>
                        <a:pt x="1850" y="7715"/>
                        <a:pt x="1" y="4223"/>
                        <a:pt x="1302" y="2123"/>
                      </a:cubicBezTo>
                      <a:cubicBezTo>
                        <a:pt x="2626" y="0"/>
                        <a:pt x="6575" y="69"/>
                        <a:pt x="10135" y="2283"/>
                      </a:cubicBezTo>
                      <a:cubicBezTo>
                        <a:pt x="13719" y="4497"/>
                        <a:pt x="15545" y="7989"/>
                        <a:pt x="14244" y="10112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56"/>
                <p:cNvSpPr/>
                <p:nvPr/>
              </p:nvSpPr>
              <p:spPr>
                <a:xfrm>
                  <a:off x="1703350" y="2922527"/>
                  <a:ext cx="192460" cy="1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5" h="9911" extrusionOk="0">
                      <a:moveTo>
                        <a:pt x="6281" y="0"/>
                      </a:moveTo>
                      <a:cubicBezTo>
                        <a:pt x="3437" y="0"/>
                        <a:pt x="1140" y="1159"/>
                        <a:pt x="640" y="3072"/>
                      </a:cubicBezTo>
                      <a:cubicBezTo>
                        <a:pt x="1" y="5583"/>
                        <a:pt x="2763" y="8482"/>
                        <a:pt x="6826" y="9532"/>
                      </a:cubicBezTo>
                      <a:cubicBezTo>
                        <a:pt x="7821" y="9789"/>
                        <a:pt x="8803" y="9911"/>
                        <a:pt x="9728" y="9911"/>
                      </a:cubicBezTo>
                      <a:cubicBezTo>
                        <a:pt x="12576" y="9911"/>
                        <a:pt x="14880" y="8757"/>
                        <a:pt x="15362" y="6861"/>
                      </a:cubicBezTo>
                      <a:cubicBezTo>
                        <a:pt x="16024" y="4328"/>
                        <a:pt x="13240" y="1429"/>
                        <a:pt x="9177" y="379"/>
                      </a:cubicBezTo>
                      <a:cubicBezTo>
                        <a:pt x="8182" y="122"/>
                        <a:pt x="7203" y="0"/>
                        <a:pt x="62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56"/>
                <p:cNvSpPr/>
                <p:nvPr/>
              </p:nvSpPr>
              <p:spPr>
                <a:xfrm>
                  <a:off x="1644961" y="2908161"/>
                  <a:ext cx="74294" cy="43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3612" extrusionOk="0">
                      <a:moveTo>
                        <a:pt x="183" y="0"/>
                      </a:moveTo>
                      <a:cubicBezTo>
                        <a:pt x="114" y="0"/>
                        <a:pt x="69" y="46"/>
                        <a:pt x="69" y="114"/>
                      </a:cubicBezTo>
                      <a:cubicBezTo>
                        <a:pt x="0" y="822"/>
                        <a:pt x="251" y="1507"/>
                        <a:pt x="662" y="2054"/>
                      </a:cubicBezTo>
                      <a:cubicBezTo>
                        <a:pt x="1096" y="2602"/>
                        <a:pt x="1689" y="3036"/>
                        <a:pt x="2328" y="3287"/>
                      </a:cubicBezTo>
                      <a:cubicBezTo>
                        <a:pt x="2789" y="3475"/>
                        <a:pt x="3300" y="3611"/>
                        <a:pt x="3815" y="3611"/>
                      </a:cubicBezTo>
                      <a:cubicBezTo>
                        <a:pt x="3989" y="3611"/>
                        <a:pt x="4164" y="3595"/>
                        <a:pt x="4337" y="3561"/>
                      </a:cubicBezTo>
                      <a:cubicBezTo>
                        <a:pt x="5045" y="3470"/>
                        <a:pt x="5661" y="3104"/>
                        <a:pt x="6140" y="2648"/>
                      </a:cubicBezTo>
                      <a:cubicBezTo>
                        <a:pt x="6186" y="2602"/>
                        <a:pt x="6186" y="2534"/>
                        <a:pt x="6163" y="2488"/>
                      </a:cubicBezTo>
                      <a:cubicBezTo>
                        <a:pt x="6135" y="2460"/>
                        <a:pt x="6098" y="2440"/>
                        <a:pt x="6058" y="2440"/>
                      </a:cubicBezTo>
                      <a:cubicBezTo>
                        <a:pt x="6033" y="2440"/>
                        <a:pt x="6007" y="2448"/>
                        <a:pt x="5980" y="2465"/>
                      </a:cubicBezTo>
                      <a:cubicBezTo>
                        <a:pt x="5478" y="2830"/>
                        <a:pt x="4908" y="3104"/>
                        <a:pt x="4291" y="3173"/>
                      </a:cubicBezTo>
                      <a:cubicBezTo>
                        <a:pt x="4185" y="3185"/>
                        <a:pt x="4078" y="3190"/>
                        <a:pt x="3971" y="3190"/>
                      </a:cubicBezTo>
                      <a:cubicBezTo>
                        <a:pt x="3463" y="3190"/>
                        <a:pt x="2960" y="3061"/>
                        <a:pt x="2488" y="2853"/>
                      </a:cubicBezTo>
                      <a:cubicBezTo>
                        <a:pt x="1917" y="2602"/>
                        <a:pt x="1393" y="2260"/>
                        <a:pt x="1004" y="1803"/>
                      </a:cubicBezTo>
                      <a:cubicBezTo>
                        <a:pt x="616" y="1324"/>
                        <a:pt x="365" y="731"/>
                        <a:pt x="297" y="137"/>
                      </a:cubicBezTo>
                      <a:lnTo>
                        <a:pt x="297" y="114"/>
                      </a:lnTo>
                      <a:cubicBezTo>
                        <a:pt x="297" y="69"/>
                        <a:pt x="251" y="23"/>
                        <a:pt x="1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0" name="Google Shape;4280;p56"/>
                <p:cNvSpPr/>
                <p:nvPr/>
              </p:nvSpPr>
              <p:spPr>
                <a:xfrm>
                  <a:off x="1515823" y="2686769"/>
                  <a:ext cx="167780" cy="60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0" h="5018" extrusionOk="0">
                      <a:moveTo>
                        <a:pt x="10079" y="1"/>
                      </a:moveTo>
                      <a:cubicBezTo>
                        <a:pt x="7074" y="1"/>
                        <a:pt x="2397" y="2545"/>
                        <a:pt x="2397" y="2545"/>
                      </a:cubicBezTo>
                      <a:cubicBezTo>
                        <a:pt x="1" y="4559"/>
                        <a:pt x="3613" y="5017"/>
                        <a:pt x="5035" y="5017"/>
                      </a:cubicBezTo>
                      <a:cubicBezTo>
                        <a:pt x="5144" y="5017"/>
                        <a:pt x="5239" y="5015"/>
                        <a:pt x="5319" y="5010"/>
                      </a:cubicBezTo>
                      <a:cubicBezTo>
                        <a:pt x="6414" y="4941"/>
                        <a:pt x="13970" y="3640"/>
                        <a:pt x="12212" y="901"/>
                      </a:cubicBezTo>
                      <a:cubicBezTo>
                        <a:pt x="11794" y="249"/>
                        <a:pt x="11018" y="1"/>
                        <a:pt x="100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56"/>
                <p:cNvSpPr/>
                <p:nvPr/>
              </p:nvSpPr>
              <p:spPr>
                <a:xfrm>
                  <a:off x="1790267" y="2769435"/>
                  <a:ext cx="116101" cy="11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9398" extrusionOk="0">
                      <a:moveTo>
                        <a:pt x="3601" y="0"/>
                      </a:moveTo>
                      <a:cubicBezTo>
                        <a:pt x="3443" y="0"/>
                        <a:pt x="3285" y="22"/>
                        <a:pt x="3128" y="68"/>
                      </a:cubicBezTo>
                      <a:cubicBezTo>
                        <a:pt x="1" y="981"/>
                        <a:pt x="4862" y="6916"/>
                        <a:pt x="5661" y="7692"/>
                      </a:cubicBezTo>
                      <a:cubicBezTo>
                        <a:pt x="6151" y="8181"/>
                        <a:pt x="7749" y="9398"/>
                        <a:pt x="8730" y="9398"/>
                      </a:cubicBezTo>
                      <a:cubicBezTo>
                        <a:pt x="9304" y="9398"/>
                        <a:pt x="9667" y="8982"/>
                        <a:pt x="9473" y="7760"/>
                      </a:cubicBezTo>
                      <a:cubicBezTo>
                        <a:pt x="9473" y="7760"/>
                        <a:pt x="6571" y="0"/>
                        <a:pt x="3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2" name="Google Shape;4282;p56"/>
                <p:cNvSpPr/>
                <p:nvPr/>
              </p:nvSpPr>
              <p:spPr>
                <a:xfrm>
                  <a:off x="1685537" y="2766504"/>
                  <a:ext cx="57852" cy="14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7" h="12188" extrusionOk="0">
                      <a:moveTo>
                        <a:pt x="3155" y="0"/>
                      </a:moveTo>
                      <a:cubicBezTo>
                        <a:pt x="3124" y="0"/>
                        <a:pt x="3095" y="11"/>
                        <a:pt x="3082" y="38"/>
                      </a:cubicBezTo>
                      <a:cubicBezTo>
                        <a:pt x="2306" y="1408"/>
                        <a:pt x="1621" y="2823"/>
                        <a:pt x="1027" y="4306"/>
                      </a:cubicBezTo>
                      <a:cubicBezTo>
                        <a:pt x="731" y="5037"/>
                        <a:pt x="480" y="5790"/>
                        <a:pt x="343" y="6589"/>
                      </a:cubicBezTo>
                      <a:cubicBezTo>
                        <a:pt x="320" y="6794"/>
                        <a:pt x="297" y="7000"/>
                        <a:pt x="320" y="7228"/>
                      </a:cubicBezTo>
                      <a:cubicBezTo>
                        <a:pt x="343" y="7456"/>
                        <a:pt x="411" y="7730"/>
                        <a:pt x="685" y="7913"/>
                      </a:cubicBezTo>
                      <a:cubicBezTo>
                        <a:pt x="1096" y="8141"/>
                        <a:pt x="1530" y="8164"/>
                        <a:pt x="1918" y="8210"/>
                      </a:cubicBezTo>
                      <a:cubicBezTo>
                        <a:pt x="2123" y="8221"/>
                        <a:pt x="2323" y="8221"/>
                        <a:pt x="2517" y="8221"/>
                      </a:cubicBezTo>
                      <a:cubicBezTo>
                        <a:pt x="2711" y="8221"/>
                        <a:pt x="2899" y="8221"/>
                        <a:pt x="3082" y="8232"/>
                      </a:cubicBezTo>
                      <a:cubicBezTo>
                        <a:pt x="3470" y="8255"/>
                        <a:pt x="3835" y="8324"/>
                        <a:pt x="4086" y="8506"/>
                      </a:cubicBezTo>
                      <a:cubicBezTo>
                        <a:pt x="4314" y="8689"/>
                        <a:pt x="4383" y="9031"/>
                        <a:pt x="4383" y="9396"/>
                      </a:cubicBezTo>
                      <a:cubicBezTo>
                        <a:pt x="4360" y="9579"/>
                        <a:pt x="4337" y="9762"/>
                        <a:pt x="4291" y="9944"/>
                      </a:cubicBezTo>
                      <a:lnTo>
                        <a:pt x="4223" y="10195"/>
                      </a:lnTo>
                      <a:cubicBezTo>
                        <a:pt x="4177" y="10287"/>
                        <a:pt x="4132" y="10355"/>
                        <a:pt x="4109" y="10446"/>
                      </a:cubicBezTo>
                      <a:cubicBezTo>
                        <a:pt x="4040" y="10606"/>
                        <a:pt x="3903" y="10743"/>
                        <a:pt x="3812" y="10880"/>
                      </a:cubicBezTo>
                      <a:cubicBezTo>
                        <a:pt x="3675" y="10994"/>
                        <a:pt x="3561" y="11154"/>
                        <a:pt x="3401" y="11245"/>
                      </a:cubicBezTo>
                      <a:cubicBezTo>
                        <a:pt x="3105" y="11451"/>
                        <a:pt x="2739" y="11588"/>
                        <a:pt x="2374" y="11702"/>
                      </a:cubicBezTo>
                      <a:cubicBezTo>
                        <a:pt x="1772" y="11896"/>
                        <a:pt x="1103" y="11958"/>
                        <a:pt x="452" y="11958"/>
                      </a:cubicBezTo>
                      <a:cubicBezTo>
                        <a:pt x="339" y="11958"/>
                        <a:pt x="226" y="11956"/>
                        <a:pt x="114" y="11953"/>
                      </a:cubicBezTo>
                      <a:lnTo>
                        <a:pt x="92" y="11953"/>
                      </a:lnTo>
                      <a:cubicBezTo>
                        <a:pt x="46" y="11953"/>
                        <a:pt x="0" y="11976"/>
                        <a:pt x="0" y="12021"/>
                      </a:cubicBezTo>
                      <a:cubicBezTo>
                        <a:pt x="0" y="12090"/>
                        <a:pt x="23" y="12135"/>
                        <a:pt x="92" y="12135"/>
                      </a:cubicBezTo>
                      <a:cubicBezTo>
                        <a:pt x="381" y="12169"/>
                        <a:pt x="676" y="12188"/>
                        <a:pt x="973" y="12188"/>
                      </a:cubicBezTo>
                      <a:cubicBezTo>
                        <a:pt x="1473" y="12188"/>
                        <a:pt x="1978" y="12136"/>
                        <a:pt x="2465" y="12021"/>
                      </a:cubicBezTo>
                      <a:cubicBezTo>
                        <a:pt x="2853" y="11907"/>
                        <a:pt x="3264" y="11770"/>
                        <a:pt x="3607" y="11542"/>
                      </a:cubicBezTo>
                      <a:cubicBezTo>
                        <a:pt x="3789" y="11451"/>
                        <a:pt x="3926" y="11291"/>
                        <a:pt x="4086" y="11154"/>
                      </a:cubicBezTo>
                      <a:cubicBezTo>
                        <a:pt x="4223" y="10971"/>
                        <a:pt x="4383" y="10834"/>
                        <a:pt x="4451" y="10629"/>
                      </a:cubicBezTo>
                      <a:cubicBezTo>
                        <a:pt x="4520" y="10538"/>
                        <a:pt x="4565" y="10446"/>
                        <a:pt x="4611" y="10332"/>
                      </a:cubicBezTo>
                      <a:lnTo>
                        <a:pt x="4702" y="10036"/>
                      </a:lnTo>
                      <a:cubicBezTo>
                        <a:pt x="4771" y="9830"/>
                        <a:pt x="4794" y="9625"/>
                        <a:pt x="4794" y="9419"/>
                      </a:cubicBezTo>
                      <a:cubicBezTo>
                        <a:pt x="4816" y="9214"/>
                        <a:pt x="4816" y="8986"/>
                        <a:pt x="4748" y="8757"/>
                      </a:cubicBezTo>
                      <a:cubicBezTo>
                        <a:pt x="4680" y="8552"/>
                        <a:pt x="4543" y="8324"/>
                        <a:pt x="4360" y="8164"/>
                      </a:cubicBezTo>
                      <a:cubicBezTo>
                        <a:pt x="3972" y="7867"/>
                        <a:pt x="3515" y="7821"/>
                        <a:pt x="3127" y="7776"/>
                      </a:cubicBezTo>
                      <a:cubicBezTo>
                        <a:pt x="2717" y="7753"/>
                        <a:pt x="2328" y="7753"/>
                        <a:pt x="1940" y="7730"/>
                      </a:cubicBezTo>
                      <a:cubicBezTo>
                        <a:pt x="1575" y="7730"/>
                        <a:pt x="1187" y="7685"/>
                        <a:pt x="913" y="7525"/>
                      </a:cubicBezTo>
                      <a:cubicBezTo>
                        <a:pt x="845" y="7479"/>
                        <a:pt x="776" y="7365"/>
                        <a:pt x="754" y="7182"/>
                      </a:cubicBezTo>
                      <a:cubicBezTo>
                        <a:pt x="754" y="7023"/>
                        <a:pt x="754" y="6840"/>
                        <a:pt x="776" y="6657"/>
                      </a:cubicBezTo>
                      <a:cubicBezTo>
                        <a:pt x="891" y="5904"/>
                        <a:pt x="1142" y="5174"/>
                        <a:pt x="1393" y="4443"/>
                      </a:cubicBezTo>
                      <a:cubicBezTo>
                        <a:pt x="1940" y="2983"/>
                        <a:pt x="2580" y="1545"/>
                        <a:pt x="3264" y="129"/>
                      </a:cubicBezTo>
                      <a:cubicBezTo>
                        <a:pt x="3264" y="84"/>
                        <a:pt x="3264" y="38"/>
                        <a:pt x="3219" y="15"/>
                      </a:cubicBezTo>
                      <a:cubicBezTo>
                        <a:pt x="3200" y="6"/>
                        <a:pt x="3177" y="0"/>
                        <a:pt x="31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56"/>
                <p:cNvSpPr/>
                <p:nvPr/>
              </p:nvSpPr>
              <p:spPr>
                <a:xfrm>
                  <a:off x="1757919" y="2863044"/>
                  <a:ext cx="105820" cy="7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1" h="6571" extrusionOk="0">
                      <a:moveTo>
                        <a:pt x="4166" y="0"/>
                      </a:moveTo>
                      <a:cubicBezTo>
                        <a:pt x="3475" y="0"/>
                        <a:pt x="2784" y="155"/>
                        <a:pt x="2169" y="469"/>
                      </a:cubicBezTo>
                      <a:cubicBezTo>
                        <a:pt x="1027" y="1017"/>
                        <a:pt x="183" y="2135"/>
                        <a:pt x="0" y="3345"/>
                      </a:cubicBezTo>
                      <a:cubicBezTo>
                        <a:pt x="0" y="3414"/>
                        <a:pt x="46" y="3505"/>
                        <a:pt x="114" y="3528"/>
                      </a:cubicBezTo>
                      <a:cubicBezTo>
                        <a:pt x="130" y="3532"/>
                        <a:pt x="146" y="3534"/>
                        <a:pt x="163" y="3534"/>
                      </a:cubicBezTo>
                      <a:cubicBezTo>
                        <a:pt x="242" y="3534"/>
                        <a:pt x="324" y="3489"/>
                        <a:pt x="343" y="3414"/>
                      </a:cubicBezTo>
                      <a:cubicBezTo>
                        <a:pt x="639" y="2341"/>
                        <a:pt x="1438" y="1451"/>
                        <a:pt x="2420" y="1017"/>
                      </a:cubicBezTo>
                      <a:cubicBezTo>
                        <a:pt x="2942" y="791"/>
                        <a:pt x="3502" y="677"/>
                        <a:pt x="4060" y="677"/>
                      </a:cubicBezTo>
                      <a:cubicBezTo>
                        <a:pt x="4574" y="677"/>
                        <a:pt x="5088" y="774"/>
                        <a:pt x="5570" y="971"/>
                      </a:cubicBezTo>
                      <a:cubicBezTo>
                        <a:pt x="6072" y="1177"/>
                        <a:pt x="6505" y="1474"/>
                        <a:pt x="6893" y="1839"/>
                      </a:cubicBezTo>
                      <a:cubicBezTo>
                        <a:pt x="7259" y="2227"/>
                        <a:pt x="7578" y="2683"/>
                        <a:pt x="7761" y="3163"/>
                      </a:cubicBezTo>
                      <a:cubicBezTo>
                        <a:pt x="8172" y="4167"/>
                        <a:pt x="8080" y="5331"/>
                        <a:pt x="7533" y="6313"/>
                      </a:cubicBezTo>
                      <a:cubicBezTo>
                        <a:pt x="7510" y="6381"/>
                        <a:pt x="7510" y="6472"/>
                        <a:pt x="7578" y="6541"/>
                      </a:cubicBezTo>
                      <a:cubicBezTo>
                        <a:pt x="7616" y="6560"/>
                        <a:pt x="7654" y="6571"/>
                        <a:pt x="7690" y="6571"/>
                      </a:cubicBezTo>
                      <a:cubicBezTo>
                        <a:pt x="7741" y="6571"/>
                        <a:pt x="7789" y="6549"/>
                        <a:pt x="7829" y="6495"/>
                      </a:cubicBezTo>
                      <a:cubicBezTo>
                        <a:pt x="8583" y="5536"/>
                        <a:pt x="8811" y="4144"/>
                        <a:pt x="8400" y="2934"/>
                      </a:cubicBezTo>
                      <a:cubicBezTo>
                        <a:pt x="7989" y="1725"/>
                        <a:pt x="7008" y="743"/>
                        <a:pt x="5821" y="309"/>
                      </a:cubicBezTo>
                      <a:cubicBezTo>
                        <a:pt x="5297" y="104"/>
                        <a:pt x="4732" y="0"/>
                        <a:pt x="41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56"/>
                <p:cNvSpPr/>
                <p:nvPr/>
              </p:nvSpPr>
              <p:spPr>
                <a:xfrm>
                  <a:off x="1853052" y="2927211"/>
                  <a:ext cx="28524" cy="12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031" extrusionOk="0">
                      <a:moveTo>
                        <a:pt x="328" y="0"/>
                      </a:moveTo>
                      <a:cubicBezTo>
                        <a:pt x="194" y="0"/>
                        <a:pt x="65" y="89"/>
                        <a:pt x="46" y="240"/>
                      </a:cubicBezTo>
                      <a:cubicBezTo>
                        <a:pt x="1" y="400"/>
                        <a:pt x="115" y="560"/>
                        <a:pt x="274" y="605"/>
                      </a:cubicBezTo>
                      <a:lnTo>
                        <a:pt x="2101" y="1016"/>
                      </a:lnTo>
                      <a:cubicBezTo>
                        <a:pt x="2121" y="1026"/>
                        <a:pt x="2142" y="1031"/>
                        <a:pt x="2163" y="1031"/>
                      </a:cubicBezTo>
                      <a:cubicBezTo>
                        <a:pt x="2237" y="1031"/>
                        <a:pt x="2311" y="973"/>
                        <a:pt x="2329" y="902"/>
                      </a:cubicBezTo>
                      <a:cubicBezTo>
                        <a:pt x="2374" y="788"/>
                        <a:pt x="2329" y="651"/>
                        <a:pt x="2215" y="628"/>
                      </a:cubicBezTo>
                      <a:lnTo>
                        <a:pt x="434" y="12"/>
                      </a:lnTo>
                      <a:lnTo>
                        <a:pt x="411" y="12"/>
                      </a:lnTo>
                      <a:cubicBezTo>
                        <a:pt x="384" y="4"/>
                        <a:pt x="356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56"/>
                <p:cNvSpPr/>
                <p:nvPr/>
              </p:nvSpPr>
              <p:spPr>
                <a:xfrm>
                  <a:off x="1854698" y="2918299"/>
                  <a:ext cx="28800" cy="7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640" extrusionOk="0">
                      <a:moveTo>
                        <a:pt x="297" y="1"/>
                      </a:moveTo>
                      <a:cubicBezTo>
                        <a:pt x="137" y="1"/>
                        <a:pt x="1" y="138"/>
                        <a:pt x="1" y="297"/>
                      </a:cubicBezTo>
                      <a:cubicBezTo>
                        <a:pt x="1" y="457"/>
                        <a:pt x="137" y="617"/>
                        <a:pt x="297" y="617"/>
                      </a:cubicBezTo>
                      <a:lnTo>
                        <a:pt x="2169" y="640"/>
                      </a:lnTo>
                      <a:cubicBezTo>
                        <a:pt x="2283" y="640"/>
                        <a:pt x="2374" y="548"/>
                        <a:pt x="2374" y="434"/>
                      </a:cubicBezTo>
                      <a:cubicBezTo>
                        <a:pt x="2397" y="320"/>
                        <a:pt x="2306" y="229"/>
                        <a:pt x="2192" y="206"/>
                      </a:cubicBezTo>
                      <a:lnTo>
                        <a:pt x="34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56"/>
                <p:cNvSpPr/>
                <p:nvPr/>
              </p:nvSpPr>
              <p:spPr>
                <a:xfrm>
                  <a:off x="1856067" y="2904821"/>
                  <a:ext cx="28800" cy="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14" extrusionOk="0">
                      <a:moveTo>
                        <a:pt x="2204" y="1"/>
                      </a:moveTo>
                      <a:cubicBezTo>
                        <a:pt x="2193" y="1"/>
                        <a:pt x="2181" y="2"/>
                        <a:pt x="2169" y="4"/>
                      </a:cubicBezTo>
                      <a:lnTo>
                        <a:pt x="297" y="210"/>
                      </a:lnTo>
                      <a:lnTo>
                        <a:pt x="275" y="210"/>
                      </a:lnTo>
                      <a:cubicBezTo>
                        <a:pt x="115" y="255"/>
                        <a:pt x="1" y="415"/>
                        <a:pt x="46" y="575"/>
                      </a:cubicBezTo>
                      <a:cubicBezTo>
                        <a:pt x="66" y="710"/>
                        <a:pt x="184" y="813"/>
                        <a:pt x="331" y="813"/>
                      </a:cubicBezTo>
                      <a:cubicBezTo>
                        <a:pt x="357" y="813"/>
                        <a:pt x="384" y="810"/>
                        <a:pt x="412" y="803"/>
                      </a:cubicBezTo>
                      <a:lnTo>
                        <a:pt x="2238" y="415"/>
                      </a:lnTo>
                      <a:cubicBezTo>
                        <a:pt x="2329" y="392"/>
                        <a:pt x="2397" y="278"/>
                        <a:pt x="2397" y="187"/>
                      </a:cubicBezTo>
                      <a:cubicBezTo>
                        <a:pt x="2377" y="85"/>
                        <a:pt x="2301" y="1"/>
                        <a:pt x="22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56"/>
                <p:cNvSpPr/>
                <p:nvPr/>
              </p:nvSpPr>
              <p:spPr>
                <a:xfrm>
                  <a:off x="1541865" y="2776750"/>
                  <a:ext cx="106925" cy="8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6856" extrusionOk="0">
                      <a:moveTo>
                        <a:pt x="4108" y="0"/>
                      </a:moveTo>
                      <a:cubicBezTo>
                        <a:pt x="3431" y="0"/>
                        <a:pt x="2752" y="155"/>
                        <a:pt x="2146" y="463"/>
                      </a:cubicBezTo>
                      <a:cubicBezTo>
                        <a:pt x="982" y="1057"/>
                        <a:pt x="138" y="2221"/>
                        <a:pt x="1" y="3476"/>
                      </a:cubicBezTo>
                      <a:cubicBezTo>
                        <a:pt x="1" y="3568"/>
                        <a:pt x="47" y="3636"/>
                        <a:pt x="138" y="3659"/>
                      </a:cubicBezTo>
                      <a:cubicBezTo>
                        <a:pt x="158" y="3669"/>
                        <a:pt x="178" y="3673"/>
                        <a:pt x="197" y="3673"/>
                      </a:cubicBezTo>
                      <a:cubicBezTo>
                        <a:pt x="266" y="3673"/>
                        <a:pt x="325" y="3616"/>
                        <a:pt x="343" y="3545"/>
                      </a:cubicBezTo>
                      <a:cubicBezTo>
                        <a:pt x="663" y="2449"/>
                        <a:pt x="1439" y="1513"/>
                        <a:pt x="2443" y="1080"/>
                      </a:cubicBezTo>
                      <a:cubicBezTo>
                        <a:pt x="2945" y="874"/>
                        <a:pt x="3493" y="760"/>
                        <a:pt x="4041" y="737"/>
                      </a:cubicBezTo>
                      <a:cubicBezTo>
                        <a:pt x="4589" y="737"/>
                        <a:pt x="5137" y="851"/>
                        <a:pt x="5639" y="1057"/>
                      </a:cubicBezTo>
                      <a:cubicBezTo>
                        <a:pt x="6666" y="1468"/>
                        <a:pt x="7488" y="2312"/>
                        <a:pt x="7898" y="3339"/>
                      </a:cubicBezTo>
                      <a:cubicBezTo>
                        <a:pt x="8309" y="4389"/>
                        <a:pt x="8264" y="5599"/>
                        <a:pt x="7716" y="6603"/>
                      </a:cubicBezTo>
                      <a:cubicBezTo>
                        <a:pt x="7670" y="6672"/>
                        <a:pt x="7693" y="6786"/>
                        <a:pt x="7761" y="6832"/>
                      </a:cubicBezTo>
                      <a:cubicBezTo>
                        <a:pt x="7786" y="6848"/>
                        <a:pt x="7816" y="6855"/>
                        <a:pt x="7847" y="6855"/>
                      </a:cubicBezTo>
                      <a:cubicBezTo>
                        <a:pt x="7905" y="6855"/>
                        <a:pt x="7968" y="6830"/>
                        <a:pt x="8013" y="6786"/>
                      </a:cubicBezTo>
                      <a:cubicBezTo>
                        <a:pt x="8743" y="5759"/>
                        <a:pt x="8903" y="4344"/>
                        <a:pt x="8492" y="3134"/>
                      </a:cubicBezTo>
                      <a:cubicBezTo>
                        <a:pt x="8081" y="1901"/>
                        <a:pt x="7100" y="897"/>
                        <a:pt x="5913" y="395"/>
                      </a:cubicBezTo>
                      <a:cubicBezTo>
                        <a:pt x="5354" y="132"/>
                        <a:pt x="4732" y="0"/>
                        <a:pt x="41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8" name="Google Shape;4288;p56"/>
                <p:cNvSpPr/>
                <p:nvPr/>
              </p:nvSpPr>
              <p:spPr>
                <a:xfrm>
                  <a:off x="1522406" y="2793699"/>
                  <a:ext cx="27419" cy="17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1453" extrusionOk="0">
                      <a:moveTo>
                        <a:pt x="230" y="1"/>
                      </a:moveTo>
                      <a:cubicBezTo>
                        <a:pt x="158" y="1"/>
                        <a:pt x="92" y="41"/>
                        <a:pt x="46" y="102"/>
                      </a:cubicBezTo>
                      <a:cubicBezTo>
                        <a:pt x="0" y="216"/>
                        <a:pt x="23" y="331"/>
                        <a:pt x="137" y="399"/>
                      </a:cubicBezTo>
                      <a:lnTo>
                        <a:pt x="1758" y="1403"/>
                      </a:lnTo>
                      <a:cubicBezTo>
                        <a:pt x="1781" y="1403"/>
                        <a:pt x="1781" y="1403"/>
                        <a:pt x="1803" y="1426"/>
                      </a:cubicBezTo>
                      <a:cubicBezTo>
                        <a:pt x="1845" y="1444"/>
                        <a:pt x="1889" y="1453"/>
                        <a:pt x="1931" y="1453"/>
                      </a:cubicBezTo>
                      <a:cubicBezTo>
                        <a:pt x="2051" y="1453"/>
                        <a:pt x="2164" y="1384"/>
                        <a:pt x="2214" y="1266"/>
                      </a:cubicBezTo>
                      <a:cubicBezTo>
                        <a:pt x="2283" y="1107"/>
                        <a:pt x="2214" y="924"/>
                        <a:pt x="2055" y="855"/>
                      </a:cubicBezTo>
                      <a:lnTo>
                        <a:pt x="343" y="34"/>
                      </a:lnTo>
                      <a:cubicBezTo>
                        <a:pt x="305" y="11"/>
                        <a:pt x="267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56"/>
                <p:cNvSpPr/>
                <p:nvPr/>
              </p:nvSpPr>
              <p:spPr>
                <a:xfrm>
                  <a:off x="1530898" y="2782204"/>
                  <a:ext cx="24416" cy="2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795" extrusionOk="0">
                      <a:moveTo>
                        <a:pt x="233" y="0"/>
                      </a:moveTo>
                      <a:cubicBezTo>
                        <a:pt x="177" y="0"/>
                        <a:pt x="120" y="17"/>
                        <a:pt x="69" y="55"/>
                      </a:cubicBezTo>
                      <a:cubicBezTo>
                        <a:pt x="1" y="146"/>
                        <a:pt x="1" y="283"/>
                        <a:pt x="92" y="375"/>
                      </a:cubicBezTo>
                      <a:lnTo>
                        <a:pt x="1462" y="1698"/>
                      </a:lnTo>
                      <a:cubicBezTo>
                        <a:pt x="1462" y="1698"/>
                        <a:pt x="1484" y="1721"/>
                        <a:pt x="1484" y="1721"/>
                      </a:cubicBezTo>
                      <a:cubicBezTo>
                        <a:pt x="1544" y="1771"/>
                        <a:pt x="1616" y="1794"/>
                        <a:pt x="1688" y="1794"/>
                      </a:cubicBezTo>
                      <a:cubicBezTo>
                        <a:pt x="1782" y="1794"/>
                        <a:pt x="1876" y="1753"/>
                        <a:pt x="1941" y="1676"/>
                      </a:cubicBezTo>
                      <a:cubicBezTo>
                        <a:pt x="2032" y="1516"/>
                        <a:pt x="2009" y="1333"/>
                        <a:pt x="1873" y="1219"/>
                      </a:cubicBezTo>
                      <a:lnTo>
                        <a:pt x="366" y="32"/>
                      </a:lnTo>
                      <a:cubicBezTo>
                        <a:pt x="325" y="12"/>
                        <a:pt x="279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0" name="Google Shape;4290;p56"/>
                <p:cNvSpPr/>
                <p:nvPr/>
              </p:nvSpPr>
              <p:spPr>
                <a:xfrm>
                  <a:off x="1541048" y="2769339"/>
                  <a:ext cx="20849" cy="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2090" extrusionOk="0">
                      <a:moveTo>
                        <a:pt x="258" y="0"/>
                      </a:moveTo>
                      <a:cubicBezTo>
                        <a:pt x="217" y="0"/>
                        <a:pt x="175" y="11"/>
                        <a:pt x="137" y="30"/>
                      </a:cubicBezTo>
                      <a:cubicBezTo>
                        <a:pt x="46" y="99"/>
                        <a:pt x="0" y="236"/>
                        <a:pt x="69" y="327"/>
                      </a:cubicBezTo>
                      <a:lnTo>
                        <a:pt x="1119" y="1948"/>
                      </a:lnTo>
                      <a:cubicBezTo>
                        <a:pt x="1119" y="1948"/>
                        <a:pt x="1142" y="1948"/>
                        <a:pt x="1142" y="1970"/>
                      </a:cubicBezTo>
                      <a:cubicBezTo>
                        <a:pt x="1206" y="2048"/>
                        <a:pt x="1293" y="2089"/>
                        <a:pt x="1381" y="2089"/>
                      </a:cubicBezTo>
                      <a:cubicBezTo>
                        <a:pt x="1448" y="2089"/>
                        <a:pt x="1516" y="2065"/>
                        <a:pt x="1575" y="2016"/>
                      </a:cubicBezTo>
                      <a:cubicBezTo>
                        <a:pt x="1712" y="1902"/>
                        <a:pt x="1735" y="1697"/>
                        <a:pt x="1621" y="1560"/>
                      </a:cubicBezTo>
                      <a:lnTo>
                        <a:pt x="411" y="76"/>
                      </a:lnTo>
                      <a:cubicBezTo>
                        <a:pt x="371" y="23"/>
                        <a:pt x="315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1" name="Google Shape;4291;p56"/>
                <p:cNvSpPr/>
                <p:nvPr/>
              </p:nvSpPr>
              <p:spPr>
                <a:xfrm>
                  <a:off x="1889520" y="2477149"/>
                  <a:ext cx="163120" cy="841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2" h="70023" extrusionOk="0">
                      <a:moveTo>
                        <a:pt x="92" y="1"/>
                      </a:moveTo>
                      <a:cubicBezTo>
                        <a:pt x="69" y="1"/>
                        <a:pt x="23" y="24"/>
                        <a:pt x="23" y="46"/>
                      </a:cubicBezTo>
                      <a:cubicBezTo>
                        <a:pt x="0" y="69"/>
                        <a:pt x="23" y="92"/>
                        <a:pt x="46" y="115"/>
                      </a:cubicBezTo>
                      <a:cubicBezTo>
                        <a:pt x="6049" y="2557"/>
                        <a:pt x="10842" y="7875"/>
                        <a:pt x="12440" y="14175"/>
                      </a:cubicBezTo>
                      <a:cubicBezTo>
                        <a:pt x="13262" y="17302"/>
                        <a:pt x="13353" y="20635"/>
                        <a:pt x="12691" y="23808"/>
                      </a:cubicBezTo>
                      <a:cubicBezTo>
                        <a:pt x="12372" y="25382"/>
                        <a:pt x="11847" y="26935"/>
                        <a:pt x="11390" y="28487"/>
                      </a:cubicBezTo>
                      <a:cubicBezTo>
                        <a:pt x="10934" y="30062"/>
                        <a:pt x="10546" y="31659"/>
                        <a:pt x="10454" y="33280"/>
                      </a:cubicBezTo>
                      <a:cubicBezTo>
                        <a:pt x="10363" y="34923"/>
                        <a:pt x="10591" y="36613"/>
                        <a:pt x="11322" y="38096"/>
                      </a:cubicBezTo>
                      <a:cubicBezTo>
                        <a:pt x="11687" y="38827"/>
                        <a:pt x="12098" y="39534"/>
                        <a:pt x="12463" y="40242"/>
                      </a:cubicBezTo>
                      <a:cubicBezTo>
                        <a:pt x="12828" y="40972"/>
                        <a:pt x="13102" y="41725"/>
                        <a:pt x="13125" y="42524"/>
                      </a:cubicBezTo>
                      <a:cubicBezTo>
                        <a:pt x="13148" y="42935"/>
                        <a:pt x="13079" y="43323"/>
                        <a:pt x="12965" y="43711"/>
                      </a:cubicBezTo>
                      <a:cubicBezTo>
                        <a:pt x="12851" y="44076"/>
                        <a:pt x="12714" y="44464"/>
                        <a:pt x="12509" y="44807"/>
                      </a:cubicBezTo>
                      <a:cubicBezTo>
                        <a:pt x="12098" y="45514"/>
                        <a:pt x="11596" y="46131"/>
                        <a:pt x="11116" y="46793"/>
                      </a:cubicBezTo>
                      <a:cubicBezTo>
                        <a:pt x="10637" y="47454"/>
                        <a:pt x="10180" y="48139"/>
                        <a:pt x="9884" y="48915"/>
                      </a:cubicBezTo>
                      <a:cubicBezTo>
                        <a:pt x="9587" y="49691"/>
                        <a:pt x="9496" y="50536"/>
                        <a:pt x="9610" y="51358"/>
                      </a:cubicBezTo>
                      <a:cubicBezTo>
                        <a:pt x="9815" y="53001"/>
                        <a:pt x="10591" y="54462"/>
                        <a:pt x="11230" y="55968"/>
                      </a:cubicBezTo>
                      <a:cubicBezTo>
                        <a:pt x="11550" y="56699"/>
                        <a:pt x="11824" y="57452"/>
                        <a:pt x="12029" y="58251"/>
                      </a:cubicBezTo>
                      <a:cubicBezTo>
                        <a:pt x="12212" y="59027"/>
                        <a:pt x="12372" y="59826"/>
                        <a:pt x="12440" y="60625"/>
                      </a:cubicBezTo>
                      <a:cubicBezTo>
                        <a:pt x="12737" y="63866"/>
                        <a:pt x="12006" y="67176"/>
                        <a:pt x="10295" y="69937"/>
                      </a:cubicBezTo>
                      <a:cubicBezTo>
                        <a:pt x="10295" y="69960"/>
                        <a:pt x="10295" y="70006"/>
                        <a:pt x="10317" y="70006"/>
                      </a:cubicBezTo>
                      <a:cubicBezTo>
                        <a:pt x="10329" y="70017"/>
                        <a:pt x="10346" y="70023"/>
                        <a:pt x="10363" y="70023"/>
                      </a:cubicBezTo>
                      <a:cubicBezTo>
                        <a:pt x="10380" y="70023"/>
                        <a:pt x="10397" y="70017"/>
                        <a:pt x="10409" y="70006"/>
                      </a:cubicBezTo>
                      <a:cubicBezTo>
                        <a:pt x="12121" y="67221"/>
                        <a:pt x="12874" y="63866"/>
                        <a:pt x="12577" y="60625"/>
                      </a:cubicBezTo>
                      <a:cubicBezTo>
                        <a:pt x="12531" y="59803"/>
                        <a:pt x="12349" y="59004"/>
                        <a:pt x="12166" y="58205"/>
                      </a:cubicBezTo>
                      <a:cubicBezTo>
                        <a:pt x="11961" y="57429"/>
                        <a:pt x="11687" y="56653"/>
                        <a:pt x="11367" y="55900"/>
                      </a:cubicBezTo>
                      <a:cubicBezTo>
                        <a:pt x="10728" y="54393"/>
                        <a:pt x="9975" y="52933"/>
                        <a:pt x="9770" y="51335"/>
                      </a:cubicBezTo>
                      <a:cubicBezTo>
                        <a:pt x="9678" y="50536"/>
                        <a:pt x="9747" y="49714"/>
                        <a:pt x="10043" y="48984"/>
                      </a:cubicBezTo>
                      <a:cubicBezTo>
                        <a:pt x="10340" y="48231"/>
                        <a:pt x="10774" y="47546"/>
                        <a:pt x="11276" y="46907"/>
                      </a:cubicBezTo>
                      <a:cubicBezTo>
                        <a:pt x="11755" y="46245"/>
                        <a:pt x="12258" y="45606"/>
                        <a:pt x="12668" y="44898"/>
                      </a:cubicBezTo>
                      <a:cubicBezTo>
                        <a:pt x="12874" y="44533"/>
                        <a:pt x="13034" y="44145"/>
                        <a:pt x="13148" y="43757"/>
                      </a:cubicBezTo>
                      <a:cubicBezTo>
                        <a:pt x="13262" y="43369"/>
                        <a:pt x="13330" y="42935"/>
                        <a:pt x="13330" y="42524"/>
                      </a:cubicBezTo>
                      <a:cubicBezTo>
                        <a:pt x="13285" y="41680"/>
                        <a:pt x="13011" y="40881"/>
                        <a:pt x="12646" y="40150"/>
                      </a:cubicBezTo>
                      <a:cubicBezTo>
                        <a:pt x="12280" y="39420"/>
                        <a:pt x="11870" y="38735"/>
                        <a:pt x="11527" y="38005"/>
                      </a:cubicBezTo>
                      <a:cubicBezTo>
                        <a:pt x="10797" y="36544"/>
                        <a:pt x="10568" y="34901"/>
                        <a:pt x="10683" y="33303"/>
                      </a:cubicBezTo>
                      <a:cubicBezTo>
                        <a:pt x="10865" y="30062"/>
                        <a:pt x="12258" y="27049"/>
                        <a:pt x="12919" y="23853"/>
                      </a:cubicBezTo>
                      <a:cubicBezTo>
                        <a:pt x="13581" y="20635"/>
                        <a:pt x="13490" y="17280"/>
                        <a:pt x="12623" y="14130"/>
                      </a:cubicBezTo>
                      <a:cubicBezTo>
                        <a:pt x="12235" y="12555"/>
                        <a:pt x="11618" y="11025"/>
                        <a:pt x="10842" y="9587"/>
                      </a:cubicBezTo>
                      <a:cubicBezTo>
                        <a:pt x="10066" y="8149"/>
                        <a:pt x="9130" y="6803"/>
                        <a:pt x="8035" y="5570"/>
                      </a:cubicBezTo>
                      <a:cubicBezTo>
                        <a:pt x="5866" y="3128"/>
                        <a:pt x="3105" y="1233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2" name="Google Shape;4292;p56"/>
                <p:cNvSpPr/>
                <p:nvPr/>
              </p:nvSpPr>
              <p:spPr>
                <a:xfrm>
                  <a:off x="1425615" y="2913158"/>
                  <a:ext cx="42503" cy="321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" h="26741" extrusionOk="0">
                      <a:moveTo>
                        <a:pt x="2238" y="1"/>
                      </a:moveTo>
                      <a:cubicBezTo>
                        <a:pt x="2221" y="1"/>
                        <a:pt x="2204" y="6"/>
                        <a:pt x="2192" y="18"/>
                      </a:cubicBezTo>
                      <a:cubicBezTo>
                        <a:pt x="1211" y="725"/>
                        <a:pt x="594" y="1844"/>
                        <a:pt x="298" y="3008"/>
                      </a:cubicBezTo>
                      <a:cubicBezTo>
                        <a:pt x="1" y="4172"/>
                        <a:pt x="1" y="5405"/>
                        <a:pt x="229" y="6569"/>
                      </a:cubicBezTo>
                      <a:cubicBezTo>
                        <a:pt x="686" y="8942"/>
                        <a:pt x="1850" y="11065"/>
                        <a:pt x="2603" y="13302"/>
                      </a:cubicBezTo>
                      <a:cubicBezTo>
                        <a:pt x="2991" y="14421"/>
                        <a:pt x="3265" y="15562"/>
                        <a:pt x="3288" y="16749"/>
                      </a:cubicBezTo>
                      <a:cubicBezTo>
                        <a:pt x="3333" y="17913"/>
                        <a:pt x="3105" y="19100"/>
                        <a:pt x="2535" y="20127"/>
                      </a:cubicBezTo>
                      <a:cubicBezTo>
                        <a:pt x="2010" y="21177"/>
                        <a:pt x="1256" y="22135"/>
                        <a:pt x="823" y="23277"/>
                      </a:cubicBezTo>
                      <a:cubicBezTo>
                        <a:pt x="640" y="23825"/>
                        <a:pt x="503" y="24441"/>
                        <a:pt x="549" y="25034"/>
                      </a:cubicBezTo>
                      <a:cubicBezTo>
                        <a:pt x="572" y="25651"/>
                        <a:pt x="754" y="26267"/>
                        <a:pt x="1165" y="26723"/>
                      </a:cubicBezTo>
                      <a:cubicBezTo>
                        <a:pt x="1176" y="26735"/>
                        <a:pt x="1188" y="26740"/>
                        <a:pt x="1199" y="26740"/>
                      </a:cubicBezTo>
                      <a:cubicBezTo>
                        <a:pt x="1211" y="26740"/>
                        <a:pt x="1222" y="26735"/>
                        <a:pt x="1233" y="26723"/>
                      </a:cubicBezTo>
                      <a:cubicBezTo>
                        <a:pt x="1256" y="26701"/>
                        <a:pt x="1279" y="26678"/>
                        <a:pt x="1256" y="26655"/>
                      </a:cubicBezTo>
                      <a:cubicBezTo>
                        <a:pt x="868" y="26198"/>
                        <a:pt x="686" y="25628"/>
                        <a:pt x="686" y="25034"/>
                      </a:cubicBezTo>
                      <a:cubicBezTo>
                        <a:pt x="663" y="24464"/>
                        <a:pt x="777" y="23870"/>
                        <a:pt x="982" y="23322"/>
                      </a:cubicBezTo>
                      <a:cubicBezTo>
                        <a:pt x="1416" y="22227"/>
                        <a:pt x="2147" y="21291"/>
                        <a:pt x="2717" y="20218"/>
                      </a:cubicBezTo>
                      <a:cubicBezTo>
                        <a:pt x="3288" y="19168"/>
                        <a:pt x="3539" y="17936"/>
                        <a:pt x="3493" y="16749"/>
                      </a:cubicBezTo>
                      <a:cubicBezTo>
                        <a:pt x="3470" y="15539"/>
                        <a:pt x="3196" y="14352"/>
                        <a:pt x="2831" y="13234"/>
                      </a:cubicBezTo>
                      <a:cubicBezTo>
                        <a:pt x="2078" y="10951"/>
                        <a:pt x="891" y="8851"/>
                        <a:pt x="435" y="6523"/>
                      </a:cubicBezTo>
                      <a:cubicBezTo>
                        <a:pt x="206" y="5382"/>
                        <a:pt x="206" y="4172"/>
                        <a:pt x="480" y="3031"/>
                      </a:cubicBezTo>
                      <a:cubicBezTo>
                        <a:pt x="754" y="1912"/>
                        <a:pt x="1325" y="817"/>
                        <a:pt x="2261" y="109"/>
                      </a:cubicBezTo>
                      <a:cubicBezTo>
                        <a:pt x="2283" y="86"/>
                        <a:pt x="2283" y="41"/>
                        <a:pt x="2283" y="18"/>
                      </a:cubicBezTo>
                      <a:cubicBezTo>
                        <a:pt x="2272" y="6"/>
                        <a:pt x="2255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3" name="Google Shape;4293;p56"/>
                <p:cNvSpPr/>
                <p:nvPr/>
              </p:nvSpPr>
              <p:spPr>
                <a:xfrm>
                  <a:off x="1703350" y="2541305"/>
                  <a:ext cx="251670" cy="29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" h="24297" extrusionOk="0">
                      <a:moveTo>
                        <a:pt x="47" y="1"/>
                      </a:moveTo>
                      <a:cubicBezTo>
                        <a:pt x="24" y="24"/>
                        <a:pt x="1" y="47"/>
                        <a:pt x="24" y="69"/>
                      </a:cubicBezTo>
                      <a:cubicBezTo>
                        <a:pt x="1005" y="2603"/>
                        <a:pt x="2215" y="5045"/>
                        <a:pt x="3630" y="7351"/>
                      </a:cubicBezTo>
                      <a:cubicBezTo>
                        <a:pt x="5045" y="9679"/>
                        <a:pt x="6643" y="11870"/>
                        <a:pt x="8424" y="13924"/>
                      </a:cubicBezTo>
                      <a:cubicBezTo>
                        <a:pt x="11984" y="18033"/>
                        <a:pt x="16184" y="21571"/>
                        <a:pt x="20863" y="24287"/>
                      </a:cubicBezTo>
                      <a:cubicBezTo>
                        <a:pt x="20877" y="24294"/>
                        <a:pt x="20888" y="24296"/>
                        <a:pt x="20898" y="24296"/>
                      </a:cubicBezTo>
                      <a:cubicBezTo>
                        <a:pt x="20922" y="24296"/>
                        <a:pt x="20938" y="24280"/>
                        <a:pt x="20955" y="24264"/>
                      </a:cubicBezTo>
                      <a:cubicBezTo>
                        <a:pt x="20955" y="24241"/>
                        <a:pt x="20955" y="24196"/>
                        <a:pt x="20932" y="24196"/>
                      </a:cubicBezTo>
                      <a:cubicBezTo>
                        <a:pt x="16298" y="21411"/>
                        <a:pt x="12098" y="17873"/>
                        <a:pt x="8583" y="13787"/>
                      </a:cubicBezTo>
                      <a:cubicBezTo>
                        <a:pt x="6849" y="11733"/>
                        <a:pt x="5228" y="9542"/>
                        <a:pt x="3813" y="7237"/>
                      </a:cubicBezTo>
                      <a:cubicBezTo>
                        <a:pt x="2398" y="4954"/>
                        <a:pt x="1165" y="2534"/>
                        <a:pt x="115" y="47"/>
                      </a:cubicBezTo>
                      <a:cubicBezTo>
                        <a:pt x="115" y="1"/>
                        <a:pt x="69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56"/>
                <p:cNvSpPr/>
                <p:nvPr/>
              </p:nvSpPr>
              <p:spPr>
                <a:xfrm>
                  <a:off x="1789714" y="2561485"/>
                  <a:ext cx="190262" cy="19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2" h="15980" extrusionOk="0">
                      <a:moveTo>
                        <a:pt x="67" y="1"/>
                      </a:moveTo>
                      <a:cubicBezTo>
                        <a:pt x="60" y="1"/>
                        <a:pt x="53" y="3"/>
                        <a:pt x="47" y="10"/>
                      </a:cubicBezTo>
                      <a:cubicBezTo>
                        <a:pt x="1" y="33"/>
                        <a:pt x="1" y="56"/>
                        <a:pt x="24" y="78"/>
                      </a:cubicBezTo>
                      <a:cubicBezTo>
                        <a:pt x="868" y="1768"/>
                        <a:pt x="1895" y="3365"/>
                        <a:pt x="3014" y="4895"/>
                      </a:cubicBezTo>
                      <a:cubicBezTo>
                        <a:pt x="4132" y="6424"/>
                        <a:pt x="5342" y="7862"/>
                        <a:pt x="6689" y="9209"/>
                      </a:cubicBezTo>
                      <a:cubicBezTo>
                        <a:pt x="9359" y="11879"/>
                        <a:pt x="12418" y="14184"/>
                        <a:pt x="15750" y="15965"/>
                      </a:cubicBezTo>
                      <a:cubicBezTo>
                        <a:pt x="15760" y="15974"/>
                        <a:pt x="15769" y="15980"/>
                        <a:pt x="15779" y="15980"/>
                      </a:cubicBezTo>
                      <a:cubicBezTo>
                        <a:pt x="15792" y="15980"/>
                        <a:pt x="15806" y="15969"/>
                        <a:pt x="15819" y="15942"/>
                      </a:cubicBezTo>
                      <a:cubicBezTo>
                        <a:pt x="15842" y="15919"/>
                        <a:pt x="15819" y="15896"/>
                        <a:pt x="15796" y="15874"/>
                      </a:cubicBezTo>
                      <a:cubicBezTo>
                        <a:pt x="12509" y="14025"/>
                        <a:pt x="9496" y="11719"/>
                        <a:pt x="6849" y="9049"/>
                      </a:cubicBezTo>
                      <a:cubicBezTo>
                        <a:pt x="5547" y="7702"/>
                        <a:pt x="4292" y="6287"/>
                        <a:pt x="3174" y="4780"/>
                      </a:cubicBezTo>
                      <a:cubicBezTo>
                        <a:pt x="2055" y="3274"/>
                        <a:pt x="1028" y="1676"/>
                        <a:pt x="115" y="33"/>
                      </a:cubicBezTo>
                      <a:cubicBezTo>
                        <a:pt x="99" y="17"/>
                        <a:pt x="83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56"/>
                <p:cNvSpPr/>
                <p:nvPr/>
              </p:nvSpPr>
              <p:spPr>
                <a:xfrm>
                  <a:off x="1833317" y="2510495"/>
                  <a:ext cx="176823" cy="24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3" h="20210" extrusionOk="0">
                      <a:moveTo>
                        <a:pt x="71" y="0"/>
                      </a:moveTo>
                      <a:cubicBezTo>
                        <a:pt x="55" y="0"/>
                        <a:pt x="39" y="16"/>
                        <a:pt x="23" y="32"/>
                      </a:cubicBezTo>
                      <a:cubicBezTo>
                        <a:pt x="0" y="55"/>
                        <a:pt x="23" y="101"/>
                        <a:pt x="46" y="101"/>
                      </a:cubicBezTo>
                      <a:cubicBezTo>
                        <a:pt x="2032" y="968"/>
                        <a:pt x="3903" y="2109"/>
                        <a:pt x="5570" y="3479"/>
                      </a:cubicBezTo>
                      <a:cubicBezTo>
                        <a:pt x="7259" y="4848"/>
                        <a:pt x="8742" y="6446"/>
                        <a:pt x="10020" y="8181"/>
                      </a:cubicBezTo>
                      <a:cubicBezTo>
                        <a:pt x="12577" y="11673"/>
                        <a:pt x="14197" y="15850"/>
                        <a:pt x="14608" y="20164"/>
                      </a:cubicBezTo>
                      <a:cubicBezTo>
                        <a:pt x="14608" y="20187"/>
                        <a:pt x="14631" y="20210"/>
                        <a:pt x="14654" y="20210"/>
                      </a:cubicBezTo>
                      <a:cubicBezTo>
                        <a:pt x="14700" y="20210"/>
                        <a:pt x="14722" y="20187"/>
                        <a:pt x="14700" y="20141"/>
                      </a:cubicBezTo>
                      <a:cubicBezTo>
                        <a:pt x="14563" y="17973"/>
                        <a:pt x="14083" y="15827"/>
                        <a:pt x="13307" y="13796"/>
                      </a:cubicBezTo>
                      <a:cubicBezTo>
                        <a:pt x="12531" y="11742"/>
                        <a:pt x="11481" y="9824"/>
                        <a:pt x="10203" y="8044"/>
                      </a:cubicBezTo>
                      <a:cubicBezTo>
                        <a:pt x="8925" y="6264"/>
                        <a:pt x="7418" y="4689"/>
                        <a:pt x="5706" y="3319"/>
                      </a:cubicBezTo>
                      <a:cubicBezTo>
                        <a:pt x="4017" y="1950"/>
                        <a:pt x="2123" y="808"/>
                        <a:pt x="91" y="9"/>
                      </a:cubicBezTo>
                      <a:cubicBezTo>
                        <a:pt x="85" y="3"/>
                        <a:pt x="78" y="0"/>
                        <a:pt x="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56"/>
                <p:cNvSpPr/>
                <p:nvPr/>
              </p:nvSpPr>
              <p:spPr>
                <a:xfrm>
                  <a:off x="1430011" y="2511419"/>
                  <a:ext cx="245905" cy="17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861" extrusionOk="0">
                      <a:moveTo>
                        <a:pt x="20452" y="1"/>
                      </a:moveTo>
                      <a:cubicBezTo>
                        <a:pt x="20406" y="1"/>
                        <a:pt x="20383" y="1"/>
                        <a:pt x="20360" y="24"/>
                      </a:cubicBezTo>
                      <a:cubicBezTo>
                        <a:pt x="18717" y="4109"/>
                        <a:pt x="15841" y="7670"/>
                        <a:pt x="12280" y="10227"/>
                      </a:cubicBezTo>
                      <a:cubicBezTo>
                        <a:pt x="10500" y="11505"/>
                        <a:pt x="8537" y="12578"/>
                        <a:pt x="6483" y="13354"/>
                      </a:cubicBezTo>
                      <a:cubicBezTo>
                        <a:pt x="4428" y="14107"/>
                        <a:pt x="2260" y="14586"/>
                        <a:pt x="69" y="14746"/>
                      </a:cubicBezTo>
                      <a:cubicBezTo>
                        <a:pt x="23" y="14746"/>
                        <a:pt x="0" y="14769"/>
                        <a:pt x="23" y="14815"/>
                      </a:cubicBezTo>
                      <a:cubicBezTo>
                        <a:pt x="23" y="14837"/>
                        <a:pt x="46" y="14860"/>
                        <a:pt x="69" y="14860"/>
                      </a:cubicBezTo>
                      <a:cubicBezTo>
                        <a:pt x="2283" y="14769"/>
                        <a:pt x="4474" y="14290"/>
                        <a:pt x="6551" y="13536"/>
                      </a:cubicBezTo>
                      <a:cubicBezTo>
                        <a:pt x="8651" y="12783"/>
                        <a:pt x="10614" y="11733"/>
                        <a:pt x="12417" y="10409"/>
                      </a:cubicBezTo>
                      <a:cubicBezTo>
                        <a:pt x="14197" y="9108"/>
                        <a:pt x="15818" y="7556"/>
                        <a:pt x="17188" y="5821"/>
                      </a:cubicBezTo>
                      <a:cubicBezTo>
                        <a:pt x="18557" y="4087"/>
                        <a:pt x="19676" y="2147"/>
                        <a:pt x="20474" y="69"/>
                      </a:cubicBezTo>
                      <a:cubicBezTo>
                        <a:pt x="20474" y="47"/>
                        <a:pt x="20474" y="24"/>
                        <a:pt x="204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56"/>
                <p:cNvSpPr/>
                <p:nvPr/>
              </p:nvSpPr>
              <p:spPr>
                <a:xfrm>
                  <a:off x="1474419" y="2538458"/>
                  <a:ext cx="155445" cy="10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3" h="8427" extrusionOk="0">
                      <a:moveTo>
                        <a:pt x="12886" y="0"/>
                      </a:moveTo>
                      <a:cubicBezTo>
                        <a:pt x="12876" y="0"/>
                        <a:pt x="12865" y="3"/>
                        <a:pt x="12851" y="10"/>
                      </a:cubicBezTo>
                      <a:cubicBezTo>
                        <a:pt x="10478" y="945"/>
                        <a:pt x="8195" y="2155"/>
                        <a:pt x="6027" y="3548"/>
                      </a:cubicBezTo>
                      <a:cubicBezTo>
                        <a:pt x="4954" y="4232"/>
                        <a:pt x="3927" y="4986"/>
                        <a:pt x="2922" y="5784"/>
                      </a:cubicBezTo>
                      <a:cubicBezTo>
                        <a:pt x="1918" y="6583"/>
                        <a:pt x="937" y="7428"/>
                        <a:pt x="24" y="8341"/>
                      </a:cubicBezTo>
                      <a:cubicBezTo>
                        <a:pt x="1" y="8364"/>
                        <a:pt x="1" y="8387"/>
                        <a:pt x="24" y="8409"/>
                      </a:cubicBezTo>
                      <a:cubicBezTo>
                        <a:pt x="35" y="8421"/>
                        <a:pt x="52" y="8426"/>
                        <a:pt x="69" y="8426"/>
                      </a:cubicBezTo>
                      <a:cubicBezTo>
                        <a:pt x="86" y="8426"/>
                        <a:pt x="104" y="8421"/>
                        <a:pt x="115" y="8409"/>
                      </a:cubicBezTo>
                      <a:cubicBezTo>
                        <a:pt x="1051" y="7565"/>
                        <a:pt x="2032" y="6743"/>
                        <a:pt x="3037" y="5944"/>
                      </a:cubicBezTo>
                      <a:cubicBezTo>
                        <a:pt x="4041" y="5168"/>
                        <a:pt x="5091" y="4438"/>
                        <a:pt x="6164" y="3730"/>
                      </a:cubicBezTo>
                      <a:cubicBezTo>
                        <a:pt x="8286" y="2315"/>
                        <a:pt x="10569" y="1128"/>
                        <a:pt x="12897" y="101"/>
                      </a:cubicBezTo>
                      <a:cubicBezTo>
                        <a:pt x="12920" y="101"/>
                        <a:pt x="12943" y="55"/>
                        <a:pt x="12920" y="32"/>
                      </a:cubicBezTo>
                      <a:cubicBezTo>
                        <a:pt x="12920" y="16"/>
                        <a:pt x="12909" y="0"/>
                        <a:pt x="128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8" name="Google Shape;4298;p56"/>
                <p:cNvSpPr/>
                <p:nvPr/>
              </p:nvSpPr>
              <p:spPr>
                <a:xfrm>
                  <a:off x="968029" y="2746673"/>
                  <a:ext cx="358030" cy="61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1" h="50810" extrusionOk="0">
                      <a:moveTo>
                        <a:pt x="0" y="0"/>
                      </a:moveTo>
                      <a:lnTo>
                        <a:pt x="6529" y="42387"/>
                      </a:lnTo>
                      <a:lnTo>
                        <a:pt x="29810" y="50809"/>
                      </a:lnTo>
                      <a:cubicBezTo>
                        <a:pt x="29810" y="50809"/>
                        <a:pt x="22986" y="10157"/>
                        <a:pt x="23008" y="10066"/>
                      </a:cubicBezTo>
                      <a:cubicBezTo>
                        <a:pt x="13673" y="3698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9" name="Google Shape;4299;p56"/>
                <p:cNvSpPr/>
                <p:nvPr/>
              </p:nvSpPr>
              <p:spPr>
                <a:xfrm>
                  <a:off x="958155" y="2760654"/>
                  <a:ext cx="368995" cy="60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4" h="50285" extrusionOk="0">
                      <a:moveTo>
                        <a:pt x="1" y="0"/>
                      </a:moveTo>
                      <a:lnTo>
                        <a:pt x="5913" y="41702"/>
                      </a:lnTo>
                      <a:lnTo>
                        <a:pt x="30724" y="50284"/>
                      </a:lnTo>
                      <a:cubicBezTo>
                        <a:pt x="30724" y="50284"/>
                        <a:pt x="23922" y="9632"/>
                        <a:pt x="23945" y="9564"/>
                      </a:cubicBezTo>
                      <a:cubicBezTo>
                        <a:pt x="14038" y="310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56"/>
                <p:cNvSpPr/>
                <p:nvPr/>
              </p:nvSpPr>
              <p:spPr>
                <a:xfrm>
                  <a:off x="940342" y="2773807"/>
                  <a:ext cx="387899" cy="59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8" h="49806" extrusionOk="0">
                      <a:moveTo>
                        <a:pt x="0" y="1"/>
                      </a:moveTo>
                      <a:lnTo>
                        <a:pt x="7464" y="41200"/>
                      </a:lnTo>
                      <a:lnTo>
                        <a:pt x="32298" y="49805"/>
                      </a:lnTo>
                      <a:cubicBezTo>
                        <a:pt x="32298" y="49805"/>
                        <a:pt x="25473" y="9154"/>
                        <a:pt x="25496" y="9085"/>
                      </a:cubicBezTo>
                      <a:cubicBezTo>
                        <a:pt x="16731" y="347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56"/>
                <p:cNvSpPr/>
                <p:nvPr/>
              </p:nvSpPr>
              <p:spPr>
                <a:xfrm>
                  <a:off x="1245487" y="2659202"/>
                  <a:ext cx="335007" cy="696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94" h="57977" extrusionOk="0">
                      <a:moveTo>
                        <a:pt x="19105" y="1"/>
                      </a:moveTo>
                      <a:cubicBezTo>
                        <a:pt x="19105" y="1"/>
                        <a:pt x="7099" y="8583"/>
                        <a:pt x="1" y="17348"/>
                      </a:cubicBezTo>
                      <a:cubicBezTo>
                        <a:pt x="46" y="17416"/>
                        <a:pt x="7510" y="57977"/>
                        <a:pt x="7510" y="57977"/>
                      </a:cubicBezTo>
                      <a:lnTo>
                        <a:pt x="27893" y="43232"/>
                      </a:lnTo>
                      <a:lnTo>
                        <a:pt x="1910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56"/>
                <p:cNvSpPr/>
                <p:nvPr/>
              </p:nvSpPr>
              <p:spPr>
                <a:xfrm>
                  <a:off x="1246857" y="2673184"/>
                  <a:ext cx="353094" cy="69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453" extrusionOk="0">
                      <a:moveTo>
                        <a:pt x="20954" y="1"/>
                      </a:moveTo>
                      <a:cubicBezTo>
                        <a:pt x="20954" y="1"/>
                        <a:pt x="7670" y="7830"/>
                        <a:pt x="1" y="16823"/>
                      </a:cubicBezTo>
                      <a:cubicBezTo>
                        <a:pt x="46" y="16892"/>
                        <a:pt x="7533" y="57452"/>
                        <a:pt x="7533" y="57452"/>
                      </a:cubicBezTo>
                      <a:lnTo>
                        <a:pt x="29400" y="42091"/>
                      </a:lnTo>
                      <a:lnTo>
                        <a:pt x="2095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56"/>
                <p:cNvSpPr/>
                <p:nvPr/>
              </p:nvSpPr>
              <p:spPr>
                <a:xfrm>
                  <a:off x="1248502" y="2684427"/>
                  <a:ext cx="353094" cy="68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133" extrusionOk="0">
                      <a:moveTo>
                        <a:pt x="22461" y="1"/>
                      </a:moveTo>
                      <a:cubicBezTo>
                        <a:pt x="22461" y="1"/>
                        <a:pt x="6826" y="8629"/>
                        <a:pt x="1" y="16503"/>
                      </a:cubicBezTo>
                      <a:cubicBezTo>
                        <a:pt x="46" y="16572"/>
                        <a:pt x="7533" y="57132"/>
                        <a:pt x="7533" y="57132"/>
                      </a:cubicBezTo>
                      <a:lnTo>
                        <a:pt x="29400" y="41771"/>
                      </a:lnTo>
                      <a:lnTo>
                        <a:pt x="224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4" name="Google Shape;4304;p56"/>
                <p:cNvSpPr/>
                <p:nvPr/>
              </p:nvSpPr>
              <p:spPr>
                <a:xfrm>
                  <a:off x="917856" y="2795105"/>
                  <a:ext cx="405734" cy="61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83" h="51510" extrusionOk="0">
                      <a:moveTo>
                        <a:pt x="951" y="1"/>
                      </a:moveTo>
                      <a:cubicBezTo>
                        <a:pt x="332" y="1"/>
                        <a:pt x="0" y="819"/>
                        <a:pt x="206" y="1971"/>
                      </a:cubicBezTo>
                      <a:lnTo>
                        <a:pt x="7327" y="42395"/>
                      </a:lnTo>
                      <a:cubicBezTo>
                        <a:pt x="7556" y="43673"/>
                        <a:pt x="8355" y="44860"/>
                        <a:pt x="9108" y="45065"/>
                      </a:cubicBezTo>
                      <a:lnTo>
                        <a:pt x="32618" y="51479"/>
                      </a:lnTo>
                      <a:cubicBezTo>
                        <a:pt x="32692" y="51499"/>
                        <a:pt x="32763" y="51509"/>
                        <a:pt x="32831" y="51509"/>
                      </a:cubicBezTo>
                      <a:cubicBezTo>
                        <a:pt x="33450" y="51509"/>
                        <a:pt x="33782" y="50691"/>
                        <a:pt x="33576" y="49539"/>
                      </a:cubicBezTo>
                      <a:lnTo>
                        <a:pt x="26478" y="9115"/>
                      </a:lnTo>
                      <a:cubicBezTo>
                        <a:pt x="26250" y="7837"/>
                        <a:pt x="25451" y="6650"/>
                        <a:pt x="24697" y="6445"/>
                      </a:cubicBezTo>
                      <a:lnTo>
                        <a:pt x="1165" y="31"/>
                      </a:lnTo>
                      <a:cubicBezTo>
                        <a:pt x="1090" y="11"/>
                        <a:pt x="1019" y="1"/>
                        <a:pt x="95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5" name="Google Shape;4305;p56"/>
                <p:cNvSpPr/>
                <p:nvPr/>
              </p:nvSpPr>
              <p:spPr>
                <a:xfrm>
                  <a:off x="1264406" y="2700955"/>
                  <a:ext cx="373103" cy="70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6" h="58649" extrusionOk="0">
                      <a:moveTo>
                        <a:pt x="22538" y="1"/>
                      </a:moveTo>
                      <a:cubicBezTo>
                        <a:pt x="22399" y="1"/>
                        <a:pt x="22258" y="43"/>
                        <a:pt x="22118" y="131"/>
                      </a:cubicBezTo>
                      <a:lnTo>
                        <a:pt x="1028" y="13484"/>
                      </a:lnTo>
                      <a:cubicBezTo>
                        <a:pt x="366" y="13895"/>
                        <a:pt x="1" y="15287"/>
                        <a:pt x="206" y="16565"/>
                      </a:cubicBezTo>
                      <a:lnTo>
                        <a:pt x="7305" y="56989"/>
                      </a:lnTo>
                      <a:cubicBezTo>
                        <a:pt x="7468" y="58007"/>
                        <a:pt x="7965" y="58648"/>
                        <a:pt x="8506" y="58648"/>
                      </a:cubicBezTo>
                      <a:cubicBezTo>
                        <a:pt x="8645" y="58648"/>
                        <a:pt x="8786" y="58606"/>
                        <a:pt x="8925" y="58518"/>
                      </a:cubicBezTo>
                      <a:lnTo>
                        <a:pt x="30016" y="45188"/>
                      </a:lnTo>
                      <a:cubicBezTo>
                        <a:pt x="30678" y="44755"/>
                        <a:pt x="31066" y="43362"/>
                        <a:pt x="30838" y="42084"/>
                      </a:cubicBezTo>
                      <a:lnTo>
                        <a:pt x="23762" y="1660"/>
                      </a:lnTo>
                      <a:cubicBezTo>
                        <a:pt x="23580" y="642"/>
                        <a:pt x="23080" y="1"/>
                        <a:pt x="225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56"/>
                <p:cNvSpPr/>
                <p:nvPr/>
              </p:nvSpPr>
              <p:spPr>
                <a:xfrm>
                  <a:off x="1203266" y="2850539"/>
                  <a:ext cx="181759" cy="57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4" h="47553" extrusionOk="0">
                      <a:moveTo>
                        <a:pt x="6292" y="0"/>
                      </a:moveTo>
                      <a:cubicBezTo>
                        <a:pt x="6220" y="0"/>
                        <a:pt x="6146" y="9"/>
                        <a:pt x="6072" y="27"/>
                      </a:cubicBezTo>
                      <a:lnTo>
                        <a:pt x="959" y="1259"/>
                      </a:lnTo>
                      <a:cubicBezTo>
                        <a:pt x="389" y="1396"/>
                        <a:pt x="1" y="2035"/>
                        <a:pt x="115" y="2697"/>
                      </a:cubicBezTo>
                      <a:lnTo>
                        <a:pt x="7830" y="46590"/>
                      </a:lnTo>
                      <a:cubicBezTo>
                        <a:pt x="7929" y="47166"/>
                        <a:pt x="8374" y="47552"/>
                        <a:pt x="8864" y="47552"/>
                      </a:cubicBezTo>
                      <a:cubicBezTo>
                        <a:pt x="8937" y="47552"/>
                        <a:pt x="9011" y="47544"/>
                        <a:pt x="9085" y="47526"/>
                      </a:cubicBezTo>
                      <a:lnTo>
                        <a:pt x="14198" y="46293"/>
                      </a:lnTo>
                      <a:cubicBezTo>
                        <a:pt x="14769" y="46156"/>
                        <a:pt x="15134" y="45517"/>
                        <a:pt x="15020" y="44855"/>
                      </a:cubicBezTo>
                      <a:lnTo>
                        <a:pt x="7305" y="962"/>
                      </a:lnTo>
                      <a:cubicBezTo>
                        <a:pt x="7205" y="386"/>
                        <a:pt x="6777" y="0"/>
                        <a:pt x="62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56"/>
                <p:cNvSpPr/>
                <p:nvPr/>
              </p:nvSpPr>
              <p:spPr>
                <a:xfrm>
                  <a:off x="896475" y="2942959"/>
                  <a:ext cx="108474" cy="14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12336" extrusionOk="0">
                      <a:moveTo>
                        <a:pt x="2863" y="1"/>
                      </a:moveTo>
                      <a:cubicBezTo>
                        <a:pt x="1751" y="1"/>
                        <a:pt x="411" y="3083"/>
                        <a:pt x="411" y="3083"/>
                      </a:cubicBezTo>
                      <a:cubicBezTo>
                        <a:pt x="411" y="3083"/>
                        <a:pt x="0" y="9064"/>
                        <a:pt x="1644" y="11209"/>
                      </a:cubicBezTo>
                      <a:cubicBezTo>
                        <a:pt x="2272" y="12027"/>
                        <a:pt x="3395" y="12335"/>
                        <a:pt x="4565" y="12335"/>
                      </a:cubicBezTo>
                      <a:cubicBezTo>
                        <a:pt x="6494" y="12335"/>
                        <a:pt x="8549" y="11497"/>
                        <a:pt x="8719" y="10730"/>
                      </a:cubicBezTo>
                      <a:cubicBezTo>
                        <a:pt x="8877" y="9956"/>
                        <a:pt x="7010" y="9812"/>
                        <a:pt x="5598" y="9812"/>
                      </a:cubicBezTo>
                      <a:cubicBezTo>
                        <a:pt x="4943" y="9812"/>
                        <a:pt x="4386" y="9843"/>
                        <a:pt x="4175" y="9856"/>
                      </a:cubicBezTo>
                      <a:lnTo>
                        <a:pt x="4175" y="9856"/>
                      </a:lnTo>
                      <a:cubicBezTo>
                        <a:pt x="4845" y="9808"/>
                        <a:pt x="9032" y="9456"/>
                        <a:pt x="8948" y="8196"/>
                      </a:cubicBezTo>
                      <a:cubicBezTo>
                        <a:pt x="8896" y="7439"/>
                        <a:pt x="7202" y="7274"/>
                        <a:pt x="5727" y="7274"/>
                      </a:cubicBezTo>
                      <a:cubicBezTo>
                        <a:pt x="4577" y="7274"/>
                        <a:pt x="3561" y="7374"/>
                        <a:pt x="3561" y="7374"/>
                      </a:cubicBezTo>
                      <a:cubicBezTo>
                        <a:pt x="3561" y="7374"/>
                        <a:pt x="8445" y="6781"/>
                        <a:pt x="8194" y="5183"/>
                      </a:cubicBezTo>
                      <a:cubicBezTo>
                        <a:pt x="8093" y="4540"/>
                        <a:pt x="7198" y="4348"/>
                        <a:pt x="6164" y="4348"/>
                      </a:cubicBezTo>
                      <a:cubicBezTo>
                        <a:pt x="5246" y="4348"/>
                        <a:pt x="4218" y="4500"/>
                        <a:pt x="3540" y="4622"/>
                      </a:cubicBezTo>
                      <a:lnTo>
                        <a:pt x="3540" y="4622"/>
                      </a:lnTo>
                      <a:cubicBezTo>
                        <a:pt x="5088" y="4294"/>
                        <a:pt x="8437" y="3479"/>
                        <a:pt x="7943" y="2650"/>
                      </a:cubicBezTo>
                      <a:cubicBezTo>
                        <a:pt x="7738" y="2292"/>
                        <a:pt x="7101" y="2173"/>
                        <a:pt x="6344" y="2173"/>
                      </a:cubicBezTo>
                      <a:cubicBezTo>
                        <a:pt x="4829" y="2173"/>
                        <a:pt x="2830" y="2650"/>
                        <a:pt x="2830" y="2650"/>
                      </a:cubicBezTo>
                      <a:cubicBezTo>
                        <a:pt x="2830" y="2650"/>
                        <a:pt x="4017" y="93"/>
                        <a:pt x="2899" y="2"/>
                      </a:cubicBezTo>
                      <a:cubicBezTo>
                        <a:pt x="2887" y="1"/>
                        <a:pt x="2875" y="1"/>
                        <a:pt x="28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56"/>
                <p:cNvSpPr/>
                <p:nvPr/>
              </p:nvSpPr>
              <p:spPr>
                <a:xfrm>
                  <a:off x="1560507" y="3117384"/>
                  <a:ext cx="147495" cy="14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1" h="12118" extrusionOk="0">
                      <a:moveTo>
                        <a:pt x="6217" y="0"/>
                      </a:moveTo>
                      <a:cubicBezTo>
                        <a:pt x="4980" y="0"/>
                        <a:pt x="3738" y="412"/>
                        <a:pt x="2717" y="1253"/>
                      </a:cubicBezTo>
                      <a:cubicBezTo>
                        <a:pt x="343" y="3193"/>
                        <a:pt x="1" y="6686"/>
                        <a:pt x="1941" y="9059"/>
                      </a:cubicBezTo>
                      <a:lnTo>
                        <a:pt x="4452" y="12118"/>
                      </a:lnTo>
                      <a:cubicBezTo>
                        <a:pt x="6780" y="10794"/>
                        <a:pt x="10386" y="8101"/>
                        <a:pt x="12281" y="3399"/>
                      </a:cubicBezTo>
                      <a:lnTo>
                        <a:pt x="9793" y="1299"/>
                      </a:lnTo>
                      <a:cubicBezTo>
                        <a:pt x="8772" y="440"/>
                        <a:pt x="7497" y="0"/>
                        <a:pt x="62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56"/>
                <p:cNvSpPr/>
                <p:nvPr/>
              </p:nvSpPr>
              <p:spPr>
                <a:xfrm>
                  <a:off x="1613971" y="3158200"/>
                  <a:ext cx="303757" cy="299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2" h="24909" extrusionOk="0">
                      <a:moveTo>
                        <a:pt x="7830" y="1"/>
                      </a:moveTo>
                      <a:cubicBezTo>
                        <a:pt x="5935" y="4703"/>
                        <a:pt x="2329" y="7396"/>
                        <a:pt x="1" y="8720"/>
                      </a:cubicBezTo>
                      <a:lnTo>
                        <a:pt x="11048" y="22164"/>
                      </a:lnTo>
                      <a:cubicBezTo>
                        <a:pt x="11322" y="22506"/>
                        <a:pt x="11665" y="22849"/>
                        <a:pt x="12030" y="23146"/>
                      </a:cubicBezTo>
                      <a:cubicBezTo>
                        <a:pt x="13437" y="24330"/>
                        <a:pt x="15154" y="24908"/>
                        <a:pt x="16862" y="24908"/>
                      </a:cubicBezTo>
                      <a:cubicBezTo>
                        <a:pt x="19005" y="24908"/>
                        <a:pt x="21135" y="23998"/>
                        <a:pt x="22621" y="22233"/>
                      </a:cubicBezTo>
                      <a:cubicBezTo>
                        <a:pt x="25291" y="19037"/>
                        <a:pt x="24880" y="14312"/>
                        <a:pt x="21685" y="11642"/>
                      </a:cubicBezTo>
                      <a:lnTo>
                        <a:pt x="78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0" name="Google Shape;4310;p56"/>
                <p:cNvSpPr/>
                <p:nvPr/>
              </p:nvSpPr>
              <p:spPr>
                <a:xfrm>
                  <a:off x="1707194" y="3157384"/>
                  <a:ext cx="168056" cy="141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3" h="11779" extrusionOk="0">
                      <a:moveTo>
                        <a:pt x="115" y="0"/>
                      </a:moveTo>
                      <a:lnTo>
                        <a:pt x="1" y="137"/>
                      </a:lnTo>
                      <a:cubicBezTo>
                        <a:pt x="2283" y="2123"/>
                        <a:pt x="4566" y="4086"/>
                        <a:pt x="6871" y="6026"/>
                      </a:cubicBezTo>
                      <a:cubicBezTo>
                        <a:pt x="8035" y="7008"/>
                        <a:pt x="9199" y="7966"/>
                        <a:pt x="10363" y="8925"/>
                      </a:cubicBezTo>
                      <a:cubicBezTo>
                        <a:pt x="11527" y="9884"/>
                        <a:pt x="12691" y="10842"/>
                        <a:pt x="13878" y="11778"/>
                      </a:cubicBezTo>
                      <a:lnTo>
                        <a:pt x="13992" y="11641"/>
                      </a:lnTo>
                      <a:cubicBezTo>
                        <a:pt x="12851" y="10637"/>
                        <a:pt x="11733" y="9633"/>
                        <a:pt x="10569" y="8651"/>
                      </a:cubicBezTo>
                      <a:cubicBezTo>
                        <a:pt x="9427" y="7670"/>
                        <a:pt x="8286" y="6711"/>
                        <a:pt x="7122" y="5729"/>
                      </a:cubicBezTo>
                      <a:cubicBezTo>
                        <a:pt x="4794" y="3812"/>
                        <a:pt x="2466" y="1872"/>
                        <a:pt x="1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1" name="Google Shape;4311;p56"/>
                <p:cNvSpPr/>
                <p:nvPr/>
              </p:nvSpPr>
              <p:spPr>
                <a:xfrm>
                  <a:off x="1613154" y="3262115"/>
                  <a:ext cx="264820" cy="19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0" h="16395" extrusionOk="0">
                      <a:moveTo>
                        <a:pt x="137" y="1"/>
                      </a:moveTo>
                      <a:lnTo>
                        <a:pt x="0" y="115"/>
                      </a:lnTo>
                      <a:cubicBezTo>
                        <a:pt x="1530" y="2055"/>
                        <a:pt x="3082" y="3972"/>
                        <a:pt x="4634" y="5889"/>
                      </a:cubicBezTo>
                      <a:cubicBezTo>
                        <a:pt x="6186" y="7807"/>
                        <a:pt x="7738" y="9724"/>
                        <a:pt x="9313" y="11619"/>
                      </a:cubicBezTo>
                      <a:lnTo>
                        <a:pt x="10500" y="13034"/>
                      </a:lnTo>
                      <a:cubicBezTo>
                        <a:pt x="10888" y="13513"/>
                        <a:pt x="11276" y="14015"/>
                        <a:pt x="11755" y="14426"/>
                      </a:cubicBezTo>
                      <a:cubicBezTo>
                        <a:pt x="12691" y="15271"/>
                        <a:pt x="13833" y="15864"/>
                        <a:pt x="15065" y="16184"/>
                      </a:cubicBezTo>
                      <a:cubicBezTo>
                        <a:pt x="15670" y="16321"/>
                        <a:pt x="16298" y="16395"/>
                        <a:pt x="16925" y="16395"/>
                      </a:cubicBezTo>
                      <a:cubicBezTo>
                        <a:pt x="17553" y="16395"/>
                        <a:pt x="18181" y="16321"/>
                        <a:pt x="18786" y="16161"/>
                      </a:cubicBezTo>
                      <a:cubicBezTo>
                        <a:pt x="20018" y="15841"/>
                        <a:pt x="21114" y="15202"/>
                        <a:pt x="22050" y="14358"/>
                      </a:cubicBezTo>
                      <a:lnTo>
                        <a:pt x="21936" y="14243"/>
                      </a:lnTo>
                      <a:cubicBezTo>
                        <a:pt x="20567" y="15458"/>
                        <a:pt x="18750" y="16108"/>
                        <a:pt x="16936" y="16108"/>
                      </a:cubicBezTo>
                      <a:cubicBezTo>
                        <a:pt x="16329" y="16108"/>
                        <a:pt x="15723" y="16036"/>
                        <a:pt x="15134" y="15887"/>
                      </a:cubicBezTo>
                      <a:cubicBezTo>
                        <a:pt x="13970" y="15590"/>
                        <a:pt x="12874" y="14997"/>
                        <a:pt x="11984" y="14175"/>
                      </a:cubicBezTo>
                      <a:cubicBezTo>
                        <a:pt x="11527" y="13787"/>
                        <a:pt x="11162" y="13308"/>
                        <a:pt x="10774" y="12828"/>
                      </a:cubicBezTo>
                      <a:lnTo>
                        <a:pt x="9610" y="11390"/>
                      </a:lnTo>
                      <a:cubicBezTo>
                        <a:pt x="8058" y="9473"/>
                        <a:pt x="6460" y="7578"/>
                        <a:pt x="4908" y="5661"/>
                      </a:cubicBezTo>
                      <a:cubicBezTo>
                        <a:pt x="3333" y="3767"/>
                        <a:pt x="1735" y="1895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56"/>
                <p:cNvSpPr/>
                <p:nvPr/>
              </p:nvSpPr>
              <p:spPr>
                <a:xfrm>
                  <a:off x="1510070" y="3058201"/>
                  <a:ext cx="159277" cy="16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" h="13621" extrusionOk="0">
                      <a:moveTo>
                        <a:pt x="8561" y="0"/>
                      </a:moveTo>
                      <a:cubicBezTo>
                        <a:pt x="8509" y="0"/>
                        <a:pt x="8462" y="13"/>
                        <a:pt x="8423" y="40"/>
                      </a:cubicBezTo>
                      <a:cubicBezTo>
                        <a:pt x="7555" y="634"/>
                        <a:pt x="8149" y="3259"/>
                        <a:pt x="8149" y="3259"/>
                      </a:cubicBezTo>
                      <a:cubicBezTo>
                        <a:pt x="8149" y="3259"/>
                        <a:pt x="2123" y="3487"/>
                        <a:pt x="1096" y="4833"/>
                      </a:cubicBezTo>
                      <a:cubicBezTo>
                        <a:pt x="0" y="6271"/>
                        <a:pt x="1370" y="7230"/>
                        <a:pt x="1370" y="7230"/>
                      </a:cubicBezTo>
                      <a:cubicBezTo>
                        <a:pt x="1370" y="7230"/>
                        <a:pt x="91" y="8440"/>
                        <a:pt x="1712" y="9992"/>
                      </a:cubicBezTo>
                      <a:cubicBezTo>
                        <a:pt x="1712" y="9992"/>
                        <a:pt x="708" y="11704"/>
                        <a:pt x="2442" y="12594"/>
                      </a:cubicBezTo>
                      <a:cubicBezTo>
                        <a:pt x="3939" y="13383"/>
                        <a:pt x="5190" y="13621"/>
                        <a:pt x="6155" y="13621"/>
                      </a:cubicBezTo>
                      <a:cubicBezTo>
                        <a:pt x="7618" y="13621"/>
                        <a:pt x="8423" y="13073"/>
                        <a:pt x="8423" y="13073"/>
                      </a:cubicBezTo>
                      <a:lnTo>
                        <a:pt x="13262" y="5632"/>
                      </a:lnTo>
                      <a:cubicBezTo>
                        <a:pt x="13262" y="5632"/>
                        <a:pt x="9645" y="0"/>
                        <a:pt x="85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56"/>
                <p:cNvSpPr/>
                <p:nvPr/>
              </p:nvSpPr>
              <p:spPr>
                <a:xfrm>
                  <a:off x="1389700" y="2854876"/>
                  <a:ext cx="116797" cy="13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5" h="10948" extrusionOk="0">
                      <a:moveTo>
                        <a:pt x="8062" y="1"/>
                      </a:moveTo>
                      <a:cubicBezTo>
                        <a:pt x="7828" y="1"/>
                        <a:pt x="7569" y="76"/>
                        <a:pt x="7305" y="236"/>
                      </a:cubicBezTo>
                      <a:lnTo>
                        <a:pt x="1416" y="3888"/>
                      </a:lnTo>
                      <a:cubicBezTo>
                        <a:pt x="571" y="4413"/>
                        <a:pt x="1" y="5623"/>
                        <a:pt x="138" y="6604"/>
                      </a:cubicBezTo>
                      <a:lnTo>
                        <a:pt x="617" y="9869"/>
                      </a:lnTo>
                      <a:cubicBezTo>
                        <a:pt x="712" y="10552"/>
                        <a:pt x="1129" y="10948"/>
                        <a:pt x="1658" y="10948"/>
                      </a:cubicBezTo>
                      <a:cubicBezTo>
                        <a:pt x="1889" y="10948"/>
                        <a:pt x="2141" y="10872"/>
                        <a:pt x="2397" y="10713"/>
                      </a:cubicBezTo>
                      <a:lnTo>
                        <a:pt x="8309" y="7061"/>
                      </a:lnTo>
                      <a:cubicBezTo>
                        <a:pt x="9154" y="6536"/>
                        <a:pt x="9724" y="5326"/>
                        <a:pt x="9587" y="4345"/>
                      </a:cubicBezTo>
                      <a:lnTo>
                        <a:pt x="9108" y="1058"/>
                      </a:lnTo>
                      <a:cubicBezTo>
                        <a:pt x="9013" y="392"/>
                        <a:pt x="8598" y="1"/>
                        <a:pt x="8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56"/>
                <p:cNvSpPr/>
                <p:nvPr/>
              </p:nvSpPr>
              <p:spPr>
                <a:xfrm>
                  <a:off x="1515823" y="3056147"/>
                  <a:ext cx="154617" cy="16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4" h="13907" extrusionOk="0">
                      <a:moveTo>
                        <a:pt x="8098" y="0"/>
                      </a:moveTo>
                      <a:cubicBezTo>
                        <a:pt x="8049" y="0"/>
                        <a:pt x="7997" y="9"/>
                        <a:pt x="7944" y="29"/>
                      </a:cubicBezTo>
                      <a:cubicBezTo>
                        <a:pt x="7830" y="74"/>
                        <a:pt x="7807" y="120"/>
                        <a:pt x="7738" y="166"/>
                      </a:cubicBezTo>
                      <a:cubicBezTo>
                        <a:pt x="7693" y="211"/>
                        <a:pt x="7647" y="257"/>
                        <a:pt x="7601" y="325"/>
                      </a:cubicBezTo>
                      <a:cubicBezTo>
                        <a:pt x="7533" y="439"/>
                        <a:pt x="7487" y="554"/>
                        <a:pt x="7442" y="668"/>
                      </a:cubicBezTo>
                      <a:cubicBezTo>
                        <a:pt x="7282" y="1147"/>
                        <a:pt x="7282" y="1626"/>
                        <a:pt x="7305" y="2083"/>
                      </a:cubicBezTo>
                      <a:cubicBezTo>
                        <a:pt x="7324" y="2487"/>
                        <a:pt x="7375" y="2874"/>
                        <a:pt x="7446" y="3259"/>
                      </a:cubicBezTo>
                      <a:lnTo>
                        <a:pt x="7446" y="3259"/>
                      </a:lnTo>
                      <a:cubicBezTo>
                        <a:pt x="6660" y="3305"/>
                        <a:pt x="5908" y="3369"/>
                        <a:pt x="5136" y="3452"/>
                      </a:cubicBezTo>
                      <a:cubicBezTo>
                        <a:pt x="4292" y="3544"/>
                        <a:pt x="3470" y="3681"/>
                        <a:pt x="2648" y="3863"/>
                      </a:cubicBezTo>
                      <a:cubicBezTo>
                        <a:pt x="2215" y="3977"/>
                        <a:pt x="1804" y="4091"/>
                        <a:pt x="1416" y="4274"/>
                      </a:cubicBezTo>
                      <a:cubicBezTo>
                        <a:pt x="1210" y="4343"/>
                        <a:pt x="1005" y="4434"/>
                        <a:pt x="822" y="4571"/>
                      </a:cubicBezTo>
                      <a:cubicBezTo>
                        <a:pt x="640" y="4708"/>
                        <a:pt x="457" y="4890"/>
                        <a:pt x="343" y="5073"/>
                      </a:cubicBezTo>
                      <a:cubicBezTo>
                        <a:pt x="229" y="5256"/>
                        <a:pt x="137" y="5484"/>
                        <a:pt x="69" y="5689"/>
                      </a:cubicBezTo>
                      <a:cubicBezTo>
                        <a:pt x="23" y="5917"/>
                        <a:pt x="0" y="6169"/>
                        <a:pt x="46" y="6397"/>
                      </a:cubicBezTo>
                      <a:cubicBezTo>
                        <a:pt x="145" y="6813"/>
                        <a:pt x="365" y="7144"/>
                        <a:pt x="660" y="7403"/>
                      </a:cubicBezTo>
                      <a:lnTo>
                        <a:pt x="660" y="7403"/>
                      </a:lnTo>
                      <a:cubicBezTo>
                        <a:pt x="518" y="7587"/>
                        <a:pt x="416" y="7780"/>
                        <a:pt x="343" y="8017"/>
                      </a:cubicBezTo>
                      <a:cubicBezTo>
                        <a:pt x="252" y="8291"/>
                        <a:pt x="229" y="8565"/>
                        <a:pt x="274" y="8862"/>
                      </a:cubicBezTo>
                      <a:cubicBezTo>
                        <a:pt x="343" y="9136"/>
                        <a:pt x="434" y="9410"/>
                        <a:pt x="594" y="9638"/>
                      </a:cubicBezTo>
                      <a:cubicBezTo>
                        <a:pt x="662" y="9752"/>
                        <a:pt x="754" y="9866"/>
                        <a:pt x="845" y="9980"/>
                      </a:cubicBezTo>
                      <a:lnTo>
                        <a:pt x="1043" y="10195"/>
                      </a:lnTo>
                      <a:lnTo>
                        <a:pt x="1043" y="10195"/>
                      </a:lnTo>
                      <a:cubicBezTo>
                        <a:pt x="871" y="10534"/>
                        <a:pt x="779" y="10908"/>
                        <a:pt x="799" y="11281"/>
                      </a:cubicBezTo>
                      <a:cubicBezTo>
                        <a:pt x="799" y="11692"/>
                        <a:pt x="982" y="12126"/>
                        <a:pt x="1256" y="12423"/>
                      </a:cubicBezTo>
                      <a:cubicBezTo>
                        <a:pt x="1553" y="12742"/>
                        <a:pt x="1941" y="12925"/>
                        <a:pt x="2283" y="13085"/>
                      </a:cubicBezTo>
                      <a:cubicBezTo>
                        <a:pt x="2625" y="13267"/>
                        <a:pt x="3013" y="13404"/>
                        <a:pt x="3379" y="13518"/>
                      </a:cubicBezTo>
                      <a:cubicBezTo>
                        <a:pt x="4132" y="13769"/>
                        <a:pt x="4908" y="13906"/>
                        <a:pt x="5707" y="13906"/>
                      </a:cubicBezTo>
                      <a:cubicBezTo>
                        <a:pt x="6483" y="13883"/>
                        <a:pt x="7282" y="13724"/>
                        <a:pt x="7989" y="13313"/>
                      </a:cubicBezTo>
                      <a:cubicBezTo>
                        <a:pt x="8035" y="13290"/>
                        <a:pt x="8035" y="13244"/>
                        <a:pt x="8012" y="13199"/>
                      </a:cubicBezTo>
                      <a:cubicBezTo>
                        <a:pt x="7995" y="13165"/>
                        <a:pt x="7966" y="13144"/>
                        <a:pt x="7934" y="13144"/>
                      </a:cubicBezTo>
                      <a:cubicBezTo>
                        <a:pt x="7922" y="13144"/>
                        <a:pt x="7910" y="13147"/>
                        <a:pt x="7898" y="13153"/>
                      </a:cubicBezTo>
                      <a:lnTo>
                        <a:pt x="7875" y="13176"/>
                      </a:lnTo>
                      <a:cubicBezTo>
                        <a:pt x="7236" y="13541"/>
                        <a:pt x="6460" y="13678"/>
                        <a:pt x="5707" y="13678"/>
                      </a:cubicBezTo>
                      <a:cubicBezTo>
                        <a:pt x="4931" y="13678"/>
                        <a:pt x="4177" y="13518"/>
                        <a:pt x="3470" y="13267"/>
                      </a:cubicBezTo>
                      <a:cubicBezTo>
                        <a:pt x="3105" y="13130"/>
                        <a:pt x="2739" y="12993"/>
                        <a:pt x="2397" y="12834"/>
                      </a:cubicBezTo>
                      <a:cubicBezTo>
                        <a:pt x="2055" y="12674"/>
                        <a:pt x="1712" y="12491"/>
                        <a:pt x="1484" y="12240"/>
                      </a:cubicBezTo>
                      <a:cubicBezTo>
                        <a:pt x="1233" y="11966"/>
                        <a:pt x="1096" y="11624"/>
                        <a:pt x="1096" y="11281"/>
                      </a:cubicBezTo>
                      <a:cubicBezTo>
                        <a:pt x="1096" y="10916"/>
                        <a:pt x="1187" y="10551"/>
                        <a:pt x="1347" y="10231"/>
                      </a:cubicBezTo>
                      <a:cubicBezTo>
                        <a:pt x="1393" y="10186"/>
                        <a:pt x="1370" y="10117"/>
                        <a:pt x="1324" y="10049"/>
                      </a:cubicBezTo>
                      <a:lnTo>
                        <a:pt x="1073" y="9775"/>
                      </a:lnTo>
                      <a:cubicBezTo>
                        <a:pt x="1005" y="9684"/>
                        <a:pt x="913" y="9570"/>
                        <a:pt x="868" y="9478"/>
                      </a:cubicBezTo>
                      <a:cubicBezTo>
                        <a:pt x="731" y="9273"/>
                        <a:pt x="640" y="9045"/>
                        <a:pt x="594" y="8816"/>
                      </a:cubicBezTo>
                      <a:cubicBezTo>
                        <a:pt x="548" y="8565"/>
                        <a:pt x="571" y="8337"/>
                        <a:pt x="662" y="8109"/>
                      </a:cubicBezTo>
                      <a:cubicBezTo>
                        <a:pt x="731" y="7880"/>
                        <a:pt x="868" y="7675"/>
                        <a:pt x="1005" y="7515"/>
                      </a:cubicBezTo>
                      <a:lnTo>
                        <a:pt x="1028" y="7492"/>
                      </a:lnTo>
                      <a:cubicBezTo>
                        <a:pt x="1073" y="7424"/>
                        <a:pt x="1073" y="7310"/>
                        <a:pt x="982" y="7264"/>
                      </a:cubicBezTo>
                      <a:cubicBezTo>
                        <a:pt x="708" y="7036"/>
                        <a:pt x="457" y="6694"/>
                        <a:pt x="388" y="6328"/>
                      </a:cubicBezTo>
                      <a:cubicBezTo>
                        <a:pt x="320" y="5963"/>
                        <a:pt x="434" y="5598"/>
                        <a:pt x="640" y="5278"/>
                      </a:cubicBezTo>
                      <a:cubicBezTo>
                        <a:pt x="845" y="4936"/>
                        <a:pt x="1187" y="4753"/>
                        <a:pt x="1553" y="4594"/>
                      </a:cubicBezTo>
                      <a:cubicBezTo>
                        <a:pt x="1918" y="4434"/>
                        <a:pt x="2329" y="4320"/>
                        <a:pt x="2717" y="4228"/>
                      </a:cubicBezTo>
                      <a:cubicBezTo>
                        <a:pt x="3538" y="4046"/>
                        <a:pt x="4360" y="3932"/>
                        <a:pt x="5182" y="3818"/>
                      </a:cubicBezTo>
                      <a:cubicBezTo>
                        <a:pt x="6004" y="3726"/>
                        <a:pt x="6848" y="3658"/>
                        <a:pt x="7670" y="3612"/>
                      </a:cubicBezTo>
                      <a:lnTo>
                        <a:pt x="7693" y="3612"/>
                      </a:lnTo>
                      <a:cubicBezTo>
                        <a:pt x="7807" y="3589"/>
                        <a:pt x="7875" y="3498"/>
                        <a:pt x="7852" y="3384"/>
                      </a:cubicBezTo>
                      <a:cubicBezTo>
                        <a:pt x="7761" y="2950"/>
                        <a:pt x="7693" y="2517"/>
                        <a:pt x="7670" y="2060"/>
                      </a:cubicBezTo>
                      <a:cubicBezTo>
                        <a:pt x="7647" y="1626"/>
                        <a:pt x="7647" y="1170"/>
                        <a:pt x="7761" y="782"/>
                      </a:cubicBezTo>
                      <a:cubicBezTo>
                        <a:pt x="7807" y="690"/>
                        <a:pt x="7830" y="599"/>
                        <a:pt x="7898" y="508"/>
                      </a:cubicBezTo>
                      <a:cubicBezTo>
                        <a:pt x="7921" y="485"/>
                        <a:pt x="7944" y="439"/>
                        <a:pt x="7989" y="417"/>
                      </a:cubicBezTo>
                      <a:cubicBezTo>
                        <a:pt x="8012" y="394"/>
                        <a:pt x="8058" y="348"/>
                        <a:pt x="8058" y="348"/>
                      </a:cubicBezTo>
                      <a:cubicBezTo>
                        <a:pt x="8081" y="348"/>
                        <a:pt x="8172" y="348"/>
                        <a:pt x="8240" y="394"/>
                      </a:cubicBezTo>
                      <a:cubicBezTo>
                        <a:pt x="8332" y="439"/>
                        <a:pt x="8423" y="485"/>
                        <a:pt x="8514" y="554"/>
                      </a:cubicBezTo>
                      <a:cubicBezTo>
                        <a:pt x="8857" y="827"/>
                        <a:pt x="9153" y="1147"/>
                        <a:pt x="9450" y="1489"/>
                      </a:cubicBezTo>
                      <a:cubicBezTo>
                        <a:pt x="10044" y="2174"/>
                        <a:pt x="10591" y="2905"/>
                        <a:pt x="11139" y="3635"/>
                      </a:cubicBezTo>
                      <a:cubicBezTo>
                        <a:pt x="11687" y="4365"/>
                        <a:pt x="12212" y="5096"/>
                        <a:pt x="12714" y="5849"/>
                      </a:cubicBezTo>
                      <a:cubicBezTo>
                        <a:pt x="12728" y="5876"/>
                        <a:pt x="12749" y="5887"/>
                        <a:pt x="12773" y="5887"/>
                      </a:cubicBezTo>
                      <a:cubicBezTo>
                        <a:pt x="12790" y="5887"/>
                        <a:pt x="12809" y="5881"/>
                        <a:pt x="12828" y="5872"/>
                      </a:cubicBezTo>
                      <a:cubicBezTo>
                        <a:pt x="12874" y="5849"/>
                        <a:pt x="12874" y="5803"/>
                        <a:pt x="12851" y="5758"/>
                      </a:cubicBezTo>
                      <a:cubicBezTo>
                        <a:pt x="12372" y="4982"/>
                        <a:pt x="11870" y="4228"/>
                        <a:pt x="11345" y="3475"/>
                      </a:cubicBezTo>
                      <a:cubicBezTo>
                        <a:pt x="10820" y="2722"/>
                        <a:pt x="10295" y="1992"/>
                        <a:pt x="9701" y="1284"/>
                      </a:cubicBezTo>
                      <a:cubicBezTo>
                        <a:pt x="9382" y="942"/>
                        <a:pt x="9085" y="599"/>
                        <a:pt x="8720" y="302"/>
                      </a:cubicBezTo>
                      <a:cubicBezTo>
                        <a:pt x="8606" y="211"/>
                        <a:pt x="8514" y="143"/>
                        <a:pt x="8400" y="97"/>
                      </a:cubicBezTo>
                      <a:cubicBezTo>
                        <a:pt x="8319" y="49"/>
                        <a:pt x="8216" y="0"/>
                        <a:pt x="80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15" name="Google Shape;4315;p56"/>
            <p:cNvGrpSpPr/>
            <p:nvPr/>
          </p:nvGrpSpPr>
          <p:grpSpPr>
            <a:xfrm>
              <a:off x="714368" y="1784927"/>
              <a:ext cx="1674216" cy="2486473"/>
              <a:chOff x="719997" y="1783698"/>
              <a:chExt cx="1664727" cy="2472380"/>
            </a:xfrm>
          </p:grpSpPr>
          <p:sp>
            <p:nvSpPr>
              <p:cNvPr id="4316" name="Google Shape;4316;p56"/>
              <p:cNvSpPr/>
              <p:nvPr/>
            </p:nvSpPr>
            <p:spPr>
              <a:xfrm>
                <a:off x="1827366" y="4215889"/>
                <a:ext cx="323916" cy="40188"/>
              </a:xfrm>
              <a:custGeom>
                <a:avLst/>
                <a:gdLst/>
                <a:ahLst/>
                <a:cxnLst/>
                <a:rect l="l" t="t" r="r" b="b"/>
                <a:pathLst>
                  <a:path w="19863" h="2464" extrusionOk="0">
                    <a:moveTo>
                      <a:pt x="19540" y="1"/>
                    </a:moveTo>
                    <a:cubicBezTo>
                      <a:pt x="19533" y="1"/>
                      <a:pt x="19525" y="1"/>
                      <a:pt x="19517" y="3"/>
                    </a:cubicBezTo>
                    <a:cubicBezTo>
                      <a:pt x="15131" y="713"/>
                      <a:pt x="10732" y="908"/>
                      <a:pt x="7224" y="908"/>
                    </a:cubicBezTo>
                    <a:cubicBezTo>
                      <a:pt x="2952" y="908"/>
                      <a:pt x="1" y="619"/>
                      <a:pt x="1" y="619"/>
                    </a:cubicBezTo>
                    <a:lnTo>
                      <a:pt x="1" y="1852"/>
                    </a:lnTo>
                    <a:cubicBezTo>
                      <a:pt x="1" y="1852"/>
                      <a:pt x="4233" y="2464"/>
                      <a:pt x="9368" y="2464"/>
                    </a:cubicBezTo>
                    <a:cubicBezTo>
                      <a:pt x="12649" y="2464"/>
                      <a:pt x="16298" y="2214"/>
                      <a:pt x="19448" y="1395"/>
                    </a:cubicBezTo>
                    <a:cubicBezTo>
                      <a:pt x="19448" y="1395"/>
                      <a:pt x="19862" y="1"/>
                      <a:pt x="195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17" name="Google Shape;4317;p56"/>
              <p:cNvGrpSpPr/>
              <p:nvPr/>
            </p:nvGrpSpPr>
            <p:grpSpPr>
              <a:xfrm>
                <a:off x="719997" y="1783698"/>
                <a:ext cx="1664727" cy="2472380"/>
                <a:chOff x="896475" y="2435300"/>
                <a:chExt cx="1226048" cy="1820872"/>
              </a:xfrm>
            </p:grpSpPr>
            <p:sp>
              <p:nvSpPr>
                <p:cNvPr id="4318" name="Google Shape;4318;p56"/>
                <p:cNvSpPr/>
                <p:nvPr/>
              </p:nvSpPr>
              <p:spPr>
                <a:xfrm>
                  <a:off x="1242473" y="2441810"/>
                  <a:ext cx="854487" cy="90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75687" extrusionOk="0">
                      <a:moveTo>
                        <a:pt x="41831" y="0"/>
                      </a:moveTo>
                      <a:cubicBezTo>
                        <a:pt x="35673" y="0"/>
                        <a:pt x="30094" y="1516"/>
                        <a:pt x="27026" y="4107"/>
                      </a:cubicBezTo>
                      <a:cubicBezTo>
                        <a:pt x="23191" y="4746"/>
                        <a:pt x="9861" y="7553"/>
                        <a:pt x="7419" y="16706"/>
                      </a:cubicBezTo>
                      <a:cubicBezTo>
                        <a:pt x="6027" y="21956"/>
                        <a:pt x="7853" y="25312"/>
                        <a:pt x="6871" y="32091"/>
                      </a:cubicBezTo>
                      <a:cubicBezTo>
                        <a:pt x="6506" y="34693"/>
                        <a:pt x="3105" y="37432"/>
                        <a:pt x="2694" y="40171"/>
                      </a:cubicBezTo>
                      <a:cubicBezTo>
                        <a:pt x="2192" y="43617"/>
                        <a:pt x="4703" y="47064"/>
                        <a:pt x="4269" y="50351"/>
                      </a:cubicBezTo>
                      <a:cubicBezTo>
                        <a:pt x="3904" y="52930"/>
                        <a:pt x="891" y="57723"/>
                        <a:pt x="617" y="59983"/>
                      </a:cubicBezTo>
                      <a:cubicBezTo>
                        <a:pt x="1" y="65210"/>
                        <a:pt x="1781" y="67447"/>
                        <a:pt x="2603" y="68999"/>
                      </a:cubicBezTo>
                      <a:cubicBezTo>
                        <a:pt x="2603" y="68999"/>
                        <a:pt x="3881" y="69250"/>
                        <a:pt x="5981" y="69638"/>
                      </a:cubicBezTo>
                      <a:cubicBezTo>
                        <a:pt x="5985" y="69639"/>
                        <a:pt x="5989" y="69639"/>
                        <a:pt x="5993" y="69639"/>
                      </a:cubicBezTo>
                      <a:cubicBezTo>
                        <a:pt x="6492" y="69639"/>
                        <a:pt x="7336" y="65688"/>
                        <a:pt x="7924" y="65688"/>
                      </a:cubicBezTo>
                      <a:cubicBezTo>
                        <a:pt x="7931" y="65688"/>
                        <a:pt x="7937" y="65688"/>
                        <a:pt x="7944" y="65689"/>
                      </a:cubicBezTo>
                      <a:cubicBezTo>
                        <a:pt x="8651" y="65804"/>
                        <a:pt x="9085" y="70163"/>
                        <a:pt x="9907" y="70277"/>
                      </a:cubicBezTo>
                      <a:cubicBezTo>
                        <a:pt x="15564" y="71176"/>
                        <a:pt x="23602" y="72223"/>
                        <a:pt x="30438" y="72223"/>
                      </a:cubicBezTo>
                      <a:cubicBezTo>
                        <a:pt x="30718" y="72223"/>
                        <a:pt x="30996" y="72221"/>
                        <a:pt x="31271" y="72217"/>
                      </a:cubicBezTo>
                      <a:cubicBezTo>
                        <a:pt x="31294" y="72332"/>
                        <a:pt x="31317" y="72400"/>
                        <a:pt x="31317" y="72400"/>
                      </a:cubicBezTo>
                      <a:cubicBezTo>
                        <a:pt x="38438" y="74979"/>
                        <a:pt x="50947" y="75573"/>
                        <a:pt x="58936" y="75664"/>
                      </a:cubicBezTo>
                      <a:cubicBezTo>
                        <a:pt x="58938" y="75664"/>
                        <a:pt x="58940" y="75664"/>
                        <a:pt x="58942" y="75664"/>
                      </a:cubicBezTo>
                      <a:cubicBezTo>
                        <a:pt x="59764" y="75664"/>
                        <a:pt x="60923" y="71464"/>
                        <a:pt x="61652" y="71464"/>
                      </a:cubicBezTo>
                      <a:cubicBezTo>
                        <a:pt x="62245" y="71464"/>
                        <a:pt x="62405" y="75687"/>
                        <a:pt x="62907" y="75687"/>
                      </a:cubicBezTo>
                      <a:cubicBezTo>
                        <a:pt x="65053" y="75664"/>
                        <a:pt x="66354" y="75618"/>
                        <a:pt x="66354" y="75618"/>
                      </a:cubicBezTo>
                      <a:cubicBezTo>
                        <a:pt x="67427" y="74226"/>
                        <a:pt x="69549" y="72332"/>
                        <a:pt x="69823" y="67059"/>
                      </a:cubicBezTo>
                      <a:cubicBezTo>
                        <a:pt x="69937" y="64776"/>
                        <a:pt x="67746" y="59549"/>
                        <a:pt x="67837" y="56970"/>
                      </a:cubicBezTo>
                      <a:cubicBezTo>
                        <a:pt x="67952" y="53638"/>
                        <a:pt x="70987" y="50670"/>
                        <a:pt x="71079" y="47201"/>
                      </a:cubicBezTo>
                      <a:cubicBezTo>
                        <a:pt x="71147" y="44416"/>
                        <a:pt x="68248" y="41152"/>
                        <a:pt x="68317" y="38505"/>
                      </a:cubicBezTo>
                      <a:cubicBezTo>
                        <a:pt x="68477" y="31680"/>
                        <a:pt x="70554" y="28690"/>
                        <a:pt x="70348" y="23257"/>
                      </a:cubicBezTo>
                      <a:cubicBezTo>
                        <a:pt x="69733" y="6463"/>
                        <a:pt x="54549" y="0"/>
                        <a:pt x="418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9" name="Google Shape;4319;p56"/>
                <p:cNvSpPr/>
                <p:nvPr/>
              </p:nvSpPr>
              <p:spPr>
                <a:xfrm>
                  <a:off x="1502394" y="2435300"/>
                  <a:ext cx="74294" cy="97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8119" extrusionOk="0">
                      <a:moveTo>
                        <a:pt x="4288" y="1"/>
                      </a:moveTo>
                      <a:cubicBezTo>
                        <a:pt x="4164" y="1"/>
                        <a:pt x="4041" y="27"/>
                        <a:pt x="3926" y="84"/>
                      </a:cubicBezTo>
                      <a:cubicBezTo>
                        <a:pt x="3447" y="358"/>
                        <a:pt x="3401" y="1020"/>
                        <a:pt x="3424" y="1567"/>
                      </a:cubicBezTo>
                      <a:cubicBezTo>
                        <a:pt x="3515" y="3234"/>
                        <a:pt x="3584" y="4900"/>
                        <a:pt x="3652" y="6566"/>
                      </a:cubicBezTo>
                      <a:cubicBezTo>
                        <a:pt x="3081" y="5105"/>
                        <a:pt x="2511" y="3645"/>
                        <a:pt x="1940" y="2161"/>
                      </a:cubicBezTo>
                      <a:cubicBezTo>
                        <a:pt x="1745" y="1662"/>
                        <a:pt x="1406" y="1060"/>
                        <a:pt x="883" y="1060"/>
                      </a:cubicBezTo>
                      <a:cubicBezTo>
                        <a:pt x="855" y="1060"/>
                        <a:pt x="827" y="1062"/>
                        <a:pt x="799" y="1065"/>
                      </a:cubicBezTo>
                      <a:cubicBezTo>
                        <a:pt x="160" y="1134"/>
                        <a:pt x="0" y="2001"/>
                        <a:pt x="91" y="2640"/>
                      </a:cubicBezTo>
                      <a:cubicBezTo>
                        <a:pt x="388" y="4809"/>
                        <a:pt x="1621" y="6817"/>
                        <a:pt x="3378" y="8118"/>
                      </a:cubicBezTo>
                      <a:lnTo>
                        <a:pt x="5181" y="7160"/>
                      </a:lnTo>
                      <a:cubicBezTo>
                        <a:pt x="6026" y="5356"/>
                        <a:pt x="6186" y="3257"/>
                        <a:pt x="5592" y="1339"/>
                      </a:cubicBezTo>
                      <a:cubicBezTo>
                        <a:pt x="5478" y="974"/>
                        <a:pt x="5318" y="586"/>
                        <a:pt x="5022" y="312"/>
                      </a:cubicBezTo>
                      <a:cubicBezTo>
                        <a:pt x="4834" y="124"/>
                        <a:pt x="4560" y="1"/>
                        <a:pt x="4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0" name="Google Shape;4320;p56"/>
                <p:cNvSpPr/>
                <p:nvPr/>
              </p:nvSpPr>
              <p:spPr>
                <a:xfrm>
                  <a:off x="1229320" y="2504200"/>
                  <a:ext cx="321292" cy="77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2" h="64719" extrusionOk="0">
                      <a:moveTo>
                        <a:pt x="24508" y="1"/>
                      </a:moveTo>
                      <a:cubicBezTo>
                        <a:pt x="21817" y="1"/>
                        <a:pt x="16082" y="1202"/>
                        <a:pt x="12873" y="3843"/>
                      </a:cubicBezTo>
                      <a:cubicBezTo>
                        <a:pt x="9244" y="6856"/>
                        <a:pt x="7030" y="11010"/>
                        <a:pt x="6825" y="15256"/>
                      </a:cubicBezTo>
                      <a:cubicBezTo>
                        <a:pt x="6756" y="16899"/>
                        <a:pt x="6939" y="18565"/>
                        <a:pt x="7122" y="20186"/>
                      </a:cubicBezTo>
                      <a:cubicBezTo>
                        <a:pt x="7441" y="23290"/>
                        <a:pt x="7761" y="26212"/>
                        <a:pt x="6482" y="28882"/>
                      </a:cubicBezTo>
                      <a:cubicBezTo>
                        <a:pt x="6117" y="29658"/>
                        <a:pt x="5592" y="30389"/>
                        <a:pt x="5113" y="31096"/>
                      </a:cubicBezTo>
                      <a:cubicBezTo>
                        <a:pt x="4360" y="32169"/>
                        <a:pt x="3606" y="33265"/>
                        <a:pt x="3287" y="34543"/>
                      </a:cubicBezTo>
                      <a:cubicBezTo>
                        <a:pt x="2739" y="36689"/>
                        <a:pt x="3538" y="38857"/>
                        <a:pt x="4291" y="40934"/>
                      </a:cubicBezTo>
                      <a:cubicBezTo>
                        <a:pt x="5044" y="42988"/>
                        <a:pt x="5820" y="45088"/>
                        <a:pt x="5318" y="47165"/>
                      </a:cubicBezTo>
                      <a:cubicBezTo>
                        <a:pt x="4999" y="48467"/>
                        <a:pt x="4177" y="49608"/>
                        <a:pt x="3401" y="50726"/>
                      </a:cubicBezTo>
                      <a:cubicBezTo>
                        <a:pt x="2967" y="51320"/>
                        <a:pt x="2511" y="51936"/>
                        <a:pt x="2146" y="52598"/>
                      </a:cubicBezTo>
                      <a:cubicBezTo>
                        <a:pt x="0" y="56410"/>
                        <a:pt x="662" y="61523"/>
                        <a:pt x="3698" y="64718"/>
                      </a:cubicBezTo>
                      <a:lnTo>
                        <a:pt x="3880" y="64558"/>
                      </a:lnTo>
                      <a:cubicBezTo>
                        <a:pt x="890" y="61431"/>
                        <a:pt x="274" y="56455"/>
                        <a:pt x="2374" y="52712"/>
                      </a:cubicBezTo>
                      <a:cubicBezTo>
                        <a:pt x="2716" y="52073"/>
                        <a:pt x="3150" y="51457"/>
                        <a:pt x="3584" y="50863"/>
                      </a:cubicBezTo>
                      <a:cubicBezTo>
                        <a:pt x="4382" y="49722"/>
                        <a:pt x="5204" y="48581"/>
                        <a:pt x="5547" y="47211"/>
                      </a:cubicBezTo>
                      <a:cubicBezTo>
                        <a:pt x="6049" y="45088"/>
                        <a:pt x="5273" y="42943"/>
                        <a:pt x="4519" y="40866"/>
                      </a:cubicBezTo>
                      <a:cubicBezTo>
                        <a:pt x="3766" y="38789"/>
                        <a:pt x="2990" y="36666"/>
                        <a:pt x="3515" y="34612"/>
                      </a:cubicBezTo>
                      <a:cubicBezTo>
                        <a:pt x="3812" y="33379"/>
                        <a:pt x="4565" y="32283"/>
                        <a:pt x="5295" y="31233"/>
                      </a:cubicBezTo>
                      <a:cubicBezTo>
                        <a:pt x="5798" y="30526"/>
                        <a:pt x="6323" y="29773"/>
                        <a:pt x="6711" y="28997"/>
                      </a:cubicBezTo>
                      <a:cubicBezTo>
                        <a:pt x="8012" y="26258"/>
                        <a:pt x="7669" y="23153"/>
                        <a:pt x="7350" y="20163"/>
                      </a:cubicBezTo>
                      <a:cubicBezTo>
                        <a:pt x="7190" y="18543"/>
                        <a:pt x="7007" y="16876"/>
                        <a:pt x="7076" y="15279"/>
                      </a:cubicBezTo>
                      <a:cubicBezTo>
                        <a:pt x="7281" y="11102"/>
                        <a:pt x="9450" y="6993"/>
                        <a:pt x="13033" y="4026"/>
                      </a:cubicBezTo>
                      <a:cubicBezTo>
                        <a:pt x="16196" y="1430"/>
                        <a:pt x="21839" y="252"/>
                        <a:pt x="24485" y="252"/>
                      </a:cubicBezTo>
                      <a:cubicBezTo>
                        <a:pt x="24608" y="252"/>
                        <a:pt x="24724" y="254"/>
                        <a:pt x="24834" y="260"/>
                      </a:cubicBezTo>
                      <a:cubicBezTo>
                        <a:pt x="25336" y="282"/>
                        <a:pt x="25678" y="397"/>
                        <a:pt x="25884" y="625"/>
                      </a:cubicBezTo>
                      <a:cubicBezTo>
                        <a:pt x="26249" y="1013"/>
                        <a:pt x="26203" y="1698"/>
                        <a:pt x="26158" y="2496"/>
                      </a:cubicBezTo>
                      <a:cubicBezTo>
                        <a:pt x="26112" y="3409"/>
                        <a:pt x="26067" y="4437"/>
                        <a:pt x="26523" y="5418"/>
                      </a:cubicBezTo>
                      <a:lnTo>
                        <a:pt x="26751" y="5304"/>
                      </a:lnTo>
                      <a:cubicBezTo>
                        <a:pt x="26295" y="4391"/>
                        <a:pt x="26363" y="3387"/>
                        <a:pt x="26409" y="2519"/>
                      </a:cubicBezTo>
                      <a:cubicBezTo>
                        <a:pt x="26455" y="1652"/>
                        <a:pt x="26477" y="921"/>
                        <a:pt x="26067" y="465"/>
                      </a:cubicBezTo>
                      <a:cubicBezTo>
                        <a:pt x="25815" y="191"/>
                        <a:pt x="25427" y="31"/>
                        <a:pt x="24857" y="8"/>
                      </a:cubicBezTo>
                      <a:cubicBezTo>
                        <a:pt x="24747" y="3"/>
                        <a:pt x="24631" y="1"/>
                        <a:pt x="245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1" name="Google Shape;4321;p56"/>
                <p:cNvSpPr/>
                <p:nvPr/>
              </p:nvSpPr>
              <p:spPr>
                <a:xfrm>
                  <a:off x="1784789" y="2466735"/>
                  <a:ext cx="337733" cy="893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1" h="74411" extrusionOk="0">
                      <a:moveTo>
                        <a:pt x="23" y="0"/>
                      </a:moveTo>
                      <a:lnTo>
                        <a:pt x="0" y="229"/>
                      </a:lnTo>
                      <a:cubicBezTo>
                        <a:pt x="5090" y="594"/>
                        <a:pt x="11641" y="1438"/>
                        <a:pt x="17165" y="4702"/>
                      </a:cubicBezTo>
                      <a:cubicBezTo>
                        <a:pt x="22711" y="7989"/>
                        <a:pt x="26295" y="13627"/>
                        <a:pt x="26295" y="19060"/>
                      </a:cubicBezTo>
                      <a:cubicBezTo>
                        <a:pt x="26295" y="21593"/>
                        <a:pt x="25564" y="24081"/>
                        <a:pt x="24880" y="26478"/>
                      </a:cubicBezTo>
                      <a:cubicBezTo>
                        <a:pt x="24674" y="27140"/>
                        <a:pt x="24469" y="27847"/>
                        <a:pt x="24286" y="28532"/>
                      </a:cubicBezTo>
                      <a:cubicBezTo>
                        <a:pt x="23601" y="31111"/>
                        <a:pt x="22848" y="34923"/>
                        <a:pt x="24241" y="38187"/>
                      </a:cubicBezTo>
                      <a:cubicBezTo>
                        <a:pt x="24629" y="39077"/>
                        <a:pt x="25176" y="39945"/>
                        <a:pt x="25724" y="40789"/>
                      </a:cubicBezTo>
                      <a:cubicBezTo>
                        <a:pt x="26820" y="42547"/>
                        <a:pt x="27870" y="44190"/>
                        <a:pt x="27596" y="46107"/>
                      </a:cubicBezTo>
                      <a:cubicBezTo>
                        <a:pt x="27413" y="47500"/>
                        <a:pt x="26546" y="48618"/>
                        <a:pt x="25656" y="49805"/>
                      </a:cubicBezTo>
                      <a:cubicBezTo>
                        <a:pt x="24948" y="50741"/>
                        <a:pt x="24195" y="51722"/>
                        <a:pt x="23830" y="52841"/>
                      </a:cubicBezTo>
                      <a:cubicBezTo>
                        <a:pt x="23099" y="55009"/>
                        <a:pt x="23853" y="57292"/>
                        <a:pt x="24583" y="59483"/>
                      </a:cubicBezTo>
                      <a:cubicBezTo>
                        <a:pt x="24857" y="60282"/>
                        <a:pt x="25131" y="61126"/>
                        <a:pt x="25313" y="61925"/>
                      </a:cubicBezTo>
                      <a:cubicBezTo>
                        <a:pt x="26340" y="66217"/>
                        <a:pt x="25176" y="70941"/>
                        <a:pt x="22255" y="74251"/>
                      </a:cubicBezTo>
                      <a:lnTo>
                        <a:pt x="22437" y="74411"/>
                      </a:lnTo>
                      <a:cubicBezTo>
                        <a:pt x="25405" y="71033"/>
                        <a:pt x="26592" y="66239"/>
                        <a:pt x="25542" y="61880"/>
                      </a:cubicBezTo>
                      <a:cubicBezTo>
                        <a:pt x="25359" y="61058"/>
                        <a:pt x="25085" y="60213"/>
                        <a:pt x="24811" y="59392"/>
                      </a:cubicBezTo>
                      <a:cubicBezTo>
                        <a:pt x="24104" y="57246"/>
                        <a:pt x="23350" y="55009"/>
                        <a:pt x="24058" y="52909"/>
                      </a:cubicBezTo>
                      <a:cubicBezTo>
                        <a:pt x="24423" y="51814"/>
                        <a:pt x="25154" y="50878"/>
                        <a:pt x="25861" y="49942"/>
                      </a:cubicBezTo>
                      <a:cubicBezTo>
                        <a:pt x="26729" y="48801"/>
                        <a:pt x="27642" y="47591"/>
                        <a:pt x="27824" y="46153"/>
                      </a:cubicBezTo>
                      <a:cubicBezTo>
                        <a:pt x="28121" y="44144"/>
                        <a:pt x="27002" y="42387"/>
                        <a:pt x="25907" y="40675"/>
                      </a:cubicBezTo>
                      <a:cubicBezTo>
                        <a:pt x="25382" y="39831"/>
                        <a:pt x="24857" y="38963"/>
                        <a:pt x="24469" y="38073"/>
                      </a:cubicBezTo>
                      <a:cubicBezTo>
                        <a:pt x="23099" y="34900"/>
                        <a:pt x="23830" y="31157"/>
                        <a:pt x="24514" y="28600"/>
                      </a:cubicBezTo>
                      <a:cubicBezTo>
                        <a:pt x="24697" y="27916"/>
                        <a:pt x="24902" y="27208"/>
                        <a:pt x="25108" y="26546"/>
                      </a:cubicBezTo>
                      <a:cubicBezTo>
                        <a:pt x="25793" y="24127"/>
                        <a:pt x="26523" y="21616"/>
                        <a:pt x="26523" y="19082"/>
                      </a:cubicBezTo>
                      <a:cubicBezTo>
                        <a:pt x="26546" y="13467"/>
                        <a:pt x="23008" y="7875"/>
                        <a:pt x="17279" y="4497"/>
                      </a:cubicBezTo>
                      <a:cubicBezTo>
                        <a:pt x="11732" y="1210"/>
                        <a:pt x="5136" y="366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2" name="Google Shape;4322;p56"/>
                <p:cNvSpPr/>
                <p:nvPr/>
              </p:nvSpPr>
              <p:spPr>
                <a:xfrm>
                  <a:off x="1296765" y="2537197"/>
                  <a:ext cx="200123" cy="71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3" h="59273" extrusionOk="0">
                      <a:moveTo>
                        <a:pt x="16571" y="1"/>
                      </a:moveTo>
                      <a:cubicBezTo>
                        <a:pt x="14060" y="1279"/>
                        <a:pt x="11846" y="3105"/>
                        <a:pt x="10112" y="5342"/>
                      </a:cubicBezTo>
                      <a:cubicBezTo>
                        <a:pt x="8400" y="7579"/>
                        <a:pt x="7167" y="10181"/>
                        <a:pt x="6597" y="12942"/>
                      </a:cubicBezTo>
                      <a:cubicBezTo>
                        <a:pt x="6003" y="15704"/>
                        <a:pt x="6049" y="18580"/>
                        <a:pt x="6688" y="21319"/>
                      </a:cubicBezTo>
                      <a:cubicBezTo>
                        <a:pt x="6848" y="22004"/>
                        <a:pt x="7030" y="22689"/>
                        <a:pt x="7281" y="23351"/>
                      </a:cubicBezTo>
                      <a:cubicBezTo>
                        <a:pt x="7510" y="24013"/>
                        <a:pt x="7806" y="24675"/>
                        <a:pt x="8057" y="25314"/>
                      </a:cubicBezTo>
                      <a:cubicBezTo>
                        <a:pt x="8308" y="25976"/>
                        <a:pt x="8537" y="26615"/>
                        <a:pt x="8674" y="27300"/>
                      </a:cubicBezTo>
                      <a:cubicBezTo>
                        <a:pt x="8811" y="27961"/>
                        <a:pt x="8879" y="28669"/>
                        <a:pt x="8719" y="29331"/>
                      </a:cubicBezTo>
                      <a:cubicBezTo>
                        <a:pt x="8582" y="29993"/>
                        <a:pt x="8263" y="30609"/>
                        <a:pt x="7806" y="31134"/>
                      </a:cubicBezTo>
                      <a:cubicBezTo>
                        <a:pt x="7327" y="31636"/>
                        <a:pt x="6779" y="32070"/>
                        <a:pt x="6231" y="32481"/>
                      </a:cubicBezTo>
                      <a:cubicBezTo>
                        <a:pt x="5661" y="32892"/>
                        <a:pt x="5067" y="33280"/>
                        <a:pt x="4542" y="33759"/>
                      </a:cubicBezTo>
                      <a:cubicBezTo>
                        <a:pt x="3994" y="34216"/>
                        <a:pt x="3492" y="34741"/>
                        <a:pt x="3173" y="35380"/>
                      </a:cubicBezTo>
                      <a:cubicBezTo>
                        <a:pt x="2830" y="36019"/>
                        <a:pt x="2671" y="36726"/>
                        <a:pt x="2648" y="37434"/>
                      </a:cubicBezTo>
                      <a:cubicBezTo>
                        <a:pt x="2625" y="38142"/>
                        <a:pt x="2716" y="38849"/>
                        <a:pt x="2853" y="39534"/>
                      </a:cubicBezTo>
                      <a:cubicBezTo>
                        <a:pt x="3173" y="40926"/>
                        <a:pt x="3721" y="42227"/>
                        <a:pt x="4063" y="43574"/>
                      </a:cubicBezTo>
                      <a:cubicBezTo>
                        <a:pt x="4223" y="44236"/>
                        <a:pt x="4337" y="44943"/>
                        <a:pt x="4337" y="45628"/>
                      </a:cubicBezTo>
                      <a:cubicBezTo>
                        <a:pt x="4337" y="46313"/>
                        <a:pt x="4200" y="46998"/>
                        <a:pt x="3972" y="47660"/>
                      </a:cubicBezTo>
                      <a:cubicBezTo>
                        <a:pt x="3538" y="48984"/>
                        <a:pt x="2762" y="50170"/>
                        <a:pt x="2031" y="51357"/>
                      </a:cubicBezTo>
                      <a:cubicBezTo>
                        <a:pt x="1666" y="51951"/>
                        <a:pt x="1278" y="52544"/>
                        <a:pt x="982" y="53183"/>
                      </a:cubicBezTo>
                      <a:cubicBezTo>
                        <a:pt x="662" y="53822"/>
                        <a:pt x="411" y="54484"/>
                        <a:pt x="251" y="55169"/>
                      </a:cubicBezTo>
                      <a:cubicBezTo>
                        <a:pt x="91" y="55854"/>
                        <a:pt x="0" y="56562"/>
                        <a:pt x="91" y="57269"/>
                      </a:cubicBezTo>
                      <a:cubicBezTo>
                        <a:pt x="160" y="57977"/>
                        <a:pt x="411" y="58661"/>
                        <a:pt x="845" y="59255"/>
                      </a:cubicBezTo>
                      <a:cubicBezTo>
                        <a:pt x="845" y="59266"/>
                        <a:pt x="856" y="59272"/>
                        <a:pt x="870" y="59272"/>
                      </a:cubicBezTo>
                      <a:cubicBezTo>
                        <a:pt x="885" y="59272"/>
                        <a:pt x="902" y="59266"/>
                        <a:pt x="913" y="59255"/>
                      </a:cubicBezTo>
                      <a:cubicBezTo>
                        <a:pt x="936" y="59232"/>
                        <a:pt x="936" y="59209"/>
                        <a:pt x="936" y="59186"/>
                      </a:cubicBezTo>
                      <a:cubicBezTo>
                        <a:pt x="525" y="58616"/>
                        <a:pt x="274" y="57954"/>
                        <a:pt x="205" y="57269"/>
                      </a:cubicBezTo>
                      <a:cubicBezTo>
                        <a:pt x="137" y="56562"/>
                        <a:pt x="205" y="55877"/>
                        <a:pt x="388" y="55192"/>
                      </a:cubicBezTo>
                      <a:cubicBezTo>
                        <a:pt x="548" y="54530"/>
                        <a:pt x="799" y="53868"/>
                        <a:pt x="1096" y="53252"/>
                      </a:cubicBezTo>
                      <a:cubicBezTo>
                        <a:pt x="1392" y="52613"/>
                        <a:pt x="1780" y="52019"/>
                        <a:pt x="2146" y="51426"/>
                      </a:cubicBezTo>
                      <a:cubicBezTo>
                        <a:pt x="2876" y="50239"/>
                        <a:pt x="3652" y="49052"/>
                        <a:pt x="4131" y="47705"/>
                      </a:cubicBezTo>
                      <a:cubicBezTo>
                        <a:pt x="4360" y="47043"/>
                        <a:pt x="4497" y="46336"/>
                        <a:pt x="4497" y="45628"/>
                      </a:cubicBezTo>
                      <a:cubicBezTo>
                        <a:pt x="4497" y="44921"/>
                        <a:pt x="4382" y="44213"/>
                        <a:pt x="4223" y="43528"/>
                      </a:cubicBezTo>
                      <a:cubicBezTo>
                        <a:pt x="3880" y="42159"/>
                        <a:pt x="3333" y="40858"/>
                        <a:pt x="3036" y="39511"/>
                      </a:cubicBezTo>
                      <a:cubicBezTo>
                        <a:pt x="2899" y="38826"/>
                        <a:pt x="2808" y="38119"/>
                        <a:pt x="2830" y="37434"/>
                      </a:cubicBezTo>
                      <a:cubicBezTo>
                        <a:pt x="2853" y="36749"/>
                        <a:pt x="3013" y="36064"/>
                        <a:pt x="3333" y="35471"/>
                      </a:cubicBezTo>
                      <a:cubicBezTo>
                        <a:pt x="3652" y="34855"/>
                        <a:pt x="4131" y="34353"/>
                        <a:pt x="4656" y="33896"/>
                      </a:cubicBezTo>
                      <a:cubicBezTo>
                        <a:pt x="5204" y="33462"/>
                        <a:pt x="5775" y="33051"/>
                        <a:pt x="6345" y="32641"/>
                      </a:cubicBezTo>
                      <a:cubicBezTo>
                        <a:pt x="6916" y="32230"/>
                        <a:pt x="7487" y="31796"/>
                        <a:pt x="7966" y="31271"/>
                      </a:cubicBezTo>
                      <a:cubicBezTo>
                        <a:pt x="8445" y="30746"/>
                        <a:pt x="8788" y="30084"/>
                        <a:pt x="8948" y="29377"/>
                      </a:cubicBezTo>
                      <a:cubicBezTo>
                        <a:pt x="9107" y="28669"/>
                        <a:pt x="9039" y="27939"/>
                        <a:pt x="8902" y="27254"/>
                      </a:cubicBezTo>
                      <a:cubicBezTo>
                        <a:pt x="8765" y="26546"/>
                        <a:pt x="8514" y="25884"/>
                        <a:pt x="8263" y="25222"/>
                      </a:cubicBezTo>
                      <a:cubicBezTo>
                        <a:pt x="7738" y="23921"/>
                        <a:pt x="7213" y="22643"/>
                        <a:pt x="6916" y="21274"/>
                      </a:cubicBezTo>
                      <a:cubicBezTo>
                        <a:pt x="6277" y="18557"/>
                        <a:pt x="6231" y="15704"/>
                        <a:pt x="6802" y="12988"/>
                      </a:cubicBezTo>
                      <a:cubicBezTo>
                        <a:pt x="7920" y="7510"/>
                        <a:pt x="11664" y="2671"/>
                        <a:pt x="16617" y="115"/>
                      </a:cubicBezTo>
                      <a:cubicBezTo>
                        <a:pt x="16640" y="92"/>
                        <a:pt x="16663" y="69"/>
                        <a:pt x="16640" y="23"/>
                      </a:cubicBezTo>
                      <a:cubicBezTo>
                        <a:pt x="16640" y="1"/>
                        <a:pt x="16594" y="1"/>
                        <a:pt x="16571" y="1"/>
                      </a:cubicBezTo>
                      <a:close/>
                    </a:path>
                  </a:pathLst>
                </a:custGeom>
                <a:solidFill>
                  <a:schemeClr val="accent5">
                    <a:alpha val="3244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56"/>
                <p:cNvSpPr/>
                <p:nvPr/>
              </p:nvSpPr>
              <p:spPr>
                <a:xfrm>
                  <a:off x="1301967" y="3565728"/>
                  <a:ext cx="548281" cy="60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0021" extrusionOk="0">
                      <a:moveTo>
                        <a:pt x="21546" y="1"/>
                      </a:moveTo>
                      <a:cubicBezTo>
                        <a:pt x="12496" y="1"/>
                        <a:pt x="3131" y="2379"/>
                        <a:pt x="1210" y="6931"/>
                      </a:cubicBezTo>
                      <a:cubicBezTo>
                        <a:pt x="1" y="9807"/>
                        <a:pt x="297" y="47263"/>
                        <a:pt x="297" y="47263"/>
                      </a:cubicBezTo>
                      <a:cubicBezTo>
                        <a:pt x="3503" y="49427"/>
                        <a:pt x="6230" y="49977"/>
                        <a:pt x="8176" y="49977"/>
                      </a:cubicBezTo>
                      <a:cubicBezTo>
                        <a:pt x="10191" y="49977"/>
                        <a:pt x="11368" y="49386"/>
                        <a:pt x="11368" y="49386"/>
                      </a:cubicBezTo>
                      <a:lnTo>
                        <a:pt x="19516" y="22635"/>
                      </a:lnTo>
                      <a:lnTo>
                        <a:pt x="25017" y="21630"/>
                      </a:lnTo>
                      <a:lnTo>
                        <a:pt x="34421" y="49842"/>
                      </a:lnTo>
                      <a:cubicBezTo>
                        <a:pt x="35185" y="49967"/>
                        <a:pt x="35949" y="50020"/>
                        <a:pt x="36699" y="50020"/>
                      </a:cubicBezTo>
                      <a:cubicBezTo>
                        <a:pt x="41460" y="50020"/>
                        <a:pt x="45651" y="47857"/>
                        <a:pt x="45651" y="47857"/>
                      </a:cubicBezTo>
                      <a:cubicBezTo>
                        <a:pt x="45651" y="47857"/>
                        <a:pt x="42456" y="16335"/>
                        <a:pt x="39877" y="6771"/>
                      </a:cubicBezTo>
                      <a:cubicBezTo>
                        <a:pt x="38646" y="2197"/>
                        <a:pt x="30242" y="1"/>
                        <a:pt x="215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56"/>
                <p:cNvSpPr/>
                <p:nvPr/>
              </p:nvSpPr>
              <p:spPr>
                <a:xfrm>
                  <a:off x="1307456" y="3565728"/>
                  <a:ext cx="493719" cy="22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9" h="18344" extrusionOk="0">
                      <a:moveTo>
                        <a:pt x="21089" y="1"/>
                      </a:moveTo>
                      <a:cubicBezTo>
                        <a:pt x="12039" y="1"/>
                        <a:pt x="2674" y="2379"/>
                        <a:pt x="753" y="6931"/>
                      </a:cubicBezTo>
                      <a:cubicBezTo>
                        <a:pt x="365" y="7867"/>
                        <a:pt x="137" y="12523"/>
                        <a:pt x="0" y="18344"/>
                      </a:cubicBezTo>
                      <a:cubicBezTo>
                        <a:pt x="10021" y="17294"/>
                        <a:pt x="20018" y="17431"/>
                        <a:pt x="29650" y="16244"/>
                      </a:cubicBezTo>
                      <a:cubicBezTo>
                        <a:pt x="33439" y="15947"/>
                        <a:pt x="37251" y="15605"/>
                        <a:pt x="41109" y="15262"/>
                      </a:cubicBezTo>
                      <a:cubicBezTo>
                        <a:pt x="40538" y="11793"/>
                        <a:pt x="39967" y="8780"/>
                        <a:pt x="39420" y="6771"/>
                      </a:cubicBezTo>
                      <a:cubicBezTo>
                        <a:pt x="38189" y="2197"/>
                        <a:pt x="29785" y="1"/>
                        <a:pt x="210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56"/>
                <p:cNvSpPr/>
                <p:nvPr/>
              </p:nvSpPr>
              <p:spPr>
                <a:xfrm>
                  <a:off x="1481554" y="3818963"/>
                  <a:ext cx="181207" cy="2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8" h="2078" extrusionOk="0">
                      <a:moveTo>
                        <a:pt x="15065" y="1"/>
                      </a:moveTo>
                      <a:cubicBezTo>
                        <a:pt x="12531" y="252"/>
                        <a:pt x="10021" y="548"/>
                        <a:pt x="7510" y="845"/>
                      </a:cubicBezTo>
                      <a:cubicBezTo>
                        <a:pt x="6254" y="1005"/>
                        <a:pt x="4999" y="1188"/>
                        <a:pt x="3744" y="1347"/>
                      </a:cubicBezTo>
                      <a:cubicBezTo>
                        <a:pt x="2511" y="1530"/>
                        <a:pt x="1256" y="1713"/>
                        <a:pt x="0" y="1918"/>
                      </a:cubicBezTo>
                      <a:lnTo>
                        <a:pt x="23" y="2078"/>
                      </a:lnTo>
                      <a:cubicBezTo>
                        <a:pt x="1279" y="1964"/>
                        <a:pt x="2534" y="1849"/>
                        <a:pt x="3789" y="1690"/>
                      </a:cubicBezTo>
                      <a:cubicBezTo>
                        <a:pt x="5045" y="1530"/>
                        <a:pt x="6300" y="1393"/>
                        <a:pt x="7555" y="1210"/>
                      </a:cubicBezTo>
                      <a:cubicBezTo>
                        <a:pt x="10066" y="891"/>
                        <a:pt x="12577" y="548"/>
                        <a:pt x="15088" y="160"/>
                      </a:cubicBezTo>
                      <a:lnTo>
                        <a:pt x="150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56"/>
                <p:cNvSpPr/>
                <p:nvPr/>
              </p:nvSpPr>
              <p:spPr>
                <a:xfrm>
                  <a:off x="1559137" y="3636634"/>
                  <a:ext cx="5224" cy="1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3400" extrusionOk="0">
                      <a:moveTo>
                        <a:pt x="24" y="1"/>
                      </a:moveTo>
                      <a:cubicBezTo>
                        <a:pt x="1" y="2238"/>
                        <a:pt x="1" y="4475"/>
                        <a:pt x="24" y="6689"/>
                      </a:cubicBezTo>
                      <a:cubicBezTo>
                        <a:pt x="24" y="7807"/>
                        <a:pt x="69" y="8925"/>
                        <a:pt x="69" y="10044"/>
                      </a:cubicBezTo>
                      <a:cubicBezTo>
                        <a:pt x="115" y="11162"/>
                        <a:pt x="161" y="12281"/>
                        <a:pt x="206" y="13399"/>
                      </a:cubicBezTo>
                      <a:lnTo>
                        <a:pt x="389" y="13399"/>
                      </a:lnTo>
                      <a:cubicBezTo>
                        <a:pt x="412" y="12281"/>
                        <a:pt x="435" y="11162"/>
                        <a:pt x="435" y="10044"/>
                      </a:cubicBezTo>
                      <a:cubicBezTo>
                        <a:pt x="412" y="8925"/>
                        <a:pt x="412" y="7807"/>
                        <a:pt x="389" y="6689"/>
                      </a:cubicBezTo>
                      <a:cubicBezTo>
                        <a:pt x="366" y="4452"/>
                        <a:pt x="298" y="2238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7" name="Google Shape;4327;p56"/>
                <p:cNvSpPr/>
                <p:nvPr/>
              </p:nvSpPr>
              <p:spPr>
                <a:xfrm>
                  <a:off x="1563534" y="3654736"/>
                  <a:ext cx="30986" cy="1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1048" fill="none" extrusionOk="0">
                      <a:moveTo>
                        <a:pt x="0" y="11048"/>
                      </a:moveTo>
                      <a:cubicBezTo>
                        <a:pt x="0" y="11048"/>
                        <a:pt x="1735" y="10865"/>
                        <a:pt x="2146" y="9245"/>
                      </a:cubicBezTo>
                      <a:cubicBezTo>
                        <a:pt x="2579" y="7624"/>
                        <a:pt x="2511" y="0"/>
                        <a:pt x="2511" y="0"/>
                      </a:cubicBezTo>
                    </a:path>
                  </a:pathLst>
                </a:custGeom>
                <a:solidFill>
                  <a:schemeClr val="dk1"/>
                </a:solidFill>
                <a:ln w="9700" cap="flat" cmpd="sng">
                  <a:solidFill>
                    <a:schemeClr val="dk1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8" name="Google Shape;4328;p56"/>
                <p:cNvSpPr/>
                <p:nvPr/>
              </p:nvSpPr>
              <p:spPr>
                <a:xfrm>
                  <a:off x="1722268" y="3689006"/>
                  <a:ext cx="70739" cy="90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7556" extrusionOk="0">
                      <a:moveTo>
                        <a:pt x="161" y="0"/>
                      </a:moveTo>
                      <a:lnTo>
                        <a:pt x="1" y="46"/>
                      </a:lnTo>
                      <a:cubicBezTo>
                        <a:pt x="138" y="845"/>
                        <a:pt x="389" y="1621"/>
                        <a:pt x="731" y="2374"/>
                      </a:cubicBezTo>
                      <a:cubicBezTo>
                        <a:pt x="1097" y="3127"/>
                        <a:pt x="1507" y="3835"/>
                        <a:pt x="2010" y="4474"/>
                      </a:cubicBezTo>
                      <a:cubicBezTo>
                        <a:pt x="3037" y="5775"/>
                        <a:pt x="4315" y="6848"/>
                        <a:pt x="5799" y="7556"/>
                      </a:cubicBezTo>
                      <a:lnTo>
                        <a:pt x="5890" y="7419"/>
                      </a:lnTo>
                      <a:cubicBezTo>
                        <a:pt x="4497" y="6597"/>
                        <a:pt x="3288" y="5524"/>
                        <a:pt x="2306" y="4246"/>
                      </a:cubicBezTo>
                      <a:cubicBezTo>
                        <a:pt x="1827" y="3607"/>
                        <a:pt x="1393" y="2945"/>
                        <a:pt x="1051" y="2237"/>
                      </a:cubicBezTo>
                      <a:cubicBezTo>
                        <a:pt x="686" y="1507"/>
                        <a:pt x="389" y="776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56"/>
                <p:cNvSpPr/>
                <p:nvPr/>
              </p:nvSpPr>
              <p:spPr>
                <a:xfrm>
                  <a:off x="1309642" y="3639926"/>
                  <a:ext cx="92669" cy="152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12669" extrusionOk="0">
                      <a:moveTo>
                        <a:pt x="7533" y="1"/>
                      </a:moveTo>
                      <a:cubicBezTo>
                        <a:pt x="7191" y="2489"/>
                        <a:pt x="6323" y="4885"/>
                        <a:pt x="5022" y="7031"/>
                      </a:cubicBezTo>
                      <a:cubicBezTo>
                        <a:pt x="4360" y="8081"/>
                        <a:pt x="3630" y="9085"/>
                        <a:pt x="2763" y="10021"/>
                      </a:cubicBezTo>
                      <a:cubicBezTo>
                        <a:pt x="1941" y="10934"/>
                        <a:pt x="1005" y="11779"/>
                        <a:pt x="1" y="12532"/>
                      </a:cubicBezTo>
                      <a:lnTo>
                        <a:pt x="92" y="12669"/>
                      </a:lnTo>
                      <a:cubicBezTo>
                        <a:pt x="1165" y="11984"/>
                        <a:pt x="2146" y="11162"/>
                        <a:pt x="3037" y="10249"/>
                      </a:cubicBezTo>
                      <a:cubicBezTo>
                        <a:pt x="3904" y="9313"/>
                        <a:pt x="4680" y="8309"/>
                        <a:pt x="5342" y="7213"/>
                      </a:cubicBezTo>
                      <a:cubicBezTo>
                        <a:pt x="6643" y="5022"/>
                        <a:pt x="7488" y="2557"/>
                        <a:pt x="7716" y="24"/>
                      </a:cubicBez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56"/>
                <p:cNvSpPr/>
                <p:nvPr/>
              </p:nvSpPr>
              <p:spPr>
                <a:xfrm>
                  <a:off x="1227122" y="3100399"/>
                  <a:ext cx="639833" cy="61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5" h="51057" extrusionOk="0">
                      <a:moveTo>
                        <a:pt x="13925" y="0"/>
                      </a:moveTo>
                      <a:cubicBezTo>
                        <a:pt x="12361" y="0"/>
                        <a:pt x="10956" y="358"/>
                        <a:pt x="9884" y="1320"/>
                      </a:cubicBezTo>
                      <a:cubicBezTo>
                        <a:pt x="7761" y="3192"/>
                        <a:pt x="0" y="44985"/>
                        <a:pt x="4565" y="47907"/>
                      </a:cubicBezTo>
                      <a:cubicBezTo>
                        <a:pt x="8172" y="50235"/>
                        <a:pt x="17051" y="51057"/>
                        <a:pt x="26158" y="51057"/>
                      </a:cubicBezTo>
                      <a:cubicBezTo>
                        <a:pt x="37731" y="51057"/>
                        <a:pt x="45103" y="50235"/>
                        <a:pt x="48710" y="47907"/>
                      </a:cubicBezTo>
                      <a:cubicBezTo>
                        <a:pt x="53275" y="44985"/>
                        <a:pt x="45172" y="2599"/>
                        <a:pt x="42775" y="1001"/>
                      </a:cubicBezTo>
                      <a:cubicBezTo>
                        <a:pt x="41731" y="309"/>
                        <a:pt x="40510" y="42"/>
                        <a:pt x="39198" y="42"/>
                      </a:cubicBezTo>
                      <a:cubicBezTo>
                        <a:pt x="35061" y="42"/>
                        <a:pt x="30026" y="2692"/>
                        <a:pt x="26820" y="2987"/>
                      </a:cubicBezTo>
                      <a:cubicBezTo>
                        <a:pt x="23724" y="2702"/>
                        <a:pt x="18223" y="0"/>
                        <a:pt x="139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1" name="Google Shape;4331;p56"/>
                <p:cNvSpPr/>
                <p:nvPr/>
              </p:nvSpPr>
              <p:spPr>
                <a:xfrm>
                  <a:off x="1633718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4908" y="1"/>
                      </a:moveTo>
                      <a:cubicBezTo>
                        <a:pt x="1945" y="1"/>
                        <a:pt x="334" y="2413"/>
                        <a:pt x="114" y="5354"/>
                      </a:cubicBezTo>
                      <a:lnTo>
                        <a:pt x="69" y="5947"/>
                      </a:lnTo>
                      <a:cubicBezTo>
                        <a:pt x="0" y="6929"/>
                        <a:pt x="320" y="7727"/>
                        <a:pt x="708" y="8435"/>
                      </a:cubicBezTo>
                      <a:cubicBezTo>
                        <a:pt x="1142" y="9120"/>
                        <a:pt x="1598" y="9804"/>
                        <a:pt x="2032" y="10489"/>
                      </a:cubicBezTo>
                      <a:cubicBezTo>
                        <a:pt x="2899" y="11836"/>
                        <a:pt x="3767" y="13205"/>
                        <a:pt x="4543" y="14575"/>
                      </a:cubicBezTo>
                      <a:cubicBezTo>
                        <a:pt x="5341" y="15922"/>
                        <a:pt x="6118" y="17291"/>
                        <a:pt x="6757" y="18569"/>
                      </a:cubicBezTo>
                      <a:cubicBezTo>
                        <a:pt x="7053" y="19231"/>
                        <a:pt x="7350" y="19848"/>
                        <a:pt x="7556" y="20418"/>
                      </a:cubicBezTo>
                      <a:cubicBezTo>
                        <a:pt x="7624" y="20555"/>
                        <a:pt x="7670" y="20692"/>
                        <a:pt x="7715" y="20806"/>
                      </a:cubicBezTo>
                      <a:cubicBezTo>
                        <a:pt x="7852" y="20989"/>
                        <a:pt x="7852" y="20829"/>
                        <a:pt x="7852" y="20989"/>
                      </a:cubicBezTo>
                      <a:cubicBezTo>
                        <a:pt x="12098" y="21582"/>
                        <a:pt x="16343" y="21993"/>
                        <a:pt x="20589" y="22313"/>
                      </a:cubicBezTo>
                      <a:cubicBezTo>
                        <a:pt x="20634" y="21833"/>
                        <a:pt x="20657" y="21286"/>
                        <a:pt x="20657" y="20898"/>
                      </a:cubicBezTo>
                      <a:cubicBezTo>
                        <a:pt x="20612" y="20327"/>
                        <a:pt x="20543" y="19825"/>
                        <a:pt x="20475" y="19437"/>
                      </a:cubicBezTo>
                      <a:cubicBezTo>
                        <a:pt x="20315" y="18592"/>
                        <a:pt x="18329" y="11608"/>
                        <a:pt x="13307" y="3938"/>
                      </a:cubicBezTo>
                      <a:cubicBezTo>
                        <a:pt x="10728" y="766"/>
                        <a:pt x="5798" y="35"/>
                        <a:pt x="5273" y="12"/>
                      </a:cubicBezTo>
                      <a:cubicBezTo>
                        <a:pt x="5149" y="4"/>
                        <a:pt x="5028" y="1"/>
                        <a:pt x="49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2" name="Google Shape;4332;p56"/>
                <p:cNvSpPr/>
                <p:nvPr/>
              </p:nvSpPr>
              <p:spPr>
                <a:xfrm>
                  <a:off x="1197513" y="4181699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5341" y="0"/>
                      </a:moveTo>
                      <a:lnTo>
                        <a:pt x="5341" y="0"/>
                      </a:lnTo>
                      <a:cubicBezTo>
                        <a:pt x="0" y="1050"/>
                        <a:pt x="936" y="4406"/>
                        <a:pt x="936" y="4406"/>
                      </a:cubicBezTo>
                      <a:cubicBezTo>
                        <a:pt x="2488" y="4725"/>
                        <a:pt x="3287" y="4954"/>
                        <a:pt x="5136" y="5113"/>
                      </a:cubicBezTo>
                      <a:cubicBezTo>
                        <a:pt x="5912" y="3470"/>
                        <a:pt x="6140" y="1735"/>
                        <a:pt x="5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56"/>
                <p:cNvSpPr/>
                <p:nvPr/>
              </p:nvSpPr>
              <p:spPr>
                <a:xfrm>
                  <a:off x="1258100" y="4121999"/>
                  <a:ext cx="187740" cy="12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" h="10229" extrusionOk="0">
                      <a:moveTo>
                        <a:pt x="5650" y="0"/>
                      </a:moveTo>
                      <a:cubicBezTo>
                        <a:pt x="1563" y="0"/>
                        <a:pt x="2032" y="4582"/>
                        <a:pt x="2032" y="4582"/>
                      </a:cubicBezTo>
                      <a:cubicBezTo>
                        <a:pt x="1507" y="4605"/>
                        <a:pt x="1461" y="4628"/>
                        <a:pt x="229" y="4856"/>
                      </a:cubicBezTo>
                      <a:cubicBezTo>
                        <a:pt x="1005" y="6591"/>
                        <a:pt x="800" y="8326"/>
                        <a:pt x="1" y="9969"/>
                      </a:cubicBezTo>
                      <a:cubicBezTo>
                        <a:pt x="2328" y="10159"/>
                        <a:pt x="4561" y="10228"/>
                        <a:pt x="6574" y="10228"/>
                      </a:cubicBezTo>
                      <a:cubicBezTo>
                        <a:pt x="11806" y="10228"/>
                        <a:pt x="15545" y="9764"/>
                        <a:pt x="15545" y="9764"/>
                      </a:cubicBezTo>
                      <a:lnTo>
                        <a:pt x="15613" y="4263"/>
                      </a:lnTo>
                      <a:cubicBezTo>
                        <a:pt x="15632" y="2521"/>
                        <a:pt x="14206" y="1235"/>
                        <a:pt x="12615" y="1235"/>
                      </a:cubicBezTo>
                      <a:cubicBezTo>
                        <a:pt x="12226" y="1235"/>
                        <a:pt x="11826" y="1312"/>
                        <a:pt x="11436" y="1478"/>
                      </a:cubicBezTo>
                      <a:cubicBezTo>
                        <a:pt x="10156" y="2040"/>
                        <a:pt x="9760" y="2734"/>
                        <a:pt x="9573" y="3256"/>
                      </a:cubicBezTo>
                      <a:lnTo>
                        <a:pt x="9573" y="3256"/>
                      </a:lnTo>
                      <a:cubicBezTo>
                        <a:pt x="9573" y="3255"/>
                        <a:pt x="9572" y="3255"/>
                        <a:pt x="9572" y="3255"/>
                      </a:cubicBezTo>
                      <a:cubicBezTo>
                        <a:pt x="9570" y="3255"/>
                        <a:pt x="9568" y="3257"/>
                        <a:pt x="9566" y="3263"/>
                      </a:cubicBezTo>
                      <a:lnTo>
                        <a:pt x="9566" y="3263"/>
                      </a:lnTo>
                      <a:cubicBezTo>
                        <a:pt x="9664" y="2230"/>
                        <a:pt x="8500" y="222"/>
                        <a:pt x="6095" y="17"/>
                      </a:cubicBezTo>
                      <a:cubicBezTo>
                        <a:pt x="5941" y="6"/>
                        <a:pt x="5793" y="0"/>
                        <a:pt x="5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4" name="Google Shape;4334;p56"/>
                <p:cNvSpPr/>
                <p:nvPr/>
              </p:nvSpPr>
              <p:spPr>
                <a:xfrm>
                  <a:off x="1384499" y="4178960"/>
                  <a:ext cx="34000" cy="3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831" extrusionOk="0">
                      <a:moveTo>
                        <a:pt x="1438" y="0"/>
                      </a:moveTo>
                      <a:cubicBezTo>
                        <a:pt x="662" y="0"/>
                        <a:pt x="23" y="639"/>
                        <a:pt x="23" y="1415"/>
                      </a:cubicBezTo>
                      <a:cubicBezTo>
                        <a:pt x="0" y="2191"/>
                        <a:pt x="639" y="2831"/>
                        <a:pt x="1415" y="2831"/>
                      </a:cubicBezTo>
                      <a:cubicBezTo>
                        <a:pt x="2191" y="2831"/>
                        <a:pt x="2830" y="2214"/>
                        <a:pt x="2830" y="1415"/>
                      </a:cubicBezTo>
                      <a:cubicBezTo>
                        <a:pt x="2830" y="639"/>
                        <a:pt x="2214" y="23"/>
                        <a:pt x="1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5" name="Google Shape;4335;p56"/>
                <p:cNvSpPr/>
                <p:nvPr/>
              </p:nvSpPr>
              <p:spPr>
                <a:xfrm>
                  <a:off x="1280033" y="4175080"/>
                  <a:ext cx="65262" cy="10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4" h="871" extrusionOk="0">
                      <a:moveTo>
                        <a:pt x="257" y="1"/>
                      </a:moveTo>
                      <a:cubicBezTo>
                        <a:pt x="119" y="1"/>
                        <a:pt x="22" y="109"/>
                        <a:pt x="1" y="255"/>
                      </a:cubicBezTo>
                      <a:cubicBezTo>
                        <a:pt x="1" y="414"/>
                        <a:pt x="115" y="529"/>
                        <a:pt x="275" y="551"/>
                      </a:cubicBezTo>
                      <a:lnTo>
                        <a:pt x="5136" y="871"/>
                      </a:lnTo>
                      <a:cubicBezTo>
                        <a:pt x="5296" y="871"/>
                        <a:pt x="5410" y="757"/>
                        <a:pt x="5433" y="620"/>
                      </a:cubicBezTo>
                      <a:cubicBezTo>
                        <a:pt x="5433" y="460"/>
                        <a:pt x="5319" y="323"/>
                        <a:pt x="5159" y="323"/>
                      </a:cubicBezTo>
                      <a:lnTo>
                        <a:pt x="297" y="4"/>
                      </a:lnTo>
                      <a:cubicBezTo>
                        <a:pt x="284" y="2"/>
                        <a:pt x="270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56"/>
                <p:cNvSpPr/>
                <p:nvPr/>
              </p:nvSpPr>
              <p:spPr>
                <a:xfrm>
                  <a:off x="1253992" y="4116570"/>
                  <a:ext cx="95684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693" extrusionOk="0">
                      <a:moveTo>
                        <a:pt x="2580" y="561"/>
                      </a:moveTo>
                      <a:cubicBezTo>
                        <a:pt x="2602" y="561"/>
                        <a:pt x="2671" y="583"/>
                        <a:pt x="2716" y="606"/>
                      </a:cubicBezTo>
                      <a:cubicBezTo>
                        <a:pt x="2831" y="675"/>
                        <a:pt x="2922" y="812"/>
                        <a:pt x="2990" y="926"/>
                      </a:cubicBezTo>
                      <a:cubicBezTo>
                        <a:pt x="3287" y="1451"/>
                        <a:pt x="3424" y="1999"/>
                        <a:pt x="3561" y="2592"/>
                      </a:cubicBezTo>
                      <a:cubicBezTo>
                        <a:pt x="3607" y="2798"/>
                        <a:pt x="3652" y="2980"/>
                        <a:pt x="3698" y="3186"/>
                      </a:cubicBezTo>
                      <a:cubicBezTo>
                        <a:pt x="3675" y="3163"/>
                        <a:pt x="3630" y="3117"/>
                        <a:pt x="3607" y="3094"/>
                      </a:cubicBezTo>
                      <a:cubicBezTo>
                        <a:pt x="3127" y="2478"/>
                        <a:pt x="2762" y="1770"/>
                        <a:pt x="2511" y="1040"/>
                      </a:cubicBezTo>
                      <a:cubicBezTo>
                        <a:pt x="2443" y="812"/>
                        <a:pt x="2420" y="629"/>
                        <a:pt x="2488" y="583"/>
                      </a:cubicBezTo>
                      <a:cubicBezTo>
                        <a:pt x="2511" y="561"/>
                        <a:pt x="2534" y="561"/>
                        <a:pt x="2580" y="561"/>
                      </a:cubicBezTo>
                      <a:close/>
                      <a:moveTo>
                        <a:pt x="890" y="1885"/>
                      </a:moveTo>
                      <a:cubicBezTo>
                        <a:pt x="1073" y="1885"/>
                        <a:pt x="1279" y="1999"/>
                        <a:pt x="1461" y="2113"/>
                      </a:cubicBezTo>
                      <a:cubicBezTo>
                        <a:pt x="2077" y="2501"/>
                        <a:pt x="2671" y="2957"/>
                        <a:pt x="3196" y="3459"/>
                      </a:cubicBezTo>
                      <a:cubicBezTo>
                        <a:pt x="3219" y="3505"/>
                        <a:pt x="3264" y="3551"/>
                        <a:pt x="3310" y="3596"/>
                      </a:cubicBezTo>
                      <a:cubicBezTo>
                        <a:pt x="2465" y="3437"/>
                        <a:pt x="1598" y="3026"/>
                        <a:pt x="868" y="2432"/>
                      </a:cubicBezTo>
                      <a:cubicBezTo>
                        <a:pt x="639" y="2250"/>
                        <a:pt x="594" y="2136"/>
                        <a:pt x="617" y="2067"/>
                      </a:cubicBezTo>
                      <a:cubicBezTo>
                        <a:pt x="617" y="1976"/>
                        <a:pt x="754" y="1885"/>
                        <a:pt x="890" y="1885"/>
                      </a:cubicBezTo>
                      <a:close/>
                      <a:moveTo>
                        <a:pt x="2582" y="1"/>
                      </a:moveTo>
                      <a:cubicBezTo>
                        <a:pt x="2421" y="1"/>
                        <a:pt x="2267" y="53"/>
                        <a:pt x="2146" y="150"/>
                      </a:cubicBezTo>
                      <a:cubicBezTo>
                        <a:pt x="1963" y="287"/>
                        <a:pt x="1781" y="606"/>
                        <a:pt x="1986" y="1200"/>
                      </a:cubicBezTo>
                      <a:cubicBezTo>
                        <a:pt x="2077" y="1474"/>
                        <a:pt x="2169" y="1748"/>
                        <a:pt x="2283" y="1999"/>
                      </a:cubicBezTo>
                      <a:cubicBezTo>
                        <a:pt x="2123" y="1862"/>
                        <a:pt x="1940" y="1748"/>
                        <a:pt x="1758" y="1633"/>
                      </a:cubicBezTo>
                      <a:cubicBezTo>
                        <a:pt x="1507" y="1496"/>
                        <a:pt x="1233" y="1337"/>
                        <a:pt x="890" y="1337"/>
                      </a:cubicBezTo>
                      <a:cubicBezTo>
                        <a:pt x="502" y="1337"/>
                        <a:pt x="92" y="1588"/>
                        <a:pt x="46" y="1999"/>
                      </a:cubicBezTo>
                      <a:cubicBezTo>
                        <a:pt x="0" y="2432"/>
                        <a:pt x="388" y="2752"/>
                        <a:pt x="525" y="2866"/>
                      </a:cubicBezTo>
                      <a:cubicBezTo>
                        <a:pt x="982" y="3231"/>
                        <a:pt x="1598" y="3619"/>
                        <a:pt x="2306" y="3893"/>
                      </a:cubicBezTo>
                      <a:cubicBezTo>
                        <a:pt x="2283" y="4030"/>
                        <a:pt x="2397" y="4167"/>
                        <a:pt x="2557" y="4190"/>
                      </a:cubicBezTo>
                      <a:lnTo>
                        <a:pt x="4018" y="4327"/>
                      </a:lnTo>
                      <a:cubicBezTo>
                        <a:pt x="4063" y="4350"/>
                        <a:pt x="4109" y="4372"/>
                        <a:pt x="4154" y="4372"/>
                      </a:cubicBezTo>
                      <a:cubicBezTo>
                        <a:pt x="4177" y="4372"/>
                        <a:pt x="4223" y="4372"/>
                        <a:pt x="4246" y="4350"/>
                      </a:cubicBezTo>
                      <a:lnTo>
                        <a:pt x="7647" y="4692"/>
                      </a:lnTo>
                      <a:lnTo>
                        <a:pt x="7670" y="4692"/>
                      </a:lnTo>
                      <a:cubicBezTo>
                        <a:pt x="7807" y="4692"/>
                        <a:pt x="7943" y="4578"/>
                        <a:pt x="7943" y="4441"/>
                      </a:cubicBezTo>
                      <a:cubicBezTo>
                        <a:pt x="7966" y="4281"/>
                        <a:pt x="7852" y="4144"/>
                        <a:pt x="7692" y="4144"/>
                      </a:cubicBezTo>
                      <a:lnTo>
                        <a:pt x="4520" y="3825"/>
                      </a:lnTo>
                      <a:cubicBezTo>
                        <a:pt x="4314" y="3414"/>
                        <a:pt x="4200" y="2957"/>
                        <a:pt x="4109" y="2478"/>
                      </a:cubicBezTo>
                      <a:cubicBezTo>
                        <a:pt x="3972" y="1862"/>
                        <a:pt x="3812" y="1245"/>
                        <a:pt x="3470" y="652"/>
                      </a:cubicBezTo>
                      <a:cubicBezTo>
                        <a:pt x="3356" y="447"/>
                        <a:pt x="3219" y="264"/>
                        <a:pt x="3013" y="127"/>
                      </a:cubicBezTo>
                      <a:cubicBezTo>
                        <a:pt x="2874" y="41"/>
                        <a:pt x="2725" y="1"/>
                        <a:pt x="2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56"/>
                <p:cNvSpPr/>
                <p:nvPr/>
              </p:nvSpPr>
              <p:spPr>
                <a:xfrm>
                  <a:off x="1884030" y="4178131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800" y="1"/>
                      </a:moveTo>
                      <a:lnTo>
                        <a:pt x="800" y="1"/>
                      </a:lnTo>
                      <a:cubicBezTo>
                        <a:pt x="1" y="1735"/>
                        <a:pt x="229" y="3470"/>
                        <a:pt x="1005" y="5114"/>
                      </a:cubicBezTo>
                      <a:cubicBezTo>
                        <a:pt x="2854" y="4954"/>
                        <a:pt x="3653" y="4726"/>
                        <a:pt x="5205" y="4406"/>
                      </a:cubicBezTo>
                      <a:cubicBezTo>
                        <a:pt x="5205" y="4406"/>
                        <a:pt x="6141" y="1051"/>
                        <a:pt x="8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56"/>
                <p:cNvSpPr/>
                <p:nvPr/>
              </p:nvSpPr>
              <p:spPr>
                <a:xfrm>
                  <a:off x="1709440" y="4118408"/>
                  <a:ext cx="187464" cy="12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9" h="10221" extrusionOk="0">
                      <a:moveTo>
                        <a:pt x="9989" y="0"/>
                      </a:moveTo>
                      <a:cubicBezTo>
                        <a:pt x="9837" y="0"/>
                        <a:pt x="9679" y="7"/>
                        <a:pt x="9514" y="20"/>
                      </a:cubicBezTo>
                      <a:cubicBezTo>
                        <a:pt x="7145" y="223"/>
                        <a:pt x="5980" y="2189"/>
                        <a:pt x="6064" y="3248"/>
                      </a:cubicBezTo>
                      <a:lnTo>
                        <a:pt x="6064" y="3248"/>
                      </a:lnTo>
                      <a:cubicBezTo>
                        <a:pt x="6063" y="3243"/>
                        <a:pt x="6061" y="3240"/>
                        <a:pt x="6060" y="3240"/>
                      </a:cubicBezTo>
                      <a:cubicBezTo>
                        <a:pt x="6058" y="3240"/>
                        <a:pt x="6056" y="3247"/>
                        <a:pt x="6059" y="3258"/>
                      </a:cubicBezTo>
                      <a:lnTo>
                        <a:pt x="6059" y="3258"/>
                      </a:lnTo>
                      <a:cubicBezTo>
                        <a:pt x="5872" y="2736"/>
                        <a:pt x="5476" y="2042"/>
                        <a:pt x="4196" y="1480"/>
                      </a:cubicBezTo>
                      <a:cubicBezTo>
                        <a:pt x="3802" y="1308"/>
                        <a:pt x="3399" y="1229"/>
                        <a:pt x="3006" y="1229"/>
                      </a:cubicBezTo>
                      <a:cubicBezTo>
                        <a:pt x="1420" y="1229"/>
                        <a:pt x="1" y="2527"/>
                        <a:pt x="19" y="4265"/>
                      </a:cubicBezTo>
                      <a:lnTo>
                        <a:pt x="87" y="9766"/>
                      </a:lnTo>
                      <a:cubicBezTo>
                        <a:pt x="87" y="9766"/>
                        <a:pt x="3842" y="10220"/>
                        <a:pt x="9084" y="10220"/>
                      </a:cubicBezTo>
                      <a:cubicBezTo>
                        <a:pt x="11085" y="10220"/>
                        <a:pt x="13301" y="10154"/>
                        <a:pt x="15609" y="9971"/>
                      </a:cubicBezTo>
                      <a:cubicBezTo>
                        <a:pt x="14833" y="8328"/>
                        <a:pt x="14627" y="6593"/>
                        <a:pt x="15403" y="4859"/>
                      </a:cubicBezTo>
                      <a:cubicBezTo>
                        <a:pt x="14148" y="4607"/>
                        <a:pt x="14125" y="4607"/>
                        <a:pt x="13600" y="4562"/>
                      </a:cubicBezTo>
                      <a:cubicBezTo>
                        <a:pt x="13600" y="4562"/>
                        <a:pt x="14067" y="0"/>
                        <a:pt x="99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56"/>
                <p:cNvSpPr/>
                <p:nvPr/>
              </p:nvSpPr>
              <p:spPr>
                <a:xfrm>
                  <a:off x="1731866" y="4175392"/>
                  <a:ext cx="34012" cy="33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809" extrusionOk="0">
                      <a:moveTo>
                        <a:pt x="1416" y="0"/>
                      </a:moveTo>
                      <a:cubicBezTo>
                        <a:pt x="640" y="0"/>
                        <a:pt x="24" y="617"/>
                        <a:pt x="1" y="1393"/>
                      </a:cubicBezTo>
                      <a:cubicBezTo>
                        <a:pt x="1" y="2169"/>
                        <a:pt x="640" y="2808"/>
                        <a:pt x="1416" y="2808"/>
                      </a:cubicBezTo>
                      <a:cubicBezTo>
                        <a:pt x="1429" y="2808"/>
                        <a:pt x="1443" y="2809"/>
                        <a:pt x="1456" y="2809"/>
                      </a:cubicBezTo>
                      <a:cubicBezTo>
                        <a:pt x="2213" y="2809"/>
                        <a:pt x="2809" y="2178"/>
                        <a:pt x="2831" y="1416"/>
                      </a:cubicBezTo>
                      <a:cubicBezTo>
                        <a:pt x="2831" y="640"/>
                        <a:pt x="2192" y="0"/>
                        <a:pt x="14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56"/>
                <p:cNvSpPr/>
                <p:nvPr/>
              </p:nvSpPr>
              <p:spPr>
                <a:xfrm>
                  <a:off x="1209041" y="4226573"/>
                  <a:ext cx="238555" cy="2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3" h="2464" extrusionOk="0">
                      <a:moveTo>
                        <a:pt x="19540" y="1"/>
                      </a:moveTo>
                      <a:cubicBezTo>
                        <a:pt x="19533" y="1"/>
                        <a:pt x="19525" y="1"/>
                        <a:pt x="19517" y="3"/>
                      </a:cubicBezTo>
                      <a:cubicBezTo>
                        <a:pt x="15131" y="713"/>
                        <a:pt x="10732" y="908"/>
                        <a:pt x="7224" y="908"/>
                      </a:cubicBezTo>
                      <a:cubicBezTo>
                        <a:pt x="2952" y="908"/>
                        <a:pt x="1" y="619"/>
                        <a:pt x="1" y="619"/>
                      </a:cubicBezTo>
                      <a:lnTo>
                        <a:pt x="1" y="1852"/>
                      </a:lnTo>
                      <a:cubicBezTo>
                        <a:pt x="1" y="1852"/>
                        <a:pt x="4233" y="2464"/>
                        <a:pt x="9368" y="2464"/>
                      </a:cubicBezTo>
                      <a:cubicBezTo>
                        <a:pt x="12649" y="2464"/>
                        <a:pt x="16298" y="2214"/>
                        <a:pt x="19448" y="1395"/>
                      </a:cubicBezTo>
                      <a:cubicBezTo>
                        <a:pt x="19448" y="1395"/>
                        <a:pt x="19862" y="1"/>
                        <a:pt x="1954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1" name="Google Shape;4341;p56"/>
                <p:cNvSpPr/>
                <p:nvPr/>
              </p:nvSpPr>
              <p:spPr>
                <a:xfrm>
                  <a:off x="1810014" y="4171284"/>
                  <a:ext cx="65250" cy="1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3" h="891" extrusionOk="0">
                      <a:moveTo>
                        <a:pt x="5136" y="0"/>
                      </a:moveTo>
                      <a:lnTo>
                        <a:pt x="274" y="320"/>
                      </a:lnTo>
                      <a:cubicBezTo>
                        <a:pt x="114" y="342"/>
                        <a:pt x="0" y="479"/>
                        <a:pt x="0" y="616"/>
                      </a:cubicBezTo>
                      <a:cubicBezTo>
                        <a:pt x="23" y="776"/>
                        <a:pt x="137" y="890"/>
                        <a:pt x="274" y="890"/>
                      </a:cubicBezTo>
                      <a:lnTo>
                        <a:pt x="297" y="890"/>
                      </a:lnTo>
                      <a:lnTo>
                        <a:pt x="5159" y="571"/>
                      </a:lnTo>
                      <a:cubicBezTo>
                        <a:pt x="5318" y="548"/>
                        <a:pt x="5432" y="411"/>
                        <a:pt x="5432" y="274"/>
                      </a:cubicBezTo>
                      <a:cubicBezTo>
                        <a:pt x="5410" y="114"/>
                        <a:pt x="5273" y="0"/>
                        <a:pt x="51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2" name="Google Shape;4342;p56"/>
                <p:cNvSpPr/>
                <p:nvPr/>
              </p:nvSpPr>
              <p:spPr>
                <a:xfrm>
                  <a:off x="1805618" y="4112882"/>
                  <a:ext cx="95684" cy="5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703" extrusionOk="0">
                      <a:moveTo>
                        <a:pt x="5456" y="571"/>
                      </a:moveTo>
                      <a:cubicBezTo>
                        <a:pt x="5525" y="639"/>
                        <a:pt x="5525" y="822"/>
                        <a:pt x="5456" y="1027"/>
                      </a:cubicBezTo>
                      <a:cubicBezTo>
                        <a:pt x="5205" y="1781"/>
                        <a:pt x="4840" y="2488"/>
                        <a:pt x="4360" y="3105"/>
                      </a:cubicBezTo>
                      <a:cubicBezTo>
                        <a:pt x="4315" y="3127"/>
                        <a:pt x="4292" y="3150"/>
                        <a:pt x="4269" y="3196"/>
                      </a:cubicBezTo>
                      <a:cubicBezTo>
                        <a:pt x="4315" y="2990"/>
                        <a:pt x="4360" y="2785"/>
                        <a:pt x="4406" y="2602"/>
                      </a:cubicBezTo>
                      <a:cubicBezTo>
                        <a:pt x="4543" y="2009"/>
                        <a:pt x="4657" y="1461"/>
                        <a:pt x="4977" y="936"/>
                      </a:cubicBezTo>
                      <a:cubicBezTo>
                        <a:pt x="5045" y="822"/>
                        <a:pt x="5136" y="685"/>
                        <a:pt x="5251" y="594"/>
                      </a:cubicBezTo>
                      <a:cubicBezTo>
                        <a:pt x="5296" y="571"/>
                        <a:pt x="5342" y="571"/>
                        <a:pt x="5388" y="571"/>
                      </a:cubicBezTo>
                      <a:close/>
                      <a:moveTo>
                        <a:pt x="7077" y="1895"/>
                      </a:moveTo>
                      <a:cubicBezTo>
                        <a:pt x="7214" y="1895"/>
                        <a:pt x="7351" y="1986"/>
                        <a:pt x="7351" y="2077"/>
                      </a:cubicBezTo>
                      <a:cubicBezTo>
                        <a:pt x="7373" y="2123"/>
                        <a:pt x="7328" y="2237"/>
                        <a:pt x="7099" y="2420"/>
                      </a:cubicBezTo>
                      <a:cubicBezTo>
                        <a:pt x="6369" y="3013"/>
                        <a:pt x="5479" y="3447"/>
                        <a:pt x="4657" y="3607"/>
                      </a:cubicBezTo>
                      <a:cubicBezTo>
                        <a:pt x="4703" y="3561"/>
                        <a:pt x="4726" y="3515"/>
                        <a:pt x="4771" y="3470"/>
                      </a:cubicBezTo>
                      <a:cubicBezTo>
                        <a:pt x="5296" y="2945"/>
                        <a:pt x="5867" y="2511"/>
                        <a:pt x="6506" y="2123"/>
                      </a:cubicBezTo>
                      <a:cubicBezTo>
                        <a:pt x="6689" y="2009"/>
                        <a:pt x="6894" y="1895"/>
                        <a:pt x="7077" y="1895"/>
                      </a:cubicBezTo>
                      <a:close/>
                      <a:moveTo>
                        <a:pt x="5405" y="0"/>
                      </a:moveTo>
                      <a:cubicBezTo>
                        <a:pt x="5251" y="0"/>
                        <a:pt x="5091" y="46"/>
                        <a:pt x="4954" y="137"/>
                      </a:cubicBezTo>
                      <a:cubicBezTo>
                        <a:pt x="4748" y="251"/>
                        <a:pt x="4612" y="457"/>
                        <a:pt x="4497" y="662"/>
                      </a:cubicBezTo>
                      <a:cubicBezTo>
                        <a:pt x="4155" y="1233"/>
                        <a:pt x="3995" y="1872"/>
                        <a:pt x="3858" y="2465"/>
                      </a:cubicBezTo>
                      <a:cubicBezTo>
                        <a:pt x="3744" y="2945"/>
                        <a:pt x="3653" y="3401"/>
                        <a:pt x="3447" y="3835"/>
                      </a:cubicBezTo>
                      <a:lnTo>
                        <a:pt x="275" y="4132"/>
                      </a:lnTo>
                      <a:cubicBezTo>
                        <a:pt x="115" y="4154"/>
                        <a:pt x="1" y="4291"/>
                        <a:pt x="24" y="4451"/>
                      </a:cubicBezTo>
                      <a:cubicBezTo>
                        <a:pt x="24" y="4588"/>
                        <a:pt x="161" y="4702"/>
                        <a:pt x="298" y="4702"/>
                      </a:cubicBezTo>
                      <a:lnTo>
                        <a:pt x="320" y="4702"/>
                      </a:lnTo>
                      <a:lnTo>
                        <a:pt x="3721" y="4360"/>
                      </a:lnTo>
                      <a:cubicBezTo>
                        <a:pt x="3744" y="4383"/>
                        <a:pt x="3790" y="4383"/>
                        <a:pt x="3813" y="4383"/>
                      </a:cubicBezTo>
                      <a:cubicBezTo>
                        <a:pt x="3858" y="4383"/>
                        <a:pt x="3904" y="4360"/>
                        <a:pt x="3950" y="4337"/>
                      </a:cubicBezTo>
                      <a:lnTo>
                        <a:pt x="5410" y="4200"/>
                      </a:lnTo>
                      <a:cubicBezTo>
                        <a:pt x="5570" y="4177"/>
                        <a:pt x="5684" y="4040"/>
                        <a:pt x="5661" y="3881"/>
                      </a:cubicBezTo>
                      <a:cubicBezTo>
                        <a:pt x="6369" y="3630"/>
                        <a:pt x="6985" y="3241"/>
                        <a:pt x="7442" y="2853"/>
                      </a:cubicBezTo>
                      <a:cubicBezTo>
                        <a:pt x="7579" y="2762"/>
                        <a:pt x="7967" y="2443"/>
                        <a:pt x="7921" y="2009"/>
                      </a:cubicBezTo>
                      <a:cubicBezTo>
                        <a:pt x="7876" y="1575"/>
                        <a:pt x="7442" y="1324"/>
                        <a:pt x="7077" y="1324"/>
                      </a:cubicBezTo>
                      <a:cubicBezTo>
                        <a:pt x="6734" y="1347"/>
                        <a:pt x="6460" y="1507"/>
                        <a:pt x="6209" y="1644"/>
                      </a:cubicBezTo>
                      <a:cubicBezTo>
                        <a:pt x="6027" y="1758"/>
                        <a:pt x="5844" y="1872"/>
                        <a:pt x="5661" y="2009"/>
                      </a:cubicBezTo>
                      <a:cubicBezTo>
                        <a:pt x="5798" y="1735"/>
                        <a:pt x="5890" y="1484"/>
                        <a:pt x="5981" y="1210"/>
                      </a:cubicBezTo>
                      <a:cubicBezTo>
                        <a:pt x="6186" y="594"/>
                        <a:pt x="6004" y="297"/>
                        <a:pt x="5821" y="137"/>
                      </a:cubicBezTo>
                      <a:cubicBezTo>
                        <a:pt x="5707" y="46"/>
                        <a:pt x="5559" y="0"/>
                        <a:pt x="54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56"/>
                <p:cNvSpPr/>
                <p:nvPr/>
              </p:nvSpPr>
              <p:spPr>
                <a:xfrm>
                  <a:off x="1180780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15750" y="1"/>
                      </a:moveTo>
                      <a:cubicBezTo>
                        <a:pt x="15631" y="1"/>
                        <a:pt x="15509" y="4"/>
                        <a:pt x="15385" y="12"/>
                      </a:cubicBezTo>
                      <a:cubicBezTo>
                        <a:pt x="14883" y="35"/>
                        <a:pt x="9930" y="766"/>
                        <a:pt x="7351" y="3938"/>
                      </a:cubicBezTo>
                      <a:cubicBezTo>
                        <a:pt x="2352" y="11608"/>
                        <a:pt x="343" y="18592"/>
                        <a:pt x="206" y="19437"/>
                      </a:cubicBezTo>
                      <a:cubicBezTo>
                        <a:pt x="115" y="19825"/>
                        <a:pt x="47" y="20327"/>
                        <a:pt x="24" y="20898"/>
                      </a:cubicBezTo>
                      <a:cubicBezTo>
                        <a:pt x="1" y="21286"/>
                        <a:pt x="24" y="21833"/>
                        <a:pt x="92" y="22313"/>
                      </a:cubicBezTo>
                      <a:cubicBezTo>
                        <a:pt x="4315" y="21993"/>
                        <a:pt x="8560" y="21582"/>
                        <a:pt x="12806" y="20989"/>
                      </a:cubicBezTo>
                      <a:cubicBezTo>
                        <a:pt x="12806" y="20829"/>
                        <a:pt x="12829" y="20989"/>
                        <a:pt x="12966" y="20806"/>
                      </a:cubicBezTo>
                      <a:cubicBezTo>
                        <a:pt x="13011" y="20692"/>
                        <a:pt x="13057" y="20555"/>
                        <a:pt x="13103" y="20418"/>
                      </a:cubicBezTo>
                      <a:cubicBezTo>
                        <a:pt x="13331" y="19848"/>
                        <a:pt x="13605" y="19231"/>
                        <a:pt x="13924" y="18569"/>
                      </a:cubicBezTo>
                      <a:cubicBezTo>
                        <a:pt x="14563" y="17291"/>
                        <a:pt x="15317" y="15922"/>
                        <a:pt x="16116" y="14575"/>
                      </a:cubicBezTo>
                      <a:cubicBezTo>
                        <a:pt x="16914" y="13205"/>
                        <a:pt x="17759" y="11836"/>
                        <a:pt x="18649" y="10489"/>
                      </a:cubicBezTo>
                      <a:cubicBezTo>
                        <a:pt x="19083" y="9804"/>
                        <a:pt x="19539" y="9120"/>
                        <a:pt x="19973" y="8435"/>
                      </a:cubicBezTo>
                      <a:cubicBezTo>
                        <a:pt x="20361" y="7727"/>
                        <a:pt x="20658" y="6929"/>
                        <a:pt x="20589" y="5947"/>
                      </a:cubicBezTo>
                      <a:lnTo>
                        <a:pt x="20544" y="5354"/>
                      </a:lnTo>
                      <a:cubicBezTo>
                        <a:pt x="20346" y="2413"/>
                        <a:pt x="18715" y="1"/>
                        <a:pt x="15750" y="1"/>
                      </a:cubicBezTo>
                      <a:close/>
                    </a:path>
                  </a:pathLst>
                </a:custGeom>
                <a:solidFill>
                  <a:srgbClr val="F27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56"/>
                <p:cNvSpPr/>
                <p:nvPr/>
              </p:nvSpPr>
              <p:spPr>
                <a:xfrm>
                  <a:off x="1541600" y="2935680"/>
                  <a:ext cx="192172" cy="238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1" h="19814" extrusionOk="0">
                      <a:moveTo>
                        <a:pt x="9205" y="1"/>
                      </a:moveTo>
                      <a:cubicBezTo>
                        <a:pt x="6659" y="1"/>
                        <a:pt x="4321" y="1664"/>
                        <a:pt x="3584" y="4237"/>
                      </a:cubicBezTo>
                      <a:lnTo>
                        <a:pt x="890" y="13595"/>
                      </a:lnTo>
                      <a:cubicBezTo>
                        <a:pt x="0" y="16677"/>
                        <a:pt x="2237" y="18389"/>
                        <a:pt x="5341" y="19279"/>
                      </a:cubicBezTo>
                      <a:lnTo>
                        <a:pt x="5661" y="19370"/>
                      </a:lnTo>
                      <a:cubicBezTo>
                        <a:pt x="6626" y="19649"/>
                        <a:pt x="7564" y="19814"/>
                        <a:pt x="8424" y="19814"/>
                      </a:cubicBezTo>
                      <a:cubicBezTo>
                        <a:pt x="10312" y="19814"/>
                        <a:pt x="11828" y="19022"/>
                        <a:pt x="12440" y="16905"/>
                      </a:cubicBezTo>
                      <a:lnTo>
                        <a:pt x="15110" y="7547"/>
                      </a:lnTo>
                      <a:cubicBezTo>
                        <a:pt x="16001" y="4443"/>
                        <a:pt x="14220" y="1201"/>
                        <a:pt x="11116" y="311"/>
                      </a:cubicBezTo>
                      <a:lnTo>
                        <a:pt x="10796" y="220"/>
                      </a:lnTo>
                      <a:cubicBezTo>
                        <a:pt x="10265" y="71"/>
                        <a:pt x="9731" y="1"/>
                        <a:pt x="9205" y="1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56"/>
                <p:cNvSpPr/>
                <p:nvPr/>
              </p:nvSpPr>
              <p:spPr>
                <a:xfrm>
                  <a:off x="1551186" y="2965469"/>
                  <a:ext cx="174085" cy="1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5" h="13788" extrusionOk="0">
                      <a:moveTo>
                        <a:pt x="7681" y="0"/>
                      </a:moveTo>
                      <a:cubicBezTo>
                        <a:pt x="5142" y="0"/>
                        <a:pt x="2814" y="1674"/>
                        <a:pt x="2078" y="4222"/>
                      </a:cubicBezTo>
                      <a:lnTo>
                        <a:pt x="1" y="11412"/>
                      </a:lnTo>
                      <a:cubicBezTo>
                        <a:pt x="2335" y="12467"/>
                        <a:pt x="6259" y="13787"/>
                        <a:pt x="11556" y="13787"/>
                      </a:cubicBezTo>
                      <a:cubicBezTo>
                        <a:pt x="11645" y="13787"/>
                        <a:pt x="11734" y="13787"/>
                        <a:pt x="11824" y="13786"/>
                      </a:cubicBezTo>
                      <a:lnTo>
                        <a:pt x="13605" y="7532"/>
                      </a:lnTo>
                      <a:cubicBezTo>
                        <a:pt x="14495" y="4450"/>
                        <a:pt x="12715" y="1209"/>
                        <a:pt x="9610" y="319"/>
                      </a:cubicBezTo>
                      <a:lnTo>
                        <a:pt x="9291" y="228"/>
                      </a:lnTo>
                      <a:cubicBezTo>
                        <a:pt x="8753" y="74"/>
                        <a:pt x="8213" y="0"/>
                        <a:pt x="7681" y="0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56"/>
                <p:cNvSpPr/>
                <p:nvPr/>
              </p:nvSpPr>
              <p:spPr>
                <a:xfrm>
                  <a:off x="1309642" y="2739622"/>
                  <a:ext cx="196291" cy="1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4" h="14377" extrusionOk="0">
                      <a:moveTo>
                        <a:pt x="8218" y="0"/>
                      </a:moveTo>
                      <a:cubicBezTo>
                        <a:pt x="5812" y="0"/>
                        <a:pt x="3456" y="1213"/>
                        <a:pt x="2101" y="3417"/>
                      </a:cubicBezTo>
                      <a:cubicBezTo>
                        <a:pt x="1" y="6795"/>
                        <a:pt x="1028" y="11224"/>
                        <a:pt x="4383" y="13301"/>
                      </a:cubicBezTo>
                      <a:cubicBezTo>
                        <a:pt x="5549" y="14030"/>
                        <a:pt x="6844" y="14377"/>
                        <a:pt x="8125" y="14377"/>
                      </a:cubicBezTo>
                      <a:cubicBezTo>
                        <a:pt x="10532" y="14377"/>
                        <a:pt x="12888" y="13154"/>
                        <a:pt x="14244" y="10950"/>
                      </a:cubicBezTo>
                      <a:cubicBezTo>
                        <a:pt x="16344" y="7572"/>
                        <a:pt x="15317" y="3143"/>
                        <a:pt x="11961" y="1066"/>
                      </a:cubicBezTo>
                      <a:cubicBezTo>
                        <a:pt x="10795" y="344"/>
                        <a:pt x="9499" y="0"/>
                        <a:pt x="8218" y="0"/>
                      </a:cubicBezTo>
                      <a:close/>
                    </a:path>
                  </a:pathLst>
                </a:custGeom>
                <a:solidFill>
                  <a:srgbClr val="F4C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56"/>
                <p:cNvSpPr/>
                <p:nvPr/>
              </p:nvSpPr>
              <p:spPr>
                <a:xfrm>
                  <a:off x="1324729" y="2792966"/>
                  <a:ext cx="146942" cy="11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5" h="9920" extrusionOk="0">
                      <a:moveTo>
                        <a:pt x="5313" y="1"/>
                      </a:moveTo>
                      <a:cubicBezTo>
                        <a:pt x="3683" y="1"/>
                        <a:pt x="2190" y="699"/>
                        <a:pt x="1370" y="2012"/>
                      </a:cubicBezTo>
                      <a:cubicBezTo>
                        <a:pt x="0" y="4226"/>
                        <a:pt x="1027" y="7330"/>
                        <a:pt x="3652" y="8951"/>
                      </a:cubicBezTo>
                      <a:cubicBezTo>
                        <a:pt x="4709" y="9603"/>
                        <a:pt x="5862" y="9919"/>
                        <a:pt x="6952" y="9919"/>
                      </a:cubicBezTo>
                      <a:cubicBezTo>
                        <a:pt x="8569" y="9919"/>
                        <a:pt x="10047" y="9224"/>
                        <a:pt x="10865" y="7901"/>
                      </a:cubicBezTo>
                      <a:cubicBezTo>
                        <a:pt x="12235" y="5687"/>
                        <a:pt x="11207" y="2583"/>
                        <a:pt x="8605" y="962"/>
                      </a:cubicBezTo>
                      <a:cubicBezTo>
                        <a:pt x="7554" y="313"/>
                        <a:pt x="6403" y="1"/>
                        <a:pt x="5313" y="1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8" name="Google Shape;4348;p56"/>
                <p:cNvSpPr/>
                <p:nvPr/>
              </p:nvSpPr>
              <p:spPr>
                <a:xfrm>
                  <a:off x="1338158" y="2793002"/>
                  <a:ext cx="138175" cy="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5717" extrusionOk="0">
                      <a:moveTo>
                        <a:pt x="3493" y="0"/>
                      </a:moveTo>
                      <a:cubicBezTo>
                        <a:pt x="2922" y="0"/>
                        <a:pt x="2352" y="23"/>
                        <a:pt x="1804" y="115"/>
                      </a:cubicBezTo>
                      <a:cubicBezTo>
                        <a:pt x="1256" y="206"/>
                        <a:pt x="708" y="320"/>
                        <a:pt x="160" y="525"/>
                      </a:cubicBezTo>
                      <a:cubicBezTo>
                        <a:pt x="46" y="571"/>
                        <a:pt x="1" y="685"/>
                        <a:pt x="23" y="799"/>
                      </a:cubicBezTo>
                      <a:cubicBezTo>
                        <a:pt x="42" y="893"/>
                        <a:pt x="122" y="971"/>
                        <a:pt x="226" y="971"/>
                      </a:cubicBezTo>
                      <a:cubicBezTo>
                        <a:pt x="249" y="971"/>
                        <a:pt x="273" y="967"/>
                        <a:pt x="297" y="959"/>
                      </a:cubicBezTo>
                      <a:lnTo>
                        <a:pt x="320" y="959"/>
                      </a:lnTo>
                      <a:cubicBezTo>
                        <a:pt x="1225" y="753"/>
                        <a:pt x="2204" y="659"/>
                        <a:pt x="3157" y="659"/>
                      </a:cubicBezTo>
                      <a:cubicBezTo>
                        <a:pt x="3262" y="659"/>
                        <a:pt x="3366" y="660"/>
                        <a:pt x="3470" y="662"/>
                      </a:cubicBezTo>
                      <a:cubicBezTo>
                        <a:pt x="4520" y="708"/>
                        <a:pt x="5570" y="913"/>
                        <a:pt x="6552" y="1302"/>
                      </a:cubicBezTo>
                      <a:cubicBezTo>
                        <a:pt x="7533" y="1690"/>
                        <a:pt x="8423" y="2260"/>
                        <a:pt x="9154" y="3013"/>
                      </a:cubicBezTo>
                      <a:cubicBezTo>
                        <a:pt x="9564" y="3356"/>
                        <a:pt x="9861" y="3812"/>
                        <a:pt x="10204" y="4223"/>
                      </a:cubicBezTo>
                      <a:cubicBezTo>
                        <a:pt x="10363" y="4429"/>
                        <a:pt x="10477" y="4680"/>
                        <a:pt x="10637" y="4885"/>
                      </a:cubicBezTo>
                      <a:lnTo>
                        <a:pt x="11025" y="5593"/>
                      </a:lnTo>
                      <a:lnTo>
                        <a:pt x="11048" y="5615"/>
                      </a:lnTo>
                      <a:cubicBezTo>
                        <a:pt x="11094" y="5676"/>
                        <a:pt x="11170" y="5717"/>
                        <a:pt x="11249" y="5717"/>
                      </a:cubicBezTo>
                      <a:cubicBezTo>
                        <a:pt x="11289" y="5717"/>
                        <a:pt x="11330" y="5707"/>
                        <a:pt x="11368" y="5684"/>
                      </a:cubicBezTo>
                      <a:cubicBezTo>
                        <a:pt x="11482" y="5638"/>
                        <a:pt x="11505" y="5501"/>
                        <a:pt x="11459" y="5387"/>
                      </a:cubicBezTo>
                      <a:lnTo>
                        <a:pt x="11071" y="4634"/>
                      </a:lnTo>
                      <a:cubicBezTo>
                        <a:pt x="10934" y="4406"/>
                        <a:pt x="10820" y="4132"/>
                        <a:pt x="10637" y="3904"/>
                      </a:cubicBezTo>
                      <a:cubicBezTo>
                        <a:pt x="10318" y="3447"/>
                        <a:pt x="10021" y="2968"/>
                        <a:pt x="9587" y="2603"/>
                      </a:cubicBezTo>
                      <a:cubicBezTo>
                        <a:pt x="9382" y="2397"/>
                        <a:pt x="9222" y="2169"/>
                        <a:pt x="8971" y="2009"/>
                      </a:cubicBezTo>
                      <a:lnTo>
                        <a:pt x="8309" y="1484"/>
                      </a:lnTo>
                      <a:cubicBezTo>
                        <a:pt x="7830" y="1187"/>
                        <a:pt x="7328" y="868"/>
                        <a:pt x="6803" y="685"/>
                      </a:cubicBezTo>
                      <a:cubicBezTo>
                        <a:pt x="5753" y="252"/>
                        <a:pt x="4611" y="23"/>
                        <a:pt x="3493" y="0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9" name="Google Shape;4349;p56"/>
                <p:cNvSpPr/>
                <p:nvPr/>
              </p:nvSpPr>
              <p:spPr>
                <a:xfrm>
                  <a:off x="1381748" y="2840161"/>
                  <a:ext cx="107201" cy="54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6" h="4521" extrusionOk="0">
                      <a:moveTo>
                        <a:pt x="2694" y="0"/>
                      </a:moveTo>
                      <a:cubicBezTo>
                        <a:pt x="1804" y="0"/>
                        <a:pt x="937" y="137"/>
                        <a:pt x="115" y="480"/>
                      </a:cubicBezTo>
                      <a:cubicBezTo>
                        <a:pt x="47" y="525"/>
                        <a:pt x="1" y="594"/>
                        <a:pt x="1" y="685"/>
                      </a:cubicBezTo>
                      <a:cubicBezTo>
                        <a:pt x="21" y="764"/>
                        <a:pt x="92" y="827"/>
                        <a:pt x="170" y="827"/>
                      </a:cubicBezTo>
                      <a:cubicBezTo>
                        <a:pt x="182" y="827"/>
                        <a:pt x="194" y="825"/>
                        <a:pt x="206" y="822"/>
                      </a:cubicBezTo>
                      <a:lnTo>
                        <a:pt x="229" y="822"/>
                      </a:lnTo>
                      <a:cubicBezTo>
                        <a:pt x="895" y="727"/>
                        <a:pt x="1592" y="679"/>
                        <a:pt x="2269" y="679"/>
                      </a:cubicBezTo>
                      <a:cubicBezTo>
                        <a:pt x="2404" y="679"/>
                        <a:pt x="2538" y="681"/>
                        <a:pt x="2671" y="685"/>
                      </a:cubicBezTo>
                      <a:cubicBezTo>
                        <a:pt x="3493" y="708"/>
                        <a:pt x="4292" y="845"/>
                        <a:pt x="5045" y="1142"/>
                      </a:cubicBezTo>
                      <a:cubicBezTo>
                        <a:pt x="5799" y="1438"/>
                        <a:pt x="6483" y="1872"/>
                        <a:pt x="7054" y="2466"/>
                      </a:cubicBezTo>
                      <a:cubicBezTo>
                        <a:pt x="7373" y="2717"/>
                        <a:pt x="7602" y="3059"/>
                        <a:pt x="7876" y="3379"/>
                      </a:cubicBezTo>
                      <a:cubicBezTo>
                        <a:pt x="8127" y="3698"/>
                        <a:pt x="8309" y="4063"/>
                        <a:pt x="8560" y="4406"/>
                      </a:cubicBezTo>
                      <a:lnTo>
                        <a:pt x="8560" y="4451"/>
                      </a:lnTo>
                      <a:cubicBezTo>
                        <a:pt x="8605" y="4496"/>
                        <a:pt x="8658" y="4521"/>
                        <a:pt x="8709" y="4521"/>
                      </a:cubicBezTo>
                      <a:cubicBezTo>
                        <a:pt x="8737" y="4521"/>
                        <a:pt x="8764" y="4513"/>
                        <a:pt x="8789" y="4497"/>
                      </a:cubicBezTo>
                      <a:cubicBezTo>
                        <a:pt x="8880" y="4451"/>
                        <a:pt x="8926" y="4337"/>
                        <a:pt x="8880" y="4269"/>
                      </a:cubicBezTo>
                      <a:cubicBezTo>
                        <a:pt x="8674" y="3881"/>
                        <a:pt x="8515" y="3470"/>
                        <a:pt x="8264" y="3105"/>
                      </a:cubicBezTo>
                      <a:cubicBezTo>
                        <a:pt x="8013" y="2739"/>
                        <a:pt x="7784" y="2374"/>
                        <a:pt x="7465" y="2055"/>
                      </a:cubicBezTo>
                      <a:cubicBezTo>
                        <a:pt x="7168" y="1712"/>
                        <a:pt x="6826" y="1461"/>
                        <a:pt x="6460" y="1187"/>
                      </a:cubicBezTo>
                      <a:cubicBezTo>
                        <a:pt x="6095" y="936"/>
                        <a:pt x="5707" y="708"/>
                        <a:pt x="5296" y="548"/>
                      </a:cubicBezTo>
                      <a:cubicBezTo>
                        <a:pt x="4475" y="206"/>
                        <a:pt x="3584" y="23"/>
                        <a:pt x="2694" y="0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0" name="Google Shape;4350;p56"/>
                <p:cNvSpPr/>
                <p:nvPr/>
              </p:nvSpPr>
              <p:spPr>
                <a:xfrm>
                  <a:off x="1836608" y="2933914"/>
                  <a:ext cx="183405" cy="173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1" h="14406" extrusionOk="0">
                      <a:moveTo>
                        <a:pt x="7639" y="1"/>
                      </a:moveTo>
                      <a:cubicBezTo>
                        <a:pt x="4129" y="1"/>
                        <a:pt x="1049" y="2618"/>
                        <a:pt x="548" y="6210"/>
                      </a:cubicBezTo>
                      <a:cubicBezTo>
                        <a:pt x="0" y="10159"/>
                        <a:pt x="2716" y="13788"/>
                        <a:pt x="6642" y="14336"/>
                      </a:cubicBezTo>
                      <a:cubicBezTo>
                        <a:pt x="6977" y="14383"/>
                        <a:pt x="7309" y="14406"/>
                        <a:pt x="7637" y="14406"/>
                      </a:cubicBezTo>
                      <a:cubicBezTo>
                        <a:pt x="11141" y="14406"/>
                        <a:pt x="14201" y="11806"/>
                        <a:pt x="14722" y="8196"/>
                      </a:cubicBezTo>
                      <a:cubicBezTo>
                        <a:pt x="15270" y="4270"/>
                        <a:pt x="12531" y="618"/>
                        <a:pt x="8628" y="70"/>
                      </a:cubicBezTo>
                      <a:cubicBezTo>
                        <a:pt x="8296" y="24"/>
                        <a:pt x="7966" y="1"/>
                        <a:pt x="7639" y="1"/>
                      </a:cubicBezTo>
                      <a:close/>
                    </a:path>
                  </a:pathLst>
                </a:custGeom>
                <a:solidFill>
                  <a:srgbClr val="F4C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1" name="Google Shape;4351;p56"/>
                <p:cNvSpPr/>
                <p:nvPr/>
              </p:nvSpPr>
              <p:spPr>
                <a:xfrm>
                  <a:off x="1853605" y="2989253"/>
                  <a:ext cx="144480" cy="58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" h="4846" extrusionOk="0">
                      <a:moveTo>
                        <a:pt x="4120" y="1"/>
                      </a:moveTo>
                      <a:cubicBezTo>
                        <a:pt x="3871" y="1"/>
                        <a:pt x="3636" y="51"/>
                        <a:pt x="3401" y="51"/>
                      </a:cubicBezTo>
                      <a:cubicBezTo>
                        <a:pt x="2831" y="97"/>
                        <a:pt x="2283" y="256"/>
                        <a:pt x="1735" y="393"/>
                      </a:cubicBezTo>
                      <a:cubicBezTo>
                        <a:pt x="1461" y="462"/>
                        <a:pt x="1210" y="599"/>
                        <a:pt x="959" y="690"/>
                      </a:cubicBezTo>
                      <a:lnTo>
                        <a:pt x="183" y="1010"/>
                      </a:lnTo>
                      <a:cubicBezTo>
                        <a:pt x="69" y="1055"/>
                        <a:pt x="0" y="1192"/>
                        <a:pt x="46" y="1306"/>
                      </a:cubicBezTo>
                      <a:cubicBezTo>
                        <a:pt x="80" y="1409"/>
                        <a:pt x="166" y="1460"/>
                        <a:pt x="255" y="1460"/>
                      </a:cubicBezTo>
                      <a:cubicBezTo>
                        <a:pt x="284" y="1460"/>
                        <a:pt x="314" y="1455"/>
                        <a:pt x="343" y="1443"/>
                      </a:cubicBezTo>
                      <a:lnTo>
                        <a:pt x="365" y="1443"/>
                      </a:lnTo>
                      <a:lnTo>
                        <a:pt x="1119" y="1169"/>
                      </a:lnTo>
                      <a:cubicBezTo>
                        <a:pt x="1393" y="1101"/>
                        <a:pt x="1621" y="964"/>
                        <a:pt x="1895" y="918"/>
                      </a:cubicBezTo>
                      <a:cubicBezTo>
                        <a:pt x="2420" y="827"/>
                        <a:pt x="2922" y="667"/>
                        <a:pt x="3447" y="667"/>
                      </a:cubicBezTo>
                      <a:cubicBezTo>
                        <a:pt x="3693" y="641"/>
                        <a:pt x="3941" y="628"/>
                        <a:pt x="4189" y="628"/>
                      </a:cubicBezTo>
                      <a:cubicBezTo>
                        <a:pt x="4996" y="628"/>
                        <a:pt x="5800" y="765"/>
                        <a:pt x="6551" y="1010"/>
                      </a:cubicBezTo>
                      <a:cubicBezTo>
                        <a:pt x="7555" y="1329"/>
                        <a:pt x="8491" y="1854"/>
                        <a:pt x="9336" y="2493"/>
                      </a:cubicBezTo>
                      <a:cubicBezTo>
                        <a:pt x="10157" y="3155"/>
                        <a:pt x="10934" y="3908"/>
                        <a:pt x="11573" y="4730"/>
                      </a:cubicBezTo>
                      <a:lnTo>
                        <a:pt x="11573" y="4753"/>
                      </a:lnTo>
                      <a:cubicBezTo>
                        <a:pt x="11624" y="4817"/>
                        <a:pt x="11690" y="4845"/>
                        <a:pt x="11758" y="4845"/>
                      </a:cubicBezTo>
                      <a:cubicBezTo>
                        <a:pt x="11811" y="4845"/>
                        <a:pt x="11865" y="4829"/>
                        <a:pt x="11915" y="4799"/>
                      </a:cubicBezTo>
                      <a:cubicBezTo>
                        <a:pt x="12006" y="4730"/>
                        <a:pt x="12029" y="4593"/>
                        <a:pt x="11961" y="4502"/>
                      </a:cubicBezTo>
                      <a:cubicBezTo>
                        <a:pt x="11664" y="4000"/>
                        <a:pt x="11344" y="3543"/>
                        <a:pt x="10956" y="3132"/>
                      </a:cubicBezTo>
                      <a:cubicBezTo>
                        <a:pt x="10591" y="2699"/>
                        <a:pt x="10180" y="2334"/>
                        <a:pt x="9747" y="1968"/>
                      </a:cubicBezTo>
                      <a:cubicBezTo>
                        <a:pt x="8856" y="1261"/>
                        <a:pt x="7852" y="713"/>
                        <a:pt x="6757" y="371"/>
                      </a:cubicBezTo>
                      <a:cubicBezTo>
                        <a:pt x="6232" y="188"/>
                        <a:pt x="5661" y="97"/>
                        <a:pt x="5090" y="28"/>
                      </a:cubicBezTo>
                      <a:lnTo>
                        <a:pt x="4246" y="5"/>
                      </a:lnTo>
                      <a:cubicBezTo>
                        <a:pt x="4203" y="2"/>
                        <a:pt x="4161" y="1"/>
                        <a:pt x="4120" y="1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2" name="Google Shape;4352;p56"/>
                <p:cNvSpPr/>
                <p:nvPr/>
              </p:nvSpPr>
              <p:spPr>
                <a:xfrm>
                  <a:off x="1822891" y="3009277"/>
                  <a:ext cx="111861" cy="4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4" h="3800" extrusionOk="0">
                      <a:moveTo>
                        <a:pt x="3421" y="1"/>
                      </a:moveTo>
                      <a:cubicBezTo>
                        <a:pt x="3154" y="1"/>
                        <a:pt x="2886" y="9"/>
                        <a:pt x="2626" y="50"/>
                      </a:cubicBezTo>
                      <a:cubicBezTo>
                        <a:pt x="2192" y="73"/>
                        <a:pt x="1758" y="210"/>
                        <a:pt x="1347" y="324"/>
                      </a:cubicBezTo>
                      <a:cubicBezTo>
                        <a:pt x="914" y="461"/>
                        <a:pt x="526" y="667"/>
                        <a:pt x="138" y="826"/>
                      </a:cubicBezTo>
                      <a:cubicBezTo>
                        <a:pt x="46" y="872"/>
                        <a:pt x="1" y="986"/>
                        <a:pt x="46" y="1077"/>
                      </a:cubicBezTo>
                      <a:cubicBezTo>
                        <a:pt x="65" y="1134"/>
                        <a:pt x="130" y="1175"/>
                        <a:pt x="204" y="1175"/>
                      </a:cubicBezTo>
                      <a:cubicBezTo>
                        <a:pt x="220" y="1175"/>
                        <a:pt x="236" y="1173"/>
                        <a:pt x="252" y="1169"/>
                      </a:cubicBezTo>
                      <a:lnTo>
                        <a:pt x="275" y="1169"/>
                      </a:lnTo>
                      <a:cubicBezTo>
                        <a:pt x="686" y="1055"/>
                        <a:pt x="1074" y="872"/>
                        <a:pt x="1462" y="781"/>
                      </a:cubicBezTo>
                      <a:cubicBezTo>
                        <a:pt x="1872" y="712"/>
                        <a:pt x="2283" y="598"/>
                        <a:pt x="2671" y="598"/>
                      </a:cubicBezTo>
                      <a:cubicBezTo>
                        <a:pt x="2829" y="585"/>
                        <a:pt x="2987" y="578"/>
                        <a:pt x="3144" y="578"/>
                      </a:cubicBezTo>
                      <a:cubicBezTo>
                        <a:pt x="3806" y="578"/>
                        <a:pt x="4459" y="692"/>
                        <a:pt x="5068" y="895"/>
                      </a:cubicBezTo>
                      <a:cubicBezTo>
                        <a:pt x="5844" y="1146"/>
                        <a:pt x="6552" y="1557"/>
                        <a:pt x="7191" y="2036"/>
                      </a:cubicBezTo>
                      <a:cubicBezTo>
                        <a:pt x="7830" y="2538"/>
                        <a:pt x="8446" y="3109"/>
                        <a:pt x="8971" y="3725"/>
                      </a:cubicBezTo>
                      <a:lnTo>
                        <a:pt x="8994" y="3748"/>
                      </a:lnTo>
                      <a:cubicBezTo>
                        <a:pt x="9028" y="3782"/>
                        <a:pt x="9074" y="3799"/>
                        <a:pt x="9120" y="3799"/>
                      </a:cubicBezTo>
                      <a:cubicBezTo>
                        <a:pt x="9165" y="3799"/>
                        <a:pt x="9211" y="3782"/>
                        <a:pt x="9245" y="3748"/>
                      </a:cubicBezTo>
                      <a:cubicBezTo>
                        <a:pt x="9314" y="3702"/>
                        <a:pt x="9314" y="3611"/>
                        <a:pt x="9291" y="3543"/>
                      </a:cubicBezTo>
                      <a:cubicBezTo>
                        <a:pt x="8880" y="2744"/>
                        <a:pt x="8286" y="2082"/>
                        <a:pt x="7602" y="1511"/>
                      </a:cubicBezTo>
                      <a:cubicBezTo>
                        <a:pt x="6917" y="963"/>
                        <a:pt x="6118" y="530"/>
                        <a:pt x="5273" y="279"/>
                      </a:cubicBezTo>
                      <a:cubicBezTo>
                        <a:pt x="4840" y="119"/>
                        <a:pt x="4406" y="73"/>
                        <a:pt x="3950" y="5"/>
                      </a:cubicBezTo>
                      <a:cubicBezTo>
                        <a:pt x="3776" y="5"/>
                        <a:pt x="3599" y="1"/>
                        <a:pt x="3421" y="1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3" name="Google Shape;4353;p56"/>
                <p:cNvSpPr/>
                <p:nvPr/>
              </p:nvSpPr>
              <p:spPr>
                <a:xfrm>
                  <a:off x="1405604" y="2521461"/>
                  <a:ext cx="634632" cy="57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2" h="47911" extrusionOk="0">
                      <a:moveTo>
                        <a:pt x="26627" y="0"/>
                      </a:moveTo>
                      <a:cubicBezTo>
                        <a:pt x="18373" y="0"/>
                        <a:pt x="10350" y="4457"/>
                        <a:pt x="6118" y="12289"/>
                      </a:cubicBezTo>
                      <a:cubicBezTo>
                        <a:pt x="1" y="23611"/>
                        <a:pt x="2078" y="37511"/>
                        <a:pt x="15180" y="44656"/>
                      </a:cubicBezTo>
                      <a:cubicBezTo>
                        <a:pt x="19298" y="46910"/>
                        <a:pt x="23198" y="47910"/>
                        <a:pt x="26807" y="47910"/>
                      </a:cubicBezTo>
                      <a:cubicBezTo>
                        <a:pt x="35440" y="47910"/>
                        <a:pt x="42410" y="42185"/>
                        <a:pt x="46724" y="34202"/>
                      </a:cubicBezTo>
                      <a:cubicBezTo>
                        <a:pt x="52841" y="22880"/>
                        <a:pt x="48710" y="8797"/>
                        <a:pt x="37480" y="2749"/>
                      </a:cubicBezTo>
                      <a:cubicBezTo>
                        <a:pt x="34026" y="885"/>
                        <a:pt x="30304" y="0"/>
                        <a:pt x="26627" y="0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4" name="Google Shape;4354;p56"/>
                <p:cNvSpPr/>
                <p:nvPr/>
              </p:nvSpPr>
              <p:spPr>
                <a:xfrm>
                  <a:off x="1429183" y="2472777"/>
                  <a:ext cx="664513" cy="44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0" h="36680" extrusionOk="0">
                      <a:moveTo>
                        <a:pt x="21613" y="0"/>
                      </a:moveTo>
                      <a:cubicBezTo>
                        <a:pt x="20032" y="0"/>
                        <a:pt x="18541" y="142"/>
                        <a:pt x="17188" y="433"/>
                      </a:cubicBezTo>
                      <a:cubicBezTo>
                        <a:pt x="8378" y="2305"/>
                        <a:pt x="1" y="8810"/>
                        <a:pt x="617" y="23053"/>
                      </a:cubicBezTo>
                      <a:cubicBezTo>
                        <a:pt x="617" y="23053"/>
                        <a:pt x="13194" y="20337"/>
                        <a:pt x="22004" y="10271"/>
                      </a:cubicBezTo>
                      <a:cubicBezTo>
                        <a:pt x="22004" y="10271"/>
                        <a:pt x="29970" y="28508"/>
                        <a:pt x="46747" y="36680"/>
                      </a:cubicBezTo>
                      <a:cubicBezTo>
                        <a:pt x="46747" y="36680"/>
                        <a:pt x="55329" y="20976"/>
                        <a:pt x="48002" y="11960"/>
                      </a:cubicBezTo>
                      <a:cubicBezTo>
                        <a:pt x="41800" y="4328"/>
                        <a:pt x="30332" y="0"/>
                        <a:pt x="21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5" name="Google Shape;4355;p56"/>
                <p:cNvSpPr/>
                <p:nvPr/>
              </p:nvSpPr>
              <p:spPr>
                <a:xfrm>
                  <a:off x="1455500" y="2809183"/>
                  <a:ext cx="186695" cy="146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2212" extrusionOk="0">
                      <a:moveTo>
                        <a:pt x="14244" y="10112"/>
                      </a:moveTo>
                      <a:cubicBezTo>
                        <a:pt x="12920" y="12212"/>
                        <a:pt x="8971" y="12143"/>
                        <a:pt x="5410" y="9929"/>
                      </a:cubicBezTo>
                      <a:cubicBezTo>
                        <a:pt x="1850" y="7715"/>
                        <a:pt x="1" y="4223"/>
                        <a:pt x="1302" y="2123"/>
                      </a:cubicBezTo>
                      <a:cubicBezTo>
                        <a:pt x="2626" y="0"/>
                        <a:pt x="6575" y="69"/>
                        <a:pt x="10135" y="2283"/>
                      </a:cubicBezTo>
                      <a:cubicBezTo>
                        <a:pt x="13719" y="4497"/>
                        <a:pt x="15545" y="7989"/>
                        <a:pt x="14244" y="10112"/>
                      </a:cubicBezTo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56"/>
                <p:cNvSpPr/>
                <p:nvPr/>
              </p:nvSpPr>
              <p:spPr>
                <a:xfrm>
                  <a:off x="1703350" y="2922527"/>
                  <a:ext cx="192460" cy="1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5" h="9911" extrusionOk="0">
                      <a:moveTo>
                        <a:pt x="6281" y="0"/>
                      </a:moveTo>
                      <a:cubicBezTo>
                        <a:pt x="3437" y="0"/>
                        <a:pt x="1140" y="1159"/>
                        <a:pt x="640" y="3072"/>
                      </a:cubicBezTo>
                      <a:cubicBezTo>
                        <a:pt x="1" y="5583"/>
                        <a:pt x="2763" y="8482"/>
                        <a:pt x="6826" y="9532"/>
                      </a:cubicBezTo>
                      <a:cubicBezTo>
                        <a:pt x="7821" y="9789"/>
                        <a:pt x="8803" y="9911"/>
                        <a:pt x="9728" y="9911"/>
                      </a:cubicBezTo>
                      <a:cubicBezTo>
                        <a:pt x="12576" y="9911"/>
                        <a:pt x="14880" y="8757"/>
                        <a:pt x="15362" y="6861"/>
                      </a:cubicBezTo>
                      <a:cubicBezTo>
                        <a:pt x="16024" y="4328"/>
                        <a:pt x="13240" y="1429"/>
                        <a:pt x="9177" y="379"/>
                      </a:cubicBezTo>
                      <a:cubicBezTo>
                        <a:pt x="8182" y="122"/>
                        <a:pt x="7203" y="0"/>
                        <a:pt x="6281" y="0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7" name="Google Shape;4357;p56"/>
                <p:cNvSpPr/>
                <p:nvPr/>
              </p:nvSpPr>
              <p:spPr>
                <a:xfrm>
                  <a:off x="1644961" y="2908161"/>
                  <a:ext cx="74294" cy="43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3612" extrusionOk="0">
                      <a:moveTo>
                        <a:pt x="183" y="0"/>
                      </a:moveTo>
                      <a:cubicBezTo>
                        <a:pt x="114" y="0"/>
                        <a:pt x="69" y="46"/>
                        <a:pt x="69" y="114"/>
                      </a:cubicBezTo>
                      <a:cubicBezTo>
                        <a:pt x="0" y="822"/>
                        <a:pt x="251" y="1507"/>
                        <a:pt x="662" y="2054"/>
                      </a:cubicBezTo>
                      <a:cubicBezTo>
                        <a:pt x="1096" y="2602"/>
                        <a:pt x="1689" y="3036"/>
                        <a:pt x="2328" y="3287"/>
                      </a:cubicBezTo>
                      <a:cubicBezTo>
                        <a:pt x="2789" y="3475"/>
                        <a:pt x="3300" y="3611"/>
                        <a:pt x="3815" y="3611"/>
                      </a:cubicBezTo>
                      <a:cubicBezTo>
                        <a:pt x="3989" y="3611"/>
                        <a:pt x="4164" y="3595"/>
                        <a:pt x="4337" y="3561"/>
                      </a:cubicBezTo>
                      <a:cubicBezTo>
                        <a:pt x="5045" y="3470"/>
                        <a:pt x="5661" y="3104"/>
                        <a:pt x="6140" y="2648"/>
                      </a:cubicBezTo>
                      <a:cubicBezTo>
                        <a:pt x="6186" y="2602"/>
                        <a:pt x="6186" y="2534"/>
                        <a:pt x="6163" y="2488"/>
                      </a:cubicBezTo>
                      <a:cubicBezTo>
                        <a:pt x="6135" y="2460"/>
                        <a:pt x="6098" y="2440"/>
                        <a:pt x="6058" y="2440"/>
                      </a:cubicBezTo>
                      <a:cubicBezTo>
                        <a:pt x="6033" y="2440"/>
                        <a:pt x="6007" y="2448"/>
                        <a:pt x="5980" y="2465"/>
                      </a:cubicBezTo>
                      <a:cubicBezTo>
                        <a:pt x="5478" y="2830"/>
                        <a:pt x="4908" y="3104"/>
                        <a:pt x="4291" y="3173"/>
                      </a:cubicBezTo>
                      <a:cubicBezTo>
                        <a:pt x="4185" y="3185"/>
                        <a:pt x="4078" y="3190"/>
                        <a:pt x="3971" y="3190"/>
                      </a:cubicBezTo>
                      <a:cubicBezTo>
                        <a:pt x="3463" y="3190"/>
                        <a:pt x="2960" y="3061"/>
                        <a:pt x="2488" y="2853"/>
                      </a:cubicBezTo>
                      <a:cubicBezTo>
                        <a:pt x="1917" y="2602"/>
                        <a:pt x="1393" y="2260"/>
                        <a:pt x="1004" y="1803"/>
                      </a:cubicBezTo>
                      <a:cubicBezTo>
                        <a:pt x="616" y="1324"/>
                        <a:pt x="365" y="731"/>
                        <a:pt x="297" y="137"/>
                      </a:cubicBezTo>
                      <a:lnTo>
                        <a:pt x="297" y="114"/>
                      </a:lnTo>
                      <a:cubicBezTo>
                        <a:pt x="297" y="69"/>
                        <a:pt x="251" y="23"/>
                        <a:pt x="183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8" name="Google Shape;4358;p56"/>
                <p:cNvSpPr/>
                <p:nvPr/>
              </p:nvSpPr>
              <p:spPr>
                <a:xfrm>
                  <a:off x="1515823" y="2686769"/>
                  <a:ext cx="167780" cy="60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0" h="5018" extrusionOk="0">
                      <a:moveTo>
                        <a:pt x="10079" y="1"/>
                      </a:moveTo>
                      <a:cubicBezTo>
                        <a:pt x="7074" y="1"/>
                        <a:pt x="2397" y="2545"/>
                        <a:pt x="2397" y="2545"/>
                      </a:cubicBezTo>
                      <a:cubicBezTo>
                        <a:pt x="1" y="4559"/>
                        <a:pt x="3613" y="5017"/>
                        <a:pt x="5035" y="5017"/>
                      </a:cubicBezTo>
                      <a:cubicBezTo>
                        <a:pt x="5144" y="5017"/>
                        <a:pt x="5239" y="5015"/>
                        <a:pt x="5319" y="5010"/>
                      </a:cubicBezTo>
                      <a:cubicBezTo>
                        <a:pt x="6414" y="4941"/>
                        <a:pt x="13970" y="3640"/>
                        <a:pt x="12212" y="901"/>
                      </a:cubicBezTo>
                      <a:cubicBezTo>
                        <a:pt x="11794" y="249"/>
                        <a:pt x="11018" y="1"/>
                        <a:pt x="100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56"/>
                <p:cNvSpPr/>
                <p:nvPr/>
              </p:nvSpPr>
              <p:spPr>
                <a:xfrm>
                  <a:off x="1790267" y="2769435"/>
                  <a:ext cx="116101" cy="11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9398" extrusionOk="0">
                      <a:moveTo>
                        <a:pt x="3601" y="0"/>
                      </a:moveTo>
                      <a:cubicBezTo>
                        <a:pt x="3443" y="0"/>
                        <a:pt x="3285" y="22"/>
                        <a:pt x="3128" y="68"/>
                      </a:cubicBezTo>
                      <a:cubicBezTo>
                        <a:pt x="1" y="981"/>
                        <a:pt x="4862" y="6916"/>
                        <a:pt x="5661" y="7692"/>
                      </a:cubicBezTo>
                      <a:cubicBezTo>
                        <a:pt x="6151" y="8181"/>
                        <a:pt x="7749" y="9398"/>
                        <a:pt x="8730" y="9398"/>
                      </a:cubicBezTo>
                      <a:cubicBezTo>
                        <a:pt x="9304" y="9398"/>
                        <a:pt x="9667" y="8982"/>
                        <a:pt x="9473" y="7760"/>
                      </a:cubicBezTo>
                      <a:cubicBezTo>
                        <a:pt x="9473" y="7760"/>
                        <a:pt x="6571" y="0"/>
                        <a:pt x="36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56"/>
                <p:cNvSpPr/>
                <p:nvPr/>
              </p:nvSpPr>
              <p:spPr>
                <a:xfrm>
                  <a:off x="1685537" y="2766504"/>
                  <a:ext cx="57852" cy="14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7" h="12188" extrusionOk="0">
                      <a:moveTo>
                        <a:pt x="3155" y="0"/>
                      </a:moveTo>
                      <a:cubicBezTo>
                        <a:pt x="3124" y="0"/>
                        <a:pt x="3095" y="11"/>
                        <a:pt x="3082" y="38"/>
                      </a:cubicBezTo>
                      <a:cubicBezTo>
                        <a:pt x="2306" y="1408"/>
                        <a:pt x="1621" y="2823"/>
                        <a:pt x="1027" y="4306"/>
                      </a:cubicBezTo>
                      <a:cubicBezTo>
                        <a:pt x="731" y="5037"/>
                        <a:pt x="480" y="5790"/>
                        <a:pt x="343" y="6589"/>
                      </a:cubicBezTo>
                      <a:cubicBezTo>
                        <a:pt x="320" y="6794"/>
                        <a:pt x="297" y="7000"/>
                        <a:pt x="320" y="7228"/>
                      </a:cubicBezTo>
                      <a:cubicBezTo>
                        <a:pt x="343" y="7456"/>
                        <a:pt x="411" y="7730"/>
                        <a:pt x="685" y="7913"/>
                      </a:cubicBezTo>
                      <a:cubicBezTo>
                        <a:pt x="1096" y="8141"/>
                        <a:pt x="1530" y="8164"/>
                        <a:pt x="1918" y="8210"/>
                      </a:cubicBezTo>
                      <a:cubicBezTo>
                        <a:pt x="2123" y="8221"/>
                        <a:pt x="2323" y="8221"/>
                        <a:pt x="2517" y="8221"/>
                      </a:cubicBezTo>
                      <a:cubicBezTo>
                        <a:pt x="2711" y="8221"/>
                        <a:pt x="2899" y="8221"/>
                        <a:pt x="3082" y="8232"/>
                      </a:cubicBezTo>
                      <a:cubicBezTo>
                        <a:pt x="3470" y="8255"/>
                        <a:pt x="3835" y="8324"/>
                        <a:pt x="4086" y="8506"/>
                      </a:cubicBezTo>
                      <a:cubicBezTo>
                        <a:pt x="4314" y="8689"/>
                        <a:pt x="4383" y="9031"/>
                        <a:pt x="4383" y="9396"/>
                      </a:cubicBezTo>
                      <a:cubicBezTo>
                        <a:pt x="4360" y="9579"/>
                        <a:pt x="4337" y="9762"/>
                        <a:pt x="4291" y="9944"/>
                      </a:cubicBezTo>
                      <a:lnTo>
                        <a:pt x="4223" y="10195"/>
                      </a:lnTo>
                      <a:cubicBezTo>
                        <a:pt x="4177" y="10287"/>
                        <a:pt x="4132" y="10355"/>
                        <a:pt x="4109" y="10446"/>
                      </a:cubicBezTo>
                      <a:cubicBezTo>
                        <a:pt x="4040" y="10606"/>
                        <a:pt x="3903" y="10743"/>
                        <a:pt x="3812" y="10880"/>
                      </a:cubicBezTo>
                      <a:cubicBezTo>
                        <a:pt x="3675" y="10994"/>
                        <a:pt x="3561" y="11154"/>
                        <a:pt x="3401" y="11245"/>
                      </a:cubicBezTo>
                      <a:cubicBezTo>
                        <a:pt x="3105" y="11451"/>
                        <a:pt x="2739" y="11588"/>
                        <a:pt x="2374" y="11702"/>
                      </a:cubicBezTo>
                      <a:cubicBezTo>
                        <a:pt x="1772" y="11896"/>
                        <a:pt x="1103" y="11958"/>
                        <a:pt x="452" y="11958"/>
                      </a:cubicBezTo>
                      <a:cubicBezTo>
                        <a:pt x="339" y="11958"/>
                        <a:pt x="226" y="11956"/>
                        <a:pt x="114" y="11953"/>
                      </a:cubicBezTo>
                      <a:lnTo>
                        <a:pt x="92" y="11953"/>
                      </a:lnTo>
                      <a:cubicBezTo>
                        <a:pt x="46" y="11953"/>
                        <a:pt x="0" y="11976"/>
                        <a:pt x="0" y="12021"/>
                      </a:cubicBezTo>
                      <a:cubicBezTo>
                        <a:pt x="0" y="12090"/>
                        <a:pt x="23" y="12135"/>
                        <a:pt x="92" y="12135"/>
                      </a:cubicBezTo>
                      <a:cubicBezTo>
                        <a:pt x="381" y="12169"/>
                        <a:pt x="676" y="12188"/>
                        <a:pt x="973" y="12188"/>
                      </a:cubicBezTo>
                      <a:cubicBezTo>
                        <a:pt x="1473" y="12188"/>
                        <a:pt x="1978" y="12136"/>
                        <a:pt x="2465" y="12021"/>
                      </a:cubicBezTo>
                      <a:cubicBezTo>
                        <a:pt x="2853" y="11907"/>
                        <a:pt x="3264" y="11770"/>
                        <a:pt x="3607" y="11542"/>
                      </a:cubicBezTo>
                      <a:cubicBezTo>
                        <a:pt x="3789" y="11451"/>
                        <a:pt x="3926" y="11291"/>
                        <a:pt x="4086" y="11154"/>
                      </a:cubicBezTo>
                      <a:cubicBezTo>
                        <a:pt x="4223" y="10971"/>
                        <a:pt x="4383" y="10834"/>
                        <a:pt x="4451" y="10629"/>
                      </a:cubicBezTo>
                      <a:cubicBezTo>
                        <a:pt x="4520" y="10538"/>
                        <a:pt x="4565" y="10446"/>
                        <a:pt x="4611" y="10332"/>
                      </a:cubicBezTo>
                      <a:lnTo>
                        <a:pt x="4702" y="10036"/>
                      </a:lnTo>
                      <a:cubicBezTo>
                        <a:pt x="4771" y="9830"/>
                        <a:pt x="4794" y="9625"/>
                        <a:pt x="4794" y="9419"/>
                      </a:cubicBezTo>
                      <a:cubicBezTo>
                        <a:pt x="4816" y="9214"/>
                        <a:pt x="4816" y="8986"/>
                        <a:pt x="4748" y="8757"/>
                      </a:cubicBezTo>
                      <a:cubicBezTo>
                        <a:pt x="4680" y="8552"/>
                        <a:pt x="4543" y="8324"/>
                        <a:pt x="4360" y="8164"/>
                      </a:cubicBezTo>
                      <a:cubicBezTo>
                        <a:pt x="3972" y="7867"/>
                        <a:pt x="3515" y="7821"/>
                        <a:pt x="3127" y="7776"/>
                      </a:cubicBezTo>
                      <a:cubicBezTo>
                        <a:pt x="2717" y="7753"/>
                        <a:pt x="2328" y="7753"/>
                        <a:pt x="1940" y="7730"/>
                      </a:cubicBezTo>
                      <a:cubicBezTo>
                        <a:pt x="1575" y="7730"/>
                        <a:pt x="1187" y="7685"/>
                        <a:pt x="913" y="7525"/>
                      </a:cubicBezTo>
                      <a:cubicBezTo>
                        <a:pt x="845" y="7479"/>
                        <a:pt x="776" y="7365"/>
                        <a:pt x="754" y="7182"/>
                      </a:cubicBezTo>
                      <a:cubicBezTo>
                        <a:pt x="754" y="7023"/>
                        <a:pt x="754" y="6840"/>
                        <a:pt x="776" y="6657"/>
                      </a:cubicBezTo>
                      <a:cubicBezTo>
                        <a:pt x="891" y="5904"/>
                        <a:pt x="1142" y="5174"/>
                        <a:pt x="1393" y="4443"/>
                      </a:cubicBezTo>
                      <a:cubicBezTo>
                        <a:pt x="1940" y="2983"/>
                        <a:pt x="2580" y="1545"/>
                        <a:pt x="3264" y="129"/>
                      </a:cubicBezTo>
                      <a:cubicBezTo>
                        <a:pt x="3264" y="84"/>
                        <a:pt x="3264" y="38"/>
                        <a:pt x="3219" y="15"/>
                      </a:cubicBezTo>
                      <a:cubicBezTo>
                        <a:pt x="3200" y="6"/>
                        <a:pt x="3177" y="0"/>
                        <a:pt x="3155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56"/>
                <p:cNvSpPr/>
                <p:nvPr/>
              </p:nvSpPr>
              <p:spPr>
                <a:xfrm>
                  <a:off x="1757919" y="2863044"/>
                  <a:ext cx="105820" cy="7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1" h="6571" extrusionOk="0">
                      <a:moveTo>
                        <a:pt x="4166" y="0"/>
                      </a:moveTo>
                      <a:cubicBezTo>
                        <a:pt x="3475" y="0"/>
                        <a:pt x="2784" y="155"/>
                        <a:pt x="2169" y="469"/>
                      </a:cubicBezTo>
                      <a:cubicBezTo>
                        <a:pt x="1027" y="1017"/>
                        <a:pt x="183" y="2135"/>
                        <a:pt x="0" y="3345"/>
                      </a:cubicBezTo>
                      <a:cubicBezTo>
                        <a:pt x="0" y="3414"/>
                        <a:pt x="46" y="3505"/>
                        <a:pt x="114" y="3528"/>
                      </a:cubicBezTo>
                      <a:cubicBezTo>
                        <a:pt x="130" y="3532"/>
                        <a:pt x="146" y="3534"/>
                        <a:pt x="163" y="3534"/>
                      </a:cubicBezTo>
                      <a:cubicBezTo>
                        <a:pt x="242" y="3534"/>
                        <a:pt x="324" y="3489"/>
                        <a:pt x="343" y="3414"/>
                      </a:cubicBezTo>
                      <a:cubicBezTo>
                        <a:pt x="639" y="2341"/>
                        <a:pt x="1438" y="1451"/>
                        <a:pt x="2420" y="1017"/>
                      </a:cubicBezTo>
                      <a:cubicBezTo>
                        <a:pt x="2942" y="791"/>
                        <a:pt x="3502" y="677"/>
                        <a:pt x="4060" y="677"/>
                      </a:cubicBezTo>
                      <a:cubicBezTo>
                        <a:pt x="4574" y="677"/>
                        <a:pt x="5088" y="774"/>
                        <a:pt x="5570" y="971"/>
                      </a:cubicBezTo>
                      <a:cubicBezTo>
                        <a:pt x="6072" y="1177"/>
                        <a:pt x="6505" y="1474"/>
                        <a:pt x="6893" y="1839"/>
                      </a:cubicBezTo>
                      <a:cubicBezTo>
                        <a:pt x="7259" y="2227"/>
                        <a:pt x="7578" y="2683"/>
                        <a:pt x="7761" y="3163"/>
                      </a:cubicBezTo>
                      <a:cubicBezTo>
                        <a:pt x="8172" y="4167"/>
                        <a:pt x="8080" y="5331"/>
                        <a:pt x="7533" y="6313"/>
                      </a:cubicBezTo>
                      <a:cubicBezTo>
                        <a:pt x="7510" y="6381"/>
                        <a:pt x="7510" y="6472"/>
                        <a:pt x="7578" y="6541"/>
                      </a:cubicBezTo>
                      <a:cubicBezTo>
                        <a:pt x="7616" y="6560"/>
                        <a:pt x="7654" y="6571"/>
                        <a:pt x="7690" y="6571"/>
                      </a:cubicBezTo>
                      <a:cubicBezTo>
                        <a:pt x="7741" y="6571"/>
                        <a:pt x="7789" y="6549"/>
                        <a:pt x="7829" y="6495"/>
                      </a:cubicBezTo>
                      <a:cubicBezTo>
                        <a:pt x="8583" y="5536"/>
                        <a:pt x="8811" y="4144"/>
                        <a:pt x="8400" y="2934"/>
                      </a:cubicBezTo>
                      <a:cubicBezTo>
                        <a:pt x="7989" y="1725"/>
                        <a:pt x="7008" y="743"/>
                        <a:pt x="5821" y="309"/>
                      </a:cubicBezTo>
                      <a:cubicBezTo>
                        <a:pt x="5297" y="104"/>
                        <a:pt x="4732" y="0"/>
                        <a:pt x="4166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56"/>
                <p:cNvSpPr/>
                <p:nvPr/>
              </p:nvSpPr>
              <p:spPr>
                <a:xfrm>
                  <a:off x="1853052" y="2927211"/>
                  <a:ext cx="28524" cy="12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031" extrusionOk="0">
                      <a:moveTo>
                        <a:pt x="328" y="0"/>
                      </a:moveTo>
                      <a:cubicBezTo>
                        <a:pt x="194" y="0"/>
                        <a:pt x="65" y="89"/>
                        <a:pt x="46" y="240"/>
                      </a:cubicBezTo>
                      <a:cubicBezTo>
                        <a:pt x="1" y="400"/>
                        <a:pt x="115" y="560"/>
                        <a:pt x="274" y="605"/>
                      </a:cubicBezTo>
                      <a:lnTo>
                        <a:pt x="2101" y="1016"/>
                      </a:lnTo>
                      <a:cubicBezTo>
                        <a:pt x="2121" y="1026"/>
                        <a:pt x="2142" y="1031"/>
                        <a:pt x="2163" y="1031"/>
                      </a:cubicBezTo>
                      <a:cubicBezTo>
                        <a:pt x="2237" y="1031"/>
                        <a:pt x="2311" y="973"/>
                        <a:pt x="2329" y="902"/>
                      </a:cubicBezTo>
                      <a:cubicBezTo>
                        <a:pt x="2374" y="788"/>
                        <a:pt x="2329" y="651"/>
                        <a:pt x="2215" y="628"/>
                      </a:cubicBezTo>
                      <a:lnTo>
                        <a:pt x="434" y="12"/>
                      </a:lnTo>
                      <a:lnTo>
                        <a:pt x="411" y="12"/>
                      </a:lnTo>
                      <a:cubicBezTo>
                        <a:pt x="384" y="4"/>
                        <a:pt x="356" y="0"/>
                        <a:pt x="328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56"/>
                <p:cNvSpPr/>
                <p:nvPr/>
              </p:nvSpPr>
              <p:spPr>
                <a:xfrm>
                  <a:off x="1854698" y="2918299"/>
                  <a:ext cx="28800" cy="7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640" extrusionOk="0">
                      <a:moveTo>
                        <a:pt x="297" y="1"/>
                      </a:moveTo>
                      <a:cubicBezTo>
                        <a:pt x="137" y="1"/>
                        <a:pt x="1" y="138"/>
                        <a:pt x="1" y="297"/>
                      </a:cubicBezTo>
                      <a:cubicBezTo>
                        <a:pt x="1" y="457"/>
                        <a:pt x="137" y="617"/>
                        <a:pt x="297" y="617"/>
                      </a:cubicBezTo>
                      <a:lnTo>
                        <a:pt x="2169" y="640"/>
                      </a:lnTo>
                      <a:cubicBezTo>
                        <a:pt x="2283" y="640"/>
                        <a:pt x="2374" y="548"/>
                        <a:pt x="2374" y="434"/>
                      </a:cubicBezTo>
                      <a:cubicBezTo>
                        <a:pt x="2397" y="320"/>
                        <a:pt x="2306" y="229"/>
                        <a:pt x="2192" y="206"/>
                      </a:cubicBezTo>
                      <a:lnTo>
                        <a:pt x="343" y="1"/>
                      </a:ln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56"/>
                <p:cNvSpPr/>
                <p:nvPr/>
              </p:nvSpPr>
              <p:spPr>
                <a:xfrm>
                  <a:off x="1856067" y="2904821"/>
                  <a:ext cx="28800" cy="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14" extrusionOk="0">
                      <a:moveTo>
                        <a:pt x="2204" y="1"/>
                      </a:moveTo>
                      <a:cubicBezTo>
                        <a:pt x="2193" y="1"/>
                        <a:pt x="2181" y="2"/>
                        <a:pt x="2169" y="4"/>
                      </a:cubicBezTo>
                      <a:lnTo>
                        <a:pt x="297" y="210"/>
                      </a:lnTo>
                      <a:lnTo>
                        <a:pt x="275" y="210"/>
                      </a:lnTo>
                      <a:cubicBezTo>
                        <a:pt x="115" y="255"/>
                        <a:pt x="1" y="415"/>
                        <a:pt x="46" y="575"/>
                      </a:cubicBezTo>
                      <a:cubicBezTo>
                        <a:pt x="66" y="710"/>
                        <a:pt x="184" y="813"/>
                        <a:pt x="331" y="813"/>
                      </a:cubicBezTo>
                      <a:cubicBezTo>
                        <a:pt x="357" y="813"/>
                        <a:pt x="384" y="810"/>
                        <a:pt x="412" y="803"/>
                      </a:cubicBezTo>
                      <a:lnTo>
                        <a:pt x="2238" y="415"/>
                      </a:lnTo>
                      <a:cubicBezTo>
                        <a:pt x="2329" y="392"/>
                        <a:pt x="2397" y="278"/>
                        <a:pt x="2397" y="187"/>
                      </a:cubicBezTo>
                      <a:cubicBezTo>
                        <a:pt x="2377" y="85"/>
                        <a:pt x="2301" y="1"/>
                        <a:pt x="2204" y="1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56"/>
                <p:cNvSpPr/>
                <p:nvPr/>
              </p:nvSpPr>
              <p:spPr>
                <a:xfrm>
                  <a:off x="1541865" y="2776750"/>
                  <a:ext cx="106925" cy="8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6856" extrusionOk="0">
                      <a:moveTo>
                        <a:pt x="4108" y="0"/>
                      </a:moveTo>
                      <a:cubicBezTo>
                        <a:pt x="3431" y="0"/>
                        <a:pt x="2752" y="155"/>
                        <a:pt x="2146" y="463"/>
                      </a:cubicBezTo>
                      <a:cubicBezTo>
                        <a:pt x="982" y="1057"/>
                        <a:pt x="138" y="2221"/>
                        <a:pt x="1" y="3476"/>
                      </a:cubicBezTo>
                      <a:cubicBezTo>
                        <a:pt x="1" y="3568"/>
                        <a:pt x="47" y="3636"/>
                        <a:pt x="138" y="3659"/>
                      </a:cubicBezTo>
                      <a:cubicBezTo>
                        <a:pt x="158" y="3669"/>
                        <a:pt x="178" y="3673"/>
                        <a:pt x="197" y="3673"/>
                      </a:cubicBezTo>
                      <a:cubicBezTo>
                        <a:pt x="266" y="3673"/>
                        <a:pt x="325" y="3616"/>
                        <a:pt x="343" y="3545"/>
                      </a:cubicBezTo>
                      <a:cubicBezTo>
                        <a:pt x="663" y="2449"/>
                        <a:pt x="1439" y="1513"/>
                        <a:pt x="2443" y="1080"/>
                      </a:cubicBezTo>
                      <a:cubicBezTo>
                        <a:pt x="2945" y="874"/>
                        <a:pt x="3493" y="760"/>
                        <a:pt x="4041" y="737"/>
                      </a:cubicBezTo>
                      <a:cubicBezTo>
                        <a:pt x="4589" y="737"/>
                        <a:pt x="5137" y="851"/>
                        <a:pt x="5639" y="1057"/>
                      </a:cubicBezTo>
                      <a:cubicBezTo>
                        <a:pt x="6666" y="1468"/>
                        <a:pt x="7488" y="2312"/>
                        <a:pt x="7898" y="3339"/>
                      </a:cubicBezTo>
                      <a:cubicBezTo>
                        <a:pt x="8309" y="4389"/>
                        <a:pt x="8264" y="5599"/>
                        <a:pt x="7716" y="6603"/>
                      </a:cubicBezTo>
                      <a:cubicBezTo>
                        <a:pt x="7670" y="6672"/>
                        <a:pt x="7693" y="6786"/>
                        <a:pt x="7761" y="6832"/>
                      </a:cubicBezTo>
                      <a:cubicBezTo>
                        <a:pt x="7786" y="6848"/>
                        <a:pt x="7816" y="6855"/>
                        <a:pt x="7847" y="6855"/>
                      </a:cubicBezTo>
                      <a:cubicBezTo>
                        <a:pt x="7905" y="6855"/>
                        <a:pt x="7968" y="6830"/>
                        <a:pt x="8013" y="6786"/>
                      </a:cubicBezTo>
                      <a:cubicBezTo>
                        <a:pt x="8743" y="5759"/>
                        <a:pt x="8903" y="4344"/>
                        <a:pt x="8492" y="3134"/>
                      </a:cubicBezTo>
                      <a:cubicBezTo>
                        <a:pt x="8081" y="1901"/>
                        <a:pt x="7100" y="897"/>
                        <a:pt x="5913" y="395"/>
                      </a:cubicBezTo>
                      <a:cubicBezTo>
                        <a:pt x="5354" y="132"/>
                        <a:pt x="4732" y="0"/>
                        <a:pt x="4108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56"/>
                <p:cNvSpPr/>
                <p:nvPr/>
              </p:nvSpPr>
              <p:spPr>
                <a:xfrm>
                  <a:off x="1522406" y="2793699"/>
                  <a:ext cx="27419" cy="17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1453" extrusionOk="0">
                      <a:moveTo>
                        <a:pt x="230" y="1"/>
                      </a:moveTo>
                      <a:cubicBezTo>
                        <a:pt x="158" y="1"/>
                        <a:pt x="92" y="41"/>
                        <a:pt x="46" y="102"/>
                      </a:cubicBezTo>
                      <a:cubicBezTo>
                        <a:pt x="0" y="216"/>
                        <a:pt x="23" y="331"/>
                        <a:pt x="137" y="399"/>
                      </a:cubicBezTo>
                      <a:lnTo>
                        <a:pt x="1758" y="1403"/>
                      </a:lnTo>
                      <a:cubicBezTo>
                        <a:pt x="1781" y="1403"/>
                        <a:pt x="1781" y="1403"/>
                        <a:pt x="1803" y="1426"/>
                      </a:cubicBezTo>
                      <a:cubicBezTo>
                        <a:pt x="1845" y="1444"/>
                        <a:pt x="1889" y="1453"/>
                        <a:pt x="1931" y="1453"/>
                      </a:cubicBezTo>
                      <a:cubicBezTo>
                        <a:pt x="2051" y="1453"/>
                        <a:pt x="2164" y="1384"/>
                        <a:pt x="2214" y="1266"/>
                      </a:cubicBezTo>
                      <a:cubicBezTo>
                        <a:pt x="2283" y="1107"/>
                        <a:pt x="2214" y="924"/>
                        <a:pt x="2055" y="855"/>
                      </a:cubicBezTo>
                      <a:lnTo>
                        <a:pt x="343" y="34"/>
                      </a:lnTo>
                      <a:cubicBezTo>
                        <a:pt x="305" y="11"/>
                        <a:pt x="267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56"/>
                <p:cNvSpPr/>
                <p:nvPr/>
              </p:nvSpPr>
              <p:spPr>
                <a:xfrm>
                  <a:off x="1530898" y="2782204"/>
                  <a:ext cx="24416" cy="2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795" extrusionOk="0">
                      <a:moveTo>
                        <a:pt x="233" y="0"/>
                      </a:moveTo>
                      <a:cubicBezTo>
                        <a:pt x="177" y="0"/>
                        <a:pt x="120" y="17"/>
                        <a:pt x="69" y="55"/>
                      </a:cubicBezTo>
                      <a:cubicBezTo>
                        <a:pt x="1" y="146"/>
                        <a:pt x="1" y="283"/>
                        <a:pt x="92" y="375"/>
                      </a:cubicBezTo>
                      <a:lnTo>
                        <a:pt x="1462" y="1698"/>
                      </a:lnTo>
                      <a:cubicBezTo>
                        <a:pt x="1462" y="1698"/>
                        <a:pt x="1484" y="1721"/>
                        <a:pt x="1484" y="1721"/>
                      </a:cubicBezTo>
                      <a:cubicBezTo>
                        <a:pt x="1544" y="1771"/>
                        <a:pt x="1616" y="1794"/>
                        <a:pt x="1688" y="1794"/>
                      </a:cubicBezTo>
                      <a:cubicBezTo>
                        <a:pt x="1782" y="1794"/>
                        <a:pt x="1876" y="1753"/>
                        <a:pt x="1941" y="1676"/>
                      </a:cubicBezTo>
                      <a:cubicBezTo>
                        <a:pt x="2032" y="1516"/>
                        <a:pt x="2009" y="1333"/>
                        <a:pt x="1873" y="1219"/>
                      </a:cubicBezTo>
                      <a:lnTo>
                        <a:pt x="366" y="32"/>
                      </a:lnTo>
                      <a:cubicBezTo>
                        <a:pt x="325" y="12"/>
                        <a:pt x="279" y="0"/>
                        <a:pt x="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56"/>
                <p:cNvSpPr/>
                <p:nvPr/>
              </p:nvSpPr>
              <p:spPr>
                <a:xfrm>
                  <a:off x="1541048" y="2769339"/>
                  <a:ext cx="20849" cy="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2090" extrusionOk="0">
                      <a:moveTo>
                        <a:pt x="258" y="0"/>
                      </a:moveTo>
                      <a:cubicBezTo>
                        <a:pt x="217" y="0"/>
                        <a:pt x="175" y="11"/>
                        <a:pt x="137" y="30"/>
                      </a:cubicBezTo>
                      <a:cubicBezTo>
                        <a:pt x="46" y="99"/>
                        <a:pt x="0" y="236"/>
                        <a:pt x="69" y="327"/>
                      </a:cubicBezTo>
                      <a:lnTo>
                        <a:pt x="1119" y="1948"/>
                      </a:lnTo>
                      <a:cubicBezTo>
                        <a:pt x="1119" y="1948"/>
                        <a:pt x="1142" y="1948"/>
                        <a:pt x="1142" y="1970"/>
                      </a:cubicBezTo>
                      <a:cubicBezTo>
                        <a:pt x="1206" y="2048"/>
                        <a:pt x="1293" y="2089"/>
                        <a:pt x="1381" y="2089"/>
                      </a:cubicBezTo>
                      <a:cubicBezTo>
                        <a:pt x="1448" y="2089"/>
                        <a:pt x="1516" y="2065"/>
                        <a:pt x="1575" y="2016"/>
                      </a:cubicBezTo>
                      <a:cubicBezTo>
                        <a:pt x="1712" y="1902"/>
                        <a:pt x="1735" y="1697"/>
                        <a:pt x="1621" y="1560"/>
                      </a:cubicBezTo>
                      <a:lnTo>
                        <a:pt x="411" y="76"/>
                      </a:lnTo>
                      <a:cubicBezTo>
                        <a:pt x="371" y="23"/>
                        <a:pt x="31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56"/>
                <p:cNvSpPr/>
                <p:nvPr/>
              </p:nvSpPr>
              <p:spPr>
                <a:xfrm>
                  <a:off x="1889520" y="2477149"/>
                  <a:ext cx="163120" cy="841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2" h="70023" extrusionOk="0">
                      <a:moveTo>
                        <a:pt x="92" y="1"/>
                      </a:moveTo>
                      <a:cubicBezTo>
                        <a:pt x="69" y="1"/>
                        <a:pt x="23" y="24"/>
                        <a:pt x="23" y="46"/>
                      </a:cubicBezTo>
                      <a:cubicBezTo>
                        <a:pt x="0" y="69"/>
                        <a:pt x="23" y="92"/>
                        <a:pt x="46" y="115"/>
                      </a:cubicBezTo>
                      <a:cubicBezTo>
                        <a:pt x="6049" y="2557"/>
                        <a:pt x="10842" y="7875"/>
                        <a:pt x="12440" y="14175"/>
                      </a:cubicBezTo>
                      <a:cubicBezTo>
                        <a:pt x="13262" y="17302"/>
                        <a:pt x="13353" y="20635"/>
                        <a:pt x="12691" y="23808"/>
                      </a:cubicBezTo>
                      <a:cubicBezTo>
                        <a:pt x="12372" y="25382"/>
                        <a:pt x="11847" y="26935"/>
                        <a:pt x="11390" y="28487"/>
                      </a:cubicBezTo>
                      <a:cubicBezTo>
                        <a:pt x="10934" y="30062"/>
                        <a:pt x="10546" y="31659"/>
                        <a:pt x="10454" y="33280"/>
                      </a:cubicBezTo>
                      <a:cubicBezTo>
                        <a:pt x="10363" y="34923"/>
                        <a:pt x="10591" y="36613"/>
                        <a:pt x="11322" y="38096"/>
                      </a:cubicBezTo>
                      <a:cubicBezTo>
                        <a:pt x="11687" y="38827"/>
                        <a:pt x="12098" y="39534"/>
                        <a:pt x="12463" y="40242"/>
                      </a:cubicBezTo>
                      <a:cubicBezTo>
                        <a:pt x="12828" y="40972"/>
                        <a:pt x="13102" y="41725"/>
                        <a:pt x="13125" y="42524"/>
                      </a:cubicBezTo>
                      <a:cubicBezTo>
                        <a:pt x="13148" y="42935"/>
                        <a:pt x="13079" y="43323"/>
                        <a:pt x="12965" y="43711"/>
                      </a:cubicBezTo>
                      <a:cubicBezTo>
                        <a:pt x="12851" y="44076"/>
                        <a:pt x="12714" y="44464"/>
                        <a:pt x="12509" y="44807"/>
                      </a:cubicBezTo>
                      <a:cubicBezTo>
                        <a:pt x="12098" y="45514"/>
                        <a:pt x="11596" y="46131"/>
                        <a:pt x="11116" y="46793"/>
                      </a:cubicBezTo>
                      <a:cubicBezTo>
                        <a:pt x="10637" y="47454"/>
                        <a:pt x="10180" y="48139"/>
                        <a:pt x="9884" y="48915"/>
                      </a:cubicBezTo>
                      <a:cubicBezTo>
                        <a:pt x="9587" y="49691"/>
                        <a:pt x="9496" y="50536"/>
                        <a:pt x="9610" y="51358"/>
                      </a:cubicBezTo>
                      <a:cubicBezTo>
                        <a:pt x="9815" y="53001"/>
                        <a:pt x="10591" y="54462"/>
                        <a:pt x="11230" y="55968"/>
                      </a:cubicBezTo>
                      <a:cubicBezTo>
                        <a:pt x="11550" y="56699"/>
                        <a:pt x="11824" y="57452"/>
                        <a:pt x="12029" y="58251"/>
                      </a:cubicBezTo>
                      <a:cubicBezTo>
                        <a:pt x="12212" y="59027"/>
                        <a:pt x="12372" y="59826"/>
                        <a:pt x="12440" y="60625"/>
                      </a:cubicBezTo>
                      <a:cubicBezTo>
                        <a:pt x="12737" y="63866"/>
                        <a:pt x="12006" y="67176"/>
                        <a:pt x="10295" y="69937"/>
                      </a:cubicBezTo>
                      <a:cubicBezTo>
                        <a:pt x="10295" y="69960"/>
                        <a:pt x="10295" y="70006"/>
                        <a:pt x="10317" y="70006"/>
                      </a:cubicBezTo>
                      <a:cubicBezTo>
                        <a:pt x="10329" y="70017"/>
                        <a:pt x="10346" y="70023"/>
                        <a:pt x="10363" y="70023"/>
                      </a:cubicBezTo>
                      <a:cubicBezTo>
                        <a:pt x="10380" y="70023"/>
                        <a:pt x="10397" y="70017"/>
                        <a:pt x="10409" y="70006"/>
                      </a:cubicBezTo>
                      <a:cubicBezTo>
                        <a:pt x="12121" y="67221"/>
                        <a:pt x="12874" y="63866"/>
                        <a:pt x="12577" y="60625"/>
                      </a:cubicBezTo>
                      <a:cubicBezTo>
                        <a:pt x="12531" y="59803"/>
                        <a:pt x="12349" y="59004"/>
                        <a:pt x="12166" y="58205"/>
                      </a:cubicBezTo>
                      <a:cubicBezTo>
                        <a:pt x="11961" y="57429"/>
                        <a:pt x="11687" y="56653"/>
                        <a:pt x="11367" y="55900"/>
                      </a:cubicBezTo>
                      <a:cubicBezTo>
                        <a:pt x="10728" y="54393"/>
                        <a:pt x="9975" y="52933"/>
                        <a:pt x="9770" y="51335"/>
                      </a:cubicBezTo>
                      <a:cubicBezTo>
                        <a:pt x="9678" y="50536"/>
                        <a:pt x="9747" y="49714"/>
                        <a:pt x="10043" y="48984"/>
                      </a:cubicBezTo>
                      <a:cubicBezTo>
                        <a:pt x="10340" y="48231"/>
                        <a:pt x="10774" y="47546"/>
                        <a:pt x="11276" y="46907"/>
                      </a:cubicBezTo>
                      <a:cubicBezTo>
                        <a:pt x="11755" y="46245"/>
                        <a:pt x="12258" y="45606"/>
                        <a:pt x="12668" y="44898"/>
                      </a:cubicBezTo>
                      <a:cubicBezTo>
                        <a:pt x="12874" y="44533"/>
                        <a:pt x="13034" y="44145"/>
                        <a:pt x="13148" y="43757"/>
                      </a:cubicBezTo>
                      <a:cubicBezTo>
                        <a:pt x="13262" y="43369"/>
                        <a:pt x="13330" y="42935"/>
                        <a:pt x="13330" y="42524"/>
                      </a:cubicBezTo>
                      <a:cubicBezTo>
                        <a:pt x="13285" y="41680"/>
                        <a:pt x="13011" y="40881"/>
                        <a:pt x="12646" y="40150"/>
                      </a:cubicBezTo>
                      <a:cubicBezTo>
                        <a:pt x="12280" y="39420"/>
                        <a:pt x="11870" y="38735"/>
                        <a:pt x="11527" y="38005"/>
                      </a:cubicBezTo>
                      <a:cubicBezTo>
                        <a:pt x="10797" y="36544"/>
                        <a:pt x="10568" y="34901"/>
                        <a:pt x="10683" y="33303"/>
                      </a:cubicBezTo>
                      <a:cubicBezTo>
                        <a:pt x="10865" y="30062"/>
                        <a:pt x="12258" y="27049"/>
                        <a:pt x="12919" y="23853"/>
                      </a:cubicBezTo>
                      <a:cubicBezTo>
                        <a:pt x="13581" y="20635"/>
                        <a:pt x="13490" y="17280"/>
                        <a:pt x="12623" y="14130"/>
                      </a:cubicBezTo>
                      <a:cubicBezTo>
                        <a:pt x="12235" y="12555"/>
                        <a:pt x="11618" y="11025"/>
                        <a:pt x="10842" y="9587"/>
                      </a:cubicBezTo>
                      <a:cubicBezTo>
                        <a:pt x="10066" y="8149"/>
                        <a:pt x="9130" y="6803"/>
                        <a:pt x="8035" y="5570"/>
                      </a:cubicBezTo>
                      <a:cubicBezTo>
                        <a:pt x="5866" y="3128"/>
                        <a:pt x="3105" y="1233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5">
                    <a:alpha val="3244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56"/>
                <p:cNvSpPr/>
                <p:nvPr/>
              </p:nvSpPr>
              <p:spPr>
                <a:xfrm>
                  <a:off x="1425615" y="2913158"/>
                  <a:ext cx="42503" cy="321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" h="26741" extrusionOk="0">
                      <a:moveTo>
                        <a:pt x="2238" y="1"/>
                      </a:moveTo>
                      <a:cubicBezTo>
                        <a:pt x="2221" y="1"/>
                        <a:pt x="2204" y="6"/>
                        <a:pt x="2192" y="18"/>
                      </a:cubicBezTo>
                      <a:cubicBezTo>
                        <a:pt x="1211" y="725"/>
                        <a:pt x="594" y="1844"/>
                        <a:pt x="298" y="3008"/>
                      </a:cubicBezTo>
                      <a:cubicBezTo>
                        <a:pt x="1" y="4172"/>
                        <a:pt x="1" y="5405"/>
                        <a:pt x="229" y="6569"/>
                      </a:cubicBezTo>
                      <a:cubicBezTo>
                        <a:pt x="686" y="8942"/>
                        <a:pt x="1850" y="11065"/>
                        <a:pt x="2603" y="13302"/>
                      </a:cubicBezTo>
                      <a:cubicBezTo>
                        <a:pt x="2991" y="14421"/>
                        <a:pt x="3265" y="15562"/>
                        <a:pt x="3288" y="16749"/>
                      </a:cubicBezTo>
                      <a:cubicBezTo>
                        <a:pt x="3333" y="17913"/>
                        <a:pt x="3105" y="19100"/>
                        <a:pt x="2535" y="20127"/>
                      </a:cubicBezTo>
                      <a:cubicBezTo>
                        <a:pt x="2010" y="21177"/>
                        <a:pt x="1256" y="22135"/>
                        <a:pt x="823" y="23277"/>
                      </a:cubicBezTo>
                      <a:cubicBezTo>
                        <a:pt x="640" y="23825"/>
                        <a:pt x="503" y="24441"/>
                        <a:pt x="549" y="25034"/>
                      </a:cubicBezTo>
                      <a:cubicBezTo>
                        <a:pt x="572" y="25651"/>
                        <a:pt x="754" y="26267"/>
                        <a:pt x="1165" y="26723"/>
                      </a:cubicBezTo>
                      <a:cubicBezTo>
                        <a:pt x="1176" y="26735"/>
                        <a:pt x="1188" y="26740"/>
                        <a:pt x="1199" y="26740"/>
                      </a:cubicBezTo>
                      <a:cubicBezTo>
                        <a:pt x="1211" y="26740"/>
                        <a:pt x="1222" y="26735"/>
                        <a:pt x="1233" y="26723"/>
                      </a:cubicBezTo>
                      <a:cubicBezTo>
                        <a:pt x="1256" y="26701"/>
                        <a:pt x="1279" y="26678"/>
                        <a:pt x="1256" y="26655"/>
                      </a:cubicBezTo>
                      <a:cubicBezTo>
                        <a:pt x="868" y="26198"/>
                        <a:pt x="686" y="25628"/>
                        <a:pt x="686" y="25034"/>
                      </a:cubicBezTo>
                      <a:cubicBezTo>
                        <a:pt x="663" y="24464"/>
                        <a:pt x="777" y="23870"/>
                        <a:pt x="982" y="23322"/>
                      </a:cubicBezTo>
                      <a:cubicBezTo>
                        <a:pt x="1416" y="22227"/>
                        <a:pt x="2147" y="21291"/>
                        <a:pt x="2717" y="20218"/>
                      </a:cubicBezTo>
                      <a:cubicBezTo>
                        <a:pt x="3288" y="19168"/>
                        <a:pt x="3539" y="17936"/>
                        <a:pt x="3493" y="16749"/>
                      </a:cubicBezTo>
                      <a:cubicBezTo>
                        <a:pt x="3470" y="15539"/>
                        <a:pt x="3196" y="14352"/>
                        <a:pt x="2831" y="13234"/>
                      </a:cubicBezTo>
                      <a:cubicBezTo>
                        <a:pt x="2078" y="10951"/>
                        <a:pt x="891" y="8851"/>
                        <a:pt x="435" y="6523"/>
                      </a:cubicBezTo>
                      <a:cubicBezTo>
                        <a:pt x="206" y="5382"/>
                        <a:pt x="206" y="4172"/>
                        <a:pt x="480" y="3031"/>
                      </a:cubicBezTo>
                      <a:cubicBezTo>
                        <a:pt x="754" y="1912"/>
                        <a:pt x="1325" y="817"/>
                        <a:pt x="2261" y="109"/>
                      </a:cubicBezTo>
                      <a:cubicBezTo>
                        <a:pt x="2283" y="86"/>
                        <a:pt x="2283" y="41"/>
                        <a:pt x="2283" y="18"/>
                      </a:cubicBezTo>
                      <a:cubicBezTo>
                        <a:pt x="2272" y="6"/>
                        <a:pt x="2255" y="1"/>
                        <a:pt x="2238" y="1"/>
                      </a:cubicBezTo>
                      <a:close/>
                    </a:path>
                  </a:pathLst>
                </a:custGeom>
                <a:solidFill>
                  <a:srgbClr val="F77E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56"/>
                <p:cNvSpPr/>
                <p:nvPr/>
              </p:nvSpPr>
              <p:spPr>
                <a:xfrm>
                  <a:off x="1703350" y="2541305"/>
                  <a:ext cx="251670" cy="29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" h="24297" extrusionOk="0">
                      <a:moveTo>
                        <a:pt x="47" y="1"/>
                      </a:moveTo>
                      <a:cubicBezTo>
                        <a:pt x="24" y="24"/>
                        <a:pt x="1" y="47"/>
                        <a:pt x="24" y="69"/>
                      </a:cubicBezTo>
                      <a:cubicBezTo>
                        <a:pt x="1005" y="2603"/>
                        <a:pt x="2215" y="5045"/>
                        <a:pt x="3630" y="7351"/>
                      </a:cubicBezTo>
                      <a:cubicBezTo>
                        <a:pt x="5045" y="9679"/>
                        <a:pt x="6643" y="11870"/>
                        <a:pt x="8424" y="13924"/>
                      </a:cubicBezTo>
                      <a:cubicBezTo>
                        <a:pt x="11984" y="18033"/>
                        <a:pt x="16184" y="21571"/>
                        <a:pt x="20863" y="24287"/>
                      </a:cubicBezTo>
                      <a:cubicBezTo>
                        <a:pt x="20877" y="24294"/>
                        <a:pt x="20888" y="24296"/>
                        <a:pt x="20898" y="24296"/>
                      </a:cubicBezTo>
                      <a:cubicBezTo>
                        <a:pt x="20922" y="24296"/>
                        <a:pt x="20938" y="24280"/>
                        <a:pt x="20955" y="24264"/>
                      </a:cubicBezTo>
                      <a:cubicBezTo>
                        <a:pt x="20955" y="24241"/>
                        <a:pt x="20955" y="24196"/>
                        <a:pt x="20932" y="24196"/>
                      </a:cubicBezTo>
                      <a:cubicBezTo>
                        <a:pt x="16298" y="21411"/>
                        <a:pt x="12098" y="17873"/>
                        <a:pt x="8583" y="13787"/>
                      </a:cubicBezTo>
                      <a:cubicBezTo>
                        <a:pt x="6849" y="11733"/>
                        <a:pt x="5228" y="9542"/>
                        <a:pt x="3813" y="7237"/>
                      </a:cubicBezTo>
                      <a:cubicBezTo>
                        <a:pt x="2398" y="4954"/>
                        <a:pt x="1165" y="2534"/>
                        <a:pt x="115" y="47"/>
                      </a:cubicBezTo>
                      <a:cubicBezTo>
                        <a:pt x="115" y="1"/>
                        <a:pt x="69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accent5">
                    <a:alpha val="3244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56"/>
                <p:cNvSpPr/>
                <p:nvPr/>
              </p:nvSpPr>
              <p:spPr>
                <a:xfrm>
                  <a:off x="1789714" y="2561485"/>
                  <a:ext cx="190262" cy="19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2" h="15980" extrusionOk="0">
                      <a:moveTo>
                        <a:pt x="67" y="1"/>
                      </a:moveTo>
                      <a:cubicBezTo>
                        <a:pt x="60" y="1"/>
                        <a:pt x="53" y="3"/>
                        <a:pt x="47" y="10"/>
                      </a:cubicBezTo>
                      <a:cubicBezTo>
                        <a:pt x="1" y="33"/>
                        <a:pt x="1" y="56"/>
                        <a:pt x="24" y="78"/>
                      </a:cubicBezTo>
                      <a:cubicBezTo>
                        <a:pt x="868" y="1768"/>
                        <a:pt x="1895" y="3365"/>
                        <a:pt x="3014" y="4895"/>
                      </a:cubicBezTo>
                      <a:cubicBezTo>
                        <a:pt x="4132" y="6424"/>
                        <a:pt x="5342" y="7862"/>
                        <a:pt x="6689" y="9209"/>
                      </a:cubicBezTo>
                      <a:cubicBezTo>
                        <a:pt x="9359" y="11879"/>
                        <a:pt x="12418" y="14184"/>
                        <a:pt x="15750" y="15965"/>
                      </a:cubicBezTo>
                      <a:cubicBezTo>
                        <a:pt x="15760" y="15974"/>
                        <a:pt x="15769" y="15980"/>
                        <a:pt x="15779" y="15980"/>
                      </a:cubicBezTo>
                      <a:cubicBezTo>
                        <a:pt x="15792" y="15980"/>
                        <a:pt x="15806" y="15969"/>
                        <a:pt x="15819" y="15942"/>
                      </a:cubicBezTo>
                      <a:cubicBezTo>
                        <a:pt x="15842" y="15919"/>
                        <a:pt x="15819" y="15896"/>
                        <a:pt x="15796" y="15874"/>
                      </a:cubicBezTo>
                      <a:cubicBezTo>
                        <a:pt x="12509" y="14025"/>
                        <a:pt x="9496" y="11719"/>
                        <a:pt x="6849" y="9049"/>
                      </a:cubicBezTo>
                      <a:cubicBezTo>
                        <a:pt x="5547" y="7702"/>
                        <a:pt x="4292" y="6287"/>
                        <a:pt x="3174" y="4780"/>
                      </a:cubicBezTo>
                      <a:cubicBezTo>
                        <a:pt x="2055" y="3274"/>
                        <a:pt x="1028" y="1676"/>
                        <a:pt x="115" y="33"/>
                      </a:cubicBezTo>
                      <a:cubicBezTo>
                        <a:pt x="99" y="17"/>
                        <a:pt x="83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5">
                    <a:alpha val="3244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56"/>
                <p:cNvSpPr/>
                <p:nvPr/>
              </p:nvSpPr>
              <p:spPr>
                <a:xfrm>
                  <a:off x="1833317" y="2510495"/>
                  <a:ext cx="176823" cy="24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3" h="20210" extrusionOk="0">
                      <a:moveTo>
                        <a:pt x="71" y="0"/>
                      </a:moveTo>
                      <a:cubicBezTo>
                        <a:pt x="55" y="0"/>
                        <a:pt x="39" y="16"/>
                        <a:pt x="23" y="32"/>
                      </a:cubicBezTo>
                      <a:cubicBezTo>
                        <a:pt x="0" y="55"/>
                        <a:pt x="23" y="101"/>
                        <a:pt x="46" y="101"/>
                      </a:cubicBezTo>
                      <a:cubicBezTo>
                        <a:pt x="2032" y="968"/>
                        <a:pt x="3903" y="2109"/>
                        <a:pt x="5570" y="3479"/>
                      </a:cubicBezTo>
                      <a:cubicBezTo>
                        <a:pt x="7259" y="4848"/>
                        <a:pt x="8742" y="6446"/>
                        <a:pt x="10020" y="8181"/>
                      </a:cubicBezTo>
                      <a:cubicBezTo>
                        <a:pt x="12577" y="11673"/>
                        <a:pt x="14197" y="15850"/>
                        <a:pt x="14608" y="20164"/>
                      </a:cubicBezTo>
                      <a:cubicBezTo>
                        <a:pt x="14608" y="20187"/>
                        <a:pt x="14631" y="20210"/>
                        <a:pt x="14654" y="20210"/>
                      </a:cubicBezTo>
                      <a:cubicBezTo>
                        <a:pt x="14700" y="20210"/>
                        <a:pt x="14722" y="20187"/>
                        <a:pt x="14700" y="20141"/>
                      </a:cubicBezTo>
                      <a:cubicBezTo>
                        <a:pt x="14563" y="17973"/>
                        <a:pt x="14083" y="15827"/>
                        <a:pt x="13307" y="13796"/>
                      </a:cubicBezTo>
                      <a:cubicBezTo>
                        <a:pt x="12531" y="11742"/>
                        <a:pt x="11481" y="9824"/>
                        <a:pt x="10203" y="8044"/>
                      </a:cubicBezTo>
                      <a:cubicBezTo>
                        <a:pt x="8925" y="6264"/>
                        <a:pt x="7418" y="4689"/>
                        <a:pt x="5706" y="3319"/>
                      </a:cubicBezTo>
                      <a:cubicBezTo>
                        <a:pt x="4017" y="1950"/>
                        <a:pt x="2123" y="808"/>
                        <a:pt x="91" y="9"/>
                      </a:cubicBezTo>
                      <a:cubicBezTo>
                        <a:pt x="85" y="3"/>
                        <a:pt x="78" y="0"/>
                        <a:pt x="71" y="0"/>
                      </a:cubicBezTo>
                      <a:close/>
                    </a:path>
                  </a:pathLst>
                </a:custGeom>
                <a:solidFill>
                  <a:schemeClr val="accent5">
                    <a:alpha val="3244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56"/>
                <p:cNvSpPr/>
                <p:nvPr/>
              </p:nvSpPr>
              <p:spPr>
                <a:xfrm>
                  <a:off x="1430011" y="2511419"/>
                  <a:ext cx="245905" cy="17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861" extrusionOk="0">
                      <a:moveTo>
                        <a:pt x="20452" y="1"/>
                      </a:moveTo>
                      <a:cubicBezTo>
                        <a:pt x="20406" y="1"/>
                        <a:pt x="20383" y="1"/>
                        <a:pt x="20360" y="24"/>
                      </a:cubicBezTo>
                      <a:cubicBezTo>
                        <a:pt x="18717" y="4109"/>
                        <a:pt x="15841" y="7670"/>
                        <a:pt x="12280" y="10227"/>
                      </a:cubicBezTo>
                      <a:cubicBezTo>
                        <a:pt x="10500" y="11505"/>
                        <a:pt x="8537" y="12578"/>
                        <a:pt x="6483" y="13354"/>
                      </a:cubicBezTo>
                      <a:cubicBezTo>
                        <a:pt x="4428" y="14107"/>
                        <a:pt x="2260" y="14586"/>
                        <a:pt x="69" y="14746"/>
                      </a:cubicBezTo>
                      <a:cubicBezTo>
                        <a:pt x="23" y="14746"/>
                        <a:pt x="0" y="14769"/>
                        <a:pt x="23" y="14815"/>
                      </a:cubicBezTo>
                      <a:cubicBezTo>
                        <a:pt x="23" y="14837"/>
                        <a:pt x="46" y="14860"/>
                        <a:pt x="69" y="14860"/>
                      </a:cubicBezTo>
                      <a:cubicBezTo>
                        <a:pt x="2283" y="14769"/>
                        <a:pt x="4474" y="14290"/>
                        <a:pt x="6551" y="13536"/>
                      </a:cubicBezTo>
                      <a:cubicBezTo>
                        <a:pt x="8651" y="12783"/>
                        <a:pt x="10614" y="11733"/>
                        <a:pt x="12417" y="10409"/>
                      </a:cubicBezTo>
                      <a:cubicBezTo>
                        <a:pt x="14197" y="9108"/>
                        <a:pt x="15818" y="7556"/>
                        <a:pt x="17188" y="5821"/>
                      </a:cubicBezTo>
                      <a:cubicBezTo>
                        <a:pt x="18557" y="4087"/>
                        <a:pt x="19676" y="2147"/>
                        <a:pt x="20474" y="69"/>
                      </a:cubicBezTo>
                      <a:cubicBezTo>
                        <a:pt x="20474" y="47"/>
                        <a:pt x="20474" y="24"/>
                        <a:pt x="20452" y="1"/>
                      </a:cubicBezTo>
                      <a:close/>
                    </a:path>
                  </a:pathLst>
                </a:custGeom>
                <a:solidFill>
                  <a:schemeClr val="accent5">
                    <a:alpha val="3244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56"/>
                <p:cNvSpPr/>
                <p:nvPr/>
              </p:nvSpPr>
              <p:spPr>
                <a:xfrm>
                  <a:off x="1474419" y="2538458"/>
                  <a:ext cx="155445" cy="10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3" h="8427" extrusionOk="0">
                      <a:moveTo>
                        <a:pt x="12886" y="0"/>
                      </a:moveTo>
                      <a:cubicBezTo>
                        <a:pt x="12876" y="0"/>
                        <a:pt x="12865" y="3"/>
                        <a:pt x="12851" y="10"/>
                      </a:cubicBezTo>
                      <a:cubicBezTo>
                        <a:pt x="10478" y="945"/>
                        <a:pt x="8195" y="2155"/>
                        <a:pt x="6027" y="3548"/>
                      </a:cubicBezTo>
                      <a:cubicBezTo>
                        <a:pt x="4954" y="4232"/>
                        <a:pt x="3927" y="4986"/>
                        <a:pt x="2922" y="5784"/>
                      </a:cubicBezTo>
                      <a:cubicBezTo>
                        <a:pt x="1918" y="6583"/>
                        <a:pt x="937" y="7428"/>
                        <a:pt x="24" y="8341"/>
                      </a:cubicBezTo>
                      <a:cubicBezTo>
                        <a:pt x="1" y="8364"/>
                        <a:pt x="1" y="8387"/>
                        <a:pt x="24" y="8409"/>
                      </a:cubicBezTo>
                      <a:cubicBezTo>
                        <a:pt x="35" y="8421"/>
                        <a:pt x="52" y="8426"/>
                        <a:pt x="69" y="8426"/>
                      </a:cubicBezTo>
                      <a:cubicBezTo>
                        <a:pt x="86" y="8426"/>
                        <a:pt x="104" y="8421"/>
                        <a:pt x="115" y="8409"/>
                      </a:cubicBezTo>
                      <a:cubicBezTo>
                        <a:pt x="1051" y="7565"/>
                        <a:pt x="2032" y="6743"/>
                        <a:pt x="3037" y="5944"/>
                      </a:cubicBezTo>
                      <a:cubicBezTo>
                        <a:pt x="4041" y="5168"/>
                        <a:pt x="5091" y="4438"/>
                        <a:pt x="6164" y="3730"/>
                      </a:cubicBezTo>
                      <a:cubicBezTo>
                        <a:pt x="8286" y="2315"/>
                        <a:pt x="10569" y="1128"/>
                        <a:pt x="12897" y="101"/>
                      </a:cubicBezTo>
                      <a:cubicBezTo>
                        <a:pt x="12920" y="101"/>
                        <a:pt x="12943" y="55"/>
                        <a:pt x="12920" y="32"/>
                      </a:cubicBezTo>
                      <a:cubicBezTo>
                        <a:pt x="12920" y="16"/>
                        <a:pt x="12909" y="0"/>
                        <a:pt x="12886" y="0"/>
                      </a:cubicBezTo>
                      <a:close/>
                    </a:path>
                  </a:pathLst>
                </a:custGeom>
                <a:solidFill>
                  <a:schemeClr val="accent5">
                    <a:alpha val="3244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6" name="Google Shape;4376;p56"/>
                <p:cNvSpPr/>
                <p:nvPr/>
              </p:nvSpPr>
              <p:spPr>
                <a:xfrm>
                  <a:off x="968029" y="2746673"/>
                  <a:ext cx="358030" cy="61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1" h="50810" extrusionOk="0">
                      <a:moveTo>
                        <a:pt x="0" y="0"/>
                      </a:moveTo>
                      <a:lnTo>
                        <a:pt x="6529" y="42387"/>
                      </a:lnTo>
                      <a:lnTo>
                        <a:pt x="29810" y="50809"/>
                      </a:lnTo>
                      <a:cubicBezTo>
                        <a:pt x="29810" y="50809"/>
                        <a:pt x="22986" y="10157"/>
                        <a:pt x="23008" y="10066"/>
                      </a:cubicBezTo>
                      <a:cubicBezTo>
                        <a:pt x="13673" y="3698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56"/>
                <p:cNvSpPr/>
                <p:nvPr/>
              </p:nvSpPr>
              <p:spPr>
                <a:xfrm>
                  <a:off x="958155" y="2760654"/>
                  <a:ext cx="368995" cy="60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4" h="50285" extrusionOk="0">
                      <a:moveTo>
                        <a:pt x="1" y="0"/>
                      </a:moveTo>
                      <a:lnTo>
                        <a:pt x="5913" y="41702"/>
                      </a:lnTo>
                      <a:lnTo>
                        <a:pt x="30724" y="50284"/>
                      </a:lnTo>
                      <a:cubicBezTo>
                        <a:pt x="30724" y="50284"/>
                        <a:pt x="23922" y="9632"/>
                        <a:pt x="23945" y="9564"/>
                      </a:cubicBezTo>
                      <a:cubicBezTo>
                        <a:pt x="14038" y="310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56"/>
                <p:cNvSpPr/>
                <p:nvPr/>
              </p:nvSpPr>
              <p:spPr>
                <a:xfrm>
                  <a:off x="940342" y="2773807"/>
                  <a:ext cx="387899" cy="59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8" h="49806" extrusionOk="0">
                      <a:moveTo>
                        <a:pt x="0" y="1"/>
                      </a:moveTo>
                      <a:lnTo>
                        <a:pt x="7464" y="41200"/>
                      </a:lnTo>
                      <a:lnTo>
                        <a:pt x="32298" y="49805"/>
                      </a:lnTo>
                      <a:cubicBezTo>
                        <a:pt x="32298" y="49805"/>
                        <a:pt x="25473" y="9154"/>
                        <a:pt x="25496" y="9085"/>
                      </a:cubicBezTo>
                      <a:cubicBezTo>
                        <a:pt x="16731" y="347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56"/>
                <p:cNvSpPr/>
                <p:nvPr/>
              </p:nvSpPr>
              <p:spPr>
                <a:xfrm>
                  <a:off x="1245487" y="2659202"/>
                  <a:ext cx="335007" cy="696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94" h="57977" extrusionOk="0">
                      <a:moveTo>
                        <a:pt x="19105" y="1"/>
                      </a:moveTo>
                      <a:cubicBezTo>
                        <a:pt x="19105" y="1"/>
                        <a:pt x="7099" y="8583"/>
                        <a:pt x="1" y="17348"/>
                      </a:cubicBezTo>
                      <a:cubicBezTo>
                        <a:pt x="46" y="17416"/>
                        <a:pt x="7510" y="57977"/>
                        <a:pt x="7510" y="57977"/>
                      </a:cubicBezTo>
                      <a:lnTo>
                        <a:pt x="27893" y="43232"/>
                      </a:lnTo>
                      <a:lnTo>
                        <a:pt x="1910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56"/>
                <p:cNvSpPr/>
                <p:nvPr/>
              </p:nvSpPr>
              <p:spPr>
                <a:xfrm>
                  <a:off x="1246857" y="2673184"/>
                  <a:ext cx="353094" cy="69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453" extrusionOk="0">
                      <a:moveTo>
                        <a:pt x="20954" y="1"/>
                      </a:moveTo>
                      <a:cubicBezTo>
                        <a:pt x="20954" y="1"/>
                        <a:pt x="7670" y="7830"/>
                        <a:pt x="1" y="16823"/>
                      </a:cubicBezTo>
                      <a:cubicBezTo>
                        <a:pt x="46" y="16892"/>
                        <a:pt x="7533" y="57452"/>
                        <a:pt x="7533" y="57452"/>
                      </a:cubicBezTo>
                      <a:lnTo>
                        <a:pt x="29400" y="42091"/>
                      </a:lnTo>
                      <a:lnTo>
                        <a:pt x="2095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56"/>
                <p:cNvSpPr/>
                <p:nvPr/>
              </p:nvSpPr>
              <p:spPr>
                <a:xfrm>
                  <a:off x="1248502" y="2684427"/>
                  <a:ext cx="353094" cy="68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133" extrusionOk="0">
                      <a:moveTo>
                        <a:pt x="22461" y="1"/>
                      </a:moveTo>
                      <a:cubicBezTo>
                        <a:pt x="22461" y="1"/>
                        <a:pt x="6826" y="8629"/>
                        <a:pt x="1" y="16503"/>
                      </a:cubicBezTo>
                      <a:cubicBezTo>
                        <a:pt x="46" y="16572"/>
                        <a:pt x="7533" y="57132"/>
                        <a:pt x="7533" y="57132"/>
                      </a:cubicBezTo>
                      <a:lnTo>
                        <a:pt x="29400" y="41771"/>
                      </a:lnTo>
                      <a:lnTo>
                        <a:pt x="224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56"/>
                <p:cNvSpPr/>
                <p:nvPr/>
              </p:nvSpPr>
              <p:spPr>
                <a:xfrm>
                  <a:off x="917856" y="2795105"/>
                  <a:ext cx="405734" cy="61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83" h="51510" extrusionOk="0">
                      <a:moveTo>
                        <a:pt x="951" y="1"/>
                      </a:moveTo>
                      <a:cubicBezTo>
                        <a:pt x="332" y="1"/>
                        <a:pt x="0" y="819"/>
                        <a:pt x="206" y="1971"/>
                      </a:cubicBezTo>
                      <a:lnTo>
                        <a:pt x="7327" y="42395"/>
                      </a:lnTo>
                      <a:cubicBezTo>
                        <a:pt x="7556" y="43673"/>
                        <a:pt x="8355" y="44860"/>
                        <a:pt x="9108" y="45065"/>
                      </a:cubicBezTo>
                      <a:lnTo>
                        <a:pt x="32618" y="51479"/>
                      </a:lnTo>
                      <a:cubicBezTo>
                        <a:pt x="32692" y="51499"/>
                        <a:pt x="32763" y="51509"/>
                        <a:pt x="32831" y="51509"/>
                      </a:cubicBezTo>
                      <a:cubicBezTo>
                        <a:pt x="33450" y="51509"/>
                        <a:pt x="33782" y="50691"/>
                        <a:pt x="33576" y="49539"/>
                      </a:cubicBezTo>
                      <a:lnTo>
                        <a:pt x="26478" y="9115"/>
                      </a:lnTo>
                      <a:cubicBezTo>
                        <a:pt x="26250" y="7837"/>
                        <a:pt x="25451" y="6650"/>
                        <a:pt x="24697" y="6445"/>
                      </a:cubicBezTo>
                      <a:lnTo>
                        <a:pt x="1165" y="31"/>
                      </a:lnTo>
                      <a:cubicBezTo>
                        <a:pt x="1090" y="11"/>
                        <a:pt x="1019" y="1"/>
                        <a:pt x="9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56"/>
                <p:cNvSpPr/>
                <p:nvPr/>
              </p:nvSpPr>
              <p:spPr>
                <a:xfrm>
                  <a:off x="1264406" y="2700955"/>
                  <a:ext cx="373103" cy="70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6" h="58649" extrusionOk="0">
                      <a:moveTo>
                        <a:pt x="22538" y="1"/>
                      </a:moveTo>
                      <a:cubicBezTo>
                        <a:pt x="22399" y="1"/>
                        <a:pt x="22258" y="43"/>
                        <a:pt x="22118" y="131"/>
                      </a:cubicBezTo>
                      <a:lnTo>
                        <a:pt x="1028" y="13484"/>
                      </a:lnTo>
                      <a:cubicBezTo>
                        <a:pt x="366" y="13895"/>
                        <a:pt x="1" y="15287"/>
                        <a:pt x="206" y="16565"/>
                      </a:cubicBezTo>
                      <a:lnTo>
                        <a:pt x="7305" y="56989"/>
                      </a:lnTo>
                      <a:cubicBezTo>
                        <a:pt x="7468" y="58007"/>
                        <a:pt x="7965" y="58648"/>
                        <a:pt x="8506" y="58648"/>
                      </a:cubicBezTo>
                      <a:cubicBezTo>
                        <a:pt x="8645" y="58648"/>
                        <a:pt x="8786" y="58606"/>
                        <a:pt x="8925" y="58518"/>
                      </a:cubicBezTo>
                      <a:lnTo>
                        <a:pt x="30016" y="45188"/>
                      </a:lnTo>
                      <a:cubicBezTo>
                        <a:pt x="30678" y="44755"/>
                        <a:pt x="31066" y="43362"/>
                        <a:pt x="30838" y="42084"/>
                      </a:cubicBezTo>
                      <a:lnTo>
                        <a:pt x="23762" y="1660"/>
                      </a:lnTo>
                      <a:cubicBezTo>
                        <a:pt x="23580" y="642"/>
                        <a:pt x="23080" y="1"/>
                        <a:pt x="225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56"/>
                <p:cNvSpPr/>
                <p:nvPr/>
              </p:nvSpPr>
              <p:spPr>
                <a:xfrm>
                  <a:off x="1203266" y="2850539"/>
                  <a:ext cx="181759" cy="57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4" h="47553" extrusionOk="0">
                      <a:moveTo>
                        <a:pt x="6292" y="0"/>
                      </a:moveTo>
                      <a:cubicBezTo>
                        <a:pt x="6220" y="0"/>
                        <a:pt x="6146" y="9"/>
                        <a:pt x="6072" y="27"/>
                      </a:cubicBezTo>
                      <a:lnTo>
                        <a:pt x="959" y="1259"/>
                      </a:lnTo>
                      <a:cubicBezTo>
                        <a:pt x="389" y="1396"/>
                        <a:pt x="1" y="2035"/>
                        <a:pt x="115" y="2697"/>
                      </a:cubicBezTo>
                      <a:lnTo>
                        <a:pt x="7830" y="46590"/>
                      </a:lnTo>
                      <a:cubicBezTo>
                        <a:pt x="7929" y="47166"/>
                        <a:pt x="8374" y="47552"/>
                        <a:pt x="8864" y="47552"/>
                      </a:cubicBezTo>
                      <a:cubicBezTo>
                        <a:pt x="8937" y="47552"/>
                        <a:pt x="9011" y="47544"/>
                        <a:pt x="9085" y="47526"/>
                      </a:cubicBezTo>
                      <a:lnTo>
                        <a:pt x="14198" y="46293"/>
                      </a:lnTo>
                      <a:cubicBezTo>
                        <a:pt x="14769" y="46156"/>
                        <a:pt x="15134" y="45517"/>
                        <a:pt x="15020" y="44855"/>
                      </a:cubicBezTo>
                      <a:lnTo>
                        <a:pt x="7305" y="962"/>
                      </a:lnTo>
                      <a:cubicBezTo>
                        <a:pt x="7205" y="386"/>
                        <a:pt x="6777" y="0"/>
                        <a:pt x="6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56"/>
                <p:cNvSpPr/>
                <p:nvPr/>
              </p:nvSpPr>
              <p:spPr>
                <a:xfrm>
                  <a:off x="896475" y="2942959"/>
                  <a:ext cx="108474" cy="14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12336" extrusionOk="0">
                      <a:moveTo>
                        <a:pt x="2863" y="1"/>
                      </a:moveTo>
                      <a:cubicBezTo>
                        <a:pt x="1751" y="1"/>
                        <a:pt x="411" y="3083"/>
                        <a:pt x="411" y="3083"/>
                      </a:cubicBezTo>
                      <a:cubicBezTo>
                        <a:pt x="411" y="3083"/>
                        <a:pt x="0" y="9064"/>
                        <a:pt x="1644" y="11209"/>
                      </a:cubicBezTo>
                      <a:cubicBezTo>
                        <a:pt x="2272" y="12027"/>
                        <a:pt x="3395" y="12335"/>
                        <a:pt x="4565" y="12335"/>
                      </a:cubicBezTo>
                      <a:cubicBezTo>
                        <a:pt x="6494" y="12335"/>
                        <a:pt x="8549" y="11497"/>
                        <a:pt x="8719" y="10730"/>
                      </a:cubicBezTo>
                      <a:cubicBezTo>
                        <a:pt x="8877" y="9956"/>
                        <a:pt x="7010" y="9812"/>
                        <a:pt x="5598" y="9812"/>
                      </a:cubicBezTo>
                      <a:cubicBezTo>
                        <a:pt x="4943" y="9812"/>
                        <a:pt x="4386" y="9843"/>
                        <a:pt x="4175" y="9856"/>
                      </a:cubicBezTo>
                      <a:lnTo>
                        <a:pt x="4175" y="9856"/>
                      </a:lnTo>
                      <a:cubicBezTo>
                        <a:pt x="4845" y="9808"/>
                        <a:pt x="9032" y="9456"/>
                        <a:pt x="8948" y="8196"/>
                      </a:cubicBezTo>
                      <a:cubicBezTo>
                        <a:pt x="8896" y="7439"/>
                        <a:pt x="7202" y="7274"/>
                        <a:pt x="5727" y="7274"/>
                      </a:cubicBezTo>
                      <a:cubicBezTo>
                        <a:pt x="4577" y="7274"/>
                        <a:pt x="3561" y="7374"/>
                        <a:pt x="3561" y="7374"/>
                      </a:cubicBezTo>
                      <a:cubicBezTo>
                        <a:pt x="3561" y="7374"/>
                        <a:pt x="8445" y="6781"/>
                        <a:pt x="8194" y="5183"/>
                      </a:cubicBezTo>
                      <a:cubicBezTo>
                        <a:pt x="8093" y="4540"/>
                        <a:pt x="7198" y="4348"/>
                        <a:pt x="6164" y="4348"/>
                      </a:cubicBezTo>
                      <a:cubicBezTo>
                        <a:pt x="5246" y="4348"/>
                        <a:pt x="4218" y="4500"/>
                        <a:pt x="3540" y="4622"/>
                      </a:cubicBezTo>
                      <a:lnTo>
                        <a:pt x="3540" y="4622"/>
                      </a:lnTo>
                      <a:cubicBezTo>
                        <a:pt x="5088" y="4294"/>
                        <a:pt x="8437" y="3479"/>
                        <a:pt x="7943" y="2650"/>
                      </a:cubicBezTo>
                      <a:cubicBezTo>
                        <a:pt x="7738" y="2292"/>
                        <a:pt x="7101" y="2173"/>
                        <a:pt x="6344" y="2173"/>
                      </a:cubicBezTo>
                      <a:cubicBezTo>
                        <a:pt x="4829" y="2173"/>
                        <a:pt x="2830" y="2650"/>
                        <a:pt x="2830" y="2650"/>
                      </a:cubicBezTo>
                      <a:cubicBezTo>
                        <a:pt x="2830" y="2650"/>
                        <a:pt x="4017" y="93"/>
                        <a:pt x="2899" y="2"/>
                      </a:cubicBezTo>
                      <a:cubicBezTo>
                        <a:pt x="2887" y="1"/>
                        <a:pt x="2875" y="1"/>
                        <a:pt x="2863" y="1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56"/>
                <p:cNvSpPr/>
                <p:nvPr/>
              </p:nvSpPr>
              <p:spPr>
                <a:xfrm>
                  <a:off x="1560507" y="3117384"/>
                  <a:ext cx="147495" cy="14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1" h="12118" extrusionOk="0">
                      <a:moveTo>
                        <a:pt x="6217" y="0"/>
                      </a:moveTo>
                      <a:cubicBezTo>
                        <a:pt x="4980" y="0"/>
                        <a:pt x="3738" y="412"/>
                        <a:pt x="2717" y="1253"/>
                      </a:cubicBezTo>
                      <a:cubicBezTo>
                        <a:pt x="343" y="3193"/>
                        <a:pt x="1" y="6686"/>
                        <a:pt x="1941" y="9059"/>
                      </a:cubicBezTo>
                      <a:lnTo>
                        <a:pt x="4452" y="12118"/>
                      </a:lnTo>
                      <a:cubicBezTo>
                        <a:pt x="6780" y="10794"/>
                        <a:pt x="10386" y="8101"/>
                        <a:pt x="12281" y="3399"/>
                      </a:cubicBezTo>
                      <a:lnTo>
                        <a:pt x="9793" y="1299"/>
                      </a:lnTo>
                      <a:cubicBezTo>
                        <a:pt x="8772" y="440"/>
                        <a:pt x="7497" y="0"/>
                        <a:pt x="6217" y="0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56"/>
                <p:cNvSpPr/>
                <p:nvPr/>
              </p:nvSpPr>
              <p:spPr>
                <a:xfrm>
                  <a:off x="1613971" y="3158200"/>
                  <a:ext cx="303757" cy="299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2" h="24909" extrusionOk="0">
                      <a:moveTo>
                        <a:pt x="7830" y="1"/>
                      </a:moveTo>
                      <a:cubicBezTo>
                        <a:pt x="5935" y="4703"/>
                        <a:pt x="2329" y="7396"/>
                        <a:pt x="1" y="8720"/>
                      </a:cubicBezTo>
                      <a:lnTo>
                        <a:pt x="11048" y="22164"/>
                      </a:lnTo>
                      <a:cubicBezTo>
                        <a:pt x="11322" y="22506"/>
                        <a:pt x="11665" y="22849"/>
                        <a:pt x="12030" y="23146"/>
                      </a:cubicBezTo>
                      <a:cubicBezTo>
                        <a:pt x="13437" y="24330"/>
                        <a:pt x="15154" y="24908"/>
                        <a:pt x="16862" y="24908"/>
                      </a:cubicBezTo>
                      <a:cubicBezTo>
                        <a:pt x="19005" y="24908"/>
                        <a:pt x="21135" y="23998"/>
                        <a:pt x="22621" y="22233"/>
                      </a:cubicBezTo>
                      <a:cubicBezTo>
                        <a:pt x="25291" y="19037"/>
                        <a:pt x="24880" y="14312"/>
                        <a:pt x="21685" y="11642"/>
                      </a:cubicBezTo>
                      <a:lnTo>
                        <a:pt x="783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56"/>
                <p:cNvSpPr/>
                <p:nvPr/>
              </p:nvSpPr>
              <p:spPr>
                <a:xfrm>
                  <a:off x="1707194" y="3157384"/>
                  <a:ext cx="168056" cy="141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3" h="11779" extrusionOk="0">
                      <a:moveTo>
                        <a:pt x="115" y="0"/>
                      </a:moveTo>
                      <a:lnTo>
                        <a:pt x="1" y="137"/>
                      </a:lnTo>
                      <a:cubicBezTo>
                        <a:pt x="2283" y="2123"/>
                        <a:pt x="4566" y="4086"/>
                        <a:pt x="6871" y="6026"/>
                      </a:cubicBezTo>
                      <a:cubicBezTo>
                        <a:pt x="8035" y="7008"/>
                        <a:pt x="9199" y="7966"/>
                        <a:pt x="10363" y="8925"/>
                      </a:cubicBezTo>
                      <a:cubicBezTo>
                        <a:pt x="11527" y="9884"/>
                        <a:pt x="12691" y="10842"/>
                        <a:pt x="13878" y="11778"/>
                      </a:cubicBezTo>
                      <a:lnTo>
                        <a:pt x="13992" y="11641"/>
                      </a:lnTo>
                      <a:cubicBezTo>
                        <a:pt x="12851" y="10637"/>
                        <a:pt x="11733" y="9633"/>
                        <a:pt x="10569" y="8651"/>
                      </a:cubicBezTo>
                      <a:cubicBezTo>
                        <a:pt x="9427" y="7670"/>
                        <a:pt x="8286" y="6711"/>
                        <a:pt x="7122" y="5729"/>
                      </a:cubicBezTo>
                      <a:cubicBezTo>
                        <a:pt x="4794" y="3812"/>
                        <a:pt x="2466" y="1872"/>
                        <a:pt x="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56"/>
                <p:cNvSpPr/>
                <p:nvPr/>
              </p:nvSpPr>
              <p:spPr>
                <a:xfrm>
                  <a:off x="1613154" y="3262115"/>
                  <a:ext cx="264820" cy="19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0" h="16395" extrusionOk="0">
                      <a:moveTo>
                        <a:pt x="137" y="1"/>
                      </a:moveTo>
                      <a:lnTo>
                        <a:pt x="0" y="115"/>
                      </a:lnTo>
                      <a:cubicBezTo>
                        <a:pt x="1530" y="2055"/>
                        <a:pt x="3082" y="3972"/>
                        <a:pt x="4634" y="5889"/>
                      </a:cubicBezTo>
                      <a:cubicBezTo>
                        <a:pt x="6186" y="7807"/>
                        <a:pt x="7738" y="9724"/>
                        <a:pt x="9313" y="11619"/>
                      </a:cubicBezTo>
                      <a:lnTo>
                        <a:pt x="10500" y="13034"/>
                      </a:lnTo>
                      <a:cubicBezTo>
                        <a:pt x="10888" y="13513"/>
                        <a:pt x="11276" y="14015"/>
                        <a:pt x="11755" y="14426"/>
                      </a:cubicBezTo>
                      <a:cubicBezTo>
                        <a:pt x="12691" y="15271"/>
                        <a:pt x="13833" y="15864"/>
                        <a:pt x="15065" y="16184"/>
                      </a:cubicBezTo>
                      <a:cubicBezTo>
                        <a:pt x="15670" y="16321"/>
                        <a:pt x="16298" y="16395"/>
                        <a:pt x="16925" y="16395"/>
                      </a:cubicBezTo>
                      <a:cubicBezTo>
                        <a:pt x="17553" y="16395"/>
                        <a:pt x="18181" y="16321"/>
                        <a:pt x="18786" y="16161"/>
                      </a:cubicBezTo>
                      <a:cubicBezTo>
                        <a:pt x="20018" y="15841"/>
                        <a:pt x="21114" y="15202"/>
                        <a:pt x="22050" y="14358"/>
                      </a:cubicBezTo>
                      <a:lnTo>
                        <a:pt x="21936" y="14243"/>
                      </a:lnTo>
                      <a:cubicBezTo>
                        <a:pt x="20567" y="15458"/>
                        <a:pt x="18750" y="16108"/>
                        <a:pt x="16936" y="16108"/>
                      </a:cubicBezTo>
                      <a:cubicBezTo>
                        <a:pt x="16329" y="16108"/>
                        <a:pt x="15723" y="16036"/>
                        <a:pt x="15134" y="15887"/>
                      </a:cubicBezTo>
                      <a:cubicBezTo>
                        <a:pt x="13970" y="15590"/>
                        <a:pt x="12874" y="14997"/>
                        <a:pt x="11984" y="14175"/>
                      </a:cubicBezTo>
                      <a:cubicBezTo>
                        <a:pt x="11527" y="13787"/>
                        <a:pt x="11162" y="13308"/>
                        <a:pt x="10774" y="12828"/>
                      </a:cubicBezTo>
                      <a:lnTo>
                        <a:pt x="9610" y="11390"/>
                      </a:lnTo>
                      <a:cubicBezTo>
                        <a:pt x="8058" y="9473"/>
                        <a:pt x="6460" y="7578"/>
                        <a:pt x="4908" y="5661"/>
                      </a:cubicBezTo>
                      <a:cubicBezTo>
                        <a:pt x="3333" y="3767"/>
                        <a:pt x="1735" y="1895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56"/>
                <p:cNvSpPr/>
                <p:nvPr/>
              </p:nvSpPr>
              <p:spPr>
                <a:xfrm>
                  <a:off x="1510070" y="3058201"/>
                  <a:ext cx="159277" cy="16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" h="13621" extrusionOk="0">
                      <a:moveTo>
                        <a:pt x="8561" y="0"/>
                      </a:moveTo>
                      <a:cubicBezTo>
                        <a:pt x="8509" y="0"/>
                        <a:pt x="8462" y="13"/>
                        <a:pt x="8423" y="40"/>
                      </a:cubicBezTo>
                      <a:cubicBezTo>
                        <a:pt x="7555" y="634"/>
                        <a:pt x="8149" y="3259"/>
                        <a:pt x="8149" y="3259"/>
                      </a:cubicBezTo>
                      <a:cubicBezTo>
                        <a:pt x="8149" y="3259"/>
                        <a:pt x="2123" y="3487"/>
                        <a:pt x="1096" y="4833"/>
                      </a:cubicBezTo>
                      <a:cubicBezTo>
                        <a:pt x="0" y="6271"/>
                        <a:pt x="1370" y="7230"/>
                        <a:pt x="1370" y="7230"/>
                      </a:cubicBezTo>
                      <a:cubicBezTo>
                        <a:pt x="1370" y="7230"/>
                        <a:pt x="91" y="8440"/>
                        <a:pt x="1712" y="9992"/>
                      </a:cubicBezTo>
                      <a:cubicBezTo>
                        <a:pt x="1712" y="9992"/>
                        <a:pt x="708" y="11704"/>
                        <a:pt x="2442" y="12594"/>
                      </a:cubicBezTo>
                      <a:cubicBezTo>
                        <a:pt x="3939" y="13383"/>
                        <a:pt x="5190" y="13621"/>
                        <a:pt x="6155" y="13621"/>
                      </a:cubicBezTo>
                      <a:cubicBezTo>
                        <a:pt x="7618" y="13621"/>
                        <a:pt x="8423" y="13073"/>
                        <a:pt x="8423" y="13073"/>
                      </a:cubicBezTo>
                      <a:lnTo>
                        <a:pt x="13262" y="5632"/>
                      </a:lnTo>
                      <a:cubicBezTo>
                        <a:pt x="13262" y="5632"/>
                        <a:pt x="9645" y="0"/>
                        <a:pt x="8561" y="0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56"/>
                <p:cNvSpPr/>
                <p:nvPr/>
              </p:nvSpPr>
              <p:spPr>
                <a:xfrm>
                  <a:off x="1389700" y="2854876"/>
                  <a:ext cx="116797" cy="13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5" h="10948" extrusionOk="0">
                      <a:moveTo>
                        <a:pt x="8062" y="1"/>
                      </a:moveTo>
                      <a:cubicBezTo>
                        <a:pt x="7828" y="1"/>
                        <a:pt x="7569" y="76"/>
                        <a:pt x="7305" y="236"/>
                      </a:cubicBezTo>
                      <a:lnTo>
                        <a:pt x="1416" y="3888"/>
                      </a:lnTo>
                      <a:cubicBezTo>
                        <a:pt x="571" y="4413"/>
                        <a:pt x="1" y="5623"/>
                        <a:pt x="138" y="6604"/>
                      </a:cubicBezTo>
                      <a:lnTo>
                        <a:pt x="617" y="9869"/>
                      </a:lnTo>
                      <a:cubicBezTo>
                        <a:pt x="712" y="10552"/>
                        <a:pt x="1129" y="10948"/>
                        <a:pt x="1658" y="10948"/>
                      </a:cubicBezTo>
                      <a:cubicBezTo>
                        <a:pt x="1889" y="10948"/>
                        <a:pt x="2141" y="10872"/>
                        <a:pt x="2397" y="10713"/>
                      </a:cubicBezTo>
                      <a:lnTo>
                        <a:pt x="8309" y="7061"/>
                      </a:lnTo>
                      <a:cubicBezTo>
                        <a:pt x="9154" y="6536"/>
                        <a:pt x="9724" y="5326"/>
                        <a:pt x="9587" y="4345"/>
                      </a:cubicBezTo>
                      <a:lnTo>
                        <a:pt x="9108" y="1058"/>
                      </a:lnTo>
                      <a:cubicBezTo>
                        <a:pt x="9013" y="392"/>
                        <a:pt x="8598" y="1"/>
                        <a:pt x="80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56"/>
                <p:cNvSpPr/>
                <p:nvPr/>
              </p:nvSpPr>
              <p:spPr>
                <a:xfrm>
                  <a:off x="1515823" y="3056147"/>
                  <a:ext cx="154617" cy="16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4" h="13907" extrusionOk="0">
                      <a:moveTo>
                        <a:pt x="8098" y="0"/>
                      </a:moveTo>
                      <a:cubicBezTo>
                        <a:pt x="8049" y="0"/>
                        <a:pt x="7997" y="9"/>
                        <a:pt x="7944" y="29"/>
                      </a:cubicBezTo>
                      <a:cubicBezTo>
                        <a:pt x="7830" y="74"/>
                        <a:pt x="7807" y="120"/>
                        <a:pt x="7738" y="166"/>
                      </a:cubicBezTo>
                      <a:cubicBezTo>
                        <a:pt x="7693" y="211"/>
                        <a:pt x="7647" y="257"/>
                        <a:pt x="7601" y="325"/>
                      </a:cubicBezTo>
                      <a:cubicBezTo>
                        <a:pt x="7533" y="439"/>
                        <a:pt x="7487" y="554"/>
                        <a:pt x="7442" y="668"/>
                      </a:cubicBezTo>
                      <a:cubicBezTo>
                        <a:pt x="7282" y="1147"/>
                        <a:pt x="7282" y="1626"/>
                        <a:pt x="7305" y="2083"/>
                      </a:cubicBezTo>
                      <a:cubicBezTo>
                        <a:pt x="7324" y="2487"/>
                        <a:pt x="7375" y="2874"/>
                        <a:pt x="7446" y="3259"/>
                      </a:cubicBezTo>
                      <a:lnTo>
                        <a:pt x="7446" y="3259"/>
                      </a:lnTo>
                      <a:cubicBezTo>
                        <a:pt x="6660" y="3305"/>
                        <a:pt x="5908" y="3369"/>
                        <a:pt x="5136" y="3452"/>
                      </a:cubicBezTo>
                      <a:cubicBezTo>
                        <a:pt x="4292" y="3544"/>
                        <a:pt x="3470" y="3681"/>
                        <a:pt x="2648" y="3863"/>
                      </a:cubicBezTo>
                      <a:cubicBezTo>
                        <a:pt x="2215" y="3977"/>
                        <a:pt x="1804" y="4091"/>
                        <a:pt x="1416" y="4274"/>
                      </a:cubicBezTo>
                      <a:cubicBezTo>
                        <a:pt x="1210" y="4343"/>
                        <a:pt x="1005" y="4434"/>
                        <a:pt x="822" y="4571"/>
                      </a:cubicBezTo>
                      <a:cubicBezTo>
                        <a:pt x="640" y="4708"/>
                        <a:pt x="457" y="4890"/>
                        <a:pt x="343" y="5073"/>
                      </a:cubicBezTo>
                      <a:cubicBezTo>
                        <a:pt x="229" y="5256"/>
                        <a:pt x="137" y="5484"/>
                        <a:pt x="69" y="5689"/>
                      </a:cubicBezTo>
                      <a:cubicBezTo>
                        <a:pt x="23" y="5917"/>
                        <a:pt x="0" y="6169"/>
                        <a:pt x="46" y="6397"/>
                      </a:cubicBezTo>
                      <a:cubicBezTo>
                        <a:pt x="145" y="6813"/>
                        <a:pt x="365" y="7144"/>
                        <a:pt x="660" y="7403"/>
                      </a:cubicBezTo>
                      <a:lnTo>
                        <a:pt x="660" y="7403"/>
                      </a:lnTo>
                      <a:cubicBezTo>
                        <a:pt x="518" y="7587"/>
                        <a:pt x="416" y="7780"/>
                        <a:pt x="343" y="8017"/>
                      </a:cubicBezTo>
                      <a:cubicBezTo>
                        <a:pt x="252" y="8291"/>
                        <a:pt x="229" y="8565"/>
                        <a:pt x="274" y="8862"/>
                      </a:cubicBezTo>
                      <a:cubicBezTo>
                        <a:pt x="343" y="9136"/>
                        <a:pt x="434" y="9410"/>
                        <a:pt x="594" y="9638"/>
                      </a:cubicBezTo>
                      <a:cubicBezTo>
                        <a:pt x="662" y="9752"/>
                        <a:pt x="754" y="9866"/>
                        <a:pt x="845" y="9980"/>
                      </a:cubicBezTo>
                      <a:lnTo>
                        <a:pt x="1043" y="10195"/>
                      </a:lnTo>
                      <a:lnTo>
                        <a:pt x="1043" y="10195"/>
                      </a:lnTo>
                      <a:cubicBezTo>
                        <a:pt x="871" y="10534"/>
                        <a:pt x="779" y="10908"/>
                        <a:pt x="799" y="11281"/>
                      </a:cubicBezTo>
                      <a:cubicBezTo>
                        <a:pt x="799" y="11692"/>
                        <a:pt x="982" y="12126"/>
                        <a:pt x="1256" y="12423"/>
                      </a:cubicBezTo>
                      <a:cubicBezTo>
                        <a:pt x="1553" y="12742"/>
                        <a:pt x="1941" y="12925"/>
                        <a:pt x="2283" y="13085"/>
                      </a:cubicBezTo>
                      <a:cubicBezTo>
                        <a:pt x="2625" y="13267"/>
                        <a:pt x="3013" y="13404"/>
                        <a:pt x="3379" y="13518"/>
                      </a:cubicBezTo>
                      <a:cubicBezTo>
                        <a:pt x="4132" y="13769"/>
                        <a:pt x="4908" y="13906"/>
                        <a:pt x="5707" y="13906"/>
                      </a:cubicBezTo>
                      <a:cubicBezTo>
                        <a:pt x="6483" y="13883"/>
                        <a:pt x="7282" y="13724"/>
                        <a:pt x="7989" y="13313"/>
                      </a:cubicBezTo>
                      <a:cubicBezTo>
                        <a:pt x="8035" y="13290"/>
                        <a:pt x="8035" y="13244"/>
                        <a:pt x="8012" y="13199"/>
                      </a:cubicBezTo>
                      <a:cubicBezTo>
                        <a:pt x="7995" y="13165"/>
                        <a:pt x="7966" y="13144"/>
                        <a:pt x="7934" y="13144"/>
                      </a:cubicBezTo>
                      <a:cubicBezTo>
                        <a:pt x="7922" y="13144"/>
                        <a:pt x="7910" y="13147"/>
                        <a:pt x="7898" y="13153"/>
                      </a:cubicBezTo>
                      <a:lnTo>
                        <a:pt x="7875" y="13176"/>
                      </a:lnTo>
                      <a:cubicBezTo>
                        <a:pt x="7236" y="13541"/>
                        <a:pt x="6460" y="13678"/>
                        <a:pt x="5707" y="13678"/>
                      </a:cubicBezTo>
                      <a:cubicBezTo>
                        <a:pt x="4931" y="13678"/>
                        <a:pt x="4177" y="13518"/>
                        <a:pt x="3470" y="13267"/>
                      </a:cubicBezTo>
                      <a:cubicBezTo>
                        <a:pt x="3105" y="13130"/>
                        <a:pt x="2739" y="12993"/>
                        <a:pt x="2397" y="12834"/>
                      </a:cubicBezTo>
                      <a:cubicBezTo>
                        <a:pt x="2055" y="12674"/>
                        <a:pt x="1712" y="12491"/>
                        <a:pt x="1484" y="12240"/>
                      </a:cubicBezTo>
                      <a:cubicBezTo>
                        <a:pt x="1233" y="11966"/>
                        <a:pt x="1096" y="11624"/>
                        <a:pt x="1096" y="11281"/>
                      </a:cubicBezTo>
                      <a:cubicBezTo>
                        <a:pt x="1096" y="10916"/>
                        <a:pt x="1187" y="10551"/>
                        <a:pt x="1347" y="10231"/>
                      </a:cubicBezTo>
                      <a:cubicBezTo>
                        <a:pt x="1393" y="10186"/>
                        <a:pt x="1370" y="10117"/>
                        <a:pt x="1324" y="10049"/>
                      </a:cubicBezTo>
                      <a:lnTo>
                        <a:pt x="1073" y="9775"/>
                      </a:lnTo>
                      <a:cubicBezTo>
                        <a:pt x="1005" y="9684"/>
                        <a:pt x="913" y="9570"/>
                        <a:pt x="868" y="9478"/>
                      </a:cubicBezTo>
                      <a:cubicBezTo>
                        <a:pt x="731" y="9273"/>
                        <a:pt x="640" y="9045"/>
                        <a:pt x="594" y="8816"/>
                      </a:cubicBezTo>
                      <a:cubicBezTo>
                        <a:pt x="548" y="8565"/>
                        <a:pt x="571" y="8337"/>
                        <a:pt x="662" y="8109"/>
                      </a:cubicBezTo>
                      <a:cubicBezTo>
                        <a:pt x="731" y="7880"/>
                        <a:pt x="868" y="7675"/>
                        <a:pt x="1005" y="7515"/>
                      </a:cubicBezTo>
                      <a:lnTo>
                        <a:pt x="1028" y="7492"/>
                      </a:lnTo>
                      <a:cubicBezTo>
                        <a:pt x="1073" y="7424"/>
                        <a:pt x="1073" y="7310"/>
                        <a:pt x="982" y="7264"/>
                      </a:cubicBezTo>
                      <a:cubicBezTo>
                        <a:pt x="708" y="7036"/>
                        <a:pt x="457" y="6694"/>
                        <a:pt x="388" y="6328"/>
                      </a:cubicBezTo>
                      <a:cubicBezTo>
                        <a:pt x="320" y="5963"/>
                        <a:pt x="434" y="5598"/>
                        <a:pt x="640" y="5278"/>
                      </a:cubicBezTo>
                      <a:cubicBezTo>
                        <a:pt x="845" y="4936"/>
                        <a:pt x="1187" y="4753"/>
                        <a:pt x="1553" y="4594"/>
                      </a:cubicBezTo>
                      <a:cubicBezTo>
                        <a:pt x="1918" y="4434"/>
                        <a:pt x="2329" y="4320"/>
                        <a:pt x="2717" y="4228"/>
                      </a:cubicBezTo>
                      <a:cubicBezTo>
                        <a:pt x="3538" y="4046"/>
                        <a:pt x="4360" y="3932"/>
                        <a:pt x="5182" y="3818"/>
                      </a:cubicBezTo>
                      <a:cubicBezTo>
                        <a:pt x="6004" y="3726"/>
                        <a:pt x="6848" y="3658"/>
                        <a:pt x="7670" y="3612"/>
                      </a:cubicBezTo>
                      <a:lnTo>
                        <a:pt x="7693" y="3612"/>
                      </a:lnTo>
                      <a:cubicBezTo>
                        <a:pt x="7807" y="3589"/>
                        <a:pt x="7875" y="3498"/>
                        <a:pt x="7852" y="3384"/>
                      </a:cubicBezTo>
                      <a:cubicBezTo>
                        <a:pt x="7761" y="2950"/>
                        <a:pt x="7693" y="2517"/>
                        <a:pt x="7670" y="2060"/>
                      </a:cubicBezTo>
                      <a:cubicBezTo>
                        <a:pt x="7647" y="1626"/>
                        <a:pt x="7647" y="1170"/>
                        <a:pt x="7761" y="782"/>
                      </a:cubicBezTo>
                      <a:cubicBezTo>
                        <a:pt x="7807" y="690"/>
                        <a:pt x="7830" y="599"/>
                        <a:pt x="7898" y="508"/>
                      </a:cubicBezTo>
                      <a:cubicBezTo>
                        <a:pt x="7921" y="485"/>
                        <a:pt x="7944" y="439"/>
                        <a:pt x="7989" y="417"/>
                      </a:cubicBezTo>
                      <a:cubicBezTo>
                        <a:pt x="8012" y="394"/>
                        <a:pt x="8058" y="348"/>
                        <a:pt x="8058" y="348"/>
                      </a:cubicBezTo>
                      <a:cubicBezTo>
                        <a:pt x="8081" y="348"/>
                        <a:pt x="8172" y="348"/>
                        <a:pt x="8240" y="394"/>
                      </a:cubicBezTo>
                      <a:cubicBezTo>
                        <a:pt x="8332" y="439"/>
                        <a:pt x="8423" y="485"/>
                        <a:pt x="8514" y="554"/>
                      </a:cubicBezTo>
                      <a:cubicBezTo>
                        <a:pt x="8857" y="827"/>
                        <a:pt x="9153" y="1147"/>
                        <a:pt x="9450" y="1489"/>
                      </a:cubicBezTo>
                      <a:cubicBezTo>
                        <a:pt x="10044" y="2174"/>
                        <a:pt x="10591" y="2905"/>
                        <a:pt x="11139" y="3635"/>
                      </a:cubicBezTo>
                      <a:cubicBezTo>
                        <a:pt x="11687" y="4365"/>
                        <a:pt x="12212" y="5096"/>
                        <a:pt x="12714" y="5849"/>
                      </a:cubicBezTo>
                      <a:cubicBezTo>
                        <a:pt x="12728" y="5876"/>
                        <a:pt x="12749" y="5887"/>
                        <a:pt x="12773" y="5887"/>
                      </a:cubicBezTo>
                      <a:cubicBezTo>
                        <a:pt x="12790" y="5887"/>
                        <a:pt x="12809" y="5881"/>
                        <a:pt x="12828" y="5872"/>
                      </a:cubicBezTo>
                      <a:cubicBezTo>
                        <a:pt x="12874" y="5849"/>
                        <a:pt x="12874" y="5803"/>
                        <a:pt x="12851" y="5758"/>
                      </a:cubicBezTo>
                      <a:cubicBezTo>
                        <a:pt x="12372" y="4982"/>
                        <a:pt x="11870" y="4228"/>
                        <a:pt x="11345" y="3475"/>
                      </a:cubicBezTo>
                      <a:cubicBezTo>
                        <a:pt x="10820" y="2722"/>
                        <a:pt x="10295" y="1992"/>
                        <a:pt x="9701" y="1284"/>
                      </a:cubicBezTo>
                      <a:cubicBezTo>
                        <a:pt x="9382" y="942"/>
                        <a:pt x="9085" y="599"/>
                        <a:pt x="8720" y="302"/>
                      </a:cubicBezTo>
                      <a:cubicBezTo>
                        <a:pt x="8606" y="211"/>
                        <a:pt x="8514" y="143"/>
                        <a:pt x="8400" y="97"/>
                      </a:cubicBezTo>
                      <a:cubicBezTo>
                        <a:pt x="8319" y="49"/>
                        <a:pt x="8216" y="0"/>
                        <a:pt x="8098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93" name="Google Shape;4393;p56"/>
          <p:cNvSpPr/>
          <p:nvPr/>
        </p:nvSpPr>
        <p:spPr>
          <a:xfrm>
            <a:off x="4020415" y="633150"/>
            <a:ext cx="1102800" cy="1102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66675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56"/>
          <p:cNvSpPr txBox="1">
            <a:spLocks noGrp="1"/>
          </p:cNvSpPr>
          <p:nvPr>
            <p:ph type="subTitle" idx="1"/>
          </p:nvPr>
        </p:nvSpPr>
        <p:spPr>
          <a:xfrm>
            <a:off x="1691680" y="1556363"/>
            <a:ext cx="5527303" cy="258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spcAft>
                <a:spcPts val="1600"/>
              </a:spcAft>
              <a:buSzPts val="1100"/>
            </a:pPr>
            <a:r>
              <a:rPr lang="en" dirty="0" smtClean="0"/>
              <a:t> </a:t>
            </a:r>
            <a:r>
              <a:rPr lang="es-ES" dirty="0"/>
              <a:t>La propuesta de innovación radica en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explotar el potencial de los alumnos </a:t>
            </a:r>
            <a:r>
              <a:rPr lang="es-ES" dirty="0"/>
              <a:t>en algo productivo: la lectura, como ya se reiteró</a:t>
            </a:r>
            <a:r>
              <a:rPr lang="es-ES" dirty="0" smtClean="0"/>
              <a:t>, </a:t>
            </a:r>
            <a:r>
              <a:rPr lang="es-ES" dirty="0"/>
              <a:t>es el medio por el cual el alumno se apropia de conocimientos, así como de un pensamiento crítico, todo radica en que el adolescente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lea con placer y la incorpore a su vida como algo necesario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397" name="Google Shape;4397;p56"/>
          <p:cNvGrpSpPr/>
          <p:nvPr/>
        </p:nvGrpSpPr>
        <p:grpSpPr>
          <a:xfrm rot="-9000140" flipH="1">
            <a:off x="6924929" y="880987"/>
            <a:ext cx="906879" cy="848887"/>
            <a:chOff x="6757822" y="570980"/>
            <a:chExt cx="1190358" cy="1114239"/>
          </a:xfrm>
        </p:grpSpPr>
        <p:grpSp>
          <p:nvGrpSpPr>
            <p:cNvPr id="4398" name="Google Shape;4398;p56"/>
            <p:cNvGrpSpPr/>
            <p:nvPr/>
          </p:nvGrpSpPr>
          <p:grpSpPr>
            <a:xfrm>
              <a:off x="6831997" y="583781"/>
              <a:ext cx="1116183" cy="1101438"/>
              <a:chOff x="5811229" y="565938"/>
              <a:chExt cx="712533" cy="703165"/>
            </a:xfrm>
          </p:grpSpPr>
          <p:sp>
            <p:nvSpPr>
              <p:cNvPr id="4399" name="Google Shape;4399;p56"/>
              <p:cNvSpPr/>
              <p:nvPr/>
            </p:nvSpPr>
            <p:spPr>
              <a:xfrm>
                <a:off x="5852040" y="565938"/>
                <a:ext cx="671721" cy="661351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77" extrusionOk="0">
                    <a:moveTo>
                      <a:pt x="876" y="1"/>
                    </a:moveTo>
                    <a:cubicBezTo>
                      <a:pt x="833" y="1"/>
                      <a:pt x="790" y="26"/>
                      <a:pt x="772" y="71"/>
                    </a:cubicBezTo>
                    <a:lnTo>
                      <a:pt x="522" y="1074"/>
                    </a:lnTo>
                    <a:lnTo>
                      <a:pt x="48" y="1529"/>
                    </a:lnTo>
                    <a:cubicBezTo>
                      <a:pt x="3" y="1571"/>
                      <a:pt x="0" y="1643"/>
                      <a:pt x="43" y="1686"/>
                    </a:cubicBezTo>
                    <a:lnTo>
                      <a:pt x="286" y="1943"/>
                    </a:lnTo>
                    <a:cubicBezTo>
                      <a:pt x="308" y="1965"/>
                      <a:pt x="338" y="1976"/>
                      <a:pt x="367" y="1976"/>
                    </a:cubicBezTo>
                    <a:cubicBezTo>
                      <a:pt x="395" y="1976"/>
                      <a:pt x="424" y="1966"/>
                      <a:pt x="446" y="1945"/>
                    </a:cubicBezTo>
                    <a:lnTo>
                      <a:pt x="905" y="1505"/>
                    </a:lnTo>
                    <a:cubicBezTo>
                      <a:pt x="917" y="1495"/>
                      <a:pt x="931" y="1486"/>
                      <a:pt x="946" y="1481"/>
                    </a:cubicBezTo>
                    <a:lnTo>
                      <a:pt x="1908" y="1260"/>
                    </a:lnTo>
                    <a:cubicBezTo>
                      <a:pt x="1984" y="1233"/>
                      <a:pt x="2008" y="1136"/>
                      <a:pt x="1950" y="1076"/>
                    </a:cubicBezTo>
                    <a:lnTo>
                      <a:pt x="955" y="36"/>
                    </a:lnTo>
                    <a:cubicBezTo>
                      <a:pt x="933" y="12"/>
                      <a:pt x="904" y="1"/>
                      <a:pt x="8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56"/>
              <p:cNvSpPr/>
              <p:nvPr/>
            </p:nvSpPr>
            <p:spPr>
              <a:xfrm>
                <a:off x="5943745" y="637864"/>
                <a:ext cx="533898" cy="53055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586" extrusionOk="0">
                    <a:moveTo>
                      <a:pt x="674" y="1"/>
                    </a:moveTo>
                    <a:cubicBezTo>
                      <a:pt x="638" y="1"/>
                      <a:pt x="604" y="22"/>
                      <a:pt x="588" y="59"/>
                    </a:cubicBezTo>
                    <a:lnTo>
                      <a:pt x="386" y="876"/>
                    </a:lnTo>
                    <a:lnTo>
                      <a:pt x="0" y="1247"/>
                    </a:lnTo>
                    <a:cubicBezTo>
                      <a:pt x="0" y="1247"/>
                      <a:pt x="98" y="1347"/>
                      <a:pt x="176" y="1461"/>
                    </a:cubicBezTo>
                    <a:cubicBezTo>
                      <a:pt x="257" y="1573"/>
                      <a:pt x="324" y="1585"/>
                      <a:pt x="324" y="1585"/>
                    </a:cubicBezTo>
                    <a:lnTo>
                      <a:pt x="698" y="1228"/>
                    </a:lnTo>
                    <a:cubicBezTo>
                      <a:pt x="707" y="1219"/>
                      <a:pt x="719" y="1211"/>
                      <a:pt x="731" y="1207"/>
                    </a:cubicBezTo>
                    <a:lnTo>
                      <a:pt x="1514" y="1026"/>
                    </a:lnTo>
                    <a:cubicBezTo>
                      <a:pt x="1576" y="1004"/>
                      <a:pt x="1595" y="926"/>
                      <a:pt x="1550" y="878"/>
                    </a:cubicBezTo>
                    <a:lnTo>
                      <a:pt x="741" y="30"/>
                    </a:lnTo>
                    <a:cubicBezTo>
                      <a:pt x="721" y="10"/>
                      <a:pt x="697" y="1"/>
                      <a:pt x="6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56"/>
              <p:cNvSpPr/>
              <p:nvPr/>
            </p:nvSpPr>
            <p:spPr>
              <a:xfrm>
                <a:off x="5811229" y="1074746"/>
                <a:ext cx="191681" cy="19435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81" extrusionOk="0">
                    <a:moveTo>
                      <a:pt x="98" y="1"/>
                    </a:moveTo>
                    <a:cubicBezTo>
                      <a:pt x="77" y="1"/>
                      <a:pt x="56" y="8"/>
                      <a:pt x="39" y="24"/>
                    </a:cubicBezTo>
                    <a:cubicBezTo>
                      <a:pt x="3" y="58"/>
                      <a:pt x="1" y="115"/>
                      <a:pt x="34" y="150"/>
                    </a:cubicBezTo>
                    <a:lnTo>
                      <a:pt x="410" y="553"/>
                    </a:lnTo>
                    <a:lnTo>
                      <a:pt x="413" y="553"/>
                    </a:lnTo>
                    <a:cubicBezTo>
                      <a:pt x="430" y="571"/>
                      <a:pt x="452" y="580"/>
                      <a:pt x="475" y="580"/>
                    </a:cubicBezTo>
                    <a:cubicBezTo>
                      <a:pt x="497" y="580"/>
                      <a:pt x="519" y="572"/>
                      <a:pt x="537" y="555"/>
                    </a:cubicBezTo>
                    <a:cubicBezTo>
                      <a:pt x="572" y="522"/>
                      <a:pt x="572" y="467"/>
                      <a:pt x="541" y="431"/>
                    </a:cubicBezTo>
                    <a:lnTo>
                      <a:pt x="163" y="29"/>
                    </a:lnTo>
                    <a:cubicBezTo>
                      <a:pt x="145" y="10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56"/>
              <p:cNvSpPr/>
              <p:nvPr/>
            </p:nvSpPr>
            <p:spPr>
              <a:xfrm>
                <a:off x="5840712" y="1124928"/>
                <a:ext cx="45830" cy="468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0" extrusionOk="0">
                    <a:moveTo>
                      <a:pt x="18" y="0"/>
                    </a:moveTo>
                    <a:cubicBezTo>
                      <a:pt x="14" y="0"/>
                      <a:pt x="10" y="2"/>
                      <a:pt x="8" y="5"/>
                    </a:cubicBezTo>
                    <a:cubicBezTo>
                      <a:pt x="1" y="10"/>
                      <a:pt x="1" y="20"/>
                      <a:pt x="6" y="24"/>
                    </a:cubicBezTo>
                    <a:lnTo>
                      <a:pt x="103" y="132"/>
                    </a:lnTo>
                    <a:cubicBezTo>
                      <a:pt x="103" y="132"/>
                      <a:pt x="103" y="134"/>
                      <a:pt x="103" y="134"/>
                    </a:cubicBezTo>
                    <a:cubicBezTo>
                      <a:pt x="107" y="138"/>
                      <a:pt x="112" y="139"/>
                      <a:pt x="116" y="139"/>
                    </a:cubicBezTo>
                    <a:cubicBezTo>
                      <a:pt x="121" y="139"/>
                      <a:pt x="126" y="138"/>
                      <a:pt x="129" y="134"/>
                    </a:cubicBezTo>
                    <a:cubicBezTo>
                      <a:pt x="137" y="127"/>
                      <a:pt x="137" y="115"/>
                      <a:pt x="129" y="108"/>
                    </a:cubicBezTo>
                    <a:lnTo>
                      <a:pt x="27" y="5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56"/>
              <p:cNvSpPr/>
              <p:nvPr/>
            </p:nvSpPr>
            <p:spPr>
              <a:xfrm>
                <a:off x="5889552" y="1176444"/>
                <a:ext cx="82293" cy="86976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60" extrusionOk="0">
                    <a:moveTo>
                      <a:pt x="16" y="0"/>
                    </a:moveTo>
                    <a:cubicBezTo>
                      <a:pt x="12" y="0"/>
                      <a:pt x="9" y="2"/>
                      <a:pt x="7" y="4"/>
                    </a:cubicBezTo>
                    <a:cubicBezTo>
                      <a:pt x="0" y="11"/>
                      <a:pt x="0" y="20"/>
                      <a:pt x="5" y="28"/>
                    </a:cubicBezTo>
                    <a:lnTo>
                      <a:pt x="217" y="254"/>
                    </a:lnTo>
                    <a:cubicBezTo>
                      <a:pt x="219" y="257"/>
                      <a:pt x="223" y="259"/>
                      <a:pt x="227" y="259"/>
                    </a:cubicBezTo>
                    <a:cubicBezTo>
                      <a:pt x="230" y="259"/>
                      <a:pt x="235" y="257"/>
                      <a:pt x="238" y="254"/>
                    </a:cubicBezTo>
                    <a:cubicBezTo>
                      <a:pt x="243" y="249"/>
                      <a:pt x="245" y="240"/>
                      <a:pt x="238" y="235"/>
                    </a:cubicBezTo>
                    <a:lnTo>
                      <a:pt x="29" y="6"/>
                    </a:lnTo>
                    <a:cubicBezTo>
                      <a:pt x="25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56"/>
              <p:cNvSpPr/>
              <p:nvPr/>
            </p:nvSpPr>
            <p:spPr>
              <a:xfrm>
                <a:off x="6119703" y="922207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9" y="1"/>
                    </a:moveTo>
                    <a:cubicBezTo>
                      <a:pt x="21" y="1"/>
                      <a:pt x="14" y="4"/>
                      <a:pt x="10" y="11"/>
                    </a:cubicBezTo>
                    <a:cubicBezTo>
                      <a:pt x="0" y="23"/>
                      <a:pt x="3" y="38"/>
                      <a:pt x="15" y="47"/>
                    </a:cubicBezTo>
                    <a:cubicBezTo>
                      <a:pt x="19" y="50"/>
                      <a:pt x="24" y="51"/>
                      <a:pt x="29" y="51"/>
                    </a:cubicBezTo>
                    <a:cubicBezTo>
                      <a:pt x="37" y="51"/>
                      <a:pt x="44" y="47"/>
                      <a:pt x="50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9" y="3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56"/>
              <p:cNvSpPr/>
              <p:nvPr/>
            </p:nvSpPr>
            <p:spPr>
              <a:xfrm>
                <a:off x="6410403" y="944286"/>
                <a:ext cx="19402" cy="16726"/>
              </a:xfrm>
              <a:custGeom>
                <a:avLst/>
                <a:gdLst/>
                <a:ahLst/>
                <a:cxnLst/>
                <a:rect l="l" t="t" r="r" b="b"/>
                <a:pathLst>
                  <a:path w="58" h="50" extrusionOk="0">
                    <a:moveTo>
                      <a:pt x="29" y="1"/>
                    </a:moveTo>
                    <a:cubicBezTo>
                      <a:pt x="21" y="1"/>
                      <a:pt x="13" y="4"/>
                      <a:pt x="8" y="10"/>
                    </a:cubicBezTo>
                    <a:cubicBezTo>
                      <a:pt x="0" y="22"/>
                      <a:pt x="3" y="36"/>
                      <a:pt x="15" y="45"/>
                    </a:cubicBezTo>
                    <a:cubicBezTo>
                      <a:pt x="18" y="48"/>
                      <a:pt x="23" y="50"/>
                      <a:pt x="28" y="50"/>
                    </a:cubicBezTo>
                    <a:cubicBezTo>
                      <a:pt x="36" y="50"/>
                      <a:pt x="44" y="46"/>
                      <a:pt x="48" y="41"/>
                    </a:cubicBezTo>
                    <a:cubicBezTo>
                      <a:pt x="58" y="29"/>
                      <a:pt x="55" y="12"/>
                      <a:pt x="43" y="5"/>
                    </a:cubicBezTo>
                    <a:cubicBezTo>
                      <a:pt x="39" y="2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56"/>
              <p:cNvSpPr/>
              <p:nvPr/>
            </p:nvSpPr>
            <p:spPr>
              <a:xfrm>
                <a:off x="6127732" y="788398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7" y="1"/>
                    </a:moveTo>
                    <a:cubicBezTo>
                      <a:pt x="20" y="1"/>
                      <a:pt x="13" y="4"/>
                      <a:pt x="7" y="11"/>
                    </a:cubicBezTo>
                    <a:cubicBezTo>
                      <a:pt x="0" y="23"/>
                      <a:pt x="2" y="37"/>
                      <a:pt x="12" y="47"/>
                    </a:cubicBezTo>
                    <a:cubicBezTo>
                      <a:pt x="16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8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8" y="3"/>
                      <a:pt x="33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56"/>
              <p:cNvSpPr/>
              <p:nvPr/>
            </p:nvSpPr>
            <p:spPr>
              <a:xfrm>
                <a:off x="6057482" y="1102180"/>
                <a:ext cx="19402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58" h="49" extrusionOk="0">
                    <a:moveTo>
                      <a:pt x="29" y="0"/>
                    </a:moveTo>
                    <a:cubicBezTo>
                      <a:pt x="21" y="0"/>
                      <a:pt x="14" y="3"/>
                      <a:pt x="10" y="9"/>
                    </a:cubicBezTo>
                    <a:cubicBezTo>
                      <a:pt x="1" y="21"/>
                      <a:pt x="3" y="35"/>
                      <a:pt x="15" y="45"/>
                    </a:cubicBezTo>
                    <a:cubicBezTo>
                      <a:pt x="19" y="48"/>
                      <a:pt x="23" y="49"/>
                      <a:pt x="28" y="49"/>
                    </a:cubicBezTo>
                    <a:cubicBezTo>
                      <a:pt x="36" y="49"/>
                      <a:pt x="44" y="46"/>
                      <a:pt x="48" y="40"/>
                    </a:cubicBezTo>
                    <a:cubicBezTo>
                      <a:pt x="58" y="28"/>
                      <a:pt x="55" y="11"/>
                      <a:pt x="43" y="4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56"/>
              <p:cNvSpPr/>
              <p:nvPr/>
            </p:nvSpPr>
            <p:spPr>
              <a:xfrm>
                <a:off x="6247825" y="967702"/>
                <a:ext cx="19402" cy="170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51" extrusionOk="0">
                    <a:moveTo>
                      <a:pt x="28" y="0"/>
                    </a:moveTo>
                    <a:cubicBezTo>
                      <a:pt x="21" y="0"/>
                      <a:pt x="13" y="4"/>
                      <a:pt x="8" y="11"/>
                    </a:cubicBezTo>
                    <a:cubicBezTo>
                      <a:pt x="1" y="23"/>
                      <a:pt x="3" y="37"/>
                      <a:pt x="15" y="47"/>
                    </a:cubicBezTo>
                    <a:cubicBezTo>
                      <a:pt x="19" y="49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40"/>
                    </a:cubicBezTo>
                    <a:cubicBezTo>
                      <a:pt x="58" y="30"/>
                      <a:pt x="55" y="13"/>
                      <a:pt x="44" y="6"/>
                    </a:cubicBezTo>
                    <a:cubicBezTo>
                      <a:pt x="39" y="2"/>
                      <a:pt x="33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56"/>
              <p:cNvSpPr/>
              <p:nvPr/>
            </p:nvSpPr>
            <p:spPr>
              <a:xfrm>
                <a:off x="6115689" y="1028920"/>
                <a:ext cx="28100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2" y="16"/>
                    </a:cubicBezTo>
                    <a:cubicBezTo>
                      <a:pt x="0" y="33"/>
                      <a:pt x="5" y="54"/>
                      <a:pt x="19" y="66"/>
                    </a:cubicBezTo>
                    <a:cubicBezTo>
                      <a:pt x="26" y="71"/>
                      <a:pt x="35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2"/>
                      <a:pt x="79" y="19"/>
                      <a:pt x="65" y="7"/>
                    </a:cubicBezTo>
                    <a:cubicBezTo>
                      <a:pt x="58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56"/>
              <p:cNvSpPr/>
              <p:nvPr/>
            </p:nvSpPr>
            <p:spPr>
              <a:xfrm>
                <a:off x="6337812" y="943617"/>
                <a:ext cx="28434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3" y="16"/>
                    </a:cubicBezTo>
                    <a:cubicBezTo>
                      <a:pt x="1" y="31"/>
                      <a:pt x="5" y="54"/>
                      <a:pt x="22" y="66"/>
                    </a:cubicBezTo>
                    <a:cubicBezTo>
                      <a:pt x="28" y="71"/>
                      <a:pt x="36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3"/>
                      <a:pt x="82" y="19"/>
                      <a:pt x="65" y="7"/>
                    </a:cubicBezTo>
                    <a:cubicBezTo>
                      <a:pt x="59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56"/>
              <p:cNvSpPr/>
              <p:nvPr/>
            </p:nvSpPr>
            <p:spPr>
              <a:xfrm>
                <a:off x="6032059" y="1013532"/>
                <a:ext cx="28100" cy="25089"/>
              </a:xfrm>
              <a:custGeom>
                <a:avLst/>
                <a:gdLst/>
                <a:ahLst/>
                <a:cxnLst/>
                <a:rect l="l" t="t" r="r" b="b"/>
                <a:pathLst>
                  <a:path w="84" h="75" extrusionOk="0">
                    <a:moveTo>
                      <a:pt x="44" y="1"/>
                    </a:moveTo>
                    <a:cubicBezTo>
                      <a:pt x="32" y="1"/>
                      <a:pt x="20" y="7"/>
                      <a:pt x="12" y="17"/>
                    </a:cubicBezTo>
                    <a:cubicBezTo>
                      <a:pt x="0" y="34"/>
                      <a:pt x="5" y="55"/>
                      <a:pt x="22" y="67"/>
                    </a:cubicBezTo>
                    <a:cubicBezTo>
                      <a:pt x="28" y="72"/>
                      <a:pt x="35" y="74"/>
                      <a:pt x="43" y="74"/>
                    </a:cubicBezTo>
                    <a:cubicBezTo>
                      <a:pt x="54" y="74"/>
                      <a:pt x="65" y="70"/>
                      <a:pt x="72" y="60"/>
                    </a:cubicBezTo>
                    <a:cubicBezTo>
                      <a:pt x="84" y="43"/>
                      <a:pt x="81" y="19"/>
                      <a:pt x="65" y="7"/>
                    </a:cubicBezTo>
                    <a:cubicBezTo>
                      <a:pt x="58" y="3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56"/>
              <p:cNvSpPr/>
              <p:nvPr/>
            </p:nvSpPr>
            <p:spPr>
              <a:xfrm>
                <a:off x="6150814" y="930236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19" y="6"/>
                      <a:pt x="0" y="33"/>
                      <a:pt x="5" y="59"/>
                    </a:cubicBezTo>
                    <a:cubicBezTo>
                      <a:pt x="9" y="84"/>
                      <a:pt x="31" y="102"/>
                      <a:pt x="54" y="102"/>
                    </a:cubicBezTo>
                    <a:cubicBezTo>
                      <a:pt x="57" y="102"/>
                      <a:pt x="59" y="102"/>
                      <a:pt x="62" y="102"/>
                    </a:cubicBezTo>
                    <a:cubicBezTo>
                      <a:pt x="91" y="99"/>
                      <a:pt x="110" y="73"/>
                      <a:pt x="105" y="44"/>
                    </a:cubicBezTo>
                    <a:cubicBezTo>
                      <a:pt x="103" y="19"/>
                      <a:pt x="81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56"/>
              <p:cNvSpPr/>
              <p:nvPr/>
            </p:nvSpPr>
            <p:spPr>
              <a:xfrm>
                <a:off x="6161853" y="699416"/>
                <a:ext cx="36797" cy="3412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2" extrusionOk="0">
                    <a:moveTo>
                      <a:pt x="57" y="0"/>
                    </a:moveTo>
                    <a:cubicBezTo>
                      <a:pt x="54" y="0"/>
                      <a:pt x="51" y="1"/>
                      <a:pt x="48" y="1"/>
                    </a:cubicBezTo>
                    <a:cubicBezTo>
                      <a:pt x="20" y="3"/>
                      <a:pt x="0" y="30"/>
                      <a:pt x="5" y="58"/>
                    </a:cubicBezTo>
                    <a:cubicBezTo>
                      <a:pt x="10" y="84"/>
                      <a:pt x="31" y="102"/>
                      <a:pt x="54" y="102"/>
                    </a:cubicBezTo>
                    <a:cubicBezTo>
                      <a:pt x="57" y="102"/>
                      <a:pt x="60" y="102"/>
                      <a:pt x="62" y="101"/>
                    </a:cubicBezTo>
                    <a:cubicBezTo>
                      <a:pt x="91" y="96"/>
                      <a:pt x="110" y="70"/>
                      <a:pt x="105" y="44"/>
                    </a:cubicBezTo>
                    <a:cubicBezTo>
                      <a:pt x="103" y="18"/>
                      <a:pt x="82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56"/>
              <p:cNvSpPr/>
              <p:nvPr/>
            </p:nvSpPr>
            <p:spPr>
              <a:xfrm>
                <a:off x="6255854" y="825865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20" y="4"/>
                      <a:pt x="0" y="30"/>
                      <a:pt x="5" y="59"/>
                    </a:cubicBezTo>
                    <a:cubicBezTo>
                      <a:pt x="9" y="84"/>
                      <a:pt x="31" y="102"/>
                      <a:pt x="56" y="102"/>
                    </a:cubicBezTo>
                    <a:cubicBezTo>
                      <a:pt x="59" y="102"/>
                      <a:pt x="62" y="102"/>
                      <a:pt x="65" y="102"/>
                    </a:cubicBezTo>
                    <a:cubicBezTo>
                      <a:pt x="91" y="97"/>
                      <a:pt x="110" y="71"/>
                      <a:pt x="108" y="45"/>
                    </a:cubicBezTo>
                    <a:cubicBezTo>
                      <a:pt x="103" y="19"/>
                      <a:pt x="82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5" name="Google Shape;4415;p56"/>
            <p:cNvGrpSpPr/>
            <p:nvPr/>
          </p:nvGrpSpPr>
          <p:grpSpPr>
            <a:xfrm>
              <a:off x="6757822" y="570980"/>
              <a:ext cx="1116183" cy="1101438"/>
              <a:chOff x="5823986" y="580326"/>
              <a:chExt cx="712533" cy="703165"/>
            </a:xfrm>
          </p:grpSpPr>
          <p:sp>
            <p:nvSpPr>
              <p:cNvPr id="4416" name="Google Shape;4416;p56"/>
              <p:cNvSpPr/>
              <p:nvPr/>
            </p:nvSpPr>
            <p:spPr>
              <a:xfrm>
                <a:off x="5864798" y="580326"/>
                <a:ext cx="671721" cy="661351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77" extrusionOk="0">
                    <a:moveTo>
                      <a:pt x="876" y="1"/>
                    </a:moveTo>
                    <a:cubicBezTo>
                      <a:pt x="833" y="1"/>
                      <a:pt x="790" y="26"/>
                      <a:pt x="772" y="71"/>
                    </a:cubicBezTo>
                    <a:lnTo>
                      <a:pt x="522" y="1074"/>
                    </a:lnTo>
                    <a:lnTo>
                      <a:pt x="48" y="1529"/>
                    </a:lnTo>
                    <a:cubicBezTo>
                      <a:pt x="3" y="1571"/>
                      <a:pt x="0" y="1643"/>
                      <a:pt x="43" y="1686"/>
                    </a:cubicBezTo>
                    <a:lnTo>
                      <a:pt x="286" y="1943"/>
                    </a:lnTo>
                    <a:cubicBezTo>
                      <a:pt x="308" y="1965"/>
                      <a:pt x="338" y="1976"/>
                      <a:pt x="367" y="1976"/>
                    </a:cubicBezTo>
                    <a:cubicBezTo>
                      <a:pt x="395" y="1976"/>
                      <a:pt x="424" y="1966"/>
                      <a:pt x="446" y="1945"/>
                    </a:cubicBezTo>
                    <a:lnTo>
                      <a:pt x="905" y="1505"/>
                    </a:lnTo>
                    <a:cubicBezTo>
                      <a:pt x="917" y="1495"/>
                      <a:pt x="931" y="1486"/>
                      <a:pt x="946" y="1481"/>
                    </a:cubicBezTo>
                    <a:lnTo>
                      <a:pt x="1908" y="1260"/>
                    </a:lnTo>
                    <a:cubicBezTo>
                      <a:pt x="1984" y="1233"/>
                      <a:pt x="2008" y="1136"/>
                      <a:pt x="1950" y="1076"/>
                    </a:cubicBezTo>
                    <a:lnTo>
                      <a:pt x="955" y="36"/>
                    </a:lnTo>
                    <a:cubicBezTo>
                      <a:pt x="933" y="12"/>
                      <a:pt x="904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56"/>
              <p:cNvSpPr/>
              <p:nvPr/>
            </p:nvSpPr>
            <p:spPr>
              <a:xfrm>
                <a:off x="5943745" y="637864"/>
                <a:ext cx="533898" cy="53055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586" extrusionOk="0">
                    <a:moveTo>
                      <a:pt x="674" y="1"/>
                    </a:moveTo>
                    <a:cubicBezTo>
                      <a:pt x="638" y="1"/>
                      <a:pt x="604" y="22"/>
                      <a:pt x="588" y="59"/>
                    </a:cubicBezTo>
                    <a:lnTo>
                      <a:pt x="386" y="876"/>
                    </a:lnTo>
                    <a:lnTo>
                      <a:pt x="0" y="1247"/>
                    </a:lnTo>
                    <a:cubicBezTo>
                      <a:pt x="0" y="1247"/>
                      <a:pt x="98" y="1347"/>
                      <a:pt x="176" y="1461"/>
                    </a:cubicBezTo>
                    <a:cubicBezTo>
                      <a:pt x="257" y="1573"/>
                      <a:pt x="324" y="1585"/>
                      <a:pt x="324" y="1585"/>
                    </a:cubicBezTo>
                    <a:lnTo>
                      <a:pt x="698" y="1228"/>
                    </a:lnTo>
                    <a:cubicBezTo>
                      <a:pt x="707" y="1219"/>
                      <a:pt x="719" y="1211"/>
                      <a:pt x="731" y="1207"/>
                    </a:cubicBezTo>
                    <a:lnTo>
                      <a:pt x="1514" y="1026"/>
                    </a:lnTo>
                    <a:cubicBezTo>
                      <a:pt x="1576" y="1004"/>
                      <a:pt x="1595" y="926"/>
                      <a:pt x="1550" y="878"/>
                    </a:cubicBezTo>
                    <a:lnTo>
                      <a:pt x="741" y="30"/>
                    </a:lnTo>
                    <a:cubicBezTo>
                      <a:pt x="721" y="10"/>
                      <a:pt x="697" y="1"/>
                      <a:pt x="6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56"/>
              <p:cNvSpPr/>
              <p:nvPr/>
            </p:nvSpPr>
            <p:spPr>
              <a:xfrm>
                <a:off x="5823986" y="1089134"/>
                <a:ext cx="191681" cy="19435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81" extrusionOk="0">
                    <a:moveTo>
                      <a:pt x="98" y="1"/>
                    </a:moveTo>
                    <a:cubicBezTo>
                      <a:pt x="77" y="1"/>
                      <a:pt x="56" y="8"/>
                      <a:pt x="39" y="24"/>
                    </a:cubicBezTo>
                    <a:cubicBezTo>
                      <a:pt x="3" y="58"/>
                      <a:pt x="1" y="115"/>
                      <a:pt x="34" y="150"/>
                    </a:cubicBezTo>
                    <a:lnTo>
                      <a:pt x="410" y="553"/>
                    </a:lnTo>
                    <a:lnTo>
                      <a:pt x="413" y="553"/>
                    </a:lnTo>
                    <a:cubicBezTo>
                      <a:pt x="430" y="571"/>
                      <a:pt x="452" y="580"/>
                      <a:pt x="475" y="580"/>
                    </a:cubicBezTo>
                    <a:cubicBezTo>
                      <a:pt x="497" y="580"/>
                      <a:pt x="519" y="572"/>
                      <a:pt x="537" y="555"/>
                    </a:cubicBezTo>
                    <a:cubicBezTo>
                      <a:pt x="572" y="522"/>
                      <a:pt x="572" y="467"/>
                      <a:pt x="541" y="431"/>
                    </a:cubicBezTo>
                    <a:lnTo>
                      <a:pt x="163" y="29"/>
                    </a:lnTo>
                    <a:cubicBezTo>
                      <a:pt x="145" y="10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56"/>
              <p:cNvSpPr/>
              <p:nvPr/>
            </p:nvSpPr>
            <p:spPr>
              <a:xfrm>
                <a:off x="5840712" y="1124928"/>
                <a:ext cx="45830" cy="468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0" extrusionOk="0">
                    <a:moveTo>
                      <a:pt x="18" y="0"/>
                    </a:moveTo>
                    <a:cubicBezTo>
                      <a:pt x="14" y="0"/>
                      <a:pt x="10" y="2"/>
                      <a:pt x="8" y="5"/>
                    </a:cubicBezTo>
                    <a:cubicBezTo>
                      <a:pt x="1" y="10"/>
                      <a:pt x="1" y="20"/>
                      <a:pt x="6" y="24"/>
                    </a:cubicBezTo>
                    <a:lnTo>
                      <a:pt x="103" y="132"/>
                    </a:lnTo>
                    <a:cubicBezTo>
                      <a:pt x="103" y="132"/>
                      <a:pt x="103" y="134"/>
                      <a:pt x="103" y="134"/>
                    </a:cubicBezTo>
                    <a:cubicBezTo>
                      <a:pt x="107" y="138"/>
                      <a:pt x="112" y="139"/>
                      <a:pt x="116" y="139"/>
                    </a:cubicBezTo>
                    <a:cubicBezTo>
                      <a:pt x="121" y="139"/>
                      <a:pt x="126" y="138"/>
                      <a:pt x="129" y="134"/>
                    </a:cubicBezTo>
                    <a:cubicBezTo>
                      <a:pt x="137" y="127"/>
                      <a:pt x="137" y="115"/>
                      <a:pt x="129" y="108"/>
                    </a:cubicBezTo>
                    <a:lnTo>
                      <a:pt x="27" y="5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56"/>
              <p:cNvSpPr/>
              <p:nvPr/>
            </p:nvSpPr>
            <p:spPr>
              <a:xfrm>
                <a:off x="5889552" y="1176444"/>
                <a:ext cx="82293" cy="86976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60" extrusionOk="0">
                    <a:moveTo>
                      <a:pt x="16" y="0"/>
                    </a:moveTo>
                    <a:cubicBezTo>
                      <a:pt x="12" y="0"/>
                      <a:pt x="9" y="2"/>
                      <a:pt x="7" y="4"/>
                    </a:cubicBezTo>
                    <a:cubicBezTo>
                      <a:pt x="0" y="11"/>
                      <a:pt x="0" y="20"/>
                      <a:pt x="5" y="28"/>
                    </a:cubicBezTo>
                    <a:lnTo>
                      <a:pt x="217" y="254"/>
                    </a:lnTo>
                    <a:cubicBezTo>
                      <a:pt x="219" y="257"/>
                      <a:pt x="223" y="259"/>
                      <a:pt x="227" y="259"/>
                    </a:cubicBezTo>
                    <a:cubicBezTo>
                      <a:pt x="230" y="259"/>
                      <a:pt x="235" y="257"/>
                      <a:pt x="238" y="254"/>
                    </a:cubicBezTo>
                    <a:cubicBezTo>
                      <a:pt x="243" y="249"/>
                      <a:pt x="245" y="240"/>
                      <a:pt x="238" y="235"/>
                    </a:cubicBezTo>
                    <a:lnTo>
                      <a:pt x="29" y="6"/>
                    </a:lnTo>
                    <a:cubicBezTo>
                      <a:pt x="25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56"/>
              <p:cNvSpPr/>
              <p:nvPr/>
            </p:nvSpPr>
            <p:spPr>
              <a:xfrm>
                <a:off x="6119703" y="922207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9" y="1"/>
                    </a:moveTo>
                    <a:cubicBezTo>
                      <a:pt x="21" y="1"/>
                      <a:pt x="14" y="4"/>
                      <a:pt x="10" y="11"/>
                    </a:cubicBezTo>
                    <a:cubicBezTo>
                      <a:pt x="0" y="23"/>
                      <a:pt x="3" y="38"/>
                      <a:pt x="15" y="47"/>
                    </a:cubicBezTo>
                    <a:cubicBezTo>
                      <a:pt x="19" y="50"/>
                      <a:pt x="24" y="51"/>
                      <a:pt x="29" y="51"/>
                    </a:cubicBezTo>
                    <a:cubicBezTo>
                      <a:pt x="37" y="51"/>
                      <a:pt x="44" y="47"/>
                      <a:pt x="50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9" y="3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56"/>
              <p:cNvSpPr/>
              <p:nvPr/>
            </p:nvSpPr>
            <p:spPr>
              <a:xfrm>
                <a:off x="6410403" y="944286"/>
                <a:ext cx="19402" cy="16726"/>
              </a:xfrm>
              <a:custGeom>
                <a:avLst/>
                <a:gdLst/>
                <a:ahLst/>
                <a:cxnLst/>
                <a:rect l="l" t="t" r="r" b="b"/>
                <a:pathLst>
                  <a:path w="58" h="50" extrusionOk="0">
                    <a:moveTo>
                      <a:pt x="29" y="1"/>
                    </a:moveTo>
                    <a:cubicBezTo>
                      <a:pt x="21" y="1"/>
                      <a:pt x="13" y="4"/>
                      <a:pt x="8" y="10"/>
                    </a:cubicBezTo>
                    <a:cubicBezTo>
                      <a:pt x="0" y="22"/>
                      <a:pt x="3" y="36"/>
                      <a:pt x="15" y="45"/>
                    </a:cubicBezTo>
                    <a:cubicBezTo>
                      <a:pt x="18" y="48"/>
                      <a:pt x="23" y="50"/>
                      <a:pt x="28" y="50"/>
                    </a:cubicBezTo>
                    <a:cubicBezTo>
                      <a:pt x="36" y="50"/>
                      <a:pt x="44" y="46"/>
                      <a:pt x="48" y="41"/>
                    </a:cubicBezTo>
                    <a:cubicBezTo>
                      <a:pt x="58" y="29"/>
                      <a:pt x="55" y="12"/>
                      <a:pt x="43" y="5"/>
                    </a:cubicBezTo>
                    <a:cubicBezTo>
                      <a:pt x="39" y="2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56"/>
              <p:cNvSpPr/>
              <p:nvPr/>
            </p:nvSpPr>
            <p:spPr>
              <a:xfrm>
                <a:off x="6127732" y="788398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7" y="1"/>
                    </a:moveTo>
                    <a:cubicBezTo>
                      <a:pt x="20" y="1"/>
                      <a:pt x="13" y="4"/>
                      <a:pt x="7" y="11"/>
                    </a:cubicBezTo>
                    <a:cubicBezTo>
                      <a:pt x="0" y="23"/>
                      <a:pt x="2" y="37"/>
                      <a:pt x="12" y="47"/>
                    </a:cubicBezTo>
                    <a:cubicBezTo>
                      <a:pt x="16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8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8" y="3"/>
                      <a:pt x="33" y="1"/>
                      <a:pt x="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56"/>
              <p:cNvSpPr/>
              <p:nvPr/>
            </p:nvSpPr>
            <p:spPr>
              <a:xfrm>
                <a:off x="6057482" y="1102180"/>
                <a:ext cx="19402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58" h="49" extrusionOk="0">
                    <a:moveTo>
                      <a:pt x="29" y="0"/>
                    </a:moveTo>
                    <a:cubicBezTo>
                      <a:pt x="21" y="0"/>
                      <a:pt x="14" y="3"/>
                      <a:pt x="10" y="9"/>
                    </a:cubicBezTo>
                    <a:cubicBezTo>
                      <a:pt x="1" y="21"/>
                      <a:pt x="3" y="35"/>
                      <a:pt x="15" y="45"/>
                    </a:cubicBezTo>
                    <a:cubicBezTo>
                      <a:pt x="19" y="48"/>
                      <a:pt x="23" y="49"/>
                      <a:pt x="28" y="49"/>
                    </a:cubicBezTo>
                    <a:cubicBezTo>
                      <a:pt x="36" y="49"/>
                      <a:pt x="44" y="46"/>
                      <a:pt x="48" y="40"/>
                    </a:cubicBezTo>
                    <a:cubicBezTo>
                      <a:pt x="58" y="28"/>
                      <a:pt x="55" y="11"/>
                      <a:pt x="43" y="4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56"/>
              <p:cNvSpPr/>
              <p:nvPr/>
            </p:nvSpPr>
            <p:spPr>
              <a:xfrm>
                <a:off x="6247825" y="967702"/>
                <a:ext cx="19402" cy="170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51" extrusionOk="0">
                    <a:moveTo>
                      <a:pt x="28" y="0"/>
                    </a:moveTo>
                    <a:cubicBezTo>
                      <a:pt x="21" y="0"/>
                      <a:pt x="13" y="4"/>
                      <a:pt x="8" y="11"/>
                    </a:cubicBezTo>
                    <a:cubicBezTo>
                      <a:pt x="1" y="23"/>
                      <a:pt x="3" y="37"/>
                      <a:pt x="15" y="47"/>
                    </a:cubicBezTo>
                    <a:cubicBezTo>
                      <a:pt x="19" y="49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40"/>
                    </a:cubicBezTo>
                    <a:cubicBezTo>
                      <a:pt x="58" y="30"/>
                      <a:pt x="55" y="13"/>
                      <a:pt x="44" y="6"/>
                    </a:cubicBezTo>
                    <a:cubicBezTo>
                      <a:pt x="39" y="2"/>
                      <a:pt x="33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56"/>
              <p:cNvSpPr/>
              <p:nvPr/>
            </p:nvSpPr>
            <p:spPr>
              <a:xfrm>
                <a:off x="6115689" y="1028920"/>
                <a:ext cx="28100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2" y="16"/>
                    </a:cubicBezTo>
                    <a:cubicBezTo>
                      <a:pt x="0" y="33"/>
                      <a:pt x="5" y="54"/>
                      <a:pt x="19" y="66"/>
                    </a:cubicBezTo>
                    <a:cubicBezTo>
                      <a:pt x="26" y="71"/>
                      <a:pt x="35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2"/>
                      <a:pt x="79" y="19"/>
                      <a:pt x="65" y="7"/>
                    </a:cubicBezTo>
                    <a:cubicBezTo>
                      <a:pt x="58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56"/>
              <p:cNvSpPr/>
              <p:nvPr/>
            </p:nvSpPr>
            <p:spPr>
              <a:xfrm>
                <a:off x="6337812" y="943617"/>
                <a:ext cx="28434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3" y="16"/>
                    </a:cubicBezTo>
                    <a:cubicBezTo>
                      <a:pt x="1" y="31"/>
                      <a:pt x="5" y="54"/>
                      <a:pt x="22" y="66"/>
                    </a:cubicBezTo>
                    <a:cubicBezTo>
                      <a:pt x="28" y="71"/>
                      <a:pt x="36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3"/>
                      <a:pt x="82" y="19"/>
                      <a:pt x="65" y="7"/>
                    </a:cubicBezTo>
                    <a:cubicBezTo>
                      <a:pt x="59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56"/>
              <p:cNvSpPr/>
              <p:nvPr/>
            </p:nvSpPr>
            <p:spPr>
              <a:xfrm>
                <a:off x="6032059" y="1013532"/>
                <a:ext cx="28100" cy="25089"/>
              </a:xfrm>
              <a:custGeom>
                <a:avLst/>
                <a:gdLst/>
                <a:ahLst/>
                <a:cxnLst/>
                <a:rect l="l" t="t" r="r" b="b"/>
                <a:pathLst>
                  <a:path w="84" h="75" extrusionOk="0">
                    <a:moveTo>
                      <a:pt x="44" y="1"/>
                    </a:moveTo>
                    <a:cubicBezTo>
                      <a:pt x="32" y="1"/>
                      <a:pt x="20" y="7"/>
                      <a:pt x="12" y="17"/>
                    </a:cubicBezTo>
                    <a:cubicBezTo>
                      <a:pt x="0" y="34"/>
                      <a:pt x="5" y="55"/>
                      <a:pt x="22" y="67"/>
                    </a:cubicBezTo>
                    <a:cubicBezTo>
                      <a:pt x="28" y="72"/>
                      <a:pt x="35" y="74"/>
                      <a:pt x="43" y="74"/>
                    </a:cubicBezTo>
                    <a:cubicBezTo>
                      <a:pt x="54" y="74"/>
                      <a:pt x="65" y="70"/>
                      <a:pt x="72" y="60"/>
                    </a:cubicBezTo>
                    <a:cubicBezTo>
                      <a:pt x="84" y="43"/>
                      <a:pt x="81" y="19"/>
                      <a:pt x="65" y="7"/>
                    </a:cubicBezTo>
                    <a:cubicBezTo>
                      <a:pt x="58" y="3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56"/>
              <p:cNvSpPr/>
              <p:nvPr/>
            </p:nvSpPr>
            <p:spPr>
              <a:xfrm>
                <a:off x="6150814" y="930236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19" y="6"/>
                      <a:pt x="0" y="33"/>
                      <a:pt x="5" y="59"/>
                    </a:cubicBezTo>
                    <a:cubicBezTo>
                      <a:pt x="9" y="84"/>
                      <a:pt x="31" y="102"/>
                      <a:pt x="54" y="102"/>
                    </a:cubicBezTo>
                    <a:cubicBezTo>
                      <a:pt x="57" y="102"/>
                      <a:pt x="59" y="102"/>
                      <a:pt x="62" y="102"/>
                    </a:cubicBezTo>
                    <a:cubicBezTo>
                      <a:pt x="91" y="99"/>
                      <a:pt x="110" y="73"/>
                      <a:pt x="105" y="44"/>
                    </a:cubicBezTo>
                    <a:cubicBezTo>
                      <a:pt x="103" y="19"/>
                      <a:pt x="81" y="1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56"/>
              <p:cNvSpPr/>
              <p:nvPr/>
            </p:nvSpPr>
            <p:spPr>
              <a:xfrm>
                <a:off x="6161853" y="699416"/>
                <a:ext cx="36797" cy="3412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2" extrusionOk="0">
                    <a:moveTo>
                      <a:pt x="57" y="0"/>
                    </a:moveTo>
                    <a:cubicBezTo>
                      <a:pt x="54" y="0"/>
                      <a:pt x="51" y="1"/>
                      <a:pt x="48" y="1"/>
                    </a:cubicBezTo>
                    <a:cubicBezTo>
                      <a:pt x="20" y="3"/>
                      <a:pt x="0" y="30"/>
                      <a:pt x="5" y="58"/>
                    </a:cubicBezTo>
                    <a:cubicBezTo>
                      <a:pt x="10" y="84"/>
                      <a:pt x="31" y="102"/>
                      <a:pt x="54" y="102"/>
                    </a:cubicBezTo>
                    <a:cubicBezTo>
                      <a:pt x="57" y="102"/>
                      <a:pt x="60" y="102"/>
                      <a:pt x="62" y="101"/>
                    </a:cubicBezTo>
                    <a:cubicBezTo>
                      <a:pt x="91" y="96"/>
                      <a:pt x="110" y="70"/>
                      <a:pt x="105" y="44"/>
                    </a:cubicBezTo>
                    <a:cubicBezTo>
                      <a:pt x="103" y="18"/>
                      <a:pt x="82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56"/>
              <p:cNvSpPr/>
              <p:nvPr/>
            </p:nvSpPr>
            <p:spPr>
              <a:xfrm>
                <a:off x="6255854" y="825865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20" y="4"/>
                      <a:pt x="0" y="30"/>
                      <a:pt x="5" y="59"/>
                    </a:cubicBezTo>
                    <a:cubicBezTo>
                      <a:pt x="9" y="84"/>
                      <a:pt x="31" y="102"/>
                      <a:pt x="56" y="102"/>
                    </a:cubicBezTo>
                    <a:cubicBezTo>
                      <a:pt x="59" y="102"/>
                      <a:pt x="62" y="102"/>
                      <a:pt x="65" y="102"/>
                    </a:cubicBezTo>
                    <a:cubicBezTo>
                      <a:pt x="91" y="97"/>
                      <a:pt x="110" y="71"/>
                      <a:pt x="108" y="45"/>
                    </a:cubicBezTo>
                    <a:cubicBezTo>
                      <a:pt x="103" y="19"/>
                      <a:pt x="82" y="1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32" name="Google Shape;4432;p56"/>
          <p:cNvGrpSpPr/>
          <p:nvPr/>
        </p:nvGrpSpPr>
        <p:grpSpPr>
          <a:xfrm>
            <a:off x="7051216" y="3078472"/>
            <a:ext cx="1440563" cy="1329398"/>
            <a:chOff x="7028598" y="442561"/>
            <a:chExt cx="1440563" cy="1329398"/>
          </a:xfrm>
        </p:grpSpPr>
        <p:grpSp>
          <p:nvGrpSpPr>
            <p:cNvPr id="4433" name="Google Shape;4433;p56"/>
            <p:cNvGrpSpPr/>
            <p:nvPr/>
          </p:nvGrpSpPr>
          <p:grpSpPr>
            <a:xfrm rot="-280349">
              <a:off x="7118044" y="524090"/>
              <a:ext cx="1304542" cy="1196723"/>
              <a:chOff x="2054593" y="2498809"/>
              <a:chExt cx="1015945" cy="931979"/>
            </a:xfrm>
          </p:grpSpPr>
          <p:sp>
            <p:nvSpPr>
              <p:cNvPr id="4434" name="Google Shape;4434;p56"/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56"/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56"/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56"/>
              <p:cNvSpPr/>
              <p:nvPr/>
            </p:nvSpPr>
            <p:spPr>
              <a:xfrm>
                <a:off x="2331912" y="2695843"/>
                <a:ext cx="97681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15" extrusionOk="0">
                    <a:moveTo>
                      <a:pt x="117" y="43"/>
                    </a:moveTo>
                    <a:lnTo>
                      <a:pt x="160" y="58"/>
                    </a:lnTo>
                    <a:cubicBezTo>
                      <a:pt x="198" y="69"/>
                      <a:pt x="224" y="88"/>
                      <a:pt x="236" y="110"/>
                    </a:cubicBezTo>
                    <a:cubicBezTo>
                      <a:pt x="248" y="134"/>
                      <a:pt x="248" y="162"/>
                      <a:pt x="236" y="200"/>
                    </a:cubicBezTo>
                    <a:cubicBezTo>
                      <a:pt x="224" y="236"/>
                      <a:pt x="208" y="260"/>
                      <a:pt x="184" y="272"/>
                    </a:cubicBezTo>
                    <a:cubicBezTo>
                      <a:pt x="173" y="278"/>
                      <a:pt x="160" y="281"/>
                      <a:pt x="145" y="281"/>
                    </a:cubicBezTo>
                    <a:cubicBezTo>
                      <a:pt x="130" y="281"/>
                      <a:pt x="113" y="278"/>
                      <a:pt x="93" y="272"/>
                    </a:cubicBezTo>
                    <a:lnTo>
                      <a:pt x="48" y="258"/>
                    </a:lnTo>
                    <a:lnTo>
                      <a:pt x="117" y="43"/>
                    </a:lnTo>
                    <a:close/>
                    <a:moveTo>
                      <a:pt x="89" y="0"/>
                    </a:moveTo>
                    <a:lnTo>
                      <a:pt x="1" y="277"/>
                    </a:lnTo>
                    <a:lnTo>
                      <a:pt x="77" y="300"/>
                    </a:lnTo>
                    <a:cubicBezTo>
                      <a:pt x="107" y="310"/>
                      <a:pt x="134" y="315"/>
                      <a:pt x="157" y="315"/>
                    </a:cubicBezTo>
                    <a:cubicBezTo>
                      <a:pt x="176" y="315"/>
                      <a:pt x="192" y="311"/>
                      <a:pt x="205" y="305"/>
                    </a:cubicBezTo>
                    <a:cubicBezTo>
                      <a:pt x="236" y="291"/>
                      <a:pt x="260" y="260"/>
                      <a:pt x="277" y="212"/>
                    </a:cubicBezTo>
                    <a:cubicBezTo>
                      <a:pt x="291" y="165"/>
                      <a:pt x="289" y="127"/>
                      <a:pt x="272" y="96"/>
                    </a:cubicBezTo>
                    <a:cubicBezTo>
                      <a:pt x="253" y="67"/>
                      <a:pt x="217" y="43"/>
                      <a:pt x="165" y="27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56"/>
              <p:cNvSpPr/>
              <p:nvPr/>
            </p:nvSpPr>
            <p:spPr>
              <a:xfrm>
                <a:off x="2416546" y="2722939"/>
                <a:ext cx="41481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87" extrusionOk="0">
                    <a:moveTo>
                      <a:pt x="86" y="0"/>
                    </a:moveTo>
                    <a:lnTo>
                      <a:pt x="0" y="274"/>
                    </a:lnTo>
                    <a:lnTo>
                      <a:pt x="36" y="286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56"/>
              <p:cNvSpPr/>
              <p:nvPr/>
            </p:nvSpPr>
            <p:spPr>
              <a:xfrm>
                <a:off x="2446653" y="2732306"/>
                <a:ext cx="82293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87" extrusionOk="0">
                    <a:moveTo>
                      <a:pt x="115" y="44"/>
                    </a:moveTo>
                    <a:lnTo>
                      <a:pt x="160" y="58"/>
                    </a:lnTo>
                    <a:cubicBezTo>
                      <a:pt x="179" y="63"/>
                      <a:pt x="191" y="72"/>
                      <a:pt x="196" y="84"/>
                    </a:cubicBezTo>
                    <a:cubicBezTo>
                      <a:pt x="203" y="96"/>
                      <a:pt x="203" y="110"/>
                      <a:pt x="198" y="127"/>
                    </a:cubicBezTo>
                    <a:cubicBezTo>
                      <a:pt x="193" y="144"/>
                      <a:pt x="184" y="156"/>
                      <a:pt x="172" y="160"/>
                    </a:cubicBezTo>
                    <a:cubicBezTo>
                      <a:pt x="166" y="164"/>
                      <a:pt x="159" y="166"/>
                      <a:pt x="152" y="166"/>
                    </a:cubicBezTo>
                    <a:cubicBezTo>
                      <a:pt x="145" y="166"/>
                      <a:pt x="137" y="164"/>
                      <a:pt x="129" y="160"/>
                    </a:cubicBezTo>
                    <a:lnTo>
                      <a:pt x="81" y="146"/>
                    </a:lnTo>
                    <a:lnTo>
                      <a:pt x="115" y="44"/>
                    </a:lnTo>
                    <a:close/>
                    <a:moveTo>
                      <a:pt x="86" y="1"/>
                    </a:moveTo>
                    <a:lnTo>
                      <a:pt x="1" y="275"/>
                    </a:lnTo>
                    <a:lnTo>
                      <a:pt x="36" y="287"/>
                    </a:lnTo>
                    <a:lnTo>
                      <a:pt x="72" y="177"/>
                    </a:lnTo>
                    <a:lnTo>
                      <a:pt x="120" y="191"/>
                    </a:lnTo>
                    <a:cubicBezTo>
                      <a:pt x="135" y="196"/>
                      <a:pt x="150" y="199"/>
                      <a:pt x="163" y="199"/>
                    </a:cubicBezTo>
                    <a:cubicBezTo>
                      <a:pt x="175" y="199"/>
                      <a:pt x="186" y="197"/>
                      <a:pt x="196" y="194"/>
                    </a:cubicBezTo>
                    <a:cubicBezTo>
                      <a:pt x="215" y="184"/>
                      <a:pt x="229" y="165"/>
                      <a:pt x="239" y="139"/>
                    </a:cubicBezTo>
                    <a:cubicBezTo>
                      <a:pt x="246" y="113"/>
                      <a:pt x="246" y="89"/>
                      <a:pt x="234" y="70"/>
                    </a:cubicBezTo>
                    <a:cubicBezTo>
                      <a:pt x="222" y="51"/>
                      <a:pt x="201" y="37"/>
                      <a:pt x="170" y="27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56"/>
              <p:cNvSpPr/>
              <p:nvPr/>
            </p:nvSpPr>
            <p:spPr>
              <a:xfrm>
                <a:off x="2513557" y="2754049"/>
                <a:ext cx="60883" cy="110058"/>
              </a:xfrm>
              <a:custGeom>
                <a:avLst/>
                <a:gdLst/>
                <a:ahLst/>
                <a:cxnLst/>
                <a:rect l="l" t="t" r="r" b="b"/>
                <a:pathLst>
                  <a:path w="182" h="329" extrusionOk="0">
                    <a:moveTo>
                      <a:pt x="86" y="0"/>
                    </a:moveTo>
                    <a:lnTo>
                      <a:pt x="1" y="274"/>
                    </a:lnTo>
                    <a:lnTo>
                      <a:pt x="170" y="329"/>
                    </a:lnTo>
                    <a:lnTo>
                      <a:pt x="182" y="298"/>
                    </a:lnTo>
                    <a:lnTo>
                      <a:pt x="46" y="255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56"/>
              <p:cNvSpPr/>
              <p:nvPr/>
            </p:nvSpPr>
            <p:spPr>
              <a:xfrm>
                <a:off x="2572433" y="2778470"/>
                <a:ext cx="94335" cy="10102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02" extrusionOk="0">
                    <a:moveTo>
                      <a:pt x="150" y="34"/>
                    </a:moveTo>
                    <a:cubicBezTo>
                      <a:pt x="159" y="34"/>
                      <a:pt x="168" y="36"/>
                      <a:pt x="177" y="39"/>
                    </a:cubicBezTo>
                    <a:cubicBezTo>
                      <a:pt x="206" y="49"/>
                      <a:pt x="222" y="65"/>
                      <a:pt x="232" y="89"/>
                    </a:cubicBezTo>
                    <a:cubicBezTo>
                      <a:pt x="241" y="115"/>
                      <a:pt x="241" y="144"/>
                      <a:pt x="229" y="180"/>
                    </a:cubicBezTo>
                    <a:cubicBezTo>
                      <a:pt x="220" y="213"/>
                      <a:pt x="203" y="239"/>
                      <a:pt x="179" y="253"/>
                    </a:cubicBezTo>
                    <a:cubicBezTo>
                      <a:pt x="166" y="264"/>
                      <a:pt x="152" y="269"/>
                      <a:pt x="137" y="269"/>
                    </a:cubicBezTo>
                    <a:cubicBezTo>
                      <a:pt x="127" y="269"/>
                      <a:pt x="117" y="267"/>
                      <a:pt x="106" y="263"/>
                    </a:cubicBezTo>
                    <a:cubicBezTo>
                      <a:pt x="79" y="256"/>
                      <a:pt x="60" y="239"/>
                      <a:pt x="51" y="213"/>
                    </a:cubicBezTo>
                    <a:cubicBezTo>
                      <a:pt x="41" y="189"/>
                      <a:pt x="44" y="158"/>
                      <a:pt x="53" y="122"/>
                    </a:cubicBezTo>
                    <a:cubicBezTo>
                      <a:pt x="65" y="89"/>
                      <a:pt x="82" y="63"/>
                      <a:pt x="103" y="49"/>
                    </a:cubicBezTo>
                    <a:cubicBezTo>
                      <a:pt x="119" y="39"/>
                      <a:pt x="134" y="34"/>
                      <a:pt x="150" y="34"/>
                    </a:cubicBezTo>
                    <a:close/>
                    <a:moveTo>
                      <a:pt x="142" y="1"/>
                    </a:moveTo>
                    <a:cubicBezTo>
                      <a:pt x="120" y="1"/>
                      <a:pt x="100" y="6"/>
                      <a:pt x="82" y="18"/>
                    </a:cubicBezTo>
                    <a:cubicBezTo>
                      <a:pt x="51" y="37"/>
                      <a:pt x="29" y="68"/>
                      <a:pt x="15" y="111"/>
                    </a:cubicBezTo>
                    <a:cubicBezTo>
                      <a:pt x="1" y="153"/>
                      <a:pt x="1" y="191"/>
                      <a:pt x="17" y="225"/>
                    </a:cubicBezTo>
                    <a:cubicBezTo>
                      <a:pt x="32" y="258"/>
                      <a:pt x="58" y="282"/>
                      <a:pt x="96" y="294"/>
                    </a:cubicBezTo>
                    <a:cubicBezTo>
                      <a:pt x="111" y="299"/>
                      <a:pt x="126" y="301"/>
                      <a:pt x="141" y="301"/>
                    </a:cubicBezTo>
                    <a:cubicBezTo>
                      <a:pt x="162" y="301"/>
                      <a:pt x="182" y="296"/>
                      <a:pt x="201" y="284"/>
                    </a:cubicBezTo>
                    <a:cubicBezTo>
                      <a:pt x="232" y="265"/>
                      <a:pt x="256" y="234"/>
                      <a:pt x="270" y="191"/>
                    </a:cubicBezTo>
                    <a:cubicBezTo>
                      <a:pt x="282" y="149"/>
                      <a:pt x="282" y="111"/>
                      <a:pt x="267" y="77"/>
                    </a:cubicBezTo>
                    <a:cubicBezTo>
                      <a:pt x="253" y="44"/>
                      <a:pt x="227" y="20"/>
                      <a:pt x="186" y="8"/>
                    </a:cubicBezTo>
                    <a:cubicBezTo>
                      <a:pt x="171" y="3"/>
                      <a:pt x="156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56"/>
              <p:cNvSpPr/>
              <p:nvPr/>
            </p:nvSpPr>
            <p:spPr>
              <a:xfrm>
                <a:off x="2654726" y="2798541"/>
                <a:ext cx="113403" cy="11909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56" extrusionOk="0">
                    <a:moveTo>
                      <a:pt x="88" y="1"/>
                    </a:moveTo>
                    <a:lnTo>
                      <a:pt x="0" y="277"/>
                    </a:lnTo>
                    <a:lnTo>
                      <a:pt x="36" y="286"/>
                    </a:lnTo>
                    <a:lnTo>
                      <a:pt x="114" y="46"/>
                    </a:lnTo>
                    <a:lnTo>
                      <a:pt x="124" y="258"/>
                    </a:lnTo>
                    <a:lnTo>
                      <a:pt x="162" y="270"/>
                    </a:lnTo>
                    <a:lnTo>
                      <a:pt x="293" y="103"/>
                    </a:lnTo>
                    <a:lnTo>
                      <a:pt x="217" y="343"/>
                    </a:lnTo>
                    <a:lnTo>
                      <a:pt x="252" y="355"/>
                    </a:lnTo>
                    <a:lnTo>
                      <a:pt x="338" y="81"/>
                    </a:lnTo>
                    <a:lnTo>
                      <a:pt x="283" y="62"/>
                    </a:lnTo>
                    <a:lnTo>
                      <a:pt x="155" y="227"/>
                    </a:lnTo>
                    <a:lnTo>
                      <a:pt x="143" y="2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56"/>
              <p:cNvSpPr/>
              <p:nvPr/>
            </p:nvSpPr>
            <p:spPr>
              <a:xfrm>
                <a:off x="2743708" y="2838349"/>
                <a:ext cx="83965" cy="10805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23" extrusionOk="0">
                    <a:moveTo>
                      <a:pt x="201" y="43"/>
                    </a:moveTo>
                    <a:lnTo>
                      <a:pt x="208" y="196"/>
                    </a:lnTo>
                    <a:lnTo>
                      <a:pt x="208" y="196"/>
                    </a:lnTo>
                    <a:lnTo>
                      <a:pt x="108" y="165"/>
                    </a:lnTo>
                    <a:lnTo>
                      <a:pt x="201" y="43"/>
                    </a:lnTo>
                    <a:close/>
                    <a:moveTo>
                      <a:pt x="191" y="1"/>
                    </a:moveTo>
                    <a:lnTo>
                      <a:pt x="1" y="241"/>
                    </a:lnTo>
                    <a:lnTo>
                      <a:pt x="39" y="253"/>
                    </a:lnTo>
                    <a:lnTo>
                      <a:pt x="86" y="191"/>
                    </a:lnTo>
                    <a:lnTo>
                      <a:pt x="210" y="232"/>
                    </a:lnTo>
                    <a:lnTo>
                      <a:pt x="213" y="308"/>
                    </a:lnTo>
                    <a:lnTo>
                      <a:pt x="251" y="322"/>
                    </a:lnTo>
                    <a:lnTo>
                      <a:pt x="234" y="12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56"/>
              <p:cNvSpPr/>
              <p:nvPr/>
            </p:nvSpPr>
            <p:spPr>
              <a:xfrm>
                <a:off x="2246609" y="2850392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7" y="0"/>
                    </a:moveTo>
                    <a:cubicBezTo>
                      <a:pt x="13" y="0"/>
                      <a:pt x="6" y="3"/>
                      <a:pt x="3" y="10"/>
                    </a:cubicBezTo>
                    <a:cubicBezTo>
                      <a:pt x="1" y="15"/>
                      <a:pt x="6" y="22"/>
                      <a:pt x="10" y="24"/>
                    </a:cubicBezTo>
                    <a:lnTo>
                      <a:pt x="58" y="38"/>
                    </a:lnTo>
                    <a:cubicBezTo>
                      <a:pt x="59" y="40"/>
                      <a:pt x="60" y="40"/>
                      <a:pt x="62" y="40"/>
                    </a:cubicBezTo>
                    <a:cubicBezTo>
                      <a:pt x="63" y="40"/>
                      <a:pt x="64" y="40"/>
                      <a:pt x="65" y="38"/>
                    </a:cubicBezTo>
                    <a:cubicBezTo>
                      <a:pt x="68" y="38"/>
                      <a:pt x="72" y="36"/>
                      <a:pt x="72" y="31"/>
                    </a:cubicBezTo>
                    <a:cubicBezTo>
                      <a:pt x="75" y="24"/>
                      <a:pt x="72" y="19"/>
                      <a:pt x="65" y="17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56"/>
              <p:cNvSpPr/>
              <p:nvPr/>
            </p:nvSpPr>
            <p:spPr>
              <a:xfrm>
                <a:off x="2292773" y="2865111"/>
                <a:ext cx="527877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9" extrusionOk="0">
                    <a:moveTo>
                      <a:pt x="13" y="1"/>
                    </a:moveTo>
                    <a:cubicBezTo>
                      <a:pt x="8" y="1"/>
                      <a:pt x="5" y="3"/>
                      <a:pt x="3" y="9"/>
                    </a:cubicBezTo>
                    <a:cubicBezTo>
                      <a:pt x="1" y="16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08" y="54"/>
                    </a:lnTo>
                    <a:cubicBezTo>
                      <a:pt x="113" y="52"/>
                      <a:pt x="115" y="49"/>
                      <a:pt x="118" y="44"/>
                    </a:cubicBezTo>
                    <a:cubicBezTo>
                      <a:pt x="120" y="40"/>
                      <a:pt x="115" y="33"/>
                      <a:pt x="108" y="30"/>
                    </a:cubicBezTo>
                    <a:lnTo>
                      <a:pt x="18" y="2"/>
                    </a:lnTo>
                    <a:cubicBezTo>
                      <a:pt x="16" y="1"/>
                      <a:pt x="14" y="1"/>
                      <a:pt x="13" y="1"/>
                    </a:cubicBezTo>
                    <a:close/>
                    <a:moveTo>
                      <a:pt x="197" y="58"/>
                    </a:moveTo>
                    <a:cubicBezTo>
                      <a:pt x="191" y="58"/>
                      <a:pt x="186" y="62"/>
                      <a:pt x="184" y="68"/>
                    </a:cubicBezTo>
                    <a:cubicBezTo>
                      <a:pt x="182" y="73"/>
                      <a:pt x="187" y="80"/>
                      <a:pt x="194" y="83"/>
                    </a:cubicBezTo>
                    <a:lnTo>
                      <a:pt x="284" y="111"/>
                    </a:lnTo>
                    <a:lnTo>
                      <a:pt x="291" y="111"/>
                    </a:lnTo>
                    <a:cubicBezTo>
                      <a:pt x="294" y="111"/>
                      <a:pt x="299" y="106"/>
                      <a:pt x="299" y="104"/>
                    </a:cubicBezTo>
                    <a:cubicBezTo>
                      <a:pt x="301" y="97"/>
                      <a:pt x="299" y="90"/>
                      <a:pt x="291" y="87"/>
                    </a:cubicBezTo>
                    <a:lnTo>
                      <a:pt x="201" y="59"/>
                    </a:lnTo>
                    <a:cubicBezTo>
                      <a:pt x="200" y="58"/>
                      <a:pt x="198" y="58"/>
                      <a:pt x="197" y="58"/>
                    </a:cubicBezTo>
                    <a:close/>
                    <a:moveTo>
                      <a:pt x="378" y="117"/>
                    </a:moveTo>
                    <a:cubicBezTo>
                      <a:pt x="374" y="117"/>
                      <a:pt x="369" y="120"/>
                      <a:pt x="368" y="125"/>
                    </a:cubicBezTo>
                    <a:cubicBezTo>
                      <a:pt x="365" y="133"/>
                      <a:pt x="368" y="137"/>
                      <a:pt x="375" y="140"/>
                    </a:cubicBezTo>
                    <a:lnTo>
                      <a:pt x="465" y="171"/>
                    </a:lnTo>
                    <a:lnTo>
                      <a:pt x="475" y="171"/>
                    </a:lnTo>
                    <a:cubicBezTo>
                      <a:pt x="477" y="168"/>
                      <a:pt x="480" y="166"/>
                      <a:pt x="482" y="161"/>
                    </a:cubicBezTo>
                    <a:cubicBezTo>
                      <a:pt x="484" y="154"/>
                      <a:pt x="480" y="149"/>
                      <a:pt x="475" y="147"/>
                    </a:cubicBezTo>
                    <a:lnTo>
                      <a:pt x="382" y="118"/>
                    </a:lnTo>
                    <a:cubicBezTo>
                      <a:pt x="381" y="118"/>
                      <a:pt x="379" y="117"/>
                      <a:pt x="378" y="117"/>
                    </a:cubicBezTo>
                    <a:close/>
                    <a:moveTo>
                      <a:pt x="561" y="175"/>
                    </a:moveTo>
                    <a:cubicBezTo>
                      <a:pt x="556" y="175"/>
                      <a:pt x="551" y="179"/>
                      <a:pt x="549" y="183"/>
                    </a:cubicBezTo>
                    <a:cubicBezTo>
                      <a:pt x="549" y="190"/>
                      <a:pt x="551" y="197"/>
                      <a:pt x="558" y="199"/>
                    </a:cubicBezTo>
                    <a:lnTo>
                      <a:pt x="649" y="228"/>
                    </a:lnTo>
                    <a:lnTo>
                      <a:pt x="656" y="228"/>
                    </a:lnTo>
                    <a:cubicBezTo>
                      <a:pt x="661" y="225"/>
                      <a:pt x="663" y="223"/>
                      <a:pt x="663" y="221"/>
                    </a:cubicBezTo>
                    <a:cubicBezTo>
                      <a:pt x="665" y="213"/>
                      <a:pt x="663" y="206"/>
                      <a:pt x="656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1" y="175"/>
                    </a:cubicBezTo>
                    <a:close/>
                    <a:moveTo>
                      <a:pt x="744" y="232"/>
                    </a:moveTo>
                    <a:cubicBezTo>
                      <a:pt x="739" y="232"/>
                      <a:pt x="734" y="236"/>
                      <a:pt x="732" y="242"/>
                    </a:cubicBezTo>
                    <a:cubicBezTo>
                      <a:pt x="730" y="247"/>
                      <a:pt x="734" y="254"/>
                      <a:pt x="739" y="256"/>
                    </a:cubicBezTo>
                    <a:lnTo>
                      <a:pt x="832" y="285"/>
                    </a:lnTo>
                    <a:cubicBezTo>
                      <a:pt x="833" y="286"/>
                      <a:pt x="834" y="287"/>
                      <a:pt x="836" y="287"/>
                    </a:cubicBezTo>
                    <a:cubicBezTo>
                      <a:pt x="837" y="287"/>
                      <a:pt x="838" y="286"/>
                      <a:pt x="839" y="285"/>
                    </a:cubicBezTo>
                    <a:cubicBezTo>
                      <a:pt x="842" y="285"/>
                      <a:pt x="844" y="283"/>
                      <a:pt x="846" y="278"/>
                    </a:cubicBezTo>
                    <a:cubicBezTo>
                      <a:pt x="849" y="271"/>
                      <a:pt x="844" y="263"/>
                      <a:pt x="839" y="263"/>
                    </a:cubicBezTo>
                    <a:lnTo>
                      <a:pt x="746" y="233"/>
                    </a:lnTo>
                    <a:cubicBezTo>
                      <a:pt x="745" y="232"/>
                      <a:pt x="744" y="232"/>
                      <a:pt x="744" y="232"/>
                    </a:cubicBezTo>
                    <a:close/>
                    <a:moveTo>
                      <a:pt x="924" y="291"/>
                    </a:moveTo>
                    <a:cubicBezTo>
                      <a:pt x="919" y="291"/>
                      <a:pt x="915" y="294"/>
                      <a:pt x="915" y="299"/>
                    </a:cubicBezTo>
                    <a:cubicBezTo>
                      <a:pt x="913" y="306"/>
                      <a:pt x="915" y="313"/>
                      <a:pt x="922" y="313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2"/>
                      <a:pt x="1027" y="340"/>
                      <a:pt x="1030" y="335"/>
                    </a:cubicBezTo>
                    <a:cubicBezTo>
                      <a:pt x="1030" y="330"/>
                      <a:pt x="1027" y="323"/>
                      <a:pt x="1020" y="321"/>
                    </a:cubicBezTo>
                    <a:lnTo>
                      <a:pt x="930" y="292"/>
                    </a:lnTo>
                    <a:cubicBezTo>
                      <a:pt x="928" y="291"/>
                      <a:pt x="926" y="291"/>
                      <a:pt x="924" y="291"/>
                    </a:cubicBezTo>
                    <a:close/>
                    <a:moveTo>
                      <a:pt x="1109" y="349"/>
                    </a:moveTo>
                    <a:cubicBezTo>
                      <a:pt x="1103" y="349"/>
                      <a:pt x="1098" y="352"/>
                      <a:pt x="1096" y="356"/>
                    </a:cubicBezTo>
                    <a:cubicBezTo>
                      <a:pt x="1094" y="363"/>
                      <a:pt x="1099" y="371"/>
                      <a:pt x="1103" y="373"/>
                    </a:cubicBezTo>
                    <a:lnTo>
                      <a:pt x="1196" y="402"/>
                    </a:lnTo>
                    <a:lnTo>
                      <a:pt x="1203" y="402"/>
                    </a:lnTo>
                    <a:cubicBezTo>
                      <a:pt x="1206" y="402"/>
                      <a:pt x="1211" y="397"/>
                      <a:pt x="1211" y="394"/>
                    </a:cubicBezTo>
                    <a:cubicBezTo>
                      <a:pt x="1213" y="387"/>
                      <a:pt x="1208" y="380"/>
                      <a:pt x="1203" y="378"/>
                    </a:cubicBezTo>
                    <a:lnTo>
                      <a:pt x="1113" y="349"/>
                    </a:lnTo>
                    <a:cubicBezTo>
                      <a:pt x="1112" y="349"/>
                      <a:pt x="1110" y="349"/>
                      <a:pt x="1109" y="349"/>
                    </a:cubicBezTo>
                    <a:close/>
                    <a:moveTo>
                      <a:pt x="1294" y="406"/>
                    </a:moveTo>
                    <a:cubicBezTo>
                      <a:pt x="1287" y="406"/>
                      <a:pt x="1282" y="409"/>
                      <a:pt x="1280" y="416"/>
                    </a:cubicBezTo>
                    <a:cubicBezTo>
                      <a:pt x="1277" y="421"/>
                      <a:pt x="1280" y="428"/>
                      <a:pt x="1287" y="430"/>
                    </a:cubicBezTo>
                    <a:lnTo>
                      <a:pt x="1377" y="459"/>
                    </a:lnTo>
                    <a:cubicBezTo>
                      <a:pt x="1378" y="460"/>
                      <a:pt x="1380" y="461"/>
                      <a:pt x="1381" y="461"/>
                    </a:cubicBezTo>
                    <a:cubicBezTo>
                      <a:pt x="1382" y="461"/>
                      <a:pt x="1383" y="460"/>
                      <a:pt x="1384" y="459"/>
                    </a:cubicBezTo>
                    <a:cubicBezTo>
                      <a:pt x="1389" y="459"/>
                      <a:pt x="1392" y="456"/>
                      <a:pt x="1394" y="452"/>
                    </a:cubicBezTo>
                    <a:cubicBezTo>
                      <a:pt x="1396" y="444"/>
                      <a:pt x="1392" y="437"/>
                      <a:pt x="1384" y="437"/>
                    </a:cubicBezTo>
                    <a:lnTo>
                      <a:pt x="1294" y="406"/>
                    </a:lnTo>
                    <a:close/>
                    <a:moveTo>
                      <a:pt x="1472" y="465"/>
                    </a:moveTo>
                    <a:cubicBezTo>
                      <a:pt x="1467" y="465"/>
                      <a:pt x="1462" y="468"/>
                      <a:pt x="1461" y="473"/>
                    </a:cubicBezTo>
                    <a:cubicBezTo>
                      <a:pt x="1458" y="480"/>
                      <a:pt x="1463" y="487"/>
                      <a:pt x="1470" y="490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0" y="516"/>
                      <a:pt x="1575" y="514"/>
                      <a:pt x="1575" y="509"/>
                    </a:cubicBezTo>
                    <a:cubicBezTo>
                      <a:pt x="1577" y="504"/>
                      <a:pt x="1575" y="497"/>
                      <a:pt x="1568" y="494"/>
                    </a:cubicBezTo>
                    <a:lnTo>
                      <a:pt x="1477" y="466"/>
                    </a:lnTo>
                    <a:cubicBezTo>
                      <a:pt x="1476" y="465"/>
                      <a:pt x="1474" y="465"/>
                      <a:pt x="1472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56"/>
              <p:cNvSpPr/>
              <p:nvPr/>
            </p:nvSpPr>
            <p:spPr>
              <a:xfrm>
                <a:off x="2841723" y="3039731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4" y="0"/>
                    </a:moveTo>
                    <a:cubicBezTo>
                      <a:pt x="9" y="0"/>
                      <a:pt x="5" y="5"/>
                      <a:pt x="3" y="11"/>
                    </a:cubicBezTo>
                    <a:cubicBezTo>
                      <a:pt x="1" y="15"/>
                      <a:pt x="3" y="22"/>
                      <a:pt x="10" y="25"/>
                    </a:cubicBezTo>
                    <a:lnTo>
                      <a:pt x="58" y="39"/>
                    </a:lnTo>
                    <a:cubicBezTo>
                      <a:pt x="59" y="40"/>
                      <a:pt x="59" y="40"/>
                      <a:pt x="60" y="40"/>
                    </a:cubicBezTo>
                    <a:cubicBezTo>
                      <a:pt x="62" y="40"/>
                      <a:pt x="63" y="39"/>
                      <a:pt x="65" y="39"/>
                    </a:cubicBezTo>
                    <a:cubicBezTo>
                      <a:pt x="67" y="39"/>
                      <a:pt x="72" y="34"/>
                      <a:pt x="72" y="32"/>
                    </a:cubicBezTo>
                    <a:cubicBezTo>
                      <a:pt x="74" y="25"/>
                      <a:pt x="70" y="18"/>
                      <a:pt x="65" y="15"/>
                    </a:cubicBezTo>
                    <a:lnTo>
                      <a:pt x="17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56"/>
              <p:cNvSpPr/>
              <p:nvPr/>
            </p:nvSpPr>
            <p:spPr>
              <a:xfrm>
                <a:off x="2225199" y="2919303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2" y="1"/>
                    </a:moveTo>
                    <a:cubicBezTo>
                      <a:pt x="7" y="1"/>
                      <a:pt x="2" y="3"/>
                      <a:pt x="1" y="9"/>
                    </a:cubicBezTo>
                    <a:cubicBezTo>
                      <a:pt x="1" y="16"/>
                      <a:pt x="3" y="23"/>
                      <a:pt x="10" y="23"/>
                    </a:cubicBezTo>
                    <a:lnTo>
                      <a:pt x="55" y="40"/>
                    </a:lnTo>
                    <a:lnTo>
                      <a:pt x="62" y="40"/>
                    </a:lnTo>
                    <a:cubicBezTo>
                      <a:pt x="67" y="37"/>
                      <a:pt x="70" y="35"/>
                      <a:pt x="72" y="30"/>
                    </a:cubicBezTo>
                    <a:cubicBezTo>
                      <a:pt x="74" y="25"/>
                      <a:pt x="70" y="18"/>
                      <a:pt x="62" y="16"/>
                    </a:cubicBezTo>
                    <a:lnTo>
                      <a:pt x="17" y="1"/>
                    </a:lnTo>
                    <a:cubicBezTo>
                      <a:pt x="15" y="1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56"/>
              <p:cNvSpPr/>
              <p:nvPr/>
            </p:nvSpPr>
            <p:spPr>
              <a:xfrm>
                <a:off x="2270694" y="2933688"/>
                <a:ext cx="528211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519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8"/>
                    </a:cubicBezTo>
                    <a:cubicBezTo>
                      <a:pt x="0" y="16"/>
                      <a:pt x="5" y="23"/>
                      <a:pt x="12" y="25"/>
                    </a:cubicBezTo>
                    <a:lnTo>
                      <a:pt x="103" y="54"/>
                    </a:lnTo>
                    <a:lnTo>
                      <a:pt x="110" y="54"/>
                    </a:lnTo>
                    <a:cubicBezTo>
                      <a:pt x="112" y="51"/>
                      <a:pt x="117" y="49"/>
                      <a:pt x="117" y="47"/>
                    </a:cubicBezTo>
                    <a:cubicBezTo>
                      <a:pt x="119" y="39"/>
                      <a:pt x="117" y="32"/>
                      <a:pt x="110" y="30"/>
                    </a:cubicBezTo>
                    <a:lnTo>
                      <a:pt x="19" y="1"/>
                    </a:lnTo>
                    <a:cubicBezTo>
                      <a:pt x="18" y="1"/>
                      <a:pt x="17" y="1"/>
                      <a:pt x="15" y="1"/>
                    </a:cubicBezTo>
                    <a:close/>
                    <a:moveTo>
                      <a:pt x="200" y="58"/>
                    </a:moveTo>
                    <a:cubicBezTo>
                      <a:pt x="196" y="58"/>
                      <a:pt x="188" y="61"/>
                      <a:pt x="186" y="68"/>
                    </a:cubicBezTo>
                    <a:cubicBezTo>
                      <a:pt x="184" y="73"/>
                      <a:pt x="186" y="80"/>
                      <a:pt x="193" y="82"/>
                    </a:cubicBezTo>
                    <a:lnTo>
                      <a:pt x="284" y="111"/>
                    </a:lnTo>
                    <a:cubicBezTo>
                      <a:pt x="285" y="112"/>
                      <a:pt x="287" y="113"/>
                      <a:pt x="288" y="113"/>
                    </a:cubicBezTo>
                    <a:cubicBezTo>
                      <a:pt x="290" y="113"/>
                      <a:pt x="292" y="112"/>
                      <a:pt x="293" y="111"/>
                    </a:cubicBezTo>
                    <a:cubicBezTo>
                      <a:pt x="296" y="111"/>
                      <a:pt x="298" y="108"/>
                      <a:pt x="300" y="104"/>
                    </a:cubicBezTo>
                    <a:cubicBezTo>
                      <a:pt x="303" y="97"/>
                      <a:pt x="298" y="89"/>
                      <a:pt x="291" y="89"/>
                    </a:cubicBezTo>
                    <a:lnTo>
                      <a:pt x="200" y="58"/>
                    </a:lnTo>
                    <a:close/>
                    <a:moveTo>
                      <a:pt x="378" y="117"/>
                    </a:moveTo>
                    <a:cubicBezTo>
                      <a:pt x="373" y="117"/>
                      <a:pt x="369" y="120"/>
                      <a:pt x="367" y="125"/>
                    </a:cubicBezTo>
                    <a:cubicBezTo>
                      <a:pt x="367" y="132"/>
                      <a:pt x="369" y="139"/>
                      <a:pt x="376" y="142"/>
                    </a:cubicBezTo>
                    <a:lnTo>
                      <a:pt x="467" y="170"/>
                    </a:lnTo>
                    <a:lnTo>
                      <a:pt x="474" y="170"/>
                    </a:lnTo>
                    <a:cubicBezTo>
                      <a:pt x="479" y="168"/>
                      <a:pt x="481" y="166"/>
                      <a:pt x="481" y="161"/>
                    </a:cubicBezTo>
                    <a:cubicBezTo>
                      <a:pt x="484" y="156"/>
                      <a:pt x="481" y="149"/>
                      <a:pt x="474" y="147"/>
                    </a:cubicBezTo>
                    <a:lnTo>
                      <a:pt x="384" y="118"/>
                    </a:lnTo>
                    <a:cubicBezTo>
                      <a:pt x="382" y="117"/>
                      <a:pt x="380" y="117"/>
                      <a:pt x="378" y="117"/>
                    </a:cubicBezTo>
                    <a:close/>
                    <a:moveTo>
                      <a:pt x="562" y="175"/>
                    </a:moveTo>
                    <a:cubicBezTo>
                      <a:pt x="557" y="175"/>
                      <a:pt x="552" y="178"/>
                      <a:pt x="550" y="182"/>
                    </a:cubicBezTo>
                    <a:cubicBezTo>
                      <a:pt x="548" y="189"/>
                      <a:pt x="553" y="197"/>
                      <a:pt x="557" y="199"/>
                    </a:cubicBezTo>
                    <a:lnTo>
                      <a:pt x="650" y="228"/>
                    </a:lnTo>
                    <a:lnTo>
                      <a:pt x="657" y="228"/>
                    </a:lnTo>
                    <a:cubicBezTo>
                      <a:pt x="660" y="228"/>
                      <a:pt x="662" y="223"/>
                      <a:pt x="665" y="220"/>
                    </a:cubicBezTo>
                    <a:cubicBezTo>
                      <a:pt x="667" y="213"/>
                      <a:pt x="662" y="206"/>
                      <a:pt x="657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2" y="175"/>
                    </a:cubicBezTo>
                    <a:close/>
                    <a:moveTo>
                      <a:pt x="743" y="234"/>
                    </a:moveTo>
                    <a:cubicBezTo>
                      <a:pt x="738" y="234"/>
                      <a:pt x="733" y="236"/>
                      <a:pt x="731" y="242"/>
                    </a:cubicBezTo>
                    <a:cubicBezTo>
                      <a:pt x="731" y="249"/>
                      <a:pt x="734" y="254"/>
                      <a:pt x="741" y="256"/>
                    </a:cubicBezTo>
                    <a:lnTo>
                      <a:pt x="831" y="285"/>
                    </a:lnTo>
                    <a:cubicBezTo>
                      <a:pt x="832" y="286"/>
                      <a:pt x="834" y="286"/>
                      <a:pt x="835" y="286"/>
                    </a:cubicBezTo>
                    <a:cubicBezTo>
                      <a:pt x="836" y="286"/>
                      <a:pt x="837" y="286"/>
                      <a:pt x="838" y="285"/>
                    </a:cubicBezTo>
                    <a:cubicBezTo>
                      <a:pt x="843" y="285"/>
                      <a:pt x="846" y="282"/>
                      <a:pt x="848" y="278"/>
                    </a:cubicBezTo>
                    <a:cubicBezTo>
                      <a:pt x="848" y="270"/>
                      <a:pt x="846" y="266"/>
                      <a:pt x="838" y="263"/>
                    </a:cubicBezTo>
                    <a:lnTo>
                      <a:pt x="748" y="235"/>
                    </a:lnTo>
                    <a:cubicBezTo>
                      <a:pt x="746" y="234"/>
                      <a:pt x="744" y="234"/>
                      <a:pt x="743" y="234"/>
                    </a:cubicBezTo>
                    <a:close/>
                    <a:moveTo>
                      <a:pt x="926" y="291"/>
                    </a:moveTo>
                    <a:cubicBezTo>
                      <a:pt x="922" y="291"/>
                      <a:pt x="917" y="295"/>
                      <a:pt x="915" y="299"/>
                    </a:cubicBezTo>
                    <a:cubicBezTo>
                      <a:pt x="912" y="306"/>
                      <a:pt x="917" y="313"/>
                      <a:pt x="922" y="316"/>
                    </a:cubicBezTo>
                    <a:lnTo>
                      <a:pt x="1015" y="344"/>
                    </a:lnTo>
                    <a:lnTo>
                      <a:pt x="1022" y="344"/>
                    </a:lnTo>
                    <a:cubicBezTo>
                      <a:pt x="1024" y="342"/>
                      <a:pt x="1029" y="339"/>
                      <a:pt x="1029" y="335"/>
                    </a:cubicBezTo>
                    <a:cubicBezTo>
                      <a:pt x="1031" y="330"/>
                      <a:pt x="1027" y="323"/>
                      <a:pt x="1022" y="320"/>
                    </a:cubicBezTo>
                    <a:lnTo>
                      <a:pt x="929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09" y="348"/>
                    </a:moveTo>
                    <a:cubicBezTo>
                      <a:pt x="1103" y="348"/>
                      <a:pt x="1098" y="353"/>
                      <a:pt x="1098" y="359"/>
                    </a:cubicBezTo>
                    <a:cubicBezTo>
                      <a:pt x="1096" y="363"/>
                      <a:pt x="1098" y="370"/>
                      <a:pt x="1105" y="373"/>
                    </a:cubicBezTo>
                    <a:lnTo>
                      <a:pt x="1196" y="401"/>
                    </a:lnTo>
                    <a:cubicBezTo>
                      <a:pt x="1197" y="403"/>
                      <a:pt x="1198" y="403"/>
                      <a:pt x="1199" y="403"/>
                    </a:cubicBezTo>
                    <a:cubicBezTo>
                      <a:pt x="1200" y="403"/>
                      <a:pt x="1202" y="403"/>
                      <a:pt x="1203" y="401"/>
                    </a:cubicBezTo>
                    <a:cubicBezTo>
                      <a:pt x="1208" y="401"/>
                      <a:pt x="1210" y="399"/>
                      <a:pt x="1212" y="394"/>
                    </a:cubicBezTo>
                    <a:cubicBezTo>
                      <a:pt x="1215" y="387"/>
                      <a:pt x="1210" y="380"/>
                      <a:pt x="1203" y="378"/>
                    </a:cubicBezTo>
                    <a:lnTo>
                      <a:pt x="1112" y="349"/>
                    </a:lnTo>
                    <a:cubicBezTo>
                      <a:pt x="1111" y="349"/>
                      <a:pt x="1110" y="348"/>
                      <a:pt x="1109" y="348"/>
                    </a:cubicBezTo>
                    <a:close/>
                    <a:moveTo>
                      <a:pt x="1290" y="408"/>
                    </a:moveTo>
                    <a:cubicBezTo>
                      <a:pt x="1285" y="408"/>
                      <a:pt x="1281" y="410"/>
                      <a:pt x="1279" y="416"/>
                    </a:cubicBezTo>
                    <a:cubicBezTo>
                      <a:pt x="1277" y="423"/>
                      <a:pt x="1281" y="430"/>
                      <a:pt x="1288" y="430"/>
                    </a:cubicBezTo>
                    <a:lnTo>
                      <a:pt x="1379" y="461"/>
                    </a:lnTo>
                    <a:lnTo>
                      <a:pt x="1386" y="461"/>
                    </a:lnTo>
                    <a:cubicBezTo>
                      <a:pt x="1389" y="459"/>
                      <a:pt x="1393" y="456"/>
                      <a:pt x="1393" y="451"/>
                    </a:cubicBezTo>
                    <a:cubicBezTo>
                      <a:pt x="1396" y="447"/>
                      <a:pt x="1393" y="439"/>
                      <a:pt x="1386" y="437"/>
                    </a:cubicBezTo>
                    <a:lnTo>
                      <a:pt x="1296" y="409"/>
                    </a:lnTo>
                    <a:cubicBezTo>
                      <a:pt x="1294" y="408"/>
                      <a:pt x="1292" y="408"/>
                      <a:pt x="1290" y="408"/>
                    </a:cubicBezTo>
                    <a:close/>
                    <a:moveTo>
                      <a:pt x="1474" y="465"/>
                    </a:moveTo>
                    <a:cubicBezTo>
                      <a:pt x="1469" y="465"/>
                      <a:pt x="1464" y="469"/>
                      <a:pt x="1462" y="473"/>
                    </a:cubicBezTo>
                    <a:cubicBezTo>
                      <a:pt x="1460" y="480"/>
                      <a:pt x="1462" y="487"/>
                      <a:pt x="1469" y="489"/>
                    </a:cubicBezTo>
                    <a:lnTo>
                      <a:pt x="1560" y="518"/>
                    </a:lnTo>
                    <a:lnTo>
                      <a:pt x="1567" y="518"/>
                    </a:lnTo>
                    <a:cubicBezTo>
                      <a:pt x="1572" y="516"/>
                      <a:pt x="1574" y="513"/>
                      <a:pt x="1577" y="511"/>
                    </a:cubicBezTo>
                    <a:cubicBezTo>
                      <a:pt x="1579" y="504"/>
                      <a:pt x="1574" y="497"/>
                      <a:pt x="1567" y="494"/>
                    </a:cubicBezTo>
                    <a:lnTo>
                      <a:pt x="1477" y="466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56"/>
              <p:cNvSpPr/>
              <p:nvPr/>
            </p:nvSpPr>
            <p:spPr>
              <a:xfrm>
                <a:off x="2819310" y="3108308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20" y="1"/>
                    </a:moveTo>
                    <a:cubicBezTo>
                      <a:pt x="13" y="1"/>
                      <a:pt x="6" y="3"/>
                      <a:pt x="3" y="10"/>
                    </a:cubicBezTo>
                    <a:cubicBezTo>
                      <a:pt x="1" y="15"/>
                      <a:pt x="6" y="22"/>
                      <a:pt x="13" y="25"/>
                    </a:cubicBezTo>
                    <a:lnTo>
                      <a:pt x="58" y="39"/>
                    </a:lnTo>
                    <a:cubicBezTo>
                      <a:pt x="59" y="40"/>
                      <a:pt x="60" y="41"/>
                      <a:pt x="62" y="41"/>
                    </a:cubicBezTo>
                    <a:cubicBezTo>
                      <a:pt x="63" y="41"/>
                      <a:pt x="64" y="40"/>
                      <a:pt x="65" y="39"/>
                    </a:cubicBezTo>
                    <a:cubicBezTo>
                      <a:pt x="70" y="39"/>
                      <a:pt x="72" y="37"/>
                      <a:pt x="75" y="32"/>
                    </a:cubicBezTo>
                    <a:cubicBezTo>
                      <a:pt x="75" y="25"/>
                      <a:pt x="72" y="17"/>
                      <a:pt x="65" y="1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56"/>
              <p:cNvSpPr/>
              <p:nvPr/>
            </p:nvSpPr>
            <p:spPr>
              <a:xfrm>
                <a:off x="2202786" y="2987880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4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6"/>
                      <a:pt x="6" y="23"/>
                      <a:pt x="10" y="25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8" y="37"/>
                      <a:pt x="72" y="35"/>
                      <a:pt x="72" y="30"/>
                    </a:cubicBezTo>
                    <a:cubicBezTo>
                      <a:pt x="75" y="25"/>
                      <a:pt x="72" y="18"/>
                      <a:pt x="65" y="16"/>
                    </a:cubicBezTo>
                    <a:lnTo>
                      <a:pt x="18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56"/>
              <p:cNvSpPr/>
              <p:nvPr/>
            </p:nvSpPr>
            <p:spPr>
              <a:xfrm>
                <a:off x="2248950" y="3002265"/>
                <a:ext cx="527877" cy="173283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8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11"/>
                    </a:cubicBezTo>
                    <a:cubicBezTo>
                      <a:pt x="1" y="15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11" y="54"/>
                    </a:lnTo>
                    <a:cubicBezTo>
                      <a:pt x="113" y="54"/>
                      <a:pt x="115" y="49"/>
                      <a:pt x="118" y="46"/>
                    </a:cubicBezTo>
                    <a:cubicBezTo>
                      <a:pt x="120" y="39"/>
                      <a:pt x="115" y="32"/>
                      <a:pt x="108" y="30"/>
                    </a:cubicBezTo>
                    <a:lnTo>
                      <a:pt x="18" y="1"/>
                    </a:lnTo>
                    <a:cubicBezTo>
                      <a:pt x="17" y="1"/>
                      <a:pt x="16" y="1"/>
                      <a:pt x="15" y="1"/>
                    </a:cubicBezTo>
                    <a:close/>
                    <a:moveTo>
                      <a:pt x="196" y="60"/>
                    </a:moveTo>
                    <a:cubicBezTo>
                      <a:pt x="191" y="60"/>
                      <a:pt x="186" y="62"/>
                      <a:pt x="184" y="68"/>
                    </a:cubicBezTo>
                    <a:cubicBezTo>
                      <a:pt x="184" y="75"/>
                      <a:pt x="187" y="80"/>
                      <a:pt x="194" y="82"/>
                    </a:cubicBezTo>
                    <a:lnTo>
                      <a:pt x="284" y="113"/>
                    </a:lnTo>
                    <a:lnTo>
                      <a:pt x="291" y="113"/>
                    </a:lnTo>
                    <a:cubicBezTo>
                      <a:pt x="296" y="111"/>
                      <a:pt x="299" y="108"/>
                      <a:pt x="299" y="104"/>
                    </a:cubicBezTo>
                    <a:cubicBezTo>
                      <a:pt x="301" y="99"/>
                      <a:pt x="299" y="92"/>
                      <a:pt x="291" y="89"/>
                    </a:cubicBezTo>
                    <a:lnTo>
                      <a:pt x="201" y="61"/>
                    </a:lnTo>
                    <a:cubicBezTo>
                      <a:pt x="199" y="60"/>
                      <a:pt x="197" y="60"/>
                      <a:pt x="196" y="60"/>
                    </a:cubicBezTo>
                    <a:close/>
                    <a:moveTo>
                      <a:pt x="379" y="117"/>
                    </a:moveTo>
                    <a:cubicBezTo>
                      <a:pt x="375" y="117"/>
                      <a:pt x="370" y="121"/>
                      <a:pt x="368" y="125"/>
                    </a:cubicBezTo>
                    <a:cubicBezTo>
                      <a:pt x="365" y="132"/>
                      <a:pt x="370" y="139"/>
                      <a:pt x="375" y="142"/>
                    </a:cubicBezTo>
                    <a:lnTo>
                      <a:pt x="468" y="170"/>
                    </a:lnTo>
                    <a:lnTo>
                      <a:pt x="475" y="170"/>
                    </a:lnTo>
                    <a:cubicBezTo>
                      <a:pt x="477" y="168"/>
                      <a:pt x="480" y="165"/>
                      <a:pt x="482" y="163"/>
                    </a:cubicBezTo>
                    <a:cubicBezTo>
                      <a:pt x="484" y="156"/>
                      <a:pt x="480" y="149"/>
                      <a:pt x="475" y="146"/>
                    </a:cubicBezTo>
                    <a:lnTo>
                      <a:pt x="382" y="118"/>
                    </a:lnTo>
                    <a:cubicBezTo>
                      <a:pt x="381" y="117"/>
                      <a:pt x="380" y="117"/>
                      <a:pt x="379" y="117"/>
                    </a:cubicBezTo>
                    <a:close/>
                    <a:moveTo>
                      <a:pt x="562" y="174"/>
                    </a:moveTo>
                    <a:cubicBezTo>
                      <a:pt x="556" y="174"/>
                      <a:pt x="551" y="179"/>
                      <a:pt x="549" y="184"/>
                    </a:cubicBezTo>
                    <a:cubicBezTo>
                      <a:pt x="549" y="189"/>
                      <a:pt x="551" y="196"/>
                      <a:pt x="558" y="199"/>
                    </a:cubicBezTo>
                    <a:lnTo>
                      <a:pt x="649" y="227"/>
                    </a:lnTo>
                    <a:cubicBezTo>
                      <a:pt x="650" y="229"/>
                      <a:pt x="651" y="229"/>
                      <a:pt x="652" y="229"/>
                    </a:cubicBezTo>
                    <a:cubicBezTo>
                      <a:pt x="653" y="229"/>
                      <a:pt x="655" y="229"/>
                      <a:pt x="656" y="227"/>
                    </a:cubicBezTo>
                    <a:cubicBezTo>
                      <a:pt x="661" y="227"/>
                      <a:pt x="663" y="225"/>
                      <a:pt x="665" y="220"/>
                    </a:cubicBezTo>
                    <a:cubicBezTo>
                      <a:pt x="665" y="213"/>
                      <a:pt x="663" y="206"/>
                      <a:pt x="656" y="206"/>
                    </a:cubicBezTo>
                    <a:lnTo>
                      <a:pt x="565" y="175"/>
                    </a:lnTo>
                    <a:cubicBezTo>
                      <a:pt x="564" y="175"/>
                      <a:pt x="563" y="174"/>
                      <a:pt x="562" y="174"/>
                    </a:cubicBezTo>
                    <a:close/>
                    <a:moveTo>
                      <a:pt x="742" y="234"/>
                    </a:moveTo>
                    <a:cubicBezTo>
                      <a:pt x="738" y="234"/>
                      <a:pt x="734" y="236"/>
                      <a:pt x="732" y="242"/>
                    </a:cubicBezTo>
                    <a:cubicBezTo>
                      <a:pt x="730" y="249"/>
                      <a:pt x="734" y="256"/>
                      <a:pt x="739" y="256"/>
                    </a:cubicBezTo>
                    <a:lnTo>
                      <a:pt x="832" y="287"/>
                    </a:lnTo>
                    <a:lnTo>
                      <a:pt x="839" y="287"/>
                    </a:lnTo>
                    <a:cubicBezTo>
                      <a:pt x="842" y="284"/>
                      <a:pt x="846" y="282"/>
                      <a:pt x="846" y="277"/>
                    </a:cubicBezTo>
                    <a:cubicBezTo>
                      <a:pt x="849" y="273"/>
                      <a:pt x="844" y="265"/>
                      <a:pt x="839" y="263"/>
                    </a:cubicBezTo>
                    <a:lnTo>
                      <a:pt x="746" y="234"/>
                    </a:lnTo>
                    <a:cubicBezTo>
                      <a:pt x="745" y="234"/>
                      <a:pt x="744" y="234"/>
                      <a:pt x="742" y="234"/>
                    </a:cubicBezTo>
                    <a:close/>
                    <a:moveTo>
                      <a:pt x="926" y="291"/>
                    </a:moveTo>
                    <a:cubicBezTo>
                      <a:pt x="920" y="291"/>
                      <a:pt x="915" y="295"/>
                      <a:pt x="915" y="299"/>
                    </a:cubicBezTo>
                    <a:cubicBezTo>
                      <a:pt x="913" y="306"/>
                      <a:pt x="915" y="313"/>
                      <a:pt x="922" y="315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4"/>
                      <a:pt x="1027" y="339"/>
                      <a:pt x="1030" y="337"/>
                    </a:cubicBezTo>
                    <a:cubicBezTo>
                      <a:pt x="1032" y="330"/>
                      <a:pt x="1027" y="323"/>
                      <a:pt x="1020" y="320"/>
                    </a:cubicBezTo>
                    <a:lnTo>
                      <a:pt x="930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13" y="349"/>
                    </a:moveTo>
                    <a:cubicBezTo>
                      <a:pt x="1106" y="349"/>
                      <a:pt x="1099" y="351"/>
                      <a:pt x="1096" y="358"/>
                    </a:cubicBezTo>
                    <a:cubicBezTo>
                      <a:pt x="1094" y="363"/>
                      <a:pt x="1099" y="370"/>
                      <a:pt x="1106" y="373"/>
                    </a:cubicBezTo>
                    <a:lnTo>
                      <a:pt x="1196" y="401"/>
                    </a:lnTo>
                    <a:cubicBezTo>
                      <a:pt x="1198" y="402"/>
                      <a:pt x="1199" y="403"/>
                      <a:pt x="1200" y="403"/>
                    </a:cubicBezTo>
                    <a:cubicBezTo>
                      <a:pt x="1201" y="403"/>
                      <a:pt x="1202" y="402"/>
                      <a:pt x="1203" y="401"/>
                    </a:cubicBezTo>
                    <a:cubicBezTo>
                      <a:pt x="1206" y="401"/>
                      <a:pt x="1211" y="399"/>
                      <a:pt x="1211" y="394"/>
                    </a:cubicBezTo>
                    <a:cubicBezTo>
                      <a:pt x="1213" y="387"/>
                      <a:pt x="1211" y="382"/>
                      <a:pt x="1203" y="380"/>
                    </a:cubicBezTo>
                    <a:lnTo>
                      <a:pt x="1113" y="349"/>
                    </a:lnTo>
                    <a:close/>
                    <a:moveTo>
                      <a:pt x="1290" y="407"/>
                    </a:moveTo>
                    <a:cubicBezTo>
                      <a:pt x="1286" y="407"/>
                      <a:pt x="1281" y="410"/>
                      <a:pt x="1280" y="415"/>
                    </a:cubicBezTo>
                    <a:cubicBezTo>
                      <a:pt x="1277" y="423"/>
                      <a:pt x="1280" y="430"/>
                      <a:pt x="1287" y="432"/>
                    </a:cubicBezTo>
                    <a:lnTo>
                      <a:pt x="1377" y="461"/>
                    </a:lnTo>
                    <a:lnTo>
                      <a:pt x="1384" y="461"/>
                    </a:lnTo>
                    <a:cubicBezTo>
                      <a:pt x="1389" y="458"/>
                      <a:pt x="1392" y="456"/>
                      <a:pt x="1394" y="451"/>
                    </a:cubicBezTo>
                    <a:cubicBezTo>
                      <a:pt x="1396" y="446"/>
                      <a:pt x="1392" y="439"/>
                      <a:pt x="1384" y="437"/>
                    </a:cubicBezTo>
                    <a:lnTo>
                      <a:pt x="1294" y="408"/>
                    </a:lnTo>
                    <a:cubicBezTo>
                      <a:pt x="1293" y="408"/>
                      <a:pt x="1291" y="407"/>
                      <a:pt x="1290" y="407"/>
                    </a:cubicBezTo>
                    <a:close/>
                    <a:moveTo>
                      <a:pt x="1474" y="465"/>
                    </a:moveTo>
                    <a:cubicBezTo>
                      <a:pt x="1468" y="465"/>
                      <a:pt x="1463" y="469"/>
                      <a:pt x="1461" y="475"/>
                    </a:cubicBezTo>
                    <a:cubicBezTo>
                      <a:pt x="1458" y="480"/>
                      <a:pt x="1463" y="487"/>
                      <a:pt x="1470" y="489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3" y="518"/>
                      <a:pt x="1575" y="513"/>
                      <a:pt x="1575" y="511"/>
                    </a:cubicBezTo>
                    <a:cubicBezTo>
                      <a:pt x="1577" y="504"/>
                      <a:pt x="1575" y="496"/>
                      <a:pt x="1568" y="494"/>
                    </a:cubicBezTo>
                    <a:lnTo>
                      <a:pt x="1477" y="465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56"/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56"/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56"/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56"/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6" name="Google Shape;4456;p56"/>
            <p:cNvGrpSpPr/>
            <p:nvPr/>
          </p:nvGrpSpPr>
          <p:grpSpPr>
            <a:xfrm rot="-280349">
              <a:off x="7075172" y="493707"/>
              <a:ext cx="1304542" cy="1196723"/>
              <a:chOff x="2054593" y="2498809"/>
              <a:chExt cx="1015945" cy="931979"/>
            </a:xfrm>
          </p:grpSpPr>
          <p:sp>
            <p:nvSpPr>
              <p:cNvPr id="4457" name="Google Shape;4457;p56"/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56"/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56"/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56"/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56"/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56"/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56"/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64" name="Google Shape;4464;p56"/>
          <p:cNvSpPr/>
          <p:nvPr/>
        </p:nvSpPr>
        <p:spPr>
          <a:xfrm flipH="1">
            <a:off x="7771498" y="1111588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86" y="0"/>
                </a:moveTo>
                <a:cubicBezTo>
                  <a:pt x="4023" y="0"/>
                  <a:pt x="3861" y="88"/>
                  <a:pt x="3785" y="263"/>
                </a:cubicBezTo>
                <a:lnTo>
                  <a:pt x="2833" y="2469"/>
                </a:lnTo>
                <a:cubicBezTo>
                  <a:pt x="2808" y="2594"/>
                  <a:pt x="2708" y="2669"/>
                  <a:pt x="2607" y="2720"/>
                </a:cubicBezTo>
                <a:lnTo>
                  <a:pt x="352" y="3672"/>
                </a:lnTo>
                <a:cubicBezTo>
                  <a:pt x="1" y="3822"/>
                  <a:pt x="1" y="4324"/>
                  <a:pt x="352" y="4474"/>
                </a:cubicBezTo>
                <a:lnTo>
                  <a:pt x="2557" y="5401"/>
                </a:lnTo>
                <a:cubicBezTo>
                  <a:pt x="2683" y="5451"/>
                  <a:pt x="2758" y="5527"/>
                  <a:pt x="2808" y="5627"/>
                </a:cubicBezTo>
                <a:lnTo>
                  <a:pt x="3760" y="7882"/>
                </a:lnTo>
                <a:cubicBezTo>
                  <a:pt x="3835" y="8058"/>
                  <a:pt x="3998" y="8146"/>
                  <a:pt x="4161" y="8146"/>
                </a:cubicBezTo>
                <a:cubicBezTo>
                  <a:pt x="4324" y="8146"/>
                  <a:pt x="4487" y="8058"/>
                  <a:pt x="4562" y="7882"/>
                </a:cubicBezTo>
                <a:lnTo>
                  <a:pt x="5490" y="5677"/>
                </a:lnTo>
                <a:cubicBezTo>
                  <a:pt x="5540" y="5577"/>
                  <a:pt x="5615" y="5502"/>
                  <a:pt x="5740" y="5451"/>
                </a:cubicBezTo>
                <a:lnTo>
                  <a:pt x="7971" y="4499"/>
                </a:lnTo>
                <a:cubicBezTo>
                  <a:pt x="8322" y="4349"/>
                  <a:pt x="8322" y="3847"/>
                  <a:pt x="7971" y="3697"/>
                </a:cubicBezTo>
                <a:lnTo>
                  <a:pt x="5765" y="2745"/>
                </a:lnTo>
                <a:cubicBezTo>
                  <a:pt x="5665" y="2720"/>
                  <a:pt x="5590" y="2619"/>
                  <a:pt x="5540" y="2519"/>
                </a:cubicBezTo>
                <a:lnTo>
                  <a:pt x="4587" y="263"/>
                </a:lnTo>
                <a:cubicBezTo>
                  <a:pt x="4512" y="88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56"/>
          <p:cNvSpPr/>
          <p:nvPr/>
        </p:nvSpPr>
        <p:spPr>
          <a:xfrm flipH="1">
            <a:off x="7467005" y="63372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56"/>
          <p:cNvSpPr/>
          <p:nvPr/>
        </p:nvSpPr>
        <p:spPr>
          <a:xfrm flipH="1">
            <a:off x="713826" y="337415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56"/>
          <p:cNvSpPr/>
          <p:nvPr/>
        </p:nvSpPr>
        <p:spPr>
          <a:xfrm flipH="1">
            <a:off x="702624" y="4441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56"/>
          <p:cNvSpPr/>
          <p:nvPr/>
        </p:nvSpPr>
        <p:spPr>
          <a:xfrm>
            <a:off x="2185449" y="86178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7096;p94"/>
          <p:cNvGrpSpPr/>
          <p:nvPr/>
        </p:nvGrpSpPr>
        <p:grpSpPr>
          <a:xfrm>
            <a:off x="4350786" y="857588"/>
            <a:ext cx="444427" cy="697045"/>
            <a:chOff x="3945825" y="1400125"/>
            <a:chExt cx="297400" cy="381025"/>
          </a:xfrm>
        </p:grpSpPr>
        <p:sp>
          <p:nvSpPr>
            <p:cNvPr id="238" name="Google Shape;7097;p94"/>
            <p:cNvSpPr/>
            <p:nvPr/>
          </p:nvSpPr>
          <p:spPr>
            <a:xfrm>
              <a:off x="3945825" y="1631225"/>
              <a:ext cx="121600" cy="149925"/>
            </a:xfrm>
            <a:custGeom>
              <a:avLst/>
              <a:gdLst/>
              <a:ahLst/>
              <a:cxnLst/>
              <a:rect l="l" t="t" r="r" b="b"/>
              <a:pathLst>
                <a:path w="4864" h="5997" extrusionOk="0">
                  <a:moveTo>
                    <a:pt x="4863" y="0"/>
                  </a:moveTo>
                  <a:lnTo>
                    <a:pt x="2542" y="915"/>
                  </a:lnTo>
                  <a:cubicBezTo>
                    <a:pt x="1142" y="915"/>
                    <a:pt x="1" y="2055"/>
                    <a:pt x="1" y="3455"/>
                  </a:cubicBezTo>
                  <a:cubicBezTo>
                    <a:pt x="1" y="4855"/>
                    <a:pt x="1142" y="5996"/>
                    <a:pt x="2542" y="5996"/>
                  </a:cubicBezTo>
                  <a:lnTo>
                    <a:pt x="4711" y="5996"/>
                  </a:lnTo>
                  <a:lnTo>
                    <a:pt x="4711" y="915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098;p94"/>
            <p:cNvSpPr/>
            <p:nvPr/>
          </p:nvSpPr>
          <p:spPr>
            <a:xfrm>
              <a:off x="4015000" y="1669975"/>
              <a:ext cx="210775" cy="93600"/>
            </a:xfrm>
            <a:custGeom>
              <a:avLst/>
              <a:gdLst/>
              <a:ahLst/>
              <a:cxnLst/>
              <a:rect l="l" t="t" r="r" b="b"/>
              <a:pathLst>
                <a:path w="8431" h="3744" extrusionOk="0">
                  <a:moveTo>
                    <a:pt x="1427" y="0"/>
                  </a:moveTo>
                  <a:lnTo>
                    <a:pt x="1" y="1905"/>
                  </a:lnTo>
                  <a:lnTo>
                    <a:pt x="1175" y="3744"/>
                  </a:lnTo>
                  <a:lnTo>
                    <a:pt x="7116" y="3744"/>
                  </a:lnTo>
                  <a:lnTo>
                    <a:pt x="8430" y="3051"/>
                  </a:lnTo>
                  <a:cubicBezTo>
                    <a:pt x="7799" y="3051"/>
                    <a:pt x="7285" y="2536"/>
                    <a:pt x="7285" y="1905"/>
                  </a:cubicBezTo>
                  <a:cubicBezTo>
                    <a:pt x="7285" y="1274"/>
                    <a:pt x="7799" y="760"/>
                    <a:pt x="8430" y="760"/>
                  </a:cubicBezTo>
                  <a:lnTo>
                    <a:pt x="75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099;p94"/>
            <p:cNvSpPr/>
            <p:nvPr/>
          </p:nvSpPr>
          <p:spPr>
            <a:xfrm>
              <a:off x="4024825" y="1669975"/>
              <a:ext cx="200950" cy="34500"/>
            </a:xfrm>
            <a:custGeom>
              <a:avLst/>
              <a:gdLst/>
              <a:ahLst/>
              <a:cxnLst/>
              <a:rect l="l" t="t" r="r" b="b"/>
              <a:pathLst>
                <a:path w="8038" h="1380" extrusionOk="0">
                  <a:moveTo>
                    <a:pt x="1034" y="0"/>
                  </a:moveTo>
                  <a:lnTo>
                    <a:pt x="1" y="1379"/>
                  </a:lnTo>
                  <a:lnTo>
                    <a:pt x="7021" y="1379"/>
                  </a:lnTo>
                  <a:cubicBezTo>
                    <a:pt x="7213" y="1012"/>
                    <a:pt x="7597" y="760"/>
                    <a:pt x="8037" y="760"/>
                  </a:cubicBezTo>
                  <a:lnTo>
                    <a:pt x="7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100;p94"/>
            <p:cNvSpPr/>
            <p:nvPr/>
          </p:nvSpPr>
          <p:spPr>
            <a:xfrm>
              <a:off x="4000075" y="1631225"/>
              <a:ext cx="243150" cy="149925"/>
            </a:xfrm>
            <a:custGeom>
              <a:avLst/>
              <a:gdLst/>
              <a:ahLst/>
              <a:cxnLst/>
              <a:rect l="l" t="t" r="r" b="b"/>
              <a:pathLst>
                <a:path w="9726" h="5997" extrusionOk="0">
                  <a:moveTo>
                    <a:pt x="5489" y="0"/>
                  </a:moveTo>
                  <a:lnTo>
                    <a:pt x="2541" y="915"/>
                  </a:lnTo>
                  <a:cubicBezTo>
                    <a:pt x="1141" y="915"/>
                    <a:pt x="0" y="2055"/>
                    <a:pt x="0" y="3455"/>
                  </a:cubicBezTo>
                  <a:cubicBezTo>
                    <a:pt x="0" y="4855"/>
                    <a:pt x="1141" y="5996"/>
                    <a:pt x="2541" y="5996"/>
                  </a:cubicBezTo>
                  <a:lnTo>
                    <a:pt x="9027" y="5996"/>
                  </a:lnTo>
                  <a:cubicBezTo>
                    <a:pt x="9413" y="5996"/>
                    <a:pt x="9725" y="5684"/>
                    <a:pt x="9725" y="5298"/>
                  </a:cubicBezTo>
                  <a:cubicBezTo>
                    <a:pt x="9725" y="4913"/>
                    <a:pt x="9413" y="4601"/>
                    <a:pt x="9027" y="4601"/>
                  </a:cubicBezTo>
                  <a:lnTo>
                    <a:pt x="2541" y="4601"/>
                  </a:lnTo>
                  <a:cubicBezTo>
                    <a:pt x="1910" y="4601"/>
                    <a:pt x="1396" y="4086"/>
                    <a:pt x="1396" y="3455"/>
                  </a:cubicBezTo>
                  <a:cubicBezTo>
                    <a:pt x="1396" y="2824"/>
                    <a:pt x="1910" y="2310"/>
                    <a:pt x="2541" y="2310"/>
                  </a:cubicBezTo>
                  <a:lnTo>
                    <a:pt x="9027" y="2310"/>
                  </a:lnTo>
                  <a:cubicBezTo>
                    <a:pt x="9413" y="2310"/>
                    <a:pt x="9725" y="1998"/>
                    <a:pt x="9725" y="1612"/>
                  </a:cubicBezTo>
                  <a:cubicBezTo>
                    <a:pt x="9725" y="1227"/>
                    <a:pt x="9413" y="915"/>
                    <a:pt x="9027" y="915"/>
                  </a:cubicBezTo>
                  <a:lnTo>
                    <a:pt x="7184" y="915"/>
                  </a:lnTo>
                  <a:lnTo>
                    <a:pt x="54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101;p94"/>
            <p:cNvSpPr/>
            <p:nvPr/>
          </p:nvSpPr>
          <p:spPr>
            <a:xfrm>
              <a:off x="4065250" y="1704450"/>
              <a:ext cx="11525" cy="20725"/>
            </a:xfrm>
            <a:custGeom>
              <a:avLst/>
              <a:gdLst/>
              <a:ahLst/>
              <a:cxnLst/>
              <a:rect l="l" t="t" r="r" b="b"/>
              <a:pathLst>
                <a:path w="461" h="829" extrusionOk="0">
                  <a:moveTo>
                    <a:pt x="229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598"/>
                  </a:lnTo>
                  <a:cubicBezTo>
                    <a:pt x="1" y="724"/>
                    <a:pt x="103" y="829"/>
                    <a:pt x="229" y="829"/>
                  </a:cubicBezTo>
                  <a:cubicBezTo>
                    <a:pt x="358" y="829"/>
                    <a:pt x="460" y="724"/>
                    <a:pt x="460" y="598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102;p94"/>
            <p:cNvSpPr/>
            <p:nvPr/>
          </p:nvSpPr>
          <p:spPr>
            <a:xfrm>
              <a:off x="4160975" y="1704450"/>
              <a:ext cx="11525" cy="20725"/>
            </a:xfrm>
            <a:custGeom>
              <a:avLst/>
              <a:gdLst/>
              <a:ahLst/>
              <a:cxnLst/>
              <a:rect l="l" t="t" r="r" b="b"/>
              <a:pathLst>
                <a:path w="461" h="829" extrusionOk="0">
                  <a:moveTo>
                    <a:pt x="232" y="0"/>
                  </a:moveTo>
                  <a:cubicBezTo>
                    <a:pt x="103" y="0"/>
                    <a:pt x="1" y="102"/>
                    <a:pt x="1" y="231"/>
                  </a:cubicBezTo>
                  <a:lnTo>
                    <a:pt x="1" y="598"/>
                  </a:lnTo>
                  <a:cubicBezTo>
                    <a:pt x="1" y="724"/>
                    <a:pt x="103" y="829"/>
                    <a:pt x="232" y="829"/>
                  </a:cubicBezTo>
                  <a:cubicBezTo>
                    <a:pt x="358" y="829"/>
                    <a:pt x="460" y="724"/>
                    <a:pt x="460" y="598"/>
                  </a:cubicBezTo>
                  <a:lnTo>
                    <a:pt x="460" y="231"/>
                  </a:lnTo>
                  <a:cubicBezTo>
                    <a:pt x="460" y="102"/>
                    <a:pt x="35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103;p94"/>
            <p:cNvSpPr/>
            <p:nvPr/>
          </p:nvSpPr>
          <p:spPr>
            <a:xfrm>
              <a:off x="4099850" y="1713375"/>
              <a:ext cx="38050" cy="17275"/>
            </a:xfrm>
            <a:custGeom>
              <a:avLst/>
              <a:gdLst/>
              <a:ahLst/>
              <a:cxnLst/>
              <a:rect l="l" t="t" r="r" b="b"/>
              <a:pathLst>
                <a:path w="1522" h="691" extrusionOk="0">
                  <a:moveTo>
                    <a:pt x="256" y="1"/>
                  </a:moveTo>
                  <a:cubicBezTo>
                    <a:pt x="202" y="1"/>
                    <a:pt x="148" y="19"/>
                    <a:pt x="105" y="57"/>
                  </a:cubicBezTo>
                  <a:cubicBezTo>
                    <a:pt x="10" y="141"/>
                    <a:pt x="0" y="286"/>
                    <a:pt x="83" y="381"/>
                  </a:cubicBezTo>
                  <a:cubicBezTo>
                    <a:pt x="253" y="577"/>
                    <a:pt x="500" y="691"/>
                    <a:pt x="760" y="691"/>
                  </a:cubicBezTo>
                  <a:cubicBezTo>
                    <a:pt x="1022" y="691"/>
                    <a:pt x="1267" y="577"/>
                    <a:pt x="1438" y="381"/>
                  </a:cubicBezTo>
                  <a:cubicBezTo>
                    <a:pt x="1522" y="286"/>
                    <a:pt x="1512" y="141"/>
                    <a:pt x="1417" y="57"/>
                  </a:cubicBezTo>
                  <a:cubicBezTo>
                    <a:pt x="1373" y="19"/>
                    <a:pt x="1320" y="1"/>
                    <a:pt x="1266" y="1"/>
                  </a:cubicBezTo>
                  <a:cubicBezTo>
                    <a:pt x="1202" y="1"/>
                    <a:pt x="1138" y="27"/>
                    <a:pt x="1093" y="79"/>
                  </a:cubicBezTo>
                  <a:cubicBezTo>
                    <a:pt x="1007" y="174"/>
                    <a:pt x="888" y="229"/>
                    <a:pt x="760" y="229"/>
                  </a:cubicBezTo>
                  <a:cubicBezTo>
                    <a:pt x="634" y="229"/>
                    <a:pt x="512" y="174"/>
                    <a:pt x="429" y="79"/>
                  </a:cubicBezTo>
                  <a:cubicBezTo>
                    <a:pt x="383" y="27"/>
                    <a:pt x="320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104;p94"/>
            <p:cNvSpPr/>
            <p:nvPr/>
          </p:nvSpPr>
          <p:spPr>
            <a:xfrm>
              <a:off x="3945825" y="1400125"/>
              <a:ext cx="117775" cy="139550"/>
            </a:xfrm>
            <a:custGeom>
              <a:avLst/>
              <a:gdLst/>
              <a:ahLst/>
              <a:cxnLst/>
              <a:rect l="l" t="t" r="r" b="b"/>
              <a:pathLst>
                <a:path w="4711" h="5582" extrusionOk="0">
                  <a:moveTo>
                    <a:pt x="2542" y="0"/>
                  </a:moveTo>
                  <a:cubicBezTo>
                    <a:pt x="1142" y="0"/>
                    <a:pt x="1" y="1139"/>
                    <a:pt x="1" y="2539"/>
                  </a:cubicBezTo>
                  <a:cubicBezTo>
                    <a:pt x="1" y="3941"/>
                    <a:pt x="1142" y="5079"/>
                    <a:pt x="2542" y="5079"/>
                  </a:cubicBezTo>
                  <a:lnTo>
                    <a:pt x="3339" y="5582"/>
                  </a:lnTo>
                  <a:lnTo>
                    <a:pt x="4711" y="5079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105;p94"/>
            <p:cNvSpPr/>
            <p:nvPr/>
          </p:nvSpPr>
          <p:spPr>
            <a:xfrm>
              <a:off x="4015000" y="1415950"/>
              <a:ext cx="210775" cy="93625"/>
            </a:xfrm>
            <a:custGeom>
              <a:avLst/>
              <a:gdLst/>
              <a:ahLst/>
              <a:cxnLst/>
              <a:rect l="l" t="t" r="r" b="b"/>
              <a:pathLst>
                <a:path w="8431" h="3745" extrusionOk="0">
                  <a:moveTo>
                    <a:pt x="1427" y="1"/>
                  </a:moveTo>
                  <a:lnTo>
                    <a:pt x="1" y="1906"/>
                  </a:lnTo>
                  <a:lnTo>
                    <a:pt x="1175" y="3744"/>
                  </a:lnTo>
                  <a:lnTo>
                    <a:pt x="7116" y="3744"/>
                  </a:lnTo>
                  <a:lnTo>
                    <a:pt x="8430" y="3051"/>
                  </a:lnTo>
                  <a:cubicBezTo>
                    <a:pt x="7799" y="3051"/>
                    <a:pt x="7285" y="2539"/>
                    <a:pt x="7285" y="1906"/>
                  </a:cubicBezTo>
                  <a:cubicBezTo>
                    <a:pt x="7285" y="1275"/>
                    <a:pt x="7799" y="760"/>
                    <a:pt x="8430" y="760"/>
                  </a:cubicBezTo>
                  <a:lnTo>
                    <a:pt x="75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106;p94"/>
            <p:cNvSpPr/>
            <p:nvPr/>
          </p:nvSpPr>
          <p:spPr>
            <a:xfrm>
              <a:off x="4024825" y="1415950"/>
              <a:ext cx="200950" cy="34500"/>
            </a:xfrm>
            <a:custGeom>
              <a:avLst/>
              <a:gdLst/>
              <a:ahLst/>
              <a:cxnLst/>
              <a:rect l="l" t="t" r="r" b="b"/>
              <a:pathLst>
                <a:path w="8038" h="1380" extrusionOk="0">
                  <a:moveTo>
                    <a:pt x="1034" y="1"/>
                  </a:moveTo>
                  <a:lnTo>
                    <a:pt x="1" y="1379"/>
                  </a:lnTo>
                  <a:lnTo>
                    <a:pt x="7021" y="1379"/>
                  </a:lnTo>
                  <a:cubicBezTo>
                    <a:pt x="7213" y="1013"/>
                    <a:pt x="7597" y="760"/>
                    <a:pt x="8037" y="760"/>
                  </a:cubicBezTo>
                  <a:lnTo>
                    <a:pt x="71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107;p94"/>
            <p:cNvSpPr/>
            <p:nvPr/>
          </p:nvSpPr>
          <p:spPr>
            <a:xfrm>
              <a:off x="4000075" y="1400125"/>
              <a:ext cx="243150" cy="153425"/>
            </a:xfrm>
            <a:custGeom>
              <a:avLst/>
              <a:gdLst/>
              <a:ahLst/>
              <a:cxnLst/>
              <a:rect l="l" t="t" r="r" b="b"/>
              <a:pathLst>
                <a:path w="9726" h="6137" extrusionOk="0">
                  <a:moveTo>
                    <a:pt x="2541" y="0"/>
                  </a:moveTo>
                  <a:cubicBezTo>
                    <a:pt x="1141" y="0"/>
                    <a:pt x="0" y="1139"/>
                    <a:pt x="0" y="2539"/>
                  </a:cubicBezTo>
                  <a:cubicBezTo>
                    <a:pt x="0" y="3941"/>
                    <a:pt x="1141" y="5079"/>
                    <a:pt x="2541" y="5079"/>
                  </a:cubicBezTo>
                  <a:lnTo>
                    <a:pt x="5139" y="6137"/>
                  </a:lnTo>
                  <a:lnTo>
                    <a:pt x="7184" y="5079"/>
                  </a:lnTo>
                  <a:lnTo>
                    <a:pt x="9027" y="5079"/>
                  </a:lnTo>
                  <a:cubicBezTo>
                    <a:pt x="9413" y="5079"/>
                    <a:pt x="9725" y="4768"/>
                    <a:pt x="9725" y="4382"/>
                  </a:cubicBezTo>
                  <a:cubicBezTo>
                    <a:pt x="9725" y="3998"/>
                    <a:pt x="9413" y="3684"/>
                    <a:pt x="9027" y="3684"/>
                  </a:cubicBezTo>
                  <a:lnTo>
                    <a:pt x="2541" y="3684"/>
                  </a:lnTo>
                  <a:cubicBezTo>
                    <a:pt x="1910" y="3684"/>
                    <a:pt x="1396" y="3172"/>
                    <a:pt x="1396" y="2539"/>
                  </a:cubicBezTo>
                  <a:cubicBezTo>
                    <a:pt x="1396" y="1908"/>
                    <a:pt x="1910" y="1393"/>
                    <a:pt x="2541" y="1393"/>
                  </a:cubicBezTo>
                  <a:lnTo>
                    <a:pt x="9027" y="1393"/>
                  </a:lnTo>
                  <a:cubicBezTo>
                    <a:pt x="9413" y="1393"/>
                    <a:pt x="9725" y="1081"/>
                    <a:pt x="9725" y="698"/>
                  </a:cubicBezTo>
                  <a:cubicBezTo>
                    <a:pt x="9725" y="312"/>
                    <a:pt x="9413" y="0"/>
                    <a:pt x="9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108;p94"/>
            <p:cNvSpPr/>
            <p:nvPr/>
          </p:nvSpPr>
          <p:spPr>
            <a:xfrm>
              <a:off x="4065250" y="1450425"/>
              <a:ext cx="11525" cy="20750"/>
            </a:xfrm>
            <a:custGeom>
              <a:avLst/>
              <a:gdLst/>
              <a:ahLst/>
              <a:cxnLst/>
              <a:rect l="l" t="t" r="r" b="b"/>
              <a:pathLst>
                <a:path w="461" h="830" extrusionOk="0">
                  <a:moveTo>
                    <a:pt x="229" y="0"/>
                  </a:moveTo>
                  <a:cubicBezTo>
                    <a:pt x="103" y="0"/>
                    <a:pt x="1" y="105"/>
                    <a:pt x="1" y="231"/>
                  </a:cubicBezTo>
                  <a:lnTo>
                    <a:pt x="1" y="598"/>
                  </a:lnTo>
                  <a:cubicBezTo>
                    <a:pt x="1" y="727"/>
                    <a:pt x="103" y="829"/>
                    <a:pt x="229" y="829"/>
                  </a:cubicBezTo>
                  <a:cubicBezTo>
                    <a:pt x="358" y="829"/>
                    <a:pt x="460" y="727"/>
                    <a:pt x="460" y="598"/>
                  </a:cubicBezTo>
                  <a:lnTo>
                    <a:pt x="460" y="231"/>
                  </a:lnTo>
                  <a:cubicBezTo>
                    <a:pt x="460" y="105"/>
                    <a:pt x="35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109;p94"/>
            <p:cNvSpPr/>
            <p:nvPr/>
          </p:nvSpPr>
          <p:spPr>
            <a:xfrm>
              <a:off x="4160975" y="1450425"/>
              <a:ext cx="11525" cy="20750"/>
            </a:xfrm>
            <a:custGeom>
              <a:avLst/>
              <a:gdLst/>
              <a:ahLst/>
              <a:cxnLst/>
              <a:rect l="l" t="t" r="r" b="b"/>
              <a:pathLst>
                <a:path w="461" h="830" extrusionOk="0">
                  <a:moveTo>
                    <a:pt x="232" y="0"/>
                  </a:moveTo>
                  <a:cubicBezTo>
                    <a:pt x="103" y="0"/>
                    <a:pt x="1" y="105"/>
                    <a:pt x="1" y="231"/>
                  </a:cubicBezTo>
                  <a:lnTo>
                    <a:pt x="1" y="598"/>
                  </a:lnTo>
                  <a:cubicBezTo>
                    <a:pt x="1" y="727"/>
                    <a:pt x="103" y="829"/>
                    <a:pt x="232" y="829"/>
                  </a:cubicBezTo>
                  <a:cubicBezTo>
                    <a:pt x="358" y="829"/>
                    <a:pt x="460" y="727"/>
                    <a:pt x="460" y="598"/>
                  </a:cubicBezTo>
                  <a:lnTo>
                    <a:pt x="460" y="231"/>
                  </a:lnTo>
                  <a:cubicBezTo>
                    <a:pt x="460" y="105"/>
                    <a:pt x="35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110;p94"/>
            <p:cNvSpPr/>
            <p:nvPr/>
          </p:nvSpPr>
          <p:spPr>
            <a:xfrm>
              <a:off x="4099850" y="1459375"/>
              <a:ext cx="38050" cy="17275"/>
            </a:xfrm>
            <a:custGeom>
              <a:avLst/>
              <a:gdLst/>
              <a:ahLst/>
              <a:cxnLst/>
              <a:rect l="l" t="t" r="r" b="b"/>
              <a:pathLst>
                <a:path w="1522" h="691" extrusionOk="0">
                  <a:moveTo>
                    <a:pt x="256" y="0"/>
                  </a:moveTo>
                  <a:cubicBezTo>
                    <a:pt x="202" y="0"/>
                    <a:pt x="148" y="19"/>
                    <a:pt x="105" y="57"/>
                  </a:cubicBezTo>
                  <a:cubicBezTo>
                    <a:pt x="10" y="140"/>
                    <a:pt x="0" y="285"/>
                    <a:pt x="83" y="381"/>
                  </a:cubicBezTo>
                  <a:cubicBezTo>
                    <a:pt x="253" y="578"/>
                    <a:pt x="500" y="690"/>
                    <a:pt x="760" y="690"/>
                  </a:cubicBezTo>
                  <a:cubicBezTo>
                    <a:pt x="1022" y="690"/>
                    <a:pt x="1267" y="578"/>
                    <a:pt x="1438" y="381"/>
                  </a:cubicBezTo>
                  <a:cubicBezTo>
                    <a:pt x="1522" y="285"/>
                    <a:pt x="1512" y="140"/>
                    <a:pt x="1417" y="57"/>
                  </a:cubicBezTo>
                  <a:cubicBezTo>
                    <a:pt x="1373" y="19"/>
                    <a:pt x="1320" y="0"/>
                    <a:pt x="1266" y="0"/>
                  </a:cubicBezTo>
                  <a:cubicBezTo>
                    <a:pt x="1202" y="0"/>
                    <a:pt x="1138" y="27"/>
                    <a:pt x="1093" y="78"/>
                  </a:cubicBezTo>
                  <a:cubicBezTo>
                    <a:pt x="1007" y="176"/>
                    <a:pt x="888" y="231"/>
                    <a:pt x="760" y="231"/>
                  </a:cubicBezTo>
                  <a:cubicBezTo>
                    <a:pt x="634" y="231"/>
                    <a:pt x="512" y="176"/>
                    <a:pt x="429" y="78"/>
                  </a:cubicBezTo>
                  <a:cubicBezTo>
                    <a:pt x="383" y="27"/>
                    <a:pt x="320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111;p94"/>
            <p:cNvSpPr/>
            <p:nvPr/>
          </p:nvSpPr>
          <p:spPr>
            <a:xfrm>
              <a:off x="4125450" y="1527100"/>
              <a:ext cx="117775" cy="127000"/>
            </a:xfrm>
            <a:custGeom>
              <a:avLst/>
              <a:gdLst/>
              <a:ahLst/>
              <a:cxnLst/>
              <a:rect l="l" t="t" r="r" b="b"/>
              <a:pathLst>
                <a:path w="4711" h="5080" extrusionOk="0">
                  <a:moveTo>
                    <a:pt x="0" y="0"/>
                  </a:moveTo>
                  <a:lnTo>
                    <a:pt x="0" y="5080"/>
                  </a:lnTo>
                  <a:lnTo>
                    <a:pt x="2169" y="5080"/>
                  </a:lnTo>
                  <a:cubicBezTo>
                    <a:pt x="3572" y="5080"/>
                    <a:pt x="4710" y="3941"/>
                    <a:pt x="4710" y="2541"/>
                  </a:cubicBezTo>
                  <a:cubicBezTo>
                    <a:pt x="4710" y="1141"/>
                    <a:pt x="3572" y="0"/>
                    <a:pt x="2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112;p94"/>
            <p:cNvSpPr/>
            <p:nvPr/>
          </p:nvSpPr>
          <p:spPr>
            <a:xfrm>
              <a:off x="3963275" y="1543000"/>
              <a:ext cx="210825" cy="93600"/>
            </a:xfrm>
            <a:custGeom>
              <a:avLst/>
              <a:gdLst/>
              <a:ahLst/>
              <a:cxnLst/>
              <a:rect l="l" t="t" r="r" b="b"/>
              <a:pathLst>
                <a:path w="8433" h="3744" extrusionOk="0">
                  <a:moveTo>
                    <a:pt x="901" y="0"/>
                  </a:moveTo>
                  <a:lnTo>
                    <a:pt x="1" y="760"/>
                  </a:lnTo>
                  <a:cubicBezTo>
                    <a:pt x="632" y="760"/>
                    <a:pt x="1146" y="1272"/>
                    <a:pt x="1146" y="1905"/>
                  </a:cubicBezTo>
                  <a:cubicBezTo>
                    <a:pt x="1146" y="2536"/>
                    <a:pt x="632" y="3051"/>
                    <a:pt x="1" y="3051"/>
                  </a:cubicBezTo>
                  <a:lnTo>
                    <a:pt x="1317" y="3744"/>
                  </a:lnTo>
                  <a:lnTo>
                    <a:pt x="7259" y="3744"/>
                  </a:lnTo>
                  <a:lnTo>
                    <a:pt x="8432" y="1905"/>
                  </a:lnTo>
                  <a:lnTo>
                    <a:pt x="7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113;p94"/>
            <p:cNvSpPr/>
            <p:nvPr/>
          </p:nvSpPr>
          <p:spPr>
            <a:xfrm>
              <a:off x="3963275" y="1543000"/>
              <a:ext cx="200950" cy="34475"/>
            </a:xfrm>
            <a:custGeom>
              <a:avLst/>
              <a:gdLst/>
              <a:ahLst/>
              <a:cxnLst/>
              <a:rect l="l" t="t" r="r" b="b"/>
              <a:pathLst>
                <a:path w="8038" h="1379" extrusionOk="0">
                  <a:moveTo>
                    <a:pt x="901" y="0"/>
                  </a:moveTo>
                  <a:lnTo>
                    <a:pt x="1" y="760"/>
                  </a:lnTo>
                  <a:cubicBezTo>
                    <a:pt x="444" y="760"/>
                    <a:pt x="827" y="1010"/>
                    <a:pt x="1017" y="1379"/>
                  </a:cubicBezTo>
                  <a:lnTo>
                    <a:pt x="8037" y="1379"/>
                  </a:lnTo>
                  <a:lnTo>
                    <a:pt x="7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114;p94"/>
            <p:cNvSpPr/>
            <p:nvPr/>
          </p:nvSpPr>
          <p:spPr>
            <a:xfrm>
              <a:off x="3945825" y="1527100"/>
              <a:ext cx="243150" cy="127000"/>
            </a:xfrm>
            <a:custGeom>
              <a:avLst/>
              <a:gdLst/>
              <a:ahLst/>
              <a:cxnLst/>
              <a:rect l="l" t="t" r="r" b="b"/>
              <a:pathLst>
                <a:path w="9726" h="5080" extrusionOk="0">
                  <a:moveTo>
                    <a:pt x="699" y="0"/>
                  </a:moveTo>
                  <a:cubicBezTo>
                    <a:pt x="313" y="0"/>
                    <a:pt x="1" y="312"/>
                    <a:pt x="1" y="698"/>
                  </a:cubicBezTo>
                  <a:cubicBezTo>
                    <a:pt x="1" y="1084"/>
                    <a:pt x="313" y="1396"/>
                    <a:pt x="699" y="1396"/>
                  </a:cubicBezTo>
                  <a:lnTo>
                    <a:pt x="7185" y="1396"/>
                  </a:lnTo>
                  <a:cubicBezTo>
                    <a:pt x="7818" y="1396"/>
                    <a:pt x="8333" y="1908"/>
                    <a:pt x="8333" y="2541"/>
                  </a:cubicBezTo>
                  <a:cubicBezTo>
                    <a:pt x="8333" y="3172"/>
                    <a:pt x="7818" y="3687"/>
                    <a:pt x="7185" y="3687"/>
                  </a:cubicBezTo>
                  <a:lnTo>
                    <a:pt x="699" y="3687"/>
                  </a:lnTo>
                  <a:cubicBezTo>
                    <a:pt x="313" y="3687"/>
                    <a:pt x="1" y="3999"/>
                    <a:pt x="1" y="4384"/>
                  </a:cubicBezTo>
                  <a:cubicBezTo>
                    <a:pt x="1" y="4768"/>
                    <a:pt x="313" y="5080"/>
                    <a:pt x="699" y="5080"/>
                  </a:cubicBezTo>
                  <a:lnTo>
                    <a:pt x="7185" y="5080"/>
                  </a:lnTo>
                  <a:cubicBezTo>
                    <a:pt x="8588" y="5080"/>
                    <a:pt x="9726" y="3941"/>
                    <a:pt x="9726" y="2541"/>
                  </a:cubicBezTo>
                  <a:cubicBezTo>
                    <a:pt x="9726" y="1141"/>
                    <a:pt x="8588" y="0"/>
                    <a:pt x="7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115;p94"/>
            <p:cNvSpPr/>
            <p:nvPr/>
          </p:nvSpPr>
          <p:spPr>
            <a:xfrm>
              <a:off x="4112350" y="1577450"/>
              <a:ext cx="11500" cy="20700"/>
            </a:xfrm>
            <a:custGeom>
              <a:avLst/>
              <a:gdLst/>
              <a:ahLst/>
              <a:cxnLst/>
              <a:rect l="l" t="t" r="r" b="b"/>
              <a:pathLst>
                <a:path w="460" h="828" extrusionOk="0">
                  <a:moveTo>
                    <a:pt x="229" y="1"/>
                  </a:moveTo>
                  <a:cubicBezTo>
                    <a:pt x="103" y="1"/>
                    <a:pt x="0" y="103"/>
                    <a:pt x="0" y="230"/>
                  </a:cubicBezTo>
                  <a:lnTo>
                    <a:pt x="0" y="599"/>
                  </a:lnTo>
                  <a:cubicBezTo>
                    <a:pt x="0" y="725"/>
                    <a:pt x="103" y="827"/>
                    <a:pt x="229" y="827"/>
                  </a:cubicBezTo>
                  <a:cubicBezTo>
                    <a:pt x="357" y="827"/>
                    <a:pt x="460" y="725"/>
                    <a:pt x="460" y="599"/>
                  </a:cubicBezTo>
                  <a:lnTo>
                    <a:pt x="460" y="230"/>
                  </a:lnTo>
                  <a:cubicBezTo>
                    <a:pt x="460" y="103"/>
                    <a:pt x="357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116;p94"/>
            <p:cNvSpPr/>
            <p:nvPr/>
          </p:nvSpPr>
          <p:spPr>
            <a:xfrm>
              <a:off x="4016550" y="1577450"/>
              <a:ext cx="11575" cy="20700"/>
            </a:xfrm>
            <a:custGeom>
              <a:avLst/>
              <a:gdLst/>
              <a:ahLst/>
              <a:cxnLst/>
              <a:rect l="l" t="t" r="r" b="b"/>
              <a:pathLst>
                <a:path w="463" h="828" extrusionOk="0">
                  <a:moveTo>
                    <a:pt x="232" y="1"/>
                  </a:moveTo>
                  <a:cubicBezTo>
                    <a:pt x="106" y="1"/>
                    <a:pt x="1" y="103"/>
                    <a:pt x="1" y="230"/>
                  </a:cubicBezTo>
                  <a:lnTo>
                    <a:pt x="1" y="599"/>
                  </a:lnTo>
                  <a:cubicBezTo>
                    <a:pt x="1" y="725"/>
                    <a:pt x="106" y="827"/>
                    <a:pt x="232" y="827"/>
                  </a:cubicBezTo>
                  <a:cubicBezTo>
                    <a:pt x="358" y="827"/>
                    <a:pt x="463" y="725"/>
                    <a:pt x="463" y="599"/>
                  </a:cubicBezTo>
                  <a:lnTo>
                    <a:pt x="463" y="230"/>
                  </a:lnTo>
                  <a:cubicBezTo>
                    <a:pt x="463" y="103"/>
                    <a:pt x="35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117;p94"/>
            <p:cNvSpPr/>
            <p:nvPr/>
          </p:nvSpPr>
          <p:spPr>
            <a:xfrm>
              <a:off x="4051150" y="1586350"/>
              <a:ext cx="38125" cy="17275"/>
            </a:xfrm>
            <a:custGeom>
              <a:avLst/>
              <a:gdLst/>
              <a:ahLst/>
              <a:cxnLst/>
              <a:rect l="l" t="t" r="r" b="b"/>
              <a:pathLst>
                <a:path w="1525" h="691" extrusionOk="0">
                  <a:moveTo>
                    <a:pt x="258" y="0"/>
                  </a:moveTo>
                  <a:cubicBezTo>
                    <a:pt x="204" y="0"/>
                    <a:pt x="151" y="19"/>
                    <a:pt x="107" y="57"/>
                  </a:cubicBezTo>
                  <a:cubicBezTo>
                    <a:pt x="10" y="140"/>
                    <a:pt x="0" y="286"/>
                    <a:pt x="84" y="383"/>
                  </a:cubicBezTo>
                  <a:cubicBezTo>
                    <a:pt x="255" y="578"/>
                    <a:pt x="503" y="690"/>
                    <a:pt x="762" y="690"/>
                  </a:cubicBezTo>
                  <a:cubicBezTo>
                    <a:pt x="1022" y="690"/>
                    <a:pt x="1269" y="578"/>
                    <a:pt x="1441" y="383"/>
                  </a:cubicBezTo>
                  <a:cubicBezTo>
                    <a:pt x="1524" y="286"/>
                    <a:pt x="1515" y="140"/>
                    <a:pt x="1419" y="57"/>
                  </a:cubicBezTo>
                  <a:cubicBezTo>
                    <a:pt x="1375" y="19"/>
                    <a:pt x="1321" y="0"/>
                    <a:pt x="1267" y="0"/>
                  </a:cubicBezTo>
                  <a:cubicBezTo>
                    <a:pt x="1203" y="0"/>
                    <a:pt x="1139" y="27"/>
                    <a:pt x="1093" y="81"/>
                  </a:cubicBezTo>
                  <a:cubicBezTo>
                    <a:pt x="1010" y="176"/>
                    <a:pt x="888" y="231"/>
                    <a:pt x="762" y="231"/>
                  </a:cubicBezTo>
                  <a:cubicBezTo>
                    <a:pt x="636" y="231"/>
                    <a:pt x="515" y="176"/>
                    <a:pt x="431" y="81"/>
                  </a:cubicBezTo>
                  <a:cubicBezTo>
                    <a:pt x="386" y="27"/>
                    <a:pt x="322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97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48061997"/>
              </p:ext>
            </p:extLst>
          </p:nvPr>
        </p:nvGraphicFramePr>
        <p:xfrm>
          <a:off x="683568" y="0"/>
          <a:ext cx="7776864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2 Imagen" descr="D animada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3921919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66706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's Book Day Activities">
  <a:themeElements>
    <a:clrScheme name="Simple Light">
      <a:dk1>
        <a:srgbClr val="635BA8"/>
      </a:dk1>
      <a:lt1>
        <a:srgbClr val="FFFFFF"/>
      </a:lt1>
      <a:dk2>
        <a:srgbClr val="64CBC3"/>
      </a:dk2>
      <a:lt2>
        <a:srgbClr val="C8F1DA"/>
      </a:lt2>
      <a:accent1>
        <a:srgbClr val="CAC8F1"/>
      </a:accent1>
      <a:accent2>
        <a:srgbClr val="F26952"/>
      </a:accent2>
      <a:accent3>
        <a:srgbClr val="F1C8E7"/>
      </a:accent3>
      <a:accent4>
        <a:srgbClr val="A8EFFF"/>
      </a:accent4>
      <a:accent5>
        <a:srgbClr val="FFF29A"/>
      </a:accent5>
      <a:accent6>
        <a:srgbClr val="B7E4CB"/>
      </a:accent6>
      <a:hlink>
        <a:srgbClr val="31AF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1479</Words>
  <Application>Microsoft Office PowerPoint</Application>
  <PresentationFormat>Presentación en pantalla (16:9)</PresentationFormat>
  <Paragraphs>158</Paragraphs>
  <Slides>26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Alata</vt:lpstr>
      <vt:lpstr>Comic Sans MS</vt:lpstr>
      <vt:lpstr>Montserrat</vt:lpstr>
      <vt:lpstr>Luckiest Guy</vt:lpstr>
      <vt:lpstr>Lucida Bright</vt:lpstr>
      <vt:lpstr>Arial</vt:lpstr>
      <vt:lpstr>Century Schoolbook</vt:lpstr>
      <vt:lpstr>Londrina Solid</vt:lpstr>
      <vt:lpstr>Arial MT</vt:lpstr>
      <vt:lpstr>Wingdings</vt:lpstr>
      <vt:lpstr>Anaheim</vt:lpstr>
      <vt:lpstr>Children's Book Day Activities</vt:lpstr>
      <vt:lpstr>TallEr iNtEractivo para PrEfEctos y bibliotEcarios</vt:lpstr>
      <vt:lpstr>Presentación de PowerPoint</vt:lpstr>
      <vt:lpstr>Propósito:</vt:lpstr>
      <vt:lpstr>agEnda</vt:lpstr>
      <vt:lpstr>SEC piEza fuNdaMENtal EN El logro dE los aprENdizajEs   </vt:lpstr>
      <vt:lpstr>Presentación de PowerPoint</vt:lpstr>
      <vt:lpstr>¿Por  quÉ  la  lectura?  </vt:lpstr>
      <vt:lpstr>Presentación de PowerPoint</vt:lpstr>
      <vt:lpstr>Presentación de PowerPoint</vt:lpstr>
      <vt:lpstr>Presentación de PowerPoint</vt:lpstr>
      <vt:lpstr>ACTIVIDAd</vt:lpstr>
      <vt:lpstr>Evaluación</vt:lpstr>
      <vt:lpstr>Y ahora, orgaNÍzatE biEN</vt:lpstr>
      <vt:lpstr>La plaNificacióN </vt:lpstr>
      <vt:lpstr>propósitos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Acuerdos y compromisos</vt:lpstr>
      <vt:lpstr>¡Gracias !</vt:lpstr>
      <vt:lpstr>ICON PACK: WORLD BOOK 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Children's Book Day Activities</dc:title>
  <dc:creator>sony</dc:creator>
  <cp:lastModifiedBy>telesecundariasf</cp:lastModifiedBy>
  <cp:revision>82</cp:revision>
  <dcterms:modified xsi:type="dcterms:W3CDTF">2022-10-03T15:16:55Z</dcterms:modified>
</cp:coreProperties>
</file>